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0"/>
  </p:notesMasterIdLst>
  <p:sldIdLst>
    <p:sldId id="256" r:id="rId3"/>
    <p:sldId id="317" r:id="rId4"/>
    <p:sldId id="320" r:id="rId5"/>
    <p:sldId id="321" r:id="rId6"/>
    <p:sldId id="259" r:id="rId7"/>
    <p:sldId id="260" r:id="rId8"/>
    <p:sldId id="261" r:id="rId9"/>
    <p:sldId id="262" r:id="rId10"/>
    <p:sldId id="263" r:id="rId11"/>
    <p:sldId id="264" r:id="rId12"/>
    <p:sldId id="265" r:id="rId13"/>
    <p:sldId id="313" r:id="rId14"/>
    <p:sldId id="312" r:id="rId15"/>
    <p:sldId id="266" r:id="rId16"/>
    <p:sldId id="267" r:id="rId17"/>
    <p:sldId id="269" r:id="rId18"/>
    <p:sldId id="270" r:id="rId19"/>
    <p:sldId id="271" r:id="rId20"/>
    <p:sldId id="272" r:id="rId21"/>
    <p:sldId id="273" r:id="rId22"/>
    <p:sldId id="274" r:id="rId23"/>
    <p:sldId id="275" r:id="rId24"/>
    <p:sldId id="276" r:id="rId25"/>
    <p:sldId id="277" r:id="rId26"/>
    <p:sldId id="278" r:id="rId27"/>
    <p:sldId id="279" r:id="rId28"/>
    <p:sldId id="282" r:id="rId29"/>
    <p:sldId id="281" r:id="rId30"/>
    <p:sldId id="283" r:id="rId31"/>
    <p:sldId id="284" r:id="rId32"/>
    <p:sldId id="285" r:id="rId33"/>
    <p:sldId id="286" r:id="rId34"/>
    <p:sldId id="287" r:id="rId35"/>
    <p:sldId id="288" r:id="rId36"/>
    <p:sldId id="294" r:id="rId37"/>
    <p:sldId id="290" r:id="rId38"/>
    <p:sldId id="291" r:id="rId39"/>
    <p:sldId id="315" r:id="rId40"/>
    <p:sldId id="295" r:id="rId41"/>
    <p:sldId id="293" r:id="rId42"/>
    <p:sldId id="296" r:id="rId43"/>
    <p:sldId id="297" r:id="rId44"/>
    <p:sldId id="298" r:id="rId45"/>
    <p:sldId id="299" r:id="rId46"/>
    <p:sldId id="300" r:id="rId47"/>
    <p:sldId id="301" r:id="rId48"/>
    <p:sldId id="302" r:id="rId49"/>
    <p:sldId id="303" r:id="rId51"/>
    <p:sldId id="304" r:id="rId52"/>
    <p:sldId id="305" r:id="rId53"/>
    <p:sldId id="306" r:id="rId54"/>
    <p:sldId id="307" r:id="rId55"/>
  </p:sldIdLst>
  <p:sldSz cx="9144000" cy="6858000" type="screen4x3"/>
  <p:notesSz cx="6858000" cy="9144000"/>
  <p:defaultTextStyle>
    <a:defPPr>
      <a:defRPr lang="en-US"/>
    </a:defPPr>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81" d="100"/>
          <a:sy n="81" d="100"/>
        </p:scale>
        <p:origin x="-1242" y="-102"/>
      </p:cViewPr>
      <p:guideLst>
        <p:guide orient="horz" pos="2160"/>
        <p:guide pos="2880"/>
      </p:guideLst>
    </p:cSldViewPr>
  </p:slideViewPr>
  <p:notesTextViewPr>
    <p:cViewPr>
      <p:scale>
        <a:sx n="100" d="100"/>
        <a:sy n="100" d="100"/>
      </p:scale>
      <p:origin x="0" y="0"/>
    </p:cViewPr>
  </p:notesTextViewPr>
  <p:sorterViewPr showFormatting="0">
    <p:cViewPr>
      <p:scale>
        <a:sx n="66" d="100"/>
        <a:sy n="66" d="100"/>
      </p:scale>
      <p:origin x="0" y="696"/>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8" Type="http://schemas.openxmlformats.org/officeDocument/2006/relationships/tableStyles" Target="tableStyles.xml"/><Relationship Id="rId57" Type="http://schemas.openxmlformats.org/officeDocument/2006/relationships/viewProps" Target="viewProps.xml"/><Relationship Id="rId56" Type="http://schemas.openxmlformats.org/officeDocument/2006/relationships/presProps" Target="presProps.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notesMaster" Target="notesMasters/notesMaster1.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smtClean="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1" fontAlgn="base" latinLnBrk="0" hangingPunct="1">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smtClean="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Tree>
  </p:cSld>
  <p:clrMap bg1="lt1" tx1="dk1" bg2="lt2" tx2="dk2" accent1="accent1" accent2="accent2" accent3="accent3" accent4="accent4" accent5="accent5" accent6="accent6" hlink="hlink" folHlink="folHlink"/>
  <p:hf sldNum="0" hdr="0" ftr="0" dt="0"/>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幻灯片图像占位符 1"/>
          <p:cNvSpPr>
            <a:spLocks noGrp="1" noRot="1" noTextEdit="1"/>
          </p:cNvSpPr>
          <p:nvPr>
            <p:ph type="sldImg"/>
          </p:nvPr>
        </p:nvSpPr>
        <p:spPr>
          <a:ln>
            <a:solidFill>
              <a:srgbClr val="000000">
                <a:alpha val="100000"/>
              </a:srgbClr>
            </a:solidFill>
            <a:miter lim="800000"/>
          </a:ln>
        </p:spPr>
      </p:sp>
      <p:sp>
        <p:nvSpPr>
          <p:cNvPr id="53251" name="文本占位符 2"/>
          <p:cNvSpPr/>
          <p:nvPr>
            <p:ph type="body"/>
          </p:nvPr>
        </p:nvSpPr>
        <p:spPr>
          <a:noFill/>
          <a:ln>
            <a:noFill/>
          </a:ln>
        </p:spPr>
        <p:txBody>
          <a:bodyPr wrap="square" lIns="91440" tIns="45720" rIns="91440" bIns="45720" anchor="t"/>
          <a:p>
            <a:pPr lvl="0" eaLnBrk="1" hangingPunct="1">
              <a:spcBef>
                <a:spcPct val="0"/>
              </a:spcBef>
            </a:pPr>
            <a:endParaRPr lang="zh-CN" altLang="en-US" dirty="0">
              <a:ea typeface="宋体" panose="02010600030101010101" pitchFamily="2" charset="-122"/>
            </a:endParaRPr>
          </a:p>
        </p:txBody>
      </p:sp>
      <p:sp>
        <p:nvSpPr>
          <p:cNvPr id="53252"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ea typeface="宋体" panose="02010600030101010101" pitchFamily="2" charset="-122"/>
              </a:rPr>
            </a:fld>
            <a:endParaRPr lang="zh-CN" altLang="en-US" sz="1200" dirty="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image" Target="../media/image8.png"/><Relationship Id="rId8" Type="http://schemas.openxmlformats.org/officeDocument/2006/relationships/image" Target="../media/image7.png"/><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1" Type="http://schemas.openxmlformats.org/officeDocument/2006/relationships/image" Target="../media/image10.png"/><Relationship Id="rId10" Type="http://schemas.openxmlformats.org/officeDocument/2006/relationships/image" Target="../media/image9.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PhAnim="0" showMasterSp="0">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137" name="Picture 129" descr="b_1"/>
          <p:cNvPicPr>
            <a:picLocks noChangeAspect="1"/>
          </p:cNvPicPr>
          <p:nvPr userDrawn="1"/>
        </p:nvPicPr>
        <p:blipFill>
          <a:blip r:embed="rId3"/>
          <a:stretch>
            <a:fillRect/>
          </a:stretch>
        </p:blipFill>
        <p:spPr>
          <a:xfrm>
            <a:off x="10204450" y="1968500"/>
            <a:ext cx="1079500" cy="469900"/>
          </a:xfrm>
          <a:prstGeom prst="rect">
            <a:avLst/>
          </a:prstGeom>
          <a:noFill/>
          <a:ln w="9525">
            <a:noFill/>
          </a:ln>
        </p:spPr>
      </p:pic>
      <p:pic>
        <p:nvPicPr>
          <p:cNvPr id="136" name="Picture 128" descr="a1"/>
          <p:cNvPicPr>
            <a:picLocks noChangeAspect="1"/>
          </p:cNvPicPr>
          <p:nvPr userDrawn="1"/>
        </p:nvPicPr>
        <p:blipFill>
          <a:blip r:embed="rId4"/>
          <a:stretch>
            <a:fillRect/>
          </a:stretch>
        </p:blipFill>
        <p:spPr>
          <a:xfrm>
            <a:off x="9359900" y="95250"/>
            <a:ext cx="1803400" cy="2070100"/>
          </a:xfrm>
          <a:prstGeom prst="rect">
            <a:avLst/>
          </a:prstGeom>
          <a:noFill/>
          <a:ln w="9525">
            <a:noFill/>
          </a:ln>
        </p:spPr>
      </p:pic>
      <p:pic>
        <p:nvPicPr>
          <p:cNvPr id="135" name="Picture 11" descr="artplus_nature_naturalcity42_d"/>
          <p:cNvPicPr>
            <a:picLocks noChangeAspect="1"/>
          </p:cNvPicPr>
          <p:nvPr/>
        </p:nvPicPr>
        <p:blipFill>
          <a:blip r:embed="rId5"/>
          <a:stretch>
            <a:fillRect/>
          </a:stretch>
        </p:blipFill>
        <p:spPr>
          <a:xfrm>
            <a:off x="5626100" y="2862263"/>
            <a:ext cx="623888" cy="579437"/>
          </a:xfrm>
          <a:prstGeom prst="rect">
            <a:avLst/>
          </a:prstGeom>
          <a:noFill/>
          <a:ln w="9525">
            <a:noFill/>
          </a:ln>
        </p:spPr>
      </p:pic>
      <p:pic>
        <p:nvPicPr>
          <p:cNvPr id="134" name="Picture 8" descr="artplus_nature_naturalcity42_e"/>
          <p:cNvPicPr>
            <a:picLocks noChangeAspect="1"/>
          </p:cNvPicPr>
          <p:nvPr/>
        </p:nvPicPr>
        <p:blipFill>
          <a:blip r:embed="rId6"/>
          <a:stretch>
            <a:fillRect/>
          </a:stretch>
        </p:blipFill>
        <p:spPr>
          <a:xfrm>
            <a:off x="5943600" y="1993900"/>
            <a:ext cx="1546225" cy="1663700"/>
          </a:xfrm>
          <a:prstGeom prst="rect">
            <a:avLst/>
          </a:prstGeom>
          <a:noFill/>
          <a:ln w="9525">
            <a:noFill/>
          </a:ln>
        </p:spPr>
      </p:pic>
      <p:pic>
        <p:nvPicPr>
          <p:cNvPr id="133" name="Picture 9" descr="artplus_nature_naturalcity42_b"/>
          <p:cNvPicPr>
            <a:picLocks noChangeAspect="1"/>
          </p:cNvPicPr>
          <p:nvPr/>
        </p:nvPicPr>
        <p:blipFill>
          <a:blip r:embed="rId7"/>
          <a:stretch>
            <a:fillRect/>
          </a:stretch>
        </p:blipFill>
        <p:spPr>
          <a:xfrm>
            <a:off x="5195888" y="3097213"/>
            <a:ext cx="2971800" cy="571500"/>
          </a:xfrm>
          <a:prstGeom prst="rect">
            <a:avLst/>
          </a:prstGeom>
          <a:noFill/>
          <a:ln w="9525">
            <a:noFill/>
          </a:ln>
        </p:spPr>
      </p:pic>
      <p:pic>
        <p:nvPicPr>
          <p:cNvPr id="131" name="Picture 13" descr="artplus_nature_naturalcity42_f"/>
          <p:cNvPicPr>
            <a:picLocks noChangeAspect="1"/>
          </p:cNvPicPr>
          <p:nvPr/>
        </p:nvPicPr>
        <p:blipFill>
          <a:blip r:embed="rId8"/>
          <a:stretch>
            <a:fillRect/>
          </a:stretch>
        </p:blipFill>
        <p:spPr>
          <a:xfrm>
            <a:off x="4994275" y="4594225"/>
            <a:ext cx="4911725" cy="1882775"/>
          </a:xfrm>
          <a:prstGeom prst="rect">
            <a:avLst/>
          </a:prstGeom>
          <a:noFill/>
          <a:ln w="9525">
            <a:noFill/>
          </a:ln>
        </p:spPr>
      </p:pic>
      <p:sp>
        <p:nvSpPr>
          <p:cNvPr id="132" name="Text Box 126"/>
          <p:cNvSpPr txBox="1">
            <a:spLocks noChangeArrowheads="1"/>
          </p:cNvSpPr>
          <p:nvPr/>
        </p:nvSpPr>
        <p:spPr bwMode="auto">
          <a:xfrm>
            <a:off x="8007350" y="152400"/>
            <a:ext cx="984250" cy="396875"/>
          </a:xfrm>
          <a:prstGeom prst="rect">
            <a:avLst/>
          </a:prstGeom>
          <a:noFill/>
          <a:ln w="9525">
            <a:noFill/>
            <a:miter lim="800000"/>
          </a:ln>
          <a:effectLst/>
        </p:spPr>
        <p:txBody>
          <a:bodyPr wrap="none">
            <a:spAutoFit/>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a:ln>
                  <a:noFill/>
                </a:ln>
                <a:solidFill>
                  <a:srgbClr val="000000"/>
                </a:solidFill>
                <a:effectLst/>
                <a:uLnTx/>
                <a:uFillTx/>
                <a:latin typeface="Verdana" panose="020B0604030504040204" pitchFamily="34" charset="0"/>
                <a:ea typeface="宋体" panose="02010600030101010101" pitchFamily="2" charset="-122"/>
                <a:cs typeface="+mn-cs"/>
              </a:rPr>
              <a:t>LOGO</a:t>
            </a:r>
            <a:endParaRPr kumimoji="0" lang="en-US" altLang="zh-CN" sz="2000" b="1" i="0" u="none" strike="noStrike" kern="1200" cap="none" spc="0" normalizeH="0" baseline="0" noProof="0">
              <a:ln>
                <a:noFill/>
              </a:ln>
              <a:solidFill>
                <a:srgbClr val="000000"/>
              </a:solidFill>
              <a:effectLst/>
              <a:uLnTx/>
              <a:uFillTx/>
              <a:latin typeface="Verdana" panose="020B0604030504040204" pitchFamily="34" charset="0"/>
              <a:ea typeface="宋体" panose="02010600030101010101" pitchFamily="2" charset="-122"/>
              <a:cs typeface="+mn-cs"/>
            </a:endParaRPr>
          </a:p>
        </p:txBody>
      </p:sp>
      <p:pic>
        <p:nvPicPr>
          <p:cNvPr id="130" name="Picture 10" descr="artplus_nature_naturalcity42_c"/>
          <p:cNvPicPr>
            <a:picLocks noChangeAspect="1"/>
          </p:cNvPicPr>
          <p:nvPr/>
        </p:nvPicPr>
        <p:blipFill>
          <a:blip r:embed="rId9"/>
          <a:stretch>
            <a:fillRect/>
          </a:stretch>
        </p:blipFill>
        <p:spPr>
          <a:xfrm>
            <a:off x="9296400" y="2895600"/>
            <a:ext cx="1112838" cy="866775"/>
          </a:xfrm>
          <a:prstGeom prst="rect">
            <a:avLst/>
          </a:prstGeom>
          <a:noFill/>
          <a:ln w="9525">
            <a:noFill/>
          </a:ln>
        </p:spPr>
      </p:pic>
      <p:pic>
        <p:nvPicPr>
          <p:cNvPr id="129" name="Picture 12" descr="artplus_nature_naturalcity42_i"/>
          <p:cNvPicPr>
            <a:picLocks noChangeAspect="1"/>
          </p:cNvPicPr>
          <p:nvPr/>
        </p:nvPicPr>
        <p:blipFill>
          <a:blip r:embed="rId10"/>
          <a:stretch>
            <a:fillRect/>
          </a:stretch>
        </p:blipFill>
        <p:spPr>
          <a:xfrm>
            <a:off x="6956425" y="3352800"/>
            <a:ext cx="1654175" cy="877888"/>
          </a:xfrm>
          <a:prstGeom prst="rect">
            <a:avLst/>
          </a:prstGeom>
          <a:noFill/>
          <a:ln w="9525">
            <a:noFill/>
          </a:ln>
        </p:spPr>
      </p:pic>
      <p:pic>
        <p:nvPicPr>
          <p:cNvPr id="128" name="Picture 7" descr="artplus_nature_naturalcity42_a"/>
          <p:cNvPicPr>
            <a:picLocks noChangeAspect="1"/>
          </p:cNvPicPr>
          <p:nvPr/>
        </p:nvPicPr>
        <p:blipFill>
          <a:blip r:embed="rId11"/>
          <a:stretch>
            <a:fillRect/>
          </a:stretch>
        </p:blipFill>
        <p:spPr>
          <a:xfrm>
            <a:off x="4870450" y="3167063"/>
            <a:ext cx="4425950" cy="2989262"/>
          </a:xfrm>
          <a:prstGeom prst="rect">
            <a:avLst/>
          </a:prstGeom>
          <a:noFill/>
          <a:ln w="9525">
            <a:noFill/>
          </a:ln>
        </p:spPr>
      </p:pic>
      <p:grpSp>
        <p:nvGrpSpPr>
          <p:cNvPr id="19" name="Group 15"/>
          <p:cNvGrpSpPr/>
          <p:nvPr/>
        </p:nvGrpSpPr>
        <p:grpSpPr>
          <a:xfrm>
            <a:off x="152400" y="381000"/>
            <a:ext cx="6838950" cy="3365500"/>
            <a:chOff x="664" y="1951"/>
            <a:chExt cx="4308" cy="2120"/>
          </a:xfrm>
        </p:grpSpPr>
        <p:sp>
          <p:nvSpPr>
            <p:cNvPr id="20" name="Freeform 16"/>
            <p:cNvSpPr/>
            <p:nvPr/>
          </p:nvSpPr>
          <p:spPr bwMode="invGray">
            <a:xfrm>
              <a:off x="743" y="2045"/>
              <a:ext cx="1267" cy="1938"/>
            </a:xfrm>
            <a:custGeom>
              <a:avLst/>
              <a:gdLst/>
              <a:ahLst/>
              <a:cxnLst>
                <a:cxn ang="0">
                  <a:pos x="116" y="258"/>
                </a:cxn>
                <a:cxn ang="0">
                  <a:pos x="320" y="210"/>
                </a:cxn>
                <a:cxn ang="0">
                  <a:pos x="434" y="240"/>
                </a:cxn>
                <a:cxn ang="0">
                  <a:pos x="416" y="444"/>
                </a:cxn>
                <a:cxn ang="0">
                  <a:pos x="272" y="582"/>
                </a:cxn>
                <a:cxn ang="0">
                  <a:pos x="218" y="714"/>
                </a:cxn>
                <a:cxn ang="0">
                  <a:pos x="284" y="964"/>
                </a:cxn>
                <a:cxn ang="0">
                  <a:pos x="316" y="960"/>
                </a:cxn>
                <a:cxn ang="0">
                  <a:pos x="328" y="906"/>
                </a:cxn>
                <a:cxn ang="0">
                  <a:pos x="478" y="1154"/>
                </a:cxn>
                <a:cxn ang="0">
                  <a:pos x="650" y="1200"/>
                </a:cxn>
                <a:cxn ang="0">
                  <a:pos x="794" y="1350"/>
                </a:cxn>
                <a:cxn ang="0">
                  <a:pos x="854" y="1422"/>
                </a:cxn>
                <a:cxn ang="0">
                  <a:pos x="770" y="1608"/>
                </a:cxn>
                <a:cxn ang="0">
                  <a:pos x="916" y="1782"/>
                </a:cxn>
                <a:cxn ang="0">
                  <a:pos x="1034" y="2022"/>
                </a:cxn>
                <a:cxn ang="0">
                  <a:pos x="1094" y="2310"/>
                </a:cxn>
                <a:cxn ang="0">
                  <a:pos x="1194" y="2540"/>
                </a:cxn>
                <a:cxn ang="0">
                  <a:pos x="1280" y="2520"/>
                </a:cxn>
                <a:cxn ang="0">
                  <a:pos x="1244" y="2394"/>
                </a:cxn>
                <a:cxn ang="0">
                  <a:pos x="1288" y="2306"/>
                </a:cxn>
                <a:cxn ang="0">
                  <a:pos x="1368" y="2228"/>
                </a:cxn>
                <a:cxn ang="0">
                  <a:pos x="1448" y="2076"/>
                </a:cxn>
                <a:cxn ang="0">
                  <a:pos x="1568" y="1950"/>
                </a:cxn>
                <a:cxn ang="0">
                  <a:pos x="1622" y="1746"/>
                </a:cxn>
                <a:cxn ang="0">
                  <a:pos x="1552" y="1538"/>
                </a:cxn>
                <a:cxn ang="0">
                  <a:pos x="1376" y="1410"/>
                </a:cxn>
                <a:cxn ang="0">
                  <a:pos x="1104" y="1280"/>
                </a:cxn>
                <a:cxn ang="0">
                  <a:pos x="974" y="1260"/>
                </a:cxn>
                <a:cxn ang="0">
                  <a:pos x="904" y="1268"/>
                </a:cxn>
                <a:cxn ang="0">
                  <a:pos x="794" y="1308"/>
                </a:cxn>
                <a:cxn ang="0">
                  <a:pos x="758" y="1174"/>
                </a:cxn>
                <a:cxn ang="0">
                  <a:pos x="736" y="1062"/>
                </a:cxn>
                <a:cxn ang="0">
                  <a:pos x="632" y="1104"/>
                </a:cxn>
                <a:cxn ang="0">
                  <a:pos x="568" y="950"/>
                </a:cxn>
                <a:cxn ang="0">
                  <a:pos x="740" y="912"/>
                </a:cxn>
                <a:cxn ang="0">
                  <a:pos x="842" y="906"/>
                </a:cxn>
                <a:cxn ang="0">
                  <a:pos x="896" y="900"/>
                </a:cxn>
                <a:cxn ang="0">
                  <a:pos x="1058" y="750"/>
                </a:cxn>
                <a:cxn ang="0">
                  <a:pos x="1184" y="678"/>
                </a:cxn>
                <a:cxn ang="0">
                  <a:pos x="1278" y="636"/>
                </a:cxn>
                <a:cxn ang="0">
                  <a:pos x="1340" y="538"/>
                </a:cxn>
                <a:cxn ang="0">
                  <a:pos x="1288" y="512"/>
                </a:cxn>
                <a:cxn ang="0">
                  <a:pos x="1526" y="456"/>
                </a:cxn>
                <a:cxn ang="0">
                  <a:pos x="1406" y="342"/>
                </a:cxn>
                <a:cxn ang="0">
                  <a:pos x="1328" y="264"/>
                </a:cxn>
                <a:cxn ang="0">
                  <a:pos x="1222" y="364"/>
                </a:cxn>
                <a:cxn ang="0">
                  <a:pos x="1110" y="444"/>
                </a:cxn>
                <a:cxn ang="0">
                  <a:pos x="1022" y="304"/>
                </a:cxn>
                <a:cxn ang="0">
                  <a:pos x="1212" y="240"/>
                </a:cxn>
                <a:cxn ang="0">
                  <a:pos x="1266" y="198"/>
                </a:cxn>
                <a:cxn ang="0">
                  <a:pos x="1328" y="172"/>
                </a:cxn>
                <a:cxn ang="0">
                  <a:pos x="1286" y="144"/>
                </a:cxn>
                <a:cxn ang="0">
                  <a:pos x="1262" y="120"/>
                </a:cxn>
                <a:cxn ang="0">
                  <a:pos x="1202" y="102"/>
                </a:cxn>
                <a:cxn ang="0">
                  <a:pos x="1106" y="136"/>
                </a:cxn>
                <a:cxn ang="0">
                  <a:pos x="950" y="120"/>
                </a:cxn>
                <a:cxn ang="0">
                  <a:pos x="550" y="0"/>
                </a:cxn>
                <a:cxn ang="0">
                  <a:pos x="344" y="32"/>
                </a:cxn>
                <a:cxn ang="0">
                  <a:pos x="290" y="102"/>
                </a:cxn>
                <a:cxn ang="0">
                  <a:pos x="128" y="174"/>
                </a:cxn>
                <a:cxn ang="0">
                  <a:pos x="128" y="216"/>
                </a:cxn>
                <a:cxn ang="0">
                  <a:pos x="2" y="252"/>
                </a:cxn>
              </a:cxnLst>
              <a:rect l="0" t="0" r="r" b="b"/>
              <a:pathLst>
                <a:path w="1692" h="2586">
                  <a:moveTo>
                    <a:pt x="2" y="252"/>
                  </a:moveTo>
                  <a:lnTo>
                    <a:pt x="68" y="264"/>
                  </a:lnTo>
                  <a:lnTo>
                    <a:pt x="116" y="258"/>
                  </a:lnTo>
                  <a:lnTo>
                    <a:pt x="188" y="216"/>
                  </a:lnTo>
                  <a:lnTo>
                    <a:pt x="236" y="210"/>
                  </a:lnTo>
                  <a:lnTo>
                    <a:pt x="320" y="210"/>
                  </a:lnTo>
                  <a:lnTo>
                    <a:pt x="368" y="216"/>
                  </a:lnTo>
                  <a:lnTo>
                    <a:pt x="398" y="246"/>
                  </a:lnTo>
                  <a:lnTo>
                    <a:pt x="434" y="240"/>
                  </a:lnTo>
                  <a:lnTo>
                    <a:pt x="422" y="294"/>
                  </a:lnTo>
                  <a:lnTo>
                    <a:pt x="404" y="354"/>
                  </a:lnTo>
                  <a:lnTo>
                    <a:pt x="416" y="444"/>
                  </a:lnTo>
                  <a:lnTo>
                    <a:pt x="408" y="480"/>
                  </a:lnTo>
                  <a:lnTo>
                    <a:pt x="380" y="474"/>
                  </a:lnTo>
                  <a:lnTo>
                    <a:pt x="272" y="582"/>
                  </a:lnTo>
                  <a:lnTo>
                    <a:pt x="236" y="628"/>
                  </a:lnTo>
                  <a:lnTo>
                    <a:pt x="242" y="672"/>
                  </a:lnTo>
                  <a:lnTo>
                    <a:pt x="218" y="714"/>
                  </a:lnTo>
                  <a:lnTo>
                    <a:pt x="268" y="774"/>
                  </a:lnTo>
                  <a:lnTo>
                    <a:pt x="262" y="844"/>
                  </a:lnTo>
                  <a:lnTo>
                    <a:pt x="284" y="964"/>
                  </a:lnTo>
                  <a:lnTo>
                    <a:pt x="320" y="1010"/>
                  </a:lnTo>
                  <a:lnTo>
                    <a:pt x="324" y="970"/>
                  </a:lnTo>
                  <a:lnTo>
                    <a:pt x="316" y="960"/>
                  </a:lnTo>
                  <a:lnTo>
                    <a:pt x="302" y="834"/>
                  </a:lnTo>
                  <a:lnTo>
                    <a:pt x="326" y="830"/>
                  </a:lnTo>
                  <a:lnTo>
                    <a:pt x="328" y="906"/>
                  </a:lnTo>
                  <a:lnTo>
                    <a:pt x="380" y="996"/>
                  </a:lnTo>
                  <a:lnTo>
                    <a:pt x="368" y="1074"/>
                  </a:lnTo>
                  <a:lnTo>
                    <a:pt x="478" y="1154"/>
                  </a:lnTo>
                  <a:lnTo>
                    <a:pt x="564" y="1164"/>
                  </a:lnTo>
                  <a:lnTo>
                    <a:pt x="612" y="1208"/>
                  </a:lnTo>
                  <a:lnTo>
                    <a:pt x="650" y="1200"/>
                  </a:lnTo>
                  <a:lnTo>
                    <a:pt x="680" y="1224"/>
                  </a:lnTo>
                  <a:lnTo>
                    <a:pt x="698" y="1272"/>
                  </a:lnTo>
                  <a:lnTo>
                    <a:pt x="794" y="1350"/>
                  </a:lnTo>
                  <a:lnTo>
                    <a:pt x="842" y="1308"/>
                  </a:lnTo>
                  <a:lnTo>
                    <a:pt x="848" y="1350"/>
                  </a:lnTo>
                  <a:lnTo>
                    <a:pt x="854" y="1422"/>
                  </a:lnTo>
                  <a:lnTo>
                    <a:pt x="786" y="1490"/>
                  </a:lnTo>
                  <a:lnTo>
                    <a:pt x="788" y="1542"/>
                  </a:lnTo>
                  <a:lnTo>
                    <a:pt x="770" y="1608"/>
                  </a:lnTo>
                  <a:lnTo>
                    <a:pt x="802" y="1634"/>
                  </a:lnTo>
                  <a:lnTo>
                    <a:pt x="848" y="1668"/>
                  </a:lnTo>
                  <a:lnTo>
                    <a:pt x="916" y="1782"/>
                  </a:lnTo>
                  <a:lnTo>
                    <a:pt x="956" y="1800"/>
                  </a:lnTo>
                  <a:lnTo>
                    <a:pt x="1010" y="1848"/>
                  </a:lnTo>
                  <a:lnTo>
                    <a:pt x="1034" y="2022"/>
                  </a:lnTo>
                  <a:lnTo>
                    <a:pt x="1058" y="2178"/>
                  </a:lnTo>
                  <a:lnTo>
                    <a:pt x="1046" y="2244"/>
                  </a:lnTo>
                  <a:lnTo>
                    <a:pt x="1094" y="2310"/>
                  </a:lnTo>
                  <a:lnTo>
                    <a:pt x="1118" y="2364"/>
                  </a:lnTo>
                  <a:lnTo>
                    <a:pt x="1138" y="2458"/>
                  </a:lnTo>
                  <a:lnTo>
                    <a:pt x="1194" y="2540"/>
                  </a:lnTo>
                  <a:lnTo>
                    <a:pt x="1286" y="2586"/>
                  </a:lnTo>
                  <a:lnTo>
                    <a:pt x="1382" y="2574"/>
                  </a:lnTo>
                  <a:lnTo>
                    <a:pt x="1280" y="2520"/>
                  </a:lnTo>
                  <a:lnTo>
                    <a:pt x="1266" y="2472"/>
                  </a:lnTo>
                  <a:lnTo>
                    <a:pt x="1288" y="2428"/>
                  </a:lnTo>
                  <a:lnTo>
                    <a:pt x="1244" y="2394"/>
                  </a:lnTo>
                  <a:lnTo>
                    <a:pt x="1284" y="2334"/>
                  </a:lnTo>
                  <a:lnTo>
                    <a:pt x="1244" y="2300"/>
                  </a:lnTo>
                  <a:lnTo>
                    <a:pt x="1288" y="2306"/>
                  </a:lnTo>
                  <a:lnTo>
                    <a:pt x="1286" y="2244"/>
                  </a:lnTo>
                  <a:lnTo>
                    <a:pt x="1330" y="2268"/>
                  </a:lnTo>
                  <a:lnTo>
                    <a:pt x="1368" y="2228"/>
                  </a:lnTo>
                  <a:lnTo>
                    <a:pt x="1334" y="2160"/>
                  </a:lnTo>
                  <a:lnTo>
                    <a:pt x="1382" y="2184"/>
                  </a:lnTo>
                  <a:lnTo>
                    <a:pt x="1448" y="2076"/>
                  </a:lnTo>
                  <a:lnTo>
                    <a:pt x="1468" y="2052"/>
                  </a:lnTo>
                  <a:lnTo>
                    <a:pt x="1476" y="1982"/>
                  </a:lnTo>
                  <a:lnTo>
                    <a:pt x="1568" y="1950"/>
                  </a:lnTo>
                  <a:lnTo>
                    <a:pt x="1612" y="1880"/>
                  </a:lnTo>
                  <a:lnTo>
                    <a:pt x="1628" y="1830"/>
                  </a:lnTo>
                  <a:lnTo>
                    <a:pt x="1622" y="1746"/>
                  </a:lnTo>
                  <a:lnTo>
                    <a:pt x="1692" y="1644"/>
                  </a:lnTo>
                  <a:lnTo>
                    <a:pt x="1652" y="1578"/>
                  </a:lnTo>
                  <a:lnTo>
                    <a:pt x="1552" y="1538"/>
                  </a:lnTo>
                  <a:lnTo>
                    <a:pt x="1448" y="1500"/>
                  </a:lnTo>
                  <a:lnTo>
                    <a:pt x="1376" y="1494"/>
                  </a:lnTo>
                  <a:lnTo>
                    <a:pt x="1376" y="1410"/>
                  </a:lnTo>
                  <a:lnTo>
                    <a:pt x="1262" y="1356"/>
                  </a:lnTo>
                  <a:lnTo>
                    <a:pt x="1166" y="1272"/>
                  </a:lnTo>
                  <a:lnTo>
                    <a:pt x="1104" y="1280"/>
                  </a:lnTo>
                  <a:lnTo>
                    <a:pt x="1048" y="1276"/>
                  </a:lnTo>
                  <a:lnTo>
                    <a:pt x="1020" y="1244"/>
                  </a:lnTo>
                  <a:lnTo>
                    <a:pt x="974" y="1260"/>
                  </a:lnTo>
                  <a:lnTo>
                    <a:pt x="984" y="1238"/>
                  </a:lnTo>
                  <a:lnTo>
                    <a:pt x="934" y="1268"/>
                  </a:lnTo>
                  <a:lnTo>
                    <a:pt x="904" y="1268"/>
                  </a:lnTo>
                  <a:lnTo>
                    <a:pt x="872" y="1314"/>
                  </a:lnTo>
                  <a:lnTo>
                    <a:pt x="836" y="1272"/>
                  </a:lnTo>
                  <a:lnTo>
                    <a:pt x="794" y="1308"/>
                  </a:lnTo>
                  <a:lnTo>
                    <a:pt x="748" y="1278"/>
                  </a:lnTo>
                  <a:lnTo>
                    <a:pt x="758" y="1242"/>
                  </a:lnTo>
                  <a:lnTo>
                    <a:pt x="758" y="1174"/>
                  </a:lnTo>
                  <a:lnTo>
                    <a:pt x="698" y="1176"/>
                  </a:lnTo>
                  <a:lnTo>
                    <a:pt x="668" y="1140"/>
                  </a:lnTo>
                  <a:lnTo>
                    <a:pt x="736" y="1062"/>
                  </a:lnTo>
                  <a:lnTo>
                    <a:pt x="712" y="1050"/>
                  </a:lnTo>
                  <a:lnTo>
                    <a:pt x="658" y="1062"/>
                  </a:lnTo>
                  <a:lnTo>
                    <a:pt x="632" y="1104"/>
                  </a:lnTo>
                  <a:lnTo>
                    <a:pt x="596" y="1110"/>
                  </a:lnTo>
                  <a:lnTo>
                    <a:pt x="538" y="1066"/>
                  </a:lnTo>
                  <a:lnTo>
                    <a:pt x="568" y="950"/>
                  </a:lnTo>
                  <a:lnTo>
                    <a:pt x="632" y="894"/>
                  </a:lnTo>
                  <a:lnTo>
                    <a:pt x="686" y="894"/>
                  </a:lnTo>
                  <a:lnTo>
                    <a:pt x="740" y="912"/>
                  </a:lnTo>
                  <a:lnTo>
                    <a:pt x="736" y="900"/>
                  </a:lnTo>
                  <a:lnTo>
                    <a:pt x="766" y="868"/>
                  </a:lnTo>
                  <a:lnTo>
                    <a:pt x="842" y="906"/>
                  </a:lnTo>
                  <a:lnTo>
                    <a:pt x="848" y="966"/>
                  </a:lnTo>
                  <a:lnTo>
                    <a:pt x="884" y="984"/>
                  </a:lnTo>
                  <a:lnTo>
                    <a:pt x="896" y="900"/>
                  </a:lnTo>
                  <a:lnTo>
                    <a:pt x="878" y="858"/>
                  </a:lnTo>
                  <a:lnTo>
                    <a:pt x="998" y="806"/>
                  </a:lnTo>
                  <a:lnTo>
                    <a:pt x="1058" y="750"/>
                  </a:lnTo>
                  <a:lnTo>
                    <a:pt x="1100" y="696"/>
                  </a:lnTo>
                  <a:lnTo>
                    <a:pt x="1130" y="672"/>
                  </a:lnTo>
                  <a:lnTo>
                    <a:pt x="1184" y="678"/>
                  </a:lnTo>
                  <a:lnTo>
                    <a:pt x="1190" y="636"/>
                  </a:lnTo>
                  <a:lnTo>
                    <a:pt x="1280" y="588"/>
                  </a:lnTo>
                  <a:lnTo>
                    <a:pt x="1278" y="636"/>
                  </a:lnTo>
                  <a:lnTo>
                    <a:pt x="1360" y="602"/>
                  </a:lnTo>
                  <a:lnTo>
                    <a:pt x="1322" y="570"/>
                  </a:lnTo>
                  <a:lnTo>
                    <a:pt x="1340" y="538"/>
                  </a:lnTo>
                  <a:lnTo>
                    <a:pt x="1320" y="522"/>
                  </a:lnTo>
                  <a:lnTo>
                    <a:pt x="1286" y="546"/>
                  </a:lnTo>
                  <a:lnTo>
                    <a:pt x="1288" y="512"/>
                  </a:lnTo>
                  <a:lnTo>
                    <a:pt x="1400" y="504"/>
                  </a:lnTo>
                  <a:lnTo>
                    <a:pt x="1490" y="480"/>
                  </a:lnTo>
                  <a:lnTo>
                    <a:pt x="1526" y="456"/>
                  </a:lnTo>
                  <a:lnTo>
                    <a:pt x="1484" y="394"/>
                  </a:lnTo>
                  <a:cubicBezTo>
                    <a:pt x="1474" y="370"/>
                    <a:pt x="1479" y="319"/>
                    <a:pt x="1466" y="310"/>
                  </a:cubicBezTo>
                  <a:cubicBezTo>
                    <a:pt x="1456" y="300"/>
                    <a:pt x="1423" y="343"/>
                    <a:pt x="1406" y="342"/>
                  </a:cubicBezTo>
                  <a:lnTo>
                    <a:pt x="1376" y="312"/>
                  </a:lnTo>
                  <a:lnTo>
                    <a:pt x="1376" y="270"/>
                  </a:lnTo>
                  <a:lnTo>
                    <a:pt x="1328" y="264"/>
                  </a:lnTo>
                  <a:lnTo>
                    <a:pt x="1312" y="252"/>
                  </a:lnTo>
                  <a:lnTo>
                    <a:pt x="1256" y="314"/>
                  </a:lnTo>
                  <a:lnTo>
                    <a:pt x="1222" y="364"/>
                  </a:lnTo>
                  <a:lnTo>
                    <a:pt x="1172" y="402"/>
                  </a:lnTo>
                  <a:lnTo>
                    <a:pt x="1136" y="474"/>
                  </a:lnTo>
                  <a:lnTo>
                    <a:pt x="1110" y="444"/>
                  </a:lnTo>
                  <a:lnTo>
                    <a:pt x="1128" y="394"/>
                  </a:lnTo>
                  <a:lnTo>
                    <a:pt x="1038" y="334"/>
                  </a:lnTo>
                  <a:lnTo>
                    <a:pt x="1022" y="304"/>
                  </a:lnTo>
                  <a:lnTo>
                    <a:pt x="1122" y="226"/>
                  </a:lnTo>
                  <a:lnTo>
                    <a:pt x="1184" y="222"/>
                  </a:lnTo>
                  <a:lnTo>
                    <a:pt x="1212" y="240"/>
                  </a:lnTo>
                  <a:lnTo>
                    <a:pt x="1248" y="220"/>
                  </a:lnTo>
                  <a:lnTo>
                    <a:pt x="1300" y="220"/>
                  </a:lnTo>
                  <a:lnTo>
                    <a:pt x="1266" y="198"/>
                  </a:lnTo>
                  <a:lnTo>
                    <a:pt x="1208" y="196"/>
                  </a:lnTo>
                  <a:lnTo>
                    <a:pt x="1250" y="174"/>
                  </a:lnTo>
                  <a:lnTo>
                    <a:pt x="1328" y="172"/>
                  </a:lnTo>
                  <a:lnTo>
                    <a:pt x="1364" y="132"/>
                  </a:lnTo>
                  <a:cubicBezTo>
                    <a:pt x="1346" y="124"/>
                    <a:pt x="1343" y="119"/>
                    <a:pt x="1324" y="122"/>
                  </a:cubicBezTo>
                  <a:cubicBezTo>
                    <a:pt x="1310" y="124"/>
                    <a:pt x="1294" y="132"/>
                    <a:pt x="1286" y="144"/>
                  </a:cubicBezTo>
                  <a:cubicBezTo>
                    <a:pt x="1282" y="149"/>
                    <a:pt x="1274" y="148"/>
                    <a:pt x="1268" y="150"/>
                  </a:cubicBezTo>
                  <a:cubicBezTo>
                    <a:pt x="1266" y="144"/>
                    <a:pt x="1259" y="138"/>
                    <a:pt x="1262" y="132"/>
                  </a:cubicBezTo>
                  <a:cubicBezTo>
                    <a:pt x="1269" y="118"/>
                    <a:pt x="1303" y="134"/>
                    <a:pt x="1262" y="120"/>
                  </a:cubicBezTo>
                  <a:cubicBezTo>
                    <a:pt x="1221" y="134"/>
                    <a:pt x="1252" y="105"/>
                    <a:pt x="1262" y="90"/>
                  </a:cubicBezTo>
                  <a:cubicBezTo>
                    <a:pt x="1260" y="84"/>
                    <a:pt x="1262" y="75"/>
                    <a:pt x="1256" y="72"/>
                  </a:cubicBezTo>
                  <a:cubicBezTo>
                    <a:pt x="1238" y="63"/>
                    <a:pt x="1202" y="102"/>
                    <a:pt x="1202" y="102"/>
                  </a:cubicBezTo>
                  <a:cubicBezTo>
                    <a:pt x="1198" y="108"/>
                    <a:pt x="1186" y="140"/>
                    <a:pt x="1180" y="144"/>
                  </a:cubicBezTo>
                  <a:cubicBezTo>
                    <a:pt x="1169" y="151"/>
                    <a:pt x="1148" y="122"/>
                    <a:pt x="1148" y="122"/>
                  </a:cubicBezTo>
                  <a:cubicBezTo>
                    <a:pt x="1138" y="123"/>
                    <a:pt x="1121" y="137"/>
                    <a:pt x="1106" y="136"/>
                  </a:cubicBezTo>
                  <a:cubicBezTo>
                    <a:pt x="1091" y="135"/>
                    <a:pt x="1074" y="117"/>
                    <a:pt x="1056" y="116"/>
                  </a:cubicBezTo>
                  <a:cubicBezTo>
                    <a:pt x="1038" y="115"/>
                    <a:pt x="1016" y="131"/>
                    <a:pt x="998" y="132"/>
                  </a:cubicBezTo>
                  <a:cubicBezTo>
                    <a:pt x="997" y="132"/>
                    <a:pt x="956" y="125"/>
                    <a:pt x="950" y="120"/>
                  </a:cubicBezTo>
                  <a:cubicBezTo>
                    <a:pt x="918" y="94"/>
                    <a:pt x="960" y="108"/>
                    <a:pt x="920" y="90"/>
                  </a:cubicBezTo>
                  <a:cubicBezTo>
                    <a:pt x="852" y="60"/>
                    <a:pt x="806" y="58"/>
                    <a:pt x="730" y="54"/>
                  </a:cubicBezTo>
                  <a:cubicBezTo>
                    <a:pt x="656" y="39"/>
                    <a:pt x="625" y="15"/>
                    <a:pt x="550" y="0"/>
                  </a:cubicBezTo>
                  <a:cubicBezTo>
                    <a:pt x="510" y="2"/>
                    <a:pt x="486" y="5"/>
                    <a:pt x="446" y="8"/>
                  </a:cubicBezTo>
                  <a:cubicBezTo>
                    <a:pt x="424" y="9"/>
                    <a:pt x="423" y="14"/>
                    <a:pt x="406" y="18"/>
                  </a:cubicBezTo>
                  <a:cubicBezTo>
                    <a:pt x="389" y="22"/>
                    <a:pt x="353" y="24"/>
                    <a:pt x="344" y="32"/>
                  </a:cubicBezTo>
                  <a:cubicBezTo>
                    <a:pt x="346" y="38"/>
                    <a:pt x="354" y="60"/>
                    <a:pt x="350" y="64"/>
                  </a:cubicBezTo>
                  <a:cubicBezTo>
                    <a:pt x="274" y="50"/>
                    <a:pt x="250" y="81"/>
                    <a:pt x="236" y="82"/>
                  </a:cubicBezTo>
                  <a:cubicBezTo>
                    <a:pt x="278" y="110"/>
                    <a:pt x="270" y="72"/>
                    <a:pt x="290" y="102"/>
                  </a:cubicBezTo>
                  <a:cubicBezTo>
                    <a:pt x="234" y="121"/>
                    <a:pt x="178" y="104"/>
                    <a:pt x="128" y="138"/>
                  </a:cubicBezTo>
                  <a:cubicBezTo>
                    <a:pt x="126" y="144"/>
                    <a:pt x="122" y="150"/>
                    <a:pt x="122" y="156"/>
                  </a:cubicBezTo>
                  <a:cubicBezTo>
                    <a:pt x="122" y="162"/>
                    <a:pt x="132" y="170"/>
                    <a:pt x="128" y="174"/>
                  </a:cubicBezTo>
                  <a:cubicBezTo>
                    <a:pt x="126" y="182"/>
                    <a:pt x="109" y="197"/>
                    <a:pt x="112" y="202"/>
                  </a:cubicBezTo>
                  <a:cubicBezTo>
                    <a:pt x="124" y="206"/>
                    <a:pt x="137" y="195"/>
                    <a:pt x="146" y="204"/>
                  </a:cubicBezTo>
                  <a:cubicBezTo>
                    <a:pt x="151" y="209"/>
                    <a:pt x="135" y="213"/>
                    <a:pt x="128" y="216"/>
                  </a:cubicBezTo>
                  <a:cubicBezTo>
                    <a:pt x="116" y="221"/>
                    <a:pt x="104" y="226"/>
                    <a:pt x="92" y="228"/>
                  </a:cubicBezTo>
                  <a:cubicBezTo>
                    <a:pt x="48" y="237"/>
                    <a:pt x="72" y="233"/>
                    <a:pt x="20" y="240"/>
                  </a:cubicBezTo>
                  <a:cubicBezTo>
                    <a:pt x="0" y="247"/>
                    <a:pt x="2" y="240"/>
                    <a:pt x="2" y="252"/>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21" name="Freeform 17"/>
            <p:cNvSpPr/>
            <p:nvPr/>
          </p:nvSpPr>
          <p:spPr bwMode="invGray">
            <a:xfrm>
              <a:off x="703" y="2230"/>
              <a:ext cx="34" cy="28"/>
            </a:xfrm>
            <a:custGeom>
              <a:avLst/>
              <a:gdLst/>
              <a:ahLst/>
              <a:cxnLst>
                <a:cxn ang="0">
                  <a:pos x="16" y="4"/>
                </a:cxn>
                <a:cxn ang="0">
                  <a:pos x="0" y="22"/>
                </a:cxn>
                <a:cxn ang="0">
                  <a:pos x="22" y="38"/>
                </a:cxn>
                <a:cxn ang="0">
                  <a:pos x="46" y="26"/>
                </a:cxn>
                <a:cxn ang="0">
                  <a:pos x="30" y="0"/>
                </a:cxn>
                <a:cxn ang="0">
                  <a:pos x="16" y="4"/>
                </a:cxn>
              </a:cxnLst>
              <a:rect l="0" t="0" r="r" b="b"/>
              <a:pathLst>
                <a:path w="46" h="38">
                  <a:moveTo>
                    <a:pt x="16" y="4"/>
                  </a:moveTo>
                  <a:lnTo>
                    <a:pt x="0" y="22"/>
                  </a:lnTo>
                  <a:lnTo>
                    <a:pt x="22" y="38"/>
                  </a:lnTo>
                  <a:lnTo>
                    <a:pt x="46" y="26"/>
                  </a:lnTo>
                  <a:lnTo>
                    <a:pt x="30" y="0"/>
                  </a:lnTo>
                  <a:lnTo>
                    <a:pt x="16" y="4"/>
                  </a:ln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22" name="Freeform 18"/>
            <p:cNvSpPr/>
            <p:nvPr/>
          </p:nvSpPr>
          <p:spPr bwMode="invGray">
            <a:xfrm>
              <a:off x="1010" y="2353"/>
              <a:ext cx="39" cy="32"/>
            </a:xfrm>
            <a:custGeom>
              <a:avLst/>
              <a:gdLst/>
              <a:ahLst/>
              <a:cxnLst>
                <a:cxn ang="0">
                  <a:pos x="12" y="0"/>
                </a:cxn>
                <a:cxn ang="0">
                  <a:pos x="26" y="44"/>
                </a:cxn>
                <a:cxn ang="0">
                  <a:pos x="42" y="42"/>
                </a:cxn>
                <a:cxn ang="0">
                  <a:pos x="38" y="16"/>
                </a:cxn>
                <a:cxn ang="0">
                  <a:pos x="26" y="2"/>
                </a:cxn>
                <a:cxn ang="0">
                  <a:pos x="12" y="0"/>
                </a:cxn>
              </a:cxnLst>
              <a:rect l="0" t="0" r="r" b="b"/>
              <a:pathLst>
                <a:path w="52" h="44">
                  <a:moveTo>
                    <a:pt x="12" y="0"/>
                  </a:moveTo>
                  <a:cubicBezTo>
                    <a:pt x="16" y="14"/>
                    <a:pt x="18" y="32"/>
                    <a:pt x="26" y="44"/>
                  </a:cubicBezTo>
                  <a:cubicBezTo>
                    <a:pt x="31" y="43"/>
                    <a:pt x="37" y="44"/>
                    <a:pt x="42" y="42"/>
                  </a:cubicBezTo>
                  <a:cubicBezTo>
                    <a:pt x="52" y="38"/>
                    <a:pt x="48" y="19"/>
                    <a:pt x="38" y="16"/>
                  </a:cubicBezTo>
                  <a:cubicBezTo>
                    <a:pt x="33" y="9"/>
                    <a:pt x="34" y="5"/>
                    <a:pt x="26" y="2"/>
                  </a:cubicBezTo>
                  <a:cubicBezTo>
                    <a:pt x="4" y="4"/>
                    <a:pt x="0" y="8"/>
                    <a:pt x="12"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23" name="Freeform 19"/>
            <p:cNvSpPr/>
            <p:nvPr/>
          </p:nvSpPr>
          <p:spPr bwMode="invGray">
            <a:xfrm>
              <a:off x="1792" y="2409"/>
              <a:ext cx="98" cy="74"/>
            </a:xfrm>
            <a:custGeom>
              <a:avLst/>
              <a:gdLst/>
              <a:ahLst/>
              <a:cxnLst>
                <a:cxn ang="0">
                  <a:pos x="97" y="0"/>
                </a:cxn>
                <a:cxn ang="0">
                  <a:pos x="79" y="8"/>
                </a:cxn>
                <a:cxn ang="0">
                  <a:pos x="53" y="24"/>
                </a:cxn>
                <a:cxn ang="0">
                  <a:pos x="39" y="40"/>
                </a:cxn>
                <a:cxn ang="0">
                  <a:pos x="21" y="52"/>
                </a:cxn>
                <a:cxn ang="0">
                  <a:pos x="63" y="82"/>
                </a:cxn>
                <a:cxn ang="0">
                  <a:pos x="79" y="94"/>
                </a:cxn>
                <a:cxn ang="0">
                  <a:pos x="85" y="92"/>
                </a:cxn>
                <a:cxn ang="0">
                  <a:pos x="89" y="86"/>
                </a:cxn>
                <a:cxn ang="0">
                  <a:pos x="97" y="98"/>
                </a:cxn>
                <a:cxn ang="0">
                  <a:pos x="123" y="86"/>
                </a:cxn>
                <a:cxn ang="0">
                  <a:pos x="129" y="74"/>
                </a:cxn>
                <a:cxn ang="0">
                  <a:pos x="101" y="40"/>
                </a:cxn>
                <a:cxn ang="0">
                  <a:pos x="115" y="24"/>
                </a:cxn>
                <a:cxn ang="0">
                  <a:pos x="111" y="4"/>
                </a:cxn>
                <a:cxn ang="0">
                  <a:pos x="97" y="0"/>
                </a:cxn>
              </a:cxnLst>
              <a:rect l="0" t="0" r="r" b="b"/>
              <a:pathLst>
                <a:path w="131" h="98">
                  <a:moveTo>
                    <a:pt x="97" y="0"/>
                  </a:moveTo>
                  <a:cubicBezTo>
                    <a:pt x="83" y="5"/>
                    <a:pt x="89" y="2"/>
                    <a:pt x="79" y="8"/>
                  </a:cubicBezTo>
                  <a:cubicBezTo>
                    <a:pt x="76" y="18"/>
                    <a:pt x="62" y="18"/>
                    <a:pt x="53" y="24"/>
                  </a:cubicBezTo>
                  <a:cubicBezTo>
                    <a:pt x="49" y="29"/>
                    <a:pt x="44" y="36"/>
                    <a:pt x="39" y="40"/>
                  </a:cubicBezTo>
                  <a:cubicBezTo>
                    <a:pt x="34" y="45"/>
                    <a:pt x="21" y="52"/>
                    <a:pt x="21" y="52"/>
                  </a:cubicBezTo>
                  <a:cubicBezTo>
                    <a:pt x="0" y="84"/>
                    <a:pt x="41" y="75"/>
                    <a:pt x="63" y="82"/>
                  </a:cubicBezTo>
                  <a:cubicBezTo>
                    <a:pt x="68" y="89"/>
                    <a:pt x="71" y="91"/>
                    <a:pt x="79" y="94"/>
                  </a:cubicBezTo>
                  <a:cubicBezTo>
                    <a:pt x="81" y="93"/>
                    <a:pt x="83" y="93"/>
                    <a:pt x="85" y="92"/>
                  </a:cubicBezTo>
                  <a:cubicBezTo>
                    <a:pt x="87" y="90"/>
                    <a:pt x="87" y="85"/>
                    <a:pt x="89" y="86"/>
                  </a:cubicBezTo>
                  <a:cubicBezTo>
                    <a:pt x="93" y="88"/>
                    <a:pt x="97" y="98"/>
                    <a:pt x="97" y="98"/>
                  </a:cubicBezTo>
                  <a:cubicBezTo>
                    <a:pt x="112" y="95"/>
                    <a:pt x="111" y="90"/>
                    <a:pt x="123" y="86"/>
                  </a:cubicBezTo>
                  <a:cubicBezTo>
                    <a:pt x="124" y="82"/>
                    <a:pt x="128" y="78"/>
                    <a:pt x="129" y="74"/>
                  </a:cubicBezTo>
                  <a:cubicBezTo>
                    <a:pt x="131" y="61"/>
                    <a:pt x="108" y="47"/>
                    <a:pt x="101" y="40"/>
                  </a:cubicBezTo>
                  <a:cubicBezTo>
                    <a:pt x="103" y="33"/>
                    <a:pt x="115" y="24"/>
                    <a:pt x="115" y="24"/>
                  </a:cubicBezTo>
                  <a:cubicBezTo>
                    <a:pt x="121" y="15"/>
                    <a:pt x="124" y="8"/>
                    <a:pt x="111" y="4"/>
                  </a:cubicBezTo>
                  <a:cubicBezTo>
                    <a:pt x="101" y="7"/>
                    <a:pt x="97" y="13"/>
                    <a:pt x="97"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24" name="Freeform 20"/>
            <p:cNvSpPr/>
            <p:nvPr/>
          </p:nvSpPr>
          <p:spPr bwMode="invGray">
            <a:xfrm>
              <a:off x="1318" y="2793"/>
              <a:ext cx="158" cy="84"/>
            </a:xfrm>
            <a:custGeom>
              <a:avLst/>
              <a:gdLst/>
              <a:ahLst/>
              <a:cxnLst>
                <a:cxn ang="0">
                  <a:pos x="47" y="12"/>
                </a:cxn>
                <a:cxn ang="0">
                  <a:pos x="17" y="12"/>
                </a:cxn>
                <a:cxn ang="0">
                  <a:pos x="5" y="16"/>
                </a:cxn>
                <a:cxn ang="0">
                  <a:pos x="25" y="52"/>
                </a:cxn>
                <a:cxn ang="0">
                  <a:pos x="51" y="44"/>
                </a:cxn>
                <a:cxn ang="0">
                  <a:pos x="93" y="54"/>
                </a:cxn>
                <a:cxn ang="0">
                  <a:pos x="111" y="60"/>
                </a:cxn>
                <a:cxn ang="0">
                  <a:pos x="133" y="88"/>
                </a:cxn>
                <a:cxn ang="0">
                  <a:pos x="141" y="112"/>
                </a:cxn>
                <a:cxn ang="0">
                  <a:pos x="157" y="100"/>
                </a:cxn>
                <a:cxn ang="0">
                  <a:pos x="169" y="96"/>
                </a:cxn>
                <a:cxn ang="0">
                  <a:pos x="187" y="102"/>
                </a:cxn>
                <a:cxn ang="0">
                  <a:pos x="195" y="80"/>
                </a:cxn>
                <a:cxn ang="0">
                  <a:pos x="153" y="54"/>
                </a:cxn>
                <a:cxn ang="0">
                  <a:pos x="105" y="20"/>
                </a:cxn>
                <a:cxn ang="0">
                  <a:pos x="53" y="26"/>
                </a:cxn>
                <a:cxn ang="0">
                  <a:pos x="47" y="12"/>
                </a:cxn>
              </a:cxnLst>
              <a:rect l="0" t="0" r="r" b="b"/>
              <a:pathLst>
                <a:path w="212" h="112">
                  <a:moveTo>
                    <a:pt x="47" y="12"/>
                  </a:moveTo>
                  <a:cubicBezTo>
                    <a:pt x="39" y="0"/>
                    <a:pt x="28" y="7"/>
                    <a:pt x="17" y="12"/>
                  </a:cubicBezTo>
                  <a:cubicBezTo>
                    <a:pt x="13" y="14"/>
                    <a:pt x="5" y="16"/>
                    <a:pt x="5" y="16"/>
                  </a:cubicBezTo>
                  <a:cubicBezTo>
                    <a:pt x="0" y="31"/>
                    <a:pt x="10" y="48"/>
                    <a:pt x="25" y="52"/>
                  </a:cubicBezTo>
                  <a:cubicBezTo>
                    <a:pt x="37" y="50"/>
                    <a:pt x="41" y="47"/>
                    <a:pt x="51" y="44"/>
                  </a:cubicBezTo>
                  <a:cubicBezTo>
                    <a:pt x="65" y="53"/>
                    <a:pt x="76" y="53"/>
                    <a:pt x="93" y="54"/>
                  </a:cubicBezTo>
                  <a:cubicBezTo>
                    <a:pt x="99" y="56"/>
                    <a:pt x="111" y="60"/>
                    <a:pt x="111" y="60"/>
                  </a:cubicBezTo>
                  <a:cubicBezTo>
                    <a:pt x="120" y="69"/>
                    <a:pt x="129" y="75"/>
                    <a:pt x="133" y="88"/>
                  </a:cubicBezTo>
                  <a:cubicBezTo>
                    <a:pt x="125" y="100"/>
                    <a:pt x="126" y="107"/>
                    <a:pt x="141" y="112"/>
                  </a:cubicBezTo>
                  <a:cubicBezTo>
                    <a:pt x="145" y="106"/>
                    <a:pt x="150" y="103"/>
                    <a:pt x="157" y="100"/>
                  </a:cubicBezTo>
                  <a:cubicBezTo>
                    <a:pt x="161" y="98"/>
                    <a:pt x="169" y="96"/>
                    <a:pt x="169" y="96"/>
                  </a:cubicBezTo>
                  <a:cubicBezTo>
                    <a:pt x="175" y="98"/>
                    <a:pt x="187" y="102"/>
                    <a:pt x="187" y="102"/>
                  </a:cubicBezTo>
                  <a:cubicBezTo>
                    <a:pt x="203" y="100"/>
                    <a:pt x="212" y="94"/>
                    <a:pt x="195" y="80"/>
                  </a:cubicBezTo>
                  <a:cubicBezTo>
                    <a:pt x="183" y="70"/>
                    <a:pt x="165" y="66"/>
                    <a:pt x="153" y="54"/>
                  </a:cubicBezTo>
                  <a:cubicBezTo>
                    <a:pt x="141" y="42"/>
                    <a:pt x="122" y="26"/>
                    <a:pt x="105" y="20"/>
                  </a:cubicBezTo>
                  <a:cubicBezTo>
                    <a:pt x="85" y="21"/>
                    <a:pt x="71" y="20"/>
                    <a:pt x="53" y="26"/>
                  </a:cubicBezTo>
                  <a:cubicBezTo>
                    <a:pt x="47" y="24"/>
                    <a:pt x="33" y="12"/>
                    <a:pt x="47" y="12"/>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25" name="Freeform 21"/>
            <p:cNvSpPr/>
            <p:nvPr/>
          </p:nvSpPr>
          <p:spPr bwMode="invGray">
            <a:xfrm>
              <a:off x="1448" y="2857"/>
              <a:ext cx="99" cy="41"/>
            </a:xfrm>
            <a:custGeom>
              <a:avLst/>
              <a:gdLst/>
              <a:ahLst/>
              <a:cxnLst>
                <a:cxn ang="0">
                  <a:pos x="57" y="0"/>
                </a:cxn>
                <a:cxn ang="0">
                  <a:pos x="43" y="6"/>
                </a:cxn>
                <a:cxn ang="0">
                  <a:pos x="31" y="30"/>
                </a:cxn>
                <a:cxn ang="0">
                  <a:pos x="15" y="34"/>
                </a:cxn>
                <a:cxn ang="0">
                  <a:pos x="3" y="42"/>
                </a:cxn>
                <a:cxn ang="0">
                  <a:pos x="13" y="54"/>
                </a:cxn>
                <a:cxn ang="0">
                  <a:pos x="133" y="34"/>
                </a:cxn>
                <a:cxn ang="0">
                  <a:pos x="123" y="16"/>
                </a:cxn>
                <a:cxn ang="0">
                  <a:pos x="105" y="8"/>
                </a:cxn>
                <a:cxn ang="0">
                  <a:pos x="101" y="24"/>
                </a:cxn>
                <a:cxn ang="0">
                  <a:pos x="89" y="18"/>
                </a:cxn>
                <a:cxn ang="0">
                  <a:pos x="67" y="14"/>
                </a:cxn>
                <a:cxn ang="0">
                  <a:pos x="57" y="0"/>
                </a:cxn>
              </a:cxnLst>
              <a:rect l="0" t="0" r="r" b="b"/>
              <a:pathLst>
                <a:path w="133" h="54">
                  <a:moveTo>
                    <a:pt x="57" y="0"/>
                  </a:moveTo>
                  <a:cubicBezTo>
                    <a:pt x="53" y="3"/>
                    <a:pt x="46" y="2"/>
                    <a:pt x="43" y="6"/>
                  </a:cubicBezTo>
                  <a:cubicBezTo>
                    <a:pt x="36" y="14"/>
                    <a:pt x="43" y="26"/>
                    <a:pt x="31" y="30"/>
                  </a:cubicBezTo>
                  <a:cubicBezTo>
                    <a:pt x="26" y="32"/>
                    <a:pt x="20" y="31"/>
                    <a:pt x="15" y="34"/>
                  </a:cubicBezTo>
                  <a:cubicBezTo>
                    <a:pt x="11" y="36"/>
                    <a:pt x="3" y="42"/>
                    <a:pt x="3" y="42"/>
                  </a:cubicBezTo>
                  <a:cubicBezTo>
                    <a:pt x="0" y="51"/>
                    <a:pt x="5" y="51"/>
                    <a:pt x="13" y="54"/>
                  </a:cubicBezTo>
                  <a:cubicBezTo>
                    <a:pt x="51" y="51"/>
                    <a:pt x="97" y="46"/>
                    <a:pt x="133" y="34"/>
                  </a:cubicBezTo>
                  <a:cubicBezTo>
                    <a:pt x="129" y="28"/>
                    <a:pt x="128" y="21"/>
                    <a:pt x="123" y="16"/>
                  </a:cubicBezTo>
                  <a:cubicBezTo>
                    <a:pt x="118" y="11"/>
                    <a:pt x="105" y="8"/>
                    <a:pt x="105" y="8"/>
                  </a:cubicBezTo>
                  <a:cubicBezTo>
                    <a:pt x="84" y="13"/>
                    <a:pt x="106" y="19"/>
                    <a:pt x="101" y="24"/>
                  </a:cubicBezTo>
                  <a:cubicBezTo>
                    <a:pt x="99" y="26"/>
                    <a:pt x="89" y="18"/>
                    <a:pt x="89" y="18"/>
                  </a:cubicBezTo>
                  <a:cubicBezTo>
                    <a:pt x="83" y="15"/>
                    <a:pt x="73" y="15"/>
                    <a:pt x="67" y="14"/>
                  </a:cubicBezTo>
                  <a:cubicBezTo>
                    <a:pt x="58" y="8"/>
                    <a:pt x="62" y="12"/>
                    <a:pt x="57"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26" name="Freeform 22"/>
            <p:cNvSpPr/>
            <p:nvPr/>
          </p:nvSpPr>
          <p:spPr bwMode="invGray">
            <a:xfrm>
              <a:off x="1553" y="2883"/>
              <a:ext cx="38" cy="18"/>
            </a:xfrm>
            <a:custGeom>
              <a:avLst/>
              <a:gdLst/>
              <a:ahLst/>
              <a:cxnLst>
                <a:cxn ang="0">
                  <a:pos x="13" y="0"/>
                </a:cxn>
                <a:cxn ang="0">
                  <a:pos x="7" y="18"/>
                </a:cxn>
                <a:cxn ang="0">
                  <a:pos x="27" y="24"/>
                </a:cxn>
                <a:cxn ang="0">
                  <a:pos x="33" y="4"/>
                </a:cxn>
                <a:cxn ang="0">
                  <a:pos x="13" y="0"/>
                </a:cxn>
              </a:cxnLst>
              <a:rect l="0" t="0" r="r" b="b"/>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27" name="Freeform 23"/>
            <p:cNvSpPr/>
            <p:nvPr/>
          </p:nvSpPr>
          <p:spPr bwMode="invGray">
            <a:xfrm>
              <a:off x="1609" y="2886"/>
              <a:ext cx="12" cy="25"/>
            </a:xfrm>
            <a:custGeom>
              <a:avLst/>
              <a:gdLst/>
              <a:ahLst/>
              <a:cxnLst>
                <a:cxn ang="0">
                  <a:pos x="14" y="0"/>
                </a:cxn>
                <a:cxn ang="0">
                  <a:pos x="0" y="14"/>
                </a:cxn>
                <a:cxn ang="0">
                  <a:pos x="16" y="34"/>
                </a:cxn>
                <a:cxn ang="0">
                  <a:pos x="12" y="18"/>
                </a:cxn>
                <a:cxn ang="0">
                  <a:pos x="16" y="6"/>
                </a:cxn>
                <a:cxn ang="0">
                  <a:pos x="14" y="0"/>
                </a:cxn>
              </a:cxnLst>
              <a:rect l="0" t="0" r="r" b="b"/>
              <a:pathLst>
                <a:path w="16" h="34">
                  <a:moveTo>
                    <a:pt x="14" y="0"/>
                  </a:moveTo>
                  <a:cubicBezTo>
                    <a:pt x="5" y="3"/>
                    <a:pt x="2" y="4"/>
                    <a:pt x="0" y="14"/>
                  </a:cubicBezTo>
                  <a:cubicBezTo>
                    <a:pt x="3" y="26"/>
                    <a:pt x="4" y="30"/>
                    <a:pt x="16" y="34"/>
                  </a:cubicBezTo>
                  <a:cubicBezTo>
                    <a:pt x="15" y="29"/>
                    <a:pt x="11" y="23"/>
                    <a:pt x="12" y="18"/>
                  </a:cubicBezTo>
                  <a:cubicBezTo>
                    <a:pt x="12" y="14"/>
                    <a:pt x="16" y="6"/>
                    <a:pt x="16" y="6"/>
                  </a:cubicBezTo>
                  <a:cubicBezTo>
                    <a:pt x="9" y="1"/>
                    <a:pt x="8" y="3"/>
                    <a:pt x="14"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28" name="Freeform 24"/>
            <p:cNvSpPr/>
            <p:nvPr/>
          </p:nvSpPr>
          <p:spPr bwMode="invGray">
            <a:xfrm>
              <a:off x="1426" y="2040"/>
              <a:ext cx="180" cy="88"/>
            </a:xfrm>
            <a:custGeom>
              <a:avLst/>
              <a:gdLst/>
              <a:ahLst/>
              <a:cxnLst>
                <a:cxn ang="0">
                  <a:pos x="64" y="1"/>
                </a:cxn>
                <a:cxn ang="0">
                  <a:pos x="24" y="31"/>
                </a:cxn>
                <a:cxn ang="0">
                  <a:pos x="6" y="37"/>
                </a:cxn>
                <a:cxn ang="0">
                  <a:pos x="0" y="39"/>
                </a:cxn>
                <a:cxn ang="0">
                  <a:pos x="26" y="59"/>
                </a:cxn>
                <a:cxn ang="0">
                  <a:pos x="38" y="63"/>
                </a:cxn>
                <a:cxn ang="0">
                  <a:pos x="68" y="47"/>
                </a:cxn>
                <a:cxn ang="0">
                  <a:pos x="80" y="43"/>
                </a:cxn>
                <a:cxn ang="0">
                  <a:pos x="82" y="55"/>
                </a:cxn>
                <a:cxn ang="0">
                  <a:pos x="64" y="61"/>
                </a:cxn>
                <a:cxn ang="0">
                  <a:pos x="72" y="73"/>
                </a:cxn>
                <a:cxn ang="0">
                  <a:pos x="40" y="87"/>
                </a:cxn>
                <a:cxn ang="0">
                  <a:pos x="70" y="109"/>
                </a:cxn>
                <a:cxn ang="0">
                  <a:pos x="82" y="113"/>
                </a:cxn>
                <a:cxn ang="0">
                  <a:pos x="118" y="103"/>
                </a:cxn>
                <a:cxn ang="0">
                  <a:pos x="150" y="105"/>
                </a:cxn>
                <a:cxn ang="0">
                  <a:pos x="168" y="117"/>
                </a:cxn>
                <a:cxn ang="0">
                  <a:pos x="204" y="109"/>
                </a:cxn>
                <a:cxn ang="0">
                  <a:pos x="224" y="103"/>
                </a:cxn>
                <a:cxn ang="0">
                  <a:pos x="222" y="77"/>
                </a:cxn>
                <a:cxn ang="0">
                  <a:pos x="234" y="69"/>
                </a:cxn>
                <a:cxn ang="0">
                  <a:pos x="238" y="47"/>
                </a:cxn>
                <a:cxn ang="0">
                  <a:pos x="210" y="57"/>
                </a:cxn>
                <a:cxn ang="0">
                  <a:pos x="200" y="43"/>
                </a:cxn>
                <a:cxn ang="0">
                  <a:pos x="172" y="45"/>
                </a:cxn>
                <a:cxn ang="0">
                  <a:pos x="134" y="9"/>
                </a:cxn>
                <a:cxn ang="0">
                  <a:pos x="94" y="11"/>
                </a:cxn>
                <a:cxn ang="0">
                  <a:pos x="82" y="1"/>
                </a:cxn>
                <a:cxn ang="0">
                  <a:pos x="64" y="1"/>
                </a:cxn>
              </a:cxnLst>
              <a:rect l="0" t="0" r="r" b="b"/>
              <a:pathLst>
                <a:path w="240" h="117">
                  <a:moveTo>
                    <a:pt x="64" y="1"/>
                  </a:moveTo>
                  <a:cubicBezTo>
                    <a:pt x="57" y="21"/>
                    <a:pt x="44" y="24"/>
                    <a:pt x="24" y="31"/>
                  </a:cubicBezTo>
                  <a:cubicBezTo>
                    <a:pt x="18" y="33"/>
                    <a:pt x="12" y="35"/>
                    <a:pt x="6" y="37"/>
                  </a:cubicBezTo>
                  <a:cubicBezTo>
                    <a:pt x="4" y="38"/>
                    <a:pt x="0" y="39"/>
                    <a:pt x="0" y="39"/>
                  </a:cubicBezTo>
                  <a:cubicBezTo>
                    <a:pt x="3" y="55"/>
                    <a:pt x="12" y="54"/>
                    <a:pt x="26" y="59"/>
                  </a:cubicBezTo>
                  <a:cubicBezTo>
                    <a:pt x="30" y="60"/>
                    <a:pt x="38" y="63"/>
                    <a:pt x="38" y="63"/>
                  </a:cubicBezTo>
                  <a:cubicBezTo>
                    <a:pt x="50" y="59"/>
                    <a:pt x="57" y="54"/>
                    <a:pt x="68" y="47"/>
                  </a:cubicBezTo>
                  <a:cubicBezTo>
                    <a:pt x="72" y="45"/>
                    <a:pt x="80" y="43"/>
                    <a:pt x="80" y="43"/>
                  </a:cubicBezTo>
                  <a:cubicBezTo>
                    <a:pt x="82" y="46"/>
                    <a:pt x="88" y="51"/>
                    <a:pt x="82" y="55"/>
                  </a:cubicBezTo>
                  <a:cubicBezTo>
                    <a:pt x="77" y="59"/>
                    <a:pt x="64" y="61"/>
                    <a:pt x="64" y="61"/>
                  </a:cubicBezTo>
                  <a:cubicBezTo>
                    <a:pt x="58" y="70"/>
                    <a:pt x="63" y="70"/>
                    <a:pt x="72" y="73"/>
                  </a:cubicBezTo>
                  <a:cubicBezTo>
                    <a:pt x="77" y="88"/>
                    <a:pt x="50" y="86"/>
                    <a:pt x="40" y="87"/>
                  </a:cubicBezTo>
                  <a:cubicBezTo>
                    <a:pt x="47" y="94"/>
                    <a:pt x="60" y="106"/>
                    <a:pt x="70" y="109"/>
                  </a:cubicBezTo>
                  <a:cubicBezTo>
                    <a:pt x="74" y="110"/>
                    <a:pt x="82" y="113"/>
                    <a:pt x="82" y="113"/>
                  </a:cubicBezTo>
                  <a:cubicBezTo>
                    <a:pt x="99" y="111"/>
                    <a:pt x="104" y="108"/>
                    <a:pt x="118" y="103"/>
                  </a:cubicBezTo>
                  <a:cubicBezTo>
                    <a:pt x="129" y="104"/>
                    <a:pt x="140" y="103"/>
                    <a:pt x="150" y="105"/>
                  </a:cubicBezTo>
                  <a:cubicBezTo>
                    <a:pt x="157" y="107"/>
                    <a:pt x="168" y="117"/>
                    <a:pt x="168" y="117"/>
                  </a:cubicBezTo>
                  <a:cubicBezTo>
                    <a:pt x="193" y="115"/>
                    <a:pt x="188" y="116"/>
                    <a:pt x="204" y="109"/>
                  </a:cubicBezTo>
                  <a:cubicBezTo>
                    <a:pt x="210" y="106"/>
                    <a:pt x="224" y="103"/>
                    <a:pt x="224" y="103"/>
                  </a:cubicBezTo>
                  <a:cubicBezTo>
                    <a:pt x="223" y="98"/>
                    <a:pt x="217" y="82"/>
                    <a:pt x="222" y="77"/>
                  </a:cubicBezTo>
                  <a:cubicBezTo>
                    <a:pt x="225" y="73"/>
                    <a:pt x="234" y="69"/>
                    <a:pt x="234" y="69"/>
                  </a:cubicBezTo>
                  <a:cubicBezTo>
                    <a:pt x="237" y="59"/>
                    <a:pt x="240" y="59"/>
                    <a:pt x="238" y="47"/>
                  </a:cubicBezTo>
                  <a:cubicBezTo>
                    <a:pt x="228" y="49"/>
                    <a:pt x="219" y="51"/>
                    <a:pt x="210" y="57"/>
                  </a:cubicBezTo>
                  <a:cubicBezTo>
                    <a:pt x="201" y="71"/>
                    <a:pt x="201" y="50"/>
                    <a:pt x="200" y="43"/>
                  </a:cubicBezTo>
                  <a:cubicBezTo>
                    <a:pt x="189" y="45"/>
                    <a:pt x="182" y="48"/>
                    <a:pt x="172" y="45"/>
                  </a:cubicBezTo>
                  <a:cubicBezTo>
                    <a:pt x="161" y="34"/>
                    <a:pt x="148" y="14"/>
                    <a:pt x="134" y="9"/>
                  </a:cubicBezTo>
                  <a:cubicBezTo>
                    <a:pt x="119" y="11"/>
                    <a:pt x="108" y="13"/>
                    <a:pt x="94" y="11"/>
                  </a:cubicBezTo>
                  <a:cubicBezTo>
                    <a:pt x="92" y="9"/>
                    <a:pt x="85" y="2"/>
                    <a:pt x="82" y="1"/>
                  </a:cubicBezTo>
                  <a:cubicBezTo>
                    <a:pt x="74" y="0"/>
                    <a:pt x="72" y="9"/>
                    <a:pt x="64" y="1"/>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29" name="Freeform 25"/>
            <p:cNvSpPr/>
            <p:nvPr/>
          </p:nvSpPr>
          <p:spPr bwMode="invGray">
            <a:xfrm>
              <a:off x="1506" y="1999"/>
              <a:ext cx="146" cy="60"/>
            </a:xfrm>
            <a:custGeom>
              <a:avLst/>
              <a:gdLst/>
              <a:ahLst/>
              <a:cxnLst>
                <a:cxn ang="0">
                  <a:pos x="97" y="10"/>
                </a:cxn>
                <a:cxn ang="0">
                  <a:pos x="13" y="24"/>
                </a:cxn>
                <a:cxn ang="0">
                  <a:pos x="9" y="34"/>
                </a:cxn>
                <a:cxn ang="0">
                  <a:pos x="57" y="52"/>
                </a:cxn>
                <a:cxn ang="0">
                  <a:pos x="135" y="74"/>
                </a:cxn>
                <a:cxn ang="0">
                  <a:pos x="175" y="68"/>
                </a:cxn>
                <a:cxn ang="0">
                  <a:pos x="187" y="64"/>
                </a:cxn>
                <a:cxn ang="0">
                  <a:pos x="175" y="44"/>
                </a:cxn>
                <a:cxn ang="0">
                  <a:pos x="163" y="36"/>
                </a:cxn>
                <a:cxn ang="0">
                  <a:pos x="129" y="26"/>
                </a:cxn>
                <a:cxn ang="0">
                  <a:pos x="97" y="10"/>
                </a:cxn>
              </a:cxnLst>
              <a:rect l="0" t="0" r="r" b="b"/>
              <a:pathLst>
                <a:path w="194" h="80">
                  <a:moveTo>
                    <a:pt x="97" y="10"/>
                  </a:moveTo>
                  <a:cubicBezTo>
                    <a:pt x="70" y="19"/>
                    <a:pt x="42" y="22"/>
                    <a:pt x="13" y="24"/>
                  </a:cubicBezTo>
                  <a:cubicBezTo>
                    <a:pt x="9" y="25"/>
                    <a:pt x="0" y="26"/>
                    <a:pt x="9" y="34"/>
                  </a:cubicBezTo>
                  <a:cubicBezTo>
                    <a:pt x="21" y="44"/>
                    <a:pt x="43" y="43"/>
                    <a:pt x="57" y="52"/>
                  </a:cubicBezTo>
                  <a:cubicBezTo>
                    <a:pt x="75" y="80"/>
                    <a:pt x="104" y="73"/>
                    <a:pt x="135" y="74"/>
                  </a:cubicBezTo>
                  <a:cubicBezTo>
                    <a:pt x="153" y="73"/>
                    <a:pt x="159" y="73"/>
                    <a:pt x="175" y="68"/>
                  </a:cubicBezTo>
                  <a:cubicBezTo>
                    <a:pt x="179" y="67"/>
                    <a:pt x="187" y="64"/>
                    <a:pt x="187" y="64"/>
                  </a:cubicBezTo>
                  <a:cubicBezTo>
                    <a:pt x="194" y="53"/>
                    <a:pt x="184" y="49"/>
                    <a:pt x="175" y="44"/>
                  </a:cubicBezTo>
                  <a:cubicBezTo>
                    <a:pt x="171" y="42"/>
                    <a:pt x="163" y="36"/>
                    <a:pt x="163" y="36"/>
                  </a:cubicBezTo>
                  <a:cubicBezTo>
                    <a:pt x="140" y="41"/>
                    <a:pt x="147" y="38"/>
                    <a:pt x="129" y="26"/>
                  </a:cubicBezTo>
                  <a:cubicBezTo>
                    <a:pt x="123" y="17"/>
                    <a:pt x="107" y="0"/>
                    <a:pt x="97" y="1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30" name="Freeform 26"/>
            <p:cNvSpPr/>
            <p:nvPr/>
          </p:nvSpPr>
          <p:spPr bwMode="invGray">
            <a:xfrm>
              <a:off x="1711" y="2069"/>
              <a:ext cx="233" cy="190"/>
            </a:xfrm>
            <a:custGeom>
              <a:avLst/>
              <a:gdLst/>
              <a:ahLst/>
              <a:cxnLst>
                <a:cxn ang="0">
                  <a:pos x="67" y="9"/>
                </a:cxn>
                <a:cxn ang="0">
                  <a:pos x="51" y="23"/>
                </a:cxn>
                <a:cxn ang="0">
                  <a:pos x="21" y="39"/>
                </a:cxn>
                <a:cxn ang="0">
                  <a:pos x="53" y="77"/>
                </a:cxn>
                <a:cxn ang="0">
                  <a:pos x="79" y="85"/>
                </a:cxn>
                <a:cxn ang="0">
                  <a:pos x="103" y="99"/>
                </a:cxn>
                <a:cxn ang="0">
                  <a:pos x="127" y="85"/>
                </a:cxn>
                <a:cxn ang="0">
                  <a:pos x="143" y="101"/>
                </a:cxn>
                <a:cxn ang="0">
                  <a:pos x="149" y="127"/>
                </a:cxn>
                <a:cxn ang="0">
                  <a:pos x="115" y="151"/>
                </a:cxn>
                <a:cxn ang="0">
                  <a:pos x="89" y="173"/>
                </a:cxn>
                <a:cxn ang="0">
                  <a:pos x="69" y="169"/>
                </a:cxn>
                <a:cxn ang="0">
                  <a:pos x="57" y="165"/>
                </a:cxn>
                <a:cxn ang="0">
                  <a:pos x="43" y="187"/>
                </a:cxn>
                <a:cxn ang="0">
                  <a:pos x="39" y="199"/>
                </a:cxn>
                <a:cxn ang="0">
                  <a:pos x="73" y="205"/>
                </a:cxn>
                <a:cxn ang="0">
                  <a:pos x="95" y="203"/>
                </a:cxn>
                <a:cxn ang="0">
                  <a:pos x="115" y="231"/>
                </a:cxn>
                <a:cxn ang="0">
                  <a:pos x="127" y="235"/>
                </a:cxn>
                <a:cxn ang="0">
                  <a:pos x="139" y="239"/>
                </a:cxn>
                <a:cxn ang="0">
                  <a:pos x="155" y="251"/>
                </a:cxn>
                <a:cxn ang="0">
                  <a:pos x="181" y="237"/>
                </a:cxn>
                <a:cxn ang="0">
                  <a:pos x="203" y="235"/>
                </a:cxn>
                <a:cxn ang="0">
                  <a:pos x="229" y="213"/>
                </a:cxn>
                <a:cxn ang="0">
                  <a:pos x="225" y="185"/>
                </a:cxn>
                <a:cxn ang="0">
                  <a:pos x="217" y="173"/>
                </a:cxn>
                <a:cxn ang="0">
                  <a:pos x="233" y="167"/>
                </a:cxn>
                <a:cxn ang="0">
                  <a:pos x="245" y="183"/>
                </a:cxn>
                <a:cxn ang="0">
                  <a:pos x="247" y="197"/>
                </a:cxn>
                <a:cxn ang="0">
                  <a:pos x="261" y="193"/>
                </a:cxn>
                <a:cxn ang="0">
                  <a:pos x="303" y="169"/>
                </a:cxn>
                <a:cxn ang="0">
                  <a:pos x="293" y="147"/>
                </a:cxn>
                <a:cxn ang="0">
                  <a:pos x="259" y="123"/>
                </a:cxn>
                <a:cxn ang="0">
                  <a:pos x="265" y="107"/>
                </a:cxn>
                <a:cxn ang="0">
                  <a:pos x="277" y="103"/>
                </a:cxn>
                <a:cxn ang="0">
                  <a:pos x="253" y="63"/>
                </a:cxn>
                <a:cxn ang="0">
                  <a:pos x="233" y="59"/>
                </a:cxn>
                <a:cxn ang="0">
                  <a:pos x="221" y="55"/>
                </a:cxn>
                <a:cxn ang="0">
                  <a:pos x="201" y="33"/>
                </a:cxn>
                <a:cxn ang="0">
                  <a:pos x="155" y="45"/>
                </a:cxn>
                <a:cxn ang="0">
                  <a:pos x="167" y="25"/>
                </a:cxn>
                <a:cxn ang="0">
                  <a:pos x="139" y="17"/>
                </a:cxn>
                <a:cxn ang="0">
                  <a:pos x="119" y="19"/>
                </a:cxn>
                <a:cxn ang="0">
                  <a:pos x="67" y="9"/>
                </a:cxn>
              </a:cxnLst>
              <a:rect l="0" t="0" r="r" b="b"/>
              <a:pathLst>
                <a:path w="310" h="254">
                  <a:moveTo>
                    <a:pt x="67" y="9"/>
                  </a:moveTo>
                  <a:cubicBezTo>
                    <a:pt x="63" y="15"/>
                    <a:pt x="51" y="23"/>
                    <a:pt x="51" y="23"/>
                  </a:cubicBezTo>
                  <a:cubicBezTo>
                    <a:pt x="43" y="34"/>
                    <a:pt x="33" y="35"/>
                    <a:pt x="21" y="39"/>
                  </a:cubicBezTo>
                  <a:cubicBezTo>
                    <a:pt x="0" y="71"/>
                    <a:pt x="30" y="74"/>
                    <a:pt x="53" y="77"/>
                  </a:cubicBezTo>
                  <a:cubicBezTo>
                    <a:pt x="61" y="89"/>
                    <a:pt x="63" y="87"/>
                    <a:pt x="79" y="85"/>
                  </a:cubicBezTo>
                  <a:cubicBezTo>
                    <a:pt x="88" y="88"/>
                    <a:pt x="93" y="96"/>
                    <a:pt x="103" y="99"/>
                  </a:cubicBezTo>
                  <a:cubicBezTo>
                    <a:pt x="117" y="96"/>
                    <a:pt x="116" y="89"/>
                    <a:pt x="127" y="85"/>
                  </a:cubicBezTo>
                  <a:cubicBezTo>
                    <a:pt x="134" y="90"/>
                    <a:pt x="138" y="94"/>
                    <a:pt x="143" y="101"/>
                  </a:cubicBezTo>
                  <a:cubicBezTo>
                    <a:pt x="140" y="116"/>
                    <a:pt x="134" y="117"/>
                    <a:pt x="149" y="127"/>
                  </a:cubicBezTo>
                  <a:cubicBezTo>
                    <a:pt x="161" y="144"/>
                    <a:pt x="126" y="147"/>
                    <a:pt x="115" y="151"/>
                  </a:cubicBezTo>
                  <a:cubicBezTo>
                    <a:pt x="109" y="160"/>
                    <a:pt x="100" y="169"/>
                    <a:pt x="89" y="173"/>
                  </a:cubicBezTo>
                  <a:cubicBezTo>
                    <a:pt x="81" y="172"/>
                    <a:pt x="76" y="171"/>
                    <a:pt x="69" y="169"/>
                  </a:cubicBezTo>
                  <a:cubicBezTo>
                    <a:pt x="65" y="168"/>
                    <a:pt x="57" y="165"/>
                    <a:pt x="57" y="165"/>
                  </a:cubicBezTo>
                  <a:cubicBezTo>
                    <a:pt x="46" y="169"/>
                    <a:pt x="46" y="177"/>
                    <a:pt x="43" y="187"/>
                  </a:cubicBezTo>
                  <a:cubicBezTo>
                    <a:pt x="42" y="191"/>
                    <a:pt x="39" y="199"/>
                    <a:pt x="39" y="199"/>
                  </a:cubicBezTo>
                  <a:cubicBezTo>
                    <a:pt x="50" y="203"/>
                    <a:pt x="61" y="204"/>
                    <a:pt x="73" y="205"/>
                  </a:cubicBezTo>
                  <a:cubicBezTo>
                    <a:pt x="82" y="203"/>
                    <a:pt x="86" y="201"/>
                    <a:pt x="95" y="203"/>
                  </a:cubicBezTo>
                  <a:cubicBezTo>
                    <a:pt x="107" y="211"/>
                    <a:pt x="111" y="218"/>
                    <a:pt x="115" y="231"/>
                  </a:cubicBezTo>
                  <a:cubicBezTo>
                    <a:pt x="116" y="235"/>
                    <a:pt x="123" y="234"/>
                    <a:pt x="127" y="235"/>
                  </a:cubicBezTo>
                  <a:cubicBezTo>
                    <a:pt x="131" y="236"/>
                    <a:pt x="139" y="239"/>
                    <a:pt x="139" y="239"/>
                  </a:cubicBezTo>
                  <a:cubicBezTo>
                    <a:pt x="144" y="246"/>
                    <a:pt x="147" y="248"/>
                    <a:pt x="155" y="251"/>
                  </a:cubicBezTo>
                  <a:cubicBezTo>
                    <a:pt x="169" y="250"/>
                    <a:pt x="187" y="254"/>
                    <a:pt x="181" y="237"/>
                  </a:cubicBezTo>
                  <a:cubicBezTo>
                    <a:pt x="184" y="220"/>
                    <a:pt x="192" y="228"/>
                    <a:pt x="203" y="235"/>
                  </a:cubicBezTo>
                  <a:cubicBezTo>
                    <a:pt x="224" y="233"/>
                    <a:pt x="224" y="232"/>
                    <a:pt x="229" y="213"/>
                  </a:cubicBezTo>
                  <a:cubicBezTo>
                    <a:pt x="229" y="211"/>
                    <a:pt x="229" y="192"/>
                    <a:pt x="225" y="185"/>
                  </a:cubicBezTo>
                  <a:cubicBezTo>
                    <a:pt x="223" y="181"/>
                    <a:pt x="217" y="173"/>
                    <a:pt x="217" y="173"/>
                  </a:cubicBezTo>
                  <a:cubicBezTo>
                    <a:pt x="220" y="163"/>
                    <a:pt x="224" y="165"/>
                    <a:pt x="233" y="167"/>
                  </a:cubicBezTo>
                  <a:cubicBezTo>
                    <a:pt x="240" y="172"/>
                    <a:pt x="242" y="175"/>
                    <a:pt x="245" y="183"/>
                  </a:cubicBezTo>
                  <a:cubicBezTo>
                    <a:pt x="246" y="188"/>
                    <a:pt x="244" y="193"/>
                    <a:pt x="247" y="197"/>
                  </a:cubicBezTo>
                  <a:cubicBezTo>
                    <a:pt x="250" y="201"/>
                    <a:pt x="256" y="194"/>
                    <a:pt x="261" y="193"/>
                  </a:cubicBezTo>
                  <a:cubicBezTo>
                    <a:pt x="276" y="188"/>
                    <a:pt x="290" y="178"/>
                    <a:pt x="303" y="169"/>
                  </a:cubicBezTo>
                  <a:cubicBezTo>
                    <a:pt x="310" y="158"/>
                    <a:pt x="302" y="153"/>
                    <a:pt x="293" y="147"/>
                  </a:cubicBezTo>
                  <a:cubicBezTo>
                    <a:pt x="281" y="129"/>
                    <a:pt x="283" y="126"/>
                    <a:pt x="259" y="123"/>
                  </a:cubicBezTo>
                  <a:cubicBezTo>
                    <a:pt x="256" y="115"/>
                    <a:pt x="257" y="111"/>
                    <a:pt x="265" y="107"/>
                  </a:cubicBezTo>
                  <a:cubicBezTo>
                    <a:pt x="269" y="105"/>
                    <a:pt x="277" y="103"/>
                    <a:pt x="277" y="103"/>
                  </a:cubicBezTo>
                  <a:cubicBezTo>
                    <a:pt x="287" y="88"/>
                    <a:pt x="269" y="66"/>
                    <a:pt x="253" y="63"/>
                  </a:cubicBezTo>
                  <a:cubicBezTo>
                    <a:pt x="239" y="60"/>
                    <a:pt x="244" y="62"/>
                    <a:pt x="233" y="59"/>
                  </a:cubicBezTo>
                  <a:cubicBezTo>
                    <a:pt x="229" y="58"/>
                    <a:pt x="221" y="55"/>
                    <a:pt x="221" y="55"/>
                  </a:cubicBezTo>
                  <a:cubicBezTo>
                    <a:pt x="200" y="60"/>
                    <a:pt x="217" y="38"/>
                    <a:pt x="201" y="33"/>
                  </a:cubicBezTo>
                  <a:cubicBezTo>
                    <a:pt x="185" y="35"/>
                    <a:pt x="169" y="36"/>
                    <a:pt x="155" y="45"/>
                  </a:cubicBezTo>
                  <a:cubicBezTo>
                    <a:pt x="145" y="30"/>
                    <a:pt x="152" y="30"/>
                    <a:pt x="167" y="25"/>
                  </a:cubicBezTo>
                  <a:cubicBezTo>
                    <a:pt x="163" y="10"/>
                    <a:pt x="155" y="15"/>
                    <a:pt x="139" y="17"/>
                  </a:cubicBezTo>
                  <a:cubicBezTo>
                    <a:pt x="131" y="20"/>
                    <a:pt x="127" y="22"/>
                    <a:pt x="119" y="19"/>
                  </a:cubicBezTo>
                  <a:cubicBezTo>
                    <a:pt x="106" y="0"/>
                    <a:pt x="74" y="29"/>
                    <a:pt x="67" y="9"/>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31" name="Freeform 27"/>
            <p:cNvSpPr/>
            <p:nvPr/>
          </p:nvSpPr>
          <p:spPr bwMode="invGray">
            <a:xfrm>
              <a:off x="1709" y="1987"/>
              <a:ext cx="44" cy="37"/>
            </a:xfrm>
            <a:custGeom>
              <a:avLst/>
              <a:gdLst/>
              <a:ahLst/>
              <a:cxnLst>
                <a:cxn ang="0">
                  <a:pos x="26" y="0"/>
                </a:cxn>
                <a:cxn ang="0">
                  <a:pos x="0" y="10"/>
                </a:cxn>
                <a:cxn ang="0">
                  <a:pos x="30" y="40"/>
                </a:cxn>
                <a:cxn ang="0">
                  <a:pos x="48" y="50"/>
                </a:cxn>
                <a:cxn ang="0">
                  <a:pos x="58" y="28"/>
                </a:cxn>
                <a:cxn ang="0">
                  <a:pos x="44" y="8"/>
                </a:cxn>
                <a:cxn ang="0">
                  <a:pos x="26" y="0"/>
                </a:cxn>
              </a:cxnLst>
              <a:rect l="0" t="0" r="r" b="b"/>
              <a:pathLst>
                <a:path w="59" h="50">
                  <a:moveTo>
                    <a:pt x="26" y="0"/>
                  </a:moveTo>
                  <a:cubicBezTo>
                    <a:pt x="13" y="2"/>
                    <a:pt x="7" y="0"/>
                    <a:pt x="0" y="10"/>
                  </a:cubicBezTo>
                  <a:cubicBezTo>
                    <a:pt x="4" y="22"/>
                    <a:pt x="18" y="36"/>
                    <a:pt x="30" y="40"/>
                  </a:cubicBezTo>
                  <a:cubicBezTo>
                    <a:pt x="37" y="42"/>
                    <a:pt x="48" y="50"/>
                    <a:pt x="48" y="50"/>
                  </a:cubicBezTo>
                  <a:cubicBezTo>
                    <a:pt x="57" y="44"/>
                    <a:pt x="55" y="37"/>
                    <a:pt x="58" y="28"/>
                  </a:cubicBezTo>
                  <a:cubicBezTo>
                    <a:pt x="55" y="11"/>
                    <a:pt x="59" y="18"/>
                    <a:pt x="44" y="8"/>
                  </a:cubicBezTo>
                  <a:cubicBezTo>
                    <a:pt x="42" y="6"/>
                    <a:pt x="26" y="5"/>
                    <a:pt x="26"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32" name="Freeform 28"/>
            <p:cNvSpPr/>
            <p:nvPr/>
          </p:nvSpPr>
          <p:spPr bwMode="invGray">
            <a:xfrm>
              <a:off x="1625" y="2057"/>
              <a:ext cx="65" cy="42"/>
            </a:xfrm>
            <a:custGeom>
              <a:avLst/>
              <a:gdLst/>
              <a:ahLst/>
              <a:cxnLst>
                <a:cxn ang="0">
                  <a:pos x="44" y="7"/>
                </a:cxn>
                <a:cxn ang="0">
                  <a:pos x="24" y="25"/>
                </a:cxn>
                <a:cxn ang="0">
                  <a:pos x="4" y="27"/>
                </a:cxn>
                <a:cxn ang="0">
                  <a:pos x="16" y="57"/>
                </a:cxn>
                <a:cxn ang="0">
                  <a:pos x="74" y="35"/>
                </a:cxn>
                <a:cxn ang="0">
                  <a:pos x="86" y="17"/>
                </a:cxn>
                <a:cxn ang="0">
                  <a:pos x="56" y="7"/>
                </a:cxn>
                <a:cxn ang="0">
                  <a:pos x="44" y="7"/>
                </a:cxn>
              </a:cxnLst>
              <a:rect l="0" t="0" r="r" b="b"/>
              <a:pathLst>
                <a:path w="86" h="57">
                  <a:moveTo>
                    <a:pt x="44" y="7"/>
                  </a:moveTo>
                  <a:cubicBezTo>
                    <a:pt x="39" y="14"/>
                    <a:pt x="31" y="20"/>
                    <a:pt x="24" y="25"/>
                  </a:cubicBezTo>
                  <a:cubicBezTo>
                    <a:pt x="16" y="19"/>
                    <a:pt x="12" y="22"/>
                    <a:pt x="4" y="27"/>
                  </a:cubicBezTo>
                  <a:cubicBezTo>
                    <a:pt x="0" y="38"/>
                    <a:pt x="4" y="53"/>
                    <a:pt x="16" y="57"/>
                  </a:cubicBezTo>
                  <a:cubicBezTo>
                    <a:pt x="33" y="51"/>
                    <a:pt x="60" y="45"/>
                    <a:pt x="74" y="35"/>
                  </a:cubicBezTo>
                  <a:cubicBezTo>
                    <a:pt x="78" y="29"/>
                    <a:pt x="86" y="17"/>
                    <a:pt x="86" y="17"/>
                  </a:cubicBezTo>
                  <a:cubicBezTo>
                    <a:pt x="80" y="0"/>
                    <a:pt x="74" y="5"/>
                    <a:pt x="56" y="7"/>
                  </a:cubicBezTo>
                  <a:cubicBezTo>
                    <a:pt x="43" y="11"/>
                    <a:pt x="44" y="15"/>
                    <a:pt x="44" y="7"/>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33" name="Freeform 29"/>
            <p:cNvSpPr/>
            <p:nvPr/>
          </p:nvSpPr>
          <p:spPr bwMode="invGray">
            <a:xfrm>
              <a:off x="1693" y="2065"/>
              <a:ext cx="54" cy="25"/>
            </a:xfrm>
            <a:custGeom>
              <a:avLst/>
              <a:gdLst/>
              <a:ahLst/>
              <a:cxnLst>
                <a:cxn ang="0">
                  <a:pos x="40" y="0"/>
                </a:cxn>
                <a:cxn ang="0">
                  <a:pos x="10" y="16"/>
                </a:cxn>
                <a:cxn ang="0">
                  <a:pos x="24" y="34"/>
                </a:cxn>
                <a:cxn ang="0">
                  <a:pos x="52" y="28"/>
                </a:cxn>
                <a:cxn ang="0">
                  <a:pos x="64" y="20"/>
                </a:cxn>
                <a:cxn ang="0">
                  <a:pos x="40" y="0"/>
                </a:cxn>
              </a:cxnLst>
              <a:rect l="0" t="0" r="r" b="b"/>
              <a:pathLst>
                <a:path w="73" h="34">
                  <a:moveTo>
                    <a:pt x="40" y="0"/>
                  </a:moveTo>
                  <a:cubicBezTo>
                    <a:pt x="30" y="6"/>
                    <a:pt x="20" y="10"/>
                    <a:pt x="10" y="16"/>
                  </a:cubicBezTo>
                  <a:cubicBezTo>
                    <a:pt x="0" y="31"/>
                    <a:pt x="13" y="30"/>
                    <a:pt x="24" y="34"/>
                  </a:cubicBezTo>
                  <a:cubicBezTo>
                    <a:pt x="44" y="31"/>
                    <a:pt x="35" y="34"/>
                    <a:pt x="52" y="28"/>
                  </a:cubicBezTo>
                  <a:cubicBezTo>
                    <a:pt x="57" y="26"/>
                    <a:pt x="64" y="20"/>
                    <a:pt x="64" y="20"/>
                  </a:cubicBezTo>
                  <a:cubicBezTo>
                    <a:pt x="73" y="7"/>
                    <a:pt x="48" y="8"/>
                    <a:pt x="40"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34" name="Freeform 30"/>
            <p:cNvSpPr/>
            <p:nvPr/>
          </p:nvSpPr>
          <p:spPr bwMode="invGray">
            <a:xfrm>
              <a:off x="1664" y="2029"/>
              <a:ext cx="64" cy="34"/>
            </a:xfrm>
            <a:custGeom>
              <a:avLst/>
              <a:gdLst/>
              <a:ahLst/>
              <a:cxnLst>
                <a:cxn ang="0">
                  <a:pos x="58" y="10"/>
                </a:cxn>
                <a:cxn ang="0">
                  <a:pos x="28" y="4"/>
                </a:cxn>
                <a:cxn ang="0">
                  <a:pos x="0" y="18"/>
                </a:cxn>
                <a:cxn ang="0">
                  <a:pos x="40" y="32"/>
                </a:cxn>
                <a:cxn ang="0">
                  <a:pos x="64" y="40"/>
                </a:cxn>
                <a:cxn ang="0">
                  <a:pos x="84" y="18"/>
                </a:cxn>
                <a:cxn ang="0">
                  <a:pos x="82" y="6"/>
                </a:cxn>
                <a:cxn ang="0">
                  <a:pos x="64" y="0"/>
                </a:cxn>
                <a:cxn ang="0">
                  <a:pos x="58" y="10"/>
                </a:cxn>
              </a:cxnLst>
              <a:rect l="0" t="0" r="r" b="b"/>
              <a:pathLst>
                <a:path w="85" h="45">
                  <a:moveTo>
                    <a:pt x="58" y="10"/>
                  </a:moveTo>
                  <a:cubicBezTo>
                    <a:pt x="39" y="16"/>
                    <a:pt x="45" y="10"/>
                    <a:pt x="28" y="4"/>
                  </a:cubicBezTo>
                  <a:cubicBezTo>
                    <a:pt x="7" y="6"/>
                    <a:pt x="5" y="2"/>
                    <a:pt x="0" y="18"/>
                  </a:cubicBezTo>
                  <a:cubicBezTo>
                    <a:pt x="5" y="34"/>
                    <a:pt x="26" y="31"/>
                    <a:pt x="40" y="32"/>
                  </a:cubicBezTo>
                  <a:cubicBezTo>
                    <a:pt x="50" y="42"/>
                    <a:pt x="49" y="45"/>
                    <a:pt x="64" y="40"/>
                  </a:cubicBezTo>
                  <a:cubicBezTo>
                    <a:pt x="69" y="32"/>
                    <a:pt x="77" y="25"/>
                    <a:pt x="84" y="18"/>
                  </a:cubicBezTo>
                  <a:cubicBezTo>
                    <a:pt x="83" y="14"/>
                    <a:pt x="85" y="9"/>
                    <a:pt x="82" y="6"/>
                  </a:cubicBezTo>
                  <a:cubicBezTo>
                    <a:pt x="78" y="1"/>
                    <a:pt x="64" y="0"/>
                    <a:pt x="64" y="0"/>
                  </a:cubicBezTo>
                  <a:cubicBezTo>
                    <a:pt x="56" y="3"/>
                    <a:pt x="47" y="21"/>
                    <a:pt x="58" y="1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35" name="Freeform 31"/>
            <p:cNvSpPr/>
            <p:nvPr/>
          </p:nvSpPr>
          <p:spPr bwMode="invGray">
            <a:xfrm>
              <a:off x="1637" y="1997"/>
              <a:ext cx="44" cy="24"/>
            </a:xfrm>
            <a:custGeom>
              <a:avLst/>
              <a:gdLst/>
              <a:ahLst/>
              <a:cxnLst>
                <a:cxn ang="0">
                  <a:pos x="16" y="4"/>
                </a:cxn>
                <a:cxn ang="0">
                  <a:pos x="0" y="18"/>
                </a:cxn>
                <a:cxn ang="0">
                  <a:pos x="20" y="28"/>
                </a:cxn>
                <a:cxn ang="0">
                  <a:pos x="28" y="20"/>
                </a:cxn>
                <a:cxn ang="0">
                  <a:pos x="52" y="12"/>
                </a:cxn>
                <a:cxn ang="0">
                  <a:pos x="44" y="0"/>
                </a:cxn>
                <a:cxn ang="0">
                  <a:pos x="16" y="4"/>
                </a:cxn>
              </a:cxnLst>
              <a:rect l="0" t="0" r="r" b="b"/>
              <a:pathLst>
                <a:path w="58" h="31">
                  <a:moveTo>
                    <a:pt x="16" y="4"/>
                  </a:moveTo>
                  <a:cubicBezTo>
                    <a:pt x="2" y="13"/>
                    <a:pt x="7" y="8"/>
                    <a:pt x="0" y="18"/>
                  </a:cubicBezTo>
                  <a:cubicBezTo>
                    <a:pt x="5" y="26"/>
                    <a:pt x="11" y="25"/>
                    <a:pt x="20" y="28"/>
                  </a:cubicBezTo>
                  <a:cubicBezTo>
                    <a:pt x="36" y="23"/>
                    <a:pt x="17" y="31"/>
                    <a:pt x="28" y="20"/>
                  </a:cubicBezTo>
                  <a:cubicBezTo>
                    <a:pt x="33" y="15"/>
                    <a:pt x="46" y="13"/>
                    <a:pt x="52" y="12"/>
                  </a:cubicBezTo>
                  <a:cubicBezTo>
                    <a:pt x="58" y="3"/>
                    <a:pt x="53" y="3"/>
                    <a:pt x="44" y="0"/>
                  </a:cubicBezTo>
                  <a:cubicBezTo>
                    <a:pt x="38" y="1"/>
                    <a:pt x="20" y="8"/>
                    <a:pt x="16" y="4"/>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36" name="Freeform 32"/>
            <p:cNvSpPr/>
            <p:nvPr/>
          </p:nvSpPr>
          <p:spPr bwMode="invGray">
            <a:xfrm>
              <a:off x="1751" y="2000"/>
              <a:ext cx="114" cy="77"/>
            </a:xfrm>
            <a:custGeom>
              <a:avLst/>
              <a:gdLst/>
              <a:ahLst/>
              <a:cxnLst>
                <a:cxn ang="0">
                  <a:pos x="38" y="0"/>
                </a:cxn>
                <a:cxn ang="0">
                  <a:pos x="14" y="6"/>
                </a:cxn>
                <a:cxn ang="0">
                  <a:pos x="4" y="38"/>
                </a:cxn>
                <a:cxn ang="0">
                  <a:pos x="12" y="56"/>
                </a:cxn>
                <a:cxn ang="0">
                  <a:pos x="0" y="72"/>
                </a:cxn>
                <a:cxn ang="0">
                  <a:pos x="56" y="86"/>
                </a:cxn>
                <a:cxn ang="0">
                  <a:pos x="82" y="92"/>
                </a:cxn>
                <a:cxn ang="0">
                  <a:pos x="152" y="86"/>
                </a:cxn>
                <a:cxn ang="0">
                  <a:pos x="76" y="70"/>
                </a:cxn>
                <a:cxn ang="0">
                  <a:pos x="54" y="62"/>
                </a:cxn>
                <a:cxn ang="0">
                  <a:pos x="44" y="52"/>
                </a:cxn>
                <a:cxn ang="0">
                  <a:pos x="50" y="34"/>
                </a:cxn>
                <a:cxn ang="0">
                  <a:pos x="38" y="0"/>
                </a:cxn>
              </a:cxnLst>
              <a:rect l="0" t="0" r="r" b="b"/>
              <a:pathLst>
                <a:path w="152" h="102">
                  <a:moveTo>
                    <a:pt x="38" y="0"/>
                  </a:moveTo>
                  <a:cubicBezTo>
                    <a:pt x="22" y="5"/>
                    <a:pt x="30" y="3"/>
                    <a:pt x="14" y="6"/>
                  </a:cubicBezTo>
                  <a:cubicBezTo>
                    <a:pt x="18" y="22"/>
                    <a:pt x="22" y="32"/>
                    <a:pt x="4" y="38"/>
                  </a:cubicBezTo>
                  <a:cubicBezTo>
                    <a:pt x="1" y="47"/>
                    <a:pt x="7" y="49"/>
                    <a:pt x="12" y="56"/>
                  </a:cubicBezTo>
                  <a:cubicBezTo>
                    <a:pt x="10" y="65"/>
                    <a:pt x="9" y="69"/>
                    <a:pt x="0" y="72"/>
                  </a:cubicBezTo>
                  <a:cubicBezTo>
                    <a:pt x="5" y="88"/>
                    <a:pt x="45" y="85"/>
                    <a:pt x="56" y="86"/>
                  </a:cubicBezTo>
                  <a:cubicBezTo>
                    <a:pt x="72" y="97"/>
                    <a:pt x="63" y="95"/>
                    <a:pt x="82" y="92"/>
                  </a:cubicBezTo>
                  <a:cubicBezTo>
                    <a:pt x="86" y="92"/>
                    <a:pt x="147" y="102"/>
                    <a:pt x="152" y="86"/>
                  </a:cubicBezTo>
                  <a:cubicBezTo>
                    <a:pt x="123" y="66"/>
                    <a:pt x="128" y="72"/>
                    <a:pt x="76" y="70"/>
                  </a:cubicBezTo>
                  <a:cubicBezTo>
                    <a:pt x="62" y="56"/>
                    <a:pt x="81" y="73"/>
                    <a:pt x="54" y="62"/>
                  </a:cubicBezTo>
                  <a:cubicBezTo>
                    <a:pt x="50" y="60"/>
                    <a:pt x="48" y="55"/>
                    <a:pt x="44" y="52"/>
                  </a:cubicBezTo>
                  <a:cubicBezTo>
                    <a:pt x="41" y="43"/>
                    <a:pt x="42" y="39"/>
                    <a:pt x="50" y="34"/>
                  </a:cubicBezTo>
                  <a:cubicBezTo>
                    <a:pt x="52" y="27"/>
                    <a:pt x="42" y="9"/>
                    <a:pt x="38"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37" name="Freeform 33"/>
            <p:cNvSpPr/>
            <p:nvPr/>
          </p:nvSpPr>
          <p:spPr bwMode="invGray">
            <a:xfrm>
              <a:off x="664" y="2245"/>
              <a:ext cx="25" cy="15"/>
            </a:xfrm>
            <a:custGeom>
              <a:avLst/>
              <a:gdLst/>
              <a:ahLst/>
              <a:cxnLst>
                <a:cxn ang="0">
                  <a:pos x="34" y="0"/>
                </a:cxn>
                <a:cxn ang="0">
                  <a:pos x="24" y="20"/>
                </a:cxn>
                <a:cxn ang="0">
                  <a:pos x="4" y="18"/>
                </a:cxn>
                <a:cxn ang="0">
                  <a:pos x="4" y="6"/>
                </a:cxn>
                <a:cxn ang="0">
                  <a:pos x="34" y="0"/>
                </a:cxn>
              </a:cxnLst>
              <a:rect l="0" t="0" r="r" b="b"/>
              <a:pathLst>
                <a:path w="34" h="20">
                  <a:moveTo>
                    <a:pt x="34" y="0"/>
                  </a:moveTo>
                  <a:cubicBezTo>
                    <a:pt x="32" y="10"/>
                    <a:pt x="34" y="17"/>
                    <a:pt x="24" y="20"/>
                  </a:cubicBezTo>
                  <a:cubicBezTo>
                    <a:pt x="17" y="19"/>
                    <a:pt x="10" y="20"/>
                    <a:pt x="4" y="18"/>
                  </a:cubicBezTo>
                  <a:cubicBezTo>
                    <a:pt x="0" y="17"/>
                    <a:pt x="2" y="7"/>
                    <a:pt x="4" y="6"/>
                  </a:cubicBezTo>
                  <a:cubicBezTo>
                    <a:pt x="12" y="0"/>
                    <a:pt x="24" y="0"/>
                    <a:pt x="34"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38" name="Freeform 34"/>
            <p:cNvSpPr/>
            <p:nvPr/>
          </p:nvSpPr>
          <p:spPr bwMode="invGray">
            <a:xfrm>
              <a:off x="1421" y="2756"/>
              <a:ext cx="16" cy="12"/>
            </a:xfrm>
            <a:custGeom>
              <a:avLst/>
              <a:gdLst/>
              <a:ahLst/>
              <a:cxnLst>
                <a:cxn ang="0">
                  <a:pos x="3" y="0"/>
                </a:cxn>
                <a:cxn ang="0">
                  <a:pos x="13" y="16"/>
                </a:cxn>
                <a:cxn ang="0">
                  <a:pos x="3" y="0"/>
                </a:cxn>
              </a:cxnLst>
              <a:rect l="0" t="0" r="r" b="b"/>
              <a:pathLst>
                <a:path w="21" h="16">
                  <a:moveTo>
                    <a:pt x="3" y="0"/>
                  </a:moveTo>
                  <a:cubicBezTo>
                    <a:pt x="0" y="9"/>
                    <a:pt x="6" y="11"/>
                    <a:pt x="13" y="16"/>
                  </a:cubicBezTo>
                  <a:cubicBezTo>
                    <a:pt x="21" y="4"/>
                    <a:pt x="16" y="2"/>
                    <a:pt x="3"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39" name="Freeform 35"/>
            <p:cNvSpPr/>
            <p:nvPr/>
          </p:nvSpPr>
          <p:spPr bwMode="invGray">
            <a:xfrm>
              <a:off x="1424" y="2781"/>
              <a:ext cx="16" cy="12"/>
            </a:xfrm>
            <a:custGeom>
              <a:avLst/>
              <a:gdLst/>
              <a:ahLst/>
              <a:cxnLst>
                <a:cxn ang="0">
                  <a:pos x="3" y="0"/>
                </a:cxn>
                <a:cxn ang="0">
                  <a:pos x="13" y="16"/>
                </a:cxn>
                <a:cxn ang="0">
                  <a:pos x="3" y="0"/>
                </a:cxn>
              </a:cxnLst>
              <a:rect l="0" t="0" r="r" b="b"/>
              <a:pathLst>
                <a:path w="21" h="16">
                  <a:moveTo>
                    <a:pt x="3" y="0"/>
                  </a:moveTo>
                  <a:cubicBezTo>
                    <a:pt x="0" y="9"/>
                    <a:pt x="6" y="11"/>
                    <a:pt x="13" y="16"/>
                  </a:cubicBezTo>
                  <a:cubicBezTo>
                    <a:pt x="21" y="4"/>
                    <a:pt x="16" y="2"/>
                    <a:pt x="3"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0" name="Freeform 36"/>
            <p:cNvSpPr/>
            <p:nvPr/>
          </p:nvSpPr>
          <p:spPr bwMode="invGray">
            <a:xfrm>
              <a:off x="1628" y="2913"/>
              <a:ext cx="15" cy="12"/>
            </a:xfrm>
            <a:custGeom>
              <a:avLst/>
              <a:gdLst/>
              <a:ahLst/>
              <a:cxnLst>
                <a:cxn ang="0">
                  <a:pos x="3" y="0"/>
                </a:cxn>
                <a:cxn ang="0">
                  <a:pos x="13" y="16"/>
                </a:cxn>
                <a:cxn ang="0">
                  <a:pos x="3" y="0"/>
                </a:cxn>
              </a:cxnLst>
              <a:rect l="0" t="0" r="r" b="b"/>
              <a:pathLst>
                <a:path w="21" h="16">
                  <a:moveTo>
                    <a:pt x="3" y="0"/>
                  </a:moveTo>
                  <a:cubicBezTo>
                    <a:pt x="0" y="9"/>
                    <a:pt x="6" y="11"/>
                    <a:pt x="13" y="16"/>
                  </a:cubicBezTo>
                  <a:cubicBezTo>
                    <a:pt x="21" y="4"/>
                    <a:pt x="16" y="2"/>
                    <a:pt x="3"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1" name="Freeform 37"/>
            <p:cNvSpPr/>
            <p:nvPr/>
          </p:nvSpPr>
          <p:spPr bwMode="invGray">
            <a:xfrm>
              <a:off x="1752" y="2429"/>
              <a:ext cx="38" cy="18"/>
            </a:xfrm>
            <a:custGeom>
              <a:avLst/>
              <a:gdLst/>
              <a:ahLst/>
              <a:cxnLst>
                <a:cxn ang="0">
                  <a:pos x="13" y="0"/>
                </a:cxn>
                <a:cxn ang="0">
                  <a:pos x="7" y="18"/>
                </a:cxn>
                <a:cxn ang="0">
                  <a:pos x="27" y="24"/>
                </a:cxn>
                <a:cxn ang="0">
                  <a:pos x="33" y="4"/>
                </a:cxn>
                <a:cxn ang="0">
                  <a:pos x="13" y="0"/>
                </a:cxn>
              </a:cxnLst>
              <a:rect l="0" t="0" r="r" b="b"/>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2" name="Freeform 38"/>
            <p:cNvSpPr/>
            <p:nvPr/>
          </p:nvSpPr>
          <p:spPr bwMode="invGray">
            <a:xfrm>
              <a:off x="1652" y="2224"/>
              <a:ext cx="38" cy="18"/>
            </a:xfrm>
            <a:custGeom>
              <a:avLst/>
              <a:gdLst/>
              <a:ahLst/>
              <a:cxnLst>
                <a:cxn ang="0">
                  <a:pos x="13" y="0"/>
                </a:cxn>
                <a:cxn ang="0">
                  <a:pos x="7" y="18"/>
                </a:cxn>
                <a:cxn ang="0">
                  <a:pos x="27" y="24"/>
                </a:cxn>
                <a:cxn ang="0">
                  <a:pos x="33" y="4"/>
                </a:cxn>
                <a:cxn ang="0">
                  <a:pos x="13" y="0"/>
                </a:cxn>
              </a:cxnLst>
              <a:rect l="0" t="0" r="r" b="b"/>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3" name="Freeform 39"/>
            <p:cNvSpPr/>
            <p:nvPr/>
          </p:nvSpPr>
          <p:spPr bwMode="invGray">
            <a:xfrm>
              <a:off x="1717" y="2045"/>
              <a:ext cx="39" cy="18"/>
            </a:xfrm>
            <a:custGeom>
              <a:avLst/>
              <a:gdLst/>
              <a:ahLst/>
              <a:cxnLst>
                <a:cxn ang="0">
                  <a:pos x="13" y="0"/>
                </a:cxn>
                <a:cxn ang="0">
                  <a:pos x="7" y="18"/>
                </a:cxn>
                <a:cxn ang="0">
                  <a:pos x="27" y="24"/>
                </a:cxn>
                <a:cxn ang="0">
                  <a:pos x="33" y="4"/>
                </a:cxn>
                <a:cxn ang="0">
                  <a:pos x="13" y="0"/>
                </a:cxn>
              </a:cxnLst>
              <a:rect l="0" t="0" r="r" b="b"/>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4" name="Freeform 40"/>
            <p:cNvSpPr/>
            <p:nvPr/>
          </p:nvSpPr>
          <p:spPr bwMode="invGray">
            <a:xfrm>
              <a:off x="1780" y="2153"/>
              <a:ext cx="38" cy="18"/>
            </a:xfrm>
            <a:custGeom>
              <a:avLst/>
              <a:gdLst/>
              <a:ahLst/>
              <a:cxnLst>
                <a:cxn ang="0">
                  <a:pos x="13" y="0"/>
                </a:cxn>
                <a:cxn ang="0">
                  <a:pos x="7" y="18"/>
                </a:cxn>
                <a:cxn ang="0">
                  <a:pos x="27" y="24"/>
                </a:cxn>
                <a:cxn ang="0">
                  <a:pos x="33" y="4"/>
                </a:cxn>
                <a:cxn ang="0">
                  <a:pos x="13" y="0"/>
                </a:cxn>
              </a:cxnLst>
              <a:rect l="0" t="0" r="r" b="b"/>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5" name="Freeform 41"/>
            <p:cNvSpPr/>
            <p:nvPr/>
          </p:nvSpPr>
          <p:spPr bwMode="invGray">
            <a:xfrm>
              <a:off x="1796" y="1951"/>
              <a:ext cx="696" cy="346"/>
            </a:xfrm>
            <a:custGeom>
              <a:avLst/>
              <a:gdLst/>
              <a:ahLst/>
              <a:cxnLst>
                <a:cxn ang="0">
                  <a:pos x="28" y="56"/>
                </a:cxn>
                <a:cxn ang="0">
                  <a:pos x="6" y="92"/>
                </a:cxn>
                <a:cxn ang="0">
                  <a:pos x="36" y="100"/>
                </a:cxn>
                <a:cxn ang="0">
                  <a:pos x="16" y="116"/>
                </a:cxn>
                <a:cxn ang="0">
                  <a:pos x="104" y="136"/>
                </a:cxn>
                <a:cxn ang="0">
                  <a:pos x="142" y="130"/>
                </a:cxn>
                <a:cxn ang="0">
                  <a:pos x="250" y="78"/>
                </a:cxn>
                <a:cxn ang="0">
                  <a:pos x="300" y="66"/>
                </a:cxn>
                <a:cxn ang="0">
                  <a:pos x="324" y="80"/>
                </a:cxn>
                <a:cxn ang="0">
                  <a:pos x="272" y="88"/>
                </a:cxn>
                <a:cxn ang="0">
                  <a:pos x="242" y="112"/>
                </a:cxn>
                <a:cxn ang="0">
                  <a:pos x="254" y="120"/>
                </a:cxn>
                <a:cxn ang="0">
                  <a:pos x="260" y="158"/>
                </a:cxn>
                <a:cxn ang="0">
                  <a:pos x="350" y="192"/>
                </a:cxn>
                <a:cxn ang="0">
                  <a:pos x="336" y="210"/>
                </a:cxn>
                <a:cxn ang="0">
                  <a:pos x="368" y="246"/>
                </a:cxn>
                <a:cxn ang="0">
                  <a:pos x="348" y="266"/>
                </a:cxn>
                <a:cxn ang="0">
                  <a:pos x="324" y="294"/>
                </a:cxn>
                <a:cxn ang="0">
                  <a:pos x="294" y="324"/>
                </a:cxn>
                <a:cxn ang="0">
                  <a:pos x="292" y="420"/>
                </a:cxn>
                <a:cxn ang="0">
                  <a:pos x="332" y="446"/>
                </a:cxn>
                <a:cxn ang="0">
                  <a:pos x="388" y="448"/>
                </a:cxn>
                <a:cxn ang="0">
                  <a:pos x="412" y="422"/>
                </a:cxn>
                <a:cxn ang="0">
                  <a:pos x="506" y="356"/>
                </a:cxn>
                <a:cxn ang="0">
                  <a:pos x="572" y="334"/>
                </a:cxn>
                <a:cxn ang="0">
                  <a:pos x="646" y="308"/>
                </a:cxn>
                <a:cxn ang="0">
                  <a:pos x="720" y="290"/>
                </a:cxn>
                <a:cxn ang="0">
                  <a:pos x="762" y="260"/>
                </a:cxn>
                <a:cxn ang="0">
                  <a:pos x="800" y="200"/>
                </a:cxn>
                <a:cxn ang="0">
                  <a:pos x="802" y="154"/>
                </a:cxn>
                <a:cxn ang="0">
                  <a:pos x="802" y="124"/>
                </a:cxn>
                <a:cxn ang="0">
                  <a:pos x="832" y="90"/>
                </a:cxn>
                <a:cxn ang="0">
                  <a:pos x="876" y="94"/>
                </a:cxn>
                <a:cxn ang="0">
                  <a:pos x="922" y="52"/>
                </a:cxn>
                <a:cxn ang="0">
                  <a:pos x="888" y="56"/>
                </a:cxn>
                <a:cxn ang="0">
                  <a:pos x="848" y="46"/>
                </a:cxn>
                <a:cxn ang="0">
                  <a:pos x="794" y="22"/>
                </a:cxn>
                <a:cxn ang="0">
                  <a:pos x="642" y="26"/>
                </a:cxn>
                <a:cxn ang="0">
                  <a:pos x="584" y="38"/>
                </a:cxn>
                <a:cxn ang="0">
                  <a:pos x="556" y="38"/>
                </a:cxn>
                <a:cxn ang="0">
                  <a:pos x="516" y="54"/>
                </a:cxn>
                <a:cxn ang="0">
                  <a:pos x="478" y="30"/>
                </a:cxn>
                <a:cxn ang="0">
                  <a:pos x="432" y="40"/>
                </a:cxn>
                <a:cxn ang="0">
                  <a:pos x="366" y="52"/>
                </a:cxn>
                <a:cxn ang="0">
                  <a:pos x="410" y="38"/>
                </a:cxn>
                <a:cxn ang="0">
                  <a:pos x="352" y="8"/>
                </a:cxn>
                <a:cxn ang="0">
                  <a:pos x="334" y="2"/>
                </a:cxn>
                <a:cxn ang="0">
                  <a:pos x="314" y="8"/>
                </a:cxn>
                <a:cxn ang="0">
                  <a:pos x="240" y="16"/>
                </a:cxn>
                <a:cxn ang="0">
                  <a:pos x="160" y="28"/>
                </a:cxn>
                <a:cxn ang="0">
                  <a:pos x="108" y="26"/>
                </a:cxn>
                <a:cxn ang="0">
                  <a:pos x="114" y="68"/>
                </a:cxn>
                <a:cxn ang="0">
                  <a:pos x="104" y="52"/>
                </a:cxn>
                <a:cxn ang="0">
                  <a:pos x="60" y="42"/>
                </a:cxn>
              </a:cxnLst>
              <a:rect l="0" t="0" r="r" b="b"/>
              <a:pathLst>
                <a:path w="929" h="462">
                  <a:moveTo>
                    <a:pt x="60" y="42"/>
                  </a:moveTo>
                  <a:cubicBezTo>
                    <a:pt x="40" y="45"/>
                    <a:pt x="42" y="46"/>
                    <a:pt x="28" y="56"/>
                  </a:cubicBezTo>
                  <a:cubicBezTo>
                    <a:pt x="26" y="74"/>
                    <a:pt x="27" y="75"/>
                    <a:pt x="10" y="78"/>
                  </a:cubicBezTo>
                  <a:cubicBezTo>
                    <a:pt x="4" y="82"/>
                    <a:pt x="0" y="82"/>
                    <a:pt x="6" y="92"/>
                  </a:cubicBezTo>
                  <a:cubicBezTo>
                    <a:pt x="10" y="98"/>
                    <a:pt x="21" y="96"/>
                    <a:pt x="28" y="98"/>
                  </a:cubicBezTo>
                  <a:cubicBezTo>
                    <a:pt x="31" y="99"/>
                    <a:pt x="36" y="100"/>
                    <a:pt x="36" y="100"/>
                  </a:cubicBezTo>
                  <a:cubicBezTo>
                    <a:pt x="47" y="99"/>
                    <a:pt x="69" y="97"/>
                    <a:pt x="50" y="110"/>
                  </a:cubicBezTo>
                  <a:cubicBezTo>
                    <a:pt x="37" y="108"/>
                    <a:pt x="24" y="104"/>
                    <a:pt x="16" y="116"/>
                  </a:cubicBezTo>
                  <a:cubicBezTo>
                    <a:pt x="24" y="141"/>
                    <a:pt x="68" y="125"/>
                    <a:pt x="94" y="126"/>
                  </a:cubicBezTo>
                  <a:cubicBezTo>
                    <a:pt x="98" y="129"/>
                    <a:pt x="100" y="134"/>
                    <a:pt x="104" y="136"/>
                  </a:cubicBezTo>
                  <a:cubicBezTo>
                    <a:pt x="108" y="138"/>
                    <a:pt x="116" y="140"/>
                    <a:pt x="116" y="140"/>
                  </a:cubicBezTo>
                  <a:cubicBezTo>
                    <a:pt x="129" y="138"/>
                    <a:pt x="133" y="139"/>
                    <a:pt x="142" y="130"/>
                  </a:cubicBezTo>
                  <a:cubicBezTo>
                    <a:pt x="151" y="104"/>
                    <a:pt x="179" y="110"/>
                    <a:pt x="202" y="102"/>
                  </a:cubicBezTo>
                  <a:cubicBezTo>
                    <a:pt x="219" y="96"/>
                    <a:pt x="233" y="84"/>
                    <a:pt x="250" y="78"/>
                  </a:cubicBezTo>
                  <a:cubicBezTo>
                    <a:pt x="260" y="75"/>
                    <a:pt x="269" y="74"/>
                    <a:pt x="280" y="72"/>
                  </a:cubicBezTo>
                  <a:cubicBezTo>
                    <a:pt x="287" y="71"/>
                    <a:pt x="300" y="66"/>
                    <a:pt x="300" y="66"/>
                  </a:cubicBezTo>
                  <a:cubicBezTo>
                    <a:pt x="311" y="49"/>
                    <a:pt x="336" y="54"/>
                    <a:pt x="354" y="60"/>
                  </a:cubicBezTo>
                  <a:cubicBezTo>
                    <a:pt x="367" y="79"/>
                    <a:pt x="335" y="79"/>
                    <a:pt x="324" y="80"/>
                  </a:cubicBezTo>
                  <a:cubicBezTo>
                    <a:pt x="312" y="83"/>
                    <a:pt x="306" y="93"/>
                    <a:pt x="292" y="96"/>
                  </a:cubicBezTo>
                  <a:cubicBezTo>
                    <a:pt x="284" y="94"/>
                    <a:pt x="279" y="90"/>
                    <a:pt x="272" y="88"/>
                  </a:cubicBezTo>
                  <a:cubicBezTo>
                    <a:pt x="253" y="91"/>
                    <a:pt x="232" y="96"/>
                    <a:pt x="214" y="102"/>
                  </a:cubicBezTo>
                  <a:cubicBezTo>
                    <a:pt x="223" y="108"/>
                    <a:pt x="231" y="109"/>
                    <a:pt x="242" y="112"/>
                  </a:cubicBezTo>
                  <a:cubicBezTo>
                    <a:pt x="245" y="113"/>
                    <a:pt x="250" y="114"/>
                    <a:pt x="250" y="114"/>
                  </a:cubicBezTo>
                  <a:cubicBezTo>
                    <a:pt x="251" y="116"/>
                    <a:pt x="255" y="118"/>
                    <a:pt x="254" y="120"/>
                  </a:cubicBezTo>
                  <a:cubicBezTo>
                    <a:pt x="252" y="124"/>
                    <a:pt x="242" y="128"/>
                    <a:pt x="242" y="128"/>
                  </a:cubicBezTo>
                  <a:cubicBezTo>
                    <a:pt x="233" y="141"/>
                    <a:pt x="247" y="154"/>
                    <a:pt x="260" y="158"/>
                  </a:cubicBezTo>
                  <a:cubicBezTo>
                    <a:pt x="282" y="155"/>
                    <a:pt x="295" y="151"/>
                    <a:pt x="318" y="150"/>
                  </a:cubicBezTo>
                  <a:cubicBezTo>
                    <a:pt x="334" y="155"/>
                    <a:pt x="345" y="176"/>
                    <a:pt x="350" y="192"/>
                  </a:cubicBezTo>
                  <a:cubicBezTo>
                    <a:pt x="349" y="195"/>
                    <a:pt x="350" y="199"/>
                    <a:pt x="348" y="202"/>
                  </a:cubicBezTo>
                  <a:cubicBezTo>
                    <a:pt x="345" y="206"/>
                    <a:pt x="336" y="210"/>
                    <a:pt x="336" y="210"/>
                  </a:cubicBezTo>
                  <a:cubicBezTo>
                    <a:pt x="327" y="224"/>
                    <a:pt x="332" y="235"/>
                    <a:pt x="348" y="240"/>
                  </a:cubicBezTo>
                  <a:cubicBezTo>
                    <a:pt x="358" y="237"/>
                    <a:pt x="362" y="237"/>
                    <a:pt x="368" y="246"/>
                  </a:cubicBezTo>
                  <a:cubicBezTo>
                    <a:pt x="360" y="252"/>
                    <a:pt x="346" y="246"/>
                    <a:pt x="338" y="252"/>
                  </a:cubicBezTo>
                  <a:cubicBezTo>
                    <a:pt x="326" y="260"/>
                    <a:pt x="346" y="265"/>
                    <a:pt x="348" y="266"/>
                  </a:cubicBezTo>
                  <a:cubicBezTo>
                    <a:pt x="352" y="278"/>
                    <a:pt x="347" y="279"/>
                    <a:pt x="336" y="286"/>
                  </a:cubicBezTo>
                  <a:cubicBezTo>
                    <a:pt x="332" y="289"/>
                    <a:pt x="324" y="294"/>
                    <a:pt x="324" y="294"/>
                  </a:cubicBezTo>
                  <a:cubicBezTo>
                    <a:pt x="315" y="308"/>
                    <a:pt x="320" y="303"/>
                    <a:pt x="310" y="310"/>
                  </a:cubicBezTo>
                  <a:cubicBezTo>
                    <a:pt x="306" y="316"/>
                    <a:pt x="294" y="324"/>
                    <a:pt x="294" y="324"/>
                  </a:cubicBezTo>
                  <a:cubicBezTo>
                    <a:pt x="285" y="338"/>
                    <a:pt x="288" y="331"/>
                    <a:pt x="284" y="342"/>
                  </a:cubicBezTo>
                  <a:cubicBezTo>
                    <a:pt x="285" y="374"/>
                    <a:pt x="283" y="393"/>
                    <a:pt x="292" y="420"/>
                  </a:cubicBezTo>
                  <a:cubicBezTo>
                    <a:pt x="295" y="429"/>
                    <a:pt x="307" y="435"/>
                    <a:pt x="314" y="440"/>
                  </a:cubicBezTo>
                  <a:cubicBezTo>
                    <a:pt x="319" y="444"/>
                    <a:pt x="332" y="446"/>
                    <a:pt x="332" y="446"/>
                  </a:cubicBezTo>
                  <a:cubicBezTo>
                    <a:pt x="340" y="457"/>
                    <a:pt x="345" y="459"/>
                    <a:pt x="358" y="462"/>
                  </a:cubicBezTo>
                  <a:cubicBezTo>
                    <a:pt x="376" y="459"/>
                    <a:pt x="375" y="457"/>
                    <a:pt x="388" y="448"/>
                  </a:cubicBezTo>
                  <a:cubicBezTo>
                    <a:pt x="390" y="441"/>
                    <a:pt x="394" y="435"/>
                    <a:pt x="400" y="430"/>
                  </a:cubicBezTo>
                  <a:cubicBezTo>
                    <a:pt x="404" y="427"/>
                    <a:pt x="412" y="422"/>
                    <a:pt x="412" y="422"/>
                  </a:cubicBezTo>
                  <a:cubicBezTo>
                    <a:pt x="417" y="415"/>
                    <a:pt x="451" y="367"/>
                    <a:pt x="458" y="364"/>
                  </a:cubicBezTo>
                  <a:cubicBezTo>
                    <a:pt x="475" y="356"/>
                    <a:pt x="486" y="357"/>
                    <a:pt x="506" y="356"/>
                  </a:cubicBezTo>
                  <a:cubicBezTo>
                    <a:pt x="525" y="350"/>
                    <a:pt x="533" y="342"/>
                    <a:pt x="554" y="340"/>
                  </a:cubicBezTo>
                  <a:cubicBezTo>
                    <a:pt x="560" y="338"/>
                    <a:pt x="566" y="336"/>
                    <a:pt x="572" y="334"/>
                  </a:cubicBezTo>
                  <a:cubicBezTo>
                    <a:pt x="576" y="333"/>
                    <a:pt x="584" y="330"/>
                    <a:pt x="584" y="330"/>
                  </a:cubicBezTo>
                  <a:cubicBezTo>
                    <a:pt x="603" y="311"/>
                    <a:pt x="618" y="310"/>
                    <a:pt x="646" y="308"/>
                  </a:cubicBezTo>
                  <a:cubicBezTo>
                    <a:pt x="665" y="304"/>
                    <a:pt x="684" y="303"/>
                    <a:pt x="704" y="302"/>
                  </a:cubicBezTo>
                  <a:cubicBezTo>
                    <a:pt x="712" y="299"/>
                    <a:pt x="712" y="293"/>
                    <a:pt x="720" y="290"/>
                  </a:cubicBezTo>
                  <a:cubicBezTo>
                    <a:pt x="732" y="285"/>
                    <a:pt x="743" y="285"/>
                    <a:pt x="754" y="278"/>
                  </a:cubicBezTo>
                  <a:cubicBezTo>
                    <a:pt x="756" y="271"/>
                    <a:pt x="760" y="267"/>
                    <a:pt x="762" y="260"/>
                  </a:cubicBezTo>
                  <a:cubicBezTo>
                    <a:pt x="763" y="247"/>
                    <a:pt x="762" y="233"/>
                    <a:pt x="764" y="220"/>
                  </a:cubicBezTo>
                  <a:cubicBezTo>
                    <a:pt x="764" y="219"/>
                    <a:pt x="794" y="204"/>
                    <a:pt x="800" y="200"/>
                  </a:cubicBezTo>
                  <a:cubicBezTo>
                    <a:pt x="807" y="189"/>
                    <a:pt x="808" y="186"/>
                    <a:pt x="820" y="182"/>
                  </a:cubicBezTo>
                  <a:cubicBezTo>
                    <a:pt x="825" y="166"/>
                    <a:pt x="814" y="162"/>
                    <a:pt x="802" y="154"/>
                  </a:cubicBezTo>
                  <a:cubicBezTo>
                    <a:pt x="797" y="151"/>
                    <a:pt x="790" y="142"/>
                    <a:pt x="790" y="142"/>
                  </a:cubicBezTo>
                  <a:cubicBezTo>
                    <a:pt x="786" y="131"/>
                    <a:pt x="792" y="127"/>
                    <a:pt x="802" y="124"/>
                  </a:cubicBezTo>
                  <a:cubicBezTo>
                    <a:pt x="810" y="116"/>
                    <a:pt x="813" y="98"/>
                    <a:pt x="820" y="94"/>
                  </a:cubicBezTo>
                  <a:cubicBezTo>
                    <a:pt x="824" y="92"/>
                    <a:pt x="832" y="90"/>
                    <a:pt x="832" y="90"/>
                  </a:cubicBezTo>
                  <a:cubicBezTo>
                    <a:pt x="844" y="92"/>
                    <a:pt x="848" y="92"/>
                    <a:pt x="856" y="100"/>
                  </a:cubicBezTo>
                  <a:cubicBezTo>
                    <a:pt x="863" y="98"/>
                    <a:pt x="876" y="94"/>
                    <a:pt x="876" y="94"/>
                  </a:cubicBezTo>
                  <a:cubicBezTo>
                    <a:pt x="889" y="81"/>
                    <a:pt x="906" y="77"/>
                    <a:pt x="924" y="74"/>
                  </a:cubicBezTo>
                  <a:cubicBezTo>
                    <a:pt x="929" y="67"/>
                    <a:pt x="929" y="58"/>
                    <a:pt x="922" y="52"/>
                  </a:cubicBezTo>
                  <a:cubicBezTo>
                    <a:pt x="918" y="49"/>
                    <a:pt x="910" y="44"/>
                    <a:pt x="910" y="44"/>
                  </a:cubicBezTo>
                  <a:cubicBezTo>
                    <a:pt x="894" y="47"/>
                    <a:pt x="899" y="49"/>
                    <a:pt x="888" y="56"/>
                  </a:cubicBezTo>
                  <a:cubicBezTo>
                    <a:pt x="884" y="58"/>
                    <a:pt x="876" y="60"/>
                    <a:pt x="876" y="60"/>
                  </a:cubicBezTo>
                  <a:cubicBezTo>
                    <a:pt x="853" y="59"/>
                    <a:pt x="810" y="59"/>
                    <a:pt x="848" y="46"/>
                  </a:cubicBezTo>
                  <a:cubicBezTo>
                    <a:pt x="844" y="33"/>
                    <a:pt x="831" y="37"/>
                    <a:pt x="818" y="36"/>
                  </a:cubicBezTo>
                  <a:cubicBezTo>
                    <a:pt x="809" y="33"/>
                    <a:pt x="802" y="27"/>
                    <a:pt x="794" y="22"/>
                  </a:cubicBezTo>
                  <a:cubicBezTo>
                    <a:pt x="790" y="20"/>
                    <a:pt x="782" y="18"/>
                    <a:pt x="782" y="18"/>
                  </a:cubicBezTo>
                  <a:cubicBezTo>
                    <a:pt x="727" y="19"/>
                    <a:pt x="688" y="11"/>
                    <a:pt x="642" y="26"/>
                  </a:cubicBezTo>
                  <a:cubicBezTo>
                    <a:pt x="635" y="16"/>
                    <a:pt x="632" y="18"/>
                    <a:pt x="620" y="20"/>
                  </a:cubicBezTo>
                  <a:cubicBezTo>
                    <a:pt x="611" y="34"/>
                    <a:pt x="600" y="36"/>
                    <a:pt x="584" y="38"/>
                  </a:cubicBezTo>
                  <a:cubicBezTo>
                    <a:pt x="575" y="44"/>
                    <a:pt x="581" y="46"/>
                    <a:pt x="578" y="56"/>
                  </a:cubicBezTo>
                  <a:cubicBezTo>
                    <a:pt x="572" y="47"/>
                    <a:pt x="566" y="41"/>
                    <a:pt x="556" y="38"/>
                  </a:cubicBezTo>
                  <a:cubicBezTo>
                    <a:pt x="553" y="38"/>
                    <a:pt x="539" y="39"/>
                    <a:pt x="534" y="42"/>
                  </a:cubicBezTo>
                  <a:cubicBezTo>
                    <a:pt x="528" y="46"/>
                    <a:pt x="516" y="54"/>
                    <a:pt x="516" y="54"/>
                  </a:cubicBezTo>
                  <a:cubicBezTo>
                    <a:pt x="507" y="52"/>
                    <a:pt x="503" y="51"/>
                    <a:pt x="500" y="42"/>
                  </a:cubicBezTo>
                  <a:cubicBezTo>
                    <a:pt x="505" y="28"/>
                    <a:pt x="488" y="31"/>
                    <a:pt x="478" y="30"/>
                  </a:cubicBezTo>
                  <a:cubicBezTo>
                    <a:pt x="469" y="33"/>
                    <a:pt x="473" y="37"/>
                    <a:pt x="464" y="40"/>
                  </a:cubicBezTo>
                  <a:cubicBezTo>
                    <a:pt x="447" y="34"/>
                    <a:pt x="451" y="27"/>
                    <a:pt x="432" y="40"/>
                  </a:cubicBezTo>
                  <a:cubicBezTo>
                    <a:pt x="427" y="54"/>
                    <a:pt x="427" y="52"/>
                    <a:pt x="410" y="50"/>
                  </a:cubicBezTo>
                  <a:cubicBezTo>
                    <a:pt x="391" y="52"/>
                    <a:pt x="385" y="54"/>
                    <a:pt x="366" y="52"/>
                  </a:cubicBezTo>
                  <a:cubicBezTo>
                    <a:pt x="357" y="49"/>
                    <a:pt x="356" y="46"/>
                    <a:pt x="364" y="40"/>
                  </a:cubicBezTo>
                  <a:cubicBezTo>
                    <a:pt x="380" y="42"/>
                    <a:pt x="395" y="43"/>
                    <a:pt x="410" y="38"/>
                  </a:cubicBezTo>
                  <a:cubicBezTo>
                    <a:pt x="426" y="15"/>
                    <a:pt x="386" y="21"/>
                    <a:pt x="370" y="20"/>
                  </a:cubicBezTo>
                  <a:cubicBezTo>
                    <a:pt x="364" y="16"/>
                    <a:pt x="358" y="12"/>
                    <a:pt x="352" y="8"/>
                  </a:cubicBezTo>
                  <a:cubicBezTo>
                    <a:pt x="348" y="5"/>
                    <a:pt x="340" y="0"/>
                    <a:pt x="340" y="0"/>
                  </a:cubicBezTo>
                  <a:cubicBezTo>
                    <a:pt x="338" y="1"/>
                    <a:pt x="336" y="1"/>
                    <a:pt x="334" y="2"/>
                  </a:cubicBezTo>
                  <a:cubicBezTo>
                    <a:pt x="331" y="3"/>
                    <a:pt x="329" y="3"/>
                    <a:pt x="326" y="4"/>
                  </a:cubicBezTo>
                  <a:cubicBezTo>
                    <a:pt x="322" y="5"/>
                    <a:pt x="314" y="8"/>
                    <a:pt x="314" y="8"/>
                  </a:cubicBezTo>
                  <a:cubicBezTo>
                    <a:pt x="305" y="22"/>
                    <a:pt x="288" y="6"/>
                    <a:pt x="276" y="2"/>
                  </a:cubicBezTo>
                  <a:cubicBezTo>
                    <a:pt x="270" y="3"/>
                    <a:pt x="241" y="16"/>
                    <a:pt x="240" y="16"/>
                  </a:cubicBezTo>
                  <a:cubicBezTo>
                    <a:pt x="226" y="17"/>
                    <a:pt x="212" y="17"/>
                    <a:pt x="198" y="18"/>
                  </a:cubicBezTo>
                  <a:cubicBezTo>
                    <a:pt x="183" y="19"/>
                    <a:pt x="172" y="20"/>
                    <a:pt x="160" y="28"/>
                  </a:cubicBezTo>
                  <a:cubicBezTo>
                    <a:pt x="146" y="26"/>
                    <a:pt x="141" y="27"/>
                    <a:pt x="130" y="20"/>
                  </a:cubicBezTo>
                  <a:cubicBezTo>
                    <a:pt x="123" y="22"/>
                    <a:pt x="115" y="24"/>
                    <a:pt x="108" y="26"/>
                  </a:cubicBezTo>
                  <a:cubicBezTo>
                    <a:pt x="102" y="35"/>
                    <a:pt x="113" y="41"/>
                    <a:pt x="122" y="44"/>
                  </a:cubicBezTo>
                  <a:cubicBezTo>
                    <a:pt x="125" y="52"/>
                    <a:pt x="114" y="68"/>
                    <a:pt x="114" y="68"/>
                  </a:cubicBezTo>
                  <a:cubicBezTo>
                    <a:pt x="112" y="79"/>
                    <a:pt x="111" y="82"/>
                    <a:pt x="100" y="78"/>
                  </a:cubicBezTo>
                  <a:cubicBezTo>
                    <a:pt x="93" y="67"/>
                    <a:pt x="100" y="63"/>
                    <a:pt x="104" y="52"/>
                  </a:cubicBezTo>
                  <a:cubicBezTo>
                    <a:pt x="96" y="44"/>
                    <a:pt x="91" y="36"/>
                    <a:pt x="80" y="32"/>
                  </a:cubicBezTo>
                  <a:cubicBezTo>
                    <a:pt x="73" y="34"/>
                    <a:pt x="67" y="39"/>
                    <a:pt x="60" y="42"/>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6" name="Freeform 42"/>
            <p:cNvSpPr/>
            <p:nvPr/>
          </p:nvSpPr>
          <p:spPr bwMode="invGray">
            <a:xfrm>
              <a:off x="2009" y="2135"/>
              <a:ext cx="39" cy="24"/>
            </a:xfrm>
            <a:custGeom>
              <a:avLst/>
              <a:gdLst/>
              <a:ahLst/>
              <a:cxnLst>
                <a:cxn ang="0">
                  <a:pos x="34" y="0"/>
                </a:cxn>
                <a:cxn ang="0">
                  <a:pos x="8" y="20"/>
                </a:cxn>
                <a:cxn ang="0">
                  <a:pos x="24" y="32"/>
                </a:cxn>
                <a:cxn ang="0">
                  <a:pos x="42" y="30"/>
                </a:cxn>
                <a:cxn ang="0">
                  <a:pos x="34" y="0"/>
                </a:cxn>
              </a:cxnLst>
              <a:rect l="0" t="0" r="r" b="b"/>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7" name="Freeform 43"/>
            <p:cNvSpPr/>
            <p:nvPr/>
          </p:nvSpPr>
          <p:spPr bwMode="invGray">
            <a:xfrm>
              <a:off x="2292" y="2201"/>
              <a:ext cx="128" cy="54"/>
            </a:xfrm>
            <a:custGeom>
              <a:avLst/>
              <a:gdLst/>
              <a:ahLst/>
              <a:cxnLst>
                <a:cxn ang="0">
                  <a:pos x="102" y="8"/>
                </a:cxn>
                <a:cxn ang="0">
                  <a:pos x="66" y="4"/>
                </a:cxn>
                <a:cxn ang="0">
                  <a:pos x="54" y="0"/>
                </a:cxn>
                <a:cxn ang="0">
                  <a:pos x="0" y="28"/>
                </a:cxn>
                <a:cxn ang="0">
                  <a:pos x="28" y="40"/>
                </a:cxn>
                <a:cxn ang="0">
                  <a:pos x="42" y="60"/>
                </a:cxn>
                <a:cxn ang="0">
                  <a:pos x="66" y="68"/>
                </a:cxn>
                <a:cxn ang="0">
                  <a:pos x="78" y="72"/>
                </a:cxn>
                <a:cxn ang="0">
                  <a:pos x="130" y="60"/>
                </a:cxn>
                <a:cxn ang="0">
                  <a:pos x="172" y="44"/>
                </a:cxn>
                <a:cxn ang="0">
                  <a:pos x="148" y="18"/>
                </a:cxn>
                <a:cxn ang="0">
                  <a:pos x="136" y="4"/>
                </a:cxn>
                <a:cxn ang="0">
                  <a:pos x="102" y="8"/>
                </a:cxn>
              </a:cxnLst>
              <a:rect l="0" t="0" r="r" b="b"/>
              <a:pathLst>
                <a:path w="172" h="72">
                  <a:moveTo>
                    <a:pt x="102" y="8"/>
                  </a:moveTo>
                  <a:cubicBezTo>
                    <a:pt x="89" y="12"/>
                    <a:pt x="78" y="8"/>
                    <a:pt x="66" y="4"/>
                  </a:cubicBezTo>
                  <a:cubicBezTo>
                    <a:pt x="62" y="3"/>
                    <a:pt x="54" y="0"/>
                    <a:pt x="54" y="0"/>
                  </a:cubicBezTo>
                  <a:cubicBezTo>
                    <a:pt x="38" y="5"/>
                    <a:pt x="12" y="16"/>
                    <a:pt x="0" y="28"/>
                  </a:cubicBezTo>
                  <a:cubicBezTo>
                    <a:pt x="4" y="39"/>
                    <a:pt x="18" y="39"/>
                    <a:pt x="28" y="40"/>
                  </a:cubicBezTo>
                  <a:cubicBezTo>
                    <a:pt x="39" y="44"/>
                    <a:pt x="41" y="60"/>
                    <a:pt x="42" y="60"/>
                  </a:cubicBezTo>
                  <a:cubicBezTo>
                    <a:pt x="50" y="63"/>
                    <a:pt x="58" y="65"/>
                    <a:pt x="66" y="68"/>
                  </a:cubicBezTo>
                  <a:cubicBezTo>
                    <a:pt x="70" y="69"/>
                    <a:pt x="78" y="72"/>
                    <a:pt x="78" y="72"/>
                  </a:cubicBezTo>
                  <a:cubicBezTo>
                    <a:pt x="92" y="71"/>
                    <a:pt x="117" y="69"/>
                    <a:pt x="130" y="60"/>
                  </a:cubicBezTo>
                  <a:cubicBezTo>
                    <a:pt x="148" y="48"/>
                    <a:pt x="150" y="46"/>
                    <a:pt x="172" y="44"/>
                  </a:cubicBezTo>
                  <a:cubicBezTo>
                    <a:pt x="169" y="29"/>
                    <a:pt x="162" y="23"/>
                    <a:pt x="148" y="18"/>
                  </a:cubicBezTo>
                  <a:cubicBezTo>
                    <a:pt x="145" y="10"/>
                    <a:pt x="144" y="7"/>
                    <a:pt x="136" y="4"/>
                  </a:cubicBezTo>
                  <a:cubicBezTo>
                    <a:pt x="134" y="4"/>
                    <a:pt x="105" y="11"/>
                    <a:pt x="102" y="8"/>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8" name="Freeform 44"/>
            <p:cNvSpPr/>
            <p:nvPr/>
          </p:nvSpPr>
          <p:spPr bwMode="invGray">
            <a:xfrm>
              <a:off x="2393" y="2038"/>
              <a:ext cx="39" cy="24"/>
            </a:xfrm>
            <a:custGeom>
              <a:avLst/>
              <a:gdLst/>
              <a:ahLst/>
              <a:cxnLst>
                <a:cxn ang="0">
                  <a:pos x="34" y="0"/>
                </a:cxn>
                <a:cxn ang="0">
                  <a:pos x="8" y="20"/>
                </a:cxn>
                <a:cxn ang="0">
                  <a:pos x="24" y="32"/>
                </a:cxn>
                <a:cxn ang="0">
                  <a:pos x="42" y="30"/>
                </a:cxn>
                <a:cxn ang="0">
                  <a:pos x="34" y="0"/>
                </a:cxn>
              </a:cxnLst>
              <a:rect l="0" t="0" r="r" b="b"/>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9" name="Freeform 45"/>
            <p:cNvSpPr/>
            <p:nvPr/>
          </p:nvSpPr>
          <p:spPr bwMode="invGray">
            <a:xfrm>
              <a:off x="2662" y="2006"/>
              <a:ext cx="155" cy="63"/>
            </a:xfrm>
            <a:custGeom>
              <a:avLst/>
              <a:gdLst/>
              <a:ahLst/>
              <a:cxnLst>
                <a:cxn ang="0">
                  <a:pos x="191" y="7"/>
                </a:cxn>
                <a:cxn ang="0">
                  <a:pos x="103" y="9"/>
                </a:cxn>
                <a:cxn ang="0">
                  <a:pos x="109" y="25"/>
                </a:cxn>
                <a:cxn ang="0">
                  <a:pos x="107" y="33"/>
                </a:cxn>
                <a:cxn ang="0">
                  <a:pos x="89" y="27"/>
                </a:cxn>
                <a:cxn ang="0">
                  <a:pos x="77" y="19"/>
                </a:cxn>
                <a:cxn ang="0">
                  <a:pos x="23" y="27"/>
                </a:cxn>
                <a:cxn ang="0">
                  <a:pos x="31" y="49"/>
                </a:cxn>
                <a:cxn ang="0">
                  <a:pos x="55" y="53"/>
                </a:cxn>
                <a:cxn ang="0">
                  <a:pos x="75" y="73"/>
                </a:cxn>
                <a:cxn ang="0">
                  <a:pos x="89" y="85"/>
                </a:cxn>
                <a:cxn ang="0">
                  <a:pos x="109" y="67"/>
                </a:cxn>
                <a:cxn ang="0">
                  <a:pos x="121" y="59"/>
                </a:cxn>
                <a:cxn ang="0">
                  <a:pos x="127" y="47"/>
                </a:cxn>
                <a:cxn ang="0">
                  <a:pos x="167" y="35"/>
                </a:cxn>
                <a:cxn ang="0">
                  <a:pos x="187" y="31"/>
                </a:cxn>
                <a:cxn ang="0">
                  <a:pos x="199" y="27"/>
                </a:cxn>
                <a:cxn ang="0">
                  <a:pos x="191" y="7"/>
                </a:cxn>
              </a:cxnLst>
              <a:rect l="0" t="0" r="r" b="b"/>
              <a:pathLst>
                <a:path w="206" h="85">
                  <a:moveTo>
                    <a:pt x="191" y="7"/>
                  </a:moveTo>
                  <a:cubicBezTo>
                    <a:pt x="165" y="6"/>
                    <a:pt x="130" y="0"/>
                    <a:pt x="103" y="9"/>
                  </a:cubicBezTo>
                  <a:cubicBezTo>
                    <a:pt x="100" y="18"/>
                    <a:pt x="101" y="20"/>
                    <a:pt x="109" y="25"/>
                  </a:cubicBezTo>
                  <a:cubicBezTo>
                    <a:pt x="111" y="28"/>
                    <a:pt x="118" y="34"/>
                    <a:pt x="107" y="33"/>
                  </a:cubicBezTo>
                  <a:cubicBezTo>
                    <a:pt x="101" y="32"/>
                    <a:pt x="89" y="27"/>
                    <a:pt x="89" y="27"/>
                  </a:cubicBezTo>
                  <a:cubicBezTo>
                    <a:pt x="86" y="24"/>
                    <a:pt x="82" y="18"/>
                    <a:pt x="77" y="19"/>
                  </a:cubicBezTo>
                  <a:cubicBezTo>
                    <a:pt x="52" y="22"/>
                    <a:pt x="57" y="25"/>
                    <a:pt x="23" y="27"/>
                  </a:cubicBezTo>
                  <a:cubicBezTo>
                    <a:pt x="0" y="31"/>
                    <a:pt x="18" y="45"/>
                    <a:pt x="31" y="49"/>
                  </a:cubicBezTo>
                  <a:cubicBezTo>
                    <a:pt x="43" y="53"/>
                    <a:pt x="35" y="51"/>
                    <a:pt x="55" y="53"/>
                  </a:cubicBezTo>
                  <a:cubicBezTo>
                    <a:pt x="63" y="59"/>
                    <a:pt x="66" y="67"/>
                    <a:pt x="75" y="73"/>
                  </a:cubicBezTo>
                  <a:cubicBezTo>
                    <a:pt x="78" y="81"/>
                    <a:pt x="81" y="82"/>
                    <a:pt x="89" y="85"/>
                  </a:cubicBezTo>
                  <a:cubicBezTo>
                    <a:pt x="104" y="81"/>
                    <a:pt x="99" y="75"/>
                    <a:pt x="109" y="67"/>
                  </a:cubicBezTo>
                  <a:cubicBezTo>
                    <a:pt x="113" y="64"/>
                    <a:pt x="121" y="59"/>
                    <a:pt x="121" y="59"/>
                  </a:cubicBezTo>
                  <a:cubicBezTo>
                    <a:pt x="123" y="55"/>
                    <a:pt x="124" y="50"/>
                    <a:pt x="127" y="47"/>
                  </a:cubicBezTo>
                  <a:cubicBezTo>
                    <a:pt x="132" y="41"/>
                    <a:pt x="158" y="37"/>
                    <a:pt x="167" y="35"/>
                  </a:cubicBezTo>
                  <a:cubicBezTo>
                    <a:pt x="174" y="34"/>
                    <a:pt x="181" y="33"/>
                    <a:pt x="187" y="31"/>
                  </a:cubicBezTo>
                  <a:cubicBezTo>
                    <a:pt x="191" y="30"/>
                    <a:pt x="199" y="27"/>
                    <a:pt x="199" y="27"/>
                  </a:cubicBezTo>
                  <a:cubicBezTo>
                    <a:pt x="206" y="16"/>
                    <a:pt x="199" y="15"/>
                    <a:pt x="191" y="7"/>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0" name="Freeform 46"/>
            <p:cNvSpPr/>
            <p:nvPr/>
          </p:nvSpPr>
          <p:spPr bwMode="invGray">
            <a:xfrm>
              <a:off x="2759" y="2039"/>
              <a:ext cx="48" cy="21"/>
            </a:xfrm>
            <a:custGeom>
              <a:avLst/>
              <a:gdLst/>
              <a:ahLst/>
              <a:cxnLst>
                <a:cxn ang="0">
                  <a:pos x="36" y="6"/>
                </a:cxn>
                <a:cxn ang="0">
                  <a:pos x="8" y="4"/>
                </a:cxn>
                <a:cxn ang="0">
                  <a:pos x="24" y="28"/>
                </a:cxn>
                <a:cxn ang="0">
                  <a:pos x="54" y="14"/>
                </a:cxn>
                <a:cxn ang="0">
                  <a:pos x="36" y="6"/>
                </a:cxn>
              </a:cxnLst>
              <a:rect l="0" t="0" r="r" b="b"/>
              <a:pathLst>
                <a:path w="64" h="28">
                  <a:moveTo>
                    <a:pt x="36" y="6"/>
                  </a:moveTo>
                  <a:cubicBezTo>
                    <a:pt x="32" y="18"/>
                    <a:pt x="19" y="0"/>
                    <a:pt x="8" y="4"/>
                  </a:cubicBezTo>
                  <a:cubicBezTo>
                    <a:pt x="0" y="16"/>
                    <a:pt x="14" y="27"/>
                    <a:pt x="24" y="28"/>
                  </a:cubicBezTo>
                  <a:cubicBezTo>
                    <a:pt x="30" y="27"/>
                    <a:pt x="48" y="16"/>
                    <a:pt x="54" y="14"/>
                  </a:cubicBezTo>
                  <a:cubicBezTo>
                    <a:pt x="64" y="10"/>
                    <a:pt x="36" y="9"/>
                    <a:pt x="36" y="6"/>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1" name="Freeform 47"/>
            <p:cNvSpPr/>
            <p:nvPr/>
          </p:nvSpPr>
          <p:spPr bwMode="invGray">
            <a:xfrm>
              <a:off x="2467" y="2311"/>
              <a:ext cx="109" cy="132"/>
            </a:xfrm>
            <a:custGeom>
              <a:avLst/>
              <a:gdLst/>
              <a:ahLst/>
              <a:cxnLst>
                <a:cxn ang="0">
                  <a:pos x="24" y="19"/>
                </a:cxn>
                <a:cxn ang="0">
                  <a:pos x="0" y="25"/>
                </a:cxn>
                <a:cxn ang="0">
                  <a:pos x="14" y="43"/>
                </a:cxn>
                <a:cxn ang="0">
                  <a:pos x="34" y="87"/>
                </a:cxn>
                <a:cxn ang="0">
                  <a:pos x="52" y="91"/>
                </a:cxn>
                <a:cxn ang="0">
                  <a:pos x="50" y="107"/>
                </a:cxn>
                <a:cxn ang="0">
                  <a:pos x="28" y="113"/>
                </a:cxn>
                <a:cxn ang="0">
                  <a:pos x="16" y="131"/>
                </a:cxn>
                <a:cxn ang="0">
                  <a:pos x="18" y="137"/>
                </a:cxn>
                <a:cxn ang="0">
                  <a:pos x="30" y="141"/>
                </a:cxn>
                <a:cxn ang="0">
                  <a:pos x="18" y="169"/>
                </a:cxn>
                <a:cxn ang="0">
                  <a:pos x="20" y="175"/>
                </a:cxn>
                <a:cxn ang="0">
                  <a:pos x="34" y="171"/>
                </a:cxn>
                <a:cxn ang="0">
                  <a:pos x="58" y="169"/>
                </a:cxn>
                <a:cxn ang="0">
                  <a:pos x="92" y="171"/>
                </a:cxn>
                <a:cxn ang="0">
                  <a:pos x="110" y="169"/>
                </a:cxn>
                <a:cxn ang="0">
                  <a:pos x="122" y="165"/>
                </a:cxn>
                <a:cxn ang="0">
                  <a:pos x="128" y="141"/>
                </a:cxn>
                <a:cxn ang="0">
                  <a:pos x="146" y="133"/>
                </a:cxn>
                <a:cxn ang="0">
                  <a:pos x="110" y="109"/>
                </a:cxn>
                <a:cxn ang="0">
                  <a:pos x="88" y="83"/>
                </a:cxn>
                <a:cxn ang="0">
                  <a:pos x="82" y="69"/>
                </a:cxn>
                <a:cxn ang="0">
                  <a:pos x="64" y="61"/>
                </a:cxn>
                <a:cxn ang="0">
                  <a:pos x="86" y="45"/>
                </a:cxn>
                <a:cxn ang="0">
                  <a:pos x="64" y="31"/>
                </a:cxn>
                <a:cxn ang="0">
                  <a:pos x="70" y="13"/>
                </a:cxn>
                <a:cxn ang="0">
                  <a:pos x="46" y="1"/>
                </a:cxn>
                <a:cxn ang="0">
                  <a:pos x="30" y="9"/>
                </a:cxn>
                <a:cxn ang="0">
                  <a:pos x="24" y="19"/>
                </a:cxn>
              </a:cxnLst>
              <a:rect l="0" t="0" r="r" b="b"/>
              <a:pathLst>
                <a:path w="146" h="176">
                  <a:moveTo>
                    <a:pt x="24" y="19"/>
                  </a:moveTo>
                  <a:cubicBezTo>
                    <a:pt x="13" y="23"/>
                    <a:pt x="7" y="15"/>
                    <a:pt x="0" y="25"/>
                  </a:cubicBezTo>
                  <a:cubicBezTo>
                    <a:pt x="2" y="32"/>
                    <a:pt x="14" y="43"/>
                    <a:pt x="14" y="43"/>
                  </a:cubicBezTo>
                  <a:cubicBezTo>
                    <a:pt x="19" y="58"/>
                    <a:pt x="20" y="78"/>
                    <a:pt x="34" y="87"/>
                  </a:cubicBezTo>
                  <a:cubicBezTo>
                    <a:pt x="42" y="84"/>
                    <a:pt x="45" y="86"/>
                    <a:pt x="52" y="91"/>
                  </a:cubicBezTo>
                  <a:cubicBezTo>
                    <a:pt x="57" y="105"/>
                    <a:pt x="60" y="101"/>
                    <a:pt x="50" y="107"/>
                  </a:cubicBezTo>
                  <a:cubicBezTo>
                    <a:pt x="38" y="105"/>
                    <a:pt x="32" y="101"/>
                    <a:pt x="28" y="113"/>
                  </a:cubicBezTo>
                  <a:cubicBezTo>
                    <a:pt x="32" y="129"/>
                    <a:pt x="33" y="128"/>
                    <a:pt x="16" y="131"/>
                  </a:cubicBezTo>
                  <a:cubicBezTo>
                    <a:pt x="17" y="133"/>
                    <a:pt x="16" y="136"/>
                    <a:pt x="18" y="137"/>
                  </a:cubicBezTo>
                  <a:cubicBezTo>
                    <a:pt x="21" y="139"/>
                    <a:pt x="30" y="141"/>
                    <a:pt x="30" y="141"/>
                  </a:cubicBezTo>
                  <a:cubicBezTo>
                    <a:pt x="28" y="152"/>
                    <a:pt x="21" y="159"/>
                    <a:pt x="18" y="169"/>
                  </a:cubicBezTo>
                  <a:cubicBezTo>
                    <a:pt x="19" y="171"/>
                    <a:pt x="18" y="174"/>
                    <a:pt x="20" y="175"/>
                  </a:cubicBezTo>
                  <a:cubicBezTo>
                    <a:pt x="22" y="176"/>
                    <a:pt x="32" y="171"/>
                    <a:pt x="34" y="171"/>
                  </a:cubicBezTo>
                  <a:cubicBezTo>
                    <a:pt x="42" y="170"/>
                    <a:pt x="50" y="170"/>
                    <a:pt x="58" y="169"/>
                  </a:cubicBezTo>
                  <a:cubicBezTo>
                    <a:pt x="70" y="167"/>
                    <a:pt x="80" y="167"/>
                    <a:pt x="92" y="171"/>
                  </a:cubicBezTo>
                  <a:cubicBezTo>
                    <a:pt x="98" y="170"/>
                    <a:pt x="104" y="170"/>
                    <a:pt x="110" y="169"/>
                  </a:cubicBezTo>
                  <a:cubicBezTo>
                    <a:pt x="114" y="168"/>
                    <a:pt x="122" y="165"/>
                    <a:pt x="122" y="165"/>
                  </a:cubicBezTo>
                  <a:cubicBezTo>
                    <a:pt x="124" y="158"/>
                    <a:pt x="123" y="147"/>
                    <a:pt x="128" y="141"/>
                  </a:cubicBezTo>
                  <a:cubicBezTo>
                    <a:pt x="132" y="136"/>
                    <a:pt x="146" y="133"/>
                    <a:pt x="146" y="133"/>
                  </a:cubicBezTo>
                  <a:cubicBezTo>
                    <a:pt x="142" y="105"/>
                    <a:pt x="143" y="111"/>
                    <a:pt x="110" y="109"/>
                  </a:cubicBezTo>
                  <a:cubicBezTo>
                    <a:pt x="102" y="97"/>
                    <a:pt x="103" y="88"/>
                    <a:pt x="88" y="83"/>
                  </a:cubicBezTo>
                  <a:cubicBezTo>
                    <a:pt x="85" y="79"/>
                    <a:pt x="86" y="72"/>
                    <a:pt x="82" y="69"/>
                  </a:cubicBezTo>
                  <a:cubicBezTo>
                    <a:pt x="77" y="65"/>
                    <a:pt x="69" y="65"/>
                    <a:pt x="64" y="61"/>
                  </a:cubicBezTo>
                  <a:cubicBezTo>
                    <a:pt x="52" y="43"/>
                    <a:pt x="67" y="47"/>
                    <a:pt x="86" y="45"/>
                  </a:cubicBezTo>
                  <a:cubicBezTo>
                    <a:pt x="93" y="25"/>
                    <a:pt x="83" y="29"/>
                    <a:pt x="64" y="31"/>
                  </a:cubicBezTo>
                  <a:cubicBezTo>
                    <a:pt x="62" y="25"/>
                    <a:pt x="70" y="13"/>
                    <a:pt x="70" y="13"/>
                  </a:cubicBezTo>
                  <a:cubicBezTo>
                    <a:pt x="64" y="4"/>
                    <a:pt x="56" y="3"/>
                    <a:pt x="46" y="1"/>
                  </a:cubicBezTo>
                  <a:cubicBezTo>
                    <a:pt x="35" y="3"/>
                    <a:pt x="34" y="0"/>
                    <a:pt x="30" y="9"/>
                  </a:cubicBezTo>
                  <a:cubicBezTo>
                    <a:pt x="25" y="21"/>
                    <a:pt x="29" y="24"/>
                    <a:pt x="24" y="19"/>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2" name="Freeform 48"/>
            <p:cNvSpPr/>
            <p:nvPr/>
          </p:nvSpPr>
          <p:spPr bwMode="invGray">
            <a:xfrm>
              <a:off x="2413" y="2359"/>
              <a:ext cx="69" cy="68"/>
            </a:xfrm>
            <a:custGeom>
              <a:avLst/>
              <a:gdLst/>
              <a:ahLst/>
              <a:cxnLst>
                <a:cxn ang="0">
                  <a:pos x="58" y="6"/>
                </a:cxn>
                <a:cxn ang="0">
                  <a:pos x="82" y="8"/>
                </a:cxn>
                <a:cxn ang="0">
                  <a:pos x="92" y="26"/>
                </a:cxn>
                <a:cxn ang="0">
                  <a:pos x="78" y="48"/>
                </a:cxn>
                <a:cxn ang="0">
                  <a:pos x="46" y="76"/>
                </a:cxn>
                <a:cxn ang="0">
                  <a:pos x="18" y="92"/>
                </a:cxn>
                <a:cxn ang="0">
                  <a:pos x="8" y="72"/>
                </a:cxn>
                <a:cxn ang="0">
                  <a:pos x="20" y="64"/>
                </a:cxn>
                <a:cxn ang="0">
                  <a:pos x="14" y="46"/>
                </a:cxn>
                <a:cxn ang="0">
                  <a:pos x="40" y="28"/>
                </a:cxn>
                <a:cxn ang="0">
                  <a:pos x="58" y="6"/>
                </a:cxn>
              </a:cxnLst>
              <a:rect l="0" t="0" r="r" b="b"/>
              <a:pathLst>
                <a:path w="92" h="92">
                  <a:moveTo>
                    <a:pt x="58" y="6"/>
                  </a:moveTo>
                  <a:cubicBezTo>
                    <a:pt x="67" y="0"/>
                    <a:pt x="73" y="2"/>
                    <a:pt x="82" y="8"/>
                  </a:cubicBezTo>
                  <a:cubicBezTo>
                    <a:pt x="91" y="22"/>
                    <a:pt x="88" y="15"/>
                    <a:pt x="92" y="26"/>
                  </a:cubicBezTo>
                  <a:cubicBezTo>
                    <a:pt x="89" y="36"/>
                    <a:pt x="82" y="37"/>
                    <a:pt x="78" y="48"/>
                  </a:cubicBezTo>
                  <a:cubicBezTo>
                    <a:pt x="85" y="69"/>
                    <a:pt x="60" y="71"/>
                    <a:pt x="46" y="76"/>
                  </a:cubicBezTo>
                  <a:cubicBezTo>
                    <a:pt x="40" y="86"/>
                    <a:pt x="28" y="86"/>
                    <a:pt x="18" y="92"/>
                  </a:cubicBezTo>
                  <a:cubicBezTo>
                    <a:pt x="9" y="90"/>
                    <a:pt x="0" y="84"/>
                    <a:pt x="8" y="72"/>
                  </a:cubicBezTo>
                  <a:cubicBezTo>
                    <a:pt x="11" y="68"/>
                    <a:pt x="20" y="64"/>
                    <a:pt x="20" y="64"/>
                  </a:cubicBezTo>
                  <a:cubicBezTo>
                    <a:pt x="23" y="55"/>
                    <a:pt x="21" y="53"/>
                    <a:pt x="14" y="46"/>
                  </a:cubicBezTo>
                  <a:cubicBezTo>
                    <a:pt x="18" y="30"/>
                    <a:pt x="28" y="36"/>
                    <a:pt x="40" y="28"/>
                  </a:cubicBezTo>
                  <a:cubicBezTo>
                    <a:pt x="56" y="17"/>
                    <a:pt x="50" y="24"/>
                    <a:pt x="58" y="6"/>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3" name="Freeform 49"/>
            <p:cNvSpPr/>
            <p:nvPr/>
          </p:nvSpPr>
          <p:spPr bwMode="invGray">
            <a:xfrm>
              <a:off x="4099" y="3502"/>
              <a:ext cx="474" cy="495"/>
            </a:xfrm>
            <a:custGeom>
              <a:avLst/>
              <a:gdLst/>
              <a:ahLst/>
              <a:cxnLst>
                <a:cxn ang="0">
                  <a:pos x="212" y="11"/>
                </a:cxn>
                <a:cxn ang="0">
                  <a:pos x="176" y="19"/>
                </a:cxn>
                <a:cxn ang="0">
                  <a:pos x="144" y="51"/>
                </a:cxn>
                <a:cxn ang="0">
                  <a:pos x="104" y="59"/>
                </a:cxn>
                <a:cxn ang="0">
                  <a:pos x="84" y="75"/>
                </a:cxn>
                <a:cxn ang="0">
                  <a:pos x="68" y="115"/>
                </a:cxn>
                <a:cxn ang="0">
                  <a:pos x="36" y="167"/>
                </a:cxn>
                <a:cxn ang="0">
                  <a:pos x="0" y="179"/>
                </a:cxn>
                <a:cxn ang="0">
                  <a:pos x="72" y="323"/>
                </a:cxn>
                <a:cxn ang="0">
                  <a:pos x="120" y="427"/>
                </a:cxn>
                <a:cxn ang="0">
                  <a:pos x="144" y="443"/>
                </a:cxn>
                <a:cxn ang="0">
                  <a:pos x="168" y="451"/>
                </a:cxn>
                <a:cxn ang="0">
                  <a:pos x="228" y="431"/>
                </a:cxn>
                <a:cxn ang="0">
                  <a:pos x="252" y="423"/>
                </a:cxn>
                <a:cxn ang="0">
                  <a:pos x="300" y="451"/>
                </a:cxn>
                <a:cxn ang="0">
                  <a:pos x="324" y="527"/>
                </a:cxn>
                <a:cxn ang="0">
                  <a:pos x="336" y="523"/>
                </a:cxn>
                <a:cxn ang="0">
                  <a:pos x="344" y="511"/>
                </a:cxn>
                <a:cxn ang="0">
                  <a:pos x="368" y="547"/>
                </a:cxn>
                <a:cxn ang="0">
                  <a:pos x="404" y="571"/>
                </a:cxn>
                <a:cxn ang="0">
                  <a:pos x="436" y="603"/>
                </a:cxn>
                <a:cxn ang="0">
                  <a:pos x="444" y="615"/>
                </a:cxn>
                <a:cxn ang="0">
                  <a:pos x="456" y="623"/>
                </a:cxn>
                <a:cxn ang="0">
                  <a:pos x="484" y="655"/>
                </a:cxn>
                <a:cxn ang="0">
                  <a:pos x="492" y="631"/>
                </a:cxn>
                <a:cxn ang="0">
                  <a:pos x="540" y="659"/>
                </a:cxn>
                <a:cxn ang="0">
                  <a:pos x="588" y="655"/>
                </a:cxn>
                <a:cxn ang="0">
                  <a:pos x="616" y="531"/>
                </a:cxn>
                <a:cxn ang="0">
                  <a:pos x="632" y="463"/>
                </a:cxn>
                <a:cxn ang="0">
                  <a:pos x="620" y="367"/>
                </a:cxn>
                <a:cxn ang="0">
                  <a:pos x="536" y="271"/>
                </a:cxn>
                <a:cxn ang="0">
                  <a:pos x="528" y="235"/>
                </a:cxn>
                <a:cxn ang="0">
                  <a:pos x="460" y="179"/>
                </a:cxn>
                <a:cxn ang="0">
                  <a:pos x="472" y="155"/>
                </a:cxn>
                <a:cxn ang="0">
                  <a:pos x="456" y="131"/>
                </a:cxn>
                <a:cxn ang="0">
                  <a:pos x="416" y="79"/>
                </a:cxn>
                <a:cxn ang="0">
                  <a:pos x="392" y="31"/>
                </a:cxn>
                <a:cxn ang="0">
                  <a:pos x="388" y="19"/>
                </a:cxn>
                <a:cxn ang="0">
                  <a:pos x="364" y="151"/>
                </a:cxn>
                <a:cxn ang="0">
                  <a:pos x="324" y="115"/>
                </a:cxn>
                <a:cxn ang="0">
                  <a:pos x="292" y="111"/>
                </a:cxn>
                <a:cxn ang="0">
                  <a:pos x="272" y="87"/>
                </a:cxn>
                <a:cxn ang="0">
                  <a:pos x="264" y="63"/>
                </a:cxn>
                <a:cxn ang="0">
                  <a:pos x="276" y="55"/>
                </a:cxn>
                <a:cxn ang="0">
                  <a:pos x="240" y="19"/>
                </a:cxn>
                <a:cxn ang="0">
                  <a:pos x="216" y="11"/>
                </a:cxn>
                <a:cxn ang="0">
                  <a:pos x="204" y="7"/>
                </a:cxn>
                <a:cxn ang="0">
                  <a:pos x="212" y="11"/>
                </a:cxn>
              </a:cxnLst>
              <a:rect l="0" t="0" r="r" b="b"/>
              <a:pathLst>
                <a:path w="633" h="660">
                  <a:moveTo>
                    <a:pt x="212" y="11"/>
                  </a:moveTo>
                  <a:cubicBezTo>
                    <a:pt x="195" y="0"/>
                    <a:pt x="187" y="2"/>
                    <a:pt x="176" y="19"/>
                  </a:cubicBezTo>
                  <a:cubicBezTo>
                    <a:pt x="171" y="61"/>
                    <a:pt x="181" y="88"/>
                    <a:pt x="144" y="51"/>
                  </a:cubicBezTo>
                  <a:cubicBezTo>
                    <a:pt x="131" y="53"/>
                    <a:pt x="115" y="51"/>
                    <a:pt x="104" y="59"/>
                  </a:cubicBezTo>
                  <a:cubicBezTo>
                    <a:pt x="78" y="80"/>
                    <a:pt x="114" y="65"/>
                    <a:pt x="84" y="75"/>
                  </a:cubicBezTo>
                  <a:cubicBezTo>
                    <a:pt x="78" y="94"/>
                    <a:pt x="92" y="107"/>
                    <a:pt x="68" y="115"/>
                  </a:cubicBezTo>
                  <a:cubicBezTo>
                    <a:pt x="55" y="135"/>
                    <a:pt x="59" y="159"/>
                    <a:pt x="36" y="167"/>
                  </a:cubicBezTo>
                  <a:cubicBezTo>
                    <a:pt x="16" y="163"/>
                    <a:pt x="7" y="158"/>
                    <a:pt x="0" y="179"/>
                  </a:cubicBezTo>
                  <a:cubicBezTo>
                    <a:pt x="9" y="232"/>
                    <a:pt x="43" y="279"/>
                    <a:pt x="72" y="323"/>
                  </a:cubicBezTo>
                  <a:cubicBezTo>
                    <a:pt x="82" y="371"/>
                    <a:pt x="85" y="392"/>
                    <a:pt x="120" y="427"/>
                  </a:cubicBezTo>
                  <a:cubicBezTo>
                    <a:pt x="127" y="434"/>
                    <a:pt x="136" y="438"/>
                    <a:pt x="144" y="443"/>
                  </a:cubicBezTo>
                  <a:cubicBezTo>
                    <a:pt x="151" y="448"/>
                    <a:pt x="168" y="451"/>
                    <a:pt x="168" y="451"/>
                  </a:cubicBezTo>
                  <a:cubicBezTo>
                    <a:pt x="188" y="444"/>
                    <a:pt x="208" y="438"/>
                    <a:pt x="228" y="431"/>
                  </a:cubicBezTo>
                  <a:cubicBezTo>
                    <a:pt x="236" y="428"/>
                    <a:pt x="252" y="423"/>
                    <a:pt x="252" y="423"/>
                  </a:cubicBezTo>
                  <a:cubicBezTo>
                    <a:pt x="271" y="429"/>
                    <a:pt x="281" y="445"/>
                    <a:pt x="300" y="451"/>
                  </a:cubicBezTo>
                  <a:cubicBezTo>
                    <a:pt x="320" y="471"/>
                    <a:pt x="315" y="500"/>
                    <a:pt x="324" y="527"/>
                  </a:cubicBezTo>
                  <a:cubicBezTo>
                    <a:pt x="328" y="526"/>
                    <a:pt x="333" y="526"/>
                    <a:pt x="336" y="523"/>
                  </a:cubicBezTo>
                  <a:cubicBezTo>
                    <a:pt x="340" y="520"/>
                    <a:pt x="339" y="511"/>
                    <a:pt x="344" y="511"/>
                  </a:cubicBezTo>
                  <a:cubicBezTo>
                    <a:pt x="358" y="511"/>
                    <a:pt x="362" y="541"/>
                    <a:pt x="368" y="547"/>
                  </a:cubicBezTo>
                  <a:cubicBezTo>
                    <a:pt x="378" y="557"/>
                    <a:pt x="392" y="563"/>
                    <a:pt x="404" y="571"/>
                  </a:cubicBezTo>
                  <a:cubicBezTo>
                    <a:pt x="418" y="580"/>
                    <a:pt x="422" y="594"/>
                    <a:pt x="436" y="603"/>
                  </a:cubicBezTo>
                  <a:cubicBezTo>
                    <a:pt x="439" y="607"/>
                    <a:pt x="441" y="612"/>
                    <a:pt x="444" y="615"/>
                  </a:cubicBezTo>
                  <a:cubicBezTo>
                    <a:pt x="447" y="618"/>
                    <a:pt x="453" y="619"/>
                    <a:pt x="456" y="623"/>
                  </a:cubicBezTo>
                  <a:cubicBezTo>
                    <a:pt x="489" y="660"/>
                    <a:pt x="457" y="637"/>
                    <a:pt x="484" y="655"/>
                  </a:cubicBezTo>
                  <a:cubicBezTo>
                    <a:pt x="487" y="647"/>
                    <a:pt x="485" y="626"/>
                    <a:pt x="492" y="631"/>
                  </a:cubicBezTo>
                  <a:cubicBezTo>
                    <a:pt x="509" y="642"/>
                    <a:pt x="522" y="653"/>
                    <a:pt x="540" y="659"/>
                  </a:cubicBezTo>
                  <a:cubicBezTo>
                    <a:pt x="557" y="642"/>
                    <a:pt x="567" y="648"/>
                    <a:pt x="588" y="655"/>
                  </a:cubicBezTo>
                  <a:cubicBezTo>
                    <a:pt x="611" y="621"/>
                    <a:pt x="573" y="560"/>
                    <a:pt x="616" y="531"/>
                  </a:cubicBezTo>
                  <a:cubicBezTo>
                    <a:pt x="632" y="507"/>
                    <a:pt x="629" y="496"/>
                    <a:pt x="632" y="463"/>
                  </a:cubicBezTo>
                  <a:cubicBezTo>
                    <a:pt x="630" y="440"/>
                    <a:pt x="633" y="390"/>
                    <a:pt x="620" y="367"/>
                  </a:cubicBezTo>
                  <a:cubicBezTo>
                    <a:pt x="600" y="332"/>
                    <a:pt x="565" y="300"/>
                    <a:pt x="536" y="271"/>
                  </a:cubicBezTo>
                  <a:cubicBezTo>
                    <a:pt x="532" y="259"/>
                    <a:pt x="532" y="247"/>
                    <a:pt x="528" y="235"/>
                  </a:cubicBezTo>
                  <a:cubicBezTo>
                    <a:pt x="525" y="225"/>
                    <a:pt x="474" y="188"/>
                    <a:pt x="460" y="179"/>
                  </a:cubicBezTo>
                  <a:cubicBezTo>
                    <a:pt x="463" y="171"/>
                    <a:pt x="471" y="164"/>
                    <a:pt x="472" y="155"/>
                  </a:cubicBezTo>
                  <a:cubicBezTo>
                    <a:pt x="474" y="144"/>
                    <a:pt x="461" y="137"/>
                    <a:pt x="456" y="131"/>
                  </a:cubicBezTo>
                  <a:cubicBezTo>
                    <a:pt x="435" y="106"/>
                    <a:pt x="451" y="88"/>
                    <a:pt x="416" y="79"/>
                  </a:cubicBezTo>
                  <a:cubicBezTo>
                    <a:pt x="395" y="48"/>
                    <a:pt x="403" y="64"/>
                    <a:pt x="392" y="31"/>
                  </a:cubicBezTo>
                  <a:cubicBezTo>
                    <a:pt x="391" y="27"/>
                    <a:pt x="388" y="19"/>
                    <a:pt x="388" y="19"/>
                  </a:cubicBezTo>
                  <a:cubicBezTo>
                    <a:pt x="362" y="58"/>
                    <a:pt x="379" y="107"/>
                    <a:pt x="364" y="151"/>
                  </a:cubicBezTo>
                  <a:cubicBezTo>
                    <a:pt x="344" y="144"/>
                    <a:pt x="344" y="120"/>
                    <a:pt x="324" y="115"/>
                  </a:cubicBezTo>
                  <a:cubicBezTo>
                    <a:pt x="314" y="112"/>
                    <a:pt x="303" y="112"/>
                    <a:pt x="292" y="111"/>
                  </a:cubicBezTo>
                  <a:cubicBezTo>
                    <a:pt x="284" y="103"/>
                    <a:pt x="276" y="97"/>
                    <a:pt x="272" y="87"/>
                  </a:cubicBezTo>
                  <a:cubicBezTo>
                    <a:pt x="269" y="79"/>
                    <a:pt x="264" y="63"/>
                    <a:pt x="264" y="63"/>
                  </a:cubicBezTo>
                  <a:cubicBezTo>
                    <a:pt x="268" y="60"/>
                    <a:pt x="273" y="58"/>
                    <a:pt x="276" y="55"/>
                  </a:cubicBezTo>
                  <a:cubicBezTo>
                    <a:pt x="300" y="31"/>
                    <a:pt x="256" y="24"/>
                    <a:pt x="240" y="19"/>
                  </a:cubicBezTo>
                  <a:cubicBezTo>
                    <a:pt x="232" y="16"/>
                    <a:pt x="224" y="14"/>
                    <a:pt x="216" y="11"/>
                  </a:cubicBezTo>
                  <a:cubicBezTo>
                    <a:pt x="212" y="10"/>
                    <a:pt x="200" y="5"/>
                    <a:pt x="204" y="7"/>
                  </a:cubicBezTo>
                  <a:cubicBezTo>
                    <a:pt x="207" y="8"/>
                    <a:pt x="209" y="10"/>
                    <a:pt x="212" y="11"/>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4" name="Freeform 50"/>
            <p:cNvSpPr/>
            <p:nvPr/>
          </p:nvSpPr>
          <p:spPr bwMode="invGray">
            <a:xfrm>
              <a:off x="4246" y="3241"/>
              <a:ext cx="319" cy="210"/>
            </a:xfrm>
            <a:custGeom>
              <a:avLst/>
              <a:gdLst/>
              <a:ahLst/>
              <a:cxnLst>
                <a:cxn ang="0">
                  <a:pos x="84" y="60"/>
                </a:cxn>
                <a:cxn ang="0">
                  <a:pos x="68" y="36"/>
                </a:cxn>
                <a:cxn ang="0">
                  <a:pos x="64" y="16"/>
                </a:cxn>
                <a:cxn ang="0">
                  <a:pos x="52" y="12"/>
                </a:cxn>
                <a:cxn ang="0">
                  <a:pos x="16" y="16"/>
                </a:cxn>
                <a:cxn ang="0">
                  <a:pos x="44" y="40"/>
                </a:cxn>
                <a:cxn ang="0">
                  <a:pos x="48" y="52"/>
                </a:cxn>
                <a:cxn ang="0">
                  <a:pos x="24" y="68"/>
                </a:cxn>
                <a:cxn ang="0">
                  <a:pos x="88" y="92"/>
                </a:cxn>
                <a:cxn ang="0">
                  <a:pos x="124" y="112"/>
                </a:cxn>
                <a:cxn ang="0">
                  <a:pos x="128" y="124"/>
                </a:cxn>
                <a:cxn ang="0">
                  <a:pos x="140" y="132"/>
                </a:cxn>
                <a:cxn ang="0">
                  <a:pos x="148" y="156"/>
                </a:cxn>
                <a:cxn ang="0">
                  <a:pos x="132" y="196"/>
                </a:cxn>
                <a:cxn ang="0">
                  <a:pos x="180" y="188"/>
                </a:cxn>
                <a:cxn ang="0">
                  <a:pos x="192" y="216"/>
                </a:cxn>
                <a:cxn ang="0">
                  <a:pos x="216" y="224"/>
                </a:cxn>
                <a:cxn ang="0">
                  <a:pos x="228" y="228"/>
                </a:cxn>
                <a:cxn ang="0">
                  <a:pos x="252" y="224"/>
                </a:cxn>
                <a:cxn ang="0">
                  <a:pos x="276" y="196"/>
                </a:cxn>
                <a:cxn ang="0">
                  <a:pos x="336" y="252"/>
                </a:cxn>
                <a:cxn ang="0">
                  <a:pos x="364" y="280"/>
                </a:cxn>
                <a:cxn ang="0">
                  <a:pos x="360" y="224"/>
                </a:cxn>
                <a:cxn ang="0">
                  <a:pos x="336" y="200"/>
                </a:cxn>
                <a:cxn ang="0">
                  <a:pos x="372" y="168"/>
                </a:cxn>
                <a:cxn ang="0">
                  <a:pos x="408" y="156"/>
                </a:cxn>
                <a:cxn ang="0">
                  <a:pos x="420" y="152"/>
                </a:cxn>
                <a:cxn ang="0">
                  <a:pos x="424" y="140"/>
                </a:cxn>
                <a:cxn ang="0">
                  <a:pos x="356" y="148"/>
                </a:cxn>
                <a:cxn ang="0">
                  <a:pos x="304" y="140"/>
                </a:cxn>
                <a:cxn ang="0">
                  <a:pos x="300" y="128"/>
                </a:cxn>
                <a:cxn ang="0">
                  <a:pos x="292" y="116"/>
                </a:cxn>
                <a:cxn ang="0">
                  <a:pos x="220" y="80"/>
                </a:cxn>
                <a:cxn ang="0">
                  <a:pos x="160" y="60"/>
                </a:cxn>
                <a:cxn ang="0">
                  <a:pos x="136" y="52"/>
                </a:cxn>
                <a:cxn ang="0">
                  <a:pos x="80" y="52"/>
                </a:cxn>
                <a:cxn ang="0">
                  <a:pos x="68" y="32"/>
                </a:cxn>
                <a:cxn ang="0">
                  <a:pos x="68" y="0"/>
                </a:cxn>
              </a:cxnLst>
              <a:rect l="0" t="0" r="r" b="b"/>
              <a:pathLst>
                <a:path w="426" h="280">
                  <a:moveTo>
                    <a:pt x="84" y="60"/>
                  </a:moveTo>
                  <a:cubicBezTo>
                    <a:pt x="79" y="52"/>
                    <a:pt x="70" y="45"/>
                    <a:pt x="68" y="36"/>
                  </a:cubicBezTo>
                  <a:cubicBezTo>
                    <a:pt x="67" y="29"/>
                    <a:pt x="68" y="22"/>
                    <a:pt x="64" y="16"/>
                  </a:cubicBezTo>
                  <a:cubicBezTo>
                    <a:pt x="62" y="12"/>
                    <a:pt x="56" y="13"/>
                    <a:pt x="52" y="12"/>
                  </a:cubicBezTo>
                  <a:cubicBezTo>
                    <a:pt x="40" y="13"/>
                    <a:pt x="27" y="11"/>
                    <a:pt x="16" y="16"/>
                  </a:cubicBezTo>
                  <a:cubicBezTo>
                    <a:pt x="0" y="24"/>
                    <a:pt x="43" y="40"/>
                    <a:pt x="44" y="40"/>
                  </a:cubicBezTo>
                  <a:cubicBezTo>
                    <a:pt x="45" y="44"/>
                    <a:pt x="50" y="49"/>
                    <a:pt x="48" y="52"/>
                  </a:cubicBezTo>
                  <a:cubicBezTo>
                    <a:pt x="42" y="60"/>
                    <a:pt x="24" y="68"/>
                    <a:pt x="24" y="68"/>
                  </a:cubicBezTo>
                  <a:cubicBezTo>
                    <a:pt x="38" y="88"/>
                    <a:pt x="65" y="89"/>
                    <a:pt x="88" y="92"/>
                  </a:cubicBezTo>
                  <a:cubicBezTo>
                    <a:pt x="101" y="96"/>
                    <a:pt x="124" y="112"/>
                    <a:pt x="124" y="112"/>
                  </a:cubicBezTo>
                  <a:cubicBezTo>
                    <a:pt x="125" y="116"/>
                    <a:pt x="125" y="121"/>
                    <a:pt x="128" y="124"/>
                  </a:cubicBezTo>
                  <a:cubicBezTo>
                    <a:pt x="131" y="128"/>
                    <a:pt x="137" y="128"/>
                    <a:pt x="140" y="132"/>
                  </a:cubicBezTo>
                  <a:cubicBezTo>
                    <a:pt x="144" y="139"/>
                    <a:pt x="148" y="156"/>
                    <a:pt x="148" y="156"/>
                  </a:cubicBezTo>
                  <a:cubicBezTo>
                    <a:pt x="144" y="171"/>
                    <a:pt x="137" y="181"/>
                    <a:pt x="132" y="196"/>
                  </a:cubicBezTo>
                  <a:cubicBezTo>
                    <a:pt x="151" y="209"/>
                    <a:pt x="167" y="207"/>
                    <a:pt x="180" y="188"/>
                  </a:cubicBezTo>
                  <a:cubicBezTo>
                    <a:pt x="182" y="196"/>
                    <a:pt x="184" y="211"/>
                    <a:pt x="192" y="216"/>
                  </a:cubicBezTo>
                  <a:cubicBezTo>
                    <a:pt x="199" y="220"/>
                    <a:pt x="208" y="221"/>
                    <a:pt x="216" y="224"/>
                  </a:cubicBezTo>
                  <a:cubicBezTo>
                    <a:pt x="220" y="225"/>
                    <a:pt x="228" y="228"/>
                    <a:pt x="228" y="228"/>
                  </a:cubicBezTo>
                  <a:cubicBezTo>
                    <a:pt x="236" y="227"/>
                    <a:pt x="245" y="228"/>
                    <a:pt x="252" y="224"/>
                  </a:cubicBezTo>
                  <a:cubicBezTo>
                    <a:pt x="269" y="216"/>
                    <a:pt x="252" y="204"/>
                    <a:pt x="276" y="196"/>
                  </a:cubicBezTo>
                  <a:cubicBezTo>
                    <a:pt x="296" y="209"/>
                    <a:pt x="322" y="231"/>
                    <a:pt x="336" y="252"/>
                  </a:cubicBezTo>
                  <a:cubicBezTo>
                    <a:pt x="354" y="280"/>
                    <a:pt x="343" y="273"/>
                    <a:pt x="364" y="280"/>
                  </a:cubicBezTo>
                  <a:cubicBezTo>
                    <a:pt x="376" y="262"/>
                    <a:pt x="375" y="241"/>
                    <a:pt x="360" y="224"/>
                  </a:cubicBezTo>
                  <a:cubicBezTo>
                    <a:pt x="352" y="216"/>
                    <a:pt x="336" y="200"/>
                    <a:pt x="336" y="200"/>
                  </a:cubicBezTo>
                  <a:cubicBezTo>
                    <a:pt x="323" y="162"/>
                    <a:pt x="322" y="174"/>
                    <a:pt x="372" y="168"/>
                  </a:cubicBezTo>
                  <a:cubicBezTo>
                    <a:pt x="384" y="164"/>
                    <a:pt x="396" y="160"/>
                    <a:pt x="408" y="156"/>
                  </a:cubicBezTo>
                  <a:cubicBezTo>
                    <a:pt x="412" y="155"/>
                    <a:pt x="420" y="152"/>
                    <a:pt x="420" y="152"/>
                  </a:cubicBezTo>
                  <a:cubicBezTo>
                    <a:pt x="421" y="148"/>
                    <a:pt x="426" y="144"/>
                    <a:pt x="424" y="140"/>
                  </a:cubicBezTo>
                  <a:cubicBezTo>
                    <a:pt x="420" y="131"/>
                    <a:pt x="365" y="146"/>
                    <a:pt x="356" y="148"/>
                  </a:cubicBezTo>
                  <a:cubicBezTo>
                    <a:pt x="339" y="146"/>
                    <a:pt x="316" y="152"/>
                    <a:pt x="304" y="140"/>
                  </a:cubicBezTo>
                  <a:cubicBezTo>
                    <a:pt x="301" y="137"/>
                    <a:pt x="302" y="132"/>
                    <a:pt x="300" y="128"/>
                  </a:cubicBezTo>
                  <a:cubicBezTo>
                    <a:pt x="298" y="124"/>
                    <a:pt x="296" y="119"/>
                    <a:pt x="292" y="116"/>
                  </a:cubicBezTo>
                  <a:cubicBezTo>
                    <a:pt x="272" y="98"/>
                    <a:pt x="244" y="91"/>
                    <a:pt x="220" y="80"/>
                  </a:cubicBezTo>
                  <a:cubicBezTo>
                    <a:pt x="201" y="72"/>
                    <a:pt x="180" y="67"/>
                    <a:pt x="160" y="60"/>
                  </a:cubicBezTo>
                  <a:cubicBezTo>
                    <a:pt x="152" y="57"/>
                    <a:pt x="136" y="52"/>
                    <a:pt x="136" y="52"/>
                  </a:cubicBezTo>
                  <a:cubicBezTo>
                    <a:pt x="113" y="55"/>
                    <a:pt x="98" y="64"/>
                    <a:pt x="80" y="52"/>
                  </a:cubicBezTo>
                  <a:cubicBezTo>
                    <a:pt x="70" y="38"/>
                    <a:pt x="74" y="44"/>
                    <a:pt x="68" y="32"/>
                  </a:cubicBezTo>
                  <a:lnTo>
                    <a:pt x="68" y="0"/>
                  </a:lnTo>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5" name="Freeform 51"/>
            <p:cNvSpPr/>
            <p:nvPr/>
          </p:nvSpPr>
          <p:spPr bwMode="invGray">
            <a:xfrm>
              <a:off x="4255" y="3243"/>
              <a:ext cx="311" cy="211"/>
            </a:xfrm>
            <a:custGeom>
              <a:avLst/>
              <a:gdLst/>
              <a:ahLst/>
              <a:cxnLst>
                <a:cxn ang="0">
                  <a:pos x="0" y="1"/>
                </a:cxn>
                <a:cxn ang="0">
                  <a:pos x="20" y="37"/>
                </a:cxn>
                <a:cxn ang="0">
                  <a:pos x="28" y="49"/>
                </a:cxn>
                <a:cxn ang="0">
                  <a:pos x="84" y="89"/>
                </a:cxn>
                <a:cxn ang="0">
                  <a:pos x="120" y="113"/>
                </a:cxn>
                <a:cxn ang="0">
                  <a:pos x="132" y="121"/>
                </a:cxn>
                <a:cxn ang="0">
                  <a:pos x="136" y="169"/>
                </a:cxn>
                <a:cxn ang="0">
                  <a:pos x="116" y="201"/>
                </a:cxn>
                <a:cxn ang="0">
                  <a:pos x="136" y="197"/>
                </a:cxn>
                <a:cxn ang="0">
                  <a:pos x="148" y="189"/>
                </a:cxn>
                <a:cxn ang="0">
                  <a:pos x="160" y="201"/>
                </a:cxn>
                <a:cxn ang="0">
                  <a:pos x="184" y="217"/>
                </a:cxn>
                <a:cxn ang="0">
                  <a:pos x="208" y="233"/>
                </a:cxn>
                <a:cxn ang="0">
                  <a:pos x="240" y="221"/>
                </a:cxn>
                <a:cxn ang="0">
                  <a:pos x="248" y="197"/>
                </a:cxn>
                <a:cxn ang="0">
                  <a:pos x="268" y="201"/>
                </a:cxn>
                <a:cxn ang="0">
                  <a:pos x="292" y="209"/>
                </a:cxn>
                <a:cxn ang="0">
                  <a:pos x="340" y="281"/>
                </a:cxn>
                <a:cxn ang="0">
                  <a:pos x="356" y="277"/>
                </a:cxn>
                <a:cxn ang="0">
                  <a:pos x="352" y="253"/>
                </a:cxn>
                <a:cxn ang="0">
                  <a:pos x="316" y="197"/>
                </a:cxn>
                <a:cxn ang="0">
                  <a:pos x="360" y="173"/>
                </a:cxn>
                <a:cxn ang="0">
                  <a:pos x="408" y="145"/>
                </a:cxn>
                <a:cxn ang="0">
                  <a:pos x="409" y="120"/>
                </a:cxn>
                <a:cxn ang="0">
                  <a:pos x="367" y="138"/>
                </a:cxn>
                <a:cxn ang="0">
                  <a:pos x="308" y="137"/>
                </a:cxn>
                <a:cxn ang="0">
                  <a:pos x="264" y="97"/>
                </a:cxn>
                <a:cxn ang="0">
                  <a:pos x="180" y="61"/>
                </a:cxn>
                <a:cxn ang="0">
                  <a:pos x="132" y="33"/>
                </a:cxn>
                <a:cxn ang="0">
                  <a:pos x="92" y="41"/>
                </a:cxn>
                <a:cxn ang="0">
                  <a:pos x="76" y="57"/>
                </a:cxn>
                <a:cxn ang="0">
                  <a:pos x="56" y="17"/>
                </a:cxn>
                <a:cxn ang="0">
                  <a:pos x="0" y="1"/>
                </a:cxn>
              </a:cxnLst>
              <a:rect l="0" t="0" r="r" b="b"/>
              <a:pathLst>
                <a:path w="416" h="282">
                  <a:moveTo>
                    <a:pt x="0" y="1"/>
                  </a:moveTo>
                  <a:cubicBezTo>
                    <a:pt x="7" y="22"/>
                    <a:pt x="2" y="9"/>
                    <a:pt x="20" y="37"/>
                  </a:cubicBezTo>
                  <a:cubicBezTo>
                    <a:pt x="23" y="41"/>
                    <a:pt x="28" y="49"/>
                    <a:pt x="28" y="49"/>
                  </a:cubicBezTo>
                  <a:cubicBezTo>
                    <a:pt x="5" y="84"/>
                    <a:pt x="65" y="78"/>
                    <a:pt x="84" y="89"/>
                  </a:cubicBezTo>
                  <a:cubicBezTo>
                    <a:pt x="97" y="96"/>
                    <a:pt x="108" y="105"/>
                    <a:pt x="120" y="113"/>
                  </a:cubicBezTo>
                  <a:cubicBezTo>
                    <a:pt x="124" y="116"/>
                    <a:pt x="132" y="121"/>
                    <a:pt x="132" y="121"/>
                  </a:cubicBezTo>
                  <a:cubicBezTo>
                    <a:pt x="138" y="138"/>
                    <a:pt x="132" y="151"/>
                    <a:pt x="136" y="169"/>
                  </a:cubicBezTo>
                  <a:cubicBezTo>
                    <a:pt x="107" y="188"/>
                    <a:pt x="110" y="176"/>
                    <a:pt x="116" y="201"/>
                  </a:cubicBezTo>
                  <a:cubicBezTo>
                    <a:pt x="123" y="200"/>
                    <a:pt x="130" y="199"/>
                    <a:pt x="136" y="197"/>
                  </a:cubicBezTo>
                  <a:cubicBezTo>
                    <a:pt x="141" y="195"/>
                    <a:pt x="143" y="188"/>
                    <a:pt x="148" y="189"/>
                  </a:cubicBezTo>
                  <a:cubicBezTo>
                    <a:pt x="154" y="190"/>
                    <a:pt x="156" y="198"/>
                    <a:pt x="160" y="201"/>
                  </a:cubicBezTo>
                  <a:cubicBezTo>
                    <a:pt x="168" y="207"/>
                    <a:pt x="176" y="212"/>
                    <a:pt x="184" y="217"/>
                  </a:cubicBezTo>
                  <a:cubicBezTo>
                    <a:pt x="192" y="222"/>
                    <a:pt x="208" y="233"/>
                    <a:pt x="208" y="233"/>
                  </a:cubicBezTo>
                  <a:cubicBezTo>
                    <a:pt x="216" y="231"/>
                    <a:pt x="234" y="230"/>
                    <a:pt x="240" y="221"/>
                  </a:cubicBezTo>
                  <a:cubicBezTo>
                    <a:pt x="244" y="214"/>
                    <a:pt x="248" y="197"/>
                    <a:pt x="248" y="197"/>
                  </a:cubicBezTo>
                  <a:cubicBezTo>
                    <a:pt x="255" y="198"/>
                    <a:pt x="261" y="199"/>
                    <a:pt x="268" y="201"/>
                  </a:cubicBezTo>
                  <a:cubicBezTo>
                    <a:pt x="276" y="203"/>
                    <a:pt x="292" y="209"/>
                    <a:pt x="292" y="209"/>
                  </a:cubicBezTo>
                  <a:cubicBezTo>
                    <a:pt x="298" y="242"/>
                    <a:pt x="306" y="270"/>
                    <a:pt x="340" y="281"/>
                  </a:cubicBezTo>
                  <a:cubicBezTo>
                    <a:pt x="345" y="280"/>
                    <a:pt x="354" y="282"/>
                    <a:pt x="356" y="277"/>
                  </a:cubicBezTo>
                  <a:cubicBezTo>
                    <a:pt x="359" y="270"/>
                    <a:pt x="355" y="260"/>
                    <a:pt x="352" y="253"/>
                  </a:cubicBezTo>
                  <a:cubicBezTo>
                    <a:pt x="346" y="238"/>
                    <a:pt x="329" y="206"/>
                    <a:pt x="316" y="197"/>
                  </a:cubicBezTo>
                  <a:cubicBezTo>
                    <a:pt x="307" y="170"/>
                    <a:pt x="339" y="175"/>
                    <a:pt x="360" y="173"/>
                  </a:cubicBezTo>
                  <a:cubicBezTo>
                    <a:pt x="383" y="165"/>
                    <a:pt x="391" y="162"/>
                    <a:pt x="408" y="145"/>
                  </a:cubicBezTo>
                  <a:cubicBezTo>
                    <a:pt x="412" y="140"/>
                    <a:pt x="416" y="121"/>
                    <a:pt x="409" y="120"/>
                  </a:cubicBezTo>
                  <a:cubicBezTo>
                    <a:pt x="402" y="119"/>
                    <a:pt x="384" y="135"/>
                    <a:pt x="367" y="138"/>
                  </a:cubicBezTo>
                  <a:cubicBezTo>
                    <a:pt x="350" y="141"/>
                    <a:pt x="325" y="144"/>
                    <a:pt x="308" y="137"/>
                  </a:cubicBezTo>
                  <a:cubicBezTo>
                    <a:pt x="286" y="130"/>
                    <a:pt x="284" y="111"/>
                    <a:pt x="264" y="97"/>
                  </a:cubicBezTo>
                  <a:cubicBezTo>
                    <a:pt x="238" y="80"/>
                    <a:pt x="203" y="76"/>
                    <a:pt x="180" y="61"/>
                  </a:cubicBezTo>
                  <a:cubicBezTo>
                    <a:pt x="163" y="50"/>
                    <a:pt x="150" y="39"/>
                    <a:pt x="132" y="33"/>
                  </a:cubicBezTo>
                  <a:cubicBezTo>
                    <a:pt x="119" y="35"/>
                    <a:pt x="102" y="31"/>
                    <a:pt x="92" y="41"/>
                  </a:cubicBezTo>
                  <a:cubicBezTo>
                    <a:pt x="71" y="62"/>
                    <a:pt x="108" y="46"/>
                    <a:pt x="76" y="57"/>
                  </a:cubicBezTo>
                  <a:cubicBezTo>
                    <a:pt x="52" y="49"/>
                    <a:pt x="67" y="38"/>
                    <a:pt x="56" y="17"/>
                  </a:cubicBezTo>
                  <a:cubicBezTo>
                    <a:pt x="48" y="0"/>
                    <a:pt x="16" y="1"/>
                    <a:pt x="0" y="1"/>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6" name="Freeform 52"/>
            <p:cNvSpPr/>
            <p:nvPr/>
          </p:nvSpPr>
          <p:spPr bwMode="invGray">
            <a:xfrm>
              <a:off x="4485" y="4013"/>
              <a:ext cx="45" cy="58"/>
            </a:xfrm>
            <a:custGeom>
              <a:avLst/>
              <a:gdLst/>
              <a:ahLst/>
              <a:cxnLst>
                <a:cxn ang="0">
                  <a:pos x="32" y="18"/>
                </a:cxn>
                <a:cxn ang="0">
                  <a:pos x="0" y="18"/>
                </a:cxn>
                <a:cxn ang="0">
                  <a:pos x="20" y="42"/>
                </a:cxn>
                <a:cxn ang="0">
                  <a:pos x="28" y="66"/>
                </a:cxn>
                <a:cxn ang="0">
                  <a:pos x="32" y="78"/>
                </a:cxn>
                <a:cxn ang="0">
                  <a:pos x="60" y="50"/>
                </a:cxn>
                <a:cxn ang="0">
                  <a:pos x="32" y="18"/>
                </a:cxn>
              </a:cxnLst>
              <a:rect l="0" t="0" r="r" b="b"/>
              <a:pathLst>
                <a:path w="60" h="78">
                  <a:moveTo>
                    <a:pt x="32" y="18"/>
                  </a:moveTo>
                  <a:cubicBezTo>
                    <a:pt x="16" y="7"/>
                    <a:pt x="12" y="0"/>
                    <a:pt x="0" y="18"/>
                  </a:cubicBezTo>
                  <a:cubicBezTo>
                    <a:pt x="6" y="27"/>
                    <a:pt x="15" y="33"/>
                    <a:pt x="20" y="42"/>
                  </a:cubicBezTo>
                  <a:cubicBezTo>
                    <a:pt x="24" y="49"/>
                    <a:pt x="25" y="58"/>
                    <a:pt x="28" y="66"/>
                  </a:cubicBezTo>
                  <a:cubicBezTo>
                    <a:pt x="29" y="70"/>
                    <a:pt x="32" y="78"/>
                    <a:pt x="32" y="78"/>
                  </a:cubicBezTo>
                  <a:cubicBezTo>
                    <a:pt x="52" y="73"/>
                    <a:pt x="54" y="69"/>
                    <a:pt x="60" y="50"/>
                  </a:cubicBezTo>
                  <a:cubicBezTo>
                    <a:pt x="54" y="32"/>
                    <a:pt x="50" y="27"/>
                    <a:pt x="32" y="18"/>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7" name="Freeform 53"/>
            <p:cNvSpPr/>
            <p:nvPr/>
          </p:nvSpPr>
          <p:spPr bwMode="invGray">
            <a:xfrm>
              <a:off x="4621" y="3923"/>
              <a:ext cx="164" cy="85"/>
            </a:xfrm>
            <a:custGeom>
              <a:avLst/>
              <a:gdLst/>
              <a:ahLst/>
              <a:cxnLst>
                <a:cxn ang="0">
                  <a:pos x="47" y="73"/>
                </a:cxn>
                <a:cxn ang="0">
                  <a:pos x="39" y="61"/>
                </a:cxn>
                <a:cxn ang="0">
                  <a:pos x="15" y="69"/>
                </a:cxn>
                <a:cxn ang="0">
                  <a:pos x="39" y="113"/>
                </a:cxn>
                <a:cxn ang="0">
                  <a:pos x="123" y="89"/>
                </a:cxn>
                <a:cxn ang="0">
                  <a:pos x="147" y="73"/>
                </a:cxn>
                <a:cxn ang="0">
                  <a:pos x="171" y="65"/>
                </a:cxn>
                <a:cxn ang="0">
                  <a:pos x="219" y="19"/>
                </a:cxn>
                <a:cxn ang="0">
                  <a:pos x="210" y="0"/>
                </a:cxn>
                <a:cxn ang="0">
                  <a:pos x="179" y="17"/>
                </a:cxn>
                <a:cxn ang="0">
                  <a:pos x="107" y="41"/>
                </a:cxn>
                <a:cxn ang="0">
                  <a:pos x="83" y="45"/>
                </a:cxn>
                <a:cxn ang="0">
                  <a:pos x="59" y="53"/>
                </a:cxn>
                <a:cxn ang="0">
                  <a:pos x="47" y="73"/>
                </a:cxn>
              </a:cxnLst>
              <a:rect l="0" t="0" r="r" b="b"/>
              <a:pathLst>
                <a:path w="219" h="113">
                  <a:moveTo>
                    <a:pt x="47" y="73"/>
                  </a:moveTo>
                  <a:cubicBezTo>
                    <a:pt x="44" y="69"/>
                    <a:pt x="44" y="62"/>
                    <a:pt x="39" y="61"/>
                  </a:cubicBezTo>
                  <a:cubicBezTo>
                    <a:pt x="31" y="60"/>
                    <a:pt x="15" y="69"/>
                    <a:pt x="15" y="69"/>
                  </a:cubicBezTo>
                  <a:cubicBezTo>
                    <a:pt x="0" y="91"/>
                    <a:pt x="20" y="101"/>
                    <a:pt x="39" y="113"/>
                  </a:cubicBezTo>
                  <a:cubicBezTo>
                    <a:pt x="67" y="107"/>
                    <a:pt x="96" y="98"/>
                    <a:pt x="123" y="89"/>
                  </a:cubicBezTo>
                  <a:cubicBezTo>
                    <a:pt x="132" y="86"/>
                    <a:pt x="139" y="78"/>
                    <a:pt x="147" y="73"/>
                  </a:cubicBezTo>
                  <a:cubicBezTo>
                    <a:pt x="154" y="68"/>
                    <a:pt x="171" y="65"/>
                    <a:pt x="171" y="65"/>
                  </a:cubicBezTo>
                  <a:cubicBezTo>
                    <a:pt x="186" y="50"/>
                    <a:pt x="207" y="36"/>
                    <a:pt x="219" y="19"/>
                  </a:cubicBezTo>
                  <a:cubicBezTo>
                    <a:pt x="215" y="16"/>
                    <a:pt x="215" y="0"/>
                    <a:pt x="210" y="0"/>
                  </a:cubicBezTo>
                  <a:cubicBezTo>
                    <a:pt x="205" y="0"/>
                    <a:pt x="183" y="15"/>
                    <a:pt x="179" y="17"/>
                  </a:cubicBezTo>
                  <a:cubicBezTo>
                    <a:pt x="159" y="26"/>
                    <a:pt x="129" y="37"/>
                    <a:pt x="107" y="41"/>
                  </a:cubicBezTo>
                  <a:cubicBezTo>
                    <a:pt x="99" y="42"/>
                    <a:pt x="91" y="43"/>
                    <a:pt x="83" y="45"/>
                  </a:cubicBezTo>
                  <a:cubicBezTo>
                    <a:pt x="75" y="47"/>
                    <a:pt x="59" y="53"/>
                    <a:pt x="59" y="53"/>
                  </a:cubicBezTo>
                  <a:cubicBezTo>
                    <a:pt x="49" y="67"/>
                    <a:pt x="53" y="61"/>
                    <a:pt x="47" y="73"/>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8" name="Freeform 54"/>
            <p:cNvSpPr/>
            <p:nvPr/>
          </p:nvSpPr>
          <p:spPr bwMode="invGray">
            <a:xfrm>
              <a:off x="4791" y="3873"/>
              <a:ext cx="104" cy="92"/>
            </a:xfrm>
            <a:custGeom>
              <a:avLst/>
              <a:gdLst/>
              <a:ahLst/>
              <a:cxnLst>
                <a:cxn ang="0">
                  <a:pos x="12" y="60"/>
                </a:cxn>
                <a:cxn ang="0">
                  <a:pos x="8" y="84"/>
                </a:cxn>
                <a:cxn ang="0">
                  <a:pos x="0" y="108"/>
                </a:cxn>
                <a:cxn ang="0">
                  <a:pos x="36" y="116"/>
                </a:cxn>
                <a:cxn ang="0">
                  <a:pos x="52" y="96"/>
                </a:cxn>
                <a:cxn ang="0">
                  <a:pos x="124" y="68"/>
                </a:cxn>
                <a:cxn ang="0">
                  <a:pos x="136" y="44"/>
                </a:cxn>
                <a:cxn ang="0">
                  <a:pos x="112" y="28"/>
                </a:cxn>
                <a:cxn ang="0">
                  <a:pos x="100" y="20"/>
                </a:cxn>
                <a:cxn ang="0">
                  <a:pos x="64" y="12"/>
                </a:cxn>
                <a:cxn ang="0">
                  <a:pos x="52" y="36"/>
                </a:cxn>
                <a:cxn ang="0">
                  <a:pos x="12" y="60"/>
                </a:cxn>
              </a:cxnLst>
              <a:rect l="0" t="0" r="r" b="b"/>
              <a:pathLst>
                <a:path w="139" h="122">
                  <a:moveTo>
                    <a:pt x="12" y="60"/>
                  </a:moveTo>
                  <a:cubicBezTo>
                    <a:pt x="11" y="68"/>
                    <a:pt x="10" y="76"/>
                    <a:pt x="8" y="84"/>
                  </a:cubicBezTo>
                  <a:cubicBezTo>
                    <a:pt x="6" y="92"/>
                    <a:pt x="0" y="108"/>
                    <a:pt x="0" y="108"/>
                  </a:cubicBezTo>
                  <a:cubicBezTo>
                    <a:pt x="14" y="118"/>
                    <a:pt x="19" y="122"/>
                    <a:pt x="36" y="116"/>
                  </a:cubicBezTo>
                  <a:cubicBezTo>
                    <a:pt x="46" y="86"/>
                    <a:pt x="31" y="122"/>
                    <a:pt x="52" y="96"/>
                  </a:cubicBezTo>
                  <a:cubicBezTo>
                    <a:pt x="83" y="57"/>
                    <a:pt x="30" y="74"/>
                    <a:pt x="124" y="68"/>
                  </a:cubicBezTo>
                  <a:cubicBezTo>
                    <a:pt x="125" y="67"/>
                    <a:pt x="139" y="48"/>
                    <a:pt x="136" y="44"/>
                  </a:cubicBezTo>
                  <a:cubicBezTo>
                    <a:pt x="130" y="36"/>
                    <a:pt x="120" y="33"/>
                    <a:pt x="112" y="28"/>
                  </a:cubicBezTo>
                  <a:cubicBezTo>
                    <a:pt x="108" y="25"/>
                    <a:pt x="100" y="20"/>
                    <a:pt x="100" y="20"/>
                  </a:cubicBezTo>
                  <a:cubicBezTo>
                    <a:pt x="89" y="4"/>
                    <a:pt x="92" y="0"/>
                    <a:pt x="64" y="12"/>
                  </a:cubicBezTo>
                  <a:cubicBezTo>
                    <a:pt x="57" y="15"/>
                    <a:pt x="55" y="30"/>
                    <a:pt x="52" y="36"/>
                  </a:cubicBezTo>
                  <a:cubicBezTo>
                    <a:pt x="46" y="49"/>
                    <a:pt x="26" y="60"/>
                    <a:pt x="12" y="6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9" name="Freeform 55"/>
            <p:cNvSpPr/>
            <p:nvPr/>
          </p:nvSpPr>
          <p:spPr bwMode="invGray">
            <a:xfrm>
              <a:off x="4846" y="3832"/>
              <a:ext cx="37" cy="26"/>
            </a:xfrm>
            <a:custGeom>
              <a:avLst/>
              <a:gdLst/>
              <a:ahLst/>
              <a:cxnLst>
                <a:cxn ang="0">
                  <a:pos x="29" y="0"/>
                </a:cxn>
                <a:cxn ang="0">
                  <a:pos x="8" y="11"/>
                </a:cxn>
                <a:cxn ang="0">
                  <a:pos x="24" y="35"/>
                </a:cxn>
                <a:cxn ang="0">
                  <a:pos x="39" y="26"/>
                </a:cxn>
                <a:cxn ang="0">
                  <a:pos x="29" y="0"/>
                </a:cxn>
              </a:cxnLst>
              <a:rect l="0" t="0" r="r" b="b"/>
              <a:pathLst>
                <a:path w="49" h="35">
                  <a:moveTo>
                    <a:pt x="29" y="0"/>
                  </a:moveTo>
                  <a:cubicBezTo>
                    <a:pt x="25" y="12"/>
                    <a:pt x="19" y="7"/>
                    <a:pt x="8" y="11"/>
                  </a:cubicBezTo>
                  <a:cubicBezTo>
                    <a:pt x="0" y="23"/>
                    <a:pt x="14" y="34"/>
                    <a:pt x="24" y="35"/>
                  </a:cubicBezTo>
                  <a:cubicBezTo>
                    <a:pt x="30" y="34"/>
                    <a:pt x="33" y="28"/>
                    <a:pt x="39" y="26"/>
                  </a:cubicBezTo>
                  <a:cubicBezTo>
                    <a:pt x="49" y="22"/>
                    <a:pt x="29" y="3"/>
                    <a:pt x="29"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0" name="Freeform 56"/>
            <p:cNvSpPr/>
            <p:nvPr/>
          </p:nvSpPr>
          <p:spPr bwMode="invGray">
            <a:xfrm>
              <a:off x="3123" y="3346"/>
              <a:ext cx="123" cy="201"/>
            </a:xfrm>
            <a:custGeom>
              <a:avLst/>
              <a:gdLst/>
              <a:ahLst/>
              <a:cxnLst>
                <a:cxn ang="0">
                  <a:pos x="128" y="0"/>
                </a:cxn>
                <a:cxn ang="0">
                  <a:pos x="104" y="28"/>
                </a:cxn>
                <a:cxn ang="0">
                  <a:pos x="88" y="64"/>
                </a:cxn>
                <a:cxn ang="0">
                  <a:pos x="36" y="84"/>
                </a:cxn>
                <a:cxn ang="0">
                  <a:pos x="28" y="96"/>
                </a:cxn>
                <a:cxn ang="0">
                  <a:pos x="16" y="100"/>
                </a:cxn>
                <a:cxn ang="0">
                  <a:pos x="20" y="132"/>
                </a:cxn>
                <a:cxn ang="0">
                  <a:pos x="28" y="156"/>
                </a:cxn>
                <a:cxn ang="0">
                  <a:pos x="0" y="200"/>
                </a:cxn>
                <a:cxn ang="0">
                  <a:pos x="28" y="260"/>
                </a:cxn>
                <a:cxn ang="0">
                  <a:pos x="52" y="268"/>
                </a:cxn>
                <a:cxn ang="0">
                  <a:pos x="88" y="216"/>
                </a:cxn>
                <a:cxn ang="0">
                  <a:pos x="104" y="192"/>
                </a:cxn>
                <a:cxn ang="0">
                  <a:pos x="128" y="116"/>
                </a:cxn>
                <a:cxn ang="0">
                  <a:pos x="140" y="76"/>
                </a:cxn>
                <a:cxn ang="0">
                  <a:pos x="164" y="72"/>
                </a:cxn>
                <a:cxn ang="0">
                  <a:pos x="128" y="0"/>
                </a:cxn>
              </a:cxnLst>
              <a:rect l="0" t="0" r="r" b="b"/>
              <a:pathLst>
                <a:path w="164" h="268">
                  <a:moveTo>
                    <a:pt x="128" y="0"/>
                  </a:moveTo>
                  <a:cubicBezTo>
                    <a:pt x="123" y="16"/>
                    <a:pt x="120" y="23"/>
                    <a:pt x="104" y="28"/>
                  </a:cubicBezTo>
                  <a:cubicBezTo>
                    <a:pt x="102" y="35"/>
                    <a:pt x="97" y="57"/>
                    <a:pt x="88" y="64"/>
                  </a:cubicBezTo>
                  <a:cubicBezTo>
                    <a:pt x="75" y="75"/>
                    <a:pt x="51" y="74"/>
                    <a:pt x="36" y="84"/>
                  </a:cubicBezTo>
                  <a:cubicBezTo>
                    <a:pt x="33" y="88"/>
                    <a:pt x="32" y="93"/>
                    <a:pt x="28" y="96"/>
                  </a:cubicBezTo>
                  <a:cubicBezTo>
                    <a:pt x="25" y="99"/>
                    <a:pt x="17" y="96"/>
                    <a:pt x="16" y="100"/>
                  </a:cubicBezTo>
                  <a:cubicBezTo>
                    <a:pt x="14" y="110"/>
                    <a:pt x="18" y="121"/>
                    <a:pt x="20" y="132"/>
                  </a:cubicBezTo>
                  <a:cubicBezTo>
                    <a:pt x="22" y="140"/>
                    <a:pt x="28" y="156"/>
                    <a:pt x="28" y="156"/>
                  </a:cubicBezTo>
                  <a:cubicBezTo>
                    <a:pt x="13" y="166"/>
                    <a:pt x="6" y="183"/>
                    <a:pt x="0" y="200"/>
                  </a:cubicBezTo>
                  <a:cubicBezTo>
                    <a:pt x="3" y="210"/>
                    <a:pt x="19" y="254"/>
                    <a:pt x="28" y="260"/>
                  </a:cubicBezTo>
                  <a:cubicBezTo>
                    <a:pt x="35" y="264"/>
                    <a:pt x="52" y="268"/>
                    <a:pt x="52" y="268"/>
                  </a:cubicBezTo>
                  <a:cubicBezTo>
                    <a:pt x="85" y="261"/>
                    <a:pt x="79" y="244"/>
                    <a:pt x="88" y="216"/>
                  </a:cubicBezTo>
                  <a:cubicBezTo>
                    <a:pt x="91" y="207"/>
                    <a:pt x="99" y="200"/>
                    <a:pt x="104" y="192"/>
                  </a:cubicBezTo>
                  <a:cubicBezTo>
                    <a:pt x="116" y="174"/>
                    <a:pt x="121" y="136"/>
                    <a:pt x="128" y="116"/>
                  </a:cubicBezTo>
                  <a:cubicBezTo>
                    <a:pt x="131" y="108"/>
                    <a:pt x="134" y="79"/>
                    <a:pt x="140" y="76"/>
                  </a:cubicBezTo>
                  <a:cubicBezTo>
                    <a:pt x="147" y="72"/>
                    <a:pt x="156" y="73"/>
                    <a:pt x="164" y="72"/>
                  </a:cubicBezTo>
                  <a:cubicBezTo>
                    <a:pt x="158" y="19"/>
                    <a:pt x="161" y="33"/>
                    <a:pt x="128"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1" name="Freeform 57"/>
            <p:cNvSpPr/>
            <p:nvPr/>
          </p:nvSpPr>
          <p:spPr bwMode="invGray">
            <a:xfrm>
              <a:off x="3655" y="3034"/>
              <a:ext cx="49" cy="61"/>
            </a:xfrm>
            <a:custGeom>
              <a:avLst/>
              <a:gdLst/>
              <a:ahLst/>
              <a:cxnLst>
                <a:cxn ang="0">
                  <a:pos x="29" y="0"/>
                </a:cxn>
                <a:cxn ang="0">
                  <a:pos x="25" y="60"/>
                </a:cxn>
                <a:cxn ang="0">
                  <a:pos x="29" y="76"/>
                </a:cxn>
                <a:cxn ang="0">
                  <a:pos x="41" y="80"/>
                </a:cxn>
                <a:cxn ang="0">
                  <a:pos x="57" y="76"/>
                </a:cxn>
                <a:cxn ang="0">
                  <a:pos x="29" y="0"/>
                </a:cxn>
              </a:cxnLst>
              <a:rect l="0" t="0" r="r" b="b"/>
              <a:pathLst>
                <a:path w="66" h="81">
                  <a:moveTo>
                    <a:pt x="29" y="0"/>
                  </a:moveTo>
                  <a:cubicBezTo>
                    <a:pt x="0" y="10"/>
                    <a:pt x="20" y="38"/>
                    <a:pt x="25" y="60"/>
                  </a:cubicBezTo>
                  <a:cubicBezTo>
                    <a:pt x="26" y="65"/>
                    <a:pt x="26" y="72"/>
                    <a:pt x="29" y="76"/>
                  </a:cubicBezTo>
                  <a:cubicBezTo>
                    <a:pt x="32" y="79"/>
                    <a:pt x="37" y="79"/>
                    <a:pt x="41" y="80"/>
                  </a:cubicBezTo>
                  <a:cubicBezTo>
                    <a:pt x="46" y="79"/>
                    <a:pt x="55" y="81"/>
                    <a:pt x="57" y="76"/>
                  </a:cubicBezTo>
                  <a:cubicBezTo>
                    <a:pt x="66" y="53"/>
                    <a:pt x="45" y="16"/>
                    <a:pt x="29"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2" name="Freeform 58"/>
            <p:cNvSpPr/>
            <p:nvPr/>
          </p:nvSpPr>
          <p:spPr bwMode="invGray">
            <a:xfrm>
              <a:off x="3988" y="3100"/>
              <a:ext cx="111" cy="183"/>
            </a:xfrm>
            <a:custGeom>
              <a:avLst/>
              <a:gdLst/>
              <a:ahLst/>
              <a:cxnLst>
                <a:cxn ang="0">
                  <a:pos x="96" y="0"/>
                </a:cxn>
                <a:cxn ang="0">
                  <a:pos x="60" y="84"/>
                </a:cxn>
                <a:cxn ang="0">
                  <a:pos x="36" y="92"/>
                </a:cxn>
                <a:cxn ang="0">
                  <a:pos x="12" y="108"/>
                </a:cxn>
                <a:cxn ang="0">
                  <a:pos x="40" y="188"/>
                </a:cxn>
                <a:cxn ang="0">
                  <a:pos x="52" y="224"/>
                </a:cxn>
                <a:cxn ang="0">
                  <a:pos x="60" y="236"/>
                </a:cxn>
                <a:cxn ang="0">
                  <a:pos x="84" y="244"/>
                </a:cxn>
                <a:cxn ang="0">
                  <a:pos x="96" y="196"/>
                </a:cxn>
                <a:cxn ang="0">
                  <a:pos x="124" y="168"/>
                </a:cxn>
                <a:cxn ang="0">
                  <a:pos x="112" y="68"/>
                </a:cxn>
                <a:cxn ang="0">
                  <a:pos x="140" y="48"/>
                </a:cxn>
                <a:cxn ang="0">
                  <a:pos x="112" y="20"/>
                </a:cxn>
                <a:cxn ang="0">
                  <a:pos x="96" y="0"/>
                </a:cxn>
              </a:cxnLst>
              <a:rect l="0" t="0" r="r" b="b"/>
              <a:pathLst>
                <a:path w="148" h="244">
                  <a:moveTo>
                    <a:pt x="96" y="0"/>
                  </a:moveTo>
                  <a:cubicBezTo>
                    <a:pt x="86" y="29"/>
                    <a:pt x="70" y="55"/>
                    <a:pt x="60" y="84"/>
                  </a:cubicBezTo>
                  <a:cubicBezTo>
                    <a:pt x="57" y="92"/>
                    <a:pt x="43" y="87"/>
                    <a:pt x="36" y="92"/>
                  </a:cubicBezTo>
                  <a:cubicBezTo>
                    <a:pt x="28" y="97"/>
                    <a:pt x="12" y="108"/>
                    <a:pt x="12" y="108"/>
                  </a:cubicBezTo>
                  <a:cubicBezTo>
                    <a:pt x="0" y="144"/>
                    <a:pt x="30" y="158"/>
                    <a:pt x="40" y="188"/>
                  </a:cubicBezTo>
                  <a:cubicBezTo>
                    <a:pt x="44" y="200"/>
                    <a:pt x="45" y="213"/>
                    <a:pt x="52" y="224"/>
                  </a:cubicBezTo>
                  <a:cubicBezTo>
                    <a:pt x="55" y="228"/>
                    <a:pt x="56" y="233"/>
                    <a:pt x="60" y="236"/>
                  </a:cubicBezTo>
                  <a:cubicBezTo>
                    <a:pt x="67" y="240"/>
                    <a:pt x="84" y="244"/>
                    <a:pt x="84" y="244"/>
                  </a:cubicBezTo>
                  <a:cubicBezTo>
                    <a:pt x="111" y="235"/>
                    <a:pt x="103" y="218"/>
                    <a:pt x="96" y="196"/>
                  </a:cubicBezTo>
                  <a:cubicBezTo>
                    <a:pt x="100" y="183"/>
                    <a:pt x="124" y="168"/>
                    <a:pt x="124" y="168"/>
                  </a:cubicBezTo>
                  <a:cubicBezTo>
                    <a:pt x="148" y="132"/>
                    <a:pt x="123" y="101"/>
                    <a:pt x="112" y="68"/>
                  </a:cubicBezTo>
                  <a:cubicBezTo>
                    <a:pt x="140" y="59"/>
                    <a:pt x="133" y="68"/>
                    <a:pt x="140" y="48"/>
                  </a:cubicBezTo>
                  <a:cubicBezTo>
                    <a:pt x="136" y="35"/>
                    <a:pt x="112" y="20"/>
                    <a:pt x="112" y="20"/>
                  </a:cubicBezTo>
                  <a:cubicBezTo>
                    <a:pt x="102" y="5"/>
                    <a:pt x="107" y="11"/>
                    <a:pt x="96"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3" name="Freeform 59"/>
            <p:cNvSpPr/>
            <p:nvPr/>
          </p:nvSpPr>
          <p:spPr bwMode="invGray">
            <a:xfrm>
              <a:off x="3894" y="3043"/>
              <a:ext cx="72" cy="137"/>
            </a:xfrm>
            <a:custGeom>
              <a:avLst/>
              <a:gdLst/>
              <a:ahLst/>
              <a:cxnLst>
                <a:cxn ang="0">
                  <a:pos x="48" y="2"/>
                </a:cxn>
                <a:cxn ang="0">
                  <a:pos x="51" y="35"/>
                </a:cxn>
                <a:cxn ang="0">
                  <a:pos x="60" y="62"/>
                </a:cxn>
                <a:cxn ang="0">
                  <a:pos x="62" y="92"/>
                </a:cxn>
                <a:cxn ang="0">
                  <a:pos x="68" y="105"/>
                </a:cxn>
                <a:cxn ang="0">
                  <a:pos x="71" y="126"/>
                </a:cxn>
                <a:cxn ang="0">
                  <a:pos x="57" y="93"/>
                </a:cxn>
                <a:cxn ang="0">
                  <a:pos x="35" y="78"/>
                </a:cxn>
                <a:cxn ang="0">
                  <a:pos x="5" y="83"/>
                </a:cxn>
                <a:cxn ang="0">
                  <a:pos x="8" y="102"/>
                </a:cxn>
                <a:cxn ang="0">
                  <a:pos x="41" y="114"/>
                </a:cxn>
                <a:cxn ang="0">
                  <a:pos x="57" y="135"/>
                </a:cxn>
                <a:cxn ang="0">
                  <a:pos x="71" y="135"/>
                </a:cxn>
                <a:cxn ang="0">
                  <a:pos x="78" y="150"/>
                </a:cxn>
                <a:cxn ang="0">
                  <a:pos x="96" y="179"/>
                </a:cxn>
                <a:cxn ang="0">
                  <a:pos x="81" y="126"/>
                </a:cxn>
                <a:cxn ang="0">
                  <a:pos x="80" y="93"/>
                </a:cxn>
                <a:cxn ang="0">
                  <a:pos x="71" y="63"/>
                </a:cxn>
                <a:cxn ang="0">
                  <a:pos x="63" y="41"/>
                </a:cxn>
                <a:cxn ang="0">
                  <a:pos x="57" y="20"/>
                </a:cxn>
                <a:cxn ang="0">
                  <a:pos x="48" y="2"/>
                </a:cxn>
              </a:cxnLst>
              <a:rect l="0" t="0" r="r" b="b"/>
              <a:pathLst>
                <a:path w="96" h="183">
                  <a:moveTo>
                    <a:pt x="48" y="2"/>
                  </a:moveTo>
                  <a:cubicBezTo>
                    <a:pt x="47" y="4"/>
                    <a:pt x="49" y="25"/>
                    <a:pt x="51" y="35"/>
                  </a:cubicBezTo>
                  <a:cubicBezTo>
                    <a:pt x="53" y="45"/>
                    <a:pt x="58" y="53"/>
                    <a:pt x="60" y="62"/>
                  </a:cubicBezTo>
                  <a:cubicBezTo>
                    <a:pt x="62" y="71"/>
                    <a:pt x="61" y="85"/>
                    <a:pt x="62" y="92"/>
                  </a:cubicBezTo>
                  <a:cubicBezTo>
                    <a:pt x="63" y="99"/>
                    <a:pt x="67" y="99"/>
                    <a:pt x="68" y="105"/>
                  </a:cubicBezTo>
                  <a:cubicBezTo>
                    <a:pt x="69" y="111"/>
                    <a:pt x="73" y="128"/>
                    <a:pt x="71" y="126"/>
                  </a:cubicBezTo>
                  <a:cubicBezTo>
                    <a:pt x="69" y="124"/>
                    <a:pt x="63" y="101"/>
                    <a:pt x="57" y="93"/>
                  </a:cubicBezTo>
                  <a:cubicBezTo>
                    <a:pt x="51" y="85"/>
                    <a:pt x="44" y="80"/>
                    <a:pt x="35" y="78"/>
                  </a:cubicBezTo>
                  <a:cubicBezTo>
                    <a:pt x="26" y="76"/>
                    <a:pt x="10" y="79"/>
                    <a:pt x="5" y="83"/>
                  </a:cubicBezTo>
                  <a:cubicBezTo>
                    <a:pt x="0" y="87"/>
                    <a:pt x="2" y="97"/>
                    <a:pt x="8" y="102"/>
                  </a:cubicBezTo>
                  <a:cubicBezTo>
                    <a:pt x="14" y="107"/>
                    <a:pt x="33" y="109"/>
                    <a:pt x="41" y="114"/>
                  </a:cubicBezTo>
                  <a:cubicBezTo>
                    <a:pt x="49" y="119"/>
                    <a:pt x="52" y="132"/>
                    <a:pt x="57" y="135"/>
                  </a:cubicBezTo>
                  <a:cubicBezTo>
                    <a:pt x="62" y="138"/>
                    <a:pt x="68" y="133"/>
                    <a:pt x="71" y="135"/>
                  </a:cubicBezTo>
                  <a:cubicBezTo>
                    <a:pt x="74" y="137"/>
                    <a:pt x="74" y="143"/>
                    <a:pt x="78" y="150"/>
                  </a:cubicBezTo>
                  <a:cubicBezTo>
                    <a:pt x="82" y="157"/>
                    <a:pt x="96" y="183"/>
                    <a:pt x="96" y="179"/>
                  </a:cubicBezTo>
                  <a:cubicBezTo>
                    <a:pt x="96" y="175"/>
                    <a:pt x="84" y="140"/>
                    <a:pt x="81" y="126"/>
                  </a:cubicBezTo>
                  <a:cubicBezTo>
                    <a:pt x="78" y="112"/>
                    <a:pt x="82" y="104"/>
                    <a:pt x="80" y="93"/>
                  </a:cubicBezTo>
                  <a:cubicBezTo>
                    <a:pt x="78" y="82"/>
                    <a:pt x="74" y="72"/>
                    <a:pt x="71" y="63"/>
                  </a:cubicBezTo>
                  <a:cubicBezTo>
                    <a:pt x="68" y="54"/>
                    <a:pt x="65" y="48"/>
                    <a:pt x="63" y="41"/>
                  </a:cubicBezTo>
                  <a:cubicBezTo>
                    <a:pt x="61" y="34"/>
                    <a:pt x="59" y="26"/>
                    <a:pt x="57" y="20"/>
                  </a:cubicBezTo>
                  <a:cubicBezTo>
                    <a:pt x="55" y="14"/>
                    <a:pt x="49" y="0"/>
                    <a:pt x="48" y="2"/>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4" name="Freeform 60"/>
            <p:cNvSpPr/>
            <p:nvPr/>
          </p:nvSpPr>
          <p:spPr bwMode="invGray">
            <a:xfrm>
              <a:off x="3943" y="3153"/>
              <a:ext cx="40" cy="131"/>
            </a:xfrm>
            <a:custGeom>
              <a:avLst/>
              <a:gdLst/>
              <a:ahLst/>
              <a:cxnLst>
                <a:cxn ang="0">
                  <a:pos x="6" y="0"/>
                </a:cxn>
                <a:cxn ang="0">
                  <a:pos x="0" y="25"/>
                </a:cxn>
                <a:cxn ang="0">
                  <a:pos x="9" y="54"/>
                </a:cxn>
                <a:cxn ang="0">
                  <a:pos x="18" y="94"/>
                </a:cxn>
                <a:cxn ang="0">
                  <a:pos x="34" y="129"/>
                </a:cxn>
                <a:cxn ang="0">
                  <a:pos x="54" y="175"/>
                </a:cxn>
                <a:cxn ang="0">
                  <a:pos x="40" y="115"/>
                </a:cxn>
                <a:cxn ang="0">
                  <a:pos x="34" y="93"/>
                </a:cxn>
                <a:cxn ang="0">
                  <a:pos x="28" y="61"/>
                </a:cxn>
                <a:cxn ang="0">
                  <a:pos x="25" y="46"/>
                </a:cxn>
                <a:cxn ang="0">
                  <a:pos x="16" y="37"/>
                </a:cxn>
                <a:cxn ang="0">
                  <a:pos x="6" y="0"/>
                </a:cxn>
              </a:cxnLst>
              <a:rect l="0" t="0" r="r" b="b"/>
              <a:pathLst>
                <a:path w="54" h="175">
                  <a:moveTo>
                    <a:pt x="6" y="0"/>
                  </a:moveTo>
                  <a:lnTo>
                    <a:pt x="0" y="25"/>
                  </a:lnTo>
                  <a:cubicBezTo>
                    <a:pt x="3" y="48"/>
                    <a:pt x="3" y="40"/>
                    <a:pt x="9" y="54"/>
                  </a:cubicBezTo>
                  <a:cubicBezTo>
                    <a:pt x="10" y="66"/>
                    <a:pt x="12" y="83"/>
                    <a:pt x="18" y="94"/>
                  </a:cubicBezTo>
                  <a:cubicBezTo>
                    <a:pt x="21" y="109"/>
                    <a:pt x="25" y="117"/>
                    <a:pt x="34" y="129"/>
                  </a:cubicBezTo>
                  <a:cubicBezTo>
                    <a:pt x="35" y="143"/>
                    <a:pt x="35" y="171"/>
                    <a:pt x="54" y="175"/>
                  </a:cubicBezTo>
                  <a:cubicBezTo>
                    <a:pt x="52" y="133"/>
                    <a:pt x="53" y="141"/>
                    <a:pt x="40" y="115"/>
                  </a:cubicBezTo>
                  <a:cubicBezTo>
                    <a:pt x="39" y="108"/>
                    <a:pt x="37" y="100"/>
                    <a:pt x="34" y="93"/>
                  </a:cubicBezTo>
                  <a:cubicBezTo>
                    <a:pt x="33" y="82"/>
                    <a:pt x="30" y="72"/>
                    <a:pt x="28" y="61"/>
                  </a:cubicBezTo>
                  <a:cubicBezTo>
                    <a:pt x="28" y="58"/>
                    <a:pt x="28" y="50"/>
                    <a:pt x="25" y="46"/>
                  </a:cubicBezTo>
                  <a:cubicBezTo>
                    <a:pt x="22" y="43"/>
                    <a:pt x="16" y="37"/>
                    <a:pt x="16" y="37"/>
                  </a:cubicBezTo>
                  <a:cubicBezTo>
                    <a:pt x="14" y="25"/>
                    <a:pt x="13" y="9"/>
                    <a:pt x="6"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5" name="Freeform 61"/>
            <p:cNvSpPr/>
            <p:nvPr/>
          </p:nvSpPr>
          <p:spPr bwMode="invGray">
            <a:xfrm>
              <a:off x="3988" y="3290"/>
              <a:ext cx="65" cy="54"/>
            </a:xfrm>
            <a:custGeom>
              <a:avLst/>
              <a:gdLst/>
              <a:ahLst/>
              <a:cxnLst>
                <a:cxn ang="0">
                  <a:pos x="2" y="0"/>
                </a:cxn>
                <a:cxn ang="0">
                  <a:pos x="8" y="34"/>
                </a:cxn>
                <a:cxn ang="0">
                  <a:pos x="23" y="43"/>
                </a:cxn>
                <a:cxn ang="0">
                  <a:pos x="48" y="49"/>
                </a:cxn>
                <a:cxn ang="0">
                  <a:pos x="62" y="57"/>
                </a:cxn>
                <a:cxn ang="0">
                  <a:pos x="74" y="66"/>
                </a:cxn>
                <a:cxn ang="0">
                  <a:pos x="86" y="69"/>
                </a:cxn>
                <a:cxn ang="0">
                  <a:pos x="72" y="39"/>
                </a:cxn>
                <a:cxn ang="0">
                  <a:pos x="63" y="22"/>
                </a:cxn>
                <a:cxn ang="0">
                  <a:pos x="36" y="24"/>
                </a:cxn>
                <a:cxn ang="0">
                  <a:pos x="24" y="19"/>
                </a:cxn>
                <a:cxn ang="0">
                  <a:pos x="6" y="0"/>
                </a:cxn>
                <a:cxn ang="0">
                  <a:pos x="2" y="0"/>
                </a:cxn>
              </a:cxnLst>
              <a:rect l="0" t="0" r="r" b="b"/>
              <a:pathLst>
                <a:path w="86" h="73">
                  <a:moveTo>
                    <a:pt x="2" y="0"/>
                  </a:moveTo>
                  <a:cubicBezTo>
                    <a:pt x="3" y="17"/>
                    <a:pt x="0" y="23"/>
                    <a:pt x="8" y="34"/>
                  </a:cubicBezTo>
                  <a:cubicBezTo>
                    <a:pt x="10" y="43"/>
                    <a:pt x="14" y="42"/>
                    <a:pt x="23" y="43"/>
                  </a:cubicBezTo>
                  <a:cubicBezTo>
                    <a:pt x="30" y="47"/>
                    <a:pt x="40" y="48"/>
                    <a:pt x="48" y="49"/>
                  </a:cubicBezTo>
                  <a:cubicBezTo>
                    <a:pt x="53" y="51"/>
                    <a:pt x="57" y="54"/>
                    <a:pt x="62" y="57"/>
                  </a:cubicBezTo>
                  <a:cubicBezTo>
                    <a:pt x="66" y="62"/>
                    <a:pt x="68" y="64"/>
                    <a:pt x="74" y="66"/>
                  </a:cubicBezTo>
                  <a:cubicBezTo>
                    <a:pt x="78" y="72"/>
                    <a:pt x="79" y="73"/>
                    <a:pt x="86" y="69"/>
                  </a:cubicBezTo>
                  <a:cubicBezTo>
                    <a:pt x="83" y="53"/>
                    <a:pt x="80" y="52"/>
                    <a:pt x="72" y="39"/>
                  </a:cubicBezTo>
                  <a:cubicBezTo>
                    <a:pt x="68" y="34"/>
                    <a:pt x="63" y="22"/>
                    <a:pt x="63" y="22"/>
                  </a:cubicBezTo>
                  <a:cubicBezTo>
                    <a:pt x="52" y="26"/>
                    <a:pt x="48" y="26"/>
                    <a:pt x="36" y="24"/>
                  </a:cubicBezTo>
                  <a:cubicBezTo>
                    <a:pt x="24" y="15"/>
                    <a:pt x="43" y="29"/>
                    <a:pt x="24" y="19"/>
                  </a:cubicBezTo>
                  <a:cubicBezTo>
                    <a:pt x="15" y="15"/>
                    <a:pt x="16" y="2"/>
                    <a:pt x="6" y="0"/>
                  </a:cubicBezTo>
                  <a:cubicBezTo>
                    <a:pt x="1" y="4"/>
                    <a:pt x="2" y="5"/>
                    <a:pt x="2"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6" name="Freeform 62"/>
            <p:cNvSpPr/>
            <p:nvPr/>
          </p:nvSpPr>
          <p:spPr bwMode="invGray">
            <a:xfrm>
              <a:off x="4092" y="3195"/>
              <a:ext cx="83" cy="117"/>
            </a:xfrm>
            <a:custGeom>
              <a:avLst/>
              <a:gdLst/>
              <a:ahLst/>
              <a:cxnLst>
                <a:cxn ang="0">
                  <a:pos x="98" y="0"/>
                </a:cxn>
                <a:cxn ang="0">
                  <a:pos x="75" y="10"/>
                </a:cxn>
                <a:cxn ang="0">
                  <a:pos x="23" y="15"/>
                </a:cxn>
                <a:cxn ang="0">
                  <a:pos x="14" y="33"/>
                </a:cxn>
                <a:cxn ang="0">
                  <a:pos x="11" y="61"/>
                </a:cxn>
                <a:cxn ang="0">
                  <a:pos x="14" y="75"/>
                </a:cxn>
                <a:cxn ang="0">
                  <a:pos x="3" y="88"/>
                </a:cxn>
                <a:cxn ang="0">
                  <a:pos x="14" y="109"/>
                </a:cxn>
                <a:cxn ang="0">
                  <a:pos x="23" y="124"/>
                </a:cxn>
                <a:cxn ang="0">
                  <a:pos x="15" y="144"/>
                </a:cxn>
                <a:cxn ang="0">
                  <a:pos x="24" y="156"/>
                </a:cxn>
                <a:cxn ang="0">
                  <a:pos x="42" y="144"/>
                </a:cxn>
                <a:cxn ang="0">
                  <a:pos x="50" y="93"/>
                </a:cxn>
                <a:cxn ang="0">
                  <a:pos x="56" y="126"/>
                </a:cxn>
                <a:cxn ang="0">
                  <a:pos x="65" y="145"/>
                </a:cxn>
                <a:cxn ang="0">
                  <a:pos x="62" y="112"/>
                </a:cxn>
                <a:cxn ang="0">
                  <a:pos x="72" y="73"/>
                </a:cxn>
                <a:cxn ang="0">
                  <a:pos x="69" y="51"/>
                </a:cxn>
                <a:cxn ang="0">
                  <a:pos x="54" y="60"/>
                </a:cxn>
                <a:cxn ang="0">
                  <a:pos x="35" y="54"/>
                </a:cxn>
                <a:cxn ang="0">
                  <a:pos x="41" y="36"/>
                </a:cxn>
                <a:cxn ang="0">
                  <a:pos x="62" y="34"/>
                </a:cxn>
                <a:cxn ang="0">
                  <a:pos x="78" y="39"/>
                </a:cxn>
                <a:cxn ang="0">
                  <a:pos x="98" y="30"/>
                </a:cxn>
                <a:cxn ang="0">
                  <a:pos x="111" y="13"/>
                </a:cxn>
                <a:cxn ang="0">
                  <a:pos x="98" y="0"/>
                </a:cxn>
              </a:cxnLst>
              <a:rect l="0" t="0" r="r" b="b"/>
              <a:pathLst>
                <a:path w="111" h="156">
                  <a:moveTo>
                    <a:pt x="98" y="0"/>
                  </a:moveTo>
                  <a:cubicBezTo>
                    <a:pt x="75" y="2"/>
                    <a:pt x="87" y="8"/>
                    <a:pt x="75" y="10"/>
                  </a:cubicBezTo>
                  <a:cubicBezTo>
                    <a:pt x="72" y="10"/>
                    <a:pt x="25" y="3"/>
                    <a:pt x="23" y="15"/>
                  </a:cubicBezTo>
                  <a:cubicBezTo>
                    <a:pt x="25" y="26"/>
                    <a:pt x="23" y="27"/>
                    <a:pt x="14" y="33"/>
                  </a:cubicBezTo>
                  <a:cubicBezTo>
                    <a:pt x="15" y="43"/>
                    <a:pt x="20" y="54"/>
                    <a:pt x="11" y="61"/>
                  </a:cubicBezTo>
                  <a:cubicBezTo>
                    <a:pt x="8" y="68"/>
                    <a:pt x="10" y="69"/>
                    <a:pt x="14" y="75"/>
                  </a:cubicBezTo>
                  <a:cubicBezTo>
                    <a:pt x="16" y="84"/>
                    <a:pt x="12" y="86"/>
                    <a:pt x="3" y="88"/>
                  </a:cubicBezTo>
                  <a:cubicBezTo>
                    <a:pt x="1" y="99"/>
                    <a:pt x="0" y="106"/>
                    <a:pt x="14" y="109"/>
                  </a:cubicBezTo>
                  <a:cubicBezTo>
                    <a:pt x="21" y="112"/>
                    <a:pt x="20" y="118"/>
                    <a:pt x="23" y="124"/>
                  </a:cubicBezTo>
                  <a:cubicBezTo>
                    <a:pt x="25" y="133"/>
                    <a:pt x="23" y="139"/>
                    <a:pt x="15" y="144"/>
                  </a:cubicBezTo>
                  <a:cubicBezTo>
                    <a:pt x="17" y="150"/>
                    <a:pt x="18" y="153"/>
                    <a:pt x="24" y="156"/>
                  </a:cubicBezTo>
                  <a:cubicBezTo>
                    <a:pt x="31" y="154"/>
                    <a:pt x="36" y="148"/>
                    <a:pt x="42" y="144"/>
                  </a:cubicBezTo>
                  <a:cubicBezTo>
                    <a:pt x="41" y="128"/>
                    <a:pt x="33" y="103"/>
                    <a:pt x="50" y="93"/>
                  </a:cubicBezTo>
                  <a:cubicBezTo>
                    <a:pt x="52" y="105"/>
                    <a:pt x="46" y="116"/>
                    <a:pt x="56" y="126"/>
                  </a:cubicBezTo>
                  <a:cubicBezTo>
                    <a:pt x="57" y="134"/>
                    <a:pt x="58" y="141"/>
                    <a:pt x="65" y="145"/>
                  </a:cubicBezTo>
                  <a:cubicBezTo>
                    <a:pt x="70" y="134"/>
                    <a:pt x="64" y="123"/>
                    <a:pt x="62" y="112"/>
                  </a:cubicBezTo>
                  <a:cubicBezTo>
                    <a:pt x="65" y="97"/>
                    <a:pt x="55" y="81"/>
                    <a:pt x="72" y="73"/>
                  </a:cubicBezTo>
                  <a:cubicBezTo>
                    <a:pt x="79" y="64"/>
                    <a:pt x="75" y="59"/>
                    <a:pt x="69" y="51"/>
                  </a:cubicBezTo>
                  <a:cubicBezTo>
                    <a:pt x="61" y="52"/>
                    <a:pt x="61" y="56"/>
                    <a:pt x="54" y="60"/>
                  </a:cubicBezTo>
                  <a:cubicBezTo>
                    <a:pt x="37" y="57"/>
                    <a:pt x="43" y="60"/>
                    <a:pt x="35" y="54"/>
                  </a:cubicBezTo>
                  <a:cubicBezTo>
                    <a:pt x="31" y="45"/>
                    <a:pt x="28" y="39"/>
                    <a:pt x="41" y="36"/>
                  </a:cubicBezTo>
                  <a:cubicBezTo>
                    <a:pt x="49" y="32"/>
                    <a:pt x="53" y="33"/>
                    <a:pt x="62" y="34"/>
                  </a:cubicBezTo>
                  <a:cubicBezTo>
                    <a:pt x="67" y="36"/>
                    <a:pt x="73" y="36"/>
                    <a:pt x="78" y="39"/>
                  </a:cubicBezTo>
                  <a:cubicBezTo>
                    <a:pt x="85" y="36"/>
                    <a:pt x="90" y="31"/>
                    <a:pt x="98" y="30"/>
                  </a:cubicBezTo>
                  <a:cubicBezTo>
                    <a:pt x="104" y="26"/>
                    <a:pt x="107" y="19"/>
                    <a:pt x="111" y="13"/>
                  </a:cubicBezTo>
                  <a:cubicBezTo>
                    <a:pt x="107" y="8"/>
                    <a:pt x="102" y="4"/>
                    <a:pt x="98"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7" name="Freeform 63"/>
            <p:cNvSpPr/>
            <p:nvPr/>
          </p:nvSpPr>
          <p:spPr bwMode="invGray">
            <a:xfrm>
              <a:off x="4064" y="2777"/>
              <a:ext cx="22" cy="71"/>
            </a:xfrm>
            <a:custGeom>
              <a:avLst/>
              <a:gdLst/>
              <a:ahLst/>
              <a:cxnLst>
                <a:cxn ang="0">
                  <a:pos x="12" y="0"/>
                </a:cxn>
                <a:cxn ang="0">
                  <a:pos x="0" y="16"/>
                </a:cxn>
                <a:cxn ang="0">
                  <a:pos x="6" y="37"/>
                </a:cxn>
                <a:cxn ang="0">
                  <a:pos x="1" y="61"/>
                </a:cxn>
                <a:cxn ang="0">
                  <a:pos x="16" y="94"/>
                </a:cxn>
                <a:cxn ang="0">
                  <a:pos x="30" y="82"/>
                </a:cxn>
                <a:cxn ang="0">
                  <a:pos x="22" y="61"/>
                </a:cxn>
                <a:cxn ang="0">
                  <a:pos x="12" y="0"/>
                </a:cxn>
              </a:cxnLst>
              <a:rect l="0" t="0" r="r" b="b"/>
              <a:pathLst>
                <a:path w="30" h="94">
                  <a:moveTo>
                    <a:pt x="12" y="0"/>
                  </a:moveTo>
                  <a:cubicBezTo>
                    <a:pt x="9" y="6"/>
                    <a:pt x="4" y="11"/>
                    <a:pt x="0" y="16"/>
                  </a:cubicBezTo>
                  <a:cubicBezTo>
                    <a:pt x="1" y="23"/>
                    <a:pt x="3" y="30"/>
                    <a:pt x="6" y="37"/>
                  </a:cubicBezTo>
                  <a:cubicBezTo>
                    <a:pt x="3" y="45"/>
                    <a:pt x="4" y="53"/>
                    <a:pt x="1" y="61"/>
                  </a:cubicBezTo>
                  <a:cubicBezTo>
                    <a:pt x="3" y="81"/>
                    <a:pt x="2" y="83"/>
                    <a:pt x="16" y="94"/>
                  </a:cubicBezTo>
                  <a:cubicBezTo>
                    <a:pt x="24" y="92"/>
                    <a:pt x="27" y="90"/>
                    <a:pt x="30" y="82"/>
                  </a:cubicBezTo>
                  <a:cubicBezTo>
                    <a:pt x="28" y="73"/>
                    <a:pt x="26" y="69"/>
                    <a:pt x="22" y="61"/>
                  </a:cubicBezTo>
                  <a:cubicBezTo>
                    <a:pt x="19" y="40"/>
                    <a:pt x="18" y="20"/>
                    <a:pt x="12"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8" name="Freeform 64"/>
            <p:cNvSpPr/>
            <p:nvPr/>
          </p:nvSpPr>
          <p:spPr bwMode="invGray">
            <a:xfrm>
              <a:off x="4078" y="2896"/>
              <a:ext cx="61" cy="118"/>
            </a:xfrm>
            <a:custGeom>
              <a:avLst/>
              <a:gdLst/>
              <a:ahLst/>
              <a:cxnLst>
                <a:cxn ang="0">
                  <a:pos x="12" y="2"/>
                </a:cxn>
                <a:cxn ang="0">
                  <a:pos x="0" y="20"/>
                </a:cxn>
                <a:cxn ang="0">
                  <a:pos x="8" y="49"/>
                </a:cxn>
                <a:cxn ang="0">
                  <a:pos x="6" y="107"/>
                </a:cxn>
                <a:cxn ang="0">
                  <a:pos x="17" y="103"/>
                </a:cxn>
                <a:cxn ang="0">
                  <a:pos x="20" y="115"/>
                </a:cxn>
                <a:cxn ang="0">
                  <a:pos x="29" y="122"/>
                </a:cxn>
                <a:cxn ang="0">
                  <a:pos x="38" y="140"/>
                </a:cxn>
                <a:cxn ang="0">
                  <a:pos x="48" y="128"/>
                </a:cxn>
                <a:cxn ang="0">
                  <a:pos x="65" y="134"/>
                </a:cxn>
                <a:cxn ang="0">
                  <a:pos x="63" y="109"/>
                </a:cxn>
                <a:cxn ang="0">
                  <a:pos x="48" y="104"/>
                </a:cxn>
                <a:cxn ang="0">
                  <a:pos x="39" y="91"/>
                </a:cxn>
                <a:cxn ang="0">
                  <a:pos x="33" y="73"/>
                </a:cxn>
                <a:cxn ang="0">
                  <a:pos x="41" y="53"/>
                </a:cxn>
                <a:cxn ang="0">
                  <a:pos x="35" y="35"/>
                </a:cxn>
                <a:cxn ang="0">
                  <a:pos x="42" y="20"/>
                </a:cxn>
                <a:cxn ang="0">
                  <a:pos x="29" y="4"/>
                </a:cxn>
                <a:cxn ang="0">
                  <a:pos x="18" y="7"/>
                </a:cxn>
                <a:cxn ang="0">
                  <a:pos x="12" y="2"/>
                </a:cxn>
              </a:cxnLst>
              <a:rect l="0" t="0" r="r" b="b"/>
              <a:pathLst>
                <a:path w="81" h="158">
                  <a:moveTo>
                    <a:pt x="12" y="2"/>
                  </a:moveTo>
                  <a:cubicBezTo>
                    <a:pt x="8" y="8"/>
                    <a:pt x="3" y="13"/>
                    <a:pt x="0" y="20"/>
                  </a:cubicBezTo>
                  <a:cubicBezTo>
                    <a:pt x="5" y="31"/>
                    <a:pt x="6" y="35"/>
                    <a:pt x="8" y="49"/>
                  </a:cubicBezTo>
                  <a:cubicBezTo>
                    <a:pt x="7" y="69"/>
                    <a:pt x="4" y="87"/>
                    <a:pt x="6" y="107"/>
                  </a:cubicBezTo>
                  <a:cubicBezTo>
                    <a:pt x="8" y="106"/>
                    <a:pt x="14" y="101"/>
                    <a:pt x="17" y="103"/>
                  </a:cubicBezTo>
                  <a:cubicBezTo>
                    <a:pt x="20" y="105"/>
                    <a:pt x="17" y="112"/>
                    <a:pt x="20" y="115"/>
                  </a:cubicBezTo>
                  <a:cubicBezTo>
                    <a:pt x="22" y="118"/>
                    <a:pt x="29" y="122"/>
                    <a:pt x="29" y="122"/>
                  </a:cubicBezTo>
                  <a:cubicBezTo>
                    <a:pt x="29" y="133"/>
                    <a:pt x="27" y="158"/>
                    <a:pt x="38" y="140"/>
                  </a:cubicBezTo>
                  <a:cubicBezTo>
                    <a:pt x="39" y="133"/>
                    <a:pt x="41" y="131"/>
                    <a:pt x="48" y="128"/>
                  </a:cubicBezTo>
                  <a:cubicBezTo>
                    <a:pt x="55" y="130"/>
                    <a:pt x="59" y="133"/>
                    <a:pt x="65" y="134"/>
                  </a:cubicBezTo>
                  <a:cubicBezTo>
                    <a:pt x="81" y="131"/>
                    <a:pt x="76" y="112"/>
                    <a:pt x="63" y="109"/>
                  </a:cubicBezTo>
                  <a:cubicBezTo>
                    <a:pt x="58" y="107"/>
                    <a:pt x="53" y="106"/>
                    <a:pt x="48" y="104"/>
                  </a:cubicBezTo>
                  <a:cubicBezTo>
                    <a:pt x="45" y="100"/>
                    <a:pt x="42" y="95"/>
                    <a:pt x="39" y="91"/>
                  </a:cubicBezTo>
                  <a:cubicBezTo>
                    <a:pt x="38" y="85"/>
                    <a:pt x="36" y="79"/>
                    <a:pt x="33" y="73"/>
                  </a:cubicBezTo>
                  <a:cubicBezTo>
                    <a:pt x="31" y="64"/>
                    <a:pt x="33" y="58"/>
                    <a:pt x="41" y="53"/>
                  </a:cubicBezTo>
                  <a:cubicBezTo>
                    <a:pt x="48" y="44"/>
                    <a:pt x="47" y="38"/>
                    <a:pt x="35" y="35"/>
                  </a:cubicBezTo>
                  <a:cubicBezTo>
                    <a:pt x="36" y="28"/>
                    <a:pt x="39" y="26"/>
                    <a:pt x="42" y="20"/>
                  </a:cubicBezTo>
                  <a:cubicBezTo>
                    <a:pt x="41" y="13"/>
                    <a:pt x="35" y="8"/>
                    <a:pt x="29" y="4"/>
                  </a:cubicBezTo>
                  <a:cubicBezTo>
                    <a:pt x="25" y="9"/>
                    <a:pt x="23" y="13"/>
                    <a:pt x="18" y="7"/>
                  </a:cubicBezTo>
                  <a:cubicBezTo>
                    <a:pt x="17" y="0"/>
                    <a:pt x="19" y="2"/>
                    <a:pt x="12" y="2"/>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9" name="Freeform 65"/>
            <p:cNvSpPr/>
            <p:nvPr/>
          </p:nvSpPr>
          <p:spPr bwMode="invGray">
            <a:xfrm>
              <a:off x="4121" y="3052"/>
              <a:ext cx="64" cy="79"/>
            </a:xfrm>
            <a:custGeom>
              <a:avLst/>
              <a:gdLst/>
              <a:ahLst/>
              <a:cxnLst>
                <a:cxn ang="0">
                  <a:pos x="52" y="0"/>
                </a:cxn>
                <a:cxn ang="0">
                  <a:pos x="44" y="18"/>
                </a:cxn>
                <a:cxn ang="0">
                  <a:pos x="32" y="30"/>
                </a:cxn>
                <a:cxn ang="0">
                  <a:pos x="16" y="35"/>
                </a:cxn>
                <a:cxn ang="0">
                  <a:pos x="8" y="48"/>
                </a:cxn>
                <a:cxn ang="0">
                  <a:pos x="4" y="74"/>
                </a:cxn>
                <a:cxn ang="0">
                  <a:pos x="13" y="71"/>
                </a:cxn>
                <a:cxn ang="0">
                  <a:pos x="25" y="62"/>
                </a:cxn>
                <a:cxn ang="0">
                  <a:pos x="34" y="69"/>
                </a:cxn>
                <a:cxn ang="0">
                  <a:pos x="58" y="99"/>
                </a:cxn>
                <a:cxn ang="0">
                  <a:pos x="71" y="72"/>
                </a:cxn>
                <a:cxn ang="0">
                  <a:pos x="85" y="68"/>
                </a:cxn>
                <a:cxn ang="0">
                  <a:pos x="74" y="39"/>
                </a:cxn>
                <a:cxn ang="0">
                  <a:pos x="52" y="0"/>
                </a:cxn>
              </a:cxnLst>
              <a:rect l="0" t="0" r="r" b="b"/>
              <a:pathLst>
                <a:path w="85" h="105">
                  <a:moveTo>
                    <a:pt x="52" y="0"/>
                  </a:moveTo>
                  <a:cubicBezTo>
                    <a:pt x="50" y="6"/>
                    <a:pt x="47" y="12"/>
                    <a:pt x="44" y="18"/>
                  </a:cubicBezTo>
                  <a:cubicBezTo>
                    <a:pt x="43" y="28"/>
                    <a:pt x="42" y="28"/>
                    <a:pt x="32" y="30"/>
                  </a:cubicBezTo>
                  <a:cubicBezTo>
                    <a:pt x="27" y="33"/>
                    <a:pt x="21" y="33"/>
                    <a:pt x="16" y="35"/>
                  </a:cubicBezTo>
                  <a:cubicBezTo>
                    <a:pt x="13" y="39"/>
                    <a:pt x="11" y="44"/>
                    <a:pt x="8" y="48"/>
                  </a:cubicBezTo>
                  <a:cubicBezTo>
                    <a:pt x="4" y="66"/>
                    <a:pt x="0" y="42"/>
                    <a:pt x="4" y="74"/>
                  </a:cubicBezTo>
                  <a:cubicBezTo>
                    <a:pt x="7" y="73"/>
                    <a:pt x="10" y="73"/>
                    <a:pt x="13" y="71"/>
                  </a:cubicBezTo>
                  <a:cubicBezTo>
                    <a:pt x="19" y="67"/>
                    <a:pt x="17" y="64"/>
                    <a:pt x="25" y="62"/>
                  </a:cubicBezTo>
                  <a:cubicBezTo>
                    <a:pt x="32" y="59"/>
                    <a:pt x="31" y="64"/>
                    <a:pt x="34" y="69"/>
                  </a:cubicBezTo>
                  <a:cubicBezTo>
                    <a:pt x="37" y="82"/>
                    <a:pt x="44" y="96"/>
                    <a:pt x="58" y="99"/>
                  </a:cubicBezTo>
                  <a:cubicBezTo>
                    <a:pt x="70" y="105"/>
                    <a:pt x="60" y="78"/>
                    <a:pt x="71" y="72"/>
                  </a:cubicBezTo>
                  <a:cubicBezTo>
                    <a:pt x="78" y="74"/>
                    <a:pt x="80" y="74"/>
                    <a:pt x="85" y="68"/>
                  </a:cubicBezTo>
                  <a:cubicBezTo>
                    <a:pt x="82" y="56"/>
                    <a:pt x="80" y="49"/>
                    <a:pt x="74" y="39"/>
                  </a:cubicBezTo>
                  <a:cubicBezTo>
                    <a:pt x="73" y="6"/>
                    <a:pt x="80" y="6"/>
                    <a:pt x="52"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0" name="Freeform 66"/>
            <p:cNvSpPr/>
            <p:nvPr/>
          </p:nvSpPr>
          <p:spPr bwMode="invGray">
            <a:xfrm>
              <a:off x="4197" y="3193"/>
              <a:ext cx="29" cy="49"/>
            </a:xfrm>
            <a:custGeom>
              <a:avLst/>
              <a:gdLst/>
              <a:ahLst/>
              <a:cxnLst>
                <a:cxn ang="0">
                  <a:pos x="6" y="27"/>
                </a:cxn>
                <a:cxn ang="0">
                  <a:pos x="26" y="66"/>
                </a:cxn>
                <a:cxn ang="0">
                  <a:pos x="30" y="52"/>
                </a:cxn>
                <a:cxn ang="0">
                  <a:pos x="38" y="40"/>
                </a:cxn>
                <a:cxn ang="0">
                  <a:pos x="30" y="25"/>
                </a:cxn>
                <a:cxn ang="0">
                  <a:pos x="20" y="13"/>
                </a:cxn>
                <a:cxn ang="0">
                  <a:pos x="11" y="1"/>
                </a:cxn>
                <a:cxn ang="0">
                  <a:pos x="2" y="12"/>
                </a:cxn>
                <a:cxn ang="0">
                  <a:pos x="6" y="27"/>
                </a:cxn>
              </a:cxnLst>
              <a:rect l="0" t="0" r="r" b="b"/>
              <a:pathLst>
                <a:path w="38" h="66">
                  <a:moveTo>
                    <a:pt x="6" y="27"/>
                  </a:moveTo>
                  <a:cubicBezTo>
                    <a:pt x="8" y="52"/>
                    <a:pt x="5" y="58"/>
                    <a:pt x="26" y="66"/>
                  </a:cubicBezTo>
                  <a:cubicBezTo>
                    <a:pt x="36" y="63"/>
                    <a:pt x="33" y="61"/>
                    <a:pt x="30" y="52"/>
                  </a:cubicBezTo>
                  <a:cubicBezTo>
                    <a:pt x="28" y="41"/>
                    <a:pt x="34" y="49"/>
                    <a:pt x="38" y="40"/>
                  </a:cubicBezTo>
                  <a:cubicBezTo>
                    <a:pt x="34" y="35"/>
                    <a:pt x="33" y="30"/>
                    <a:pt x="30" y="25"/>
                  </a:cubicBezTo>
                  <a:cubicBezTo>
                    <a:pt x="29" y="14"/>
                    <a:pt x="30" y="0"/>
                    <a:pt x="20" y="13"/>
                  </a:cubicBezTo>
                  <a:cubicBezTo>
                    <a:pt x="14" y="9"/>
                    <a:pt x="12" y="8"/>
                    <a:pt x="11" y="1"/>
                  </a:cubicBezTo>
                  <a:cubicBezTo>
                    <a:pt x="5" y="4"/>
                    <a:pt x="3" y="5"/>
                    <a:pt x="2" y="12"/>
                  </a:cubicBezTo>
                  <a:cubicBezTo>
                    <a:pt x="3" y="25"/>
                    <a:pt x="0" y="21"/>
                    <a:pt x="6" y="27"/>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1" name="Freeform 67"/>
            <p:cNvSpPr/>
            <p:nvPr/>
          </p:nvSpPr>
          <p:spPr bwMode="invGray">
            <a:xfrm>
              <a:off x="4181" y="3275"/>
              <a:ext cx="18" cy="17"/>
            </a:xfrm>
            <a:custGeom>
              <a:avLst/>
              <a:gdLst/>
              <a:ahLst/>
              <a:cxnLst>
                <a:cxn ang="0">
                  <a:pos x="0" y="0"/>
                </a:cxn>
                <a:cxn ang="0">
                  <a:pos x="6" y="23"/>
                </a:cxn>
                <a:cxn ang="0">
                  <a:pos x="24" y="11"/>
                </a:cxn>
                <a:cxn ang="0">
                  <a:pos x="0" y="0"/>
                </a:cxn>
              </a:cxnLst>
              <a:rect l="0" t="0" r="r" b="b"/>
              <a:pathLst>
                <a:path w="24" h="23">
                  <a:moveTo>
                    <a:pt x="0" y="0"/>
                  </a:moveTo>
                  <a:cubicBezTo>
                    <a:pt x="1" y="8"/>
                    <a:pt x="3" y="16"/>
                    <a:pt x="6" y="23"/>
                  </a:cubicBezTo>
                  <a:cubicBezTo>
                    <a:pt x="19" y="20"/>
                    <a:pt x="19" y="22"/>
                    <a:pt x="24" y="11"/>
                  </a:cubicBezTo>
                  <a:cubicBezTo>
                    <a:pt x="20" y="0"/>
                    <a:pt x="4" y="8"/>
                    <a:pt x="0"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2" name="Freeform 68"/>
            <p:cNvSpPr/>
            <p:nvPr/>
          </p:nvSpPr>
          <p:spPr bwMode="invGray">
            <a:xfrm>
              <a:off x="4208" y="3265"/>
              <a:ext cx="45" cy="37"/>
            </a:xfrm>
            <a:custGeom>
              <a:avLst/>
              <a:gdLst/>
              <a:ahLst/>
              <a:cxnLst>
                <a:cxn ang="0">
                  <a:pos x="9" y="0"/>
                </a:cxn>
                <a:cxn ang="0">
                  <a:pos x="0" y="18"/>
                </a:cxn>
                <a:cxn ang="0">
                  <a:pos x="28" y="33"/>
                </a:cxn>
                <a:cxn ang="0">
                  <a:pos x="42" y="46"/>
                </a:cxn>
                <a:cxn ang="0">
                  <a:pos x="60" y="42"/>
                </a:cxn>
                <a:cxn ang="0">
                  <a:pos x="49" y="24"/>
                </a:cxn>
                <a:cxn ang="0">
                  <a:pos x="28" y="3"/>
                </a:cxn>
                <a:cxn ang="0">
                  <a:pos x="19" y="16"/>
                </a:cxn>
                <a:cxn ang="0">
                  <a:pos x="9" y="0"/>
                </a:cxn>
              </a:cxnLst>
              <a:rect l="0" t="0" r="r" b="b"/>
              <a:pathLst>
                <a:path w="60" h="49">
                  <a:moveTo>
                    <a:pt x="9" y="0"/>
                  </a:moveTo>
                  <a:cubicBezTo>
                    <a:pt x="8" y="7"/>
                    <a:pt x="0" y="18"/>
                    <a:pt x="0" y="18"/>
                  </a:cubicBezTo>
                  <a:cubicBezTo>
                    <a:pt x="2" y="36"/>
                    <a:pt x="9" y="31"/>
                    <a:pt x="28" y="33"/>
                  </a:cubicBezTo>
                  <a:cubicBezTo>
                    <a:pt x="33" y="40"/>
                    <a:pt x="33" y="44"/>
                    <a:pt x="42" y="46"/>
                  </a:cubicBezTo>
                  <a:cubicBezTo>
                    <a:pt x="49" y="49"/>
                    <a:pt x="56" y="49"/>
                    <a:pt x="60" y="42"/>
                  </a:cubicBezTo>
                  <a:cubicBezTo>
                    <a:pt x="58" y="32"/>
                    <a:pt x="59" y="26"/>
                    <a:pt x="49" y="24"/>
                  </a:cubicBezTo>
                  <a:cubicBezTo>
                    <a:pt x="47" y="12"/>
                    <a:pt x="41" y="5"/>
                    <a:pt x="28" y="3"/>
                  </a:cubicBezTo>
                  <a:cubicBezTo>
                    <a:pt x="23" y="10"/>
                    <a:pt x="30" y="23"/>
                    <a:pt x="19" y="16"/>
                  </a:cubicBezTo>
                  <a:cubicBezTo>
                    <a:pt x="17" y="6"/>
                    <a:pt x="20" y="0"/>
                    <a:pt x="9"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3" name="Freeform 69"/>
            <p:cNvSpPr/>
            <p:nvPr/>
          </p:nvSpPr>
          <p:spPr bwMode="invGray">
            <a:xfrm>
              <a:off x="4277" y="3335"/>
              <a:ext cx="24" cy="33"/>
            </a:xfrm>
            <a:custGeom>
              <a:avLst/>
              <a:gdLst/>
              <a:ahLst/>
              <a:cxnLst>
                <a:cxn ang="0">
                  <a:pos x="28" y="0"/>
                </a:cxn>
                <a:cxn ang="0">
                  <a:pos x="10" y="11"/>
                </a:cxn>
                <a:cxn ang="0">
                  <a:pos x="12" y="32"/>
                </a:cxn>
                <a:cxn ang="0">
                  <a:pos x="24" y="36"/>
                </a:cxn>
                <a:cxn ang="0">
                  <a:pos x="28" y="0"/>
                </a:cxn>
              </a:cxnLst>
              <a:rect l="0" t="0" r="r" b="b"/>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4" name="Freeform 70"/>
            <p:cNvSpPr/>
            <p:nvPr/>
          </p:nvSpPr>
          <p:spPr bwMode="invGray">
            <a:xfrm>
              <a:off x="4544" y="3293"/>
              <a:ext cx="46" cy="47"/>
            </a:xfrm>
            <a:custGeom>
              <a:avLst/>
              <a:gdLst/>
              <a:ahLst/>
              <a:cxnLst>
                <a:cxn ang="0">
                  <a:pos x="7" y="0"/>
                </a:cxn>
                <a:cxn ang="0">
                  <a:pos x="0" y="14"/>
                </a:cxn>
                <a:cxn ang="0">
                  <a:pos x="24" y="35"/>
                </a:cxn>
                <a:cxn ang="0">
                  <a:pos x="36" y="54"/>
                </a:cxn>
                <a:cxn ang="0">
                  <a:pos x="46" y="63"/>
                </a:cxn>
                <a:cxn ang="0">
                  <a:pos x="61" y="56"/>
                </a:cxn>
                <a:cxn ang="0">
                  <a:pos x="33" y="17"/>
                </a:cxn>
                <a:cxn ang="0">
                  <a:pos x="7" y="0"/>
                </a:cxn>
              </a:cxnLst>
              <a:rect l="0" t="0" r="r" b="b"/>
              <a:pathLst>
                <a:path w="61" h="63">
                  <a:moveTo>
                    <a:pt x="7" y="0"/>
                  </a:moveTo>
                  <a:cubicBezTo>
                    <a:pt x="6" y="6"/>
                    <a:pt x="3" y="9"/>
                    <a:pt x="0" y="14"/>
                  </a:cubicBezTo>
                  <a:cubicBezTo>
                    <a:pt x="7" y="23"/>
                    <a:pt x="13" y="31"/>
                    <a:pt x="24" y="35"/>
                  </a:cubicBezTo>
                  <a:cubicBezTo>
                    <a:pt x="27" y="42"/>
                    <a:pt x="31" y="48"/>
                    <a:pt x="36" y="54"/>
                  </a:cubicBezTo>
                  <a:cubicBezTo>
                    <a:pt x="37" y="61"/>
                    <a:pt x="40" y="59"/>
                    <a:pt x="46" y="63"/>
                  </a:cubicBezTo>
                  <a:cubicBezTo>
                    <a:pt x="54" y="62"/>
                    <a:pt x="56" y="62"/>
                    <a:pt x="61" y="56"/>
                  </a:cubicBezTo>
                  <a:cubicBezTo>
                    <a:pt x="59" y="46"/>
                    <a:pt x="42" y="23"/>
                    <a:pt x="33" y="17"/>
                  </a:cubicBezTo>
                  <a:cubicBezTo>
                    <a:pt x="23" y="10"/>
                    <a:pt x="14" y="9"/>
                    <a:pt x="7"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5" name="Freeform 71"/>
            <p:cNvSpPr/>
            <p:nvPr/>
          </p:nvSpPr>
          <p:spPr bwMode="invGray">
            <a:xfrm>
              <a:off x="4147" y="3352"/>
              <a:ext cx="46" cy="50"/>
            </a:xfrm>
            <a:custGeom>
              <a:avLst/>
              <a:gdLst/>
              <a:ahLst/>
              <a:cxnLst>
                <a:cxn ang="0">
                  <a:pos x="28" y="7"/>
                </a:cxn>
                <a:cxn ang="0">
                  <a:pos x="30" y="34"/>
                </a:cxn>
                <a:cxn ang="0">
                  <a:pos x="16" y="43"/>
                </a:cxn>
                <a:cxn ang="0">
                  <a:pos x="22" y="67"/>
                </a:cxn>
                <a:cxn ang="0">
                  <a:pos x="48" y="58"/>
                </a:cxn>
                <a:cxn ang="0">
                  <a:pos x="60" y="47"/>
                </a:cxn>
                <a:cxn ang="0">
                  <a:pos x="51" y="28"/>
                </a:cxn>
                <a:cxn ang="0">
                  <a:pos x="57" y="14"/>
                </a:cxn>
                <a:cxn ang="0">
                  <a:pos x="55" y="2"/>
                </a:cxn>
                <a:cxn ang="0">
                  <a:pos x="46" y="4"/>
                </a:cxn>
                <a:cxn ang="0">
                  <a:pos x="51" y="5"/>
                </a:cxn>
                <a:cxn ang="0">
                  <a:pos x="49" y="16"/>
                </a:cxn>
                <a:cxn ang="0">
                  <a:pos x="43" y="23"/>
                </a:cxn>
                <a:cxn ang="0">
                  <a:pos x="28" y="7"/>
                </a:cxn>
              </a:cxnLst>
              <a:rect l="0" t="0" r="r" b="b"/>
              <a:pathLst>
                <a:path w="61" h="67">
                  <a:moveTo>
                    <a:pt x="28" y="7"/>
                  </a:moveTo>
                  <a:cubicBezTo>
                    <a:pt x="17" y="15"/>
                    <a:pt x="24" y="25"/>
                    <a:pt x="30" y="34"/>
                  </a:cubicBezTo>
                  <a:cubicBezTo>
                    <a:pt x="27" y="44"/>
                    <a:pt x="26" y="44"/>
                    <a:pt x="16" y="43"/>
                  </a:cubicBezTo>
                  <a:cubicBezTo>
                    <a:pt x="0" y="46"/>
                    <a:pt x="13" y="63"/>
                    <a:pt x="22" y="67"/>
                  </a:cubicBezTo>
                  <a:cubicBezTo>
                    <a:pt x="31" y="65"/>
                    <a:pt x="39" y="60"/>
                    <a:pt x="48" y="58"/>
                  </a:cubicBezTo>
                  <a:cubicBezTo>
                    <a:pt x="51" y="52"/>
                    <a:pt x="54" y="50"/>
                    <a:pt x="60" y="47"/>
                  </a:cubicBezTo>
                  <a:cubicBezTo>
                    <a:pt x="61" y="40"/>
                    <a:pt x="51" y="28"/>
                    <a:pt x="51" y="28"/>
                  </a:cubicBezTo>
                  <a:cubicBezTo>
                    <a:pt x="52" y="22"/>
                    <a:pt x="55" y="19"/>
                    <a:pt x="57" y="14"/>
                  </a:cubicBezTo>
                  <a:cubicBezTo>
                    <a:pt x="56" y="10"/>
                    <a:pt x="58" y="5"/>
                    <a:pt x="55" y="2"/>
                  </a:cubicBezTo>
                  <a:cubicBezTo>
                    <a:pt x="53" y="0"/>
                    <a:pt x="48" y="2"/>
                    <a:pt x="46" y="4"/>
                  </a:cubicBezTo>
                  <a:cubicBezTo>
                    <a:pt x="45" y="5"/>
                    <a:pt x="49" y="5"/>
                    <a:pt x="51" y="5"/>
                  </a:cubicBezTo>
                  <a:cubicBezTo>
                    <a:pt x="57" y="10"/>
                    <a:pt x="52" y="9"/>
                    <a:pt x="49" y="16"/>
                  </a:cubicBezTo>
                  <a:cubicBezTo>
                    <a:pt x="58" y="23"/>
                    <a:pt x="50" y="22"/>
                    <a:pt x="43" y="23"/>
                  </a:cubicBezTo>
                  <a:cubicBezTo>
                    <a:pt x="34" y="22"/>
                    <a:pt x="31" y="16"/>
                    <a:pt x="28" y="7"/>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6" name="Freeform 72"/>
            <p:cNvSpPr/>
            <p:nvPr/>
          </p:nvSpPr>
          <p:spPr bwMode="invGray">
            <a:xfrm>
              <a:off x="4098" y="3371"/>
              <a:ext cx="32" cy="27"/>
            </a:xfrm>
            <a:custGeom>
              <a:avLst/>
              <a:gdLst/>
              <a:ahLst/>
              <a:cxnLst>
                <a:cxn ang="0">
                  <a:pos x="21" y="3"/>
                </a:cxn>
                <a:cxn ang="0">
                  <a:pos x="6" y="6"/>
                </a:cxn>
                <a:cxn ang="0">
                  <a:pos x="33" y="36"/>
                </a:cxn>
                <a:cxn ang="0">
                  <a:pos x="42" y="30"/>
                </a:cxn>
                <a:cxn ang="0">
                  <a:pos x="21" y="3"/>
                </a:cxn>
              </a:cxnLst>
              <a:rect l="0" t="0" r="r" b="b"/>
              <a:pathLst>
                <a:path w="43" h="36">
                  <a:moveTo>
                    <a:pt x="21" y="3"/>
                  </a:moveTo>
                  <a:cubicBezTo>
                    <a:pt x="14" y="0"/>
                    <a:pt x="12" y="2"/>
                    <a:pt x="6" y="6"/>
                  </a:cubicBezTo>
                  <a:cubicBezTo>
                    <a:pt x="0" y="17"/>
                    <a:pt x="23" y="32"/>
                    <a:pt x="33" y="36"/>
                  </a:cubicBezTo>
                  <a:cubicBezTo>
                    <a:pt x="36" y="35"/>
                    <a:pt x="42" y="34"/>
                    <a:pt x="42" y="30"/>
                  </a:cubicBezTo>
                  <a:cubicBezTo>
                    <a:pt x="43" y="24"/>
                    <a:pt x="27" y="3"/>
                    <a:pt x="21" y="3"/>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7" name="Freeform 73"/>
            <p:cNvSpPr/>
            <p:nvPr/>
          </p:nvSpPr>
          <p:spPr bwMode="invGray">
            <a:xfrm>
              <a:off x="4077" y="3342"/>
              <a:ext cx="24" cy="31"/>
            </a:xfrm>
            <a:custGeom>
              <a:avLst/>
              <a:gdLst/>
              <a:ahLst/>
              <a:cxnLst>
                <a:cxn ang="0">
                  <a:pos x="21" y="0"/>
                </a:cxn>
                <a:cxn ang="0">
                  <a:pos x="0" y="26"/>
                </a:cxn>
                <a:cxn ang="0">
                  <a:pos x="16" y="24"/>
                </a:cxn>
                <a:cxn ang="0">
                  <a:pos x="19" y="29"/>
                </a:cxn>
                <a:cxn ang="0">
                  <a:pos x="16" y="35"/>
                </a:cxn>
                <a:cxn ang="0">
                  <a:pos x="30" y="21"/>
                </a:cxn>
                <a:cxn ang="0">
                  <a:pos x="24" y="9"/>
                </a:cxn>
                <a:cxn ang="0">
                  <a:pos x="21" y="0"/>
                </a:cxn>
              </a:cxnLst>
              <a:rect l="0" t="0" r="r" b="b"/>
              <a:pathLst>
                <a:path w="32" h="41">
                  <a:moveTo>
                    <a:pt x="21" y="0"/>
                  </a:moveTo>
                  <a:cubicBezTo>
                    <a:pt x="15" y="10"/>
                    <a:pt x="6" y="16"/>
                    <a:pt x="0" y="26"/>
                  </a:cubicBezTo>
                  <a:cubicBezTo>
                    <a:pt x="7" y="27"/>
                    <a:pt x="10" y="27"/>
                    <a:pt x="16" y="24"/>
                  </a:cubicBezTo>
                  <a:cubicBezTo>
                    <a:pt x="17" y="26"/>
                    <a:pt x="19" y="27"/>
                    <a:pt x="19" y="29"/>
                  </a:cubicBezTo>
                  <a:cubicBezTo>
                    <a:pt x="19" y="31"/>
                    <a:pt x="15" y="33"/>
                    <a:pt x="16" y="35"/>
                  </a:cubicBezTo>
                  <a:cubicBezTo>
                    <a:pt x="19" y="41"/>
                    <a:pt x="29" y="23"/>
                    <a:pt x="30" y="21"/>
                  </a:cubicBezTo>
                  <a:cubicBezTo>
                    <a:pt x="32" y="9"/>
                    <a:pt x="26" y="19"/>
                    <a:pt x="24" y="9"/>
                  </a:cubicBezTo>
                  <a:cubicBezTo>
                    <a:pt x="25" y="1"/>
                    <a:pt x="27" y="4"/>
                    <a:pt x="21"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8" name="Freeform 74"/>
            <p:cNvSpPr/>
            <p:nvPr/>
          </p:nvSpPr>
          <p:spPr bwMode="invGray">
            <a:xfrm>
              <a:off x="4111" y="3353"/>
              <a:ext cx="34" cy="24"/>
            </a:xfrm>
            <a:custGeom>
              <a:avLst/>
              <a:gdLst/>
              <a:ahLst/>
              <a:cxnLst>
                <a:cxn ang="0">
                  <a:pos x="21" y="0"/>
                </a:cxn>
                <a:cxn ang="0">
                  <a:pos x="0" y="7"/>
                </a:cxn>
                <a:cxn ang="0">
                  <a:pos x="27" y="31"/>
                </a:cxn>
                <a:cxn ang="0">
                  <a:pos x="45" y="24"/>
                </a:cxn>
                <a:cxn ang="0">
                  <a:pos x="22" y="10"/>
                </a:cxn>
                <a:cxn ang="0">
                  <a:pos x="21" y="0"/>
                </a:cxn>
              </a:cxnLst>
              <a:rect l="0" t="0" r="r" b="b"/>
              <a:pathLst>
                <a:path w="45" h="32">
                  <a:moveTo>
                    <a:pt x="21" y="0"/>
                  </a:moveTo>
                  <a:cubicBezTo>
                    <a:pt x="10" y="1"/>
                    <a:pt x="8" y="1"/>
                    <a:pt x="0" y="7"/>
                  </a:cubicBezTo>
                  <a:cubicBezTo>
                    <a:pt x="3" y="20"/>
                    <a:pt x="15" y="29"/>
                    <a:pt x="27" y="31"/>
                  </a:cubicBezTo>
                  <a:cubicBezTo>
                    <a:pt x="36" y="30"/>
                    <a:pt x="41" y="32"/>
                    <a:pt x="45" y="24"/>
                  </a:cubicBezTo>
                  <a:cubicBezTo>
                    <a:pt x="32" y="16"/>
                    <a:pt x="30" y="23"/>
                    <a:pt x="22" y="10"/>
                  </a:cubicBezTo>
                  <a:cubicBezTo>
                    <a:pt x="21" y="2"/>
                    <a:pt x="21" y="5"/>
                    <a:pt x="21"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9" name="Freeform 75"/>
            <p:cNvSpPr/>
            <p:nvPr/>
          </p:nvSpPr>
          <p:spPr bwMode="invGray">
            <a:xfrm>
              <a:off x="4062" y="3021"/>
              <a:ext cx="27" cy="55"/>
            </a:xfrm>
            <a:custGeom>
              <a:avLst/>
              <a:gdLst/>
              <a:ahLst/>
              <a:cxnLst>
                <a:cxn ang="0">
                  <a:pos x="30" y="0"/>
                </a:cxn>
                <a:cxn ang="0">
                  <a:pos x="21" y="15"/>
                </a:cxn>
                <a:cxn ang="0">
                  <a:pos x="9" y="36"/>
                </a:cxn>
                <a:cxn ang="0">
                  <a:pos x="0" y="59"/>
                </a:cxn>
                <a:cxn ang="0">
                  <a:pos x="8" y="74"/>
                </a:cxn>
                <a:cxn ang="0">
                  <a:pos x="20" y="59"/>
                </a:cxn>
                <a:cxn ang="0">
                  <a:pos x="35" y="32"/>
                </a:cxn>
                <a:cxn ang="0">
                  <a:pos x="30" y="0"/>
                </a:cxn>
              </a:cxnLst>
              <a:rect l="0" t="0" r="r" b="b"/>
              <a:pathLst>
                <a:path w="35" h="74">
                  <a:moveTo>
                    <a:pt x="30" y="0"/>
                  </a:moveTo>
                  <a:cubicBezTo>
                    <a:pt x="33" y="8"/>
                    <a:pt x="29" y="14"/>
                    <a:pt x="21" y="15"/>
                  </a:cubicBezTo>
                  <a:cubicBezTo>
                    <a:pt x="19" y="27"/>
                    <a:pt x="24" y="33"/>
                    <a:pt x="9" y="36"/>
                  </a:cubicBezTo>
                  <a:cubicBezTo>
                    <a:pt x="13" y="50"/>
                    <a:pt x="12" y="52"/>
                    <a:pt x="0" y="59"/>
                  </a:cubicBezTo>
                  <a:cubicBezTo>
                    <a:pt x="3" y="64"/>
                    <a:pt x="5" y="69"/>
                    <a:pt x="8" y="74"/>
                  </a:cubicBezTo>
                  <a:cubicBezTo>
                    <a:pt x="15" y="71"/>
                    <a:pt x="16" y="65"/>
                    <a:pt x="20" y="59"/>
                  </a:cubicBezTo>
                  <a:cubicBezTo>
                    <a:pt x="22" y="47"/>
                    <a:pt x="28" y="41"/>
                    <a:pt x="35" y="32"/>
                  </a:cubicBezTo>
                  <a:cubicBezTo>
                    <a:pt x="34" y="26"/>
                    <a:pt x="30" y="8"/>
                    <a:pt x="30"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80" name="Freeform 76"/>
            <p:cNvSpPr/>
            <p:nvPr/>
          </p:nvSpPr>
          <p:spPr bwMode="invGray">
            <a:xfrm>
              <a:off x="4113" y="3012"/>
              <a:ext cx="19" cy="55"/>
            </a:xfrm>
            <a:custGeom>
              <a:avLst/>
              <a:gdLst/>
              <a:ahLst/>
              <a:cxnLst>
                <a:cxn ang="0">
                  <a:pos x="13" y="7"/>
                </a:cxn>
                <a:cxn ang="0">
                  <a:pos x="4" y="8"/>
                </a:cxn>
                <a:cxn ang="0">
                  <a:pos x="0" y="22"/>
                </a:cxn>
                <a:cxn ang="0">
                  <a:pos x="15" y="41"/>
                </a:cxn>
                <a:cxn ang="0">
                  <a:pos x="25" y="56"/>
                </a:cxn>
                <a:cxn ang="0">
                  <a:pos x="16" y="20"/>
                </a:cxn>
                <a:cxn ang="0">
                  <a:pos x="13" y="7"/>
                </a:cxn>
              </a:cxnLst>
              <a:rect l="0" t="0" r="r" b="b"/>
              <a:pathLst>
                <a:path w="25" h="73">
                  <a:moveTo>
                    <a:pt x="13" y="7"/>
                  </a:moveTo>
                  <a:cubicBezTo>
                    <a:pt x="9" y="0"/>
                    <a:pt x="7" y="2"/>
                    <a:pt x="4" y="8"/>
                  </a:cubicBezTo>
                  <a:cubicBezTo>
                    <a:pt x="3" y="13"/>
                    <a:pt x="1" y="17"/>
                    <a:pt x="0" y="22"/>
                  </a:cubicBezTo>
                  <a:cubicBezTo>
                    <a:pt x="1" y="35"/>
                    <a:pt x="6" y="33"/>
                    <a:pt x="15" y="41"/>
                  </a:cubicBezTo>
                  <a:cubicBezTo>
                    <a:pt x="16" y="52"/>
                    <a:pt x="15" y="73"/>
                    <a:pt x="25" y="56"/>
                  </a:cubicBezTo>
                  <a:cubicBezTo>
                    <a:pt x="24" y="33"/>
                    <a:pt x="23" y="36"/>
                    <a:pt x="16" y="20"/>
                  </a:cubicBezTo>
                  <a:cubicBezTo>
                    <a:pt x="15" y="11"/>
                    <a:pt x="16" y="15"/>
                    <a:pt x="13" y="7"/>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81" name="Freeform 77"/>
            <p:cNvSpPr/>
            <p:nvPr/>
          </p:nvSpPr>
          <p:spPr bwMode="invGray">
            <a:xfrm>
              <a:off x="4135" y="2995"/>
              <a:ext cx="10" cy="25"/>
            </a:xfrm>
            <a:custGeom>
              <a:avLst/>
              <a:gdLst/>
              <a:ahLst/>
              <a:cxnLst>
                <a:cxn ang="0">
                  <a:pos x="11" y="0"/>
                </a:cxn>
                <a:cxn ang="0">
                  <a:pos x="1" y="10"/>
                </a:cxn>
                <a:cxn ang="0">
                  <a:pos x="11" y="25"/>
                </a:cxn>
                <a:cxn ang="0">
                  <a:pos x="11" y="0"/>
                </a:cxn>
              </a:cxnLst>
              <a:rect l="0" t="0" r="r" b="b"/>
              <a:pathLst>
                <a:path w="14" h="33">
                  <a:moveTo>
                    <a:pt x="11" y="0"/>
                  </a:moveTo>
                  <a:cubicBezTo>
                    <a:pt x="7" y="3"/>
                    <a:pt x="5" y="7"/>
                    <a:pt x="1" y="10"/>
                  </a:cubicBezTo>
                  <a:cubicBezTo>
                    <a:pt x="2" y="18"/>
                    <a:pt x="0" y="33"/>
                    <a:pt x="11" y="25"/>
                  </a:cubicBezTo>
                  <a:cubicBezTo>
                    <a:pt x="14" y="15"/>
                    <a:pt x="5" y="4"/>
                    <a:pt x="11"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82" name="Freeform 78"/>
            <p:cNvSpPr/>
            <p:nvPr/>
          </p:nvSpPr>
          <p:spPr bwMode="invGray">
            <a:xfrm>
              <a:off x="4145" y="3007"/>
              <a:ext cx="21" cy="48"/>
            </a:xfrm>
            <a:custGeom>
              <a:avLst/>
              <a:gdLst/>
              <a:ahLst/>
              <a:cxnLst>
                <a:cxn ang="0">
                  <a:pos x="5" y="0"/>
                </a:cxn>
                <a:cxn ang="0">
                  <a:pos x="11" y="14"/>
                </a:cxn>
                <a:cxn ang="0">
                  <a:pos x="20" y="21"/>
                </a:cxn>
                <a:cxn ang="0">
                  <a:pos x="8" y="39"/>
                </a:cxn>
                <a:cxn ang="0">
                  <a:pos x="0" y="56"/>
                </a:cxn>
                <a:cxn ang="0">
                  <a:pos x="11" y="57"/>
                </a:cxn>
                <a:cxn ang="0">
                  <a:pos x="26" y="26"/>
                </a:cxn>
                <a:cxn ang="0">
                  <a:pos x="5" y="0"/>
                </a:cxn>
              </a:cxnLst>
              <a:rect l="0" t="0" r="r" b="b"/>
              <a:pathLst>
                <a:path w="28" h="64">
                  <a:moveTo>
                    <a:pt x="5" y="0"/>
                  </a:moveTo>
                  <a:cubicBezTo>
                    <a:pt x="6" y="5"/>
                    <a:pt x="7" y="10"/>
                    <a:pt x="11" y="14"/>
                  </a:cubicBezTo>
                  <a:cubicBezTo>
                    <a:pt x="14" y="17"/>
                    <a:pt x="20" y="21"/>
                    <a:pt x="20" y="21"/>
                  </a:cubicBezTo>
                  <a:cubicBezTo>
                    <a:pt x="9" y="27"/>
                    <a:pt x="0" y="23"/>
                    <a:pt x="8" y="39"/>
                  </a:cubicBezTo>
                  <a:cubicBezTo>
                    <a:pt x="6" y="47"/>
                    <a:pt x="4" y="50"/>
                    <a:pt x="0" y="56"/>
                  </a:cubicBezTo>
                  <a:cubicBezTo>
                    <a:pt x="4" y="62"/>
                    <a:pt x="7" y="64"/>
                    <a:pt x="11" y="57"/>
                  </a:cubicBezTo>
                  <a:cubicBezTo>
                    <a:pt x="13" y="43"/>
                    <a:pt x="10" y="29"/>
                    <a:pt x="26" y="26"/>
                  </a:cubicBezTo>
                  <a:cubicBezTo>
                    <a:pt x="28" y="15"/>
                    <a:pt x="14" y="4"/>
                    <a:pt x="5"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83" name="Freeform 79"/>
            <p:cNvSpPr/>
            <p:nvPr/>
          </p:nvSpPr>
          <p:spPr bwMode="invGray">
            <a:xfrm>
              <a:off x="3876" y="3076"/>
              <a:ext cx="12" cy="27"/>
            </a:xfrm>
            <a:custGeom>
              <a:avLst/>
              <a:gdLst/>
              <a:ahLst/>
              <a:cxnLst>
                <a:cxn ang="0">
                  <a:pos x="14" y="3"/>
                </a:cxn>
                <a:cxn ang="0">
                  <a:pos x="0" y="7"/>
                </a:cxn>
                <a:cxn ang="0">
                  <a:pos x="8" y="22"/>
                </a:cxn>
                <a:cxn ang="0">
                  <a:pos x="14" y="3"/>
                </a:cxn>
              </a:cxnLst>
              <a:rect l="0" t="0" r="r" b="b"/>
              <a:pathLst>
                <a:path w="16" h="36">
                  <a:moveTo>
                    <a:pt x="14" y="3"/>
                  </a:moveTo>
                  <a:cubicBezTo>
                    <a:pt x="7" y="0"/>
                    <a:pt x="4" y="1"/>
                    <a:pt x="0" y="7"/>
                  </a:cubicBezTo>
                  <a:cubicBezTo>
                    <a:pt x="3" y="14"/>
                    <a:pt x="2" y="17"/>
                    <a:pt x="8" y="22"/>
                  </a:cubicBezTo>
                  <a:cubicBezTo>
                    <a:pt x="16" y="36"/>
                    <a:pt x="11" y="7"/>
                    <a:pt x="14" y="3"/>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84" name="Freeform 80"/>
            <p:cNvSpPr/>
            <p:nvPr/>
          </p:nvSpPr>
          <p:spPr bwMode="invGray">
            <a:xfrm>
              <a:off x="3866" y="3053"/>
              <a:ext cx="10" cy="15"/>
            </a:xfrm>
            <a:custGeom>
              <a:avLst/>
              <a:gdLst/>
              <a:ahLst/>
              <a:cxnLst>
                <a:cxn ang="0">
                  <a:pos x="10" y="5"/>
                </a:cxn>
                <a:cxn ang="0">
                  <a:pos x="1" y="11"/>
                </a:cxn>
                <a:cxn ang="0">
                  <a:pos x="9" y="20"/>
                </a:cxn>
                <a:cxn ang="0">
                  <a:pos x="10" y="5"/>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85" name="Freeform 81"/>
            <p:cNvSpPr/>
            <p:nvPr/>
          </p:nvSpPr>
          <p:spPr bwMode="invGray">
            <a:xfrm>
              <a:off x="3862" y="3035"/>
              <a:ext cx="12" cy="14"/>
            </a:xfrm>
            <a:custGeom>
              <a:avLst/>
              <a:gdLst/>
              <a:ahLst/>
              <a:cxnLst>
                <a:cxn ang="0">
                  <a:pos x="10" y="5"/>
                </a:cxn>
                <a:cxn ang="0">
                  <a:pos x="0" y="10"/>
                </a:cxn>
                <a:cxn ang="0">
                  <a:pos x="12" y="19"/>
                </a:cxn>
                <a:cxn ang="0">
                  <a:pos x="10" y="5"/>
                </a:cxn>
              </a:cxnLst>
              <a:rect l="0" t="0" r="r" b="b"/>
              <a:pathLst>
                <a:path w="16" h="19">
                  <a:moveTo>
                    <a:pt x="10" y="5"/>
                  </a:moveTo>
                  <a:cubicBezTo>
                    <a:pt x="4" y="0"/>
                    <a:pt x="1" y="3"/>
                    <a:pt x="0" y="10"/>
                  </a:cubicBezTo>
                  <a:cubicBezTo>
                    <a:pt x="4" y="15"/>
                    <a:pt x="7" y="16"/>
                    <a:pt x="12" y="19"/>
                  </a:cubicBezTo>
                  <a:cubicBezTo>
                    <a:pt x="16" y="12"/>
                    <a:pt x="14" y="12"/>
                    <a:pt x="10" y="5"/>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86" name="Freeform 82"/>
            <p:cNvSpPr/>
            <p:nvPr/>
          </p:nvSpPr>
          <p:spPr bwMode="invGray">
            <a:xfrm>
              <a:off x="3850" y="2995"/>
              <a:ext cx="11" cy="19"/>
            </a:xfrm>
            <a:custGeom>
              <a:avLst/>
              <a:gdLst/>
              <a:ahLst/>
              <a:cxnLst>
                <a:cxn ang="0">
                  <a:pos x="6" y="0"/>
                </a:cxn>
                <a:cxn ang="0">
                  <a:pos x="0" y="13"/>
                </a:cxn>
                <a:cxn ang="0">
                  <a:pos x="12" y="24"/>
                </a:cxn>
                <a:cxn ang="0">
                  <a:pos x="6" y="0"/>
                </a:cxn>
              </a:cxnLst>
              <a:rect l="0" t="0" r="r" b="b"/>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87" name="Freeform 83"/>
            <p:cNvSpPr/>
            <p:nvPr/>
          </p:nvSpPr>
          <p:spPr bwMode="invGray">
            <a:xfrm>
              <a:off x="3852" y="3020"/>
              <a:ext cx="16" cy="13"/>
            </a:xfrm>
            <a:custGeom>
              <a:avLst/>
              <a:gdLst/>
              <a:ahLst/>
              <a:cxnLst>
                <a:cxn ang="0">
                  <a:pos x="13" y="0"/>
                </a:cxn>
                <a:cxn ang="0">
                  <a:pos x="19" y="18"/>
                </a:cxn>
                <a:cxn ang="0">
                  <a:pos x="14" y="6"/>
                </a:cxn>
                <a:cxn ang="0">
                  <a:pos x="13" y="0"/>
                </a:cxn>
              </a:cxnLst>
              <a:rect l="0" t="0" r="r" b="b"/>
              <a:pathLst>
                <a:path w="22" h="18">
                  <a:moveTo>
                    <a:pt x="13" y="0"/>
                  </a:moveTo>
                  <a:cubicBezTo>
                    <a:pt x="0" y="8"/>
                    <a:pt x="9" y="12"/>
                    <a:pt x="19" y="18"/>
                  </a:cubicBezTo>
                  <a:cubicBezTo>
                    <a:pt x="20" y="11"/>
                    <a:pt x="22" y="8"/>
                    <a:pt x="14" y="6"/>
                  </a:cubicBezTo>
                  <a:cubicBezTo>
                    <a:pt x="9" y="3"/>
                    <a:pt x="9" y="5"/>
                    <a:pt x="13"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88" name="Freeform 84"/>
            <p:cNvSpPr/>
            <p:nvPr/>
          </p:nvSpPr>
          <p:spPr bwMode="invGray">
            <a:xfrm>
              <a:off x="4688" y="3643"/>
              <a:ext cx="45" cy="60"/>
            </a:xfrm>
            <a:custGeom>
              <a:avLst/>
              <a:gdLst/>
              <a:ahLst/>
              <a:cxnLst>
                <a:cxn ang="0">
                  <a:pos x="10" y="7"/>
                </a:cxn>
                <a:cxn ang="0">
                  <a:pos x="3" y="18"/>
                </a:cxn>
                <a:cxn ang="0">
                  <a:pos x="15" y="39"/>
                </a:cxn>
                <a:cxn ang="0">
                  <a:pos x="27" y="54"/>
                </a:cxn>
                <a:cxn ang="0">
                  <a:pos x="40" y="63"/>
                </a:cxn>
                <a:cxn ang="0">
                  <a:pos x="51" y="81"/>
                </a:cxn>
                <a:cxn ang="0">
                  <a:pos x="52" y="57"/>
                </a:cxn>
                <a:cxn ang="0">
                  <a:pos x="43" y="37"/>
                </a:cxn>
                <a:cxn ang="0">
                  <a:pos x="25" y="18"/>
                </a:cxn>
                <a:cxn ang="0">
                  <a:pos x="10" y="7"/>
                </a:cxn>
              </a:cxnLst>
              <a:rect l="0" t="0" r="r" b="b"/>
              <a:pathLst>
                <a:path w="60" h="81">
                  <a:moveTo>
                    <a:pt x="10" y="7"/>
                  </a:moveTo>
                  <a:cubicBezTo>
                    <a:pt x="0" y="0"/>
                    <a:pt x="0" y="9"/>
                    <a:pt x="3" y="18"/>
                  </a:cubicBezTo>
                  <a:cubicBezTo>
                    <a:pt x="5" y="25"/>
                    <a:pt x="12" y="32"/>
                    <a:pt x="15" y="39"/>
                  </a:cubicBezTo>
                  <a:cubicBezTo>
                    <a:pt x="16" y="51"/>
                    <a:pt x="17" y="51"/>
                    <a:pt x="27" y="54"/>
                  </a:cubicBezTo>
                  <a:cubicBezTo>
                    <a:pt x="31" y="57"/>
                    <a:pt x="36" y="60"/>
                    <a:pt x="40" y="63"/>
                  </a:cubicBezTo>
                  <a:cubicBezTo>
                    <a:pt x="43" y="70"/>
                    <a:pt x="45" y="77"/>
                    <a:pt x="51" y="81"/>
                  </a:cubicBezTo>
                  <a:cubicBezTo>
                    <a:pt x="60" y="75"/>
                    <a:pt x="56" y="66"/>
                    <a:pt x="52" y="57"/>
                  </a:cubicBezTo>
                  <a:cubicBezTo>
                    <a:pt x="51" y="49"/>
                    <a:pt x="50" y="41"/>
                    <a:pt x="43" y="37"/>
                  </a:cubicBezTo>
                  <a:cubicBezTo>
                    <a:pt x="37" y="30"/>
                    <a:pt x="33" y="23"/>
                    <a:pt x="25" y="18"/>
                  </a:cubicBezTo>
                  <a:cubicBezTo>
                    <a:pt x="20" y="12"/>
                    <a:pt x="17" y="9"/>
                    <a:pt x="10" y="7"/>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89" name="Freeform 85"/>
            <p:cNvSpPr/>
            <p:nvPr/>
          </p:nvSpPr>
          <p:spPr bwMode="invGray">
            <a:xfrm>
              <a:off x="4919" y="3594"/>
              <a:ext cx="53" cy="46"/>
            </a:xfrm>
            <a:custGeom>
              <a:avLst/>
              <a:gdLst/>
              <a:ahLst/>
              <a:cxnLst>
                <a:cxn ang="0">
                  <a:pos x="28" y="23"/>
                </a:cxn>
                <a:cxn ang="0">
                  <a:pos x="13" y="32"/>
                </a:cxn>
                <a:cxn ang="0">
                  <a:pos x="1" y="44"/>
                </a:cxn>
                <a:cxn ang="0">
                  <a:pos x="13" y="59"/>
                </a:cxn>
                <a:cxn ang="0">
                  <a:pos x="28" y="44"/>
                </a:cxn>
                <a:cxn ang="0">
                  <a:pos x="40" y="23"/>
                </a:cxn>
                <a:cxn ang="0">
                  <a:pos x="55" y="0"/>
                </a:cxn>
                <a:cxn ang="0">
                  <a:pos x="71" y="11"/>
                </a:cxn>
                <a:cxn ang="0">
                  <a:pos x="35" y="23"/>
                </a:cxn>
                <a:cxn ang="0">
                  <a:pos x="28" y="23"/>
                </a:cxn>
              </a:cxnLst>
              <a:rect l="0" t="0" r="r" b="b"/>
              <a:pathLst>
                <a:path w="71" h="61">
                  <a:moveTo>
                    <a:pt x="28" y="23"/>
                  </a:moveTo>
                  <a:cubicBezTo>
                    <a:pt x="25" y="33"/>
                    <a:pt x="25" y="33"/>
                    <a:pt x="13" y="32"/>
                  </a:cubicBezTo>
                  <a:cubicBezTo>
                    <a:pt x="2" y="33"/>
                    <a:pt x="3" y="34"/>
                    <a:pt x="1" y="44"/>
                  </a:cubicBezTo>
                  <a:cubicBezTo>
                    <a:pt x="2" y="60"/>
                    <a:pt x="0" y="61"/>
                    <a:pt x="13" y="59"/>
                  </a:cubicBezTo>
                  <a:cubicBezTo>
                    <a:pt x="19" y="54"/>
                    <a:pt x="21" y="48"/>
                    <a:pt x="28" y="44"/>
                  </a:cubicBezTo>
                  <a:cubicBezTo>
                    <a:pt x="30" y="33"/>
                    <a:pt x="28" y="25"/>
                    <a:pt x="40" y="23"/>
                  </a:cubicBezTo>
                  <a:cubicBezTo>
                    <a:pt x="42" y="12"/>
                    <a:pt x="44" y="4"/>
                    <a:pt x="55" y="0"/>
                  </a:cubicBezTo>
                  <a:cubicBezTo>
                    <a:pt x="65" y="2"/>
                    <a:pt x="69" y="1"/>
                    <a:pt x="71" y="11"/>
                  </a:cubicBezTo>
                  <a:cubicBezTo>
                    <a:pt x="63" y="22"/>
                    <a:pt x="48" y="21"/>
                    <a:pt x="35" y="23"/>
                  </a:cubicBezTo>
                  <a:cubicBezTo>
                    <a:pt x="30" y="27"/>
                    <a:pt x="32" y="27"/>
                    <a:pt x="28" y="23"/>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90" name="Freeform 86"/>
            <p:cNvSpPr/>
            <p:nvPr/>
          </p:nvSpPr>
          <p:spPr bwMode="invGray">
            <a:xfrm>
              <a:off x="4759" y="3569"/>
              <a:ext cx="17" cy="23"/>
            </a:xfrm>
            <a:custGeom>
              <a:avLst/>
              <a:gdLst/>
              <a:ahLst/>
              <a:cxnLst>
                <a:cxn ang="0">
                  <a:pos x="9" y="0"/>
                </a:cxn>
                <a:cxn ang="0">
                  <a:pos x="0" y="14"/>
                </a:cxn>
                <a:cxn ang="0">
                  <a:pos x="12" y="30"/>
                </a:cxn>
                <a:cxn ang="0">
                  <a:pos x="9" y="0"/>
                </a:cxn>
              </a:cxnLst>
              <a:rect l="0" t="0" r="r" b="b"/>
              <a:pathLst>
                <a:path w="23" h="30">
                  <a:moveTo>
                    <a:pt x="9" y="0"/>
                  </a:moveTo>
                  <a:cubicBezTo>
                    <a:pt x="8" y="7"/>
                    <a:pt x="3" y="8"/>
                    <a:pt x="0" y="14"/>
                  </a:cubicBezTo>
                  <a:cubicBezTo>
                    <a:pt x="3" y="21"/>
                    <a:pt x="8" y="24"/>
                    <a:pt x="12" y="30"/>
                  </a:cubicBezTo>
                  <a:cubicBezTo>
                    <a:pt x="23" y="15"/>
                    <a:pt x="4" y="9"/>
                    <a:pt x="9"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91" name="Freeform 87"/>
            <p:cNvSpPr/>
            <p:nvPr/>
          </p:nvSpPr>
          <p:spPr bwMode="invGray">
            <a:xfrm>
              <a:off x="4751" y="3547"/>
              <a:ext cx="20" cy="17"/>
            </a:xfrm>
            <a:custGeom>
              <a:avLst/>
              <a:gdLst/>
              <a:ahLst/>
              <a:cxnLst>
                <a:cxn ang="0">
                  <a:pos x="19" y="0"/>
                </a:cxn>
                <a:cxn ang="0">
                  <a:pos x="0" y="14"/>
                </a:cxn>
                <a:cxn ang="0">
                  <a:pos x="21" y="20"/>
                </a:cxn>
                <a:cxn ang="0">
                  <a:pos x="19" y="0"/>
                </a:cxn>
              </a:cxnLst>
              <a:rect l="0" t="0" r="r" b="b"/>
              <a:pathLst>
                <a:path w="26" h="23">
                  <a:moveTo>
                    <a:pt x="19" y="0"/>
                  </a:moveTo>
                  <a:cubicBezTo>
                    <a:pt x="17" y="12"/>
                    <a:pt x="10" y="11"/>
                    <a:pt x="0" y="14"/>
                  </a:cubicBezTo>
                  <a:cubicBezTo>
                    <a:pt x="5" y="23"/>
                    <a:pt x="11" y="22"/>
                    <a:pt x="21" y="20"/>
                  </a:cubicBezTo>
                  <a:cubicBezTo>
                    <a:pt x="26" y="12"/>
                    <a:pt x="23" y="7"/>
                    <a:pt x="19"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92" name="Freeform 88"/>
            <p:cNvSpPr/>
            <p:nvPr/>
          </p:nvSpPr>
          <p:spPr bwMode="invGray">
            <a:xfrm>
              <a:off x="4598" y="3353"/>
              <a:ext cx="24" cy="33"/>
            </a:xfrm>
            <a:custGeom>
              <a:avLst/>
              <a:gdLst/>
              <a:ahLst/>
              <a:cxnLst>
                <a:cxn ang="0">
                  <a:pos x="28" y="0"/>
                </a:cxn>
                <a:cxn ang="0">
                  <a:pos x="10" y="11"/>
                </a:cxn>
                <a:cxn ang="0">
                  <a:pos x="12" y="32"/>
                </a:cxn>
                <a:cxn ang="0">
                  <a:pos x="24" y="36"/>
                </a:cxn>
                <a:cxn ang="0">
                  <a:pos x="28" y="0"/>
                </a:cxn>
              </a:cxnLst>
              <a:rect l="0" t="0" r="r" b="b"/>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93" name="Freeform 89"/>
            <p:cNvSpPr/>
            <p:nvPr/>
          </p:nvSpPr>
          <p:spPr bwMode="invGray">
            <a:xfrm>
              <a:off x="4632" y="3396"/>
              <a:ext cx="26" cy="33"/>
            </a:xfrm>
            <a:custGeom>
              <a:avLst/>
              <a:gdLst/>
              <a:ahLst/>
              <a:cxnLst>
                <a:cxn ang="0">
                  <a:pos x="30" y="0"/>
                </a:cxn>
                <a:cxn ang="0">
                  <a:pos x="10" y="9"/>
                </a:cxn>
                <a:cxn ang="0">
                  <a:pos x="14" y="32"/>
                </a:cxn>
                <a:cxn ang="0">
                  <a:pos x="26" y="36"/>
                </a:cxn>
                <a:cxn ang="0">
                  <a:pos x="30" y="0"/>
                </a:cxn>
              </a:cxnLst>
              <a:rect l="0" t="0" r="r" b="b"/>
              <a:pathLst>
                <a:path w="34" h="44">
                  <a:moveTo>
                    <a:pt x="30" y="0"/>
                  </a:moveTo>
                  <a:cubicBezTo>
                    <a:pt x="34" y="10"/>
                    <a:pt x="18" y="7"/>
                    <a:pt x="10" y="9"/>
                  </a:cubicBezTo>
                  <a:cubicBezTo>
                    <a:pt x="0" y="16"/>
                    <a:pt x="9" y="24"/>
                    <a:pt x="14" y="32"/>
                  </a:cubicBezTo>
                  <a:cubicBezTo>
                    <a:pt x="16" y="44"/>
                    <a:pt x="17" y="41"/>
                    <a:pt x="26" y="36"/>
                  </a:cubicBezTo>
                  <a:cubicBezTo>
                    <a:pt x="34" y="25"/>
                    <a:pt x="31" y="14"/>
                    <a:pt x="30"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94" name="Freeform 90"/>
            <p:cNvSpPr/>
            <p:nvPr/>
          </p:nvSpPr>
          <p:spPr bwMode="invGray">
            <a:xfrm>
              <a:off x="4659" y="3459"/>
              <a:ext cx="28" cy="28"/>
            </a:xfrm>
            <a:custGeom>
              <a:avLst/>
              <a:gdLst/>
              <a:ahLst/>
              <a:cxnLst>
                <a:cxn ang="0">
                  <a:pos x="34" y="2"/>
                </a:cxn>
                <a:cxn ang="0">
                  <a:pos x="10" y="2"/>
                </a:cxn>
                <a:cxn ang="0">
                  <a:pos x="14" y="25"/>
                </a:cxn>
                <a:cxn ang="0">
                  <a:pos x="26" y="29"/>
                </a:cxn>
                <a:cxn ang="0">
                  <a:pos x="34" y="2"/>
                </a:cxn>
              </a:cxnLst>
              <a:rect l="0" t="0" r="r" b="b"/>
              <a:pathLst>
                <a:path w="38" h="37">
                  <a:moveTo>
                    <a:pt x="34" y="2"/>
                  </a:moveTo>
                  <a:cubicBezTo>
                    <a:pt x="38" y="12"/>
                    <a:pt x="18" y="0"/>
                    <a:pt x="10" y="2"/>
                  </a:cubicBezTo>
                  <a:cubicBezTo>
                    <a:pt x="0" y="9"/>
                    <a:pt x="9" y="17"/>
                    <a:pt x="14" y="25"/>
                  </a:cubicBezTo>
                  <a:cubicBezTo>
                    <a:pt x="16" y="37"/>
                    <a:pt x="17" y="34"/>
                    <a:pt x="26" y="29"/>
                  </a:cubicBezTo>
                  <a:cubicBezTo>
                    <a:pt x="34" y="18"/>
                    <a:pt x="35" y="16"/>
                    <a:pt x="34" y="2"/>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95" name="Freeform 91"/>
            <p:cNvSpPr/>
            <p:nvPr/>
          </p:nvSpPr>
          <p:spPr bwMode="invGray">
            <a:xfrm>
              <a:off x="4693" y="3449"/>
              <a:ext cx="28" cy="26"/>
            </a:xfrm>
            <a:custGeom>
              <a:avLst/>
              <a:gdLst/>
              <a:ahLst/>
              <a:cxnLst>
                <a:cxn ang="0">
                  <a:pos x="34" y="2"/>
                </a:cxn>
                <a:cxn ang="0">
                  <a:pos x="10" y="2"/>
                </a:cxn>
                <a:cxn ang="0">
                  <a:pos x="16" y="22"/>
                </a:cxn>
                <a:cxn ang="0">
                  <a:pos x="27" y="22"/>
                </a:cxn>
                <a:cxn ang="0">
                  <a:pos x="34" y="2"/>
                </a:cxn>
              </a:cxnLst>
              <a:rect l="0" t="0" r="r" b="b"/>
              <a:pathLst>
                <a:path w="38" h="34">
                  <a:moveTo>
                    <a:pt x="34" y="2"/>
                  </a:moveTo>
                  <a:cubicBezTo>
                    <a:pt x="38" y="12"/>
                    <a:pt x="18" y="0"/>
                    <a:pt x="10" y="2"/>
                  </a:cubicBezTo>
                  <a:cubicBezTo>
                    <a:pt x="0" y="9"/>
                    <a:pt x="11" y="14"/>
                    <a:pt x="16" y="22"/>
                  </a:cubicBezTo>
                  <a:cubicBezTo>
                    <a:pt x="18" y="34"/>
                    <a:pt x="18" y="27"/>
                    <a:pt x="27" y="22"/>
                  </a:cubicBezTo>
                  <a:cubicBezTo>
                    <a:pt x="35" y="11"/>
                    <a:pt x="35" y="16"/>
                    <a:pt x="34" y="2"/>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96" name="Freeform 92"/>
            <p:cNvSpPr/>
            <p:nvPr/>
          </p:nvSpPr>
          <p:spPr bwMode="invGray">
            <a:xfrm>
              <a:off x="4683" y="3413"/>
              <a:ext cx="26" cy="20"/>
            </a:xfrm>
            <a:custGeom>
              <a:avLst/>
              <a:gdLst/>
              <a:ahLst/>
              <a:cxnLst>
                <a:cxn ang="0">
                  <a:pos x="31" y="1"/>
                </a:cxn>
                <a:cxn ang="0">
                  <a:pos x="10" y="2"/>
                </a:cxn>
                <a:cxn ang="0">
                  <a:pos x="13" y="15"/>
                </a:cxn>
                <a:cxn ang="0">
                  <a:pos x="25" y="19"/>
                </a:cxn>
                <a:cxn ang="0">
                  <a:pos x="31" y="1"/>
                </a:cxn>
              </a:cxnLst>
              <a:rect l="0" t="0" r="r" b="b"/>
              <a:pathLst>
                <a:path w="35" h="27">
                  <a:moveTo>
                    <a:pt x="31" y="1"/>
                  </a:moveTo>
                  <a:cubicBezTo>
                    <a:pt x="35" y="11"/>
                    <a:pt x="18" y="0"/>
                    <a:pt x="10" y="2"/>
                  </a:cubicBezTo>
                  <a:cubicBezTo>
                    <a:pt x="0" y="9"/>
                    <a:pt x="8" y="7"/>
                    <a:pt x="13" y="15"/>
                  </a:cubicBezTo>
                  <a:cubicBezTo>
                    <a:pt x="15" y="27"/>
                    <a:pt x="16" y="24"/>
                    <a:pt x="25" y="19"/>
                  </a:cubicBezTo>
                  <a:cubicBezTo>
                    <a:pt x="33" y="8"/>
                    <a:pt x="32" y="15"/>
                    <a:pt x="31" y="1"/>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97" name="Freeform 93"/>
            <p:cNvSpPr/>
            <p:nvPr/>
          </p:nvSpPr>
          <p:spPr bwMode="invGray">
            <a:xfrm>
              <a:off x="4657" y="3388"/>
              <a:ext cx="26" cy="35"/>
            </a:xfrm>
            <a:custGeom>
              <a:avLst/>
              <a:gdLst/>
              <a:ahLst/>
              <a:cxnLst>
                <a:cxn ang="0">
                  <a:pos x="28" y="16"/>
                </a:cxn>
                <a:cxn ang="0">
                  <a:pos x="19" y="2"/>
                </a:cxn>
                <a:cxn ang="0">
                  <a:pos x="10" y="25"/>
                </a:cxn>
                <a:cxn ang="0">
                  <a:pos x="19" y="35"/>
                </a:cxn>
                <a:cxn ang="0">
                  <a:pos x="27" y="29"/>
                </a:cxn>
                <a:cxn ang="0">
                  <a:pos x="28" y="16"/>
                </a:cxn>
              </a:cxnLst>
              <a:rect l="0" t="0" r="r" b="b"/>
              <a:pathLst>
                <a:path w="35" h="47">
                  <a:moveTo>
                    <a:pt x="28" y="16"/>
                  </a:moveTo>
                  <a:cubicBezTo>
                    <a:pt x="27" y="13"/>
                    <a:pt x="22" y="0"/>
                    <a:pt x="19" y="2"/>
                  </a:cubicBezTo>
                  <a:cubicBezTo>
                    <a:pt x="16" y="4"/>
                    <a:pt x="10" y="20"/>
                    <a:pt x="10" y="25"/>
                  </a:cubicBezTo>
                  <a:cubicBezTo>
                    <a:pt x="0" y="32"/>
                    <a:pt x="14" y="27"/>
                    <a:pt x="19" y="35"/>
                  </a:cubicBezTo>
                  <a:cubicBezTo>
                    <a:pt x="21" y="47"/>
                    <a:pt x="18" y="34"/>
                    <a:pt x="27" y="29"/>
                  </a:cubicBezTo>
                  <a:cubicBezTo>
                    <a:pt x="35" y="18"/>
                    <a:pt x="29" y="30"/>
                    <a:pt x="28" y="16"/>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98" name="Freeform 94"/>
            <p:cNvSpPr/>
            <p:nvPr/>
          </p:nvSpPr>
          <p:spPr bwMode="invGray">
            <a:xfrm>
              <a:off x="4625" y="3372"/>
              <a:ext cx="24" cy="26"/>
            </a:xfrm>
            <a:custGeom>
              <a:avLst/>
              <a:gdLst/>
              <a:ahLst/>
              <a:cxnLst>
                <a:cxn ang="0">
                  <a:pos x="22" y="10"/>
                </a:cxn>
                <a:cxn ang="0">
                  <a:pos x="10" y="2"/>
                </a:cxn>
                <a:cxn ang="0">
                  <a:pos x="12" y="23"/>
                </a:cxn>
                <a:cxn ang="0">
                  <a:pos x="24" y="27"/>
                </a:cxn>
                <a:cxn ang="0">
                  <a:pos x="22" y="10"/>
                </a:cxn>
              </a:cxnLst>
              <a:rect l="0" t="0" r="r" b="b"/>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99" name="Freeform 95"/>
            <p:cNvSpPr/>
            <p:nvPr/>
          </p:nvSpPr>
          <p:spPr bwMode="invGray">
            <a:xfrm>
              <a:off x="4665" y="3425"/>
              <a:ext cx="24" cy="26"/>
            </a:xfrm>
            <a:custGeom>
              <a:avLst/>
              <a:gdLst/>
              <a:ahLst/>
              <a:cxnLst>
                <a:cxn ang="0">
                  <a:pos x="22" y="10"/>
                </a:cxn>
                <a:cxn ang="0">
                  <a:pos x="10" y="2"/>
                </a:cxn>
                <a:cxn ang="0">
                  <a:pos x="12" y="23"/>
                </a:cxn>
                <a:cxn ang="0">
                  <a:pos x="24" y="27"/>
                </a:cxn>
                <a:cxn ang="0">
                  <a:pos x="22" y="10"/>
                </a:cxn>
              </a:cxnLst>
              <a:rect l="0" t="0" r="r" b="b"/>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00" name="Freeform 96"/>
            <p:cNvSpPr/>
            <p:nvPr/>
          </p:nvSpPr>
          <p:spPr bwMode="invGray">
            <a:xfrm>
              <a:off x="3055" y="2051"/>
              <a:ext cx="141" cy="108"/>
            </a:xfrm>
            <a:custGeom>
              <a:avLst/>
              <a:gdLst/>
              <a:ahLst/>
              <a:cxnLst>
                <a:cxn ang="0">
                  <a:pos x="171" y="4"/>
                </a:cxn>
                <a:cxn ang="0">
                  <a:pos x="185" y="4"/>
                </a:cxn>
                <a:cxn ang="0">
                  <a:pos x="189" y="16"/>
                </a:cxn>
                <a:cxn ang="0">
                  <a:pos x="187" y="24"/>
                </a:cxn>
                <a:cxn ang="0">
                  <a:pos x="131" y="44"/>
                </a:cxn>
                <a:cxn ang="0">
                  <a:pos x="109" y="58"/>
                </a:cxn>
                <a:cxn ang="0">
                  <a:pos x="97" y="62"/>
                </a:cxn>
                <a:cxn ang="0">
                  <a:pos x="71" y="82"/>
                </a:cxn>
                <a:cxn ang="0">
                  <a:pos x="75" y="92"/>
                </a:cxn>
                <a:cxn ang="0">
                  <a:pos x="83" y="116"/>
                </a:cxn>
                <a:cxn ang="0">
                  <a:pos x="107" y="126"/>
                </a:cxn>
                <a:cxn ang="0">
                  <a:pos x="93" y="140"/>
                </a:cxn>
                <a:cxn ang="0">
                  <a:pos x="83" y="130"/>
                </a:cxn>
                <a:cxn ang="0">
                  <a:pos x="71" y="134"/>
                </a:cxn>
                <a:cxn ang="0">
                  <a:pos x="21" y="122"/>
                </a:cxn>
                <a:cxn ang="0">
                  <a:pos x="19" y="106"/>
                </a:cxn>
                <a:cxn ang="0">
                  <a:pos x="47" y="90"/>
                </a:cxn>
                <a:cxn ang="0">
                  <a:pos x="51" y="76"/>
                </a:cxn>
                <a:cxn ang="0">
                  <a:pos x="47" y="64"/>
                </a:cxn>
                <a:cxn ang="0">
                  <a:pos x="73" y="46"/>
                </a:cxn>
                <a:cxn ang="0">
                  <a:pos x="97" y="36"/>
                </a:cxn>
                <a:cxn ang="0">
                  <a:pos x="113" y="24"/>
                </a:cxn>
                <a:cxn ang="0">
                  <a:pos x="171" y="4"/>
                </a:cxn>
              </a:cxnLst>
              <a:rect l="0" t="0" r="r" b="b"/>
              <a:pathLst>
                <a:path w="189" h="144">
                  <a:moveTo>
                    <a:pt x="171" y="4"/>
                  </a:moveTo>
                  <a:cubicBezTo>
                    <a:pt x="174" y="3"/>
                    <a:pt x="182" y="0"/>
                    <a:pt x="185" y="4"/>
                  </a:cubicBezTo>
                  <a:cubicBezTo>
                    <a:pt x="187" y="7"/>
                    <a:pt x="189" y="16"/>
                    <a:pt x="189" y="16"/>
                  </a:cubicBezTo>
                  <a:cubicBezTo>
                    <a:pt x="188" y="19"/>
                    <a:pt x="189" y="22"/>
                    <a:pt x="187" y="24"/>
                  </a:cubicBezTo>
                  <a:cubicBezTo>
                    <a:pt x="175" y="34"/>
                    <a:pt x="146" y="34"/>
                    <a:pt x="131" y="44"/>
                  </a:cubicBezTo>
                  <a:cubicBezTo>
                    <a:pt x="125" y="53"/>
                    <a:pt x="120" y="54"/>
                    <a:pt x="109" y="58"/>
                  </a:cubicBezTo>
                  <a:cubicBezTo>
                    <a:pt x="105" y="59"/>
                    <a:pt x="97" y="62"/>
                    <a:pt x="97" y="62"/>
                  </a:cubicBezTo>
                  <a:cubicBezTo>
                    <a:pt x="88" y="76"/>
                    <a:pt x="83" y="74"/>
                    <a:pt x="71" y="82"/>
                  </a:cubicBezTo>
                  <a:cubicBezTo>
                    <a:pt x="66" y="98"/>
                    <a:pt x="70" y="78"/>
                    <a:pt x="75" y="92"/>
                  </a:cubicBezTo>
                  <a:cubicBezTo>
                    <a:pt x="81" y="108"/>
                    <a:pt x="71" y="108"/>
                    <a:pt x="83" y="116"/>
                  </a:cubicBezTo>
                  <a:cubicBezTo>
                    <a:pt x="90" y="121"/>
                    <a:pt x="107" y="126"/>
                    <a:pt x="107" y="126"/>
                  </a:cubicBezTo>
                  <a:cubicBezTo>
                    <a:pt x="105" y="139"/>
                    <a:pt x="106" y="144"/>
                    <a:pt x="93" y="140"/>
                  </a:cubicBezTo>
                  <a:cubicBezTo>
                    <a:pt x="91" y="137"/>
                    <a:pt x="87" y="130"/>
                    <a:pt x="83" y="130"/>
                  </a:cubicBezTo>
                  <a:cubicBezTo>
                    <a:pt x="79" y="130"/>
                    <a:pt x="71" y="134"/>
                    <a:pt x="71" y="134"/>
                  </a:cubicBezTo>
                  <a:cubicBezTo>
                    <a:pt x="52" y="129"/>
                    <a:pt x="42" y="124"/>
                    <a:pt x="21" y="122"/>
                  </a:cubicBezTo>
                  <a:cubicBezTo>
                    <a:pt x="14" y="115"/>
                    <a:pt x="0" y="102"/>
                    <a:pt x="19" y="106"/>
                  </a:cubicBezTo>
                  <a:cubicBezTo>
                    <a:pt x="29" y="91"/>
                    <a:pt x="26" y="93"/>
                    <a:pt x="47" y="90"/>
                  </a:cubicBezTo>
                  <a:cubicBezTo>
                    <a:pt x="55" y="84"/>
                    <a:pt x="54" y="88"/>
                    <a:pt x="51" y="76"/>
                  </a:cubicBezTo>
                  <a:cubicBezTo>
                    <a:pt x="50" y="72"/>
                    <a:pt x="47" y="64"/>
                    <a:pt x="47" y="64"/>
                  </a:cubicBezTo>
                  <a:cubicBezTo>
                    <a:pt x="50" y="41"/>
                    <a:pt x="50" y="43"/>
                    <a:pt x="73" y="46"/>
                  </a:cubicBezTo>
                  <a:cubicBezTo>
                    <a:pt x="82" y="45"/>
                    <a:pt x="97" y="36"/>
                    <a:pt x="97" y="36"/>
                  </a:cubicBezTo>
                  <a:cubicBezTo>
                    <a:pt x="102" y="29"/>
                    <a:pt x="105" y="27"/>
                    <a:pt x="113" y="24"/>
                  </a:cubicBezTo>
                  <a:cubicBezTo>
                    <a:pt x="134" y="27"/>
                    <a:pt x="161" y="25"/>
                    <a:pt x="171" y="4"/>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01" name="Freeform 97"/>
            <p:cNvSpPr/>
            <p:nvPr/>
          </p:nvSpPr>
          <p:spPr bwMode="invGray">
            <a:xfrm>
              <a:off x="3139" y="2155"/>
              <a:ext cx="40" cy="12"/>
            </a:xfrm>
            <a:custGeom>
              <a:avLst/>
              <a:gdLst/>
              <a:ahLst/>
              <a:cxnLst>
                <a:cxn ang="0">
                  <a:pos x="24" y="0"/>
                </a:cxn>
                <a:cxn ang="0">
                  <a:pos x="12" y="2"/>
                </a:cxn>
                <a:cxn ang="0">
                  <a:pos x="32" y="16"/>
                </a:cxn>
                <a:cxn ang="0">
                  <a:pos x="44" y="14"/>
                </a:cxn>
                <a:cxn ang="0">
                  <a:pos x="24" y="0"/>
                </a:cxn>
              </a:cxnLst>
              <a:rect l="0" t="0" r="r" b="b"/>
              <a:pathLst>
                <a:path w="53" h="17">
                  <a:moveTo>
                    <a:pt x="24" y="0"/>
                  </a:moveTo>
                  <a:cubicBezTo>
                    <a:pt x="20" y="1"/>
                    <a:pt x="16" y="0"/>
                    <a:pt x="12" y="2"/>
                  </a:cubicBezTo>
                  <a:cubicBezTo>
                    <a:pt x="0" y="9"/>
                    <a:pt x="30" y="15"/>
                    <a:pt x="32" y="16"/>
                  </a:cubicBezTo>
                  <a:cubicBezTo>
                    <a:pt x="36" y="15"/>
                    <a:pt x="41" y="17"/>
                    <a:pt x="44" y="14"/>
                  </a:cubicBezTo>
                  <a:cubicBezTo>
                    <a:pt x="53" y="3"/>
                    <a:pt x="30" y="0"/>
                    <a:pt x="24"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02" name="Freeform 98"/>
            <p:cNvSpPr/>
            <p:nvPr/>
          </p:nvSpPr>
          <p:spPr bwMode="invGray">
            <a:xfrm>
              <a:off x="3344" y="1999"/>
              <a:ext cx="42" cy="28"/>
            </a:xfrm>
            <a:custGeom>
              <a:avLst/>
              <a:gdLst/>
              <a:ahLst/>
              <a:cxnLst>
                <a:cxn ang="0">
                  <a:pos x="57" y="4"/>
                </a:cxn>
                <a:cxn ang="0">
                  <a:pos x="25" y="24"/>
                </a:cxn>
                <a:cxn ang="0">
                  <a:pos x="11" y="34"/>
                </a:cxn>
                <a:cxn ang="0">
                  <a:pos x="9" y="4"/>
                </a:cxn>
                <a:cxn ang="0">
                  <a:pos x="21" y="0"/>
                </a:cxn>
                <a:cxn ang="0">
                  <a:pos x="57" y="4"/>
                </a:cxn>
              </a:cxnLst>
              <a:rect l="0" t="0" r="r" b="b"/>
              <a:pathLst>
                <a:path w="57" h="37">
                  <a:moveTo>
                    <a:pt x="57" y="4"/>
                  </a:moveTo>
                  <a:cubicBezTo>
                    <a:pt x="53" y="16"/>
                    <a:pt x="35" y="17"/>
                    <a:pt x="25" y="24"/>
                  </a:cubicBezTo>
                  <a:cubicBezTo>
                    <a:pt x="22" y="34"/>
                    <a:pt x="22" y="37"/>
                    <a:pt x="11" y="34"/>
                  </a:cubicBezTo>
                  <a:cubicBezTo>
                    <a:pt x="6" y="27"/>
                    <a:pt x="0" y="10"/>
                    <a:pt x="9" y="4"/>
                  </a:cubicBezTo>
                  <a:cubicBezTo>
                    <a:pt x="12" y="2"/>
                    <a:pt x="21" y="0"/>
                    <a:pt x="21" y="0"/>
                  </a:cubicBezTo>
                  <a:cubicBezTo>
                    <a:pt x="33" y="2"/>
                    <a:pt x="45" y="4"/>
                    <a:pt x="57" y="4"/>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03" name="Freeform 99"/>
            <p:cNvSpPr/>
            <p:nvPr/>
          </p:nvSpPr>
          <p:spPr bwMode="invGray">
            <a:xfrm>
              <a:off x="3374" y="2012"/>
              <a:ext cx="50" cy="20"/>
            </a:xfrm>
            <a:custGeom>
              <a:avLst/>
              <a:gdLst/>
              <a:ahLst/>
              <a:cxnLst>
                <a:cxn ang="0">
                  <a:pos x="29" y="0"/>
                </a:cxn>
                <a:cxn ang="0">
                  <a:pos x="11" y="6"/>
                </a:cxn>
                <a:cxn ang="0">
                  <a:pos x="57" y="26"/>
                </a:cxn>
                <a:cxn ang="0">
                  <a:pos x="63" y="24"/>
                </a:cxn>
                <a:cxn ang="0">
                  <a:pos x="29" y="0"/>
                </a:cxn>
              </a:cxnLst>
              <a:rect l="0" t="0" r="r" b="b"/>
              <a:pathLst>
                <a:path w="68" h="26">
                  <a:moveTo>
                    <a:pt x="29" y="0"/>
                  </a:moveTo>
                  <a:cubicBezTo>
                    <a:pt x="23" y="2"/>
                    <a:pt x="11" y="6"/>
                    <a:pt x="11" y="6"/>
                  </a:cubicBezTo>
                  <a:cubicBezTo>
                    <a:pt x="0" y="23"/>
                    <a:pt x="47" y="24"/>
                    <a:pt x="57" y="26"/>
                  </a:cubicBezTo>
                  <a:cubicBezTo>
                    <a:pt x="59" y="25"/>
                    <a:pt x="62" y="26"/>
                    <a:pt x="63" y="24"/>
                  </a:cubicBezTo>
                  <a:cubicBezTo>
                    <a:pt x="68" y="3"/>
                    <a:pt x="42" y="3"/>
                    <a:pt x="29"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04" name="Freeform 100"/>
            <p:cNvSpPr/>
            <p:nvPr/>
          </p:nvSpPr>
          <p:spPr bwMode="invGray">
            <a:xfrm>
              <a:off x="3428" y="2015"/>
              <a:ext cx="50" cy="32"/>
            </a:xfrm>
            <a:custGeom>
              <a:avLst/>
              <a:gdLst/>
              <a:ahLst/>
              <a:cxnLst>
                <a:cxn ang="0">
                  <a:pos x="50" y="9"/>
                </a:cxn>
                <a:cxn ang="0">
                  <a:pos x="26" y="9"/>
                </a:cxn>
                <a:cxn ang="0">
                  <a:pos x="10" y="9"/>
                </a:cxn>
                <a:cxn ang="0">
                  <a:pos x="8" y="35"/>
                </a:cxn>
                <a:cxn ang="0">
                  <a:pos x="32" y="43"/>
                </a:cxn>
                <a:cxn ang="0">
                  <a:pos x="62" y="27"/>
                </a:cxn>
                <a:cxn ang="0">
                  <a:pos x="50" y="9"/>
                </a:cxn>
              </a:cxnLst>
              <a:rect l="0" t="0" r="r" b="b"/>
              <a:pathLst>
                <a:path w="66" h="43">
                  <a:moveTo>
                    <a:pt x="50" y="9"/>
                  </a:moveTo>
                  <a:cubicBezTo>
                    <a:pt x="40" y="16"/>
                    <a:pt x="36" y="16"/>
                    <a:pt x="26" y="9"/>
                  </a:cubicBezTo>
                  <a:cubicBezTo>
                    <a:pt x="20" y="0"/>
                    <a:pt x="18" y="4"/>
                    <a:pt x="10" y="9"/>
                  </a:cubicBezTo>
                  <a:cubicBezTo>
                    <a:pt x="4" y="17"/>
                    <a:pt x="0" y="21"/>
                    <a:pt x="8" y="35"/>
                  </a:cubicBezTo>
                  <a:cubicBezTo>
                    <a:pt x="12" y="42"/>
                    <a:pt x="32" y="43"/>
                    <a:pt x="32" y="43"/>
                  </a:cubicBezTo>
                  <a:cubicBezTo>
                    <a:pt x="41" y="40"/>
                    <a:pt x="54" y="33"/>
                    <a:pt x="62" y="27"/>
                  </a:cubicBezTo>
                  <a:cubicBezTo>
                    <a:pt x="66" y="15"/>
                    <a:pt x="61" y="15"/>
                    <a:pt x="50" y="9"/>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05" name="Freeform 101"/>
            <p:cNvSpPr/>
            <p:nvPr/>
          </p:nvSpPr>
          <p:spPr bwMode="invGray">
            <a:xfrm>
              <a:off x="3777" y="2042"/>
              <a:ext cx="88" cy="31"/>
            </a:xfrm>
            <a:custGeom>
              <a:avLst/>
              <a:gdLst/>
              <a:ahLst/>
              <a:cxnLst>
                <a:cxn ang="0">
                  <a:pos x="14" y="0"/>
                </a:cxn>
                <a:cxn ang="0">
                  <a:pos x="8" y="16"/>
                </a:cxn>
                <a:cxn ang="0">
                  <a:pos x="50" y="30"/>
                </a:cxn>
                <a:cxn ang="0">
                  <a:pos x="76" y="36"/>
                </a:cxn>
                <a:cxn ang="0">
                  <a:pos x="112" y="22"/>
                </a:cxn>
                <a:cxn ang="0">
                  <a:pos x="78" y="4"/>
                </a:cxn>
                <a:cxn ang="0">
                  <a:pos x="14" y="0"/>
                </a:cxn>
              </a:cxnLst>
              <a:rect l="0" t="0" r="r" b="b"/>
              <a:pathLst>
                <a:path w="117" h="41">
                  <a:moveTo>
                    <a:pt x="14" y="0"/>
                  </a:moveTo>
                  <a:cubicBezTo>
                    <a:pt x="8" y="4"/>
                    <a:pt x="0" y="9"/>
                    <a:pt x="8" y="16"/>
                  </a:cubicBezTo>
                  <a:cubicBezTo>
                    <a:pt x="21" y="27"/>
                    <a:pt x="34" y="28"/>
                    <a:pt x="50" y="30"/>
                  </a:cubicBezTo>
                  <a:cubicBezTo>
                    <a:pt x="66" y="41"/>
                    <a:pt x="57" y="39"/>
                    <a:pt x="76" y="36"/>
                  </a:cubicBezTo>
                  <a:cubicBezTo>
                    <a:pt x="88" y="32"/>
                    <a:pt x="101" y="29"/>
                    <a:pt x="112" y="22"/>
                  </a:cubicBezTo>
                  <a:cubicBezTo>
                    <a:pt x="117" y="6"/>
                    <a:pt x="87" y="5"/>
                    <a:pt x="78" y="4"/>
                  </a:cubicBezTo>
                  <a:cubicBezTo>
                    <a:pt x="17" y="6"/>
                    <a:pt x="34" y="20"/>
                    <a:pt x="14"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06" name="Freeform 102"/>
            <p:cNvSpPr/>
            <p:nvPr/>
          </p:nvSpPr>
          <p:spPr bwMode="invGray">
            <a:xfrm>
              <a:off x="3867" y="2041"/>
              <a:ext cx="46" cy="24"/>
            </a:xfrm>
            <a:custGeom>
              <a:avLst/>
              <a:gdLst/>
              <a:ahLst/>
              <a:cxnLst>
                <a:cxn ang="0">
                  <a:pos x="32" y="4"/>
                </a:cxn>
                <a:cxn ang="0">
                  <a:pos x="62" y="10"/>
                </a:cxn>
                <a:cxn ang="0">
                  <a:pos x="30" y="32"/>
                </a:cxn>
                <a:cxn ang="0">
                  <a:pos x="6" y="22"/>
                </a:cxn>
                <a:cxn ang="0">
                  <a:pos x="32" y="4"/>
                </a:cxn>
              </a:cxnLst>
              <a:rect l="0" t="0" r="r" b="b"/>
              <a:pathLst>
                <a:path w="62" h="32">
                  <a:moveTo>
                    <a:pt x="32" y="4"/>
                  </a:moveTo>
                  <a:cubicBezTo>
                    <a:pt x="44" y="0"/>
                    <a:pt x="53" y="1"/>
                    <a:pt x="62" y="10"/>
                  </a:cubicBezTo>
                  <a:cubicBezTo>
                    <a:pt x="59" y="23"/>
                    <a:pt x="42" y="28"/>
                    <a:pt x="30" y="32"/>
                  </a:cubicBezTo>
                  <a:cubicBezTo>
                    <a:pt x="15" y="22"/>
                    <a:pt x="23" y="25"/>
                    <a:pt x="6" y="22"/>
                  </a:cubicBezTo>
                  <a:cubicBezTo>
                    <a:pt x="0" y="4"/>
                    <a:pt x="14" y="8"/>
                    <a:pt x="32" y="4"/>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07" name="Freeform 103"/>
            <p:cNvSpPr/>
            <p:nvPr/>
          </p:nvSpPr>
          <p:spPr bwMode="invGray">
            <a:xfrm>
              <a:off x="3846" y="2070"/>
              <a:ext cx="37" cy="17"/>
            </a:xfrm>
            <a:custGeom>
              <a:avLst/>
              <a:gdLst/>
              <a:ahLst/>
              <a:cxnLst>
                <a:cxn ang="0">
                  <a:pos x="20" y="1"/>
                </a:cxn>
                <a:cxn ang="0">
                  <a:pos x="6" y="5"/>
                </a:cxn>
                <a:cxn ang="0">
                  <a:pos x="38" y="23"/>
                </a:cxn>
                <a:cxn ang="0">
                  <a:pos x="20" y="1"/>
                </a:cxn>
              </a:cxnLst>
              <a:rect l="0" t="0" r="r" b="b"/>
              <a:pathLst>
                <a:path w="49" h="23">
                  <a:moveTo>
                    <a:pt x="20" y="1"/>
                  </a:moveTo>
                  <a:cubicBezTo>
                    <a:pt x="15" y="2"/>
                    <a:pt x="8" y="0"/>
                    <a:pt x="6" y="5"/>
                  </a:cubicBezTo>
                  <a:cubicBezTo>
                    <a:pt x="0" y="19"/>
                    <a:pt x="32" y="21"/>
                    <a:pt x="38" y="23"/>
                  </a:cubicBezTo>
                  <a:cubicBezTo>
                    <a:pt x="49" y="6"/>
                    <a:pt x="35" y="3"/>
                    <a:pt x="20" y="1"/>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08" name="Freeform 104"/>
            <p:cNvSpPr/>
            <p:nvPr/>
          </p:nvSpPr>
          <p:spPr bwMode="invGray">
            <a:xfrm>
              <a:off x="4098" y="2294"/>
              <a:ext cx="76" cy="114"/>
            </a:xfrm>
            <a:custGeom>
              <a:avLst/>
              <a:gdLst/>
              <a:ahLst/>
              <a:cxnLst>
                <a:cxn ang="0">
                  <a:pos x="6" y="0"/>
                </a:cxn>
                <a:cxn ang="0">
                  <a:pos x="0" y="18"/>
                </a:cxn>
                <a:cxn ang="0">
                  <a:pos x="14" y="42"/>
                </a:cxn>
                <a:cxn ang="0">
                  <a:pos x="32" y="72"/>
                </a:cxn>
                <a:cxn ang="0">
                  <a:pos x="36" y="104"/>
                </a:cxn>
                <a:cxn ang="0">
                  <a:pos x="80" y="152"/>
                </a:cxn>
                <a:cxn ang="0">
                  <a:pos x="86" y="124"/>
                </a:cxn>
                <a:cxn ang="0">
                  <a:pos x="74" y="102"/>
                </a:cxn>
                <a:cxn ang="0">
                  <a:pos x="62" y="92"/>
                </a:cxn>
                <a:cxn ang="0">
                  <a:pos x="52" y="74"/>
                </a:cxn>
                <a:cxn ang="0">
                  <a:pos x="42" y="44"/>
                </a:cxn>
                <a:cxn ang="0">
                  <a:pos x="4" y="12"/>
                </a:cxn>
                <a:cxn ang="0">
                  <a:pos x="6" y="0"/>
                </a:cxn>
              </a:cxnLst>
              <a:rect l="0" t="0" r="r" b="b"/>
              <a:pathLst>
                <a:path w="102" h="152">
                  <a:moveTo>
                    <a:pt x="6" y="0"/>
                  </a:moveTo>
                  <a:cubicBezTo>
                    <a:pt x="4" y="6"/>
                    <a:pt x="0" y="18"/>
                    <a:pt x="0" y="18"/>
                  </a:cubicBezTo>
                  <a:cubicBezTo>
                    <a:pt x="3" y="26"/>
                    <a:pt x="9" y="35"/>
                    <a:pt x="14" y="42"/>
                  </a:cubicBezTo>
                  <a:cubicBezTo>
                    <a:pt x="17" y="58"/>
                    <a:pt x="16" y="69"/>
                    <a:pt x="32" y="72"/>
                  </a:cubicBezTo>
                  <a:cubicBezTo>
                    <a:pt x="44" y="80"/>
                    <a:pt x="40" y="91"/>
                    <a:pt x="36" y="104"/>
                  </a:cubicBezTo>
                  <a:cubicBezTo>
                    <a:pt x="57" y="118"/>
                    <a:pt x="60" y="139"/>
                    <a:pt x="80" y="152"/>
                  </a:cubicBezTo>
                  <a:cubicBezTo>
                    <a:pt x="95" y="148"/>
                    <a:pt x="102" y="135"/>
                    <a:pt x="86" y="124"/>
                  </a:cubicBezTo>
                  <a:cubicBezTo>
                    <a:pt x="72" y="129"/>
                    <a:pt x="78" y="110"/>
                    <a:pt x="74" y="102"/>
                  </a:cubicBezTo>
                  <a:cubicBezTo>
                    <a:pt x="72" y="98"/>
                    <a:pt x="65" y="94"/>
                    <a:pt x="62" y="92"/>
                  </a:cubicBezTo>
                  <a:cubicBezTo>
                    <a:pt x="59" y="82"/>
                    <a:pt x="65" y="65"/>
                    <a:pt x="52" y="74"/>
                  </a:cubicBezTo>
                  <a:cubicBezTo>
                    <a:pt x="46" y="65"/>
                    <a:pt x="47" y="54"/>
                    <a:pt x="42" y="44"/>
                  </a:cubicBezTo>
                  <a:cubicBezTo>
                    <a:pt x="36" y="32"/>
                    <a:pt x="16" y="18"/>
                    <a:pt x="4" y="12"/>
                  </a:cubicBezTo>
                  <a:lnTo>
                    <a:pt x="6" y="0"/>
                  </a:ln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09" name="Freeform 105"/>
            <p:cNvSpPr/>
            <p:nvPr/>
          </p:nvSpPr>
          <p:spPr bwMode="invGray">
            <a:xfrm>
              <a:off x="4159" y="2412"/>
              <a:ext cx="55" cy="78"/>
            </a:xfrm>
            <a:custGeom>
              <a:avLst/>
              <a:gdLst/>
              <a:ahLst/>
              <a:cxnLst>
                <a:cxn ang="0">
                  <a:pos x="64" y="22"/>
                </a:cxn>
                <a:cxn ang="0">
                  <a:pos x="74" y="40"/>
                </a:cxn>
                <a:cxn ang="0">
                  <a:pos x="30" y="84"/>
                </a:cxn>
                <a:cxn ang="0">
                  <a:pos x="32" y="100"/>
                </a:cxn>
                <a:cxn ang="0">
                  <a:pos x="20" y="94"/>
                </a:cxn>
                <a:cxn ang="0">
                  <a:pos x="6" y="84"/>
                </a:cxn>
                <a:cxn ang="0">
                  <a:pos x="0" y="82"/>
                </a:cxn>
                <a:cxn ang="0">
                  <a:pos x="10" y="58"/>
                </a:cxn>
                <a:cxn ang="0">
                  <a:pos x="12" y="52"/>
                </a:cxn>
                <a:cxn ang="0">
                  <a:pos x="2" y="24"/>
                </a:cxn>
                <a:cxn ang="0">
                  <a:pos x="4" y="14"/>
                </a:cxn>
                <a:cxn ang="0">
                  <a:pos x="26" y="22"/>
                </a:cxn>
                <a:cxn ang="0">
                  <a:pos x="36" y="36"/>
                </a:cxn>
                <a:cxn ang="0">
                  <a:pos x="64" y="22"/>
                </a:cxn>
              </a:cxnLst>
              <a:rect l="0" t="0" r="r" b="b"/>
              <a:pathLst>
                <a:path w="74" h="103">
                  <a:moveTo>
                    <a:pt x="64" y="22"/>
                  </a:moveTo>
                  <a:cubicBezTo>
                    <a:pt x="73" y="36"/>
                    <a:pt x="70" y="29"/>
                    <a:pt x="74" y="40"/>
                  </a:cubicBezTo>
                  <a:cubicBezTo>
                    <a:pt x="70" y="77"/>
                    <a:pt x="68" y="81"/>
                    <a:pt x="30" y="84"/>
                  </a:cubicBezTo>
                  <a:cubicBezTo>
                    <a:pt x="33" y="88"/>
                    <a:pt x="39" y="95"/>
                    <a:pt x="32" y="100"/>
                  </a:cubicBezTo>
                  <a:cubicBezTo>
                    <a:pt x="28" y="103"/>
                    <a:pt x="24" y="95"/>
                    <a:pt x="20" y="94"/>
                  </a:cubicBezTo>
                  <a:cubicBezTo>
                    <a:pt x="17" y="84"/>
                    <a:pt x="20" y="89"/>
                    <a:pt x="6" y="84"/>
                  </a:cubicBezTo>
                  <a:cubicBezTo>
                    <a:pt x="4" y="83"/>
                    <a:pt x="0" y="82"/>
                    <a:pt x="0" y="82"/>
                  </a:cubicBezTo>
                  <a:cubicBezTo>
                    <a:pt x="3" y="73"/>
                    <a:pt x="7" y="67"/>
                    <a:pt x="10" y="58"/>
                  </a:cubicBezTo>
                  <a:cubicBezTo>
                    <a:pt x="11" y="56"/>
                    <a:pt x="12" y="52"/>
                    <a:pt x="12" y="52"/>
                  </a:cubicBezTo>
                  <a:cubicBezTo>
                    <a:pt x="10" y="42"/>
                    <a:pt x="8" y="33"/>
                    <a:pt x="2" y="24"/>
                  </a:cubicBezTo>
                  <a:cubicBezTo>
                    <a:pt x="3" y="21"/>
                    <a:pt x="2" y="17"/>
                    <a:pt x="4" y="14"/>
                  </a:cubicBezTo>
                  <a:cubicBezTo>
                    <a:pt x="11" y="0"/>
                    <a:pt x="18" y="19"/>
                    <a:pt x="26" y="22"/>
                  </a:cubicBezTo>
                  <a:cubicBezTo>
                    <a:pt x="31" y="36"/>
                    <a:pt x="26" y="33"/>
                    <a:pt x="36" y="36"/>
                  </a:cubicBezTo>
                  <a:cubicBezTo>
                    <a:pt x="45" y="30"/>
                    <a:pt x="55" y="28"/>
                    <a:pt x="64" y="22"/>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10" name="Freeform 106"/>
            <p:cNvSpPr/>
            <p:nvPr/>
          </p:nvSpPr>
          <p:spPr bwMode="invGray">
            <a:xfrm>
              <a:off x="4123" y="2492"/>
              <a:ext cx="109" cy="189"/>
            </a:xfrm>
            <a:custGeom>
              <a:avLst/>
              <a:gdLst/>
              <a:ahLst/>
              <a:cxnLst>
                <a:cxn ang="0">
                  <a:pos x="82" y="100"/>
                </a:cxn>
                <a:cxn ang="0">
                  <a:pos x="66" y="106"/>
                </a:cxn>
                <a:cxn ang="0">
                  <a:pos x="64" y="132"/>
                </a:cxn>
                <a:cxn ang="0">
                  <a:pos x="22" y="146"/>
                </a:cxn>
                <a:cxn ang="0">
                  <a:pos x="8" y="168"/>
                </a:cxn>
                <a:cxn ang="0">
                  <a:pos x="20" y="182"/>
                </a:cxn>
                <a:cxn ang="0">
                  <a:pos x="8" y="198"/>
                </a:cxn>
                <a:cxn ang="0">
                  <a:pos x="24" y="252"/>
                </a:cxn>
                <a:cxn ang="0">
                  <a:pos x="28" y="214"/>
                </a:cxn>
                <a:cxn ang="0">
                  <a:pos x="22" y="192"/>
                </a:cxn>
                <a:cxn ang="0">
                  <a:pos x="42" y="176"/>
                </a:cxn>
                <a:cxn ang="0">
                  <a:pos x="52" y="158"/>
                </a:cxn>
                <a:cxn ang="0">
                  <a:pos x="66" y="174"/>
                </a:cxn>
                <a:cxn ang="0">
                  <a:pos x="44" y="190"/>
                </a:cxn>
                <a:cxn ang="0">
                  <a:pos x="56" y="200"/>
                </a:cxn>
                <a:cxn ang="0">
                  <a:pos x="68" y="178"/>
                </a:cxn>
                <a:cxn ang="0">
                  <a:pos x="84" y="184"/>
                </a:cxn>
                <a:cxn ang="0">
                  <a:pos x="104" y="148"/>
                </a:cxn>
                <a:cxn ang="0">
                  <a:pos x="114" y="156"/>
                </a:cxn>
                <a:cxn ang="0">
                  <a:pos x="136" y="148"/>
                </a:cxn>
                <a:cxn ang="0">
                  <a:pos x="146" y="130"/>
                </a:cxn>
                <a:cxn ang="0">
                  <a:pos x="142" y="110"/>
                </a:cxn>
                <a:cxn ang="0">
                  <a:pos x="134" y="98"/>
                </a:cxn>
                <a:cxn ang="0">
                  <a:pos x="122" y="40"/>
                </a:cxn>
                <a:cxn ang="0">
                  <a:pos x="94" y="0"/>
                </a:cxn>
                <a:cxn ang="0">
                  <a:pos x="78" y="12"/>
                </a:cxn>
                <a:cxn ang="0">
                  <a:pos x="96" y="34"/>
                </a:cxn>
                <a:cxn ang="0">
                  <a:pos x="96" y="64"/>
                </a:cxn>
                <a:cxn ang="0">
                  <a:pos x="82" y="100"/>
                </a:cxn>
              </a:cxnLst>
              <a:rect l="0" t="0" r="r" b="b"/>
              <a:pathLst>
                <a:path w="146" h="252">
                  <a:moveTo>
                    <a:pt x="82" y="100"/>
                  </a:moveTo>
                  <a:cubicBezTo>
                    <a:pt x="70" y="88"/>
                    <a:pt x="69" y="92"/>
                    <a:pt x="66" y="106"/>
                  </a:cubicBezTo>
                  <a:cubicBezTo>
                    <a:pt x="65" y="115"/>
                    <a:pt x="68" y="124"/>
                    <a:pt x="64" y="132"/>
                  </a:cubicBezTo>
                  <a:cubicBezTo>
                    <a:pt x="63" y="133"/>
                    <a:pt x="28" y="142"/>
                    <a:pt x="22" y="146"/>
                  </a:cubicBezTo>
                  <a:cubicBezTo>
                    <a:pt x="18" y="157"/>
                    <a:pt x="18" y="162"/>
                    <a:pt x="8" y="168"/>
                  </a:cubicBezTo>
                  <a:cubicBezTo>
                    <a:pt x="0" y="180"/>
                    <a:pt x="7" y="180"/>
                    <a:pt x="20" y="182"/>
                  </a:cubicBezTo>
                  <a:cubicBezTo>
                    <a:pt x="17" y="190"/>
                    <a:pt x="15" y="193"/>
                    <a:pt x="8" y="198"/>
                  </a:cubicBezTo>
                  <a:cubicBezTo>
                    <a:pt x="10" y="214"/>
                    <a:pt x="9" y="242"/>
                    <a:pt x="24" y="252"/>
                  </a:cubicBezTo>
                  <a:cubicBezTo>
                    <a:pt x="42" y="246"/>
                    <a:pt x="31" y="227"/>
                    <a:pt x="28" y="214"/>
                  </a:cubicBezTo>
                  <a:cubicBezTo>
                    <a:pt x="26" y="207"/>
                    <a:pt x="22" y="192"/>
                    <a:pt x="22" y="192"/>
                  </a:cubicBezTo>
                  <a:cubicBezTo>
                    <a:pt x="25" y="180"/>
                    <a:pt x="33" y="182"/>
                    <a:pt x="42" y="176"/>
                  </a:cubicBezTo>
                  <a:cubicBezTo>
                    <a:pt x="44" y="169"/>
                    <a:pt x="52" y="158"/>
                    <a:pt x="52" y="158"/>
                  </a:cubicBezTo>
                  <a:cubicBezTo>
                    <a:pt x="58" y="164"/>
                    <a:pt x="63" y="166"/>
                    <a:pt x="66" y="174"/>
                  </a:cubicBezTo>
                  <a:cubicBezTo>
                    <a:pt x="59" y="178"/>
                    <a:pt x="51" y="188"/>
                    <a:pt x="44" y="190"/>
                  </a:cubicBezTo>
                  <a:cubicBezTo>
                    <a:pt x="36" y="202"/>
                    <a:pt x="46" y="202"/>
                    <a:pt x="56" y="200"/>
                  </a:cubicBezTo>
                  <a:cubicBezTo>
                    <a:pt x="60" y="189"/>
                    <a:pt x="59" y="184"/>
                    <a:pt x="68" y="178"/>
                  </a:cubicBezTo>
                  <a:cubicBezTo>
                    <a:pt x="77" y="181"/>
                    <a:pt x="75" y="187"/>
                    <a:pt x="84" y="184"/>
                  </a:cubicBezTo>
                  <a:cubicBezTo>
                    <a:pt x="92" y="171"/>
                    <a:pt x="91" y="157"/>
                    <a:pt x="104" y="148"/>
                  </a:cubicBezTo>
                  <a:cubicBezTo>
                    <a:pt x="108" y="149"/>
                    <a:pt x="110" y="155"/>
                    <a:pt x="114" y="156"/>
                  </a:cubicBezTo>
                  <a:cubicBezTo>
                    <a:pt x="120" y="158"/>
                    <a:pt x="131" y="151"/>
                    <a:pt x="136" y="148"/>
                  </a:cubicBezTo>
                  <a:cubicBezTo>
                    <a:pt x="145" y="134"/>
                    <a:pt x="142" y="141"/>
                    <a:pt x="146" y="130"/>
                  </a:cubicBezTo>
                  <a:cubicBezTo>
                    <a:pt x="146" y="127"/>
                    <a:pt x="145" y="115"/>
                    <a:pt x="142" y="110"/>
                  </a:cubicBezTo>
                  <a:cubicBezTo>
                    <a:pt x="140" y="106"/>
                    <a:pt x="134" y="98"/>
                    <a:pt x="134" y="98"/>
                  </a:cubicBezTo>
                  <a:cubicBezTo>
                    <a:pt x="131" y="78"/>
                    <a:pt x="142" y="53"/>
                    <a:pt x="122" y="40"/>
                  </a:cubicBezTo>
                  <a:cubicBezTo>
                    <a:pt x="112" y="26"/>
                    <a:pt x="109" y="10"/>
                    <a:pt x="94" y="0"/>
                  </a:cubicBezTo>
                  <a:cubicBezTo>
                    <a:pt x="87" y="4"/>
                    <a:pt x="86" y="9"/>
                    <a:pt x="78" y="12"/>
                  </a:cubicBezTo>
                  <a:cubicBezTo>
                    <a:pt x="67" y="29"/>
                    <a:pt x="80" y="31"/>
                    <a:pt x="96" y="34"/>
                  </a:cubicBezTo>
                  <a:cubicBezTo>
                    <a:pt x="103" y="44"/>
                    <a:pt x="100" y="53"/>
                    <a:pt x="96" y="64"/>
                  </a:cubicBezTo>
                  <a:cubicBezTo>
                    <a:pt x="96" y="68"/>
                    <a:pt x="95" y="106"/>
                    <a:pt x="82" y="10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11" name="Freeform 107"/>
            <p:cNvSpPr/>
            <p:nvPr/>
          </p:nvSpPr>
          <p:spPr bwMode="invGray">
            <a:xfrm>
              <a:off x="3062" y="1988"/>
              <a:ext cx="52" cy="30"/>
            </a:xfrm>
            <a:custGeom>
              <a:avLst/>
              <a:gdLst/>
              <a:ahLst/>
              <a:cxnLst>
                <a:cxn ang="0">
                  <a:pos x="59" y="0"/>
                </a:cxn>
                <a:cxn ang="0">
                  <a:pos x="65" y="20"/>
                </a:cxn>
                <a:cxn ang="0">
                  <a:pos x="41" y="24"/>
                </a:cxn>
                <a:cxn ang="0">
                  <a:pos x="31" y="40"/>
                </a:cxn>
                <a:cxn ang="0">
                  <a:pos x="7" y="38"/>
                </a:cxn>
                <a:cxn ang="0">
                  <a:pos x="1" y="36"/>
                </a:cxn>
                <a:cxn ang="0">
                  <a:pos x="33" y="20"/>
                </a:cxn>
                <a:cxn ang="0">
                  <a:pos x="59" y="0"/>
                </a:cxn>
              </a:cxnLst>
              <a:rect l="0" t="0" r="r" b="b"/>
              <a:pathLst>
                <a:path w="70" h="40">
                  <a:moveTo>
                    <a:pt x="59" y="0"/>
                  </a:moveTo>
                  <a:cubicBezTo>
                    <a:pt x="68" y="3"/>
                    <a:pt x="70" y="10"/>
                    <a:pt x="65" y="20"/>
                  </a:cubicBezTo>
                  <a:cubicBezTo>
                    <a:pt x="61" y="27"/>
                    <a:pt x="49" y="23"/>
                    <a:pt x="41" y="24"/>
                  </a:cubicBezTo>
                  <a:cubicBezTo>
                    <a:pt x="36" y="38"/>
                    <a:pt x="41" y="34"/>
                    <a:pt x="31" y="40"/>
                  </a:cubicBezTo>
                  <a:cubicBezTo>
                    <a:pt x="23" y="39"/>
                    <a:pt x="15" y="39"/>
                    <a:pt x="7" y="38"/>
                  </a:cubicBezTo>
                  <a:cubicBezTo>
                    <a:pt x="5" y="38"/>
                    <a:pt x="0" y="38"/>
                    <a:pt x="1" y="36"/>
                  </a:cubicBezTo>
                  <a:cubicBezTo>
                    <a:pt x="7" y="26"/>
                    <a:pt x="23" y="23"/>
                    <a:pt x="33" y="20"/>
                  </a:cubicBezTo>
                  <a:cubicBezTo>
                    <a:pt x="39" y="11"/>
                    <a:pt x="51" y="8"/>
                    <a:pt x="59"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12" name="Freeform 108"/>
            <p:cNvSpPr/>
            <p:nvPr/>
          </p:nvSpPr>
          <p:spPr bwMode="invGray">
            <a:xfrm>
              <a:off x="2955" y="1997"/>
              <a:ext cx="19" cy="22"/>
            </a:xfrm>
            <a:custGeom>
              <a:avLst/>
              <a:gdLst/>
              <a:ahLst/>
              <a:cxnLst>
                <a:cxn ang="0">
                  <a:pos x="18" y="0"/>
                </a:cxn>
                <a:cxn ang="0">
                  <a:pos x="0" y="18"/>
                </a:cxn>
                <a:cxn ang="0">
                  <a:pos x="18" y="26"/>
                </a:cxn>
                <a:cxn ang="0">
                  <a:pos x="18" y="0"/>
                </a:cxn>
              </a:cxnLst>
              <a:rect l="0" t="0" r="r" b="b"/>
              <a:pathLst>
                <a:path w="26" h="29">
                  <a:moveTo>
                    <a:pt x="18" y="0"/>
                  </a:moveTo>
                  <a:cubicBezTo>
                    <a:pt x="9" y="6"/>
                    <a:pt x="4" y="7"/>
                    <a:pt x="0" y="18"/>
                  </a:cubicBezTo>
                  <a:cubicBezTo>
                    <a:pt x="7" y="25"/>
                    <a:pt x="9" y="29"/>
                    <a:pt x="18" y="26"/>
                  </a:cubicBezTo>
                  <a:cubicBezTo>
                    <a:pt x="22" y="14"/>
                    <a:pt x="26" y="12"/>
                    <a:pt x="18"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13" name="Freeform 109"/>
            <p:cNvSpPr/>
            <p:nvPr/>
          </p:nvSpPr>
          <p:spPr bwMode="invGray">
            <a:xfrm>
              <a:off x="2979" y="1996"/>
              <a:ext cx="37" cy="27"/>
            </a:xfrm>
            <a:custGeom>
              <a:avLst/>
              <a:gdLst/>
              <a:ahLst/>
              <a:cxnLst>
                <a:cxn ang="0">
                  <a:pos x="14" y="6"/>
                </a:cxn>
                <a:cxn ang="0">
                  <a:pos x="0" y="18"/>
                </a:cxn>
                <a:cxn ang="0">
                  <a:pos x="6" y="32"/>
                </a:cxn>
                <a:cxn ang="0">
                  <a:pos x="18" y="36"/>
                </a:cxn>
                <a:cxn ang="0">
                  <a:pos x="40" y="26"/>
                </a:cxn>
                <a:cxn ang="0">
                  <a:pos x="14" y="6"/>
                </a:cxn>
              </a:cxnLst>
              <a:rect l="0" t="0" r="r" b="b"/>
              <a:pathLst>
                <a:path w="49" h="36">
                  <a:moveTo>
                    <a:pt x="14" y="6"/>
                  </a:moveTo>
                  <a:cubicBezTo>
                    <a:pt x="11" y="14"/>
                    <a:pt x="7" y="13"/>
                    <a:pt x="0" y="18"/>
                  </a:cubicBezTo>
                  <a:cubicBezTo>
                    <a:pt x="1" y="22"/>
                    <a:pt x="2" y="29"/>
                    <a:pt x="6" y="32"/>
                  </a:cubicBezTo>
                  <a:cubicBezTo>
                    <a:pt x="10" y="34"/>
                    <a:pt x="18" y="36"/>
                    <a:pt x="18" y="36"/>
                  </a:cubicBezTo>
                  <a:cubicBezTo>
                    <a:pt x="24" y="27"/>
                    <a:pt x="30" y="28"/>
                    <a:pt x="40" y="26"/>
                  </a:cubicBezTo>
                  <a:cubicBezTo>
                    <a:pt x="49" y="0"/>
                    <a:pt x="26" y="18"/>
                    <a:pt x="14" y="6"/>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14" name="Freeform 110"/>
            <p:cNvSpPr/>
            <p:nvPr/>
          </p:nvSpPr>
          <p:spPr bwMode="invGray">
            <a:xfrm>
              <a:off x="3040" y="1987"/>
              <a:ext cx="20" cy="16"/>
            </a:xfrm>
            <a:custGeom>
              <a:avLst/>
              <a:gdLst/>
              <a:ahLst/>
              <a:cxnLst>
                <a:cxn ang="0">
                  <a:pos x="11" y="0"/>
                </a:cxn>
                <a:cxn ang="0">
                  <a:pos x="3" y="12"/>
                </a:cxn>
                <a:cxn ang="0">
                  <a:pos x="19" y="22"/>
                </a:cxn>
                <a:cxn ang="0">
                  <a:pos x="11" y="0"/>
                </a:cxn>
              </a:cxnLst>
              <a:rect l="0" t="0" r="r" b="b"/>
              <a:pathLst>
                <a:path w="27" h="22">
                  <a:moveTo>
                    <a:pt x="11" y="0"/>
                  </a:moveTo>
                  <a:cubicBezTo>
                    <a:pt x="8" y="4"/>
                    <a:pt x="0" y="8"/>
                    <a:pt x="3" y="12"/>
                  </a:cubicBezTo>
                  <a:cubicBezTo>
                    <a:pt x="6" y="17"/>
                    <a:pt x="19" y="22"/>
                    <a:pt x="19" y="22"/>
                  </a:cubicBezTo>
                  <a:cubicBezTo>
                    <a:pt x="27" y="10"/>
                    <a:pt x="15" y="11"/>
                    <a:pt x="11"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15" name="Freeform 111"/>
            <p:cNvSpPr/>
            <p:nvPr/>
          </p:nvSpPr>
          <p:spPr bwMode="invGray">
            <a:xfrm>
              <a:off x="3022" y="2005"/>
              <a:ext cx="15" cy="13"/>
            </a:xfrm>
            <a:custGeom>
              <a:avLst/>
              <a:gdLst/>
              <a:ahLst/>
              <a:cxnLst>
                <a:cxn ang="0">
                  <a:pos x="11" y="0"/>
                </a:cxn>
                <a:cxn ang="0">
                  <a:pos x="9" y="18"/>
                </a:cxn>
                <a:cxn ang="0">
                  <a:pos x="11" y="0"/>
                </a:cxn>
              </a:cxnLst>
              <a:rect l="0" t="0" r="r" b="b"/>
              <a:pathLst>
                <a:path w="20" h="18">
                  <a:moveTo>
                    <a:pt x="11" y="0"/>
                  </a:moveTo>
                  <a:cubicBezTo>
                    <a:pt x="1" y="14"/>
                    <a:pt x="0" y="9"/>
                    <a:pt x="9" y="18"/>
                  </a:cubicBezTo>
                  <a:cubicBezTo>
                    <a:pt x="20" y="14"/>
                    <a:pt x="16" y="18"/>
                    <a:pt x="11"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16" name="Freeform 112"/>
            <p:cNvSpPr/>
            <p:nvPr/>
          </p:nvSpPr>
          <p:spPr bwMode="invGray">
            <a:xfrm>
              <a:off x="4162" y="2021"/>
              <a:ext cx="18" cy="33"/>
            </a:xfrm>
            <a:custGeom>
              <a:avLst/>
              <a:gdLst/>
              <a:ahLst/>
              <a:cxnLst>
                <a:cxn ang="0">
                  <a:pos x="24" y="0"/>
                </a:cxn>
                <a:cxn ang="0">
                  <a:pos x="8" y="16"/>
                </a:cxn>
                <a:cxn ang="0">
                  <a:pos x="0" y="34"/>
                </a:cxn>
                <a:cxn ang="0">
                  <a:pos x="16" y="40"/>
                </a:cxn>
                <a:cxn ang="0">
                  <a:pos x="24" y="0"/>
                </a:cxn>
              </a:cxnLst>
              <a:rect l="0" t="0" r="r" b="b"/>
              <a:pathLst>
                <a:path w="24" h="44">
                  <a:moveTo>
                    <a:pt x="24" y="0"/>
                  </a:moveTo>
                  <a:cubicBezTo>
                    <a:pt x="19" y="7"/>
                    <a:pt x="15" y="11"/>
                    <a:pt x="8" y="16"/>
                  </a:cubicBezTo>
                  <a:cubicBezTo>
                    <a:pt x="4" y="21"/>
                    <a:pt x="0" y="34"/>
                    <a:pt x="0" y="34"/>
                  </a:cubicBezTo>
                  <a:cubicBezTo>
                    <a:pt x="3" y="44"/>
                    <a:pt x="7" y="42"/>
                    <a:pt x="16" y="40"/>
                  </a:cubicBezTo>
                  <a:cubicBezTo>
                    <a:pt x="20" y="27"/>
                    <a:pt x="24" y="14"/>
                    <a:pt x="24"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17" name="Freeform 113"/>
            <p:cNvSpPr/>
            <p:nvPr/>
          </p:nvSpPr>
          <p:spPr bwMode="invGray">
            <a:xfrm>
              <a:off x="3278" y="3473"/>
              <a:ext cx="31" cy="18"/>
            </a:xfrm>
            <a:custGeom>
              <a:avLst/>
              <a:gdLst/>
              <a:ahLst/>
              <a:cxnLst>
                <a:cxn ang="0">
                  <a:pos x="30" y="0"/>
                </a:cxn>
                <a:cxn ang="0">
                  <a:pos x="26" y="24"/>
                </a:cxn>
                <a:cxn ang="0">
                  <a:pos x="30" y="0"/>
                </a:cxn>
              </a:cxnLst>
              <a:rect l="0" t="0" r="r" b="b"/>
              <a:pathLst>
                <a:path w="41" h="24">
                  <a:moveTo>
                    <a:pt x="30" y="0"/>
                  </a:moveTo>
                  <a:cubicBezTo>
                    <a:pt x="4" y="4"/>
                    <a:pt x="0" y="17"/>
                    <a:pt x="26" y="24"/>
                  </a:cubicBezTo>
                  <a:cubicBezTo>
                    <a:pt x="41" y="19"/>
                    <a:pt x="38" y="10"/>
                    <a:pt x="30"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18" name="Freeform 114"/>
            <p:cNvSpPr/>
            <p:nvPr/>
          </p:nvSpPr>
          <p:spPr bwMode="invGray">
            <a:xfrm>
              <a:off x="3318" y="3466"/>
              <a:ext cx="10" cy="15"/>
            </a:xfrm>
            <a:custGeom>
              <a:avLst/>
              <a:gdLst/>
              <a:ahLst/>
              <a:cxnLst>
                <a:cxn ang="0">
                  <a:pos x="10" y="5"/>
                </a:cxn>
                <a:cxn ang="0">
                  <a:pos x="1" y="11"/>
                </a:cxn>
                <a:cxn ang="0">
                  <a:pos x="9" y="20"/>
                </a:cxn>
                <a:cxn ang="0">
                  <a:pos x="10" y="5"/>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19" name="Freeform 115"/>
            <p:cNvSpPr/>
            <p:nvPr/>
          </p:nvSpPr>
          <p:spPr bwMode="invGray">
            <a:xfrm>
              <a:off x="3251" y="3312"/>
              <a:ext cx="9" cy="15"/>
            </a:xfrm>
            <a:custGeom>
              <a:avLst/>
              <a:gdLst/>
              <a:ahLst/>
              <a:cxnLst>
                <a:cxn ang="0">
                  <a:pos x="10" y="5"/>
                </a:cxn>
                <a:cxn ang="0">
                  <a:pos x="1" y="11"/>
                </a:cxn>
                <a:cxn ang="0">
                  <a:pos x="9" y="20"/>
                </a:cxn>
                <a:cxn ang="0">
                  <a:pos x="10" y="5"/>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20" name="Freeform 116"/>
            <p:cNvSpPr/>
            <p:nvPr/>
          </p:nvSpPr>
          <p:spPr bwMode="invGray">
            <a:xfrm>
              <a:off x="3311" y="3239"/>
              <a:ext cx="11" cy="19"/>
            </a:xfrm>
            <a:custGeom>
              <a:avLst/>
              <a:gdLst/>
              <a:ahLst/>
              <a:cxnLst>
                <a:cxn ang="0">
                  <a:pos x="6" y="0"/>
                </a:cxn>
                <a:cxn ang="0">
                  <a:pos x="0" y="13"/>
                </a:cxn>
                <a:cxn ang="0">
                  <a:pos x="12" y="24"/>
                </a:cxn>
                <a:cxn ang="0">
                  <a:pos x="6" y="0"/>
                </a:cxn>
              </a:cxnLst>
              <a:rect l="0" t="0" r="r" b="b"/>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21" name="Freeform 117"/>
            <p:cNvSpPr/>
            <p:nvPr/>
          </p:nvSpPr>
          <p:spPr bwMode="invGray">
            <a:xfrm>
              <a:off x="3287" y="3238"/>
              <a:ext cx="11" cy="19"/>
            </a:xfrm>
            <a:custGeom>
              <a:avLst/>
              <a:gdLst/>
              <a:ahLst/>
              <a:cxnLst>
                <a:cxn ang="0">
                  <a:pos x="6" y="0"/>
                </a:cxn>
                <a:cxn ang="0">
                  <a:pos x="0" y="13"/>
                </a:cxn>
                <a:cxn ang="0">
                  <a:pos x="12" y="24"/>
                </a:cxn>
                <a:cxn ang="0">
                  <a:pos x="6" y="0"/>
                </a:cxn>
              </a:cxnLst>
              <a:rect l="0" t="0" r="r" b="b"/>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22" name="Freeform 118"/>
            <p:cNvSpPr/>
            <p:nvPr/>
          </p:nvSpPr>
          <p:spPr bwMode="invGray">
            <a:xfrm>
              <a:off x="3276" y="3260"/>
              <a:ext cx="10" cy="15"/>
            </a:xfrm>
            <a:custGeom>
              <a:avLst/>
              <a:gdLst/>
              <a:ahLst/>
              <a:cxnLst>
                <a:cxn ang="0">
                  <a:pos x="10" y="5"/>
                </a:cxn>
                <a:cxn ang="0">
                  <a:pos x="1" y="11"/>
                </a:cxn>
                <a:cxn ang="0">
                  <a:pos x="9" y="20"/>
                </a:cxn>
                <a:cxn ang="0">
                  <a:pos x="10" y="5"/>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23" name="Freeform 119"/>
            <p:cNvSpPr/>
            <p:nvPr/>
          </p:nvSpPr>
          <p:spPr bwMode="invGray">
            <a:xfrm>
              <a:off x="3251" y="3294"/>
              <a:ext cx="9" cy="15"/>
            </a:xfrm>
            <a:custGeom>
              <a:avLst/>
              <a:gdLst/>
              <a:ahLst/>
              <a:cxnLst>
                <a:cxn ang="0">
                  <a:pos x="10" y="5"/>
                </a:cxn>
                <a:cxn ang="0">
                  <a:pos x="1" y="11"/>
                </a:cxn>
                <a:cxn ang="0">
                  <a:pos x="9" y="20"/>
                </a:cxn>
                <a:cxn ang="0">
                  <a:pos x="10" y="5"/>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24" name="Freeform 120"/>
            <p:cNvSpPr/>
            <p:nvPr/>
          </p:nvSpPr>
          <p:spPr bwMode="invGray">
            <a:xfrm>
              <a:off x="3270" y="3281"/>
              <a:ext cx="10" cy="15"/>
            </a:xfrm>
            <a:custGeom>
              <a:avLst/>
              <a:gdLst/>
              <a:ahLst/>
              <a:cxnLst>
                <a:cxn ang="0">
                  <a:pos x="10" y="5"/>
                </a:cxn>
                <a:cxn ang="0">
                  <a:pos x="1" y="11"/>
                </a:cxn>
                <a:cxn ang="0">
                  <a:pos x="9" y="20"/>
                </a:cxn>
                <a:cxn ang="0">
                  <a:pos x="10" y="5"/>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25" name="Freeform 121"/>
            <p:cNvSpPr/>
            <p:nvPr/>
          </p:nvSpPr>
          <p:spPr bwMode="invGray">
            <a:xfrm>
              <a:off x="2537" y="2293"/>
              <a:ext cx="10" cy="15"/>
            </a:xfrm>
            <a:custGeom>
              <a:avLst/>
              <a:gdLst/>
              <a:ahLst/>
              <a:cxnLst>
                <a:cxn ang="0">
                  <a:pos x="10" y="5"/>
                </a:cxn>
                <a:cxn ang="0">
                  <a:pos x="1" y="11"/>
                </a:cxn>
                <a:cxn ang="0">
                  <a:pos x="9" y="20"/>
                </a:cxn>
                <a:cxn ang="0">
                  <a:pos x="10" y="5"/>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26" name="Freeform 122"/>
            <p:cNvSpPr/>
            <p:nvPr/>
          </p:nvSpPr>
          <p:spPr bwMode="invGray">
            <a:xfrm>
              <a:off x="2476" y="2259"/>
              <a:ext cx="10" cy="15"/>
            </a:xfrm>
            <a:custGeom>
              <a:avLst/>
              <a:gdLst/>
              <a:ahLst/>
              <a:cxnLst>
                <a:cxn ang="0">
                  <a:pos x="10" y="5"/>
                </a:cxn>
                <a:cxn ang="0">
                  <a:pos x="1" y="11"/>
                </a:cxn>
                <a:cxn ang="0">
                  <a:pos x="9" y="20"/>
                </a:cxn>
                <a:cxn ang="0">
                  <a:pos x="10" y="5"/>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27" name="Freeform 123"/>
            <p:cNvSpPr/>
            <p:nvPr/>
          </p:nvSpPr>
          <p:spPr bwMode="invGray">
            <a:xfrm>
              <a:off x="2238" y="2042"/>
              <a:ext cx="2060" cy="1644"/>
            </a:xfrm>
            <a:custGeom>
              <a:avLst/>
              <a:gdLst/>
              <a:ahLst/>
              <a:cxnLst>
                <a:cxn ang="0">
                  <a:pos x="452" y="653"/>
                </a:cxn>
                <a:cxn ang="0">
                  <a:pos x="333" y="595"/>
                </a:cxn>
                <a:cxn ang="0">
                  <a:pos x="158" y="645"/>
                </a:cxn>
                <a:cxn ang="0">
                  <a:pos x="46" y="759"/>
                </a:cxn>
                <a:cxn ang="0">
                  <a:pos x="12" y="941"/>
                </a:cxn>
                <a:cxn ang="0">
                  <a:pos x="146" y="1059"/>
                </a:cxn>
                <a:cxn ang="0">
                  <a:pos x="308" y="1041"/>
                </a:cxn>
                <a:cxn ang="0">
                  <a:pos x="396" y="1138"/>
                </a:cxn>
                <a:cxn ang="0">
                  <a:pos x="452" y="1447"/>
                </a:cxn>
                <a:cxn ang="0">
                  <a:pos x="497" y="1628"/>
                </a:cxn>
                <a:cxn ang="0">
                  <a:pos x="704" y="1574"/>
                </a:cxn>
                <a:cxn ang="0">
                  <a:pos x="817" y="1380"/>
                </a:cxn>
                <a:cxn ang="0">
                  <a:pos x="885" y="1153"/>
                </a:cxn>
                <a:cxn ang="0">
                  <a:pos x="998" y="999"/>
                </a:cxn>
                <a:cxn ang="0">
                  <a:pos x="796" y="856"/>
                </a:cxn>
                <a:cxn ang="0">
                  <a:pos x="817" y="819"/>
                </a:cxn>
                <a:cxn ang="0">
                  <a:pos x="1003" y="916"/>
                </a:cxn>
                <a:cxn ang="0">
                  <a:pos x="1098" y="792"/>
                </a:cxn>
                <a:cxn ang="0">
                  <a:pos x="1046" y="763"/>
                </a:cxn>
                <a:cxn ang="0">
                  <a:pos x="929" y="716"/>
                </a:cxn>
                <a:cxn ang="0">
                  <a:pos x="1141" y="761"/>
                </a:cxn>
                <a:cxn ang="0">
                  <a:pos x="1296" y="852"/>
                </a:cxn>
                <a:cxn ang="0">
                  <a:pos x="1373" y="1033"/>
                </a:cxn>
                <a:cxn ang="0">
                  <a:pos x="1608" y="847"/>
                </a:cxn>
                <a:cxn ang="0">
                  <a:pos x="1704" y="1030"/>
                </a:cxn>
                <a:cxn ang="0">
                  <a:pos x="1707" y="874"/>
                </a:cxn>
                <a:cxn ang="0">
                  <a:pos x="1759" y="800"/>
                </a:cxn>
                <a:cxn ang="0">
                  <a:pos x="1783" y="544"/>
                </a:cxn>
                <a:cxn ang="0">
                  <a:pos x="1824" y="528"/>
                </a:cxn>
                <a:cxn ang="0">
                  <a:pos x="1844" y="427"/>
                </a:cxn>
                <a:cxn ang="0">
                  <a:pos x="1805" y="226"/>
                </a:cxn>
                <a:cxn ang="0">
                  <a:pos x="1899" y="108"/>
                </a:cxn>
                <a:cxn ang="0">
                  <a:pos x="1947" y="209"/>
                </a:cxn>
                <a:cxn ang="0">
                  <a:pos x="1943" y="123"/>
                </a:cxn>
                <a:cxn ang="0">
                  <a:pos x="1975" y="51"/>
                </a:cxn>
                <a:cxn ang="0">
                  <a:pos x="2038" y="0"/>
                </a:cxn>
                <a:cxn ang="0">
                  <a:pos x="1820" y="63"/>
                </a:cxn>
                <a:cxn ang="0">
                  <a:pos x="1583" y="83"/>
                </a:cxn>
                <a:cxn ang="0">
                  <a:pos x="1349" y="30"/>
                </a:cxn>
                <a:cxn ang="0">
                  <a:pos x="1132" y="65"/>
                </a:cxn>
                <a:cxn ang="0">
                  <a:pos x="1040" y="170"/>
                </a:cxn>
                <a:cxn ang="0">
                  <a:pos x="926" y="137"/>
                </a:cxn>
                <a:cxn ang="0">
                  <a:pos x="758" y="183"/>
                </a:cxn>
                <a:cxn ang="0">
                  <a:pos x="667" y="140"/>
                </a:cxn>
                <a:cxn ang="0">
                  <a:pos x="364" y="248"/>
                </a:cxn>
                <a:cxn ang="0">
                  <a:pos x="535" y="213"/>
                </a:cxn>
                <a:cxn ang="0">
                  <a:pos x="638" y="276"/>
                </a:cxn>
                <a:cxn ang="0">
                  <a:pos x="443" y="357"/>
                </a:cxn>
                <a:cxn ang="0">
                  <a:pos x="275" y="416"/>
                </a:cxn>
                <a:cxn ang="0">
                  <a:pos x="167" y="537"/>
                </a:cxn>
                <a:cxn ang="0">
                  <a:pos x="283" y="552"/>
                </a:cxn>
                <a:cxn ang="0">
                  <a:pos x="381" y="573"/>
                </a:cxn>
                <a:cxn ang="0">
                  <a:pos x="493" y="590"/>
                </a:cxn>
                <a:cxn ang="0">
                  <a:pos x="487" y="512"/>
                </a:cxn>
                <a:cxn ang="0">
                  <a:pos x="592" y="548"/>
                </a:cxn>
                <a:cxn ang="0">
                  <a:pos x="686" y="470"/>
                </a:cxn>
                <a:cxn ang="0">
                  <a:pos x="772" y="480"/>
                </a:cxn>
                <a:cxn ang="0">
                  <a:pos x="639" y="598"/>
                </a:cxn>
              </a:cxnLst>
              <a:rect l="0" t="0" r="r" b="b"/>
              <a:pathLst>
                <a:path w="2060" h="1644">
                  <a:moveTo>
                    <a:pt x="697" y="677"/>
                  </a:moveTo>
                  <a:cubicBezTo>
                    <a:pt x="659" y="675"/>
                    <a:pt x="652" y="669"/>
                    <a:pt x="618" y="667"/>
                  </a:cubicBezTo>
                  <a:cubicBezTo>
                    <a:pt x="607" y="666"/>
                    <a:pt x="594" y="661"/>
                    <a:pt x="582" y="658"/>
                  </a:cubicBezTo>
                  <a:cubicBezTo>
                    <a:pt x="577" y="655"/>
                    <a:pt x="568" y="650"/>
                    <a:pt x="568" y="650"/>
                  </a:cubicBezTo>
                  <a:cubicBezTo>
                    <a:pt x="551" y="652"/>
                    <a:pt x="557" y="655"/>
                    <a:pt x="546" y="658"/>
                  </a:cubicBezTo>
                  <a:cubicBezTo>
                    <a:pt x="540" y="667"/>
                    <a:pt x="542" y="669"/>
                    <a:pt x="546" y="677"/>
                  </a:cubicBezTo>
                  <a:cubicBezTo>
                    <a:pt x="548" y="680"/>
                    <a:pt x="550" y="686"/>
                    <a:pt x="550" y="686"/>
                  </a:cubicBezTo>
                  <a:cubicBezTo>
                    <a:pt x="526" y="694"/>
                    <a:pt x="506" y="678"/>
                    <a:pt x="488" y="670"/>
                  </a:cubicBezTo>
                  <a:cubicBezTo>
                    <a:pt x="481" y="653"/>
                    <a:pt x="472" y="655"/>
                    <a:pt x="452" y="653"/>
                  </a:cubicBezTo>
                  <a:cubicBezTo>
                    <a:pt x="446" y="648"/>
                    <a:pt x="444" y="648"/>
                    <a:pt x="437" y="650"/>
                  </a:cubicBezTo>
                  <a:cubicBezTo>
                    <a:pt x="427" y="647"/>
                    <a:pt x="433" y="648"/>
                    <a:pt x="423" y="642"/>
                  </a:cubicBezTo>
                  <a:cubicBezTo>
                    <a:pt x="421" y="641"/>
                    <a:pt x="418" y="639"/>
                    <a:pt x="418" y="639"/>
                  </a:cubicBezTo>
                  <a:cubicBezTo>
                    <a:pt x="416" y="638"/>
                    <a:pt x="413" y="633"/>
                    <a:pt x="413" y="630"/>
                  </a:cubicBezTo>
                  <a:cubicBezTo>
                    <a:pt x="415" y="625"/>
                    <a:pt x="418" y="616"/>
                    <a:pt x="418" y="616"/>
                  </a:cubicBezTo>
                  <a:cubicBezTo>
                    <a:pt x="416" y="592"/>
                    <a:pt x="421" y="588"/>
                    <a:pt x="398" y="591"/>
                  </a:cubicBezTo>
                  <a:cubicBezTo>
                    <a:pt x="390" y="598"/>
                    <a:pt x="390" y="595"/>
                    <a:pt x="381" y="592"/>
                  </a:cubicBezTo>
                  <a:cubicBezTo>
                    <a:pt x="370" y="592"/>
                    <a:pt x="361" y="595"/>
                    <a:pt x="348" y="597"/>
                  </a:cubicBezTo>
                  <a:cubicBezTo>
                    <a:pt x="344" y="595"/>
                    <a:pt x="337" y="597"/>
                    <a:pt x="333" y="595"/>
                  </a:cubicBezTo>
                  <a:cubicBezTo>
                    <a:pt x="331" y="594"/>
                    <a:pt x="330" y="592"/>
                    <a:pt x="328" y="592"/>
                  </a:cubicBezTo>
                  <a:cubicBezTo>
                    <a:pt x="314" y="591"/>
                    <a:pt x="296" y="597"/>
                    <a:pt x="283" y="602"/>
                  </a:cubicBezTo>
                  <a:cubicBezTo>
                    <a:pt x="276" y="603"/>
                    <a:pt x="268" y="606"/>
                    <a:pt x="260" y="608"/>
                  </a:cubicBezTo>
                  <a:cubicBezTo>
                    <a:pt x="255" y="609"/>
                    <a:pt x="246" y="613"/>
                    <a:pt x="246" y="613"/>
                  </a:cubicBezTo>
                  <a:cubicBezTo>
                    <a:pt x="228" y="611"/>
                    <a:pt x="209" y="609"/>
                    <a:pt x="189" y="611"/>
                  </a:cubicBezTo>
                  <a:cubicBezTo>
                    <a:pt x="184" y="613"/>
                    <a:pt x="180" y="614"/>
                    <a:pt x="175" y="617"/>
                  </a:cubicBezTo>
                  <a:cubicBezTo>
                    <a:pt x="173" y="619"/>
                    <a:pt x="173" y="620"/>
                    <a:pt x="173" y="622"/>
                  </a:cubicBezTo>
                  <a:cubicBezTo>
                    <a:pt x="172" y="623"/>
                    <a:pt x="169" y="623"/>
                    <a:pt x="169" y="625"/>
                  </a:cubicBezTo>
                  <a:cubicBezTo>
                    <a:pt x="163" y="634"/>
                    <a:pt x="167" y="641"/>
                    <a:pt x="158" y="645"/>
                  </a:cubicBezTo>
                  <a:cubicBezTo>
                    <a:pt x="153" y="648"/>
                    <a:pt x="149" y="652"/>
                    <a:pt x="144" y="655"/>
                  </a:cubicBezTo>
                  <a:cubicBezTo>
                    <a:pt x="141" y="656"/>
                    <a:pt x="135" y="659"/>
                    <a:pt x="135" y="659"/>
                  </a:cubicBezTo>
                  <a:cubicBezTo>
                    <a:pt x="133" y="664"/>
                    <a:pt x="130" y="666"/>
                    <a:pt x="130" y="669"/>
                  </a:cubicBezTo>
                  <a:cubicBezTo>
                    <a:pt x="128" y="677"/>
                    <a:pt x="132" y="691"/>
                    <a:pt x="124" y="698"/>
                  </a:cubicBezTo>
                  <a:cubicBezTo>
                    <a:pt x="118" y="703"/>
                    <a:pt x="108" y="709"/>
                    <a:pt x="101" y="711"/>
                  </a:cubicBezTo>
                  <a:cubicBezTo>
                    <a:pt x="101" y="711"/>
                    <a:pt x="90" y="716"/>
                    <a:pt x="87" y="716"/>
                  </a:cubicBezTo>
                  <a:cubicBezTo>
                    <a:pt x="85" y="717"/>
                    <a:pt x="82" y="717"/>
                    <a:pt x="82" y="717"/>
                  </a:cubicBezTo>
                  <a:cubicBezTo>
                    <a:pt x="76" y="725"/>
                    <a:pt x="68" y="733"/>
                    <a:pt x="60" y="738"/>
                  </a:cubicBezTo>
                  <a:cubicBezTo>
                    <a:pt x="56" y="745"/>
                    <a:pt x="53" y="755"/>
                    <a:pt x="46" y="759"/>
                  </a:cubicBezTo>
                  <a:cubicBezTo>
                    <a:pt x="43" y="764"/>
                    <a:pt x="37" y="767"/>
                    <a:pt x="31" y="773"/>
                  </a:cubicBezTo>
                  <a:cubicBezTo>
                    <a:pt x="26" y="780"/>
                    <a:pt x="25" y="789"/>
                    <a:pt x="23" y="797"/>
                  </a:cubicBezTo>
                  <a:cubicBezTo>
                    <a:pt x="20" y="803"/>
                    <a:pt x="19" y="809"/>
                    <a:pt x="17" y="816"/>
                  </a:cubicBezTo>
                  <a:cubicBezTo>
                    <a:pt x="15" y="817"/>
                    <a:pt x="14" y="824"/>
                    <a:pt x="14" y="824"/>
                  </a:cubicBezTo>
                  <a:cubicBezTo>
                    <a:pt x="15" y="831"/>
                    <a:pt x="26" y="842"/>
                    <a:pt x="26" y="842"/>
                  </a:cubicBezTo>
                  <a:cubicBezTo>
                    <a:pt x="26" y="847"/>
                    <a:pt x="17" y="855"/>
                    <a:pt x="17" y="855"/>
                  </a:cubicBezTo>
                  <a:cubicBezTo>
                    <a:pt x="14" y="863"/>
                    <a:pt x="17" y="867"/>
                    <a:pt x="25" y="870"/>
                  </a:cubicBezTo>
                  <a:cubicBezTo>
                    <a:pt x="28" y="884"/>
                    <a:pt x="17" y="902"/>
                    <a:pt x="6" y="909"/>
                  </a:cubicBezTo>
                  <a:cubicBezTo>
                    <a:pt x="0" y="927"/>
                    <a:pt x="5" y="927"/>
                    <a:pt x="12" y="941"/>
                  </a:cubicBezTo>
                  <a:cubicBezTo>
                    <a:pt x="23" y="963"/>
                    <a:pt x="29" y="969"/>
                    <a:pt x="53" y="977"/>
                  </a:cubicBezTo>
                  <a:cubicBezTo>
                    <a:pt x="60" y="986"/>
                    <a:pt x="56" y="983"/>
                    <a:pt x="63" y="989"/>
                  </a:cubicBezTo>
                  <a:cubicBezTo>
                    <a:pt x="62" y="994"/>
                    <a:pt x="59" y="997"/>
                    <a:pt x="59" y="1002"/>
                  </a:cubicBezTo>
                  <a:cubicBezTo>
                    <a:pt x="57" y="1009"/>
                    <a:pt x="70" y="1020"/>
                    <a:pt x="74" y="1027"/>
                  </a:cubicBezTo>
                  <a:cubicBezTo>
                    <a:pt x="77" y="1031"/>
                    <a:pt x="91" y="1036"/>
                    <a:pt x="91" y="1036"/>
                  </a:cubicBezTo>
                  <a:cubicBezTo>
                    <a:pt x="94" y="1036"/>
                    <a:pt x="96" y="1036"/>
                    <a:pt x="98" y="1034"/>
                  </a:cubicBezTo>
                  <a:cubicBezTo>
                    <a:pt x="99" y="1034"/>
                    <a:pt x="98" y="1031"/>
                    <a:pt x="99" y="1030"/>
                  </a:cubicBezTo>
                  <a:cubicBezTo>
                    <a:pt x="101" y="1030"/>
                    <a:pt x="107" y="1038"/>
                    <a:pt x="108" y="1038"/>
                  </a:cubicBezTo>
                  <a:cubicBezTo>
                    <a:pt x="119" y="1047"/>
                    <a:pt x="133" y="1055"/>
                    <a:pt x="146" y="1059"/>
                  </a:cubicBezTo>
                  <a:cubicBezTo>
                    <a:pt x="149" y="1067"/>
                    <a:pt x="152" y="1066"/>
                    <a:pt x="159" y="1064"/>
                  </a:cubicBezTo>
                  <a:cubicBezTo>
                    <a:pt x="163" y="1061"/>
                    <a:pt x="166" y="1059"/>
                    <a:pt x="169" y="1058"/>
                  </a:cubicBezTo>
                  <a:cubicBezTo>
                    <a:pt x="172" y="1056"/>
                    <a:pt x="178" y="1055"/>
                    <a:pt x="178" y="1055"/>
                  </a:cubicBezTo>
                  <a:cubicBezTo>
                    <a:pt x="192" y="1059"/>
                    <a:pt x="209" y="1061"/>
                    <a:pt x="224" y="1063"/>
                  </a:cubicBezTo>
                  <a:cubicBezTo>
                    <a:pt x="231" y="1067"/>
                    <a:pt x="229" y="1070"/>
                    <a:pt x="238" y="1069"/>
                  </a:cubicBezTo>
                  <a:cubicBezTo>
                    <a:pt x="238" y="1063"/>
                    <a:pt x="238" y="1056"/>
                    <a:pt x="238" y="1050"/>
                  </a:cubicBezTo>
                  <a:cubicBezTo>
                    <a:pt x="241" y="1041"/>
                    <a:pt x="257" y="1059"/>
                    <a:pt x="260" y="1061"/>
                  </a:cubicBezTo>
                  <a:cubicBezTo>
                    <a:pt x="266" y="1050"/>
                    <a:pt x="279" y="1052"/>
                    <a:pt x="291" y="1050"/>
                  </a:cubicBezTo>
                  <a:cubicBezTo>
                    <a:pt x="297" y="1049"/>
                    <a:pt x="302" y="1044"/>
                    <a:pt x="308" y="1041"/>
                  </a:cubicBezTo>
                  <a:cubicBezTo>
                    <a:pt x="319" y="1042"/>
                    <a:pt x="330" y="1045"/>
                    <a:pt x="341" y="1049"/>
                  </a:cubicBezTo>
                  <a:cubicBezTo>
                    <a:pt x="342" y="1050"/>
                    <a:pt x="344" y="1055"/>
                    <a:pt x="344" y="1058"/>
                  </a:cubicBezTo>
                  <a:cubicBezTo>
                    <a:pt x="344" y="1061"/>
                    <a:pt x="342" y="1067"/>
                    <a:pt x="342" y="1067"/>
                  </a:cubicBezTo>
                  <a:cubicBezTo>
                    <a:pt x="347" y="1070"/>
                    <a:pt x="355" y="1072"/>
                    <a:pt x="361" y="1075"/>
                  </a:cubicBezTo>
                  <a:cubicBezTo>
                    <a:pt x="362" y="1075"/>
                    <a:pt x="365" y="1077"/>
                    <a:pt x="365" y="1077"/>
                  </a:cubicBezTo>
                  <a:cubicBezTo>
                    <a:pt x="375" y="1074"/>
                    <a:pt x="384" y="1074"/>
                    <a:pt x="393" y="1080"/>
                  </a:cubicBezTo>
                  <a:cubicBezTo>
                    <a:pt x="396" y="1083"/>
                    <a:pt x="398" y="1088"/>
                    <a:pt x="401" y="1092"/>
                  </a:cubicBezTo>
                  <a:cubicBezTo>
                    <a:pt x="404" y="1095"/>
                    <a:pt x="407" y="1102"/>
                    <a:pt x="407" y="1102"/>
                  </a:cubicBezTo>
                  <a:cubicBezTo>
                    <a:pt x="404" y="1114"/>
                    <a:pt x="399" y="1127"/>
                    <a:pt x="396" y="1138"/>
                  </a:cubicBezTo>
                  <a:cubicBezTo>
                    <a:pt x="393" y="1147"/>
                    <a:pt x="395" y="1141"/>
                    <a:pt x="389" y="1152"/>
                  </a:cubicBezTo>
                  <a:cubicBezTo>
                    <a:pt x="387" y="1153"/>
                    <a:pt x="385" y="1156"/>
                    <a:pt x="385" y="1156"/>
                  </a:cubicBezTo>
                  <a:cubicBezTo>
                    <a:pt x="389" y="1185"/>
                    <a:pt x="396" y="1180"/>
                    <a:pt x="410" y="1197"/>
                  </a:cubicBezTo>
                  <a:cubicBezTo>
                    <a:pt x="427" y="1219"/>
                    <a:pt x="440" y="1239"/>
                    <a:pt x="447" y="1266"/>
                  </a:cubicBezTo>
                  <a:cubicBezTo>
                    <a:pt x="446" y="1280"/>
                    <a:pt x="452" y="1314"/>
                    <a:pt x="435" y="1325"/>
                  </a:cubicBezTo>
                  <a:cubicBezTo>
                    <a:pt x="427" y="1347"/>
                    <a:pt x="433" y="1325"/>
                    <a:pt x="430" y="1367"/>
                  </a:cubicBezTo>
                  <a:cubicBezTo>
                    <a:pt x="429" y="1377"/>
                    <a:pt x="421" y="1381"/>
                    <a:pt x="418" y="1391"/>
                  </a:cubicBezTo>
                  <a:cubicBezTo>
                    <a:pt x="421" y="1413"/>
                    <a:pt x="430" y="1422"/>
                    <a:pt x="446" y="1438"/>
                  </a:cubicBezTo>
                  <a:cubicBezTo>
                    <a:pt x="449" y="1441"/>
                    <a:pt x="450" y="1442"/>
                    <a:pt x="452" y="1447"/>
                  </a:cubicBezTo>
                  <a:cubicBezTo>
                    <a:pt x="454" y="1450"/>
                    <a:pt x="455" y="1456"/>
                    <a:pt x="455" y="1456"/>
                  </a:cubicBezTo>
                  <a:cubicBezTo>
                    <a:pt x="457" y="1475"/>
                    <a:pt x="458" y="1488"/>
                    <a:pt x="460" y="1505"/>
                  </a:cubicBezTo>
                  <a:cubicBezTo>
                    <a:pt x="461" y="1514"/>
                    <a:pt x="461" y="1511"/>
                    <a:pt x="464" y="1522"/>
                  </a:cubicBezTo>
                  <a:cubicBezTo>
                    <a:pt x="466" y="1524"/>
                    <a:pt x="466" y="1527"/>
                    <a:pt x="466" y="1527"/>
                  </a:cubicBezTo>
                  <a:cubicBezTo>
                    <a:pt x="468" y="1542"/>
                    <a:pt x="469" y="1552"/>
                    <a:pt x="481" y="1561"/>
                  </a:cubicBezTo>
                  <a:cubicBezTo>
                    <a:pt x="485" y="1566"/>
                    <a:pt x="488" y="1569"/>
                    <a:pt x="494" y="1572"/>
                  </a:cubicBezTo>
                  <a:cubicBezTo>
                    <a:pt x="497" y="1585"/>
                    <a:pt x="503" y="1597"/>
                    <a:pt x="506" y="1610"/>
                  </a:cubicBezTo>
                  <a:cubicBezTo>
                    <a:pt x="506" y="1614"/>
                    <a:pt x="508" y="1619"/>
                    <a:pt x="505" y="1622"/>
                  </a:cubicBezTo>
                  <a:cubicBezTo>
                    <a:pt x="503" y="1625"/>
                    <a:pt x="497" y="1628"/>
                    <a:pt x="497" y="1628"/>
                  </a:cubicBezTo>
                  <a:cubicBezTo>
                    <a:pt x="488" y="1642"/>
                    <a:pt x="509" y="1644"/>
                    <a:pt x="517" y="1644"/>
                  </a:cubicBezTo>
                  <a:cubicBezTo>
                    <a:pt x="539" y="1639"/>
                    <a:pt x="557" y="1635"/>
                    <a:pt x="579" y="1633"/>
                  </a:cubicBezTo>
                  <a:cubicBezTo>
                    <a:pt x="598" y="1630"/>
                    <a:pt x="613" y="1627"/>
                    <a:pt x="632" y="1624"/>
                  </a:cubicBezTo>
                  <a:cubicBezTo>
                    <a:pt x="635" y="1624"/>
                    <a:pt x="638" y="1622"/>
                    <a:pt x="641" y="1621"/>
                  </a:cubicBezTo>
                  <a:cubicBezTo>
                    <a:pt x="642" y="1621"/>
                    <a:pt x="644" y="1619"/>
                    <a:pt x="646" y="1617"/>
                  </a:cubicBezTo>
                  <a:cubicBezTo>
                    <a:pt x="649" y="1617"/>
                    <a:pt x="655" y="1616"/>
                    <a:pt x="655" y="1616"/>
                  </a:cubicBezTo>
                  <a:cubicBezTo>
                    <a:pt x="659" y="1610"/>
                    <a:pt x="664" y="1603"/>
                    <a:pt x="670" y="1600"/>
                  </a:cubicBezTo>
                  <a:cubicBezTo>
                    <a:pt x="675" y="1594"/>
                    <a:pt x="678" y="1591"/>
                    <a:pt x="683" y="1588"/>
                  </a:cubicBezTo>
                  <a:cubicBezTo>
                    <a:pt x="687" y="1581"/>
                    <a:pt x="697" y="1577"/>
                    <a:pt x="704" y="1574"/>
                  </a:cubicBezTo>
                  <a:cubicBezTo>
                    <a:pt x="715" y="1563"/>
                    <a:pt x="726" y="1550"/>
                    <a:pt x="731" y="1535"/>
                  </a:cubicBezTo>
                  <a:cubicBezTo>
                    <a:pt x="731" y="1531"/>
                    <a:pt x="729" y="1528"/>
                    <a:pt x="729" y="1525"/>
                  </a:cubicBezTo>
                  <a:cubicBezTo>
                    <a:pt x="729" y="1494"/>
                    <a:pt x="737" y="1505"/>
                    <a:pt x="754" y="1494"/>
                  </a:cubicBezTo>
                  <a:cubicBezTo>
                    <a:pt x="759" y="1488"/>
                    <a:pt x="762" y="1483"/>
                    <a:pt x="765" y="1475"/>
                  </a:cubicBezTo>
                  <a:cubicBezTo>
                    <a:pt x="763" y="1458"/>
                    <a:pt x="765" y="1439"/>
                    <a:pt x="755" y="1424"/>
                  </a:cubicBezTo>
                  <a:cubicBezTo>
                    <a:pt x="759" y="1413"/>
                    <a:pt x="771" y="1419"/>
                    <a:pt x="779" y="1422"/>
                  </a:cubicBezTo>
                  <a:cubicBezTo>
                    <a:pt x="782" y="1427"/>
                    <a:pt x="782" y="1435"/>
                    <a:pt x="785" y="1427"/>
                  </a:cubicBezTo>
                  <a:cubicBezTo>
                    <a:pt x="786" y="1416"/>
                    <a:pt x="786" y="1405"/>
                    <a:pt x="786" y="1396"/>
                  </a:cubicBezTo>
                  <a:cubicBezTo>
                    <a:pt x="788" y="1386"/>
                    <a:pt x="810" y="1385"/>
                    <a:pt x="817" y="1380"/>
                  </a:cubicBezTo>
                  <a:cubicBezTo>
                    <a:pt x="820" y="1374"/>
                    <a:pt x="831" y="1367"/>
                    <a:pt x="837" y="1363"/>
                  </a:cubicBezTo>
                  <a:cubicBezTo>
                    <a:pt x="841" y="1361"/>
                    <a:pt x="847" y="1356"/>
                    <a:pt x="847" y="1356"/>
                  </a:cubicBezTo>
                  <a:cubicBezTo>
                    <a:pt x="855" y="1345"/>
                    <a:pt x="845" y="1333"/>
                    <a:pt x="844" y="1320"/>
                  </a:cubicBezTo>
                  <a:cubicBezTo>
                    <a:pt x="845" y="1310"/>
                    <a:pt x="847" y="1308"/>
                    <a:pt x="850" y="1299"/>
                  </a:cubicBezTo>
                  <a:cubicBezTo>
                    <a:pt x="847" y="1288"/>
                    <a:pt x="842" y="1288"/>
                    <a:pt x="834" y="1280"/>
                  </a:cubicBezTo>
                  <a:cubicBezTo>
                    <a:pt x="833" y="1275"/>
                    <a:pt x="830" y="1266"/>
                    <a:pt x="830" y="1266"/>
                  </a:cubicBezTo>
                  <a:cubicBezTo>
                    <a:pt x="831" y="1250"/>
                    <a:pt x="831" y="1236"/>
                    <a:pt x="831" y="1220"/>
                  </a:cubicBezTo>
                  <a:cubicBezTo>
                    <a:pt x="833" y="1192"/>
                    <a:pt x="861" y="1183"/>
                    <a:pt x="876" y="1166"/>
                  </a:cubicBezTo>
                  <a:cubicBezTo>
                    <a:pt x="879" y="1160"/>
                    <a:pt x="884" y="1160"/>
                    <a:pt x="885" y="1153"/>
                  </a:cubicBezTo>
                  <a:cubicBezTo>
                    <a:pt x="890" y="1144"/>
                    <a:pt x="889" y="1142"/>
                    <a:pt x="895" y="1136"/>
                  </a:cubicBezTo>
                  <a:cubicBezTo>
                    <a:pt x="898" y="1127"/>
                    <a:pt x="906" y="1114"/>
                    <a:pt x="915" y="1111"/>
                  </a:cubicBezTo>
                  <a:cubicBezTo>
                    <a:pt x="920" y="1105"/>
                    <a:pt x="924" y="1099"/>
                    <a:pt x="930" y="1094"/>
                  </a:cubicBezTo>
                  <a:cubicBezTo>
                    <a:pt x="935" y="1089"/>
                    <a:pt x="938" y="1089"/>
                    <a:pt x="943" y="1084"/>
                  </a:cubicBezTo>
                  <a:cubicBezTo>
                    <a:pt x="947" y="1080"/>
                    <a:pt x="949" y="1078"/>
                    <a:pt x="955" y="1077"/>
                  </a:cubicBezTo>
                  <a:cubicBezTo>
                    <a:pt x="961" y="1066"/>
                    <a:pt x="958" y="1069"/>
                    <a:pt x="966" y="1064"/>
                  </a:cubicBezTo>
                  <a:cubicBezTo>
                    <a:pt x="972" y="1055"/>
                    <a:pt x="978" y="1045"/>
                    <a:pt x="983" y="1036"/>
                  </a:cubicBezTo>
                  <a:cubicBezTo>
                    <a:pt x="988" y="1030"/>
                    <a:pt x="989" y="1019"/>
                    <a:pt x="991" y="1013"/>
                  </a:cubicBezTo>
                  <a:cubicBezTo>
                    <a:pt x="994" y="1003"/>
                    <a:pt x="992" y="1009"/>
                    <a:pt x="998" y="999"/>
                  </a:cubicBezTo>
                  <a:cubicBezTo>
                    <a:pt x="1003" y="992"/>
                    <a:pt x="1003" y="984"/>
                    <a:pt x="1005" y="977"/>
                  </a:cubicBezTo>
                  <a:cubicBezTo>
                    <a:pt x="1003" y="966"/>
                    <a:pt x="1000" y="970"/>
                    <a:pt x="989" y="974"/>
                  </a:cubicBezTo>
                  <a:cubicBezTo>
                    <a:pt x="971" y="986"/>
                    <a:pt x="941" y="983"/>
                    <a:pt x="921" y="983"/>
                  </a:cubicBezTo>
                  <a:cubicBezTo>
                    <a:pt x="892" y="981"/>
                    <a:pt x="895" y="977"/>
                    <a:pt x="878" y="961"/>
                  </a:cubicBezTo>
                  <a:cubicBezTo>
                    <a:pt x="875" y="949"/>
                    <a:pt x="867" y="944"/>
                    <a:pt x="858" y="936"/>
                  </a:cubicBezTo>
                  <a:cubicBezTo>
                    <a:pt x="853" y="933"/>
                    <a:pt x="844" y="930"/>
                    <a:pt x="844" y="930"/>
                  </a:cubicBezTo>
                  <a:cubicBezTo>
                    <a:pt x="837" y="909"/>
                    <a:pt x="828" y="891"/>
                    <a:pt x="817" y="872"/>
                  </a:cubicBezTo>
                  <a:cubicBezTo>
                    <a:pt x="811" y="866"/>
                    <a:pt x="816" y="869"/>
                    <a:pt x="805" y="863"/>
                  </a:cubicBezTo>
                  <a:cubicBezTo>
                    <a:pt x="802" y="859"/>
                    <a:pt x="796" y="856"/>
                    <a:pt x="796" y="856"/>
                  </a:cubicBezTo>
                  <a:cubicBezTo>
                    <a:pt x="786" y="842"/>
                    <a:pt x="794" y="825"/>
                    <a:pt x="785" y="813"/>
                  </a:cubicBezTo>
                  <a:cubicBezTo>
                    <a:pt x="774" y="794"/>
                    <a:pt x="759" y="772"/>
                    <a:pt x="745" y="758"/>
                  </a:cubicBezTo>
                  <a:cubicBezTo>
                    <a:pt x="742" y="744"/>
                    <a:pt x="737" y="736"/>
                    <a:pt x="729" y="723"/>
                  </a:cubicBezTo>
                  <a:cubicBezTo>
                    <a:pt x="726" y="720"/>
                    <a:pt x="723" y="709"/>
                    <a:pt x="723" y="709"/>
                  </a:cubicBezTo>
                  <a:cubicBezTo>
                    <a:pt x="740" y="705"/>
                    <a:pt x="757" y="733"/>
                    <a:pt x="766" y="744"/>
                  </a:cubicBezTo>
                  <a:cubicBezTo>
                    <a:pt x="771" y="758"/>
                    <a:pt x="771" y="759"/>
                    <a:pt x="786" y="764"/>
                  </a:cubicBezTo>
                  <a:cubicBezTo>
                    <a:pt x="793" y="766"/>
                    <a:pt x="800" y="773"/>
                    <a:pt x="800" y="773"/>
                  </a:cubicBezTo>
                  <a:cubicBezTo>
                    <a:pt x="803" y="780"/>
                    <a:pt x="808" y="784"/>
                    <a:pt x="813" y="791"/>
                  </a:cubicBezTo>
                  <a:cubicBezTo>
                    <a:pt x="813" y="803"/>
                    <a:pt x="814" y="809"/>
                    <a:pt x="817" y="819"/>
                  </a:cubicBezTo>
                  <a:cubicBezTo>
                    <a:pt x="819" y="842"/>
                    <a:pt x="820" y="841"/>
                    <a:pt x="839" y="847"/>
                  </a:cubicBezTo>
                  <a:cubicBezTo>
                    <a:pt x="844" y="852"/>
                    <a:pt x="847" y="856"/>
                    <a:pt x="851" y="861"/>
                  </a:cubicBezTo>
                  <a:cubicBezTo>
                    <a:pt x="851" y="863"/>
                    <a:pt x="853" y="864"/>
                    <a:pt x="853" y="866"/>
                  </a:cubicBezTo>
                  <a:cubicBezTo>
                    <a:pt x="853" y="869"/>
                    <a:pt x="853" y="874"/>
                    <a:pt x="855" y="877"/>
                  </a:cubicBezTo>
                  <a:cubicBezTo>
                    <a:pt x="856" y="884"/>
                    <a:pt x="870" y="889"/>
                    <a:pt x="875" y="894"/>
                  </a:cubicBezTo>
                  <a:cubicBezTo>
                    <a:pt x="887" y="927"/>
                    <a:pt x="870" y="945"/>
                    <a:pt x="910" y="955"/>
                  </a:cubicBezTo>
                  <a:cubicBezTo>
                    <a:pt x="921" y="953"/>
                    <a:pt x="926" y="955"/>
                    <a:pt x="933" y="949"/>
                  </a:cubicBezTo>
                  <a:cubicBezTo>
                    <a:pt x="938" y="942"/>
                    <a:pt x="944" y="941"/>
                    <a:pt x="951" y="936"/>
                  </a:cubicBezTo>
                  <a:cubicBezTo>
                    <a:pt x="972" y="924"/>
                    <a:pt x="978" y="920"/>
                    <a:pt x="1003" y="916"/>
                  </a:cubicBezTo>
                  <a:cubicBezTo>
                    <a:pt x="1009" y="914"/>
                    <a:pt x="1017" y="911"/>
                    <a:pt x="1025" y="909"/>
                  </a:cubicBezTo>
                  <a:cubicBezTo>
                    <a:pt x="1031" y="906"/>
                    <a:pt x="1036" y="899"/>
                    <a:pt x="1042" y="897"/>
                  </a:cubicBezTo>
                  <a:cubicBezTo>
                    <a:pt x="1051" y="894"/>
                    <a:pt x="1060" y="894"/>
                    <a:pt x="1068" y="888"/>
                  </a:cubicBezTo>
                  <a:cubicBezTo>
                    <a:pt x="1073" y="881"/>
                    <a:pt x="1079" y="877"/>
                    <a:pt x="1084" y="869"/>
                  </a:cubicBezTo>
                  <a:cubicBezTo>
                    <a:pt x="1087" y="861"/>
                    <a:pt x="1088" y="850"/>
                    <a:pt x="1098" y="844"/>
                  </a:cubicBezTo>
                  <a:cubicBezTo>
                    <a:pt x="1104" y="836"/>
                    <a:pt x="1105" y="825"/>
                    <a:pt x="1108" y="816"/>
                  </a:cubicBezTo>
                  <a:cubicBezTo>
                    <a:pt x="1110" y="811"/>
                    <a:pt x="1115" y="808"/>
                    <a:pt x="1116" y="803"/>
                  </a:cubicBezTo>
                  <a:cubicBezTo>
                    <a:pt x="1110" y="800"/>
                    <a:pt x="1110" y="805"/>
                    <a:pt x="1102" y="808"/>
                  </a:cubicBezTo>
                  <a:cubicBezTo>
                    <a:pt x="1099" y="802"/>
                    <a:pt x="1104" y="795"/>
                    <a:pt x="1098" y="792"/>
                  </a:cubicBezTo>
                  <a:cubicBezTo>
                    <a:pt x="1094" y="789"/>
                    <a:pt x="1084" y="788"/>
                    <a:pt x="1084" y="788"/>
                  </a:cubicBezTo>
                  <a:cubicBezTo>
                    <a:pt x="1077" y="780"/>
                    <a:pt x="1076" y="783"/>
                    <a:pt x="1067" y="786"/>
                  </a:cubicBezTo>
                  <a:cubicBezTo>
                    <a:pt x="1064" y="788"/>
                    <a:pt x="1057" y="789"/>
                    <a:pt x="1057" y="789"/>
                  </a:cubicBezTo>
                  <a:cubicBezTo>
                    <a:pt x="1054" y="789"/>
                    <a:pt x="1051" y="789"/>
                    <a:pt x="1048" y="788"/>
                  </a:cubicBezTo>
                  <a:cubicBezTo>
                    <a:pt x="1046" y="786"/>
                    <a:pt x="1045" y="778"/>
                    <a:pt x="1045" y="778"/>
                  </a:cubicBezTo>
                  <a:cubicBezTo>
                    <a:pt x="1046" y="778"/>
                    <a:pt x="1048" y="777"/>
                    <a:pt x="1050" y="775"/>
                  </a:cubicBezTo>
                  <a:cubicBezTo>
                    <a:pt x="1060" y="772"/>
                    <a:pt x="1067" y="778"/>
                    <a:pt x="1060" y="763"/>
                  </a:cubicBezTo>
                  <a:cubicBezTo>
                    <a:pt x="1059" y="763"/>
                    <a:pt x="1057" y="761"/>
                    <a:pt x="1056" y="761"/>
                  </a:cubicBezTo>
                  <a:cubicBezTo>
                    <a:pt x="1053" y="761"/>
                    <a:pt x="1048" y="761"/>
                    <a:pt x="1046" y="763"/>
                  </a:cubicBezTo>
                  <a:cubicBezTo>
                    <a:pt x="1046" y="764"/>
                    <a:pt x="1045" y="766"/>
                    <a:pt x="1043" y="767"/>
                  </a:cubicBezTo>
                  <a:cubicBezTo>
                    <a:pt x="1036" y="775"/>
                    <a:pt x="1025" y="777"/>
                    <a:pt x="1016" y="780"/>
                  </a:cubicBezTo>
                  <a:cubicBezTo>
                    <a:pt x="1011" y="780"/>
                    <a:pt x="1006" y="778"/>
                    <a:pt x="1003" y="777"/>
                  </a:cubicBezTo>
                  <a:cubicBezTo>
                    <a:pt x="1002" y="777"/>
                    <a:pt x="997" y="775"/>
                    <a:pt x="997" y="775"/>
                  </a:cubicBezTo>
                  <a:cubicBezTo>
                    <a:pt x="988" y="763"/>
                    <a:pt x="986" y="761"/>
                    <a:pt x="971" y="758"/>
                  </a:cubicBezTo>
                  <a:cubicBezTo>
                    <a:pt x="971" y="753"/>
                    <a:pt x="974" y="747"/>
                    <a:pt x="971" y="742"/>
                  </a:cubicBezTo>
                  <a:cubicBezTo>
                    <a:pt x="969" y="739"/>
                    <a:pt x="960" y="736"/>
                    <a:pt x="957" y="734"/>
                  </a:cubicBezTo>
                  <a:cubicBezTo>
                    <a:pt x="954" y="733"/>
                    <a:pt x="947" y="731"/>
                    <a:pt x="947" y="731"/>
                  </a:cubicBezTo>
                  <a:cubicBezTo>
                    <a:pt x="941" y="725"/>
                    <a:pt x="935" y="722"/>
                    <a:pt x="929" y="716"/>
                  </a:cubicBezTo>
                  <a:cubicBezTo>
                    <a:pt x="930" y="706"/>
                    <a:pt x="932" y="700"/>
                    <a:pt x="941" y="697"/>
                  </a:cubicBezTo>
                  <a:cubicBezTo>
                    <a:pt x="955" y="698"/>
                    <a:pt x="968" y="702"/>
                    <a:pt x="980" y="705"/>
                  </a:cubicBezTo>
                  <a:cubicBezTo>
                    <a:pt x="986" y="711"/>
                    <a:pt x="988" y="716"/>
                    <a:pt x="995" y="720"/>
                  </a:cubicBezTo>
                  <a:cubicBezTo>
                    <a:pt x="1005" y="734"/>
                    <a:pt x="1012" y="736"/>
                    <a:pt x="1025" y="744"/>
                  </a:cubicBezTo>
                  <a:cubicBezTo>
                    <a:pt x="1033" y="742"/>
                    <a:pt x="1045" y="747"/>
                    <a:pt x="1051" y="741"/>
                  </a:cubicBezTo>
                  <a:cubicBezTo>
                    <a:pt x="1060" y="733"/>
                    <a:pt x="1048" y="738"/>
                    <a:pt x="1059" y="734"/>
                  </a:cubicBezTo>
                  <a:cubicBezTo>
                    <a:pt x="1064" y="738"/>
                    <a:pt x="1068" y="739"/>
                    <a:pt x="1073" y="742"/>
                  </a:cubicBezTo>
                  <a:cubicBezTo>
                    <a:pt x="1079" y="752"/>
                    <a:pt x="1093" y="750"/>
                    <a:pt x="1104" y="753"/>
                  </a:cubicBezTo>
                  <a:cubicBezTo>
                    <a:pt x="1121" y="764"/>
                    <a:pt x="1110" y="759"/>
                    <a:pt x="1141" y="761"/>
                  </a:cubicBezTo>
                  <a:cubicBezTo>
                    <a:pt x="1152" y="763"/>
                    <a:pt x="1156" y="766"/>
                    <a:pt x="1163" y="775"/>
                  </a:cubicBezTo>
                  <a:cubicBezTo>
                    <a:pt x="1159" y="788"/>
                    <a:pt x="1167" y="781"/>
                    <a:pt x="1173" y="777"/>
                  </a:cubicBezTo>
                  <a:cubicBezTo>
                    <a:pt x="1175" y="770"/>
                    <a:pt x="1178" y="770"/>
                    <a:pt x="1181" y="764"/>
                  </a:cubicBezTo>
                  <a:cubicBezTo>
                    <a:pt x="1190" y="767"/>
                    <a:pt x="1189" y="772"/>
                    <a:pt x="1187" y="783"/>
                  </a:cubicBezTo>
                  <a:cubicBezTo>
                    <a:pt x="1195" y="789"/>
                    <a:pt x="1206" y="786"/>
                    <a:pt x="1215" y="789"/>
                  </a:cubicBezTo>
                  <a:cubicBezTo>
                    <a:pt x="1221" y="791"/>
                    <a:pt x="1226" y="797"/>
                    <a:pt x="1234" y="800"/>
                  </a:cubicBezTo>
                  <a:cubicBezTo>
                    <a:pt x="1245" y="803"/>
                    <a:pt x="1255" y="808"/>
                    <a:pt x="1265" y="816"/>
                  </a:cubicBezTo>
                  <a:cubicBezTo>
                    <a:pt x="1268" y="827"/>
                    <a:pt x="1272" y="831"/>
                    <a:pt x="1282" y="834"/>
                  </a:cubicBezTo>
                  <a:cubicBezTo>
                    <a:pt x="1286" y="842"/>
                    <a:pt x="1288" y="847"/>
                    <a:pt x="1296" y="852"/>
                  </a:cubicBezTo>
                  <a:cubicBezTo>
                    <a:pt x="1308" y="849"/>
                    <a:pt x="1302" y="850"/>
                    <a:pt x="1314" y="847"/>
                  </a:cubicBezTo>
                  <a:cubicBezTo>
                    <a:pt x="1316" y="845"/>
                    <a:pt x="1319" y="845"/>
                    <a:pt x="1319" y="845"/>
                  </a:cubicBezTo>
                  <a:cubicBezTo>
                    <a:pt x="1328" y="852"/>
                    <a:pt x="1322" y="842"/>
                    <a:pt x="1319" y="839"/>
                  </a:cubicBezTo>
                  <a:cubicBezTo>
                    <a:pt x="1316" y="844"/>
                    <a:pt x="1311" y="847"/>
                    <a:pt x="1310" y="853"/>
                  </a:cubicBezTo>
                  <a:cubicBezTo>
                    <a:pt x="1310" y="856"/>
                    <a:pt x="1307" y="863"/>
                    <a:pt x="1307" y="863"/>
                  </a:cubicBezTo>
                  <a:cubicBezTo>
                    <a:pt x="1308" y="869"/>
                    <a:pt x="1310" y="880"/>
                    <a:pt x="1319" y="880"/>
                  </a:cubicBezTo>
                  <a:lnTo>
                    <a:pt x="1320" y="916"/>
                  </a:lnTo>
                  <a:lnTo>
                    <a:pt x="1348" y="1005"/>
                  </a:lnTo>
                  <a:lnTo>
                    <a:pt x="1373" y="1033"/>
                  </a:lnTo>
                  <a:lnTo>
                    <a:pt x="1416" y="994"/>
                  </a:lnTo>
                  <a:lnTo>
                    <a:pt x="1413" y="967"/>
                  </a:lnTo>
                  <a:lnTo>
                    <a:pt x="1424" y="959"/>
                  </a:lnTo>
                  <a:lnTo>
                    <a:pt x="1423" y="925"/>
                  </a:lnTo>
                  <a:lnTo>
                    <a:pt x="1452" y="916"/>
                  </a:lnTo>
                  <a:lnTo>
                    <a:pt x="1520" y="855"/>
                  </a:lnTo>
                  <a:lnTo>
                    <a:pt x="1533" y="839"/>
                  </a:lnTo>
                  <a:lnTo>
                    <a:pt x="1588" y="824"/>
                  </a:lnTo>
                  <a:lnTo>
                    <a:pt x="1608" y="847"/>
                  </a:lnTo>
                  <a:lnTo>
                    <a:pt x="1602" y="858"/>
                  </a:lnTo>
                  <a:lnTo>
                    <a:pt x="1619" y="875"/>
                  </a:lnTo>
                  <a:lnTo>
                    <a:pt x="1624" y="899"/>
                  </a:lnTo>
                  <a:lnTo>
                    <a:pt x="1641" y="906"/>
                  </a:lnTo>
                  <a:lnTo>
                    <a:pt x="1677" y="892"/>
                  </a:lnTo>
                  <a:lnTo>
                    <a:pt x="1675" y="975"/>
                  </a:lnTo>
                  <a:lnTo>
                    <a:pt x="1684" y="956"/>
                  </a:lnTo>
                  <a:lnTo>
                    <a:pt x="1707" y="1000"/>
                  </a:lnTo>
                  <a:lnTo>
                    <a:pt x="1704" y="1030"/>
                  </a:lnTo>
                  <a:lnTo>
                    <a:pt x="1718" y="1013"/>
                  </a:lnTo>
                  <a:lnTo>
                    <a:pt x="1721" y="997"/>
                  </a:lnTo>
                  <a:lnTo>
                    <a:pt x="1738" y="972"/>
                  </a:lnTo>
                  <a:lnTo>
                    <a:pt x="1728" y="958"/>
                  </a:lnTo>
                  <a:lnTo>
                    <a:pt x="1737" y="942"/>
                  </a:lnTo>
                  <a:lnTo>
                    <a:pt x="1725" y="913"/>
                  </a:lnTo>
                  <a:lnTo>
                    <a:pt x="1732" y="889"/>
                  </a:lnTo>
                  <a:lnTo>
                    <a:pt x="1715" y="895"/>
                  </a:lnTo>
                  <a:lnTo>
                    <a:pt x="1707" y="874"/>
                  </a:lnTo>
                  <a:lnTo>
                    <a:pt x="1701" y="844"/>
                  </a:lnTo>
                  <a:lnTo>
                    <a:pt x="1714" y="816"/>
                  </a:lnTo>
                  <a:lnTo>
                    <a:pt x="1728" y="834"/>
                  </a:lnTo>
                  <a:lnTo>
                    <a:pt x="1721" y="880"/>
                  </a:lnTo>
                  <a:lnTo>
                    <a:pt x="1738" y="849"/>
                  </a:lnTo>
                  <a:lnTo>
                    <a:pt x="1732" y="824"/>
                  </a:lnTo>
                  <a:lnTo>
                    <a:pt x="1752" y="808"/>
                  </a:lnTo>
                  <a:lnTo>
                    <a:pt x="1752" y="797"/>
                  </a:lnTo>
                  <a:lnTo>
                    <a:pt x="1759" y="800"/>
                  </a:lnTo>
                  <a:lnTo>
                    <a:pt x="1796" y="756"/>
                  </a:lnTo>
                  <a:lnTo>
                    <a:pt x="1805" y="684"/>
                  </a:lnTo>
                  <a:lnTo>
                    <a:pt x="1810" y="655"/>
                  </a:lnTo>
                  <a:lnTo>
                    <a:pt x="1794" y="664"/>
                  </a:lnTo>
                  <a:lnTo>
                    <a:pt x="1788" y="655"/>
                  </a:lnTo>
                  <a:lnTo>
                    <a:pt x="1800" y="638"/>
                  </a:lnTo>
                  <a:lnTo>
                    <a:pt x="1776" y="592"/>
                  </a:lnTo>
                  <a:lnTo>
                    <a:pt x="1763" y="580"/>
                  </a:lnTo>
                  <a:lnTo>
                    <a:pt x="1783" y="544"/>
                  </a:lnTo>
                  <a:lnTo>
                    <a:pt x="1762" y="539"/>
                  </a:lnTo>
                  <a:lnTo>
                    <a:pt x="1743" y="531"/>
                  </a:lnTo>
                  <a:lnTo>
                    <a:pt x="1751" y="503"/>
                  </a:lnTo>
                  <a:lnTo>
                    <a:pt x="1763" y="487"/>
                  </a:lnTo>
                  <a:lnTo>
                    <a:pt x="1766" y="519"/>
                  </a:lnTo>
                  <a:lnTo>
                    <a:pt x="1788" y="498"/>
                  </a:lnTo>
                  <a:lnTo>
                    <a:pt x="1805" y="497"/>
                  </a:lnTo>
                  <a:lnTo>
                    <a:pt x="1797" y="519"/>
                  </a:lnTo>
                  <a:lnTo>
                    <a:pt x="1824" y="528"/>
                  </a:lnTo>
                  <a:lnTo>
                    <a:pt x="1816" y="545"/>
                  </a:lnTo>
                  <a:lnTo>
                    <a:pt x="1830" y="559"/>
                  </a:lnTo>
                  <a:lnTo>
                    <a:pt x="1830" y="588"/>
                  </a:lnTo>
                  <a:lnTo>
                    <a:pt x="1861" y="559"/>
                  </a:lnTo>
                  <a:lnTo>
                    <a:pt x="1850" y="531"/>
                  </a:lnTo>
                  <a:lnTo>
                    <a:pt x="1821" y="489"/>
                  </a:lnTo>
                  <a:lnTo>
                    <a:pt x="1830" y="473"/>
                  </a:lnTo>
                  <a:lnTo>
                    <a:pt x="1824" y="448"/>
                  </a:lnTo>
                  <a:lnTo>
                    <a:pt x="1844" y="427"/>
                  </a:lnTo>
                  <a:lnTo>
                    <a:pt x="1868" y="416"/>
                  </a:lnTo>
                  <a:lnTo>
                    <a:pt x="1867" y="367"/>
                  </a:lnTo>
                  <a:lnTo>
                    <a:pt x="1865" y="333"/>
                  </a:lnTo>
                  <a:lnTo>
                    <a:pt x="1858" y="302"/>
                  </a:lnTo>
                  <a:lnTo>
                    <a:pt x="1830" y="248"/>
                  </a:lnTo>
                  <a:lnTo>
                    <a:pt x="1825" y="275"/>
                  </a:lnTo>
                  <a:lnTo>
                    <a:pt x="1807" y="258"/>
                  </a:lnTo>
                  <a:lnTo>
                    <a:pt x="1790" y="266"/>
                  </a:lnTo>
                  <a:lnTo>
                    <a:pt x="1805" y="226"/>
                  </a:lnTo>
                  <a:lnTo>
                    <a:pt x="1821" y="192"/>
                  </a:lnTo>
                  <a:lnTo>
                    <a:pt x="1850" y="176"/>
                  </a:lnTo>
                  <a:lnTo>
                    <a:pt x="1853" y="161"/>
                  </a:lnTo>
                  <a:lnTo>
                    <a:pt x="1873" y="155"/>
                  </a:lnTo>
                  <a:lnTo>
                    <a:pt x="1873" y="170"/>
                  </a:lnTo>
                  <a:lnTo>
                    <a:pt x="1896" y="145"/>
                  </a:lnTo>
                  <a:lnTo>
                    <a:pt x="1882" y="139"/>
                  </a:lnTo>
                  <a:lnTo>
                    <a:pt x="1882" y="120"/>
                  </a:lnTo>
                  <a:lnTo>
                    <a:pt x="1899" y="108"/>
                  </a:lnTo>
                  <a:lnTo>
                    <a:pt x="1906" y="122"/>
                  </a:lnTo>
                  <a:lnTo>
                    <a:pt x="1929" y="100"/>
                  </a:lnTo>
                  <a:lnTo>
                    <a:pt x="1926" y="120"/>
                  </a:lnTo>
                  <a:lnTo>
                    <a:pt x="1927" y="136"/>
                  </a:lnTo>
                  <a:lnTo>
                    <a:pt x="1926" y="158"/>
                  </a:lnTo>
                  <a:lnTo>
                    <a:pt x="1918" y="175"/>
                  </a:lnTo>
                  <a:lnTo>
                    <a:pt x="1932" y="197"/>
                  </a:lnTo>
                  <a:lnTo>
                    <a:pt x="1938" y="212"/>
                  </a:lnTo>
                  <a:lnTo>
                    <a:pt x="1947" y="209"/>
                  </a:lnTo>
                  <a:lnTo>
                    <a:pt x="1992" y="256"/>
                  </a:lnTo>
                  <a:lnTo>
                    <a:pt x="2002" y="233"/>
                  </a:lnTo>
                  <a:lnTo>
                    <a:pt x="2014" y="216"/>
                  </a:lnTo>
                  <a:lnTo>
                    <a:pt x="1994" y="205"/>
                  </a:lnTo>
                  <a:lnTo>
                    <a:pt x="1999" y="184"/>
                  </a:lnTo>
                  <a:lnTo>
                    <a:pt x="1999" y="172"/>
                  </a:lnTo>
                  <a:lnTo>
                    <a:pt x="1978" y="150"/>
                  </a:lnTo>
                  <a:lnTo>
                    <a:pt x="1960" y="147"/>
                  </a:lnTo>
                  <a:lnTo>
                    <a:pt x="1943" y="123"/>
                  </a:lnTo>
                  <a:lnTo>
                    <a:pt x="1966" y="119"/>
                  </a:lnTo>
                  <a:lnTo>
                    <a:pt x="1977" y="100"/>
                  </a:lnTo>
                  <a:lnTo>
                    <a:pt x="1991" y="106"/>
                  </a:lnTo>
                  <a:lnTo>
                    <a:pt x="2005" y="98"/>
                  </a:lnTo>
                  <a:lnTo>
                    <a:pt x="1990" y="80"/>
                  </a:lnTo>
                  <a:lnTo>
                    <a:pt x="2002" y="69"/>
                  </a:lnTo>
                  <a:lnTo>
                    <a:pt x="2021" y="68"/>
                  </a:lnTo>
                  <a:lnTo>
                    <a:pt x="2000" y="53"/>
                  </a:lnTo>
                  <a:lnTo>
                    <a:pt x="1975" y="51"/>
                  </a:lnTo>
                  <a:lnTo>
                    <a:pt x="1990" y="32"/>
                  </a:lnTo>
                  <a:lnTo>
                    <a:pt x="1989" y="11"/>
                  </a:lnTo>
                  <a:lnTo>
                    <a:pt x="2005" y="27"/>
                  </a:lnTo>
                  <a:lnTo>
                    <a:pt x="2015" y="18"/>
                  </a:lnTo>
                  <a:lnTo>
                    <a:pt x="2024" y="21"/>
                  </a:lnTo>
                  <a:lnTo>
                    <a:pt x="2038" y="36"/>
                  </a:lnTo>
                  <a:lnTo>
                    <a:pt x="2060" y="33"/>
                  </a:lnTo>
                  <a:lnTo>
                    <a:pt x="2042" y="15"/>
                  </a:lnTo>
                  <a:lnTo>
                    <a:pt x="2038" y="0"/>
                  </a:lnTo>
                  <a:lnTo>
                    <a:pt x="2006" y="5"/>
                  </a:lnTo>
                  <a:lnTo>
                    <a:pt x="1994" y="0"/>
                  </a:lnTo>
                  <a:lnTo>
                    <a:pt x="1955" y="11"/>
                  </a:lnTo>
                  <a:lnTo>
                    <a:pt x="1913" y="18"/>
                  </a:lnTo>
                  <a:lnTo>
                    <a:pt x="1886" y="30"/>
                  </a:lnTo>
                  <a:lnTo>
                    <a:pt x="1885" y="47"/>
                  </a:lnTo>
                  <a:lnTo>
                    <a:pt x="1864" y="50"/>
                  </a:lnTo>
                  <a:cubicBezTo>
                    <a:pt x="1858" y="55"/>
                    <a:pt x="1854" y="75"/>
                    <a:pt x="1847" y="77"/>
                  </a:cubicBezTo>
                  <a:cubicBezTo>
                    <a:pt x="1839" y="82"/>
                    <a:pt x="1830" y="65"/>
                    <a:pt x="1820" y="63"/>
                  </a:cubicBezTo>
                  <a:lnTo>
                    <a:pt x="1786" y="66"/>
                  </a:lnTo>
                  <a:lnTo>
                    <a:pt x="1732" y="56"/>
                  </a:lnTo>
                  <a:lnTo>
                    <a:pt x="1709" y="62"/>
                  </a:lnTo>
                  <a:lnTo>
                    <a:pt x="1678" y="56"/>
                  </a:lnTo>
                  <a:lnTo>
                    <a:pt x="1666" y="47"/>
                  </a:lnTo>
                  <a:lnTo>
                    <a:pt x="1643" y="50"/>
                  </a:lnTo>
                  <a:cubicBezTo>
                    <a:pt x="1635" y="52"/>
                    <a:pt x="1626" y="57"/>
                    <a:pt x="1618" y="60"/>
                  </a:cubicBezTo>
                  <a:cubicBezTo>
                    <a:pt x="1610" y="63"/>
                    <a:pt x="1603" y="67"/>
                    <a:pt x="1597" y="71"/>
                  </a:cubicBezTo>
                  <a:cubicBezTo>
                    <a:pt x="1591" y="75"/>
                    <a:pt x="1587" y="84"/>
                    <a:pt x="1583" y="83"/>
                  </a:cubicBezTo>
                  <a:cubicBezTo>
                    <a:pt x="1571" y="90"/>
                    <a:pt x="1576" y="67"/>
                    <a:pt x="1571" y="65"/>
                  </a:cubicBezTo>
                  <a:lnTo>
                    <a:pt x="1553" y="69"/>
                  </a:lnTo>
                  <a:cubicBezTo>
                    <a:pt x="1544" y="66"/>
                    <a:pt x="1531" y="50"/>
                    <a:pt x="1517" y="47"/>
                  </a:cubicBezTo>
                  <a:cubicBezTo>
                    <a:pt x="1503" y="46"/>
                    <a:pt x="1479" y="45"/>
                    <a:pt x="1468" y="48"/>
                  </a:cubicBezTo>
                  <a:cubicBezTo>
                    <a:pt x="1457" y="51"/>
                    <a:pt x="1461" y="63"/>
                    <a:pt x="1451" y="63"/>
                  </a:cubicBezTo>
                  <a:cubicBezTo>
                    <a:pt x="1439" y="66"/>
                    <a:pt x="1419" y="48"/>
                    <a:pt x="1408" y="47"/>
                  </a:cubicBezTo>
                  <a:cubicBezTo>
                    <a:pt x="1397" y="46"/>
                    <a:pt x="1390" y="59"/>
                    <a:pt x="1382" y="59"/>
                  </a:cubicBezTo>
                  <a:cubicBezTo>
                    <a:pt x="1374" y="59"/>
                    <a:pt x="1362" y="52"/>
                    <a:pt x="1357" y="47"/>
                  </a:cubicBezTo>
                  <a:cubicBezTo>
                    <a:pt x="1352" y="42"/>
                    <a:pt x="1356" y="36"/>
                    <a:pt x="1349" y="30"/>
                  </a:cubicBezTo>
                  <a:cubicBezTo>
                    <a:pt x="1333" y="26"/>
                    <a:pt x="1330" y="13"/>
                    <a:pt x="1318" y="11"/>
                  </a:cubicBezTo>
                  <a:cubicBezTo>
                    <a:pt x="1306" y="9"/>
                    <a:pt x="1287" y="20"/>
                    <a:pt x="1277" y="20"/>
                  </a:cubicBezTo>
                  <a:cubicBezTo>
                    <a:pt x="1267" y="20"/>
                    <a:pt x="1268" y="10"/>
                    <a:pt x="1259" y="9"/>
                  </a:cubicBezTo>
                  <a:lnTo>
                    <a:pt x="1222" y="14"/>
                  </a:lnTo>
                  <a:lnTo>
                    <a:pt x="1210" y="32"/>
                  </a:lnTo>
                  <a:cubicBezTo>
                    <a:pt x="1203" y="35"/>
                    <a:pt x="1187" y="28"/>
                    <a:pt x="1178" y="29"/>
                  </a:cubicBezTo>
                  <a:cubicBezTo>
                    <a:pt x="1169" y="30"/>
                    <a:pt x="1164" y="36"/>
                    <a:pt x="1154" y="39"/>
                  </a:cubicBezTo>
                  <a:cubicBezTo>
                    <a:pt x="1144" y="42"/>
                    <a:pt x="1124" y="44"/>
                    <a:pt x="1120" y="48"/>
                  </a:cubicBezTo>
                  <a:cubicBezTo>
                    <a:pt x="1109" y="57"/>
                    <a:pt x="1132" y="61"/>
                    <a:pt x="1132" y="65"/>
                  </a:cubicBezTo>
                  <a:cubicBezTo>
                    <a:pt x="1132" y="69"/>
                    <a:pt x="1126" y="70"/>
                    <a:pt x="1118" y="72"/>
                  </a:cubicBezTo>
                  <a:cubicBezTo>
                    <a:pt x="1110" y="74"/>
                    <a:pt x="1084" y="72"/>
                    <a:pt x="1085" y="77"/>
                  </a:cubicBezTo>
                  <a:cubicBezTo>
                    <a:pt x="1085" y="86"/>
                    <a:pt x="1126" y="103"/>
                    <a:pt x="1127" y="105"/>
                  </a:cubicBezTo>
                  <a:lnTo>
                    <a:pt x="1090" y="90"/>
                  </a:lnTo>
                  <a:lnTo>
                    <a:pt x="1072" y="95"/>
                  </a:lnTo>
                  <a:cubicBezTo>
                    <a:pt x="1063" y="93"/>
                    <a:pt x="1039" y="65"/>
                    <a:pt x="1033" y="80"/>
                  </a:cubicBezTo>
                  <a:cubicBezTo>
                    <a:pt x="1027" y="95"/>
                    <a:pt x="1077" y="132"/>
                    <a:pt x="1084" y="147"/>
                  </a:cubicBezTo>
                  <a:lnTo>
                    <a:pt x="1075" y="171"/>
                  </a:lnTo>
                  <a:lnTo>
                    <a:pt x="1040" y="170"/>
                  </a:lnTo>
                  <a:cubicBezTo>
                    <a:pt x="1040" y="170"/>
                    <a:pt x="1061" y="164"/>
                    <a:pt x="1060" y="155"/>
                  </a:cubicBezTo>
                  <a:cubicBezTo>
                    <a:pt x="1059" y="146"/>
                    <a:pt x="1043" y="127"/>
                    <a:pt x="1031" y="113"/>
                  </a:cubicBezTo>
                  <a:cubicBezTo>
                    <a:pt x="1025" y="101"/>
                    <a:pt x="1030" y="84"/>
                    <a:pt x="1024" y="81"/>
                  </a:cubicBezTo>
                  <a:cubicBezTo>
                    <a:pt x="1018" y="78"/>
                    <a:pt x="997" y="65"/>
                    <a:pt x="989" y="71"/>
                  </a:cubicBezTo>
                  <a:cubicBezTo>
                    <a:pt x="968" y="74"/>
                    <a:pt x="970" y="107"/>
                    <a:pt x="974" y="116"/>
                  </a:cubicBezTo>
                  <a:cubicBezTo>
                    <a:pt x="978" y="125"/>
                    <a:pt x="1009" y="122"/>
                    <a:pt x="1012" y="125"/>
                  </a:cubicBezTo>
                  <a:cubicBezTo>
                    <a:pt x="1028" y="153"/>
                    <a:pt x="1005" y="143"/>
                    <a:pt x="989" y="134"/>
                  </a:cubicBezTo>
                  <a:cubicBezTo>
                    <a:pt x="973" y="125"/>
                    <a:pt x="968" y="128"/>
                    <a:pt x="958" y="128"/>
                  </a:cubicBezTo>
                  <a:cubicBezTo>
                    <a:pt x="948" y="128"/>
                    <a:pt x="931" y="133"/>
                    <a:pt x="926" y="137"/>
                  </a:cubicBezTo>
                  <a:cubicBezTo>
                    <a:pt x="921" y="141"/>
                    <a:pt x="939" y="157"/>
                    <a:pt x="926" y="152"/>
                  </a:cubicBezTo>
                  <a:cubicBezTo>
                    <a:pt x="913" y="147"/>
                    <a:pt x="899" y="149"/>
                    <a:pt x="886" y="147"/>
                  </a:cubicBezTo>
                  <a:cubicBezTo>
                    <a:pt x="873" y="145"/>
                    <a:pt x="863" y="136"/>
                    <a:pt x="847" y="140"/>
                  </a:cubicBezTo>
                  <a:cubicBezTo>
                    <a:pt x="825" y="147"/>
                    <a:pt x="794" y="185"/>
                    <a:pt x="787" y="171"/>
                  </a:cubicBezTo>
                  <a:cubicBezTo>
                    <a:pt x="780" y="157"/>
                    <a:pt x="800" y="155"/>
                    <a:pt x="800" y="150"/>
                  </a:cubicBezTo>
                  <a:cubicBezTo>
                    <a:pt x="800" y="145"/>
                    <a:pt x="796" y="138"/>
                    <a:pt x="790" y="138"/>
                  </a:cubicBezTo>
                  <a:cubicBezTo>
                    <a:pt x="784" y="138"/>
                    <a:pt x="764" y="144"/>
                    <a:pt x="763" y="152"/>
                  </a:cubicBezTo>
                  <a:cubicBezTo>
                    <a:pt x="761" y="163"/>
                    <a:pt x="783" y="181"/>
                    <a:pt x="782" y="186"/>
                  </a:cubicBezTo>
                  <a:cubicBezTo>
                    <a:pt x="781" y="191"/>
                    <a:pt x="765" y="180"/>
                    <a:pt x="758" y="183"/>
                  </a:cubicBezTo>
                  <a:cubicBezTo>
                    <a:pt x="751" y="186"/>
                    <a:pt x="746" y="207"/>
                    <a:pt x="742" y="203"/>
                  </a:cubicBezTo>
                  <a:lnTo>
                    <a:pt x="728" y="189"/>
                  </a:lnTo>
                  <a:lnTo>
                    <a:pt x="746" y="170"/>
                  </a:lnTo>
                  <a:lnTo>
                    <a:pt x="733" y="158"/>
                  </a:lnTo>
                  <a:cubicBezTo>
                    <a:pt x="727" y="155"/>
                    <a:pt x="718" y="150"/>
                    <a:pt x="712" y="149"/>
                  </a:cubicBezTo>
                  <a:cubicBezTo>
                    <a:pt x="706" y="148"/>
                    <a:pt x="701" y="154"/>
                    <a:pt x="698" y="152"/>
                  </a:cubicBezTo>
                  <a:cubicBezTo>
                    <a:pt x="695" y="150"/>
                    <a:pt x="698" y="139"/>
                    <a:pt x="695" y="138"/>
                  </a:cubicBezTo>
                  <a:cubicBezTo>
                    <a:pt x="692" y="137"/>
                    <a:pt x="685" y="146"/>
                    <a:pt x="680" y="146"/>
                  </a:cubicBezTo>
                  <a:cubicBezTo>
                    <a:pt x="675" y="146"/>
                    <a:pt x="677" y="142"/>
                    <a:pt x="667" y="140"/>
                  </a:cubicBezTo>
                  <a:cubicBezTo>
                    <a:pt x="657" y="138"/>
                    <a:pt x="632" y="139"/>
                    <a:pt x="622" y="135"/>
                  </a:cubicBezTo>
                  <a:cubicBezTo>
                    <a:pt x="612" y="131"/>
                    <a:pt x="632" y="117"/>
                    <a:pt x="608" y="113"/>
                  </a:cubicBezTo>
                  <a:cubicBezTo>
                    <a:pt x="584" y="109"/>
                    <a:pt x="590" y="119"/>
                    <a:pt x="583" y="119"/>
                  </a:cubicBezTo>
                  <a:lnTo>
                    <a:pt x="568" y="114"/>
                  </a:lnTo>
                  <a:cubicBezTo>
                    <a:pt x="555" y="116"/>
                    <a:pt x="521" y="125"/>
                    <a:pt x="505" y="131"/>
                  </a:cubicBezTo>
                  <a:cubicBezTo>
                    <a:pt x="482" y="140"/>
                    <a:pt x="485" y="140"/>
                    <a:pt x="472" y="152"/>
                  </a:cubicBezTo>
                  <a:cubicBezTo>
                    <a:pt x="459" y="164"/>
                    <a:pt x="443" y="192"/>
                    <a:pt x="428" y="204"/>
                  </a:cubicBezTo>
                  <a:cubicBezTo>
                    <a:pt x="410" y="223"/>
                    <a:pt x="393" y="217"/>
                    <a:pt x="382" y="224"/>
                  </a:cubicBezTo>
                  <a:lnTo>
                    <a:pt x="364" y="248"/>
                  </a:lnTo>
                  <a:lnTo>
                    <a:pt x="368" y="290"/>
                  </a:lnTo>
                  <a:lnTo>
                    <a:pt x="389" y="306"/>
                  </a:lnTo>
                  <a:lnTo>
                    <a:pt x="436" y="290"/>
                  </a:lnTo>
                  <a:cubicBezTo>
                    <a:pt x="447" y="296"/>
                    <a:pt x="448" y="335"/>
                    <a:pt x="457" y="341"/>
                  </a:cubicBezTo>
                  <a:cubicBezTo>
                    <a:pt x="468" y="348"/>
                    <a:pt x="486" y="330"/>
                    <a:pt x="491" y="324"/>
                  </a:cubicBezTo>
                  <a:lnTo>
                    <a:pt x="496" y="300"/>
                  </a:lnTo>
                  <a:lnTo>
                    <a:pt x="514" y="281"/>
                  </a:lnTo>
                  <a:cubicBezTo>
                    <a:pt x="515" y="270"/>
                    <a:pt x="499" y="245"/>
                    <a:pt x="502" y="234"/>
                  </a:cubicBezTo>
                  <a:cubicBezTo>
                    <a:pt x="505" y="225"/>
                    <a:pt x="526" y="220"/>
                    <a:pt x="535" y="213"/>
                  </a:cubicBezTo>
                  <a:cubicBezTo>
                    <a:pt x="544" y="206"/>
                    <a:pt x="546" y="192"/>
                    <a:pt x="554" y="191"/>
                  </a:cubicBezTo>
                  <a:cubicBezTo>
                    <a:pt x="567" y="190"/>
                    <a:pt x="580" y="200"/>
                    <a:pt x="581" y="204"/>
                  </a:cubicBezTo>
                  <a:cubicBezTo>
                    <a:pt x="581" y="208"/>
                    <a:pt x="560" y="200"/>
                    <a:pt x="557" y="215"/>
                  </a:cubicBezTo>
                  <a:cubicBezTo>
                    <a:pt x="554" y="230"/>
                    <a:pt x="535" y="233"/>
                    <a:pt x="533" y="242"/>
                  </a:cubicBezTo>
                  <a:lnTo>
                    <a:pt x="548" y="267"/>
                  </a:lnTo>
                  <a:lnTo>
                    <a:pt x="571" y="276"/>
                  </a:lnTo>
                  <a:lnTo>
                    <a:pt x="598" y="264"/>
                  </a:lnTo>
                  <a:lnTo>
                    <a:pt x="625" y="261"/>
                  </a:lnTo>
                  <a:cubicBezTo>
                    <a:pt x="632" y="263"/>
                    <a:pt x="645" y="271"/>
                    <a:pt x="638" y="276"/>
                  </a:cubicBezTo>
                  <a:cubicBezTo>
                    <a:pt x="631" y="281"/>
                    <a:pt x="593" y="287"/>
                    <a:pt x="584" y="293"/>
                  </a:cubicBezTo>
                  <a:cubicBezTo>
                    <a:pt x="575" y="299"/>
                    <a:pt x="587" y="309"/>
                    <a:pt x="581" y="311"/>
                  </a:cubicBezTo>
                  <a:cubicBezTo>
                    <a:pt x="567" y="319"/>
                    <a:pt x="556" y="301"/>
                    <a:pt x="550" y="303"/>
                  </a:cubicBezTo>
                  <a:lnTo>
                    <a:pt x="547" y="323"/>
                  </a:lnTo>
                  <a:lnTo>
                    <a:pt x="536" y="350"/>
                  </a:lnTo>
                  <a:lnTo>
                    <a:pt x="512" y="351"/>
                  </a:lnTo>
                  <a:lnTo>
                    <a:pt x="476" y="360"/>
                  </a:lnTo>
                  <a:lnTo>
                    <a:pt x="457" y="351"/>
                  </a:lnTo>
                  <a:lnTo>
                    <a:pt x="443" y="357"/>
                  </a:lnTo>
                  <a:lnTo>
                    <a:pt x="419" y="342"/>
                  </a:lnTo>
                  <a:cubicBezTo>
                    <a:pt x="417" y="335"/>
                    <a:pt x="433" y="329"/>
                    <a:pt x="428" y="317"/>
                  </a:cubicBezTo>
                  <a:cubicBezTo>
                    <a:pt x="423" y="305"/>
                    <a:pt x="396" y="313"/>
                    <a:pt x="392" y="321"/>
                  </a:cubicBezTo>
                  <a:lnTo>
                    <a:pt x="397" y="362"/>
                  </a:lnTo>
                  <a:lnTo>
                    <a:pt x="373" y="362"/>
                  </a:lnTo>
                  <a:cubicBezTo>
                    <a:pt x="365" y="366"/>
                    <a:pt x="355" y="380"/>
                    <a:pt x="347" y="386"/>
                  </a:cubicBezTo>
                  <a:cubicBezTo>
                    <a:pt x="339" y="392"/>
                    <a:pt x="332" y="379"/>
                    <a:pt x="322" y="399"/>
                  </a:cubicBezTo>
                  <a:cubicBezTo>
                    <a:pt x="312" y="419"/>
                    <a:pt x="301" y="411"/>
                    <a:pt x="293" y="414"/>
                  </a:cubicBezTo>
                  <a:cubicBezTo>
                    <a:pt x="285" y="417"/>
                    <a:pt x="280" y="414"/>
                    <a:pt x="275" y="416"/>
                  </a:cubicBezTo>
                  <a:cubicBezTo>
                    <a:pt x="270" y="418"/>
                    <a:pt x="267" y="426"/>
                    <a:pt x="260" y="426"/>
                  </a:cubicBezTo>
                  <a:cubicBezTo>
                    <a:pt x="253" y="426"/>
                    <a:pt x="238" y="417"/>
                    <a:pt x="232" y="419"/>
                  </a:cubicBezTo>
                  <a:cubicBezTo>
                    <a:pt x="226" y="421"/>
                    <a:pt x="221" y="432"/>
                    <a:pt x="226" y="437"/>
                  </a:cubicBezTo>
                  <a:lnTo>
                    <a:pt x="263" y="449"/>
                  </a:lnTo>
                  <a:lnTo>
                    <a:pt x="272" y="474"/>
                  </a:lnTo>
                  <a:lnTo>
                    <a:pt x="262" y="503"/>
                  </a:lnTo>
                  <a:cubicBezTo>
                    <a:pt x="251" y="507"/>
                    <a:pt x="223" y="499"/>
                    <a:pt x="206" y="498"/>
                  </a:cubicBezTo>
                  <a:cubicBezTo>
                    <a:pt x="189" y="497"/>
                    <a:pt x="164" y="492"/>
                    <a:pt x="158" y="498"/>
                  </a:cubicBezTo>
                  <a:cubicBezTo>
                    <a:pt x="152" y="504"/>
                    <a:pt x="167" y="527"/>
                    <a:pt x="167" y="537"/>
                  </a:cubicBezTo>
                  <a:cubicBezTo>
                    <a:pt x="167" y="547"/>
                    <a:pt x="159" y="551"/>
                    <a:pt x="157" y="557"/>
                  </a:cubicBezTo>
                  <a:cubicBezTo>
                    <a:pt x="155" y="563"/>
                    <a:pt x="161" y="569"/>
                    <a:pt x="157" y="576"/>
                  </a:cubicBezTo>
                  <a:cubicBezTo>
                    <a:pt x="153" y="583"/>
                    <a:pt x="127" y="594"/>
                    <a:pt x="130" y="597"/>
                  </a:cubicBezTo>
                  <a:cubicBezTo>
                    <a:pt x="139" y="606"/>
                    <a:pt x="160" y="592"/>
                    <a:pt x="176" y="592"/>
                  </a:cubicBezTo>
                  <a:lnTo>
                    <a:pt x="226" y="598"/>
                  </a:lnTo>
                  <a:lnTo>
                    <a:pt x="260" y="588"/>
                  </a:lnTo>
                  <a:lnTo>
                    <a:pt x="274" y="576"/>
                  </a:lnTo>
                  <a:cubicBezTo>
                    <a:pt x="282" y="573"/>
                    <a:pt x="306" y="573"/>
                    <a:pt x="307" y="569"/>
                  </a:cubicBezTo>
                  <a:cubicBezTo>
                    <a:pt x="321" y="557"/>
                    <a:pt x="283" y="559"/>
                    <a:pt x="283" y="552"/>
                  </a:cubicBezTo>
                  <a:cubicBezTo>
                    <a:pt x="283" y="545"/>
                    <a:pt x="300" y="533"/>
                    <a:pt x="307" y="528"/>
                  </a:cubicBezTo>
                  <a:lnTo>
                    <a:pt x="325" y="522"/>
                  </a:lnTo>
                  <a:lnTo>
                    <a:pt x="320" y="503"/>
                  </a:lnTo>
                  <a:cubicBezTo>
                    <a:pt x="323" y="499"/>
                    <a:pt x="336" y="495"/>
                    <a:pt x="342" y="495"/>
                  </a:cubicBezTo>
                  <a:cubicBezTo>
                    <a:pt x="348" y="495"/>
                    <a:pt x="350" y="506"/>
                    <a:pt x="358" y="505"/>
                  </a:cubicBezTo>
                  <a:cubicBezTo>
                    <a:pt x="366" y="504"/>
                    <a:pt x="384" y="490"/>
                    <a:pt x="393" y="491"/>
                  </a:cubicBezTo>
                  <a:lnTo>
                    <a:pt x="415" y="510"/>
                  </a:lnTo>
                  <a:cubicBezTo>
                    <a:pt x="416" y="517"/>
                    <a:pt x="407" y="520"/>
                    <a:pt x="401" y="530"/>
                  </a:cubicBezTo>
                  <a:lnTo>
                    <a:pt x="381" y="573"/>
                  </a:lnTo>
                  <a:lnTo>
                    <a:pt x="406" y="576"/>
                  </a:lnTo>
                  <a:lnTo>
                    <a:pt x="412" y="561"/>
                  </a:lnTo>
                  <a:lnTo>
                    <a:pt x="404" y="543"/>
                  </a:lnTo>
                  <a:cubicBezTo>
                    <a:pt x="406" y="539"/>
                    <a:pt x="417" y="541"/>
                    <a:pt x="423" y="538"/>
                  </a:cubicBezTo>
                  <a:cubicBezTo>
                    <a:pt x="430" y="537"/>
                    <a:pt x="435" y="526"/>
                    <a:pt x="441" y="527"/>
                  </a:cubicBezTo>
                  <a:cubicBezTo>
                    <a:pt x="447" y="528"/>
                    <a:pt x="453" y="542"/>
                    <a:pt x="460" y="547"/>
                  </a:cubicBezTo>
                  <a:lnTo>
                    <a:pt x="483" y="559"/>
                  </a:lnTo>
                  <a:lnTo>
                    <a:pt x="490" y="573"/>
                  </a:lnTo>
                  <a:lnTo>
                    <a:pt x="493" y="590"/>
                  </a:lnTo>
                  <a:lnTo>
                    <a:pt x="508" y="579"/>
                  </a:lnTo>
                  <a:cubicBezTo>
                    <a:pt x="508" y="579"/>
                    <a:pt x="507" y="566"/>
                    <a:pt x="509" y="564"/>
                  </a:cubicBezTo>
                  <a:cubicBezTo>
                    <a:pt x="513" y="561"/>
                    <a:pt x="512" y="581"/>
                    <a:pt x="521" y="569"/>
                  </a:cubicBezTo>
                  <a:cubicBezTo>
                    <a:pt x="530" y="557"/>
                    <a:pt x="525" y="556"/>
                    <a:pt x="515" y="549"/>
                  </a:cubicBezTo>
                  <a:lnTo>
                    <a:pt x="468" y="523"/>
                  </a:lnTo>
                  <a:lnTo>
                    <a:pt x="441" y="508"/>
                  </a:lnTo>
                  <a:lnTo>
                    <a:pt x="455" y="480"/>
                  </a:lnTo>
                  <a:lnTo>
                    <a:pt x="464" y="498"/>
                  </a:lnTo>
                  <a:lnTo>
                    <a:pt x="487" y="512"/>
                  </a:lnTo>
                  <a:lnTo>
                    <a:pt x="517" y="527"/>
                  </a:lnTo>
                  <a:cubicBezTo>
                    <a:pt x="526" y="535"/>
                    <a:pt x="529" y="546"/>
                    <a:pt x="539" y="559"/>
                  </a:cubicBezTo>
                  <a:cubicBezTo>
                    <a:pt x="549" y="572"/>
                    <a:pt x="570" y="602"/>
                    <a:pt x="579" y="608"/>
                  </a:cubicBezTo>
                  <a:cubicBezTo>
                    <a:pt x="588" y="614"/>
                    <a:pt x="588" y="598"/>
                    <a:pt x="592" y="597"/>
                  </a:cubicBezTo>
                  <a:cubicBezTo>
                    <a:pt x="596" y="594"/>
                    <a:pt x="604" y="602"/>
                    <a:pt x="604" y="599"/>
                  </a:cubicBezTo>
                  <a:cubicBezTo>
                    <a:pt x="604" y="596"/>
                    <a:pt x="596" y="583"/>
                    <a:pt x="593" y="578"/>
                  </a:cubicBezTo>
                  <a:cubicBezTo>
                    <a:pt x="589" y="574"/>
                    <a:pt x="590" y="568"/>
                    <a:pt x="587" y="567"/>
                  </a:cubicBezTo>
                  <a:cubicBezTo>
                    <a:pt x="585" y="563"/>
                    <a:pt x="583" y="558"/>
                    <a:pt x="584" y="555"/>
                  </a:cubicBezTo>
                  <a:cubicBezTo>
                    <a:pt x="585" y="552"/>
                    <a:pt x="589" y="550"/>
                    <a:pt x="592" y="548"/>
                  </a:cubicBezTo>
                  <a:lnTo>
                    <a:pt x="601" y="542"/>
                  </a:lnTo>
                  <a:cubicBezTo>
                    <a:pt x="607" y="541"/>
                    <a:pt x="621" y="541"/>
                    <a:pt x="627" y="541"/>
                  </a:cubicBezTo>
                  <a:cubicBezTo>
                    <a:pt x="633" y="541"/>
                    <a:pt x="636" y="541"/>
                    <a:pt x="640" y="539"/>
                  </a:cubicBezTo>
                  <a:cubicBezTo>
                    <a:pt x="644" y="537"/>
                    <a:pt x="648" y="532"/>
                    <a:pt x="650" y="528"/>
                  </a:cubicBezTo>
                  <a:lnTo>
                    <a:pt x="653" y="513"/>
                  </a:lnTo>
                  <a:lnTo>
                    <a:pt x="639" y="505"/>
                  </a:lnTo>
                  <a:cubicBezTo>
                    <a:pt x="639" y="503"/>
                    <a:pt x="650" y="505"/>
                    <a:pt x="655" y="501"/>
                  </a:cubicBezTo>
                  <a:cubicBezTo>
                    <a:pt x="660" y="497"/>
                    <a:pt x="665" y="488"/>
                    <a:pt x="670" y="483"/>
                  </a:cubicBezTo>
                  <a:cubicBezTo>
                    <a:pt x="675" y="478"/>
                    <a:pt x="681" y="471"/>
                    <a:pt x="686" y="470"/>
                  </a:cubicBezTo>
                  <a:lnTo>
                    <a:pt x="703" y="476"/>
                  </a:lnTo>
                  <a:lnTo>
                    <a:pt x="718" y="494"/>
                  </a:lnTo>
                  <a:cubicBezTo>
                    <a:pt x="723" y="498"/>
                    <a:pt x="727" y="503"/>
                    <a:pt x="731" y="501"/>
                  </a:cubicBezTo>
                  <a:cubicBezTo>
                    <a:pt x="735" y="499"/>
                    <a:pt x="742" y="488"/>
                    <a:pt x="742" y="482"/>
                  </a:cubicBezTo>
                  <a:lnTo>
                    <a:pt x="728" y="466"/>
                  </a:lnTo>
                  <a:cubicBezTo>
                    <a:pt x="730" y="462"/>
                    <a:pt x="746" y="463"/>
                    <a:pt x="755" y="459"/>
                  </a:cubicBezTo>
                  <a:cubicBezTo>
                    <a:pt x="764" y="455"/>
                    <a:pt x="777" y="444"/>
                    <a:pt x="782" y="444"/>
                  </a:cubicBezTo>
                  <a:cubicBezTo>
                    <a:pt x="787" y="444"/>
                    <a:pt x="786" y="452"/>
                    <a:pt x="784" y="458"/>
                  </a:cubicBezTo>
                  <a:cubicBezTo>
                    <a:pt x="782" y="464"/>
                    <a:pt x="765" y="469"/>
                    <a:pt x="772" y="480"/>
                  </a:cubicBezTo>
                  <a:cubicBezTo>
                    <a:pt x="779" y="491"/>
                    <a:pt x="820" y="516"/>
                    <a:pt x="824" y="525"/>
                  </a:cubicBezTo>
                  <a:cubicBezTo>
                    <a:pt x="828" y="534"/>
                    <a:pt x="808" y="535"/>
                    <a:pt x="796" y="537"/>
                  </a:cubicBezTo>
                  <a:cubicBezTo>
                    <a:pt x="784" y="539"/>
                    <a:pt x="763" y="541"/>
                    <a:pt x="751" y="539"/>
                  </a:cubicBezTo>
                  <a:cubicBezTo>
                    <a:pt x="739" y="537"/>
                    <a:pt x="739" y="524"/>
                    <a:pt x="722" y="524"/>
                  </a:cubicBezTo>
                  <a:cubicBezTo>
                    <a:pt x="705" y="524"/>
                    <a:pt x="707" y="533"/>
                    <a:pt x="697" y="537"/>
                  </a:cubicBezTo>
                  <a:lnTo>
                    <a:pt x="667" y="538"/>
                  </a:lnTo>
                  <a:lnTo>
                    <a:pt x="623" y="560"/>
                  </a:lnTo>
                  <a:lnTo>
                    <a:pt x="634" y="576"/>
                  </a:lnTo>
                  <a:lnTo>
                    <a:pt x="639" y="598"/>
                  </a:lnTo>
                  <a:lnTo>
                    <a:pt x="669" y="617"/>
                  </a:lnTo>
                  <a:lnTo>
                    <a:pt x="700" y="602"/>
                  </a:lnTo>
                  <a:lnTo>
                    <a:pt x="718" y="611"/>
                  </a:lnTo>
                  <a:lnTo>
                    <a:pt x="752" y="608"/>
                  </a:lnTo>
                  <a:lnTo>
                    <a:pt x="757" y="644"/>
                  </a:lnTo>
                  <a:lnTo>
                    <a:pt x="697" y="677"/>
                  </a:lnTo>
                  <a:close/>
                </a:path>
              </a:pathLst>
            </a:custGeom>
            <a:solidFill>
              <a:srgbClr val="FEFEFE">
                <a:alpha val="30000"/>
              </a:srgbClr>
            </a:solidFill>
            <a:ln w="12700" cap="flat" cmpd="sng">
              <a:noFill/>
              <a:prstDash val="dash"/>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grpSp>
      <p:sp>
        <p:nvSpPr>
          <p:cNvPr id="18" name="Rectangle 127"/>
          <p:cNvSpPr>
            <a:spLocks noChangeArrowheads="1"/>
          </p:cNvSpPr>
          <p:nvPr/>
        </p:nvSpPr>
        <p:spPr bwMode="gray">
          <a:xfrm>
            <a:off x="0" y="0"/>
            <a:ext cx="9144000" cy="1828800"/>
          </a:xfrm>
          <a:prstGeom prst="rect">
            <a:avLst/>
          </a:prstGeom>
          <a:gradFill rotWithShape="1">
            <a:gsLst>
              <a:gs pos="0">
                <a:schemeClr val="accent1"/>
              </a:gs>
              <a:gs pos="100000">
                <a:schemeClr val="accent1">
                  <a:gamma/>
                  <a:tint val="0"/>
                  <a:invGamma/>
                  <a:alpha val="0"/>
                </a:schemeClr>
              </a:gs>
            </a:gsLst>
            <a:lin ang="5400000" scaled="1"/>
          </a:gradFill>
          <a:ln w="9525">
            <a:no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98" name="Rectangle 2"/>
          <p:cNvSpPr>
            <a:spLocks noGrp="1" noChangeArrowheads="1"/>
          </p:cNvSpPr>
          <p:nvPr>
            <p:ph type="ctrTitle"/>
          </p:nvPr>
        </p:nvSpPr>
        <p:spPr>
          <a:xfrm>
            <a:off x="304800" y="4419600"/>
            <a:ext cx="6400800" cy="1143000"/>
          </a:xfrm>
        </p:spPr>
        <p:txBody>
          <a:bodyPr/>
          <a:lstStyle>
            <a:lvl1pPr algn="l">
              <a:defRPr sz="4300">
                <a:solidFill>
                  <a:schemeClr val="bg1"/>
                </a:solidFill>
              </a:defRPr>
            </a:lvl1pPr>
          </a:lstStyle>
          <a:p>
            <a:r>
              <a:rPr lang="en-US" altLang="zh-CN"/>
              <a:t>Click to edit Master title style</a:t>
            </a:r>
            <a:endParaRPr lang="en-US" altLang="zh-CN"/>
          </a:p>
        </p:txBody>
      </p:sp>
      <p:sp>
        <p:nvSpPr>
          <p:cNvPr id="4099" name="Rectangle 3"/>
          <p:cNvSpPr>
            <a:spLocks noGrp="1" noChangeArrowheads="1"/>
          </p:cNvSpPr>
          <p:nvPr>
            <p:ph type="subTitle" idx="1"/>
          </p:nvPr>
        </p:nvSpPr>
        <p:spPr>
          <a:xfrm>
            <a:off x="304800" y="5715000"/>
            <a:ext cx="6400800" cy="381000"/>
          </a:xfrm>
        </p:spPr>
        <p:txBody>
          <a:bodyPr/>
          <a:lstStyle>
            <a:lvl1pPr marL="0" indent="0">
              <a:buFont typeface="Wingdings" panose="05000000000000000000" pitchFamily="2" charset="2"/>
              <a:buNone/>
              <a:defRPr sz="1800" b="1" i="1">
                <a:solidFill>
                  <a:schemeClr val="bg1"/>
                </a:solidFill>
              </a:defRPr>
            </a:lvl1pPr>
          </a:lstStyle>
          <a:p>
            <a:r>
              <a:rPr lang="en-US" altLang="zh-CN"/>
              <a:t>Click to edit Master subtitle style</a:t>
            </a:r>
            <a:endParaRPr lang="en-US" altLang="zh-CN"/>
          </a:p>
        </p:txBody>
      </p:sp>
      <p:sp>
        <p:nvSpPr>
          <p:cNvPr id="138" name="Rectangle 4"/>
          <p:cNvSpPr>
            <a:spLocks noGrp="1" noChangeArrowheads="1"/>
          </p:cNvSpPr>
          <p:nvPr>
            <p:ph type="dt" sz="half" idx="2"/>
          </p:nvPr>
        </p:nvSpPr>
        <p:spPr bwMode="auto">
          <a:xfrm>
            <a:off x="304800" y="6477000"/>
            <a:ext cx="2133600" cy="168275"/>
          </a:xfrm>
          <a:prstGeom prst="rect">
            <a:avLst/>
          </a:prstGeom>
          <a:ln>
            <a:miter lim="800000"/>
          </a:ln>
        </p:spPr>
        <p:txBody>
          <a:bodyPr vert="horz" wrap="square" lIns="91440" tIns="45720" rIns="91440" bIns="45720" numCol="1" anchor="t" anchorCtr="0" compatLnSpc="1"/>
          <a:lstStyle>
            <a:lvl1pPr>
              <a:defRPr/>
            </a:lvl1pPr>
          </a:lstStyle>
          <a:p>
            <a:pPr marL="0" marR="0" indent="0" algn="l" defTabSz="914400" rtl="0" eaLnBrk="1" fontAlgn="base" latinLnBrk="0" hangingPunct="1">
              <a:lnSpc>
                <a:spcPct val="100000"/>
              </a:lnSpc>
              <a:spcBef>
                <a:spcPct val="0"/>
              </a:spcBef>
              <a:spcAft>
                <a:spcPct val="0"/>
              </a:spcAft>
              <a:buClrTx/>
              <a:buSzTx/>
              <a:buFontTx/>
              <a:buNone/>
              <a:defRPr/>
            </a:pPr>
            <a:endParaRPr kumimoji="0" lang="en-US" altLang="zh-CN" b="0" i="0" kern="1200" cap="none" spc="0" normalizeH="0" baseline="0" noProof="0">
              <a:latin typeface="Arial" panose="020B0604020202020204" pitchFamily="34" charset="0"/>
              <a:ea typeface="宋体" panose="02010600030101010101" pitchFamily="2" charset="-122"/>
              <a:cs typeface="+mn-cs"/>
            </a:endParaRPr>
          </a:p>
        </p:txBody>
      </p:sp>
      <p:sp>
        <p:nvSpPr>
          <p:cNvPr id="139" name="Rectangle 5"/>
          <p:cNvSpPr>
            <a:spLocks noGrp="1" noChangeArrowheads="1"/>
          </p:cNvSpPr>
          <p:nvPr>
            <p:ph type="ftr" sz="quarter" idx="3"/>
          </p:nvPr>
        </p:nvSpPr>
        <p:spPr bwMode="auto">
          <a:xfrm>
            <a:off x="6705600" y="6477000"/>
            <a:ext cx="2286000" cy="168275"/>
          </a:xfrm>
          <a:prstGeom prst="rect">
            <a:avLst/>
          </a:prstGeom>
          <a:ln>
            <a:miter lim="800000"/>
          </a:ln>
        </p:spPr>
        <p:txBody>
          <a:bodyPr vert="horz" wrap="square" lIns="91440" tIns="45720" rIns="91440" bIns="45720" numCol="1" anchor="t" anchorCtr="0" compatLnSpc="1"/>
          <a:lstStyle>
            <a:lvl1pPr algn="r">
              <a:defRPr/>
            </a:lvl1pPr>
          </a:lstStyle>
          <a:p>
            <a:pPr marL="0" marR="0" indent="0" defTabSz="914400" rtl="0" eaLnBrk="1" fontAlgn="base" latinLnBrk="0" hangingPunct="1">
              <a:lnSpc>
                <a:spcPct val="100000"/>
              </a:lnSpc>
              <a:spcBef>
                <a:spcPct val="0"/>
              </a:spcBef>
              <a:spcAft>
                <a:spcPct val="0"/>
              </a:spcAft>
              <a:buClrTx/>
              <a:buSzTx/>
              <a:buFontTx/>
              <a:buNone/>
              <a:defRPr/>
            </a:pPr>
            <a:r>
              <a:rPr kumimoji="0" lang="en-US" altLang="zh-CN" b="0" i="0" kern="1200" cap="none" spc="0" normalizeH="0" baseline="0" noProof="0">
                <a:latin typeface="Arial" panose="020B0604020202020204" pitchFamily="34" charset="0"/>
                <a:ea typeface="宋体" panose="02010600030101010101" pitchFamily="2" charset="-122"/>
                <a:cs typeface="+mn-cs"/>
              </a:rPr>
              <a:t>www.themegallery.com</a:t>
            </a:r>
            <a:endParaRPr kumimoji="0" lang="en-US" altLang="zh-CN" b="0" i="0" kern="1200" cap="none" spc="0" normalizeH="0" baseline="0" noProof="0">
              <a:latin typeface="Arial" panose="020B0604020202020204" pitchFamily="34" charset="0"/>
              <a:ea typeface="宋体" panose="02010600030101010101" pitchFamily="2" charset="-122"/>
              <a:cs typeface="+mn-cs"/>
            </a:endParaRPr>
          </a:p>
        </p:txBody>
      </p:sp>
      <p:sp>
        <p:nvSpPr>
          <p:cNvPr id="140" name="Rectangle 6"/>
          <p:cNvSpPr>
            <a:spLocks noGrp="1" noChangeArrowheads="1"/>
          </p:cNvSpPr>
          <p:nvPr>
            <p:ph type="sldNum" sz="quarter" idx="4"/>
          </p:nvPr>
        </p:nvSpPr>
        <p:spPr bwMode="auto">
          <a:xfrm>
            <a:off x="3657600" y="6477000"/>
            <a:ext cx="2133600" cy="168275"/>
          </a:xfrm>
          <a:prstGeom prst="rect">
            <a:avLst/>
          </a:prstGeom>
          <a:ln>
            <a:miter lim="800000"/>
          </a:ln>
        </p:spPr>
        <p:txBody>
          <a:bodyPr vert="horz" wrap="square" lIns="91440" tIns="45720" rIns="91440" bIns="45720" numCol="1" anchor="t" anchorCtr="0" compatLnSpc="1"/>
          <a:p>
            <a:pPr algn="ctr" eaLnBrk="1" hangingPunct="1"/>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2000"/>
                                        <p:tgtEl>
                                          <p:spTgt spid="18"/>
                                        </p:tgtEl>
                                      </p:cBhvr>
                                    </p:animEffect>
                                  </p:childTnLst>
                                </p:cTn>
                              </p:par>
                              <p:par>
                                <p:cTn id="8" presetID="10" presetClass="entr" presetSubtype="0" fill="hold" nodeType="withEffect">
                                  <p:stCondLst>
                                    <p:cond delay="0"/>
                                  </p:stCondLst>
                                  <p:childTnLst>
                                    <p:set>
                                      <p:cBhvr>
                                        <p:cTn id="9" dur="1" fill="hold">
                                          <p:stCondLst>
                                            <p:cond delay="0"/>
                                          </p:stCondLst>
                                        </p:cTn>
                                        <p:tgtEl>
                                          <p:spTgt spid="128"/>
                                        </p:tgtEl>
                                        <p:attrNameLst>
                                          <p:attrName>style.visibility</p:attrName>
                                        </p:attrNameLst>
                                      </p:cBhvr>
                                      <p:to>
                                        <p:strVal val="visible"/>
                                      </p:to>
                                    </p:set>
                                    <p:animEffect transition="in" filter="fade">
                                      <p:cBhvr>
                                        <p:cTn id="10" dur="2000"/>
                                        <p:tgtEl>
                                          <p:spTgt spid="128"/>
                                        </p:tgtEl>
                                      </p:cBhvr>
                                    </p:animEffect>
                                  </p:childTnLst>
                                </p:cTn>
                              </p:par>
                            </p:childTnLst>
                          </p:cTn>
                        </p:par>
                        <p:par>
                          <p:cTn id="11" fill="hold">
                            <p:stCondLst>
                              <p:cond delay="2000"/>
                            </p:stCondLst>
                            <p:childTnLst>
                              <p:par>
                                <p:cTn id="12" presetID="10" presetClass="entr" presetSubtype="0" fill="hold" nodeType="afterEffect">
                                  <p:stCondLst>
                                    <p:cond delay="0"/>
                                  </p:stCondLst>
                                  <p:childTnLst>
                                    <p:set>
                                      <p:cBhvr>
                                        <p:cTn id="13" dur="1" fill="hold">
                                          <p:stCondLst>
                                            <p:cond delay="0"/>
                                          </p:stCondLst>
                                        </p:cTn>
                                        <p:tgtEl>
                                          <p:spTgt spid="133"/>
                                        </p:tgtEl>
                                        <p:attrNameLst>
                                          <p:attrName>style.visibility</p:attrName>
                                        </p:attrNameLst>
                                      </p:cBhvr>
                                      <p:to>
                                        <p:strVal val="visible"/>
                                      </p:to>
                                    </p:set>
                                    <p:animEffect transition="in" filter="fade">
                                      <p:cBhvr>
                                        <p:cTn id="14" dur="1000"/>
                                        <p:tgtEl>
                                          <p:spTgt spid="133"/>
                                        </p:tgtEl>
                                      </p:cBhvr>
                                    </p:animEffect>
                                  </p:childTnLst>
                                </p:cTn>
                              </p:par>
                            </p:childTnLst>
                          </p:cTn>
                        </p:par>
                        <p:par>
                          <p:cTn id="15" fill="hold">
                            <p:stCondLst>
                              <p:cond delay="3000"/>
                            </p:stCondLst>
                            <p:childTnLst>
                              <p:par>
                                <p:cTn id="16" presetID="22" presetClass="entr" presetSubtype="4" fill="hold" nodeType="afterEffect">
                                  <p:stCondLst>
                                    <p:cond delay="0"/>
                                  </p:stCondLst>
                                  <p:childTnLst>
                                    <p:set>
                                      <p:cBhvr>
                                        <p:cTn id="17" dur="1" fill="hold">
                                          <p:stCondLst>
                                            <p:cond delay="0"/>
                                          </p:stCondLst>
                                        </p:cTn>
                                        <p:tgtEl>
                                          <p:spTgt spid="135"/>
                                        </p:tgtEl>
                                        <p:attrNameLst>
                                          <p:attrName>style.visibility</p:attrName>
                                        </p:attrNameLst>
                                      </p:cBhvr>
                                      <p:to>
                                        <p:strVal val="visible"/>
                                      </p:to>
                                    </p:set>
                                    <p:animEffect transition="in" filter="wipe(down)">
                                      <p:cBhvr>
                                        <p:cTn id="18" dur="500"/>
                                        <p:tgtEl>
                                          <p:spTgt spid="135"/>
                                        </p:tgtEl>
                                      </p:cBhvr>
                                    </p:animEffect>
                                  </p:childTnLst>
                                </p:cTn>
                              </p:par>
                            </p:childTnLst>
                          </p:cTn>
                        </p:par>
                        <p:par>
                          <p:cTn id="19" fill="hold">
                            <p:stCondLst>
                              <p:cond delay="3500"/>
                            </p:stCondLst>
                            <p:childTnLst>
                              <p:par>
                                <p:cTn id="20" presetID="22" presetClass="entr" presetSubtype="4" fill="hold" nodeType="afterEffect">
                                  <p:stCondLst>
                                    <p:cond delay="0"/>
                                  </p:stCondLst>
                                  <p:childTnLst>
                                    <p:set>
                                      <p:cBhvr>
                                        <p:cTn id="21" dur="1" fill="hold">
                                          <p:stCondLst>
                                            <p:cond delay="0"/>
                                          </p:stCondLst>
                                        </p:cTn>
                                        <p:tgtEl>
                                          <p:spTgt spid="134"/>
                                        </p:tgtEl>
                                        <p:attrNameLst>
                                          <p:attrName>style.visibility</p:attrName>
                                        </p:attrNameLst>
                                      </p:cBhvr>
                                      <p:to>
                                        <p:strVal val="visible"/>
                                      </p:to>
                                    </p:set>
                                    <p:animEffect transition="in" filter="wipe(down)">
                                      <p:cBhvr>
                                        <p:cTn id="22" dur="500"/>
                                        <p:tgtEl>
                                          <p:spTgt spid="134"/>
                                        </p:tgtEl>
                                      </p:cBhvr>
                                    </p:animEffect>
                                  </p:childTnLst>
                                </p:cTn>
                              </p:par>
                            </p:childTnLst>
                          </p:cTn>
                        </p:par>
                        <p:par>
                          <p:cTn id="23" fill="hold">
                            <p:stCondLst>
                              <p:cond delay="4000"/>
                            </p:stCondLst>
                            <p:childTnLst>
                              <p:par>
                                <p:cTn id="24" presetID="35" presetClass="path" presetSubtype="0" accel="50000" decel="50000" fill="hold" nodeType="afterEffect">
                                  <p:stCondLst>
                                    <p:cond delay="0"/>
                                  </p:stCondLst>
                                  <p:childTnLst>
                                    <p:animMotion origin="layout" path="M -5.55556E-7 2.37743E-6 L -0.21076 0.04787 " pathEditMode="relative" rAng="0" ptsTypes="AA">
                                      <p:cBhvr>
                                        <p:cTn id="25" dur="2000" fill="hold"/>
                                        <p:tgtEl>
                                          <p:spTgt spid="130"/>
                                        </p:tgtEl>
                                        <p:attrNameLst>
                                          <p:attrName>ppt_x</p:attrName>
                                          <p:attrName>ppt_y</p:attrName>
                                        </p:attrNameLst>
                                      </p:cBhvr>
                                      <p:rCtr x="-10500" y="2400"/>
                                    </p:animMotion>
                                  </p:childTnLst>
                                </p:cTn>
                              </p:par>
                              <p:par>
                                <p:cTn id="26" presetID="10" presetClass="entr" presetSubtype="0" fill="hold" nodeType="withEffect">
                                  <p:stCondLst>
                                    <p:cond delay="0"/>
                                  </p:stCondLst>
                                  <p:childTnLst>
                                    <p:set>
                                      <p:cBhvr>
                                        <p:cTn id="27" dur="1" fill="hold">
                                          <p:stCondLst>
                                            <p:cond delay="0"/>
                                          </p:stCondLst>
                                        </p:cTn>
                                        <p:tgtEl>
                                          <p:spTgt spid="130"/>
                                        </p:tgtEl>
                                        <p:attrNameLst>
                                          <p:attrName>style.visibility</p:attrName>
                                        </p:attrNameLst>
                                      </p:cBhvr>
                                      <p:to>
                                        <p:strVal val="visible"/>
                                      </p:to>
                                    </p:set>
                                    <p:animEffect transition="in" filter="fade">
                                      <p:cBhvr>
                                        <p:cTn id="28" dur="1000"/>
                                        <p:tgtEl>
                                          <p:spTgt spid="130"/>
                                        </p:tgtEl>
                                      </p:cBhvr>
                                    </p:animEffect>
                                  </p:childTnLst>
                                </p:cTn>
                              </p:par>
                            </p:childTnLst>
                          </p:cTn>
                        </p:par>
                        <p:par>
                          <p:cTn id="29" fill="hold">
                            <p:stCondLst>
                              <p:cond delay="6000"/>
                            </p:stCondLst>
                            <p:childTnLst>
                              <p:par>
                                <p:cTn id="30" presetID="22" presetClass="entr" presetSubtype="4" fill="hold" nodeType="afterEffect">
                                  <p:stCondLst>
                                    <p:cond delay="0"/>
                                  </p:stCondLst>
                                  <p:childTnLst>
                                    <p:set>
                                      <p:cBhvr>
                                        <p:cTn id="31" dur="1" fill="hold">
                                          <p:stCondLst>
                                            <p:cond delay="0"/>
                                          </p:stCondLst>
                                        </p:cTn>
                                        <p:tgtEl>
                                          <p:spTgt spid="129"/>
                                        </p:tgtEl>
                                        <p:attrNameLst>
                                          <p:attrName>style.visibility</p:attrName>
                                        </p:attrNameLst>
                                      </p:cBhvr>
                                      <p:to>
                                        <p:strVal val="visible"/>
                                      </p:to>
                                    </p:set>
                                    <p:animEffect transition="in" filter="wipe(down)">
                                      <p:cBhvr>
                                        <p:cTn id="32" dur="500"/>
                                        <p:tgtEl>
                                          <p:spTgt spid="129"/>
                                        </p:tgtEl>
                                      </p:cBhvr>
                                    </p:animEffect>
                                  </p:childTnLst>
                                </p:cTn>
                              </p:par>
                            </p:childTnLst>
                          </p:cTn>
                        </p:par>
                        <p:par>
                          <p:cTn id="33" fill="hold">
                            <p:stCondLst>
                              <p:cond delay="6500"/>
                            </p:stCondLst>
                            <p:childTnLst>
                              <p:par>
                                <p:cTn id="34" presetID="22" presetClass="entr" presetSubtype="4" fill="hold" nodeType="afterEffect">
                                  <p:stCondLst>
                                    <p:cond delay="0"/>
                                  </p:stCondLst>
                                  <p:childTnLst>
                                    <p:set>
                                      <p:cBhvr>
                                        <p:cTn id="35" dur="1" fill="hold">
                                          <p:stCondLst>
                                            <p:cond delay="0"/>
                                          </p:stCondLst>
                                        </p:cTn>
                                        <p:tgtEl>
                                          <p:spTgt spid="131"/>
                                        </p:tgtEl>
                                        <p:attrNameLst>
                                          <p:attrName>style.visibility</p:attrName>
                                        </p:attrNameLst>
                                      </p:cBhvr>
                                      <p:to>
                                        <p:strVal val="visible"/>
                                      </p:to>
                                    </p:set>
                                    <p:animEffect transition="in" filter="wipe(down)">
                                      <p:cBhvr>
                                        <p:cTn id="36" dur="1000"/>
                                        <p:tgtEl>
                                          <p:spTgt spid="131"/>
                                        </p:tgtEl>
                                      </p:cBhvr>
                                    </p:animEffect>
                                  </p:childTnLst>
                                </p:cTn>
                              </p:par>
                              <p:par>
                                <p:cTn id="37" presetID="10" presetClass="entr" presetSubtype="0" fill="hold" nodeType="withEffect">
                                  <p:stCondLst>
                                    <p:cond delay="80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2000"/>
                                        <p:tgtEl>
                                          <p:spTgt spid="19"/>
                                        </p:tgtEl>
                                      </p:cBhvr>
                                    </p:animEffect>
                                  </p:childTnLst>
                                </p:cTn>
                              </p:par>
                            </p:childTnLst>
                          </p:cTn>
                        </p:par>
                        <p:par>
                          <p:cTn id="40" fill="hold">
                            <p:stCondLst>
                              <p:cond delay="7500"/>
                            </p:stCondLst>
                            <p:childTnLst>
                              <p:par>
                                <p:cTn id="41" presetID="0" presetClass="path" presetSubtype="0" accel="50000" decel="50000" fill="hold" nodeType="afterEffect">
                                  <p:stCondLst>
                                    <p:cond delay="0"/>
                                  </p:stCondLst>
                                  <p:childTnLst>
                                    <p:animMotion origin="layout" path="M -2.22222E-6 -4.81481E-6 C -0.08906 0.01505 -0.38802 0.03033 -0.53472 0.09075 C -0.68142 0.15116 -0.81198 0.322 -0.88055 0.36297 C -0.94913 0.40394 -0.93229 0.34237 -0.94583 0.33704 " pathEditMode="relative" rAng="0" ptsTypes="aaaa">
                                      <p:cBhvr>
                                        <p:cTn id="42" dur="2000" fill="hold"/>
                                        <p:tgtEl>
                                          <p:spTgt spid="136"/>
                                        </p:tgtEl>
                                        <p:attrNameLst>
                                          <p:attrName>ppt_x</p:attrName>
                                          <p:attrName>ppt_y</p:attrName>
                                        </p:attrNameLst>
                                      </p:cBhvr>
                                      <p:rCtr x="-47500" y="20200"/>
                                    </p:animMotion>
                                  </p:childTnLst>
                                </p:cTn>
                              </p:par>
                              <p:par>
                                <p:cTn id="43" presetID="0" presetClass="path" presetSubtype="0" accel="50000" decel="50000" fill="hold" nodeType="withEffect">
                                  <p:stCondLst>
                                    <p:cond delay="500"/>
                                  </p:stCondLst>
                                  <p:childTnLst>
                                    <p:animMotion origin="layout" path="M 0 0.04629 C -0.07778 0.05393 -0.34948 0.0956 -0.46667 0.09166 C -0.58385 0.08773 -0.63611 -0.0007 -0.70278 0.02314 C -0.76944 0.04699 -0.83247 0.19027 -0.86667 0.23426 " pathEditMode="relative" rAng="0" ptsTypes="aaaa">
                                      <p:cBhvr>
                                        <p:cTn id="44" dur="2000" fill="hold"/>
                                        <p:tgtEl>
                                          <p:spTgt spid="137"/>
                                        </p:tgtEl>
                                        <p:attrNameLst>
                                          <p:attrName>ppt_x</p:attrName>
                                          <p:attrName>ppt_y</p:attrName>
                                        </p:attrNameLst>
                                      </p:cBhvr>
                                      <p:rCtr x="-43300" y="70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hangingPunct="1"/>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600"/>
            <a:ext cx="2057400" cy="6096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28600"/>
            <a:ext cx="6019800" cy="60960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hangingPunct="1"/>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868363"/>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295400"/>
            <a:ext cx="8229600" cy="502920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
                <a:schemeClr val="folHlink"/>
              </a:buClr>
              <a:buSzTx/>
              <a:buFont typeface="Wingdings" panose="05000000000000000000" pitchFamily="2" charset="2"/>
              <a:buChar char="v"/>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hangingPunct="1"/>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1_标题和内容">
    <p:bg>
      <p:bgPr>
        <a:solidFill>
          <a:schemeClr val="bg1"/>
        </a:solidFill>
        <a:effectLst/>
      </p:bgPr>
    </p:bg>
    <p:spTree>
      <p:nvGrpSpPr>
        <p:cNvPr id="1" name=""/>
        <p:cNvGrpSpPr/>
        <p:nvPr/>
      </p:nvGrpSpPr>
      <p:grpSpPr>
        <a:xfrm>
          <a:off x="0" y="0"/>
          <a:ext cx="0" cy="0"/>
          <a:chOff x="0" y="0"/>
          <a:chExt cx="0" cy="0"/>
        </a:xfrm>
      </p:grpSpPr>
      <p:sp>
        <p:nvSpPr>
          <p:cNvPr id="18" name="Rectangle 4"/>
          <p:cNvSpPr>
            <a:spLocks noGrp="1"/>
          </p:cNvSpPr>
          <p:nvPr>
            <p:ph type="dt" sz="half" idx="2"/>
          </p:nvPr>
        </p:nvSpPr>
        <p:spPr bwMode="auto">
          <a:xfrm>
            <a:off x="457200" y="6537325"/>
            <a:ext cx="2133600" cy="244475"/>
          </a:xfrm>
          <a:prstGeom prst="rect">
            <a:avLst/>
          </a:prstGeom>
          <a:ln>
            <a:miter lim="800000"/>
          </a:ln>
        </p:spPr>
        <p:txBody>
          <a:bodyPr vert="horz" wrap="square" lIns="91440" tIns="45720" rIns="91440" bIns="45720" numCol="1" anchor="t" anchorCtr="0" compatLnSpc="1"/>
          <a:lstStyle>
            <a:lvl1pPr>
              <a:defRPr/>
            </a:lvl1pPr>
          </a:lstStyle>
          <a:p>
            <a:pPr marL="0" marR="0" indent="0" algn="l" defTabSz="914400" rtl="0" eaLnBrk="1" fontAlgn="base" latinLnBrk="0" hangingPunct="1">
              <a:lnSpc>
                <a:spcPct val="100000"/>
              </a:lnSpc>
              <a:spcBef>
                <a:spcPct val="0"/>
              </a:spcBef>
              <a:spcAft>
                <a:spcPct val="0"/>
              </a:spcAft>
              <a:buClrTx/>
              <a:buSzTx/>
              <a:buFontTx/>
              <a:buNone/>
              <a:defRPr/>
            </a:pPr>
            <a:endParaRPr kumimoji="0" lang="zh-CN" altLang="en-US" b="0" i="0" kern="1200" cap="none" spc="0" normalizeH="0" baseline="0" noProof="0">
              <a:latin typeface="Arial" panose="020B0604020202020204" pitchFamily="34" charset="0"/>
              <a:ea typeface="宋体" panose="02010600030101010101" pitchFamily="2" charset="-122"/>
              <a:cs typeface="+mn-cs"/>
            </a:endParaRPr>
          </a:p>
        </p:txBody>
      </p:sp>
      <p:sp>
        <p:nvSpPr>
          <p:cNvPr id="19" name="Rectangle 5"/>
          <p:cNvSpPr>
            <a:spLocks noGrp="1"/>
          </p:cNvSpPr>
          <p:nvPr>
            <p:ph type="ftr" sz="quarter" idx="3"/>
          </p:nvPr>
        </p:nvSpPr>
        <p:spPr bwMode="auto">
          <a:xfrm>
            <a:off x="3124200" y="6537325"/>
            <a:ext cx="2895600" cy="244475"/>
          </a:xfrm>
          <a:prstGeom prst="rect">
            <a:avLst/>
          </a:prstGeom>
          <a:ln>
            <a:miter lim="800000"/>
          </a:ln>
        </p:spPr>
        <p:txBody>
          <a:bodyPr vert="horz" wrap="square" lIns="91440" tIns="45720" rIns="91440" bIns="45720" numCol="1" anchor="t" anchorCtr="0" compatLnSpc="1"/>
          <a:lstStyle>
            <a:lvl1pPr>
              <a:defRPr/>
            </a:lvl1pPr>
          </a:lstStyle>
          <a:p>
            <a:pPr marL="0" marR="0" indent="0" defTabSz="914400" rtl="0" eaLnBrk="1" fontAlgn="base" latinLnBrk="0" hangingPunct="1">
              <a:lnSpc>
                <a:spcPct val="100000"/>
              </a:lnSpc>
              <a:spcBef>
                <a:spcPct val="0"/>
              </a:spcBef>
              <a:spcAft>
                <a:spcPct val="0"/>
              </a:spcAft>
              <a:buClrTx/>
              <a:buSzTx/>
              <a:buFontTx/>
              <a:buNone/>
              <a:defRPr/>
            </a:pPr>
            <a:endParaRPr kumimoji="0" lang="zh-CN" altLang="en-US" b="0" i="0" kern="1200" cap="none" spc="0" normalizeH="0" baseline="0" noProof="0">
              <a:latin typeface="Arial" panose="020B0604020202020204" pitchFamily="34" charset="0"/>
              <a:ea typeface="宋体" panose="02010600030101010101" pitchFamily="2" charset="-122"/>
              <a:cs typeface="+mn-cs"/>
            </a:endParaRPr>
          </a:p>
        </p:txBody>
      </p:sp>
      <p:sp>
        <p:nvSpPr>
          <p:cNvPr id="20" name="Rectangle 6"/>
          <p:cNvSpPr>
            <a:spLocks noGrp="1"/>
          </p:cNvSpPr>
          <p:nvPr>
            <p:ph type="sldNum" sz="quarter" idx="4"/>
          </p:nvPr>
        </p:nvSpPr>
        <p:spPr bwMode="auto">
          <a:xfrm>
            <a:off x="6553200" y="6537325"/>
            <a:ext cx="2133600" cy="244475"/>
          </a:xfrm>
          <a:prstGeom prst="rect">
            <a:avLst/>
          </a:prstGeom>
          <a:ln>
            <a:miter lim="800000"/>
          </a:ln>
        </p:spPr>
        <p:txBody>
          <a:bodyPr vert="horz" wrap="square" lIns="91440" tIns="45720" rIns="91440" bIns="45720" numCol="1" anchor="t" anchorCtr="0" compatLnSpc="1"/>
          <a:p>
            <a:pPr algn="r" eaLnBrk="1" hangingPunct="1"/>
            <a:fld id="{9A0DB2DC-4C9A-4742-B13C-FB6460FD3503}" type="slidenum">
              <a:rPr lang="zh-CN" altLang="en-US" sz="1200" dirty="0">
                <a:solidFill>
                  <a:schemeClr val="bg1"/>
                </a:solidFill>
                <a:ea typeface="宋体" panose="02010600030101010101" pitchFamily="2" charset="-122"/>
              </a:rPr>
            </a:fld>
            <a:endParaRPr lang="zh-CN" altLang="en-US" sz="1200" dirty="0">
              <a:solidFill>
                <a:schemeClr val="bg1"/>
              </a:solidFill>
              <a:ea typeface="宋体" panose="02010600030101010101" pitchFamily="2" charset="-122"/>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hangingPunct="1"/>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hangingPunct="1"/>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95400"/>
            <a:ext cx="40386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295400"/>
            <a:ext cx="40386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hangingPunct="1"/>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algn="r" eaLnBrk="1" hangingPunct="1"/>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algn="r" eaLnBrk="1" hangingPunct="1"/>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algn="r" eaLnBrk="1" hangingPunct="1"/>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hangingPunct="1"/>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folHlink"/>
              </a:buClr>
              <a:buSzTx/>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hangingPunct="1"/>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4" Type="http://schemas.openxmlformats.org/officeDocument/2006/relationships/theme" Target="../theme/theme1.xml"/><Relationship Id="rId23" Type="http://schemas.openxmlformats.org/officeDocument/2006/relationships/image" Target="../media/image2.png"/><Relationship Id="rId22" Type="http://schemas.openxmlformats.org/officeDocument/2006/relationships/image" Target="../media/image3.png"/><Relationship Id="rId21" Type="http://schemas.openxmlformats.org/officeDocument/2006/relationships/image" Target="../media/image18.png"/><Relationship Id="rId20" Type="http://schemas.openxmlformats.org/officeDocument/2006/relationships/image" Target="../media/image17.png"/><Relationship Id="rId2" Type="http://schemas.openxmlformats.org/officeDocument/2006/relationships/slideLayout" Target="../slideLayouts/slideLayout2.xml"/><Relationship Id="rId19" Type="http://schemas.openxmlformats.org/officeDocument/2006/relationships/image" Target="../media/image16.png"/><Relationship Id="rId18" Type="http://schemas.openxmlformats.org/officeDocument/2006/relationships/image" Target="../media/image15.png"/><Relationship Id="rId17" Type="http://schemas.openxmlformats.org/officeDocument/2006/relationships/image" Target="../media/image14.png"/><Relationship Id="rId16" Type="http://schemas.openxmlformats.org/officeDocument/2006/relationships/image" Target="../media/image13.png"/><Relationship Id="rId15" Type="http://schemas.openxmlformats.org/officeDocument/2006/relationships/image" Target="../media/image12.png"/><Relationship Id="rId14" Type="http://schemas.openxmlformats.org/officeDocument/2006/relationships/image" Target="../media/image11.jpe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2050" name="Picture 19" descr="1"/>
          <p:cNvPicPr>
            <a:picLocks noChangeAspect="1"/>
          </p:cNvPicPr>
          <p:nvPr/>
        </p:nvPicPr>
        <p:blipFill>
          <a:blip r:embed="rId14"/>
          <a:srcRect b="38461"/>
          <a:stretch>
            <a:fillRect/>
          </a:stretch>
        </p:blipFill>
        <p:spPr>
          <a:xfrm>
            <a:off x="0" y="6324600"/>
            <a:ext cx="9144000" cy="542925"/>
          </a:xfrm>
          <a:prstGeom prst="rect">
            <a:avLst/>
          </a:prstGeom>
          <a:noFill/>
          <a:ln w="9525">
            <a:noFill/>
          </a:ln>
        </p:spPr>
      </p:pic>
      <p:sp>
        <p:nvSpPr>
          <p:cNvPr id="1041" name="Rectangle 17"/>
          <p:cNvSpPr>
            <a:spLocks noChangeArrowheads="1"/>
          </p:cNvSpPr>
          <p:nvPr/>
        </p:nvSpPr>
        <p:spPr bwMode="gray">
          <a:xfrm>
            <a:off x="0" y="0"/>
            <a:ext cx="9144000" cy="1219200"/>
          </a:xfrm>
          <a:prstGeom prst="rect">
            <a:avLst/>
          </a:prstGeom>
          <a:gradFill rotWithShape="1">
            <a:gsLst>
              <a:gs pos="0">
                <a:schemeClr val="accent1"/>
              </a:gs>
              <a:gs pos="100000">
                <a:schemeClr val="accent1">
                  <a:gamma/>
                  <a:tint val="0"/>
                  <a:invGamma/>
                </a:schemeClr>
              </a:gs>
            </a:gsLst>
            <a:lin ang="5400000" scaled="1"/>
          </a:gradFill>
          <a:ln w="9525">
            <a:no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2" name="Rectangle 3"/>
          <p:cNvSpPr>
            <a:spLocks noGrp="1"/>
          </p:cNvSpPr>
          <p:nvPr>
            <p:ph type="body" idx="1"/>
          </p:nvPr>
        </p:nvSpPr>
        <p:spPr>
          <a:xfrm>
            <a:off x="457200" y="1295400"/>
            <a:ext cx="8229600" cy="5029200"/>
          </a:xfrm>
          <a:prstGeom prst="rect">
            <a:avLst/>
          </a:prstGeom>
          <a:noFill/>
          <a:ln w="9525">
            <a:noFill/>
          </a:ln>
        </p:spPr>
        <p:txBody>
          <a:bodyPr/>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2" name="Rectangle 4"/>
          <p:cNvSpPr>
            <a:spLocks noGrp="1" noChangeArrowheads="1"/>
          </p:cNvSpPr>
          <p:nvPr>
            <p:ph type="dt" sz="half" idx="2"/>
          </p:nvPr>
        </p:nvSpPr>
        <p:spPr bwMode="auto">
          <a:xfrm>
            <a:off x="457200" y="6537325"/>
            <a:ext cx="2133600" cy="244475"/>
          </a:xfrm>
          <a:prstGeom prst="rect">
            <a:avLst/>
          </a:prstGeom>
          <a:noFill/>
          <a:ln w="9525">
            <a:noFill/>
            <a:miter lim="800000"/>
          </a:ln>
          <a:effectLst/>
        </p:spPr>
        <p:txBody>
          <a:bodyPr vert="horz" wrap="square" lIns="91440" tIns="45720" rIns="91440" bIns="45720" numCol="1" anchor="t" anchorCtr="0" compatLnSpc="1"/>
          <a:lstStyle>
            <a:lvl1pPr>
              <a:defRPr sz="1200">
                <a:solidFill>
                  <a:schemeClr val="bg1"/>
                </a:solidFill>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3124200" y="6537325"/>
            <a:ext cx="2895600" cy="244475"/>
          </a:xfrm>
          <a:prstGeom prst="rect">
            <a:avLst/>
          </a:prstGeom>
          <a:noFill/>
          <a:ln w="9525">
            <a:noFill/>
            <a:miter lim="800000"/>
          </a:ln>
          <a:effectLst/>
        </p:spPr>
        <p:txBody>
          <a:bodyPr vert="horz" wrap="square" lIns="91440" tIns="45720" rIns="91440" bIns="45720" numCol="1" anchor="t" anchorCtr="0" compatLnSpc="1"/>
          <a:lstStyle>
            <a:lvl1pPr algn="ctr">
              <a:defRPr sz="1200">
                <a:solidFill>
                  <a:schemeClr val="bg1"/>
                </a:solidFill>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6553200" y="6537325"/>
            <a:ext cx="2133600" cy="244475"/>
          </a:xfrm>
          <a:prstGeom prst="rect">
            <a:avLst/>
          </a:prstGeom>
          <a:noFill/>
          <a:ln w="9525">
            <a:noFill/>
            <a:miter lim="800000"/>
          </a:ln>
          <a:effectLst/>
        </p:spPr>
        <p:txBody>
          <a:bodyPr vert="horz" wrap="square" lIns="91440" tIns="45720" rIns="91440" bIns="45720" numCol="1" anchor="t" anchorCtr="0" compatLnSpc="1"/>
          <a:p>
            <a:pPr lvl="0" algn="r" eaLnBrk="1" hangingPunct="1"/>
            <a:fld id="{9A0DB2DC-4C9A-4742-B13C-FB6460FD3503}" type="slidenum">
              <a:rPr lang="en-US" altLang="zh-CN" sz="1200" dirty="0">
                <a:solidFill>
                  <a:schemeClr val="bg1"/>
                </a:solidFill>
                <a:ea typeface="宋体" panose="02010600030101010101" pitchFamily="2" charset="-122"/>
              </a:rPr>
            </a:fld>
            <a:endParaRPr lang="en-US" altLang="zh-CN" sz="1200" dirty="0">
              <a:solidFill>
                <a:schemeClr val="bg1"/>
              </a:solidFill>
              <a:ea typeface="宋体" panose="02010600030101010101" pitchFamily="2" charset="-122"/>
            </a:endParaRPr>
          </a:p>
        </p:txBody>
      </p:sp>
      <p:pic>
        <p:nvPicPr>
          <p:cNvPr id="2056" name="Picture 9" descr="artplus_nature_naturalcity42_a"/>
          <p:cNvPicPr>
            <a:picLocks noChangeAspect="1"/>
          </p:cNvPicPr>
          <p:nvPr/>
        </p:nvPicPr>
        <p:blipFill>
          <a:blip r:embed="rId15"/>
          <a:stretch>
            <a:fillRect/>
          </a:stretch>
        </p:blipFill>
        <p:spPr>
          <a:xfrm>
            <a:off x="7891463" y="5935663"/>
            <a:ext cx="1235075" cy="833437"/>
          </a:xfrm>
          <a:prstGeom prst="rect">
            <a:avLst/>
          </a:prstGeom>
          <a:noFill/>
          <a:ln w="9525">
            <a:noFill/>
          </a:ln>
        </p:spPr>
      </p:pic>
      <p:pic>
        <p:nvPicPr>
          <p:cNvPr id="2057" name="Picture 10" descr="artplus_nature_naturalcity42_b"/>
          <p:cNvPicPr>
            <a:picLocks noChangeAspect="1"/>
          </p:cNvPicPr>
          <p:nvPr/>
        </p:nvPicPr>
        <p:blipFill>
          <a:blip r:embed="rId16"/>
          <a:stretch>
            <a:fillRect/>
          </a:stretch>
        </p:blipFill>
        <p:spPr>
          <a:xfrm>
            <a:off x="7981950" y="5916613"/>
            <a:ext cx="828675" cy="158750"/>
          </a:xfrm>
          <a:prstGeom prst="rect">
            <a:avLst/>
          </a:prstGeom>
          <a:noFill/>
          <a:ln w="9525">
            <a:noFill/>
          </a:ln>
        </p:spPr>
      </p:pic>
      <p:pic>
        <p:nvPicPr>
          <p:cNvPr id="2058" name="Picture 11" descr="artplus_nature_naturalcity42_e"/>
          <p:cNvPicPr>
            <a:picLocks noChangeAspect="1"/>
          </p:cNvPicPr>
          <p:nvPr/>
        </p:nvPicPr>
        <p:blipFill>
          <a:blip r:embed="rId17"/>
          <a:stretch>
            <a:fillRect/>
          </a:stretch>
        </p:blipFill>
        <p:spPr>
          <a:xfrm>
            <a:off x="8161338" y="5608638"/>
            <a:ext cx="430212" cy="463550"/>
          </a:xfrm>
          <a:prstGeom prst="rect">
            <a:avLst/>
          </a:prstGeom>
          <a:noFill/>
          <a:ln w="9525">
            <a:noFill/>
          </a:ln>
        </p:spPr>
      </p:pic>
      <p:pic>
        <p:nvPicPr>
          <p:cNvPr id="2059" name="Picture 12" descr="artplus_nature_naturalcity42_d"/>
          <p:cNvPicPr>
            <a:picLocks noChangeAspect="1"/>
          </p:cNvPicPr>
          <p:nvPr/>
        </p:nvPicPr>
        <p:blipFill>
          <a:blip r:embed="rId18"/>
          <a:stretch>
            <a:fillRect/>
          </a:stretch>
        </p:blipFill>
        <p:spPr>
          <a:xfrm>
            <a:off x="8102600" y="5849938"/>
            <a:ext cx="173038" cy="161925"/>
          </a:xfrm>
          <a:prstGeom prst="rect">
            <a:avLst/>
          </a:prstGeom>
          <a:noFill/>
          <a:ln w="9525">
            <a:noFill/>
          </a:ln>
        </p:spPr>
      </p:pic>
      <p:pic>
        <p:nvPicPr>
          <p:cNvPr id="2060" name="Picture 13" descr="artplus_nature_naturalcity42_i"/>
          <p:cNvPicPr>
            <a:picLocks noChangeAspect="1"/>
          </p:cNvPicPr>
          <p:nvPr/>
        </p:nvPicPr>
        <p:blipFill>
          <a:blip r:embed="rId19"/>
          <a:stretch>
            <a:fillRect/>
          </a:stretch>
        </p:blipFill>
        <p:spPr>
          <a:xfrm>
            <a:off x="8469313" y="5969000"/>
            <a:ext cx="461962" cy="244475"/>
          </a:xfrm>
          <a:prstGeom prst="rect">
            <a:avLst/>
          </a:prstGeom>
          <a:noFill/>
          <a:ln w="9525">
            <a:noFill/>
          </a:ln>
        </p:spPr>
      </p:pic>
      <p:pic>
        <p:nvPicPr>
          <p:cNvPr id="2061" name="Picture 14" descr="artplus_nature_naturalcity42_c"/>
          <p:cNvPicPr>
            <a:picLocks noChangeAspect="1"/>
          </p:cNvPicPr>
          <p:nvPr/>
        </p:nvPicPr>
        <p:blipFill>
          <a:blip r:embed="rId20"/>
          <a:stretch>
            <a:fillRect/>
          </a:stretch>
        </p:blipFill>
        <p:spPr>
          <a:xfrm>
            <a:off x="8562975" y="5943600"/>
            <a:ext cx="309563" cy="241300"/>
          </a:xfrm>
          <a:prstGeom prst="rect">
            <a:avLst/>
          </a:prstGeom>
          <a:noFill/>
          <a:ln w="9525">
            <a:noFill/>
          </a:ln>
        </p:spPr>
      </p:pic>
      <p:pic>
        <p:nvPicPr>
          <p:cNvPr id="1039" name="Picture 15" descr="artplus_nature_naturalcity42_f"/>
          <p:cNvPicPr>
            <a:picLocks noChangeAspect="1"/>
          </p:cNvPicPr>
          <p:nvPr/>
        </p:nvPicPr>
        <p:blipFill>
          <a:blip r:embed="rId21"/>
          <a:stretch>
            <a:fillRect/>
          </a:stretch>
        </p:blipFill>
        <p:spPr>
          <a:xfrm>
            <a:off x="7926388" y="6334125"/>
            <a:ext cx="1370012" cy="523875"/>
          </a:xfrm>
          <a:prstGeom prst="rect">
            <a:avLst/>
          </a:prstGeom>
          <a:noFill/>
          <a:ln w="9525">
            <a:noFill/>
          </a:ln>
        </p:spPr>
      </p:pic>
      <p:sp>
        <p:nvSpPr>
          <p:cNvPr id="3" name="Rectangle 2"/>
          <p:cNvSpPr>
            <a:spLocks noGrp="1"/>
          </p:cNvSpPr>
          <p:nvPr>
            <p:ph type="title"/>
          </p:nvPr>
        </p:nvSpPr>
        <p:spPr>
          <a:xfrm>
            <a:off x="457200" y="228600"/>
            <a:ext cx="8229600" cy="868363"/>
          </a:xfrm>
          <a:prstGeom prst="rect">
            <a:avLst/>
          </a:prstGeom>
          <a:noFill/>
          <a:ln w="9525">
            <a:noFill/>
          </a:ln>
        </p:spPr>
        <p:txBody>
          <a:bodyPr anchor="ctr"/>
          <a:p>
            <a:pPr lvl="0"/>
            <a:r>
              <a:rPr lang="en-US" altLang="zh-CN" dirty="0"/>
              <a:t>Click to edit Master title style</a:t>
            </a:r>
            <a:endParaRPr lang="en-US" altLang="zh-CN" dirty="0"/>
          </a:p>
        </p:txBody>
      </p:sp>
      <p:pic>
        <p:nvPicPr>
          <p:cNvPr id="1044" name="Picture 20" descr="a1"/>
          <p:cNvPicPr>
            <a:picLocks noChangeAspect="1"/>
          </p:cNvPicPr>
          <p:nvPr userDrawn="1"/>
        </p:nvPicPr>
        <p:blipFill>
          <a:blip r:embed="rId22"/>
          <a:stretch>
            <a:fillRect/>
          </a:stretch>
        </p:blipFill>
        <p:spPr>
          <a:xfrm>
            <a:off x="9625013" y="328613"/>
            <a:ext cx="942975" cy="1082675"/>
          </a:xfrm>
          <a:prstGeom prst="rect">
            <a:avLst/>
          </a:prstGeom>
          <a:noFill/>
          <a:ln w="9525">
            <a:noFill/>
          </a:ln>
        </p:spPr>
      </p:pic>
      <p:pic>
        <p:nvPicPr>
          <p:cNvPr id="1045" name="Picture 21" descr="b_1"/>
          <p:cNvPicPr>
            <a:picLocks noChangeAspect="1"/>
          </p:cNvPicPr>
          <p:nvPr userDrawn="1"/>
        </p:nvPicPr>
        <p:blipFill>
          <a:blip r:embed="rId23"/>
          <a:stretch>
            <a:fillRect/>
          </a:stretch>
        </p:blipFill>
        <p:spPr>
          <a:xfrm>
            <a:off x="-990600" y="1371600"/>
            <a:ext cx="825500" cy="35877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039"/>
                                        </p:tgtEl>
                                        <p:attrNameLst>
                                          <p:attrName>style.visibility</p:attrName>
                                        </p:attrNameLst>
                                      </p:cBhvr>
                                      <p:to>
                                        <p:strVal val="visible"/>
                                      </p:to>
                                    </p:set>
                                    <p:animEffect transition="in" filter="wipe(down)">
                                      <p:cBhvr>
                                        <p:cTn id="7" dur="1000"/>
                                        <p:tgtEl>
                                          <p:spTgt spid="1039"/>
                                        </p:tgtEl>
                                      </p:cBhvr>
                                    </p:animEffect>
                                  </p:childTnLst>
                                </p:cTn>
                              </p:par>
                            </p:childTnLst>
                          </p:cTn>
                        </p:par>
                        <p:par>
                          <p:cTn id="8" fill="hold">
                            <p:stCondLst>
                              <p:cond delay="1000"/>
                            </p:stCondLst>
                            <p:childTnLst>
                              <p:par>
                                <p:cTn id="9" presetID="0" presetClass="path" presetSubtype="0" accel="50000" decel="50000" fill="hold" nodeType="afterEffect">
                                  <p:stCondLst>
                                    <p:cond delay="0"/>
                                  </p:stCondLst>
                                  <p:childTnLst>
                                    <p:animMotion origin="layout" path="M 3.33333E-6 -1.85185E-6 C -0.09045 -0.01597 -0.36945 -0.08727 -0.54306 -0.09537 C -0.71667 -0.10347 -0.93785 -0.05879 -1.04167 -0.04907 " pathEditMode="relative" rAng="0" ptsTypes="aaa">
                                      <p:cBhvr>
                                        <p:cTn id="10" dur="2000" fill="hold"/>
                                        <p:tgtEl>
                                          <p:spTgt spid="1044"/>
                                        </p:tgtEl>
                                        <p:attrNameLst>
                                          <p:attrName>ppt_x</p:attrName>
                                          <p:attrName>ppt_y</p:attrName>
                                        </p:attrNameLst>
                                      </p:cBhvr>
                                      <p:rCtr x="-52100" y="-5200"/>
                                    </p:animMotion>
                                  </p:childTnLst>
                                </p:cTn>
                              </p:par>
                            </p:childTnLst>
                          </p:cTn>
                        </p:par>
                        <p:par>
                          <p:cTn id="11" fill="hold">
                            <p:stCondLst>
                              <p:cond delay="3000"/>
                            </p:stCondLst>
                            <p:childTnLst>
                              <p:par>
                                <p:cTn id="12" presetID="0" presetClass="path" presetSubtype="0" accel="50000" decel="50000" fill="hold" nodeType="afterEffect">
                                  <p:stCondLst>
                                    <p:cond delay="0"/>
                                  </p:stCondLst>
                                  <p:childTnLst>
                                    <p:animMotion origin="layout" path="M -0.00348 0.05949 C 0.00625 0.0581 0.04097 0.0574 0.05399 0.05324 C 0.06701 0.04907 0.06632 0.04907 0.07638 0.03379 C 0.08628 0.01898 0.10538 -0.02269 0.11319 -0.03727 " pathEditMode="relative" rAng="0" ptsTypes="aaaa">
                                      <p:cBhvr>
                                        <p:cTn id="13" dur="2000" fill="hold"/>
                                        <p:tgtEl>
                                          <p:spTgt spid="1045"/>
                                        </p:tgtEl>
                                        <p:attrNameLst>
                                          <p:attrName>ppt_x</p:attrName>
                                          <p:attrName>ppt_y</p:attrName>
                                        </p:attrNameLst>
                                      </p:cBhvr>
                                      <p:rCtr x="5800" y="-4800"/>
                                    </p:animMotion>
                                  </p:childTnLst>
                                </p:cTn>
                              </p:par>
                              <p:par>
                                <p:cTn id="14" presetID="22" presetClass="entr" presetSubtype="8" fill="hold" grpId="0" nodeType="withEffect">
                                  <p:stCondLst>
                                    <p:cond delay="90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hf sldNum="0" hdr="0" ftr="0" dt="0"/>
  <p:txStyles>
    <p:titleStyle>
      <a:lvl1pPr algn="ctr" rtl="0" eaLnBrk="0" fontAlgn="base" hangingPunct="0">
        <a:spcBef>
          <a:spcPct val="0"/>
        </a:spcBef>
        <a:spcAft>
          <a:spcPct val="0"/>
        </a:spcAft>
        <a:defRPr sz="4200" b="1" i="1">
          <a:solidFill>
            <a:schemeClr val="tx1"/>
          </a:solidFill>
          <a:latin typeface="+mj-lt"/>
          <a:ea typeface="+mj-ea"/>
          <a:cs typeface="+mj-cs"/>
        </a:defRPr>
      </a:lvl1pPr>
      <a:lvl2pPr algn="ctr" rtl="0" eaLnBrk="0" fontAlgn="base" hangingPunct="0">
        <a:spcBef>
          <a:spcPct val="0"/>
        </a:spcBef>
        <a:spcAft>
          <a:spcPct val="0"/>
        </a:spcAft>
        <a:defRPr sz="4200" b="1" i="1">
          <a:solidFill>
            <a:schemeClr val="tx1"/>
          </a:solidFill>
          <a:latin typeface="Arial" panose="020B0604020202020204" pitchFamily="34" charset="0"/>
        </a:defRPr>
      </a:lvl2pPr>
      <a:lvl3pPr algn="ctr" rtl="0" eaLnBrk="0" fontAlgn="base" hangingPunct="0">
        <a:spcBef>
          <a:spcPct val="0"/>
        </a:spcBef>
        <a:spcAft>
          <a:spcPct val="0"/>
        </a:spcAft>
        <a:defRPr sz="4200" b="1" i="1">
          <a:solidFill>
            <a:schemeClr val="tx1"/>
          </a:solidFill>
          <a:latin typeface="Arial" panose="020B0604020202020204" pitchFamily="34" charset="0"/>
        </a:defRPr>
      </a:lvl3pPr>
      <a:lvl4pPr algn="ctr" rtl="0" eaLnBrk="0" fontAlgn="base" hangingPunct="0">
        <a:spcBef>
          <a:spcPct val="0"/>
        </a:spcBef>
        <a:spcAft>
          <a:spcPct val="0"/>
        </a:spcAft>
        <a:defRPr sz="4200" b="1" i="1">
          <a:solidFill>
            <a:schemeClr val="tx1"/>
          </a:solidFill>
          <a:latin typeface="Arial" panose="020B0604020202020204" pitchFamily="34" charset="0"/>
        </a:defRPr>
      </a:lvl4pPr>
      <a:lvl5pPr algn="ctr" rtl="0" eaLnBrk="0" fontAlgn="base" hangingPunct="0">
        <a:spcBef>
          <a:spcPct val="0"/>
        </a:spcBef>
        <a:spcAft>
          <a:spcPct val="0"/>
        </a:spcAft>
        <a:defRPr sz="4200" b="1" i="1">
          <a:solidFill>
            <a:schemeClr val="tx1"/>
          </a:solidFill>
          <a:latin typeface="Arial" panose="020B0604020202020204" pitchFamily="34" charset="0"/>
        </a:defRPr>
      </a:lvl5pPr>
      <a:lvl6pPr marL="457200" algn="ctr" rtl="0" fontAlgn="base">
        <a:spcBef>
          <a:spcPct val="0"/>
        </a:spcBef>
        <a:spcAft>
          <a:spcPct val="0"/>
        </a:spcAft>
        <a:defRPr sz="4200" b="1" i="1">
          <a:solidFill>
            <a:schemeClr val="tx1"/>
          </a:solidFill>
          <a:latin typeface="Arial" panose="020B0604020202020204" pitchFamily="34" charset="0"/>
        </a:defRPr>
      </a:lvl6pPr>
      <a:lvl7pPr marL="914400" algn="ctr" rtl="0" fontAlgn="base">
        <a:spcBef>
          <a:spcPct val="0"/>
        </a:spcBef>
        <a:spcAft>
          <a:spcPct val="0"/>
        </a:spcAft>
        <a:defRPr sz="4200" b="1" i="1">
          <a:solidFill>
            <a:schemeClr val="tx1"/>
          </a:solidFill>
          <a:latin typeface="Arial" panose="020B0604020202020204" pitchFamily="34" charset="0"/>
        </a:defRPr>
      </a:lvl7pPr>
      <a:lvl8pPr marL="1371600" algn="ctr" rtl="0" fontAlgn="base">
        <a:spcBef>
          <a:spcPct val="0"/>
        </a:spcBef>
        <a:spcAft>
          <a:spcPct val="0"/>
        </a:spcAft>
        <a:defRPr sz="4200" b="1" i="1">
          <a:solidFill>
            <a:schemeClr val="tx1"/>
          </a:solidFill>
          <a:latin typeface="Arial" panose="020B0604020202020204" pitchFamily="34" charset="0"/>
        </a:defRPr>
      </a:lvl8pPr>
      <a:lvl9pPr marL="1828800" algn="ctr" rtl="0" fontAlgn="base">
        <a:spcBef>
          <a:spcPct val="0"/>
        </a:spcBef>
        <a:spcAft>
          <a:spcPct val="0"/>
        </a:spcAft>
        <a:defRPr sz="4200" b="1" i="1">
          <a:solidFill>
            <a:schemeClr val="tx1"/>
          </a:solidFill>
          <a:latin typeface="Arial" panose="020B0604020202020204" pitchFamily="34" charset="0"/>
        </a:defRPr>
      </a:lvl9pPr>
    </p:titleStyle>
    <p:bodyStyle>
      <a:lvl1pPr marL="342900" indent="-342900" algn="l" rtl="0" eaLnBrk="0" fontAlgn="base" hangingPunct="0">
        <a:spcBef>
          <a:spcPct val="20000"/>
        </a:spcBef>
        <a:spcAft>
          <a:spcPct val="0"/>
        </a:spcAft>
        <a:buClr>
          <a:schemeClr val="folHlink"/>
        </a:buClr>
        <a:buFont typeface="Wingdings" panose="05000000000000000000"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Font typeface="Wingdings" panose="05000000000000000000" pitchFamily="2" charset="2"/>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image" Target="../media/image25.jpeg"/><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29.jpeg"/><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image" Target="../media/image26.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0.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36.jpeg"/><Relationship Id="rId5" Type="http://schemas.openxmlformats.org/officeDocument/2006/relationships/image" Target="../media/image35.png"/><Relationship Id="rId4" Type="http://schemas.openxmlformats.org/officeDocument/2006/relationships/image" Target="../media/image34.jpeg"/><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image" Target="../media/image31.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7.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tags" Target="../tags/tag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8.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7.xml"/><Relationship Id="rId2" Type="http://schemas.openxmlformats.org/officeDocument/2006/relationships/image" Target="../media/image39.emf"/><Relationship Id="rId1" Type="http://schemas.openxmlformats.org/officeDocument/2006/relationships/oleObject" Target="../embeddings/oleObject1.bin"/></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0.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标题 1"/>
          <p:cNvSpPr>
            <a:spLocks noGrp="1"/>
          </p:cNvSpPr>
          <p:nvPr>
            <p:ph type="title"/>
          </p:nvPr>
        </p:nvSpPr>
        <p:spPr>
          <a:xfrm>
            <a:off x="722313" y="4406900"/>
            <a:ext cx="8421687" cy="1362075"/>
          </a:xfrm>
        </p:spPr>
        <p:txBody>
          <a:bodyPr vert="horz" wrap="square" lIns="91440" tIns="45720" rIns="91440" bIns="45720" anchor="t"/>
          <a:p>
            <a:r>
              <a:rPr lang="zh-CN" altLang="en-US" sz="3600" b="0" i="0" dirty="0">
                <a:solidFill>
                  <a:srgbClr val="002060"/>
                </a:solidFill>
                <a:latin typeface="楷体" panose="02010609060101010101" pitchFamily="49" charset="-122"/>
                <a:ea typeface="楷体" panose="02010609060101010101" pitchFamily="49" charset="-122"/>
                <a:cs typeface="+mj-cs"/>
              </a:rPr>
              <a:t>廊坊市教育局教研室    张占国</a:t>
            </a:r>
            <a:br>
              <a:rPr lang="zh-CN" altLang="en-US" sz="3600" b="0" i="0" dirty="0">
                <a:solidFill>
                  <a:srgbClr val="002060"/>
                </a:solidFill>
                <a:latin typeface="楷体" panose="02010609060101010101" pitchFamily="49" charset="-122"/>
                <a:ea typeface="楷体" panose="02010609060101010101" pitchFamily="49" charset="-122"/>
                <a:cs typeface="+mj-cs"/>
              </a:rPr>
            </a:br>
            <a:r>
              <a:rPr lang="zh-CN" altLang="en-US" sz="3600" b="0" i="0" dirty="0">
                <a:solidFill>
                  <a:srgbClr val="002060"/>
                </a:solidFill>
                <a:latin typeface="楷体" panose="02010609060101010101" pitchFamily="49" charset="-122"/>
                <a:ea typeface="楷体" panose="02010609060101010101" pitchFamily="49" charset="-122"/>
                <a:cs typeface="+mj-cs"/>
              </a:rPr>
              <a:t>                      </a:t>
            </a:r>
            <a:br>
              <a:rPr lang="en-US" altLang="zh-CN" dirty="0">
                <a:latin typeface="宋体" panose="02010600030101010101" pitchFamily="2" charset="-122"/>
                <a:ea typeface="宋体" panose="02010600030101010101" pitchFamily="2" charset="-122"/>
                <a:cs typeface="+mj-cs"/>
              </a:rPr>
            </a:br>
            <a:endParaRPr lang="zh-CN" altLang="en-US" dirty="0">
              <a:latin typeface="+mj-lt"/>
              <a:ea typeface="宋体" panose="02010600030101010101" pitchFamily="2" charset="-122"/>
              <a:cs typeface="+mj-cs"/>
            </a:endParaRPr>
          </a:p>
        </p:txBody>
      </p:sp>
      <p:sp>
        <p:nvSpPr>
          <p:cNvPr id="5123" name="文本占位符 2"/>
          <p:cNvSpPr>
            <a:spLocks noGrp="1"/>
          </p:cNvSpPr>
          <p:nvPr>
            <p:ph type="body" idx="1"/>
          </p:nvPr>
        </p:nvSpPr>
        <p:spPr>
          <a:xfrm>
            <a:off x="722313" y="2209800"/>
            <a:ext cx="7772400" cy="1500188"/>
          </a:xfrm>
        </p:spPr>
        <p:txBody>
          <a:bodyPr vert="horz" wrap="square" lIns="91440" tIns="45720" rIns="91440" bIns="45720" anchor="b"/>
          <a:p>
            <a:pPr>
              <a:buFont typeface="Wingdings" panose="05000000000000000000" pitchFamily="2" charset="2"/>
              <a:buNone/>
            </a:pPr>
            <a:r>
              <a:rPr lang="zh-CN" altLang="en-US" sz="6600" b="1" dirty="0">
                <a:latin typeface="微软雅黑" panose="020B0503020204020204" pitchFamily="34" charset="-122"/>
                <a:ea typeface="微软雅黑" panose="020B0503020204020204" pitchFamily="34" charset="-122"/>
                <a:cs typeface="+mn-cs"/>
              </a:rPr>
              <a:t>       </a:t>
            </a:r>
            <a:r>
              <a:rPr lang="zh-CN" altLang="en-US" sz="6600" b="1" dirty="0">
                <a:solidFill>
                  <a:srgbClr val="000000"/>
                </a:solidFill>
                <a:latin typeface="华文仿宋" pitchFamily="2" charset="-122"/>
                <a:ea typeface="华文仿宋" pitchFamily="2" charset="-122"/>
                <a:cs typeface="+mn-cs"/>
              </a:rPr>
              <a:t>群文阅读</a:t>
            </a:r>
            <a:endParaRPr lang="en-US" altLang="zh-CN" sz="6600" b="1" dirty="0">
              <a:solidFill>
                <a:srgbClr val="000000"/>
              </a:solidFill>
              <a:latin typeface="华文仿宋" pitchFamily="2" charset="-122"/>
              <a:ea typeface="华文仿宋" pitchFamily="2" charset="-122"/>
              <a:cs typeface="+mn-cs"/>
            </a:endParaRPr>
          </a:p>
          <a:p>
            <a:pPr>
              <a:buFont typeface="Wingdings" panose="05000000000000000000" pitchFamily="2" charset="2"/>
              <a:buNone/>
            </a:pPr>
            <a:r>
              <a:rPr lang="zh-CN" altLang="en-US" sz="6600" b="1" dirty="0">
                <a:solidFill>
                  <a:srgbClr val="000000"/>
                </a:solidFill>
                <a:latin typeface="微软雅黑" panose="020B0503020204020204" pitchFamily="34" charset="-122"/>
                <a:ea typeface="微软雅黑" panose="020B0503020204020204" pitchFamily="34" charset="-122"/>
                <a:cs typeface="+mn-cs"/>
              </a:rPr>
              <a:t>课程建构与实践探索</a:t>
            </a:r>
            <a:endParaRPr lang="zh-CN" altLang="en-US" sz="6600" dirty="0">
              <a:solidFill>
                <a:srgbClr val="000000"/>
              </a:solidFill>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页脚占位符 2"/>
          <p:cNvSpPr txBox="1">
            <a:spLocks noGrp="1"/>
          </p:cNvSpPr>
          <p:nvPr/>
        </p:nvSpPr>
        <p:spPr>
          <a:xfrm>
            <a:off x="7046913" y="6381750"/>
            <a:ext cx="2133600" cy="244475"/>
          </a:xfrm>
          <a:prstGeom prst="rect">
            <a:avLst/>
          </a:prstGeom>
          <a:noFill/>
          <a:ln w="9525">
            <a:noFill/>
          </a:ln>
        </p:spPr>
        <p:txBody>
          <a:bodyPr/>
          <a:p>
            <a:pPr lvl="0" eaLnBrk="1" hangingPunct="1"/>
            <a:r>
              <a:rPr lang="en-US" altLang="zh-CN" dirty="0">
                <a:latin typeface="Arial" panose="020B0604020202020204" pitchFamily="34" charset="0"/>
                <a:ea typeface="宋体" panose="02010600030101010101" pitchFamily="2" charset="-122"/>
              </a:rPr>
              <a:t>   </a:t>
            </a:r>
            <a:endParaRPr lang="en-US" altLang="zh-CN" dirty="0">
              <a:latin typeface="Arial" panose="020B0604020202020204" pitchFamily="34" charset="0"/>
              <a:ea typeface="宋体" panose="02010600030101010101" pitchFamily="2" charset="-122"/>
            </a:endParaRPr>
          </a:p>
          <a:p>
            <a:pPr lvl="0" eaLnBrk="1" hangingPunct="1"/>
            <a:r>
              <a:rPr lang="en-US" altLang="zh-CN" dirty="0">
                <a:latin typeface="Arial" panose="020B0604020202020204" pitchFamily="34" charset="0"/>
                <a:ea typeface="宋体" panose="02010600030101010101" pitchFamily="2" charset="-122"/>
              </a:rPr>
              <a:t>   </a:t>
            </a:r>
            <a:endParaRPr lang="en-US" altLang="zh-CN" dirty="0">
              <a:latin typeface="Arial" panose="020B0604020202020204" pitchFamily="34" charset="0"/>
              <a:ea typeface="宋体" panose="02010600030101010101" pitchFamily="2" charset="-122"/>
            </a:endParaRPr>
          </a:p>
        </p:txBody>
      </p:sp>
      <p:sp>
        <p:nvSpPr>
          <p:cNvPr id="11267" name="Rectangle 2"/>
          <p:cNvSpPr/>
          <p:nvPr/>
        </p:nvSpPr>
        <p:spPr>
          <a:xfrm>
            <a:off x="3924300" y="2379663"/>
            <a:ext cx="3606800" cy="3744912"/>
          </a:xfrm>
          <a:prstGeom prst="rect">
            <a:avLst/>
          </a:prstGeom>
          <a:gradFill rotWithShape="1">
            <a:gsLst>
              <a:gs pos="0">
                <a:schemeClr val="bg1"/>
              </a:gs>
              <a:gs pos="100000">
                <a:srgbClr val="D7EBDB"/>
              </a:gs>
            </a:gsLst>
            <a:lin ang="0" scaled="1"/>
            <a:tileRect/>
          </a:gradFill>
          <a:ln w="9525">
            <a:noFill/>
          </a:ln>
        </p:spPr>
        <p:txBody>
          <a:bodyPr anchor="ctr">
            <a:spAutoFit/>
          </a:bodyPr>
          <a:p>
            <a:pPr lvl="0" eaLnBrk="1" hangingPunct="1"/>
            <a:endParaRPr lang="zh-CN" altLang="en-US" dirty="0">
              <a:latin typeface="Arial" panose="020B0604020202020204" pitchFamily="34" charset="0"/>
              <a:ea typeface="宋体" panose="02010600030101010101" pitchFamily="2" charset="-122"/>
            </a:endParaRPr>
          </a:p>
        </p:txBody>
      </p:sp>
      <p:sp>
        <p:nvSpPr>
          <p:cNvPr id="16388" name="Rectangle 3"/>
          <p:cNvSpPr/>
          <p:nvPr/>
        </p:nvSpPr>
        <p:spPr>
          <a:xfrm>
            <a:off x="3348038" y="2363788"/>
            <a:ext cx="565150" cy="649287"/>
          </a:xfrm>
          <a:prstGeom prst="rect">
            <a:avLst/>
          </a:prstGeom>
          <a:solidFill>
            <a:srgbClr val="2A5380"/>
          </a:solidFill>
          <a:ln w="9525">
            <a:noFill/>
            <a:miter/>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lIns="90000" tIns="46800" rIns="90000" bIns="46800" anchor="ctr"/>
          <a:p>
            <a:pPr lvl="0" algn="ctr" fontAlgn="t"/>
            <a:r>
              <a:rPr lang="en-US" altLang="zh-CN" sz="1600" dirty="0">
                <a:solidFill>
                  <a:schemeClr val="bg1"/>
                </a:solidFill>
                <a:effectLst>
                  <a:outerShdw blurRad="38100" dist="38100" dir="2700000">
                    <a:srgbClr val="C0C0C0"/>
                  </a:outerShdw>
                </a:effectLst>
                <a:ea typeface="DotumChe" panose="020B0609000101010101" pitchFamily="49" charset="-127"/>
              </a:rPr>
              <a:t>I</a:t>
            </a:r>
            <a:endParaRPr lang="en-US" altLang="zh-CN" sz="1600" dirty="0">
              <a:solidFill>
                <a:schemeClr val="bg1"/>
              </a:solidFill>
              <a:effectLst>
                <a:outerShdw blurRad="38100" dist="38100" dir="2700000">
                  <a:srgbClr val="C0C0C0"/>
                </a:outerShdw>
              </a:effectLst>
              <a:ea typeface="DotumChe" panose="020B0609000101010101" pitchFamily="49" charset="-127"/>
            </a:endParaRPr>
          </a:p>
        </p:txBody>
      </p:sp>
      <p:sp>
        <p:nvSpPr>
          <p:cNvPr id="16389" name="Rectangle 4"/>
          <p:cNvSpPr/>
          <p:nvPr/>
        </p:nvSpPr>
        <p:spPr>
          <a:xfrm>
            <a:off x="3852863" y="2362200"/>
            <a:ext cx="4629150" cy="649288"/>
          </a:xfrm>
          <a:prstGeom prst="rect">
            <a:avLst/>
          </a:prstGeom>
          <a:solidFill>
            <a:srgbClr val="CADBEE"/>
          </a:solidFill>
          <a:ln w="9525">
            <a:noFill/>
            <a:miter/>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lIns="90000" tIns="46800" rIns="90000" bIns="46800" anchor="ctr"/>
          <a:p>
            <a:pPr marL="186055" lvl="0" indent="0" fontAlgn="t"/>
            <a:endParaRPr lang="en-US" altLang="zh-CN" sz="1400" dirty="0">
              <a:effectLst>
                <a:outerShdw blurRad="38100" dist="38100" dir="2700000">
                  <a:srgbClr val="C0C0C0"/>
                </a:outerShdw>
              </a:effectLst>
              <a:latin typeface="HY강M"/>
              <a:ea typeface="HY강M"/>
            </a:endParaRPr>
          </a:p>
        </p:txBody>
      </p:sp>
      <p:sp>
        <p:nvSpPr>
          <p:cNvPr id="16390" name="Rectangle 5"/>
          <p:cNvSpPr/>
          <p:nvPr/>
        </p:nvSpPr>
        <p:spPr>
          <a:xfrm>
            <a:off x="3348038" y="3441700"/>
            <a:ext cx="565150" cy="649288"/>
          </a:xfrm>
          <a:prstGeom prst="rect">
            <a:avLst/>
          </a:prstGeom>
          <a:solidFill>
            <a:srgbClr val="2A5380"/>
          </a:solidFill>
          <a:ln w="9525">
            <a:noFill/>
            <a:miter/>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lIns="90000" tIns="46800" rIns="90000" bIns="46800" anchor="ctr"/>
          <a:lstStyle/>
          <a:p>
            <a:pPr marL="0" marR="0" lvl="0" indent="0" algn="ctr" defTabSz="914400" rtl="0" eaLnBrk="0" fontAlgn="t" latinLnBrk="0" hangingPunct="0">
              <a:lnSpc>
                <a:spcPct val="100000"/>
              </a:lnSpc>
              <a:spcBef>
                <a:spcPct val="0"/>
              </a:spcBef>
              <a:spcAft>
                <a:spcPct val="0"/>
              </a:spcAft>
              <a:buClrTx/>
              <a:buSzTx/>
              <a:buFontTx/>
              <a:buNone/>
              <a:defRPr/>
            </a:pPr>
            <a:r>
              <a:rPr kumimoji="0" lang="en-US" altLang="x-none" sz="1600" b="0" i="0" u="none" strike="noStrike" kern="1200" cap="none" spc="0" normalizeH="0" baseline="0" noProof="1">
                <a:ln>
                  <a:noFill/>
                </a:ln>
                <a:solidFill>
                  <a:schemeClr val="bg1"/>
                </a:solidFill>
                <a:effectLst>
                  <a:outerShdw blurRad="38100" dist="38100" dir="2700000" algn="tl">
                    <a:srgbClr val="000000"/>
                  </a:outerShdw>
                </a:effectLst>
                <a:uLnTx/>
                <a:uFillTx/>
                <a:latin typeface="Arial" panose="020B0604020202020204" pitchFamily="34" charset="0"/>
                <a:ea typeface="DotumChe" panose="020B0609000101010101" pitchFamily="49" charset="-127"/>
                <a:cs typeface="+mn-cs"/>
              </a:rPr>
              <a:t>II</a:t>
            </a:r>
            <a:endParaRPr kumimoji="0" lang="en-US" altLang="x-none" sz="1600" b="0" i="0" u="none" strike="noStrike" kern="1200" cap="none" spc="0" normalizeH="0" baseline="0" noProof="1">
              <a:ln>
                <a:noFill/>
              </a:ln>
              <a:solidFill>
                <a:schemeClr val="bg1"/>
              </a:solidFill>
              <a:effectLst>
                <a:outerShdw blurRad="38100" dist="38100" dir="2700000" algn="tl">
                  <a:srgbClr val="000000"/>
                </a:outerShdw>
              </a:effectLst>
              <a:uLnTx/>
              <a:uFillTx/>
              <a:latin typeface="Arial" panose="020B0604020202020204" pitchFamily="34" charset="0"/>
              <a:ea typeface="DotumChe" panose="020B0609000101010101" pitchFamily="49" charset="-127"/>
              <a:cs typeface="+mn-cs"/>
            </a:endParaRPr>
          </a:p>
        </p:txBody>
      </p:sp>
      <p:sp>
        <p:nvSpPr>
          <p:cNvPr id="16391" name="Rectangle 6"/>
          <p:cNvSpPr/>
          <p:nvPr/>
        </p:nvSpPr>
        <p:spPr>
          <a:xfrm>
            <a:off x="3830638" y="3441700"/>
            <a:ext cx="4629150" cy="649288"/>
          </a:xfrm>
          <a:prstGeom prst="rect">
            <a:avLst/>
          </a:prstGeom>
          <a:solidFill>
            <a:srgbClr val="CADBEE"/>
          </a:solidFill>
          <a:ln w="9525">
            <a:noFill/>
            <a:miter/>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lIns="90000" tIns="46800" rIns="90000" bIns="46800" anchor="ctr"/>
          <a:p>
            <a:pPr marL="186055" lvl="0" indent="0" fontAlgn="t"/>
            <a:endParaRPr lang="en-US" altLang="zh-CN" sz="1400" dirty="0">
              <a:solidFill>
                <a:srgbClr val="006699"/>
              </a:solidFill>
              <a:effectLst>
                <a:outerShdw blurRad="38100" dist="38100" dir="2700000">
                  <a:srgbClr val="C0C0C0"/>
                </a:outerShdw>
              </a:effectLst>
              <a:latin typeface="HY강B"/>
              <a:ea typeface="HY강B"/>
            </a:endParaRPr>
          </a:p>
        </p:txBody>
      </p:sp>
      <p:sp>
        <p:nvSpPr>
          <p:cNvPr id="16392" name="Rectangle 7"/>
          <p:cNvSpPr/>
          <p:nvPr/>
        </p:nvSpPr>
        <p:spPr>
          <a:xfrm>
            <a:off x="3348038" y="4522788"/>
            <a:ext cx="566737" cy="649287"/>
          </a:xfrm>
          <a:prstGeom prst="rect">
            <a:avLst/>
          </a:prstGeom>
          <a:solidFill>
            <a:srgbClr val="2A5380"/>
          </a:solidFill>
          <a:ln w="9525">
            <a:noFill/>
            <a:miter/>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lIns="90000" tIns="46800" rIns="90000" bIns="46800" anchor="ctr"/>
          <a:lstStyle/>
          <a:p>
            <a:pPr marL="0" marR="0" lvl="0" indent="0" algn="ctr" defTabSz="914400" rtl="0" eaLnBrk="0" fontAlgn="t" latinLnBrk="0" hangingPunct="0">
              <a:lnSpc>
                <a:spcPct val="100000"/>
              </a:lnSpc>
              <a:spcBef>
                <a:spcPct val="0"/>
              </a:spcBef>
              <a:spcAft>
                <a:spcPct val="0"/>
              </a:spcAft>
              <a:buClrTx/>
              <a:buSzTx/>
              <a:buFontTx/>
              <a:buNone/>
              <a:defRPr/>
            </a:pPr>
            <a:r>
              <a:rPr kumimoji="0" lang="en-US" altLang="x-none" sz="1600" b="0" i="0" u="none" strike="noStrike" kern="1200" cap="none" spc="0" normalizeH="0" baseline="0" noProof="1">
                <a:ln>
                  <a:noFill/>
                </a:ln>
                <a:solidFill>
                  <a:schemeClr val="bg1"/>
                </a:solidFill>
                <a:effectLst>
                  <a:outerShdw blurRad="38100" dist="38100" dir="2700000" algn="tl">
                    <a:srgbClr val="000000"/>
                  </a:outerShdw>
                </a:effectLst>
                <a:uLnTx/>
                <a:uFillTx/>
                <a:latin typeface="Arial" panose="020B0604020202020204" pitchFamily="34" charset="0"/>
                <a:ea typeface="DotumChe" panose="020B0609000101010101" pitchFamily="49" charset="-127"/>
                <a:cs typeface="+mn-cs"/>
              </a:rPr>
              <a:t>III</a:t>
            </a:r>
            <a:endParaRPr kumimoji="0" lang="en-US" altLang="x-none" sz="1600" b="0" i="0" u="none" strike="noStrike" kern="1200" cap="none" spc="0" normalizeH="0" baseline="0" noProof="1">
              <a:ln>
                <a:noFill/>
              </a:ln>
              <a:solidFill>
                <a:schemeClr val="bg1"/>
              </a:solidFill>
              <a:effectLst>
                <a:outerShdw blurRad="38100" dist="38100" dir="2700000" algn="tl">
                  <a:srgbClr val="000000"/>
                </a:outerShdw>
              </a:effectLst>
              <a:uLnTx/>
              <a:uFillTx/>
              <a:latin typeface="Arial" panose="020B0604020202020204" pitchFamily="34" charset="0"/>
              <a:ea typeface="DotumChe" panose="020B0609000101010101" pitchFamily="49" charset="-127"/>
              <a:cs typeface="+mn-cs"/>
            </a:endParaRPr>
          </a:p>
        </p:txBody>
      </p:sp>
      <p:sp>
        <p:nvSpPr>
          <p:cNvPr id="9225" name="Rectangle 8"/>
          <p:cNvSpPr>
            <a:spLocks noChangeArrowheads="1"/>
          </p:cNvSpPr>
          <p:nvPr/>
        </p:nvSpPr>
        <p:spPr bwMode="auto">
          <a:xfrm>
            <a:off x="3832225" y="4522788"/>
            <a:ext cx="4629150" cy="649287"/>
          </a:xfrm>
          <a:prstGeom prst="rect">
            <a:avLst/>
          </a:prstGeom>
          <a:solidFill>
            <a:srgbClr val="CADBEE"/>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lIns="90000" tIns="46800" rIns="90000" bIns="46800" anchor="ctr"/>
          <a:p>
            <a:pPr marL="186055" lvl="0" indent="0" fontAlgn="t"/>
            <a:endParaRPr lang="en-US" altLang="zh-CN" sz="1400" dirty="0">
              <a:solidFill>
                <a:srgbClr val="006699"/>
              </a:solidFill>
              <a:latin typeface="HY강B"/>
              <a:ea typeface="HY강B"/>
            </a:endParaRPr>
          </a:p>
        </p:txBody>
      </p:sp>
      <p:sp>
        <p:nvSpPr>
          <p:cNvPr id="16394" name="Rectangle 9"/>
          <p:cNvSpPr/>
          <p:nvPr/>
        </p:nvSpPr>
        <p:spPr>
          <a:xfrm>
            <a:off x="3348038" y="5603875"/>
            <a:ext cx="566737" cy="649288"/>
          </a:xfrm>
          <a:prstGeom prst="rect">
            <a:avLst/>
          </a:prstGeom>
          <a:solidFill>
            <a:srgbClr val="2A5380"/>
          </a:solidFill>
          <a:ln w="9525">
            <a:noFill/>
            <a:miter/>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lIns="90000" tIns="46800" rIns="90000" bIns="46800" anchor="ctr"/>
          <a:lstStyle/>
          <a:p>
            <a:pPr marL="0" marR="0" lvl="0" indent="0" algn="ctr" defTabSz="914400" rtl="0" eaLnBrk="0" fontAlgn="t" latinLnBrk="0" hangingPunct="0">
              <a:lnSpc>
                <a:spcPct val="100000"/>
              </a:lnSpc>
              <a:spcBef>
                <a:spcPct val="0"/>
              </a:spcBef>
              <a:spcAft>
                <a:spcPct val="0"/>
              </a:spcAft>
              <a:buClrTx/>
              <a:buSzTx/>
              <a:buFontTx/>
              <a:buNone/>
              <a:defRPr/>
            </a:pPr>
            <a:r>
              <a:rPr kumimoji="0" lang="en-US" altLang="x-none" sz="1600" b="0" i="0" u="none" strike="noStrike" kern="1200" cap="none" spc="0" normalizeH="0" baseline="0" noProof="1">
                <a:ln>
                  <a:noFill/>
                </a:ln>
                <a:solidFill>
                  <a:schemeClr val="bg1"/>
                </a:solidFill>
                <a:effectLst>
                  <a:outerShdw blurRad="38100" dist="38100" dir="2700000" algn="tl">
                    <a:srgbClr val="000000"/>
                  </a:outerShdw>
                </a:effectLst>
                <a:uLnTx/>
                <a:uFillTx/>
                <a:latin typeface="Arial" panose="020B0604020202020204" pitchFamily="34" charset="0"/>
                <a:ea typeface="DotumChe" panose="020B0609000101010101" pitchFamily="49" charset="-127"/>
                <a:cs typeface="+mn-cs"/>
              </a:rPr>
              <a:t>IV</a:t>
            </a:r>
            <a:endParaRPr kumimoji="0" lang="en-US" altLang="x-none" sz="1600" b="0" i="0" u="none" strike="noStrike" kern="1200" cap="none" spc="0" normalizeH="0" baseline="0" noProof="1">
              <a:ln>
                <a:noFill/>
              </a:ln>
              <a:solidFill>
                <a:schemeClr val="bg1"/>
              </a:solidFill>
              <a:effectLst>
                <a:outerShdw blurRad="38100" dist="38100" dir="2700000" algn="tl">
                  <a:srgbClr val="000000"/>
                </a:outerShdw>
              </a:effectLst>
              <a:uLnTx/>
              <a:uFillTx/>
              <a:latin typeface="Arial" panose="020B0604020202020204" pitchFamily="34" charset="0"/>
              <a:ea typeface="DotumChe" panose="020B0609000101010101" pitchFamily="49" charset="-127"/>
              <a:cs typeface="+mn-cs"/>
            </a:endParaRPr>
          </a:p>
        </p:txBody>
      </p:sp>
      <p:sp>
        <p:nvSpPr>
          <p:cNvPr id="9227" name="Rectangle 10"/>
          <p:cNvSpPr>
            <a:spLocks noChangeArrowheads="1"/>
          </p:cNvSpPr>
          <p:nvPr/>
        </p:nvSpPr>
        <p:spPr bwMode="auto">
          <a:xfrm>
            <a:off x="3832225" y="5603875"/>
            <a:ext cx="4629150" cy="649288"/>
          </a:xfrm>
          <a:prstGeom prst="rect">
            <a:avLst/>
          </a:prstGeom>
          <a:solidFill>
            <a:srgbClr val="CADBEE"/>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lIns="90000" tIns="46800" rIns="90000" bIns="46800" anchor="ctr"/>
          <a:p>
            <a:pPr marL="186055" lvl="0" indent="0" fontAlgn="t"/>
            <a:endParaRPr lang="en-US" altLang="zh-CN" sz="1400" dirty="0">
              <a:solidFill>
                <a:srgbClr val="006699"/>
              </a:solidFill>
              <a:latin typeface="HY강B"/>
              <a:ea typeface="HY강B"/>
            </a:endParaRPr>
          </a:p>
        </p:txBody>
      </p:sp>
      <p:sp>
        <p:nvSpPr>
          <p:cNvPr id="9228" name="AutoShape 11"/>
          <p:cNvSpPr>
            <a:spLocks noChangeArrowheads="1"/>
          </p:cNvSpPr>
          <p:nvPr/>
        </p:nvSpPr>
        <p:spPr bwMode="auto">
          <a:xfrm>
            <a:off x="3852863" y="2435225"/>
            <a:ext cx="4391025" cy="466725"/>
          </a:xfrm>
          <a:prstGeom prst="roundRect">
            <a:avLst>
              <a:gd name="adj" fmla="val 16667"/>
            </a:avLst>
          </a:prstGeom>
          <a:noFill/>
          <a:ln w="9525">
            <a:noFill/>
            <a:round/>
          </a:ln>
        </p:spPr>
        <p:txBody>
          <a:bodyPr wrap="none" anchor="ctr"/>
          <a:p>
            <a:pPr lvl="0" eaLnBrk="1" latinLnBrk="1" hangingPunct="1"/>
            <a:r>
              <a:rPr lang="zh-CN" altLang="ko-KR" sz="2400" dirty="0">
                <a:solidFill>
                  <a:srgbClr val="FC1FFC"/>
                </a:solidFill>
                <a:latin typeface="华文新魏" pitchFamily="2" charset="-122"/>
                <a:ea typeface="华文新魏" pitchFamily="2" charset="-122"/>
              </a:rPr>
              <a:t>议题</a:t>
            </a:r>
            <a:endParaRPr lang="zh-CN" altLang="ko-KR" sz="2400" dirty="0">
              <a:solidFill>
                <a:srgbClr val="FC1FFC"/>
              </a:solidFill>
              <a:latin typeface="华文新魏" pitchFamily="2" charset="-122"/>
              <a:ea typeface="华文新魏" pitchFamily="2" charset="-122"/>
            </a:endParaRPr>
          </a:p>
        </p:txBody>
      </p:sp>
      <p:sp>
        <p:nvSpPr>
          <p:cNvPr id="9229" name="AutoShape 12"/>
          <p:cNvSpPr>
            <a:spLocks noChangeArrowheads="1"/>
          </p:cNvSpPr>
          <p:nvPr/>
        </p:nvSpPr>
        <p:spPr bwMode="auto">
          <a:xfrm>
            <a:off x="3852863" y="3514725"/>
            <a:ext cx="4391025" cy="466725"/>
          </a:xfrm>
          <a:prstGeom prst="roundRect">
            <a:avLst>
              <a:gd name="adj" fmla="val 16667"/>
            </a:avLst>
          </a:prstGeom>
          <a:noFill/>
          <a:ln w="9525">
            <a:noFill/>
            <a:round/>
          </a:ln>
        </p:spPr>
        <p:txBody>
          <a:bodyPr wrap="none" anchor="ctr"/>
          <a:p>
            <a:pPr lvl="0" eaLnBrk="1" latinLnBrk="1" hangingPunct="1"/>
            <a:r>
              <a:rPr lang="zh-CN" altLang="ko-KR" sz="2400" dirty="0">
                <a:solidFill>
                  <a:srgbClr val="FC1FFC"/>
                </a:solidFill>
                <a:latin typeface="华文新魏" pitchFamily="2" charset="-122"/>
                <a:ea typeface="华文新魏" pitchFamily="2" charset="-122"/>
              </a:rPr>
              <a:t>选文</a:t>
            </a:r>
            <a:endParaRPr lang="zh-CN" altLang="ko-KR" sz="2400" dirty="0">
              <a:solidFill>
                <a:srgbClr val="FC1FFC"/>
              </a:solidFill>
              <a:latin typeface="华文新魏" pitchFamily="2" charset="-122"/>
              <a:ea typeface="华文新魏" pitchFamily="2" charset="-122"/>
            </a:endParaRPr>
          </a:p>
        </p:txBody>
      </p:sp>
      <p:sp>
        <p:nvSpPr>
          <p:cNvPr id="9230" name="AutoShape 13"/>
          <p:cNvSpPr>
            <a:spLocks noChangeArrowheads="1"/>
          </p:cNvSpPr>
          <p:nvPr/>
        </p:nvSpPr>
        <p:spPr bwMode="auto">
          <a:xfrm>
            <a:off x="3922713" y="4595813"/>
            <a:ext cx="4321175" cy="466725"/>
          </a:xfrm>
          <a:prstGeom prst="roundRect">
            <a:avLst>
              <a:gd name="adj" fmla="val 16667"/>
            </a:avLst>
          </a:prstGeom>
          <a:noFill/>
          <a:ln w="9525">
            <a:noFill/>
            <a:round/>
          </a:ln>
        </p:spPr>
        <p:txBody>
          <a:bodyPr wrap="none" anchor="ctr"/>
          <a:p>
            <a:pPr lvl="0" eaLnBrk="1" latinLnBrk="1" hangingPunct="1"/>
            <a:r>
              <a:rPr lang="zh-CN" altLang="ko-KR" sz="2400" dirty="0">
                <a:solidFill>
                  <a:srgbClr val="FC1FFC"/>
                </a:solidFill>
                <a:latin typeface="华文新魏" pitchFamily="2" charset="-122"/>
                <a:ea typeface="华文新魏" pitchFamily="2" charset="-122"/>
              </a:rPr>
              <a:t>组织方式</a:t>
            </a:r>
            <a:endParaRPr lang="zh-CN" altLang="ko-KR" sz="2400" dirty="0">
              <a:solidFill>
                <a:srgbClr val="FC1FFC"/>
              </a:solidFill>
              <a:latin typeface="华文新魏" pitchFamily="2" charset="-122"/>
              <a:ea typeface="华文新魏" pitchFamily="2" charset="-122"/>
            </a:endParaRPr>
          </a:p>
        </p:txBody>
      </p:sp>
      <p:sp>
        <p:nvSpPr>
          <p:cNvPr id="9231" name="AutoShape 14"/>
          <p:cNvSpPr>
            <a:spLocks noChangeArrowheads="1"/>
          </p:cNvSpPr>
          <p:nvPr/>
        </p:nvSpPr>
        <p:spPr bwMode="auto">
          <a:xfrm>
            <a:off x="3924300" y="5675313"/>
            <a:ext cx="4032250" cy="466725"/>
          </a:xfrm>
          <a:prstGeom prst="roundRect">
            <a:avLst>
              <a:gd name="adj" fmla="val 16667"/>
            </a:avLst>
          </a:prstGeom>
          <a:noFill/>
          <a:ln w="9525">
            <a:noFill/>
            <a:round/>
          </a:ln>
        </p:spPr>
        <p:txBody>
          <a:bodyPr wrap="none" anchor="ctr"/>
          <a:p>
            <a:pPr lvl="0" eaLnBrk="1" latinLnBrk="1" hangingPunct="1"/>
            <a:r>
              <a:rPr lang="zh-CN" altLang="ko-KR" sz="2400" dirty="0">
                <a:solidFill>
                  <a:srgbClr val="FC1FFC"/>
                </a:solidFill>
                <a:latin typeface="华文新魏" pitchFamily="2" charset="-122"/>
                <a:ea typeface="华文新魏" pitchFamily="2" charset="-122"/>
              </a:rPr>
              <a:t>效能评价</a:t>
            </a:r>
            <a:endParaRPr lang="zh-CN" altLang="ko-KR" sz="2400" dirty="0">
              <a:solidFill>
                <a:srgbClr val="FC1FFC"/>
              </a:solidFill>
              <a:latin typeface="华文新魏" pitchFamily="2" charset="-122"/>
              <a:ea typeface="华文新魏" pitchFamily="2" charset="-122"/>
            </a:endParaRPr>
          </a:p>
        </p:txBody>
      </p:sp>
      <p:sp>
        <p:nvSpPr>
          <p:cNvPr id="9252" name="Oval 35"/>
          <p:cNvSpPr>
            <a:spLocks noChangeArrowheads="1"/>
          </p:cNvSpPr>
          <p:nvPr/>
        </p:nvSpPr>
        <p:spPr bwMode="auto">
          <a:xfrm>
            <a:off x="395288" y="3276600"/>
            <a:ext cx="1890712" cy="1766481"/>
          </a:xfrm>
          <a:prstGeom prst="ellipse">
            <a:avLst/>
          </a:prstGeom>
          <a:gradFill rotWithShape="0">
            <a:gsLst>
              <a:gs pos="0">
                <a:srgbClr val="FFFFFF"/>
              </a:gs>
              <a:gs pos="100000">
                <a:srgbClr val="CCECFF"/>
              </a:gs>
            </a:gsLst>
            <a:path path="shape">
              <a:fillToRect l="50000" t="50000" r="50000" b="50000"/>
            </a:path>
          </a:gradFill>
          <a:ln w="9525">
            <a:noFill/>
            <a:rou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253" name="Text Box 36"/>
          <p:cNvSpPr txBox="1"/>
          <p:nvPr/>
        </p:nvSpPr>
        <p:spPr>
          <a:xfrm>
            <a:off x="758825" y="3657600"/>
            <a:ext cx="1146175" cy="1077913"/>
          </a:xfrm>
          <a:prstGeom prst="rect">
            <a:avLst/>
          </a:prstGeom>
          <a:noFill/>
          <a:ln w="9525">
            <a:noFill/>
          </a:ln>
        </p:spPr>
        <p:txBody>
          <a:bodyPr>
            <a:spAutoFit/>
          </a:bodyPr>
          <a:p>
            <a:pPr lvl="0" algn="ctr" eaLnBrk="1" latinLnBrk="1" hangingPunct="1"/>
            <a:r>
              <a:rPr lang="zh-CN" altLang="ko-KR" sz="3200" b="1" dirty="0">
                <a:solidFill>
                  <a:srgbClr val="FF0000"/>
                </a:solidFill>
                <a:latin typeface="楷体" panose="02010609060101010101" pitchFamily="49" charset="-122"/>
                <a:ea typeface="楷体" panose="02010609060101010101" pitchFamily="49" charset="-122"/>
              </a:rPr>
              <a:t>基本</a:t>
            </a:r>
            <a:endParaRPr lang="zh-CN" altLang="ko-KR" sz="3200" b="1" dirty="0">
              <a:solidFill>
                <a:srgbClr val="FF0000"/>
              </a:solidFill>
              <a:latin typeface="楷体" panose="02010609060101010101" pitchFamily="49" charset="-122"/>
              <a:ea typeface="楷体" panose="02010609060101010101" pitchFamily="49" charset="-122"/>
            </a:endParaRPr>
          </a:p>
          <a:p>
            <a:pPr lvl="0" algn="ctr" eaLnBrk="1" latinLnBrk="1" hangingPunct="1"/>
            <a:r>
              <a:rPr lang="zh-CN" altLang="ko-KR" sz="3200" b="1" dirty="0">
                <a:solidFill>
                  <a:srgbClr val="FF0000"/>
                </a:solidFill>
                <a:latin typeface="楷体" panose="02010609060101010101" pitchFamily="49" charset="-122"/>
                <a:ea typeface="楷体" panose="02010609060101010101" pitchFamily="49" charset="-122"/>
              </a:rPr>
              <a:t>要素</a:t>
            </a:r>
            <a:endParaRPr lang="zh-CN" altLang="ko-KR" sz="3200" b="1" dirty="0">
              <a:solidFill>
                <a:srgbClr val="FF0000"/>
              </a:solidFill>
              <a:latin typeface="楷体" panose="02010609060101010101" pitchFamily="49" charset="-122"/>
              <a:ea typeface="楷体" panose="02010609060101010101" pitchFamily="49" charset="-122"/>
            </a:endParaRPr>
          </a:p>
        </p:txBody>
      </p:sp>
      <p:sp>
        <p:nvSpPr>
          <p:cNvPr id="11300" name="Text Box 3"/>
          <p:cNvSpPr txBox="1"/>
          <p:nvPr/>
        </p:nvSpPr>
        <p:spPr>
          <a:xfrm>
            <a:off x="2081213" y="981075"/>
            <a:ext cx="6986587" cy="646113"/>
          </a:xfrm>
          <a:prstGeom prst="rect">
            <a:avLst/>
          </a:prstGeom>
          <a:noFill/>
          <a:ln w="9525">
            <a:noFill/>
          </a:ln>
        </p:spPr>
        <p:txBody>
          <a:bodyPr>
            <a:spAutoFit/>
          </a:bodyPr>
          <a:p>
            <a:pPr marL="342900" lvl="0" indent="-342900" algn="just" eaLnBrk="1" hangingPunct="1">
              <a:spcBef>
                <a:spcPct val="50000"/>
              </a:spcBef>
              <a:buClr>
                <a:schemeClr val="folHlink"/>
              </a:buClr>
              <a:buSzPct val="60000"/>
              <a:buFont typeface="Wingdings" panose="05000000000000000000" pitchFamily="2" charset="2"/>
              <a:buNone/>
            </a:pPr>
            <a:r>
              <a:rPr lang="zh-CN" altLang="en-US" sz="3600" dirty="0">
                <a:solidFill>
                  <a:srgbClr val="000000"/>
                </a:solidFill>
                <a:latin typeface="楷体" panose="02010609060101010101" pitchFamily="49" charset="-122"/>
                <a:ea typeface="楷体" panose="02010609060101010101" pitchFamily="49" charset="-122"/>
              </a:rPr>
              <a:t>群文阅读教学的</a:t>
            </a:r>
            <a:r>
              <a:rPr lang="zh-CN" altLang="en-US" sz="3600" b="1" dirty="0">
                <a:solidFill>
                  <a:srgbClr val="FF0000"/>
                </a:solidFill>
                <a:latin typeface="楷体" panose="02010609060101010101" pitchFamily="49" charset="-122"/>
                <a:ea typeface="楷体" panose="02010609060101010101" pitchFamily="49" charset="-122"/>
              </a:rPr>
              <a:t>基本要素</a:t>
            </a:r>
            <a:endParaRPr lang="zh-CN" altLang="en-US" sz="36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253"/>
                                        </p:tgtEl>
                                        <p:attrNameLst>
                                          <p:attrName>style.visibility</p:attrName>
                                        </p:attrNameLst>
                                      </p:cBhvr>
                                      <p:to>
                                        <p:strVal val="visible"/>
                                      </p:to>
                                    </p:set>
                                    <p:animEffect transition="in" filter="blinds(horizontal)">
                                      <p:cBhvr>
                                        <p:cTn id="7" dur="500"/>
                                        <p:tgtEl>
                                          <p:spTgt spid="9253"/>
                                        </p:tgtEl>
                                      </p:cBhvr>
                                    </p:animEffect>
                                  </p:childTnLst>
                                </p:cTn>
                              </p:par>
                              <p:par>
                                <p:cTn id="8" presetID="3" presetClass="entr" presetSubtype="10" fill="hold" nodeType="withEffect">
                                  <p:stCondLst>
                                    <p:cond delay="0"/>
                                  </p:stCondLst>
                                  <p:childTnLst>
                                    <p:set>
                                      <p:cBhvr>
                                        <p:cTn id="9" dur="1" fill="hold">
                                          <p:stCondLst>
                                            <p:cond delay="0"/>
                                          </p:stCondLst>
                                        </p:cTn>
                                        <p:tgtEl>
                                          <p:spTgt spid="9252"/>
                                        </p:tgtEl>
                                        <p:attrNameLst>
                                          <p:attrName>style.visibility</p:attrName>
                                        </p:attrNameLst>
                                      </p:cBhvr>
                                      <p:to>
                                        <p:strVal val="visible"/>
                                      </p:to>
                                    </p:set>
                                    <p:animEffect transition="in" filter="blinds(horizontal)">
                                      <p:cBhvr>
                                        <p:cTn id="10" dur="500"/>
                                        <p:tgtEl>
                                          <p:spTgt spid="9252"/>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2" fill="hold" nodeType="clickEffect">
                                  <p:stCondLst>
                                    <p:cond delay="0"/>
                                  </p:stCondLst>
                                  <p:childTnLst>
                                    <p:set>
                                      <p:cBhvr>
                                        <p:cTn id="14" dur="1" fill="hold">
                                          <p:stCondLst>
                                            <p:cond delay="0"/>
                                          </p:stCondLst>
                                        </p:cTn>
                                        <p:tgtEl>
                                          <p:spTgt spid="16389"/>
                                        </p:tgtEl>
                                        <p:attrNameLst>
                                          <p:attrName>style.visibility</p:attrName>
                                        </p:attrNameLst>
                                      </p:cBhvr>
                                      <p:to>
                                        <p:strVal val="visible"/>
                                      </p:to>
                                    </p:set>
                                    <p:anim calcmode="lin" valueType="num">
                                      <p:cBhvr additive="base">
                                        <p:cTn id="15" dur="500" fill="hold"/>
                                        <p:tgtEl>
                                          <p:spTgt spid="16389"/>
                                        </p:tgtEl>
                                        <p:attrNameLst>
                                          <p:attrName>ppt_x</p:attrName>
                                        </p:attrNameLst>
                                      </p:cBhvr>
                                      <p:tavLst>
                                        <p:tav tm="0">
                                          <p:val>
                                            <p:strVal val="1+#ppt_w/2"/>
                                          </p:val>
                                        </p:tav>
                                        <p:tav tm="100000">
                                          <p:val>
                                            <p:strVal val="#ppt_x"/>
                                          </p:val>
                                        </p:tav>
                                      </p:tavLst>
                                    </p:anim>
                                    <p:anim calcmode="lin" valueType="num">
                                      <p:cBhvr additive="base">
                                        <p:cTn id="16" dur="500" fill="hold"/>
                                        <p:tgtEl>
                                          <p:spTgt spid="16389"/>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9228"/>
                                        </p:tgtEl>
                                        <p:attrNameLst>
                                          <p:attrName>style.visibility</p:attrName>
                                        </p:attrNameLst>
                                      </p:cBhvr>
                                      <p:to>
                                        <p:strVal val="visible"/>
                                      </p:to>
                                    </p:set>
                                    <p:anim calcmode="lin" valueType="num">
                                      <p:cBhvr additive="base">
                                        <p:cTn id="19" dur="500" fill="hold"/>
                                        <p:tgtEl>
                                          <p:spTgt spid="9228"/>
                                        </p:tgtEl>
                                        <p:attrNameLst>
                                          <p:attrName>ppt_x</p:attrName>
                                        </p:attrNameLst>
                                      </p:cBhvr>
                                      <p:tavLst>
                                        <p:tav tm="0">
                                          <p:val>
                                            <p:strVal val="1+#ppt_w/2"/>
                                          </p:val>
                                        </p:tav>
                                        <p:tav tm="100000">
                                          <p:val>
                                            <p:strVal val="#ppt_x"/>
                                          </p:val>
                                        </p:tav>
                                      </p:tavLst>
                                    </p:anim>
                                    <p:anim calcmode="lin" valueType="num">
                                      <p:cBhvr additive="base">
                                        <p:cTn id="20" dur="500" fill="hold"/>
                                        <p:tgtEl>
                                          <p:spTgt spid="9228"/>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16388"/>
                                        </p:tgtEl>
                                        <p:attrNameLst>
                                          <p:attrName>style.visibility</p:attrName>
                                        </p:attrNameLst>
                                      </p:cBhvr>
                                      <p:to>
                                        <p:strVal val="visible"/>
                                      </p:to>
                                    </p:set>
                                    <p:anim calcmode="lin" valueType="num">
                                      <p:cBhvr additive="base">
                                        <p:cTn id="23" dur="500" fill="hold"/>
                                        <p:tgtEl>
                                          <p:spTgt spid="16388"/>
                                        </p:tgtEl>
                                        <p:attrNameLst>
                                          <p:attrName>ppt_x</p:attrName>
                                        </p:attrNameLst>
                                      </p:cBhvr>
                                      <p:tavLst>
                                        <p:tav tm="0">
                                          <p:val>
                                            <p:strVal val="1+#ppt_w/2"/>
                                          </p:val>
                                        </p:tav>
                                        <p:tav tm="100000">
                                          <p:val>
                                            <p:strVal val="#ppt_x"/>
                                          </p:val>
                                        </p:tav>
                                      </p:tavLst>
                                    </p:anim>
                                    <p:anim calcmode="lin" valueType="num">
                                      <p:cBhvr additive="base">
                                        <p:cTn id="24" dur="500" fill="hold"/>
                                        <p:tgtEl>
                                          <p:spTgt spid="16388"/>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nodeType="clickEffect">
                                  <p:stCondLst>
                                    <p:cond delay="0"/>
                                  </p:stCondLst>
                                  <p:childTnLst>
                                    <p:set>
                                      <p:cBhvr>
                                        <p:cTn id="28" dur="1" fill="hold">
                                          <p:stCondLst>
                                            <p:cond delay="0"/>
                                          </p:stCondLst>
                                        </p:cTn>
                                        <p:tgtEl>
                                          <p:spTgt spid="16391"/>
                                        </p:tgtEl>
                                        <p:attrNameLst>
                                          <p:attrName>style.visibility</p:attrName>
                                        </p:attrNameLst>
                                      </p:cBhvr>
                                      <p:to>
                                        <p:strVal val="visible"/>
                                      </p:to>
                                    </p:set>
                                    <p:anim calcmode="lin" valueType="num">
                                      <p:cBhvr additive="base">
                                        <p:cTn id="29" dur="500" fill="hold"/>
                                        <p:tgtEl>
                                          <p:spTgt spid="16391"/>
                                        </p:tgtEl>
                                        <p:attrNameLst>
                                          <p:attrName>ppt_x</p:attrName>
                                        </p:attrNameLst>
                                      </p:cBhvr>
                                      <p:tavLst>
                                        <p:tav tm="0">
                                          <p:val>
                                            <p:strVal val="1+#ppt_w/2"/>
                                          </p:val>
                                        </p:tav>
                                        <p:tav tm="100000">
                                          <p:val>
                                            <p:strVal val="#ppt_x"/>
                                          </p:val>
                                        </p:tav>
                                      </p:tavLst>
                                    </p:anim>
                                    <p:anim calcmode="lin" valueType="num">
                                      <p:cBhvr additive="base">
                                        <p:cTn id="30" dur="500" fill="hold"/>
                                        <p:tgtEl>
                                          <p:spTgt spid="16391"/>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9229"/>
                                        </p:tgtEl>
                                        <p:attrNameLst>
                                          <p:attrName>style.visibility</p:attrName>
                                        </p:attrNameLst>
                                      </p:cBhvr>
                                      <p:to>
                                        <p:strVal val="visible"/>
                                      </p:to>
                                    </p:set>
                                    <p:anim calcmode="lin" valueType="num">
                                      <p:cBhvr additive="base">
                                        <p:cTn id="33" dur="500" fill="hold"/>
                                        <p:tgtEl>
                                          <p:spTgt spid="9229"/>
                                        </p:tgtEl>
                                        <p:attrNameLst>
                                          <p:attrName>ppt_x</p:attrName>
                                        </p:attrNameLst>
                                      </p:cBhvr>
                                      <p:tavLst>
                                        <p:tav tm="0">
                                          <p:val>
                                            <p:strVal val="1+#ppt_w/2"/>
                                          </p:val>
                                        </p:tav>
                                        <p:tav tm="100000">
                                          <p:val>
                                            <p:strVal val="#ppt_x"/>
                                          </p:val>
                                        </p:tav>
                                      </p:tavLst>
                                    </p:anim>
                                    <p:anim calcmode="lin" valueType="num">
                                      <p:cBhvr additive="base">
                                        <p:cTn id="34" dur="500" fill="hold"/>
                                        <p:tgtEl>
                                          <p:spTgt spid="9229"/>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16390"/>
                                        </p:tgtEl>
                                        <p:attrNameLst>
                                          <p:attrName>style.visibility</p:attrName>
                                        </p:attrNameLst>
                                      </p:cBhvr>
                                      <p:to>
                                        <p:strVal val="visible"/>
                                      </p:to>
                                    </p:set>
                                    <p:anim calcmode="lin" valueType="num">
                                      <p:cBhvr additive="base">
                                        <p:cTn id="37" dur="500" fill="hold"/>
                                        <p:tgtEl>
                                          <p:spTgt spid="16390"/>
                                        </p:tgtEl>
                                        <p:attrNameLst>
                                          <p:attrName>ppt_x</p:attrName>
                                        </p:attrNameLst>
                                      </p:cBhvr>
                                      <p:tavLst>
                                        <p:tav tm="0">
                                          <p:val>
                                            <p:strVal val="1+#ppt_w/2"/>
                                          </p:val>
                                        </p:tav>
                                        <p:tav tm="100000">
                                          <p:val>
                                            <p:strVal val="#ppt_x"/>
                                          </p:val>
                                        </p:tav>
                                      </p:tavLst>
                                    </p:anim>
                                    <p:anim calcmode="lin" valueType="num">
                                      <p:cBhvr additive="base">
                                        <p:cTn id="38" dur="500" fill="hold"/>
                                        <p:tgtEl>
                                          <p:spTgt spid="16390"/>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9230"/>
                                        </p:tgtEl>
                                        <p:attrNameLst>
                                          <p:attrName>style.visibility</p:attrName>
                                        </p:attrNameLst>
                                      </p:cBhvr>
                                      <p:to>
                                        <p:strVal val="visible"/>
                                      </p:to>
                                    </p:set>
                                    <p:anim calcmode="lin" valueType="num">
                                      <p:cBhvr additive="base">
                                        <p:cTn id="43" dur="500" fill="hold"/>
                                        <p:tgtEl>
                                          <p:spTgt spid="9230"/>
                                        </p:tgtEl>
                                        <p:attrNameLst>
                                          <p:attrName>ppt_x</p:attrName>
                                        </p:attrNameLst>
                                      </p:cBhvr>
                                      <p:tavLst>
                                        <p:tav tm="0">
                                          <p:val>
                                            <p:strVal val="1+#ppt_w/2"/>
                                          </p:val>
                                        </p:tav>
                                        <p:tav tm="100000">
                                          <p:val>
                                            <p:strVal val="#ppt_x"/>
                                          </p:val>
                                        </p:tav>
                                      </p:tavLst>
                                    </p:anim>
                                    <p:anim calcmode="lin" valueType="num">
                                      <p:cBhvr additive="base">
                                        <p:cTn id="44" dur="500" fill="hold"/>
                                        <p:tgtEl>
                                          <p:spTgt spid="9230"/>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9225"/>
                                        </p:tgtEl>
                                        <p:attrNameLst>
                                          <p:attrName>style.visibility</p:attrName>
                                        </p:attrNameLst>
                                      </p:cBhvr>
                                      <p:to>
                                        <p:strVal val="visible"/>
                                      </p:to>
                                    </p:set>
                                    <p:anim calcmode="lin" valueType="num">
                                      <p:cBhvr additive="base">
                                        <p:cTn id="47" dur="500" fill="hold"/>
                                        <p:tgtEl>
                                          <p:spTgt spid="9225"/>
                                        </p:tgtEl>
                                        <p:attrNameLst>
                                          <p:attrName>ppt_x</p:attrName>
                                        </p:attrNameLst>
                                      </p:cBhvr>
                                      <p:tavLst>
                                        <p:tav tm="0">
                                          <p:val>
                                            <p:strVal val="1+#ppt_w/2"/>
                                          </p:val>
                                        </p:tav>
                                        <p:tav tm="100000">
                                          <p:val>
                                            <p:strVal val="#ppt_x"/>
                                          </p:val>
                                        </p:tav>
                                      </p:tavLst>
                                    </p:anim>
                                    <p:anim calcmode="lin" valueType="num">
                                      <p:cBhvr additive="base">
                                        <p:cTn id="48" dur="500" fill="hold"/>
                                        <p:tgtEl>
                                          <p:spTgt spid="9225"/>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0"/>
                                  </p:stCondLst>
                                  <p:childTnLst>
                                    <p:set>
                                      <p:cBhvr>
                                        <p:cTn id="50" dur="1" fill="hold">
                                          <p:stCondLst>
                                            <p:cond delay="0"/>
                                          </p:stCondLst>
                                        </p:cTn>
                                        <p:tgtEl>
                                          <p:spTgt spid="16392"/>
                                        </p:tgtEl>
                                        <p:attrNameLst>
                                          <p:attrName>style.visibility</p:attrName>
                                        </p:attrNameLst>
                                      </p:cBhvr>
                                      <p:to>
                                        <p:strVal val="visible"/>
                                      </p:to>
                                    </p:set>
                                    <p:anim calcmode="lin" valueType="num">
                                      <p:cBhvr additive="base">
                                        <p:cTn id="51" dur="500" fill="hold"/>
                                        <p:tgtEl>
                                          <p:spTgt spid="16392"/>
                                        </p:tgtEl>
                                        <p:attrNameLst>
                                          <p:attrName>ppt_x</p:attrName>
                                        </p:attrNameLst>
                                      </p:cBhvr>
                                      <p:tavLst>
                                        <p:tav tm="0">
                                          <p:val>
                                            <p:strVal val="1+#ppt_w/2"/>
                                          </p:val>
                                        </p:tav>
                                        <p:tav tm="100000">
                                          <p:val>
                                            <p:strVal val="#ppt_x"/>
                                          </p:val>
                                        </p:tav>
                                      </p:tavLst>
                                    </p:anim>
                                    <p:anim calcmode="lin" valueType="num">
                                      <p:cBhvr additive="base">
                                        <p:cTn id="52" dur="500" fill="hold"/>
                                        <p:tgtEl>
                                          <p:spTgt spid="16392"/>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2" fill="hold" grpId="0" nodeType="clickEffect">
                                  <p:stCondLst>
                                    <p:cond delay="0"/>
                                  </p:stCondLst>
                                  <p:childTnLst>
                                    <p:set>
                                      <p:cBhvr>
                                        <p:cTn id="56" dur="1" fill="hold">
                                          <p:stCondLst>
                                            <p:cond delay="0"/>
                                          </p:stCondLst>
                                        </p:cTn>
                                        <p:tgtEl>
                                          <p:spTgt spid="9231"/>
                                        </p:tgtEl>
                                        <p:attrNameLst>
                                          <p:attrName>style.visibility</p:attrName>
                                        </p:attrNameLst>
                                      </p:cBhvr>
                                      <p:to>
                                        <p:strVal val="visible"/>
                                      </p:to>
                                    </p:set>
                                    <p:anim calcmode="lin" valueType="num">
                                      <p:cBhvr additive="base">
                                        <p:cTn id="57" dur="500" fill="hold"/>
                                        <p:tgtEl>
                                          <p:spTgt spid="9231"/>
                                        </p:tgtEl>
                                        <p:attrNameLst>
                                          <p:attrName>ppt_x</p:attrName>
                                        </p:attrNameLst>
                                      </p:cBhvr>
                                      <p:tavLst>
                                        <p:tav tm="0">
                                          <p:val>
                                            <p:strVal val="1+#ppt_w/2"/>
                                          </p:val>
                                        </p:tav>
                                        <p:tav tm="100000">
                                          <p:val>
                                            <p:strVal val="#ppt_x"/>
                                          </p:val>
                                        </p:tav>
                                      </p:tavLst>
                                    </p:anim>
                                    <p:anim calcmode="lin" valueType="num">
                                      <p:cBhvr additive="base">
                                        <p:cTn id="58" dur="500" fill="hold"/>
                                        <p:tgtEl>
                                          <p:spTgt spid="9231"/>
                                        </p:tgtEl>
                                        <p:attrNameLst>
                                          <p:attrName>ppt_y</p:attrName>
                                        </p:attrNameLst>
                                      </p:cBhvr>
                                      <p:tavLst>
                                        <p:tav tm="0">
                                          <p:val>
                                            <p:strVal val="#ppt_y"/>
                                          </p:val>
                                        </p:tav>
                                        <p:tav tm="100000">
                                          <p:val>
                                            <p:strVal val="#ppt_y"/>
                                          </p:val>
                                        </p:tav>
                                      </p:tavLst>
                                    </p:anim>
                                  </p:childTnLst>
                                </p:cTn>
                              </p:par>
                              <p:par>
                                <p:cTn id="59" presetID="2" presetClass="entr" presetSubtype="2" fill="hold" nodeType="withEffect">
                                  <p:stCondLst>
                                    <p:cond delay="0"/>
                                  </p:stCondLst>
                                  <p:childTnLst>
                                    <p:set>
                                      <p:cBhvr>
                                        <p:cTn id="60" dur="1" fill="hold">
                                          <p:stCondLst>
                                            <p:cond delay="0"/>
                                          </p:stCondLst>
                                        </p:cTn>
                                        <p:tgtEl>
                                          <p:spTgt spid="9227"/>
                                        </p:tgtEl>
                                        <p:attrNameLst>
                                          <p:attrName>style.visibility</p:attrName>
                                        </p:attrNameLst>
                                      </p:cBhvr>
                                      <p:to>
                                        <p:strVal val="visible"/>
                                      </p:to>
                                    </p:set>
                                    <p:anim calcmode="lin" valueType="num">
                                      <p:cBhvr additive="base">
                                        <p:cTn id="61" dur="500" fill="hold"/>
                                        <p:tgtEl>
                                          <p:spTgt spid="9227"/>
                                        </p:tgtEl>
                                        <p:attrNameLst>
                                          <p:attrName>ppt_x</p:attrName>
                                        </p:attrNameLst>
                                      </p:cBhvr>
                                      <p:tavLst>
                                        <p:tav tm="0">
                                          <p:val>
                                            <p:strVal val="1+#ppt_w/2"/>
                                          </p:val>
                                        </p:tav>
                                        <p:tav tm="100000">
                                          <p:val>
                                            <p:strVal val="#ppt_x"/>
                                          </p:val>
                                        </p:tav>
                                      </p:tavLst>
                                    </p:anim>
                                    <p:anim calcmode="lin" valueType="num">
                                      <p:cBhvr additive="base">
                                        <p:cTn id="62" dur="500" fill="hold"/>
                                        <p:tgtEl>
                                          <p:spTgt spid="9227"/>
                                        </p:tgtEl>
                                        <p:attrNameLst>
                                          <p:attrName>ppt_y</p:attrName>
                                        </p:attrNameLst>
                                      </p:cBhvr>
                                      <p:tavLst>
                                        <p:tav tm="0">
                                          <p:val>
                                            <p:strVal val="#ppt_y"/>
                                          </p:val>
                                        </p:tav>
                                        <p:tav tm="100000">
                                          <p:val>
                                            <p:strVal val="#ppt_y"/>
                                          </p:val>
                                        </p:tav>
                                      </p:tavLst>
                                    </p:anim>
                                  </p:childTnLst>
                                </p:cTn>
                              </p:par>
                              <p:par>
                                <p:cTn id="63" presetID="2" presetClass="entr" presetSubtype="2" fill="hold" nodeType="withEffect">
                                  <p:stCondLst>
                                    <p:cond delay="0"/>
                                  </p:stCondLst>
                                  <p:childTnLst>
                                    <p:set>
                                      <p:cBhvr>
                                        <p:cTn id="64" dur="1" fill="hold">
                                          <p:stCondLst>
                                            <p:cond delay="0"/>
                                          </p:stCondLst>
                                        </p:cTn>
                                        <p:tgtEl>
                                          <p:spTgt spid="16394"/>
                                        </p:tgtEl>
                                        <p:attrNameLst>
                                          <p:attrName>style.visibility</p:attrName>
                                        </p:attrNameLst>
                                      </p:cBhvr>
                                      <p:to>
                                        <p:strVal val="visible"/>
                                      </p:to>
                                    </p:set>
                                    <p:anim calcmode="lin" valueType="num">
                                      <p:cBhvr additive="base">
                                        <p:cTn id="65" dur="500" fill="hold"/>
                                        <p:tgtEl>
                                          <p:spTgt spid="16394"/>
                                        </p:tgtEl>
                                        <p:attrNameLst>
                                          <p:attrName>ppt_x</p:attrName>
                                        </p:attrNameLst>
                                      </p:cBhvr>
                                      <p:tavLst>
                                        <p:tav tm="0">
                                          <p:val>
                                            <p:strVal val="1+#ppt_w/2"/>
                                          </p:val>
                                        </p:tav>
                                        <p:tav tm="100000">
                                          <p:val>
                                            <p:strVal val="#ppt_x"/>
                                          </p:val>
                                        </p:tav>
                                      </p:tavLst>
                                    </p:anim>
                                    <p:anim calcmode="lin" valueType="num">
                                      <p:cBhvr additive="base">
                                        <p:cTn id="66" dur="500" fill="hold"/>
                                        <p:tgtEl>
                                          <p:spTgt spid="163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8" grpId="0"/>
      <p:bldP spid="9229" grpId="0"/>
      <p:bldP spid="9230" grpId="0"/>
      <p:bldP spid="9231" grpId="0"/>
      <p:bldP spid="925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AutoShape 3"/>
          <p:cNvSpPr>
            <a:spLocks noChangeArrowheads="1"/>
          </p:cNvSpPr>
          <p:nvPr/>
        </p:nvSpPr>
        <p:spPr bwMode="auto">
          <a:xfrm>
            <a:off x="381000" y="1676400"/>
            <a:ext cx="7061200" cy="4724400"/>
          </a:xfrm>
          <a:prstGeom prst="roundRect">
            <a:avLst>
              <a:gd name="adj" fmla="val 9583"/>
            </a:avLst>
          </a:prstGeom>
          <a:noFill/>
          <a:ln w="19050">
            <a:solidFill>
              <a:srgbClr val="FFFFFF"/>
            </a:solidFill>
            <a:round/>
          </a:ln>
          <a:effectLst>
            <a:outerShdw dist="107763" dir="2700000" algn="ctr" rotWithShape="0">
              <a:srgbClr val="C0C0C0">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12291" name="Picture 24" descr="4"/>
          <p:cNvPicPr>
            <a:picLocks noChangeAspect="1"/>
          </p:cNvPicPr>
          <p:nvPr/>
        </p:nvPicPr>
        <p:blipFill>
          <a:blip r:embed="rId1"/>
          <a:stretch>
            <a:fillRect/>
          </a:stretch>
        </p:blipFill>
        <p:spPr>
          <a:xfrm>
            <a:off x="7092950" y="2924175"/>
            <a:ext cx="1781175" cy="3924300"/>
          </a:xfrm>
          <a:prstGeom prst="rect">
            <a:avLst/>
          </a:prstGeom>
          <a:noFill/>
          <a:ln w="9525">
            <a:noFill/>
          </a:ln>
        </p:spPr>
      </p:pic>
      <p:sp>
        <p:nvSpPr>
          <p:cNvPr id="10244" name="文本框 1"/>
          <p:cNvSpPr txBox="1"/>
          <p:nvPr/>
        </p:nvSpPr>
        <p:spPr>
          <a:xfrm>
            <a:off x="838200" y="1905000"/>
            <a:ext cx="6072188" cy="4400550"/>
          </a:xfrm>
          <a:prstGeom prst="rect">
            <a:avLst/>
          </a:prstGeom>
          <a:noFill/>
          <a:ln w="9525">
            <a:noFill/>
          </a:ln>
        </p:spPr>
        <p:txBody>
          <a:bodyPr>
            <a:spAutoFit/>
          </a:bodyPr>
          <a:p>
            <a:pPr lvl="0" eaLnBrk="1" hangingPunct="1"/>
            <a:r>
              <a:rPr lang="en-US" altLang="zh-CN" sz="2800" dirty="0">
                <a:latin typeface="微软雅黑" panose="020B0503020204020204" pitchFamily="34" charset="-122"/>
                <a:ea typeface="微软雅黑" panose="020B0503020204020204" pitchFamily="34" charset="-122"/>
                <a:sym typeface="Arial" panose="020B0604020202020204" pitchFamily="34" charset="0"/>
              </a:rPr>
              <a:t>       </a:t>
            </a:r>
            <a:r>
              <a:rPr lang="zh-CN" altLang="en-US" sz="2800" dirty="0">
                <a:latin typeface="微软雅黑" panose="020B0503020204020204" pitchFamily="34" charset="-122"/>
                <a:ea typeface="微软雅黑" panose="020B0503020204020204" pitchFamily="34" charset="-122"/>
                <a:sym typeface="Arial" panose="020B0604020202020204" pitchFamily="34" charset="0"/>
              </a:rPr>
              <a:t>议题一般是指讨论的题目。</a:t>
            </a:r>
            <a:endParaRPr lang="en-US" altLang="zh-CN" sz="2800" dirty="0">
              <a:latin typeface="微软雅黑" panose="020B0503020204020204" pitchFamily="34" charset="-122"/>
              <a:ea typeface="微软雅黑" panose="020B0503020204020204" pitchFamily="34" charset="-122"/>
              <a:sym typeface="Arial" panose="020B0604020202020204" pitchFamily="34" charset="0"/>
            </a:endParaRPr>
          </a:p>
          <a:p>
            <a:pPr lvl="0" eaLnBrk="1" hangingPunct="1"/>
            <a:r>
              <a:rPr lang="en-US" altLang="zh-CN" sz="2800" dirty="0">
                <a:latin typeface="微软雅黑" panose="020B0503020204020204" pitchFamily="34" charset="-122"/>
                <a:ea typeface="微软雅黑" panose="020B0503020204020204" pitchFamily="34" charset="-122"/>
                <a:sym typeface="Arial" panose="020B0604020202020204" pitchFamily="34" charset="0"/>
              </a:rPr>
              <a:t>       </a:t>
            </a:r>
            <a:r>
              <a:rPr lang="zh-CN" altLang="en-US" sz="2800" dirty="0">
                <a:latin typeface="微软雅黑" panose="020B0503020204020204" pitchFamily="34" charset="-122"/>
                <a:ea typeface="微软雅黑" panose="020B0503020204020204" pitchFamily="34" charset="-122"/>
                <a:sym typeface="Arial" panose="020B0604020202020204" pitchFamily="34" charset="0"/>
              </a:rPr>
              <a:t>群文阅读一般的说是讨论的话题。对于议题现在说法不统一。</a:t>
            </a:r>
            <a:endParaRPr lang="en-US" altLang="zh-CN" sz="2800" dirty="0">
              <a:latin typeface="微软雅黑" panose="020B0503020204020204" pitchFamily="34" charset="-122"/>
              <a:ea typeface="微软雅黑" panose="020B0503020204020204" pitchFamily="34" charset="-122"/>
              <a:sym typeface="Arial" panose="020B0604020202020204" pitchFamily="34" charset="0"/>
            </a:endParaRPr>
          </a:p>
          <a:p>
            <a:pPr lvl="0" eaLnBrk="1" hangingPunct="1"/>
            <a:r>
              <a:rPr lang="en-US" altLang="zh-CN" sz="2800" dirty="0">
                <a:latin typeface="微软雅黑" panose="020B0503020204020204" pitchFamily="34" charset="-122"/>
                <a:ea typeface="微软雅黑" panose="020B0503020204020204" pitchFamily="34" charset="-122"/>
                <a:sym typeface="Arial" panose="020B0604020202020204" pitchFamily="34" charset="0"/>
              </a:rPr>
              <a:t>       </a:t>
            </a:r>
            <a:r>
              <a:rPr lang="zh-CN" altLang="en-US" sz="2800" dirty="0">
                <a:latin typeface="微软雅黑" panose="020B0503020204020204" pitchFamily="34" charset="-122"/>
                <a:ea typeface="微软雅黑" panose="020B0503020204020204" pitchFamily="34" charset="-122"/>
                <a:sym typeface="Arial" panose="020B0604020202020204" pitchFamily="34" charset="0"/>
              </a:rPr>
              <a:t>蒋军晶老师说群文阅读的议题包括三个方面：阅读理解策略，表达的方式和思考的内容。</a:t>
            </a:r>
            <a:endParaRPr lang="en-US" altLang="zh-CN" sz="2800" dirty="0">
              <a:latin typeface="微软雅黑" panose="020B0503020204020204" pitchFamily="34" charset="-122"/>
              <a:ea typeface="微软雅黑" panose="020B0503020204020204" pitchFamily="34" charset="-122"/>
              <a:sym typeface="Arial" panose="020B0604020202020204" pitchFamily="34" charset="0"/>
            </a:endParaRPr>
          </a:p>
          <a:p>
            <a:pPr lvl="0" eaLnBrk="1" hangingPunct="1"/>
            <a:r>
              <a:rPr lang="en-US" altLang="zh-CN" sz="2800" dirty="0">
                <a:latin typeface="微软雅黑" panose="020B0503020204020204" pitchFamily="34" charset="-122"/>
                <a:ea typeface="微软雅黑" panose="020B0503020204020204" pitchFamily="34" charset="-122"/>
                <a:sym typeface="Arial" panose="020B0604020202020204" pitchFamily="34" charset="0"/>
              </a:rPr>
              <a:t>       </a:t>
            </a:r>
            <a:r>
              <a:rPr lang="zh-CN" altLang="en-US" sz="2800" dirty="0">
                <a:latin typeface="微软雅黑" panose="020B0503020204020204" pitchFamily="34" charset="-122"/>
                <a:ea typeface="微软雅黑" panose="020B0503020204020204" pitchFamily="34" charset="-122"/>
                <a:sym typeface="Arial" panose="020B0604020202020204" pitchFamily="34" charset="0"/>
              </a:rPr>
              <a:t>崔峦老师说，群文阅读既有人文主题也有讨论的议题。</a:t>
            </a:r>
            <a:endParaRPr lang="en-US" altLang="zh-CN" sz="2800" dirty="0">
              <a:latin typeface="微软雅黑" panose="020B0503020204020204" pitchFamily="34" charset="-122"/>
              <a:ea typeface="微软雅黑" panose="020B0503020204020204" pitchFamily="34" charset="-122"/>
              <a:sym typeface="Arial" panose="020B0604020202020204" pitchFamily="34" charset="0"/>
            </a:endParaRPr>
          </a:p>
          <a:p>
            <a:pPr lvl="0" eaLnBrk="1" hangingPunct="1"/>
            <a:r>
              <a:rPr lang="en-US" altLang="zh-CN" sz="2800" dirty="0">
                <a:latin typeface="楷体" panose="02010609060101010101" pitchFamily="49" charset="-122"/>
                <a:ea typeface="楷体" panose="02010609060101010101" pitchFamily="49" charset="-122"/>
                <a:sym typeface="Arial" panose="020B0604020202020204" pitchFamily="34" charset="0"/>
              </a:rPr>
              <a:t>    </a:t>
            </a:r>
            <a:r>
              <a:rPr lang="zh-CN" altLang="en-US" sz="2800" b="1" dirty="0">
                <a:latin typeface="楷体" panose="02010609060101010101" pitchFamily="49" charset="-122"/>
                <a:ea typeface="楷体" panose="02010609060101010101" pitchFamily="49" charset="-122"/>
                <a:sym typeface="Arial" panose="020B0604020202020204" pitchFamily="34" charset="0"/>
              </a:rPr>
              <a:t>我以为群文阅读的议题应该是指向于思维训练的话题。</a:t>
            </a:r>
            <a:endParaRPr lang="zh-CN" altLang="en-US" sz="2800" b="1" dirty="0">
              <a:latin typeface="楷体" panose="02010609060101010101" pitchFamily="49" charset="-122"/>
              <a:ea typeface="楷体" panose="02010609060101010101" pitchFamily="49" charset="-122"/>
              <a:sym typeface="Arial" panose="020B0604020202020204" pitchFamily="34" charset="0"/>
            </a:endParaRPr>
          </a:p>
        </p:txBody>
      </p:sp>
      <p:sp>
        <p:nvSpPr>
          <p:cNvPr id="12293" name="Text Box 3"/>
          <p:cNvSpPr txBox="1"/>
          <p:nvPr/>
        </p:nvSpPr>
        <p:spPr>
          <a:xfrm>
            <a:off x="1981200" y="457200"/>
            <a:ext cx="6986588" cy="830263"/>
          </a:xfrm>
          <a:prstGeom prst="rect">
            <a:avLst/>
          </a:prstGeom>
          <a:noFill/>
          <a:ln w="9525">
            <a:noFill/>
          </a:ln>
        </p:spPr>
        <p:txBody>
          <a:bodyPr>
            <a:spAutoFit/>
          </a:bodyPr>
          <a:p>
            <a:pPr marL="342900" lvl="0" indent="-342900" algn="just" eaLnBrk="1" hangingPunct="1">
              <a:spcBef>
                <a:spcPct val="50000"/>
              </a:spcBef>
              <a:buClr>
                <a:schemeClr val="folHlink"/>
              </a:buClr>
              <a:buSzPct val="60000"/>
              <a:buFont typeface="Wingdings" panose="05000000000000000000" pitchFamily="2" charset="2"/>
              <a:buNone/>
            </a:pPr>
            <a:r>
              <a:rPr lang="zh-CN" altLang="en-US" sz="3600" b="1" dirty="0">
                <a:solidFill>
                  <a:srgbClr val="FF0000"/>
                </a:solidFill>
                <a:latin typeface="楷体" panose="02010609060101010101" pitchFamily="49" charset="-122"/>
                <a:ea typeface="楷体" panose="02010609060101010101" pitchFamily="49" charset="-122"/>
              </a:rPr>
              <a:t>      </a:t>
            </a:r>
            <a:r>
              <a:rPr lang="zh-CN" altLang="en-US" sz="4800" b="1" dirty="0">
                <a:solidFill>
                  <a:srgbClr val="FF0000"/>
                </a:solidFill>
                <a:latin typeface="华文新魏" pitchFamily="2" charset="-122"/>
                <a:ea typeface="华文新魏" pitchFamily="2" charset="-122"/>
              </a:rPr>
              <a:t>一  议题</a:t>
            </a:r>
            <a:endParaRPr lang="zh-CN" altLang="en-US" sz="4800" b="1" dirty="0">
              <a:solidFill>
                <a:srgbClr val="FF0000"/>
              </a:solidFill>
              <a:latin typeface="华文新魏" pitchFamily="2" charset="-122"/>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244">
                                            <p:txEl>
                                              <p:charRg st="0" end="20"/>
                                            </p:txEl>
                                          </p:spTgt>
                                        </p:tgtEl>
                                        <p:attrNameLst>
                                          <p:attrName>style.visibility</p:attrName>
                                        </p:attrNameLst>
                                      </p:cBhvr>
                                      <p:to>
                                        <p:strVal val="visible"/>
                                      </p:to>
                                    </p:set>
                                    <p:animEffect transition="in" filter="blinds(horizontal)">
                                      <p:cBhvr>
                                        <p:cTn id="7" dur="500"/>
                                        <p:tgtEl>
                                          <p:spTgt spid="10244">
                                            <p:txEl>
                                              <p:charRg st="0" end="2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244">
                                            <p:txEl>
                                              <p:charRg st="20" end="55"/>
                                            </p:txEl>
                                          </p:spTgt>
                                        </p:tgtEl>
                                        <p:attrNameLst>
                                          <p:attrName>style.visibility</p:attrName>
                                        </p:attrNameLst>
                                      </p:cBhvr>
                                      <p:to>
                                        <p:strVal val="visible"/>
                                      </p:to>
                                    </p:set>
                                    <p:animEffect transition="in" filter="blinds(horizontal)">
                                      <p:cBhvr>
                                        <p:cTn id="12" dur="500"/>
                                        <p:tgtEl>
                                          <p:spTgt spid="10244">
                                            <p:txEl>
                                              <p:charRg st="20" end="5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0244">
                                            <p:txEl>
                                              <p:charRg st="55" end="102"/>
                                            </p:txEl>
                                          </p:spTgt>
                                        </p:tgtEl>
                                        <p:attrNameLst>
                                          <p:attrName>style.visibility</p:attrName>
                                        </p:attrNameLst>
                                      </p:cBhvr>
                                      <p:to>
                                        <p:strVal val="visible"/>
                                      </p:to>
                                    </p:set>
                                    <p:animEffect transition="in" filter="blinds(horizontal)">
                                      <p:cBhvr>
                                        <p:cTn id="17" dur="500"/>
                                        <p:tgtEl>
                                          <p:spTgt spid="10244">
                                            <p:txEl>
                                              <p:charRg st="55" end="10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0244">
                                            <p:txEl>
                                              <p:charRg st="102" end="134"/>
                                            </p:txEl>
                                          </p:spTgt>
                                        </p:tgtEl>
                                        <p:attrNameLst>
                                          <p:attrName>style.visibility</p:attrName>
                                        </p:attrNameLst>
                                      </p:cBhvr>
                                      <p:to>
                                        <p:strVal val="visible"/>
                                      </p:to>
                                    </p:set>
                                    <p:animEffect transition="in" filter="blinds(horizontal)">
                                      <p:cBhvr>
                                        <p:cTn id="22" dur="500"/>
                                        <p:tgtEl>
                                          <p:spTgt spid="10244">
                                            <p:txEl>
                                              <p:charRg st="102" end="13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1" fill="hold" nodeType="clickEffect">
                                  <p:stCondLst>
                                    <p:cond delay="0"/>
                                  </p:stCondLst>
                                  <p:childTnLst>
                                    <p:set>
                                      <p:cBhvr>
                                        <p:cTn id="26" dur="1" fill="hold">
                                          <p:stCondLst>
                                            <p:cond delay="0"/>
                                          </p:stCondLst>
                                        </p:cTn>
                                        <p:tgtEl>
                                          <p:spTgt spid="10244">
                                            <p:txEl>
                                              <p:charRg st="134" end="163"/>
                                            </p:txEl>
                                          </p:spTgt>
                                        </p:tgtEl>
                                        <p:attrNameLst>
                                          <p:attrName>style.visibility</p:attrName>
                                        </p:attrNameLst>
                                      </p:cBhvr>
                                      <p:to>
                                        <p:strVal val="visible"/>
                                      </p:to>
                                    </p:set>
                                    <p:anim calcmode="lin" valueType="num">
                                      <p:cBhvr additive="base">
                                        <p:cTn id="27" dur="500" fill="hold"/>
                                        <p:tgtEl>
                                          <p:spTgt spid="10244">
                                            <p:txEl>
                                              <p:charRg st="134" end="16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0244">
                                            <p:txEl>
                                              <p:charRg st="134" end="163"/>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思维活动</a:t>
            </a:r>
            <a:endParaRPr lang="zh-CN" altLang="en-US"/>
          </a:p>
        </p:txBody>
      </p:sp>
      <p:sp>
        <p:nvSpPr>
          <p:cNvPr id="3" name="内容占位符 2"/>
          <p:cNvSpPr>
            <a:spLocks noGrp="1"/>
          </p:cNvSpPr>
          <p:nvPr>
            <p:ph idx="1"/>
          </p:nvPr>
        </p:nvSpPr>
        <p:spPr/>
        <p:txBody>
          <a:bodyPr/>
          <a:p>
            <a:r>
              <a:rPr lang="zh-CN" altLang="en-US" sz="3600"/>
              <a:t>思维是对新输入信息与脑内储存的知识经验进行系列的复杂的心智操作活动。</a:t>
            </a:r>
            <a:endParaRPr lang="zh-CN" altLang="en-US" sz="36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思维活动的基本方式：</a:t>
            </a:r>
            <a:endParaRPr lang="zh-CN" altLang="en-US"/>
          </a:p>
        </p:txBody>
      </p:sp>
      <p:sp>
        <p:nvSpPr>
          <p:cNvPr id="3" name="内容占位符 2"/>
          <p:cNvSpPr>
            <a:spLocks noGrp="1"/>
          </p:cNvSpPr>
          <p:nvPr>
            <p:ph idx="1"/>
          </p:nvPr>
        </p:nvSpPr>
        <p:spPr>
          <a:xfrm>
            <a:off x="586105" y="1217295"/>
            <a:ext cx="8075930" cy="4642485"/>
          </a:xfrm>
        </p:spPr>
        <p:txBody>
          <a:bodyPr/>
          <a:p>
            <a:r>
              <a:rPr lang="zh-CN" altLang="en-US" sz="2800"/>
              <a:t>分析与综合：分析是把事物的整体分解为各个组成部分的过程；综合是把事物的各个组成部分联系起来，或者把事物的个性特征和个别方面合成整体的过程。</a:t>
            </a:r>
            <a:endParaRPr lang="zh-CN" altLang="en-US" sz="2800"/>
          </a:p>
          <a:p>
            <a:r>
              <a:rPr lang="zh-CN" altLang="en-US" sz="2800"/>
              <a:t>比较与分类：比较是在头脑中确定对象之间的共同点和差异点，把它们区别不同类别的思维方式。</a:t>
            </a:r>
            <a:endParaRPr lang="zh-CN" altLang="en-US" sz="2800"/>
          </a:p>
          <a:p>
            <a:r>
              <a:rPr lang="zh-CN" altLang="en-US" sz="2800"/>
              <a:t>抽象与概括：抽象是在具体的分析综合比较的基础上抽取同类事物共同的、本质的特征。概括是把事物的共同点、本质特征综合起来的思维过程。抽象是形成概念的必要过程和前提。</a:t>
            </a:r>
            <a:endParaRPr lang="zh-CN" altLang="en-US" sz="28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内容占位符 2"/>
          <p:cNvSpPr>
            <a:spLocks noGrp="1"/>
          </p:cNvSpPr>
          <p:nvPr>
            <p:ph idx="1"/>
          </p:nvPr>
        </p:nvSpPr>
        <p:spPr>
          <a:xfrm>
            <a:off x="152400" y="1965325"/>
            <a:ext cx="8991600" cy="4657725"/>
          </a:xfrm>
          <a:solidFill>
            <a:srgbClr val="FFFFFF">
              <a:alpha val="100000"/>
            </a:srgbClr>
          </a:solidFill>
        </p:spPr>
        <p:txBody>
          <a:bodyPr vert="horz" wrap="square" lIns="91440" tIns="45720" rIns="91440" bIns="45720" anchor="t"/>
          <a:p>
            <a:pPr lvl="0"/>
            <a:r>
              <a:rPr lang="zh-CN" altLang="en-US" sz="2800" dirty="0">
                <a:latin typeface="微软雅黑" panose="020B0503020204020204" pitchFamily="34" charset="-122"/>
                <a:ea typeface="微软雅黑" panose="020B0503020204020204" pitchFamily="34" charset="-122"/>
              </a:rPr>
              <a:t>他（它和她）是谁？</a:t>
            </a:r>
            <a:r>
              <a:rPr lang="zh-CN" altLang="en-US" sz="2800" dirty="0">
                <a:latin typeface="华文仿宋" pitchFamily="2" charset="-122"/>
                <a:ea typeface="华文仿宋" pitchFamily="2" charset="-122"/>
              </a:rPr>
              <a:t>（概念特质）</a:t>
            </a:r>
            <a:endParaRPr lang="zh-CN" altLang="en-US" sz="2800" dirty="0">
              <a:latin typeface="华文仿宋" pitchFamily="2" charset="-122"/>
              <a:ea typeface="华文仿宋" pitchFamily="2" charset="-122"/>
            </a:endParaRPr>
          </a:p>
          <a:p>
            <a:pPr lvl="0"/>
            <a:r>
              <a:rPr lang="zh-CN" altLang="en-US" sz="2800" dirty="0">
                <a:latin typeface="微软雅黑" panose="020B0503020204020204" pitchFamily="34" charset="-122"/>
                <a:ea typeface="微软雅黑" panose="020B0503020204020204" pitchFamily="34" charset="-122"/>
              </a:rPr>
              <a:t>故事中狐狸，文学作品中的狼，什么是知识？什么是勇敢？故事中的月亮？古诗中的月亮？</a:t>
            </a:r>
            <a:endParaRPr lang="zh-CN" altLang="en-US" sz="2800" dirty="0">
              <a:latin typeface="微软雅黑" panose="020B0503020204020204" pitchFamily="34" charset="-122"/>
              <a:ea typeface="微软雅黑" panose="020B0503020204020204" pitchFamily="34" charset="-122"/>
            </a:endParaRPr>
          </a:p>
          <a:p>
            <a:pPr lvl="0"/>
            <a:r>
              <a:rPr lang="zh-CN" altLang="en-US" sz="2800" dirty="0">
                <a:latin typeface="华文仿宋" pitchFamily="2" charset="-122"/>
                <a:ea typeface="华文仿宋" pitchFamily="2" charset="-122"/>
                <a:sym typeface="宋体" panose="02010600030101010101" pitchFamily="2" charset="-122"/>
              </a:rPr>
              <a:t>（人和物）</a:t>
            </a:r>
            <a:r>
              <a:rPr lang="zh-CN" altLang="en-US" sz="2800" dirty="0">
                <a:latin typeface="微软雅黑" panose="020B0503020204020204" pitchFamily="34" charset="-122"/>
                <a:ea typeface="微软雅黑" panose="020B0503020204020204" pitchFamily="34" charset="-122"/>
                <a:sym typeface="宋体" panose="02010600030101010101" pitchFamily="2" charset="-122"/>
              </a:rPr>
              <a:t>谁最？谁变？</a:t>
            </a:r>
            <a:endParaRPr lang="zh-CN" altLang="en-US" sz="2800" dirty="0">
              <a:latin typeface="微软雅黑" panose="020B0503020204020204" pitchFamily="34" charset="-122"/>
              <a:ea typeface="微软雅黑" panose="020B0503020204020204" pitchFamily="34" charset="-122"/>
            </a:endParaRPr>
          </a:p>
          <a:p>
            <a:pPr lvl="0"/>
            <a:r>
              <a:rPr lang="zh-CN" altLang="en-US" sz="2800" dirty="0">
                <a:latin typeface="微软雅黑" panose="020B0503020204020204" pitchFamily="34" charset="-122"/>
                <a:ea typeface="微软雅黑" panose="020B0503020204020204" pitchFamily="34" charset="-122"/>
              </a:rPr>
              <a:t>在比较中理解同侪认知的事物</a:t>
            </a:r>
            <a:r>
              <a:rPr lang="zh-CN" altLang="en-US" sz="2800" dirty="0">
                <a:latin typeface="华文仿宋" pitchFamily="2" charset="-122"/>
                <a:ea typeface="华文仿宋" pitchFamily="2" charset="-122"/>
              </a:rPr>
              <a:t>（人），</a:t>
            </a:r>
            <a:r>
              <a:rPr lang="zh-CN" altLang="en-US" sz="2800" dirty="0">
                <a:latin typeface="微软雅黑" panose="020B0503020204020204" pitchFamily="34" charset="-122"/>
                <a:ea typeface="微软雅黑" panose="020B0503020204020204" pitchFamily="34" charset="-122"/>
              </a:rPr>
              <a:t>理清相应脉络的。</a:t>
            </a:r>
            <a:endParaRPr lang="zh-CN" altLang="en-US" sz="2800" dirty="0">
              <a:latin typeface="微软雅黑" panose="020B0503020204020204" pitchFamily="34" charset="-122"/>
              <a:ea typeface="微软雅黑" panose="020B0503020204020204" pitchFamily="34" charset="-122"/>
            </a:endParaRPr>
          </a:p>
          <a:p>
            <a:pPr lvl="0"/>
            <a:r>
              <a:rPr lang="zh-CN" altLang="en-US" sz="2800" dirty="0">
                <a:latin typeface="微软雅黑" panose="020B0503020204020204" pitchFamily="34" charset="-122"/>
                <a:ea typeface="微软雅黑" panose="020B0503020204020204" pitchFamily="34" charset="-122"/>
              </a:rPr>
              <a:t>到底什么最有用？他们是怎么变化的？</a:t>
            </a:r>
            <a:r>
              <a:rPr lang="zh-CN" altLang="en-US" sz="2800" dirty="0">
                <a:latin typeface="华文仿宋" pitchFamily="2" charset="-122"/>
                <a:ea typeface="华文仿宋" pitchFamily="2" charset="-122"/>
              </a:rPr>
              <a:t>（我们怎么认识自然之道？）</a:t>
            </a:r>
            <a:endParaRPr lang="zh-CN" altLang="en-US" sz="2800" dirty="0">
              <a:latin typeface="华文仿宋" pitchFamily="2" charset="-122"/>
              <a:ea typeface="华文仿宋" pitchFamily="2" charset="-122"/>
            </a:endParaRPr>
          </a:p>
        </p:txBody>
      </p:sp>
      <p:sp>
        <p:nvSpPr>
          <p:cNvPr id="11266" name="文本框 1"/>
          <p:cNvSpPr txBox="1">
            <a:spLocks noChangeArrowheads="1"/>
          </p:cNvSpPr>
          <p:nvPr/>
        </p:nvSpPr>
        <p:spPr bwMode="auto">
          <a:xfrm>
            <a:off x="457200" y="736600"/>
            <a:ext cx="8359775" cy="892175"/>
          </a:xfrm>
          <a:prstGeom prst="rect">
            <a:avLst/>
          </a:prstGeom>
          <a:noFill/>
          <a:ln w="9525">
            <a:noFill/>
            <a:miter lim="800000"/>
          </a:ln>
        </p:spPr>
        <p:txBody>
          <a:bodyPr>
            <a:spAutoFit/>
          </a:bodyPr>
          <a:p>
            <a:pPr lvl="0" eaLnBrk="1" hangingPunct="1"/>
            <a:r>
              <a:rPr lang="zh-CN" altLang="en-US" sz="2000" dirty="0">
                <a:solidFill>
                  <a:srgbClr val="00B050"/>
                </a:solidFill>
                <a:latin typeface="黑体" panose="02010609060101010101" pitchFamily="49" charset="-122"/>
                <a:ea typeface="黑体" panose="02010609060101010101" pitchFamily="49" charset="-122"/>
                <a:sym typeface="Arial" panose="020B0604020202020204" pitchFamily="34" charset="0"/>
              </a:rPr>
              <a:t>我以为的议题</a:t>
            </a:r>
            <a:r>
              <a:rPr lang="en-US" altLang="zh-CN" sz="2000" dirty="0">
                <a:solidFill>
                  <a:srgbClr val="00B050"/>
                </a:solidFill>
                <a:latin typeface="黑体" panose="02010609060101010101" pitchFamily="49" charset="-122"/>
                <a:ea typeface="黑体" panose="02010609060101010101" pitchFamily="49" charset="-122"/>
                <a:sym typeface="Arial" panose="020B0604020202020204" pitchFamily="34" charset="0"/>
              </a:rPr>
              <a:t>:</a:t>
            </a:r>
            <a:r>
              <a:rPr lang="zh-CN" altLang="en-US" sz="2000" dirty="0">
                <a:solidFill>
                  <a:srgbClr val="00B050"/>
                </a:solidFill>
                <a:latin typeface="黑体" panose="02010609060101010101" pitchFamily="49" charset="-122"/>
                <a:ea typeface="黑体" panose="02010609060101010101" pitchFamily="49" charset="-122"/>
                <a:sym typeface="Arial" panose="020B0604020202020204" pitchFamily="34" charset="0"/>
              </a:rPr>
              <a:t>怎样思考“谁”</a:t>
            </a:r>
            <a:endParaRPr lang="zh-CN" altLang="en-US" sz="2000" dirty="0">
              <a:solidFill>
                <a:srgbClr val="00B050"/>
              </a:solidFill>
              <a:latin typeface="黑体" panose="02010609060101010101" pitchFamily="49" charset="-122"/>
              <a:ea typeface="黑体" panose="02010609060101010101" pitchFamily="49" charset="-122"/>
              <a:sym typeface="Arial" panose="020B0604020202020204" pitchFamily="34" charset="0"/>
            </a:endParaRPr>
          </a:p>
          <a:p>
            <a:pPr lvl="0" eaLnBrk="1" hangingPunct="1"/>
            <a:r>
              <a:rPr lang="zh-CN" altLang="en-US" sz="2800" dirty="0">
                <a:latin typeface="黑体" panose="02010609060101010101" pitchFamily="49" charset="-122"/>
                <a:ea typeface="黑体" panose="02010609060101010101" pitchFamily="49" charset="-122"/>
                <a:sym typeface="Arial" panose="020B0604020202020204" pitchFamily="34" charset="0"/>
              </a:rPr>
              <a:t>  </a:t>
            </a:r>
            <a:r>
              <a:rPr lang="zh-CN" altLang="en-US" sz="3200" b="1" dirty="0">
                <a:latin typeface="华文新魏" pitchFamily="2" charset="-122"/>
                <a:ea typeface="华文新魏" pitchFamily="2" charset="-122"/>
                <a:sym typeface="Arial" panose="020B0604020202020204" pitchFamily="34" charset="0"/>
              </a:rPr>
              <a:t>提取与推论</a:t>
            </a:r>
            <a:r>
              <a:rPr lang="en-US" altLang="zh-CN" sz="3200" b="1" dirty="0">
                <a:latin typeface="华文新魏" pitchFamily="2" charset="-122"/>
                <a:ea typeface="华文新魏" pitchFamily="2" charset="-122"/>
                <a:sym typeface="Arial" panose="020B0604020202020204" pitchFamily="34" charset="0"/>
              </a:rPr>
              <a:t>——</a:t>
            </a:r>
            <a:r>
              <a:rPr lang="zh-CN" altLang="en-US" sz="3200" b="1" dirty="0">
                <a:solidFill>
                  <a:srgbClr val="0070C0"/>
                </a:solidFill>
                <a:latin typeface="华文新魏" pitchFamily="2" charset="-122"/>
                <a:ea typeface="华文新魏" pitchFamily="2" charset="-122"/>
                <a:sym typeface="Arial" panose="020B0604020202020204" pitchFamily="34" charset="0"/>
              </a:rPr>
              <a:t>解释与统整</a:t>
            </a:r>
            <a:r>
              <a:rPr lang="en-US" altLang="zh-CN" sz="3200" b="1" dirty="0">
                <a:latin typeface="华文新魏" pitchFamily="2" charset="-122"/>
                <a:ea typeface="华文新魏" pitchFamily="2" charset="-122"/>
                <a:sym typeface="Arial" panose="020B0604020202020204" pitchFamily="34" charset="0"/>
              </a:rPr>
              <a:t>——</a:t>
            </a:r>
            <a:r>
              <a:rPr lang="zh-CN" altLang="en-US" sz="3200" b="1" dirty="0">
                <a:solidFill>
                  <a:srgbClr val="FC1FFC"/>
                </a:solidFill>
                <a:latin typeface="华文新魏" pitchFamily="2" charset="-122"/>
                <a:ea typeface="华文新魏" pitchFamily="2" charset="-122"/>
                <a:sym typeface="Arial" panose="020B0604020202020204" pitchFamily="34" charset="0"/>
              </a:rPr>
              <a:t>评价与鉴赏</a:t>
            </a:r>
            <a:endParaRPr lang="zh-CN" altLang="en-US" sz="2000" b="1" dirty="0">
              <a:solidFill>
                <a:srgbClr val="FC1FFC"/>
              </a:solidFill>
              <a:latin typeface="华文新魏" pitchFamily="2" charset="-122"/>
              <a:ea typeface="华文新魏" pitchFamily="2"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266">
                                            <p:txEl>
                                              <p:charRg st="15" end="37"/>
                                            </p:txEl>
                                          </p:spTgt>
                                        </p:tgtEl>
                                        <p:attrNameLst>
                                          <p:attrName>style.visibility</p:attrName>
                                        </p:attrNameLst>
                                      </p:cBhvr>
                                      <p:to>
                                        <p:strVal val="visible"/>
                                      </p:to>
                                    </p:set>
                                    <p:animEffect transition="in" filter="blinds(horizontal)">
                                      <p:cBhvr>
                                        <p:cTn id="7" dur="500"/>
                                        <p:tgtEl>
                                          <p:spTgt spid="11266">
                                            <p:txEl>
                                              <p:charRg st="15" end="37"/>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1265">
                                            <p:txEl>
                                              <p:charRg st="0" end="16"/>
                                            </p:txEl>
                                          </p:spTgt>
                                        </p:tgtEl>
                                        <p:attrNameLst>
                                          <p:attrName>style.visibility</p:attrName>
                                        </p:attrNameLst>
                                      </p:cBhvr>
                                      <p:to>
                                        <p:strVal val="visible"/>
                                      </p:to>
                                    </p:set>
                                    <p:animEffect transition="in" filter="box(in)">
                                      <p:cBhvr>
                                        <p:cTn id="12" dur="500"/>
                                        <p:tgtEl>
                                          <p:spTgt spid="11265">
                                            <p:txEl>
                                              <p:charRg st="0" end="1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1265">
                                            <p:txEl>
                                              <p:charRg st="16" end="57"/>
                                            </p:txEl>
                                          </p:spTgt>
                                        </p:tgtEl>
                                        <p:attrNameLst>
                                          <p:attrName>style.visibility</p:attrName>
                                        </p:attrNameLst>
                                      </p:cBhvr>
                                      <p:to>
                                        <p:strVal val="visible"/>
                                      </p:to>
                                    </p:set>
                                    <p:animEffect transition="in" filter="box(in)">
                                      <p:cBhvr>
                                        <p:cTn id="17" dur="500"/>
                                        <p:tgtEl>
                                          <p:spTgt spid="11265">
                                            <p:txEl>
                                              <p:charRg st="16" end="57"/>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11265">
                                            <p:txEl>
                                              <p:charRg st="57" end="69"/>
                                            </p:txEl>
                                          </p:spTgt>
                                        </p:tgtEl>
                                        <p:attrNameLst>
                                          <p:attrName>style.visibility</p:attrName>
                                        </p:attrNameLst>
                                      </p:cBhvr>
                                      <p:to>
                                        <p:strVal val="visible"/>
                                      </p:to>
                                    </p:set>
                                    <p:animEffect transition="in" filter="box(in)">
                                      <p:cBhvr>
                                        <p:cTn id="22" dur="500"/>
                                        <p:tgtEl>
                                          <p:spTgt spid="11265">
                                            <p:txEl>
                                              <p:charRg st="57" end="69"/>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11265">
                                            <p:txEl>
                                              <p:charRg st="69" end="95"/>
                                            </p:txEl>
                                          </p:spTgt>
                                        </p:tgtEl>
                                        <p:attrNameLst>
                                          <p:attrName>style.visibility</p:attrName>
                                        </p:attrNameLst>
                                      </p:cBhvr>
                                      <p:to>
                                        <p:strVal val="visible"/>
                                      </p:to>
                                    </p:set>
                                    <p:animEffect transition="in" filter="box(in)">
                                      <p:cBhvr>
                                        <p:cTn id="27" dur="500"/>
                                        <p:tgtEl>
                                          <p:spTgt spid="11265">
                                            <p:txEl>
                                              <p:charRg st="69" end="9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11265">
                                            <p:txEl>
                                              <p:charRg st="95" end="126"/>
                                            </p:txEl>
                                          </p:spTgt>
                                        </p:tgtEl>
                                        <p:attrNameLst>
                                          <p:attrName>style.visibility</p:attrName>
                                        </p:attrNameLst>
                                      </p:cBhvr>
                                      <p:to>
                                        <p:strVal val="visible"/>
                                      </p:to>
                                    </p:set>
                                    <p:animEffect transition="in" filter="box(in)">
                                      <p:cBhvr>
                                        <p:cTn id="32" dur="500"/>
                                        <p:tgtEl>
                                          <p:spTgt spid="11265">
                                            <p:txEl>
                                              <p:charRg st="95" end="12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标题 1"/>
          <p:cNvSpPr>
            <a:spLocks noGrp="1"/>
          </p:cNvSpPr>
          <p:nvPr>
            <p:ph type="title"/>
          </p:nvPr>
        </p:nvSpPr>
        <p:spPr>
          <a:xfrm>
            <a:off x="609600" y="-152400"/>
            <a:ext cx="8534400" cy="1462088"/>
          </a:xfrm>
        </p:spPr>
        <p:txBody>
          <a:bodyPr vert="horz" wrap="square" lIns="91440" tIns="45720" rIns="91440" bIns="45720" anchor="b"/>
          <a:p>
            <a:pPr lvl="0"/>
            <a:r>
              <a:rPr lang="zh-CN" altLang="en-US" sz="3600" i="0" dirty="0">
                <a:latin typeface="华文新魏" pitchFamily="2" charset="-122"/>
                <a:ea typeface="华文新魏" pitchFamily="2" charset="-122"/>
              </a:rPr>
              <a:t>思考“原因句”中的“什么样”</a:t>
            </a:r>
            <a:r>
              <a:rPr lang="zh-CN" altLang="en-US" sz="3600" b="0" i="0" dirty="0">
                <a:latin typeface="华文仿宋" pitchFamily="2" charset="-122"/>
                <a:ea typeface="华文仿宋" pitchFamily="2" charset="-122"/>
              </a:rPr>
              <a:t>（连结）</a:t>
            </a:r>
            <a:endParaRPr lang="zh-CN" altLang="en-US" sz="3600" b="0" i="0" dirty="0">
              <a:latin typeface="华文仿宋" pitchFamily="2" charset="-122"/>
              <a:ea typeface="华文仿宋" pitchFamily="2" charset="-122"/>
            </a:endParaRPr>
          </a:p>
        </p:txBody>
      </p:sp>
      <p:sp>
        <p:nvSpPr>
          <p:cNvPr id="9218" name="内容占位符 2"/>
          <p:cNvSpPr>
            <a:spLocks noGrp="1"/>
          </p:cNvSpPr>
          <p:nvPr>
            <p:ph idx="1"/>
          </p:nvPr>
        </p:nvSpPr>
        <p:spPr>
          <a:xfrm>
            <a:off x="381000" y="1905000"/>
            <a:ext cx="8339138" cy="4457700"/>
          </a:xfrm>
        </p:spPr>
        <p:txBody>
          <a:bodyPr vert="horz" wrap="square" lIns="91440" tIns="45720" rIns="91440" bIns="45720" anchor="t"/>
          <a:p>
            <a:pPr lvl="0">
              <a:lnSpc>
                <a:spcPct val="150000"/>
              </a:lnSpc>
            </a:pPr>
            <a:r>
              <a:rPr lang="en-US" altLang="en-US" sz="2800" dirty="0">
                <a:latin typeface="微软雅黑" panose="020B0503020204020204" pitchFamily="34" charset="-122"/>
                <a:ea typeface="微软雅黑" panose="020B0503020204020204" pitchFamily="34" charset="-122"/>
              </a:rPr>
              <a:t>我们想到了什么？</a:t>
            </a:r>
            <a:endParaRPr lang="en-US" altLang="en-US" sz="2800" dirty="0">
              <a:latin typeface="微软雅黑" panose="020B0503020204020204" pitchFamily="34" charset="-122"/>
              <a:ea typeface="微软雅黑" panose="020B0503020204020204" pitchFamily="34" charset="-122"/>
            </a:endParaRPr>
          </a:p>
          <a:p>
            <a:pPr lvl="0">
              <a:lnSpc>
                <a:spcPct val="150000"/>
              </a:lnSpc>
            </a:pPr>
            <a:r>
              <a:rPr lang="en-US" altLang="en-US" sz="2800" b="1" i="1" dirty="0">
                <a:latin typeface="微软雅黑" panose="020B0503020204020204" pitchFamily="34" charset="-122"/>
                <a:ea typeface="微软雅黑" panose="020B0503020204020204" pitchFamily="34" charset="-122"/>
              </a:rPr>
              <a:t>聊聊送别诗中的情感？聊聊田园诗中的想象？</a:t>
            </a:r>
            <a:endParaRPr lang="en-US" altLang="en-US" sz="2800" b="1" i="1" dirty="0">
              <a:latin typeface="微软雅黑" panose="020B0503020204020204" pitchFamily="34" charset="-122"/>
              <a:ea typeface="微软雅黑" panose="020B0503020204020204" pitchFamily="34" charset="-122"/>
            </a:endParaRPr>
          </a:p>
          <a:p>
            <a:pPr lvl="0">
              <a:lnSpc>
                <a:spcPct val="150000"/>
              </a:lnSpc>
            </a:pPr>
            <a:r>
              <a:rPr lang="en-US" altLang="en-US" sz="2800" dirty="0">
                <a:latin typeface="微软雅黑" panose="020B0503020204020204" pitchFamily="34" charset="-122"/>
                <a:ea typeface="微软雅黑" panose="020B0503020204020204" pitchFamily="34" charset="-122"/>
              </a:rPr>
              <a:t>我们明白什么？</a:t>
            </a:r>
            <a:endParaRPr lang="en-US" altLang="en-US" sz="2800" dirty="0">
              <a:latin typeface="微软雅黑" panose="020B0503020204020204" pitchFamily="34" charset="-122"/>
              <a:ea typeface="微软雅黑" panose="020B0503020204020204" pitchFamily="34" charset="-122"/>
            </a:endParaRPr>
          </a:p>
          <a:p>
            <a:pPr lvl="0">
              <a:lnSpc>
                <a:spcPct val="150000"/>
              </a:lnSpc>
            </a:pPr>
            <a:r>
              <a:rPr lang="en-US" altLang="en-US" sz="2800" b="1" i="1" dirty="0">
                <a:latin typeface="微软雅黑" panose="020B0503020204020204" pitchFamily="34" charset="-122"/>
                <a:ea typeface="微软雅黑" panose="020B0503020204020204" pitchFamily="34" charset="-122"/>
              </a:rPr>
              <a:t>如何看待诚信？ 什么是勇敢的人 ？</a:t>
            </a:r>
            <a:endParaRPr lang="en-US" altLang="zh-CN" sz="2800" b="1" i="1" dirty="0">
              <a:latin typeface="微软雅黑" panose="020B0503020204020204" pitchFamily="34" charset="-122"/>
              <a:ea typeface="微软雅黑" panose="020B0503020204020204" pitchFamily="34" charset="-122"/>
            </a:endParaRPr>
          </a:p>
          <a:p>
            <a:pPr lvl="0">
              <a:lnSpc>
                <a:spcPct val="150000"/>
              </a:lnSpc>
            </a:pPr>
            <a:r>
              <a:rPr lang="en-US" altLang="en-US" sz="2800" dirty="0">
                <a:latin typeface="微软雅黑" panose="020B0503020204020204" pitchFamily="34" charset="-122"/>
                <a:ea typeface="微软雅黑" panose="020B0503020204020204" pitchFamily="34" charset="-122"/>
              </a:rPr>
              <a:t>谁是怎么成长变化的？</a:t>
            </a:r>
            <a:endParaRPr lang="en-US" altLang="en-US" sz="2800" dirty="0">
              <a:latin typeface="微软雅黑" panose="020B0503020204020204" pitchFamily="34" charset="-122"/>
              <a:ea typeface="微软雅黑" panose="020B0503020204020204" pitchFamily="34" charset="-122"/>
            </a:endParaRPr>
          </a:p>
          <a:p>
            <a:pPr lvl="0">
              <a:lnSpc>
                <a:spcPct val="150000"/>
              </a:lnSpc>
            </a:pPr>
            <a:r>
              <a:rPr lang="en-US" altLang="en-US" sz="2800" b="1" i="1" dirty="0">
                <a:latin typeface="微软雅黑" panose="020B0503020204020204" pitchFamily="34" charset="-122"/>
                <a:ea typeface="微软雅黑" panose="020B0503020204020204" pitchFamily="34" charset="-122"/>
              </a:rPr>
              <a:t>孙悟空成长记  ；丑小鸭怎么变成白天鹅的？</a:t>
            </a:r>
            <a:endParaRPr lang="en-US" altLang="en-US" sz="2800" b="1" i="1" dirty="0">
              <a:latin typeface="微软雅黑" panose="020B0503020204020204" pitchFamily="34" charset="-122"/>
              <a:ea typeface="微软雅黑" panose="020B0503020204020204" pitchFamily="34" charset="-122"/>
            </a:endParaRPr>
          </a:p>
          <a:p>
            <a:pPr lvl="0">
              <a:lnSpc>
                <a:spcPct val="150000"/>
              </a:lnSpc>
            </a:pPr>
            <a:endParaRPr lang="en-US" altLang="en-US" sz="2800" dirty="0">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18">
                                            <p:txEl>
                                              <p:charRg st="0" end="9"/>
                                            </p:txEl>
                                          </p:spTgt>
                                        </p:tgtEl>
                                        <p:attrNameLst>
                                          <p:attrName>style.visibility</p:attrName>
                                        </p:attrNameLst>
                                      </p:cBhvr>
                                      <p:to>
                                        <p:strVal val="visible"/>
                                      </p:to>
                                    </p:set>
                                    <p:animEffect transition="in" filter="blinds(horizontal)">
                                      <p:cBhvr>
                                        <p:cTn id="7" dur="500"/>
                                        <p:tgtEl>
                                          <p:spTgt spid="9218">
                                            <p:txEl>
                                              <p:charRg st="0" end="9"/>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218">
                                            <p:txEl>
                                              <p:charRg st="9" end="30"/>
                                            </p:txEl>
                                          </p:spTgt>
                                        </p:tgtEl>
                                        <p:attrNameLst>
                                          <p:attrName>style.visibility</p:attrName>
                                        </p:attrNameLst>
                                      </p:cBhvr>
                                      <p:to>
                                        <p:strVal val="visible"/>
                                      </p:to>
                                    </p:set>
                                    <p:animEffect transition="in" filter="blinds(horizontal)">
                                      <p:cBhvr>
                                        <p:cTn id="12" dur="500"/>
                                        <p:tgtEl>
                                          <p:spTgt spid="9218">
                                            <p:txEl>
                                              <p:charRg st="9" end="3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218">
                                            <p:txEl>
                                              <p:charRg st="30" end="38"/>
                                            </p:txEl>
                                          </p:spTgt>
                                        </p:tgtEl>
                                        <p:attrNameLst>
                                          <p:attrName>style.visibility</p:attrName>
                                        </p:attrNameLst>
                                      </p:cBhvr>
                                      <p:to>
                                        <p:strVal val="visible"/>
                                      </p:to>
                                    </p:set>
                                    <p:animEffect transition="in" filter="blinds(horizontal)">
                                      <p:cBhvr>
                                        <p:cTn id="17" dur="500"/>
                                        <p:tgtEl>
                                          <p:spTgt spid="9218">
                                            <p:txEl>
                                              <p:charRg st="30" end="38"/>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9218">
                                            <p:txEl>
                                              <p:charRg st="38" end="56"/>
                                            </p:txEl>
                                          </p:spTgt>
                                        </p:tgtEl>
                                        <p:attrNameLst>
                                          <p:attrName>style.visibility</p:attrName>
                                        </p:attrNameLst>
                                      </p:cBhvr>
                                      <p:to>
                                        <p:strVal val="visible"/>
                                      </p:to>
                                    </p:set>
                                    <p:animEffect transition="in" filter="blinds(horizontal)">
                                      <p:cBhvr>
                                        <p:cTn id="22" dur="500"/>
                                        <p:tgtEl>
                                          <p:spTgt spid="9218">
                                            <p:txEl>
                                              <p:charRg st="38" end="5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9218">
                                            <p:txEl>
                                              <p:charRg st="56" end="67"/>
                                            </p:txEl>
                                          </p:spTgt>
                                        </p:tgtEl>
                                        <p:attrNameLst>
                                          <p:attrName>style.visibility</p:attrName>
                                        </p:attrNameLst>
                                      </p:cBhvr>
                                      <p:to>
                                        <p:strVal val="visible"/>
                                      </p:to>
                                    </p:set>
                                    <p:animEffect transition="in" filter="blinds(horizontal)">
                                      <p:cBhvr>
                                        <p:cTn id="27" dur="500"/>
                                        <p:tgtEl>
                                          <p:spTgt spid="9218">
                                            <p:txEl>
                                              <p:charRg st="56" end="67"/>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9218">
                                            <p:txEl>
                                              <p:charRg st="67" end="89"/>
                                            </p:txEl>
                                          </p:spTgt>
                                        </p:tgtEl>
                                        <p:attrNameLst>
                                          <p:attrName>style.visibility</p:attrName>
                                        </p:attrNameLst>
                                      </p:cBhvr>
                                      <p:to>
                                        <p:strVal val="visible"/>
                                      </p:to>
                                    </p:set>
                                    <p:animEffect transition="in" filter="blinds(horizontal)">
                                      <p:cBhvr>
                                        <p:cTn id="32" dur="500"/>
                                        <p:tgtEl>
                                          <p:spTgt spid="9218">
                                            <p:txEl>
                                              <p:charRg st="67" end="8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Text Box 2"/>
          <p:cNvSpPr txBox="1">
            <a:spLocks noChangeArrowheads="1"/>
          </p:cNvSpPr>
          <p:nvPr/>
        </p:nvSpPr>
        <p:spPr bwMode="auto">
          <a:xfrm>
            <a:off x="250825" y="2060575"/>
            <a:ext cx="8858250" cy="4081463"/>
          </a:xfrm>
          <a:prstGeom prst="rect">
            <a:avLst/>
          </a:prstGeom>
          <a:noFill/>
          <a:ln w="9525">
            <a:noFill/>
            <a:miter lim="800000"/>
          </a:ln>
        </p:spPr>
        <p:txBody>
          <a:bodyPr>
            <a:spAutoFit/>
          </a:bodyPr>
          <a:p>
            <a:pPr marL="342900" lvl="0" indent="-342900" algn="just" eaLnBrk="1" hangingPunct="1">
              <a:lnSpc>
                <a:spcPct val="120000"/>
              </a:lnSpc>
              <a:buClr>
                <a:schemeClr val="folHlink"/>
              </a:buClr>
              <a:buSzPct val="60000"/>
              <a:buFont typeface="Wingdings" panose="05000000000000000000" pitchFamily="2" charset="2"/>
              <a:buNone/>
            </a:pPr>
            <a:r>
              <a:rPr lang="zh-CN" altLang="en-US" sz="3200" dirty="0">
                <a:solidFill>
                  <a:schemeClr val="hlink"/>
                </a:solidFill>
                <a:latin typeface="微软雅黑" panose="020B0503020204020204" pitchFamily="34" charset="-122"/>
                <a:ea typeface="微软雅黑" panose="020B0503020204020204" pitchFamily="34" charset="-122"/>
              </a:rPr>
              <a:t> </a:t>
            </a:r>
            <a:r>
              <a:rPr lang="zh-CN" altLang="en-US" sz="3200" dirty="0">
                <a:latin typeface="微软雅黑" panose="020B0503020204020204" pitchFamily="34" charset="-122"/>
                <a:ea typeface="微软雅黑" panose="020B0503020204020204" pitchFamily="34" charset="-122"/>
              </a:rPr>
              <a:t>  </a:t>
            </a:r>
            <a:r>
              <a:rPr lang="zh-CN" altLang="en-US" sz="3200" dirty="0">
                <a:latin typeface="微软雅黑" panose="020B0503020204020204" pitchFamily="34" charset="-122"/>
                <a:ea typeface="微软雅黑" panose="020B0503020204020204" pitchFamily="34" charset="-122"/>
                <a:sym typeface="Arial" panose="020B0604020202020204" pitchFamily="34" charset="0"/>
              </a:rPr>
              <a:t>群文阅读教学取向：</a:t>
            </a:r>
            <a:endParaRPr lang="zh-CN" altLang="en-US" sz="3200" dirty="0">
              <a:latin typeface="微软雅黑" panose="020B0503020204020204" pitchFamily="34" charset="-122"/>
              <a:ea typeface="微软雅黑" panose="020B0503020204020204" pitchFamily="34" charset="-122"/>
              <a:sym typeface="Arial" panose="020B0604020202020204" pitchFamily="34" charset="0"/>
            </a:endParaRPr>
          </a:p>
          <a:p>
            <a:pPr marL="342900" lvl="0" indent="-342900" algn="just" eaLnBrk="1" hangingPunct="1">
              <a:lnSpc>
                <a:spcPct val="120000"/>
              </a:lnSpc>
              <a:buClr>
                <a:schemeClr val="folHlink"/>
              </a:buClr>
              <a:buSzPct val="60000"/>
              <a:buFont typeface="Wingdings" panose="05000000000000000000" pitchFamily="2" charset="2"/>
              <a:buNone/>
            </a:pPr>
            <a:r>
              <a:rPr lang="zh-CN" altLang="en-US" sz="3200" dirty="0">
                <a:latin typeface="微软雅黑" panose="020B0503020204020204" pitchFamily="34" charset="-122"/>
                <a:ea typeface="微软雅黑" panose="020B0503020204020204" pitchFamily="34" charset="-122"/>
              </a:rPr>
              <a:t>  </a:t>
            </a:r>
            <a:endParaRPr lang="zh-CN" altLang="en-US" sz="3200" dirty="0">
              <a:latin typeface="微软雅黑" panose="020B0503020204020204" pitchFamily="34" charset="-122"/>
              <a:ea typeface="微软雅黑" panose="020B0503020204020204" pitchFamily="34" charset="-122"/>
            </a:endParaRPr>
          </a:p>
          <a:p>
            <a:pPr marL="342900" lvl="0" indent="-342900" algn="just" eaLnBrk="1" hangingPunct="1">
              <a:lnSpc>
                <a:spcPct val="150000"/>
              </a:lnSpc>
              <a:buClr>
                <a:schemeClr val="folHlink"/>
              </a:buClr>
              <a:buSzPct val="60000"/>
              <a:buFont typeface="Wingdings" panose="05000000000000000000" pitchFamily="2" charset="2"/>
              <a:buChar char="ü"/>
            </a:pPr>
            <a:r>
              <a:rPr lang="zh-CN" altLang="en-US" sz="3200" dirty="0">
                <a:solidFill>
                  <a:srgbClr val="610261"/>
                </a:solidFill>
                <a:latin typeface="微软雅黑" panose="020B0503020204020204" pitchFamily="34" charset="-122"/>
                <a:ea typeface="微软雅黑" panose="020B0503020204020204" pitchFamily="34" charset="-122"/>
              </a:rPr>
              <a:t>学习“表达”</a:t>
            </a:r>
            <a:r>
              <a:rPr lang="zh-CN" altLang="en-US" sz="3200" dirty="0">
                <a:solidFill>
                  <a:srgbClr val="610261"/>
                </a:solidFill>
                <a:latin typeface="华文仿宋" pitchFamily="2" charset="-122"/>
                <a:ea typeface="华文仿宋" pitchFamily="2" charset="-122"/>
              </a:rPr>
              <a:t>（侧重文学）</a:t>
            </a:r>
            <a:endParaRPr lang="en-US" altLang="zh-CN" sz="3200" dirty="0">
              <a:solidFill>
                <a:srgbClr val="610261"/>
              </a:solidFill>
              <a:latin typeface="华文仿宋" pitchFamily="2" charset="-122"/>
              <a:ea typeface="华文仿宋" pitchFamily="2" charset="-122"/>
            </a:endParaRPr>
          </a:p>
          <a:p>
            <a:pPr marL="342900" lvl="0" indent="-342900" algn="just" eaLnBrk="1" hangingPunct="1">
              <a:lnSpc>
                <a:spcPct val="150000"/>
              </a:lnSpc>
              <a:buClr>
                <a:schemeClr val="folHlink"/>
              </a:buClr>
              <a:buSzPct val="60000"/>
              <a:buFont typeface="Wingdings" panose="05000000000000000000" pitchFamily="2" charset="2"/>
              <a:buChar char="ü"/>
            </a:pPr>
            <a:r>
              <a:rPr lang="zh-CN" altLang="en-US" sz="3200" dirty="0">
                <a:solidFill>
                  <a:srgbClr val="00B0F0"/>
                </a:solidFill>
                <a:latin typeface="微软雅黑" panose="020B0503020204020204" pitchFamily="34" charset="-122"/>
                <a:ea typeface="微软雅黑" panose="020B0503020204020204" pitchFamily="34" charset="-122"/>
              </a:rPr>
              <a:t>学习“策略”</a:t>
            </a:r>
            <a:endParaRPr lang="en-US" altLang="zh-CN" sz="3200" dirty="0">
              <a:solidFill>
                <a:srgbClr val="00B0F0"/>
              </a:solidFill>
              <a:latin typeface="微软雅黑" panose="020B0503020204020204" pitchFamily="34" charset="-122"/>
              <a:ea typeface="微软雅黑" panose="020B0503020204020204" pitchFamily="34" charset="-122"/>
            </a:endParaRPr>
          </a:p>
          <a:p>
            <a:pPr marL="342900" lvl="0" indent="-342900" algn="just" eaLnBrk="1" hangingPunct="1">
              <a:lnSpc>
                <a:spcPct val="150000"/>
              </a:lnSpc>
              <a:buClr>
                <a:schemeClr val="folHlink"/>
              </a:buClr>
              <a:buSzPct val="60000"/>
              <a:buFont typeface="Wingdings" panose="05000000000000000000" pitchFamily="2" charset="2"/>
              <a:buChar char="ü"/>
            </a:pPr>
            <a:r>
              <a:rPr lang="zh-CN" altLang="en-US" sz="3200" dirty="0">
                <a:solidFill>
                  <a:srgbClr val="FF0000"/>
                </a:solidFill>
                <a:latin typeface="微软雅黑" panose="020B0503020204020204" pitchFamily="34" charset="-122"/>
                <a:ea typeface="微软雅黑" panose="020B0503020204020204" pitchFamily="34" charset="-122"/>
              </a:rPr>
              <a:t>学习“思考”</a:t>
            </a:r>
            <a:endParaRPr lang="zh-CN" altLang="en-US" sz="3200" dirty="0">
              <a:solidFill>
                <a:srgbClr val="FF0000"/>
              </a:solidFill>
              <a:latin typeface="微软雅黑" panose="020B0503020204020204" pitchFamily="34" charset="-122"/>
              <a:ea typeface="微软雅黑" panose="020B0503020204020204" pitchFamily="34" charset="-122"/>
            </a:endParaRPr>
          </a:p>
          <a:p>
            <a:pPr marL="342900" lvl="0" indent="-342900" algn="just" eaLnBrk="1" hangingPunct="1">
              <a:lnSpc>
                <a:spcPct val="120000"/>
              </a:lnSpc>
              <a:buClr>
                <a:schemeClr val="folHlink"/>
              </a:buClr>
              <a:buSzPct val="60000"/>
              <a:buFont typeface="Wingdings" panose="05000000000000000000" pitchFamily="2" charset="2"/>
              <a:buNone/>
            </a:pPr>
            <a:endParaRPr lang="zh-CN" altLang="en-US" sz="3200" dirty="0">
              <a:latin typeface="微软雅黑" panose="020B0503020204020204" pitchFamily="34" charset="-122"/>
              <a:ea typeface="微软雅黑" panose="020B0503020204020204" pitchFamily="34" charset="-122"/>
            </a:endParaRPr>
          </a:p>
        </p:txBody>
      </p:sp>
      <p:sp>
        <p:nvSpPr>
          <p:cNvPr id="16387" name="Text Box 3"/>
          <p:cNvSpPr txBox="1"/>
          <p:nvPr/>
        </p:nvSpPr>
        <p:spPr>
          <a:xfrm>
            <a:off x="762000" y="838200"/>
            <a:ext cx="8058150" cy="646113"/>
          </a:xfrm>
          <a:prstGeom prst="rect">
            <a:avLst/>
          </a:prstGeom>
          <a:noFill/>
          <a:ln w="9525">
            <a:noFill/>
          </a:ln>
        </p:spPr>
        <p:txBody>
          <a:bodyPr>
            <a:spAutoFit/>
          </a:bodyPr>
          <a:p>
            <a:pPr marL="342900" lvl="0" indent="-342900" algn="just" eaLnBrk="1" hangingPunct="1">
              <a:spcBef>
                <a:spcPct val="50000"/>
              </a:spcBef>
              <a:buClr>
                <a:schemeClr val="folHlink"/>
              </a:buClr>
              <a:buSzPct val="60000"/>
              <a:buFont typeface="Wingdings" panose="05000000000000000000" pitchFamily="2" charset="2"/>
              <a:buNone/>
            </a:pPr>
            <a:r>
              <a:rPr lang="zh-CN" altLang="en-US" sz="3600" dirty="0">
                <a:latin typeface="楷体" panose="02010609060101010101" pitchFamily="49" charset="-122"/>
                <a:ea typeface="楷体" panose="02010609060101010101" pitchFamily="49" charset="-122"/>
              </a:rPr>
              <a:t>我们有能力支撑这样的</a:t>
            </a:r>
            <a:r>
              <a:rPr lang="zh-CN" altLang="en-US" sz="3600" b="1" dirty="0">
                <a:solidFill>
                  <a:schemeClr val="hlink"/>
                </a:solidFill>
                <a:latin typeface="楷体" panose="02010609060101010101" pitchFamily="49" charset="-122"/>
                <a:ea typeface="楷体" panose="02010609060101010101" pitchFamily="49" charset="-122"/>
              </a:rPr>
              <a:t>改变</a:t>
            </a:r>
            <a:r>
              <a:rPr lang="zh-CN" altLang="en-US" sz="3600" dirty="0">
                <a:latin typeface="楷体" panose="02010609060101010101" pitchFamily="49" charset="-122"/>
                <a:ea typeface="楷体" panose="02010609060101010101" pitchFamily="49" charset="-122"/>
              </a:rPr>
              <a:t>与</a:t>
            </a:r>
            <a:r>
              <a:rPr lang="zh-CN" altLang="en-US" sz="3600" dirty="0">
                <a:solidFill>
                  <a:schemeClr val="hlink"/>
                </a:solidFill>
                <a:latin typeface="楷体" panose="02010609060101010101" pitchFamily="49" charset="-122"/>
                <a:ea typeface="楷体" panose="02010609060101010101" pitchFamily="49" charset="-122"/>
              </a:rPr>
              <a:t>尝试</a:t>
            </a:r>
            <a:r>
              <a:rPr lang="zh-CN" altLang="en-US" sz="3600" dirty="0">
                <a:latin typeface="楷体" panose="02010609060101010101" pitchFamily="49" charset="-122"/>
                <a:ea typeface="楷体" panose="02010609060101010101" pitchFamily="49" charset="-122"/>
              </a:rPr>
              <a:t>吗？</a:t>
            </a:r>
            <a:endParaRPr lang="zh-CN" altLang="en-US" sz="3600" dirty="0">
              <a:latin typeface="楷体" panose="02010609060101010101" pitchFamily="49" charset="-122"/>
              <a:ea typeface="楷体" panose="02010609060101010101" pitchFamily="49" charset="-122"/>
            </a:endParaRPr>
          </a:p>
        </p:txBody>
      </p:sp>
    </p:spTree>
  </p:cSld>
  <p:clrMapOvr>
    <a:masterClrMapping/>
  </p:clrMapOvr>
  <p:transition spd="med">
    <p:spli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337">
                                            <p:txEl>
                                              <p:charRg st="0" end="13"/>
                                            </p:txEl>
                                          </p:spTgt>
                                        </p:tgtEl>
                                        <p:attrNameLst>
                                          <p:attrName>style.visibility</p:attrName>
                                        </p:attrNameLst>
                                      </p:cBhvr>
                                      <p:to>
                                        <p:strVal val="visible"/>
                                      </p:to>
                                    </p:set>
                                    <p:animEffect transition="in" filter="blinds(horizontal)">
                                      <p:cBhvr>
                                        <p:cTn id="7" dur="500"/>
                                        <p:tgtEl>
                                          <p:spTgt spid="14337">
                                            <p:txEl>
                                              <p:charRg st="0" end="1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14337">
                                            <p:txEl>
                                              <p:charRg st="16" end="29"/>
                                            </p:txEl>
                                          </p:spTgt>
                                        </p:tgtEl>
                                        <p:attrNameLst>
                                          <p:attrName>style.visibility</p:attrName>
                                        </p:attrNameLst>
                                      </p:cBhvr>
                                      <p:to>
                                        <p:strVal val="visible"/>
                                      </p:to>
                                    </p:set>
                                    <p:anim calcmode="lin" valueType="num">
                                      <p:cBhvr additive="base">
                                        <p:cTn id="12" dur="500" fill="hold"/>
                                        <p:tgtEl>
                                          <p:spTgt spid="14337">
                                            <p:txEl>
                                              <p:charRg st="16" end="29"/>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14337">
                                            <p:txEl>
                                              <p:charRg st="16" end="29"/>
                                            </p:txEl>
                                          </p:spTgt>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nodeType="clickEffect">
                                  <p:stCondLst>
                                    <p:cond delay="0"/>
                                  </p:stCondLst>
                                  <p:childTnLst>
                                    <p:set>
                                      <p:cBhvr>
                                        <p:cTn id="17" dur="1" fill="hold">
                                          <p:stCondLst>
                                            <p:cond delay="0"/>
                                          </p:stCondLst>
                                        </p:cTn>
                                        <p:tgtEl>
                                          <p:spTgt spid="14337">
                                            <p:txEl>
                                              <p:charRg st="29" end="36"/>
                                            </p:txEl>
                                          </p:spTgt>
                                        </p:tgtEl>
                                        <p:attrNameLst>
                                          <p:attrName>style.visibility</p:attrName>
                                        </p:attrNameLst>
                                      </p:cBhvr>
                                      <p:to>
                                        <p:strVal val="visible"/>
                                      </p:to>
                                    </p:set>
                                    <p:anim calcmode="lin" valueType="num">
                                      <p:cBhvr additive="base">
                                        <p:cTn id="18" dur="500" fill="hold"/>
                                        <p:tgtEl>
                                          <p:spTgt spid="14337">
                                            <p:txEl>
                                              <p:charRg st="29" end="36"/>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14337">
                                            <p:txEl>
                                              <p:charRg st="29" end="36"/>
                                            </p:txEl>
                                          </p:spTgt>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nodeType="clickEffect">
                                  <p:stCondLst>
                                    <p:cond delay="0"/>
                                  </p:stCondLst>
                                  <p:childTnLst>
                                    <p:set>
                                      <p:cBhvr>
                                        <p:cTn id="23" dur="1" fill="hold">
                                          <p:stCondLst>
                                            <p:cond delay="0"/>
                                          </p:stCondLst>
                                        </p:cTn>
                                        <p:tgtEl>
                                          <p:spTgt spid="14337">
                                            <p:txEl>
                                              <p:charRg st="36" end="43"/>
                                            </p:txEl>
                                          </p:spTgt>
                                        </p:tgtEl>
                                        <p:attrNameLst>
                                          <p:attrName>style.visibility</p:attrName>
                                        </p:attrNameLst>
                                      </p:cBhvr>
                                      <p:to>
                                        <p:strVal val="visible"/>
                                      </p:to>
                                    </p:set>
                                    <p:anim calcmode="lin" valueType="num">
                                      <p:cBhvr additive="base">
                                        <p:cTn id="24" dur="500" fill="hold"/>
                                        <p:tgtEl>
                                          <p:spTgt spid="14337">
                                            <p:txEl>
                                              <p:charRg st="36" end="43"/>
                                            </p:txEl>
                                          </p:spTgt>
                                        </p:tgtEl>
                                        <p:attrNameLst>
                                          <p:attrName>ppt_x</p:attrName>
                                        </p:attrNameLst>
                                      </p:cBhvr>
                                      <p:tavLst>
                                        <p:tav tm="0">
                                          <p:val>
                                            <p:strVal val="1+#ppt_w/2"/>
                                          </p:val>
                                        </p:tav>
                                        <p:tav tm="100000">
                                          <p:val>
                                            <p:strVal val="#ppt_x"/>
                                          </p:val>
                                        </p:tav>
                                      </p:tavLst>
                                    </p:anim>
                                    <p:anim calcmode="lin" valueType="num">
                                      <p:cBhvr additive="base">
                                        <p:cTn id="25" dur="500" fill="hold"/>
                                        <p:tgtEl>
                                          <p:spTgt spid="14337">
                                            <p:txEl>
                                              <p:charRg st="36" end="4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2"/>
          <p:cNvGrpSpPr/>
          <p:nvPr/>
        </p:nvGrpSpPr>
        <p:grpSpPr>
          <a:xfrm>
            <a:off x="3776663" y="4341813"/>
            <a:ext cx="4889500" cy="1803400"/>
            <a:chOff x="0" y="0"/>
            <a:chExt cx="3080" cy="526"/>
          </a:xfrm>
        </p:grpSpPr>
        <p:grpSp>
          <p:nvGrpSpPr>
            <p:cNvPr id="17442" name="AutoShape 3"/>
            <p:cNvGrpSpPr/>
            <p:nvPr/>
          </p:nvGrpSpPr>
          <p:grpSpPr>
            <a:xfrm>
              <a:off x="-2" y="494"/>
              <a:ext cx="3022" cy="35"/>
              <a:chOff x="0" y="0"/>
              <a:chExt cx="4797552" cy="54864"/>
            </a:xfrm>
          </p:grpSpPr>
          <p:pic>
            <p:nvPicPr>
              <p:cNvPr id="17451" name="AutoShape 3"/>
              <p:cNvPicPr/>
              <p:nvPr/>
            </p:nvPicPr>
            <p:blipFill>
              <a:blip r:embed="rId1"/>
              <a:stretch>
                <a:fillRect/>
              </a:stretch>
            </p:blipFill>
            <p:spPr>
              <a:xfrm>
                <a:off x="0" y="0"/>
                <a:ext cx="4797552" cy="54864"/>
              </a:xfrm>
              <a:prstGeom prst="rect">
                <a:avLst/>
              </a:prstGeom>
              <a:noFill/>
              <a:ln w="9525">
                <a:noFill/>
              </a:ln>
            </p:spPr>
          </p:pic>
          <p:sp>
            <p:nvSpPr>
              <p:cNvPr id="17452" name="文本框 105477"/>
              <p:cNvSpPr txBox="1"/>
              <p:nvPr/>
            </p:nvSpPr>
            <p:spPr>
              <a:xfrm>
                <a:off x="4866" y="8994"/>
                <a:ext cx="4786234" cy="39609"/>
              </a:xfrm>
              <a:prstGeom prst="rect">
                <a:avLst/>
              </a:prstGeom>
              <a:noFill/>
              <a:ln w="9525">
                <a:noFill/>
              </a:ln>
            </p:spPr>
            <p:txBody>
              <a:bodyPr wrap="none" anchor="ctr"/>
              <a:p>
                <a:pPr lvl="0" eaLnBrk="1" hangingPunct="1"/>
                <a:endParaRPr lang="zh-CN" altLang="en-US" dirty="0">
                  <a:latin typeface="Arial" panose="020B0604020202020204" pitchFamily="34" charset="0"/>
                  <a:ea typeface="宋体" panose="02010600030101010101" pitchFamily="2" charset="-122"/>
                </a:endParaRPr>
              </a:p>
            </p:txBody>
          </p:sp>
        </p:grpSp>
        <p:grpSp>
          <p:nvGrpSpPr>
            <p:cNvPr id="17443" name="Group 4"/>
            <p:cNvGrpSpPr/>
            <p:nvPr/>
          </p:nvGrpSpPr>
          <p:grpSpPr>
            <a:xfrm>
              <a:off x="139" y="3"/>
              <a:ext cx="2941" cy="522"/>
              <a:chOff x="0" y="0"/>
              <a:chExt cx="2941" cy="522"/>
            </a:xfrm>
          </p:grpSpPr>
          <p:grpSp>
            <p:nvGrpSpPr>
              <p:cNvPr id="17447" name="AutoShape 5"/>
              <p:cNvGrpSpPr/>
              <p:nvPr/>
            </p:nvGrpSpPr>
            <p:grpSpPr>
              <a:xfrm>
                <a:off x="-3" y="-4"/>
                <a:ext cx="2949" cy="530"/>
                <a:chOff x="0" y="0"/>
                <a:chExt cx="4681728" cy="841248"/>
              </a:xfrm>
            </p:grpSpPr>
            <p:pic>
              <p:nvPicPr>
                <p:cNvPr id="17449" name="AutoShape 5"/>
                <p:cNvPicPr/>
                <p:nvPr/>
              </p:nvPicPr>
              <p:blipFill>
                <a:blip r:embed="rId2"/>
                <a:stretch>
                  <a:fillRect/>
                </a:stretch>
              </p:blipFill>
              <p:spPr>
                <a:xfrm>
                  <a:off x="0" y="0"/>
                  <a:ext cx="4681728" cy="841248"/>
                </a:xfrm>
                <a:prstGeom prst="rect">
                  <a:avLst/>
                </a:prstGeom>
                <a:noFill/>
                <a:ln w="9525">
                  <a:noFill/>
                </a:ln>
              </p:spPr>
            </p:pic>
            <p:sp>
              <p:nvSpPr>
                <p:cNvPr id="17450" name="文本框 105481"/>
                <p:cNvSpPr txBox="1"/>
                <p:nvPr/>
              </p:nvSpPr>
              <p:spPr>
                <a:xfrm>
                  <a:off x="35909" y="37814"/>
                  <a:ext cx="4605912" cy="765749"/>
                </a:xfrm>
                <a:prstGeom prst="rect">
                  <a:avLst/>
                </a:prstGeom>
                <a:noFill/>
                <a:ln w="9525">
                  <a:noFill/>
                </a:ln>
              </p:spPr>
              <p:txBody>
                <a:bodyPr wrap="none" anchor="ctr"/>
                <a:p>
                  <a:pPr lvl="0" eaLnBrk="1" hangingPunct="1"/>
                  <a:endParaRPr lang="zh-CN" altLang="en-US" dirty="0">
                    <a:latin typeface="Arial" panose="020B0604020202020204" pitchFamily="34" charset="0"/>
                    <a:ea typeface="宋体" panose="02010600030101010101" pitchFamily="2" charset="-122"/>
                  </a:endParaRPr>
                </a:p>
              </p:txBody>
            </p:sp>
          </p:grpSp>
          <p:sp>
            <p:nvSpPr>
              <p:cNvPr id="17448" name="Text Box 6"/>
              <p:cNvSpPr txBox="1"/>
              <p:nvPr/>
            </p:nvSpPr>
            <p:spPr>
              <a:xfrm>
                <a:off x="53" y="72"/>
                <a:ext cx="1969" cy="365"/>
              </a:xfrm>
              <a:prstGeom prst="rect">
                <a:avLst/>
              </a:prstGeom>
              <a:noFill/>
              <a:ln w="9525">
                <a:noFill/>
              </a:ln>
            </p:spPr>
            <p:txBody>
              <a:bodyPr wrap="none" anchor="ctr"/>
              <a:p>
                <a:pPr lvl="0" eaLnBrk="1" latinLnBrk="1" hangingPunct="1"/>
                <a:r>
                  <a:rPr lang="en-US" altLang="zh-CN" dirty="0">
                    <a:solidFill>
                      <a:schemeClr val="bg1"/>
                    </a:solidFill>
                    <a:latin typeface="Arial" panose="020B0604020202020204" pitchFamily="34" charset="0"/>
                    <a:ea typeface="HY헤드라인M"/>
                  </a:rPr>
                  <a:t>        </a:t>
                </a:r>
                <a:endParaRPr lang="zh-CN" altLang="en-US" dirty="0">
                  <a:latin typeface="HY견고딕"/>
                  <a:ea typeface="幼圆" pitchFamily="49" charset="-122"/>
                </a:endParaRPr>
              </a:p>
            </p:txBody>
          </p:sp>
        </p:grpSp>
        <p:grpSp>
          <p:nvGrpSpPr>
            <p:cNvPr id="17444" name="AutoShape 7"/>
            <p:cNvGrpSpPr/>
            <p:nvPr/>
          </p:nvGrpSpPr>
          <p:grpSpPr>
            <a:xfrm>
              <a:off x="-2" y="-5"/>
              <a:ext cx="3022" cy="35"/>
              <a:chOff x="0" y="0"/>
              <a:chExt cx="4797552" cy="54864"/>
            </a:xfrm>
          </p:grpSpPr>
          <p:pic>
            <p:nvPicPr>
              <p:cNvPr id="17445" name="AutoShape 7"/>
              <p:cNvPicPr/>
              <p:nvPr/>
            </p:nvPicPr>
            <p:blipFill>
              <a:blip r:embed="rId1"/>
              <a:stretch>
                <a:fillRect/>
              </a:stretch>
            </p:blipFill>
            <p:spPr>
              <a:xfrm>
                <a:off x="0" y="0"/>
                <a:ext cx="4797552" cy="54864"/>
              </a:xfrm>
              <a:prstGeom prst="rect">
                <a:avLst/>
              </a:prstGeom>
              <a:noFill/>
              <a:ln w="9525">
                <a:noFill/>
              </a:ln>
            </p:spPr>
          </p:pic>
          <p:sp>
            <p:nvSpPr>
              <p:cNvPr id="17446" name="文本框 105485"/>
              <p:cNvSpPr txBox="1"/>
              <p:nvPr/>
            </p:nvSpPr>
            <p:spPr>
              <a:xfrm>
                <a:off x="4866" y="9311"/>
                <a:ext cx="4786234" cy="39609"/>
              </a:xfrm>
              <a:prstGeom prst="rect">
                <a:avLst/>
              </a:prstGeom>
              <a:noFill/>
              <a:ln w="9525">
                <a:noFill/>
              </a:ln>
            </p:spPr>
            <p:txBody>
              <a:bodyPr wrap="none" anchor="ctr"/>
              <a:p>
                <a:pPr lvl="0" eaLnBrk="1" hangingPunct="1"/>
                <a:endParaRPr lang="zh-CN" altLang="en-US" dirty="0">
                  <a:latin typeface="Arial" panose="020B0604020202020204" pitchFamily="34" charset="0"/>
                  <a:ea typeface="宋体" panose="02010600030101010101" pitchFamily="2" charset="-122"/>
                </a:endParaRPr>
              </a:p>
            </p:txBody>
          </p:sp>
        </p:grpSp>
      </p:grpSp>
      <p:sp>
        <p:nvSpPr>
          <p:cNvPr id="17411" name="Line 14"/>
          <p:cNvSpPr/>
          <p:nvPr/>
        </p:nvSpPr>
        <p:spPr>
          <a:xfrm flipV="1">
            <a:off x="2549525" y="3027363"/>
            <a:ext cx="1371600" cy="393700"/>
          </a:xfrm>
          <a:prstGeom prst="line">
            <a:avLst/>
          </a:prstGeom>
          <a:ln w="19050" cap="flat" cmpd="sng">
            <a:solidFill>
              <a:schemeClr val="tx1"/>
            </a:solidFill>
            <a:prstDash val="sysDot"/>
            <a:headEnd type="none" w="med" len="med"/>
            <a:tailEnd type="triangle" w="med" len="med"/>
          </a:ln>
        </p:spPr>
      </p:sp>
      <p:sp>
        <p:nvSpPr>
          <p:cNvPr id="17412" name="Line 16"/>
          <p:cNvSpPr/>
          <p:nvPr/>
        </p:nvSpPr>
        <p:spPr>
          <a:xfrm>
            <a:off x="2400300" y="4668838"/>
            <a:ext cx="1447800" cy="558800"/>
          </a:xfrm>
          <a:prstGeom prst="line">
            <a:avLst/>
          </a:prstGeom>
          <a:ln w="19050" cap="flat" cmpd="sng">
            <a:solidFill>
              <a:schemeClr val="tx1"/>
            </a:solidFill>
            <a:prstDash val="sysDot"/>
            <a:headEnd type="none" w="med" len="med"/>
            <a:tailEnd type="triangle" w="med" len="med"/>
          </a:ln>
        </p:spPr>
      </p:sp>
      <p:grpSp>
        <p:nvGrpSpPr>
          <p:cNvPr id="7" name="Group 17"/>
          <p:cNvGrpSpPr/>
          <p:nvPr/>
        </p:nvGrpSpPr>
        <p:grpSpPr>
          <a:xfrm>
            <a:off x="3773488" y="2382838"/>
            <a:ext cx="4889500" cy="1744662"/>
            <a:chOff x="0" y="0"/>
            <a:chExt cx="3080" cy="526"/>
          </a:xfrm>
        </p:grpSpPr>
        <p:grpSp>
          <p:nvGrpSpPr>
            <p:cNvPr id="17431" name="AutoShape 18"/>
            <p:cNvGrpSpPr/>
            <p:nvPr/>
          </p:nvGrpSpPr>
          <p:grpSpPr>
            <a:xfrm>
              <a:off x="-4" y="497"/>
              <a:ext cx="3026" cy="35"/>
              <a:chOff x="0" y="0"/>
              <a:chExt cx="4803648" cy="54864"/>
            </a:xfrm>
          </p:grpSpPr>
          <p:pic>
            <p:nvPicPr>
              <p:cNvPr id="17440" name="AutoShape 18"/>
              <p:cNvPicPr/>
              <p:nvPr/>
            </p:nvPicPr>
            <p:blipFill>
              <a:blip r:embed="rId3"/>
              <a:stretch>
                <a:fillRect/>
              </a:stretch>
            </p:blipFill>
            <p:spPr>
              <a:xfrm>
                <a:off x="0" y="0"/>
                <a:ext cx="4803648" cy="54864"/>
              </a:xfrm>
              <a:prstGeom prst="rect">
                <a:avLst/>
              </a:prstGeom>
              <a:noFill/>
              <a:ln w="9525">
                <a:noFill/>
              </a:ln>
            </p:spPr>
          </p:pic>
          <p:sp>
            <p:nvSpPr>
              <p:cNvPr id="17441" name="文本框 105504"/>
              <p:cNvSpPr txBox="1"/>
              <p:nvPr/>
            </p:nvSpPr>
            <p:spPr>
              <a:xfrm>
                <a:off x="7787" y="4803"/>
                <a:ext cx="4786234" cy="39609"/>
              </a:xfrm>
              <a:prstGeom prst="rect">
                <a:avLst/>
              </a:prstGeom>
              <a:noFill/>
              <a:ln w="9525">
                <a:noFill/>
              </a:ln>
            </p:spPr>
            <p:txBody>
              <a:bodyPr wrap="none" anchor="ctr"/>
              <a:p>
                <a:pPr lvl="0" eaLnBrk="1" hangingPunct="1"/>
                <a:endParaRPr lang="zh-CN" altLang="en-US" dirty="0">
                  <a:latin typeface="Arial" panose="020B0604020202020204" pitchFamily="34" charset="0"/>
                  <a:ea typeface="宋体" panose="02010600030101010101" pitchFamily="2" charset="-122"/>
                </a:endParaRPr>
              </a:p>
            </p:txBody>
          </p:sp>
        </p:grpSp>
        <p:grpSp>
          <p:nvGrpSpPr>
            <p:cNvPr id="17432" name="Group 19"/>
            <p:cNvGrpSpPr/>
            <p:nvPr/>
          </p:nvGrpSpPr>
          <p:grpSpPr>
            <a:xfrm>
              <a:off x="139" y="3"/>
              <a:ext cx="2941" cy="522"/>
              <a:chOff x="0" y="0"/>
              <a:chExt cx="2941" cy="522"/>
            </a:xfrm>
          </p:grpSpPr>
          <p:grpSp>
            <p:nvGrpSpPr>
              <p:cNvPr id="17436" name="AutoShape 20"/>
              <p:cNvGrpSpPr/>
              <p:nvPr/>
            </p:nvGrpSpPr>
            <p:grpSpPr>
              <a:xfrm>
                <a:off x="-5" y="-5"/>
                <a:ext cx="2949" cy="530"/>
                <a:chOff x="0" y="0"/>
                <a:chExt cx="4681728" cy="841248"/>
              </a:xfrm>
            </p:grpSpPr>
            <p:pic>
              <p:nvPicPr>
                <p:cNvPr id="17438" name="AutoShape 20"/>
                <p:cNvPicPr/>
                <p:nvPr/>
              </p:nvPicPr>
              <p:blipFill>
                <a:blip r:embed="rId2"/>
                <a:stretch>
                  <a:fillRect/>
                </a:stretch>
              </p:blipFill>
              <p:spPr>
                <a:xfrm>
                  <a:off x="0" y="0"/>
                  <a:ext cx="4681728" cy="841248"/>
                </a:xfrm>
                <a:prstGeom prst="rect">
                  <a:avLst/>
                </a:prstGeom>
                <a:noFill/>
                <a:ln w="9525">
                  <a:noFill/>
                </a:ln>
              </p:spPr>
            </p:pic>
            <p:sp>
              <p:nvSpPr>
                <p:cNvPr id="17439" name="文本框 105508"/>
                <p:cNvSpPr txBox="1"/>
                <p:nvPr/>
              </p:nvSpPr>
              <p:spPr>
                <a:xfrm>
                  <a:off x="38830" y="39719"/>
                  <a:ext cx="4605912" cy="765749"/>
                </a:xfrm>
                <a:prstGeom prst="rect">
                  <a:avLst/>
                </a:prstGeom>
                <a:noFill/>
                <a:ln w="9525">
                  <a:noFill/>
                </a:ln>
              </p:spPr>
              <p:txBody>
                <a:bodyPr wrap="none" anchor="ctr"/>
                <a:p>
                  <a:pPr lvl="0" eaLnBrk="1" hangingPunct="1"/>
                  <a:endParaRPr lang="zh-CN" altLang="en-US" dirty="0">
                    <a:latin typeface="Arial" panose="020B0604020202020204" pitchFamily="34" charset="0"/>
                    <a:ea typeface="宋体" panose="02010600030101010101" pitchFamily="2" charset="-122"/>
                  </a:endParaRPr>
                </a:p>
              </p:txBody>
            </p:sp>
          </p:grpSp>
          <p:sp>
            <p:nvSpPr>
              <p:cNvPr id="17437" name="Text Box 21"/>
              <p:cNvSpPr txBox="1"/>
              <p:nvPr/>
            </p:nvSpPr>
            <p:spPr>
              <a:xfrm>
                <a:off x="53" y="72"/>
                <a:ext cx="1969" cy="365"/>
              </a:xfrm>
              <a:prstGeom prst="rect">
                <a:avLst/>
              </a:prstGeom>
              <a:noFill/>
              <a:ln w="9525">
                <a:noFill/>
              </a:ln>
            </p:spPr>
            <p:txBody>
              <a:bodyPr wrap="none" anchor="ctr"/>
              <a:p>
                <a:pPr lvl="0" eaLnBrk="1" latinLnBrk="1" hangingPunct="1"/>
                <a:r>
                  <a:rPr lang="en-US" altLang="zh-CN" dirty="0">
                    <a:solidFill>
                      <a:schemeClr val="bg1"/>
                    </a:solidFill>
                    <a:latin typeface="Arial" panose="020B0604020202020204" pitchFamily="34" charset="0"/>
                    <a:ea typeface="HY헤드라인M"/>
                  </a:rPr>
                  <a:t>        </a:t>
                </a:r>
                <a:endParaRPr lang="zh-CN" altLang="en-US" dirty="0">
                  <a:latin typeface="HY견고딕"/>
                  <a:ea typeface="幼圆" pitchFamily="49" charset="-122"/>
                </a:endParaRPr>
              </a:p>
            </p:txBody>
          </p:sp>
        </p:grpSp>
        <p:grpSp>
          <p:nvGrpSpPr>
            <p:cNvPr id="17433" name="AutoShape 22"/>
            <p:cNvGrpSpPr/>
            <p:nvPr/>
          </p:nvGrpSpPr>
          <p:grpSpPr>
            <a:xfrm>
              <a:off x="-4" y="-2"/>
              <a:ext cx="3026" cy="35"/>
              <a:chOff x="0" y="0"/>
              <a:chExt cx="4803648" cy="54864"/>
            </a:xfrm>
          </p:grpSpPr>
          <p:pic>
            <p:nvPicPr>
              <p:cNvPr id="17434" name="AutoShape 22"/>
              <p:cNvPicPr/>
              <p:nvPr/>
            </p:nvPicPr>
            <p:blipFill>
              <a:blip r:embed="rId3"/>
              <a:stretch>
                <a:fillRect/>
              </a:stretch>
            </p:blipFill>
            <p:spPr>
              <a:xfrm>
                <a:off x="0" y="0"/>
                <a:ext cx="4803648" cy="54864"/>
              </a:xfrm>
              <a:prstGeom prst="rect">
                <a:avLst/>
              </a:prstGeom>
              <a:noFill/>
              <a:ln w="9525">
                <a:noFill/>
              </a:ln>
            </p:spPr>
          </p:pic>
          <p:sp>
            <p:nvSpPr>
              <p:cNvPr id="17435" name="文本框 105512"/>
              <p:cNvSpPr txBox="1"/>
              <p:nvPr/>
            </p:nvSpPr>
            <p:spPr>
              <a:xfrm>
                <a:off x="7787" y="5120"/>
                <a:ext cx="4786234" cy="39609"/>
              </a:xfrm>
              <a:prstGeom prst="rect">
                <a:avLst/>
              </a:prstGeom>
              <a:noFill/>
              <a:ln w="9525">
                <a:noFill/>
              </a:ln>
            </p:spPr>
            <p:txBody>
              <a:bodyPr wrap="none" anchor="ctr"/>
              <a:p>
                <a:pPr lvl="0" eaLnBrk="1" hangingPunct="1"/>
                <a:endParaRPr lang="zh-CN" altLang="en-US" dirty="0">
                  <a:latin typeface="Arial" panose="020B0604020202020204" pitchFamily="34" charset="0"/>
                  <a:ea typeface="宋体" panose="02010600030101010101" pitchFamily="2" charset="-122"/>
                </a:endParaRPr>
              </a:p>
            </p:txBody>
          </p:sp>
        </p:grpSp>
      </p:grpSp>
      <p:sp>
        <p:nvSpPr>
          <p:cNvPr id="17414" name="Oval 23" descr="p3"/>
          <p:cNvSpPr/>
          <p:nvPr/>
        </p:nvSpPr>
        <p:spPr>
          <a:xfrm>
            <a:off x="854075" y="3051175"/>
            <a:ext cx="2362200" cy="2286000"/>
          </a:xfrm>
          <a:prstGeom prst="ellipse">
            <a:avLst/>
          </a:prstGeom>
          <a:blipFill rotWithShape="1">
            <a:blip r:embed="rId4"/>
            <a:stretch>
              <a:fillRect/>
            </a:stretch>
          </a:blipFill>
          <a:ln w="9525">
            <a:noFill/>
          </a:ln>
        </p:spPr>
        <p:txBody>
          <a:bodyPr wrap="none" anchor="ctr"/>
          <a:p>
            <a:pPr lvl="0" eaLnBrk="1" hangingPunct="1"/>
            <a:endParaRPr lang="zh-CN" altLang="en-US" dirty="0">
              <a:latin typeface="Arial" panose="020B0604020202020204" pitchFamily="34" charset="0"/>
              <a:ea typeface="宋体" panose="02010600030101010101" pitchFamily="2" charset="-122"/>
            </a:endParaRPr>
          </a:p>
        </p:txBody>
      </p:sp>
      <p:grpSp>
        <p:nvGrpSpPr>
          <p:cNvPr id="12" name="Group 24"/>
          <p:cNvGrpSpPr/>
          <p:nvPr/>
        </p:nvGrpSpPr>
        <p:grpSpPr>
          <a:xfrm>
            <a:off x="3500438" y="2640013"/>
            <a:ext cx="1022350" cy="1033462"/>
            <a:chOff x="0" y="0"/>
            <a:chExt cx="644" cy="651"/>
          </a:xfrm>
        </p:grpSpPr>
        <p:grpSp>
          <p:nvGrpSpPr>
            <p:cNvPr id="17427" name="Group 25"/>
            <p:cNvGrpSpPr/>
            <p:nvPr/>
          </p:nvGrpSpPr>
          <p:grpSpPr>
            <a:xfrm>
              <a:off x="0" y="0"/>
              <a:ext cx="644" cy="651"/>
              <a:chOff x="0" y="0"/>
              <a:chExt cx="1680" cy="1680"/>
            </a:xfrm>
          </p:grpSpPr>
          <p:sp>
            <p:nvSpPr>
              <p:cNvPr id="17429" name="Oval 26"/>
              <p:cNvSpPr/>
              <p:nvPr/>
            </p:nvSpPr>
            <p:spPr>
              <a:xfrm>
                <a:off x="0" y="0"/>
                <a:ext cx="1680" cy="1680"/>
              </a:xfrm>
              <a:prstGeom prst="ellipse">
                <a:avLst/>
              </a:prstGeom>
              <a:gradFill rotWithShape="1">
                <a:gsLst>
                  <a:gs pos="0">
                    <a:srgbClr val="6699FF"/>
                  </a:gs>
                  <a:gs pos="100000">
                    <a:srgbClr val="3E5D9B"/>
                  </a:gs>
                </a:gsLst>
                <a:lin ang="5400000" scaled="1"/>
                <a:tileRect/>
              </a:gradFill>
              <a:ln w="25400" cap="flat" cmpd="sng">
                <a:solidFill>
                  <a:schemeClr val="bg1"/>
                </a:solidFill>
                <a:prstDash val="solid"/>
                <a:headEnd type="none" w="med" len="med"/>
                <a:tailEnd type="none" w="med" len="med"/>
              </a:ln>
            </p:spPr>
            <p:txBody>
              <a:bodyPr wrap="none" anchor="ctr"/>
              <a:p>
                <a:pPr lvl="0" eaLnBrk="1" hangingPunct="1"/>
                <a:endParaRPr lang="zh-CN" altLang="en-US" dirty="0">
                  <a:latin typeface="Arial" panose="020B0604020202020204" pitchFamily="34" charset="0"/>
                  <a:ea typeface="宋体" panose="02010600030101010101" pitchFamily="2" charset="-122"/>
                </a:endParaRPr>
              </a:p>
            </p:txBody>
          </p:sp>
          <p:sp>
            <p:nvSpPr>
              <p:cNvPr id="17430" name="Freeform 27"/>
              <p:cNvSpPr/>
              <p:nvPr/>
            </p:nvSpPr>
            <p:spPr>
              <a:xfrm>
                <a:off x="192" y="28"/>
                <a:ext cx="1296" cy="634"/>
              </a:xfrm>
              <a:custGeom>
                <a:avLst/>
                <a:gdLst>
                  <a:gd name="txL" fmla="*/ 0 w 1321"/>
                  <a:gd name="txT" fmla="*/ 0 h 712"/>
                  <a:gd name="txR" fmla="*/ 1321 w 1321"/>
                  <a:gd name="txB" fmla="*/ 712 h 712"/>
                </a:gdLst>
                <a:ahLst/>
                <a:cxnLst>
                  <a:cxn ang="0">
                    <a:pos x="1276" y="357"/>
                  </a:cxn>
                  <a:cxn ang="0">
                    <a:pos x="1292" y="394"/>
                  </a:cxn>
                  <a:cxn ang="0">
                    <a:pos x="1296" y="428"/>
                  </a:cxn>
                  <a:cxn ang="0">
                    <a:pos x="1290" y="459"/>
                  </a:cxn>
                  <a:cxn ang="0">
                    <a:pos x="1273" y="490"/>
                  </a:cxn>
                  <a:cxn ang="0">
                    <a:pos x="1248" y="516"/>
                  </a:cxn>
                  <a:cxn ang="0">
                    <a:pos x="1216" y="538"/>
                  </a:cxn>
                  <a:cxn ang="0">
                    <a:pos x="1173" y="559"/>
                  </a:cxn>
                  <a:cxn ang="0">
                    <a:pos x="1125" y="578"/>
                  </a:cxn>
                  <a:cxn ang="0">
                    <a:pos x="1071" y="594"/>
                  </a:cxn>
                  <a:cxn ang="0">
                    <a:pos x="1011" y="608"/>
                  </a:cxn>
                  <a:cxn ang="0">
                    <a:pos x="949" y="618"/>
                  </a:cxn>
                  <a:cxn ang="0">
                    <a:pos x="879" y="627"/>
                  </a:cxn>
                  <a:cxn ang="0">
                    <a:pos x="808" y="632"/>
                  </a:cxn>
                  <a:cxn ang="0">
                    <a:pos x="780" y="634"/>
                  </a:cxn>
                  <a:cxn ang="0">
                    <a:pos x="467" y="634"/>
                  </a:cxn>
                  <a:cxn ang="0">
                    <a:pos x="463" y="634"/>
                  </a:cxn>
                  <a:cxn ang="0">
                    <a:pos x="401" y="630"/>
                  </a:cxn>
                  <a:cxn ang="0">
                    <a:pos x="341" y="627"/>
                  </a:cxn>
                  <a:cxn ang="0">
                    <a:pos x="285" y="620"/>
                  </a:cxn>
                  <a:cxn ang="0">
                    <a:pos x="231" y="614"/>
                  </a:cxn>
                  <a:cxn ang="0">
                    <a:pos x="182" y="603"/>
                  </a:cxn>
                  <a:cxn ang="0">
                    <a:pos x="138" y="590"/>
                  </a:cxn>
                  <a:cxn ang="0">
                    <a:pos x="100" y="577"/>
                  </a:cxn>
                  <a:cxn ang="0">
                    <a:pos x="66" y="561"/>
                  </a:cxn>
                  <a:cxn ang="0">
                    <a:pos x="38" y="541"/>
                  </a:cxn>
                  <a:cxn ang="0">
                    <a:pos x="18" y="519"/>
                  </a:cxn>
                  <a:cxn ang="0">
                    <a:pos x="6" y="493"/>
                  </a:cxn>
                  <a:cxn ang="0">
                    <a:pos x="0" y="467"/>
                  </a:cxn>
                  <a:cxn ang="0">
                    <a:pos x="0" y="463"/>
                  </a:cxn>
                  <a:cxn ang="0">
                    <a:pos x="4" y="434"/>
                  </a:cxn>
                  <a:cxn ang="0">
                    <a:pos x="16" y="397"/>
                  </a:cxn>
                  <a:cxn ang="0">
                    <a:pos x="50" y="329"/>
                  </a:cxn>
                  <a:cxn ang="0">
                    <a:pos x="92" y="266"/>
                  </a:cxn>
                  <a:cxn ang="0">
                    <a:pos x="144" y="209"/>
                  </a:cxn>
                  <a:cxn ang="0">
                    <a:pos x="200" y="157"/>
                  </a:cxn>
                  <a:cxn ang="0">
                    <a:pos x="265" y="111"/>
                  </a:cxn>
                  <a:cxn ang="0">
                    <a:pos x="335" y="73"/>
                  </a:cxn>
                  <a:cxn ang="0">
                    <a:pos x="407" y="42"/>
                  </a:cxn>
                  <a:cxn ang="0">
                    <a:pos x="488" y="19"/>
                  </a:cxn>
                  <a:cxn ang="0">
                    <a:pos x="570" y="5"/>
                  </a:cxn>
                  <a:cxn ang="0">
                    <a:pos x="654" y="0"/>
                  </a:cxn>
                  <a:cxn ang="0">
                    <a:pos x="745" y="5"/>
                  </a:cxn>
                  <a:cxn ang="0">
                    <a:pos x="831" y="20"/>
                  </a:cxn>
                  <a:cxn ang="0">
                    <a:pos x="914" y="47"/>
                  </a:cxn>
                  <a:cxn ang="0">
                    <a:pos x="991" y="80"/>
                  </a:cxn>
                  <a:cxn ang="0">
                    <a:pos x="1062" y="122"/>
                  </a:cxn>
                  <a:cxn ang="0">
                    <a:pos x="1127" y="173"/>
                  </a:cxn>
                  <a:cxn ang="0">
                    <a:pos x="1185" y="228"/>
                  </a:cxn>
                  <a:cxn ang="0">
                    <a:pos x="1234" y="289"/>
                  </a:cxn>
                  <a:cxn ang="0">
                    <a:pos x="1276" y="357"/>
                  </a:cxn>
                </a:cxnLst>
                <a:rect l="txL" t="txT" r="txR" b="tx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chemeClr val="bg1">
                      <a:alpha val="100000"/>
                    </a:schemeClr>
                  </a:gs>
                  <a:gs pos="100000">
                    <a:srgbClr val="6699FF">
                      <a:alpha val="100000"/>
                    </a:srgbClr>
                  </a:gs>
                </a:gsLst>
                <a:lin ang="5400000" scaled="1"/>
                <a:tileRect/>
              </a:gradFill>
              <a:ln w="9525">
                <a:noFill/>
              </a:ln>
            </p:spPr>
            <p:txBody>
              <a:bodyPr/>
              <a:p>
                <a:endParaRPr lang="zh-CN" altLang="en-US"/>
              </a:p>
            </p:txBody>
          </p:sp>
        </p:grpSp>
        <p:sp>
          <p:nvSpPr>
            <p:cNvPr id="17428" name="Rectangle 28"/>
            <p:cNvSpPr/>
            <p:nvPr/>
          </p:nvSpPr>
          <p:spPr>
            <a:xfrm>
              <a:off x="240" y="132"/>
              <a:ext cx="197" cy="407"/>
            </a:xfrm>
            <a:prstGeom prst="rect">
              <a:avLst/>
            </a:prstGeom>
            <a:noFill/>
            <a:ln w="9525">
              <a:noFill/>
            </a:ln>
          </p:spPr>
          <p:txBody>
            <a:bodyPr wrap="none">
              <a:spAutoFit/>
            </a:bodyPr>
            <a:p>
              <a:pPr lvl="0" eaLnBrk="0" hangingPunct="0">
                <a:spcBef>
                  <a:spcPct val="50000"/>
                </a:spcBef>
              </a:pPr>
              <a:r>
                <a:rPr lang="en-US" altLang="zh-CN" sz="3600" i="1" dirty="0">
                  <a:solidFill>
                    <a:srgbClr val="FFFF00"/>
                  </a:solidFill>
                  <a:latin typeface="Arial" panose="020B0604020202020204" pitchFamily="34" charset="0"/>
                  <a:ea typeface="幼圆" pitchFamily="49" charset="-122"/>
                </a:rPr>
                <a:t>I</a:t>
              </a:r>
              <a:endParaRPr lang="zh-CN" altLang="en-US" sz="3600" i="1" dirty="0">
                <a:solidFill>
                  <a:srgbClr val="FFFF00"/>
                </a:solidFill>
                <a:latin typeface="Arial" panose="020B0604020202020204" pitchFamily="34" charset="0"/>
                <a:ea typeface="幼圆" pitchFamily="49" charset="-122"/>
              </a:endParaRPr>
            </a:p>
          </p:txBody>
        </p:sp>
      </p:grpSp>
      <p:grpSp>
        <p:nvGrpSpPr>
          <p:cNvPr id="14" name="Group 34"/>
          <p:cNvGrpSpPr/>
          <p:nvPr/>
        </p:nvGrpSpPr>
        <p:grpSpPr>
          <a:xfrm>
            <a:off x="3481388" y="4764088"/>
            <a:ext cx="1022350" cy="1033462"/>
            <a:chOff x="0" y="0"/>
            <a:chExt cx="644" cy="651"/>
          </a:xfrm>
        </p:grpSpPr>
        <p:grpSp>
          <p:nvGrpSpPr>
            <p:cNvPr id="17423" name="Group 35"/>
            <p:cNvGrpSpPr/>
            <p:nvPr/>
          </p:nvGrpSpPr>
          <p:grpSpPr>
            <a:xfrm>
              <a:off x="0" y="0"/>
              <a:ext cx="644" cy="651"/>
              <a:chOff x="0" y="0"/>
              <a:chExt cx="1680" cy="1680"/>
            </a:xfrm>
          </p:grpSpPr>
          <p:sp>
            <p:nvSpPr>
              <p:cNvPr id="17425" name="Oval 36"/>
              <p:cNvSpPr/>
              <p:nvPr/>
            </p:nvSpPr>
            <p:spPr>
              <a:xfrm>
                <a:off x="0" y="0"/>
                <a:ext cx="1680" cy="1680"/>
              </a:xfrm>
              <a:prstGeom prst="ellipse">
                <a:avLst/>
              </a:prstGeom>
              <a:gradFill rotWithShape="1">
                <a:gsLst>
                  <a:gs pos="0">
                    <a:srgbClr val="6699FF"/>
                  </a:gs>
                  <a:gs pos="100000">
                    <a:srgbClr val="3E5D9B"/>
                  </a:gs>
                </a:gsLst>
                <a:lin ang="5400000" scaled="1"/>
                <a:tileRect/>
              </a:gradFill>
              <a:ln w="25400" cap="flat" cmpd="sng">
                <a:solidFill>
                  <a:schemeClr val="bg1"/>
                </a:solidFill>
                <a:prstDash val="solid"/>
                <a:headEnd type="none" w="med" len="med"/>
                <a:tailEnd type="none" w="med" len="med"/>
              </a:ln>
            </p:spPr>
            <p:txBody>
              <a:bodyPr wrap="none" anchor="ctr"/>
              <a:p>
                <a:pPr lvl="0" eaLnBrk="1" hangingPunct="1"/>
                <a:endParaRPr lang="zh-CN" altLang="en-US" dirty="0">
                  <a:latin typeface="Arial" panose="020B0604020202020204" pitchFamily="34" charset="0"/>
                  <a:ea typeface="宋体" panose="02010600030101010101" pitchFamily="2" charset="-122"/>
                </a:endParaRPr>
              </a:p>
            </p:txBody>
          </p:sp>
          <p:sp>
            <p:nvSpPr>
              <p:cNvPr id="17426" name="Freeform 37"/>
              <p:cNvSpPr/>
              <p:nvPr/>
            </p:nvSpPr>
            <p:spPr>
              <a:xfrm>
                <a:off x="192" y="28"/>
                <a:ext cx="1296" cy="634"/>
              </a:xfrm>
              <a:custGeom>
                <a:avLst/>
                <a:gdLst>
                  <a:gd name="txL" fmla="*/ 0 w 1321"/>
                  <a:gd name="txT" fmla="*/ 0 h 712"/>
                  <a:gd name="txR" fmla="*/ 1321 w 1321"/>
                  <a:gd name="txB" fmla="*/ 712 h 712"/>
                </a:gdLst>
                <a:ahLst/>
                <a:cxnLst>
                  <a:cxn ang="0">
                    <a:pos x="1276" y="357"/>
                  </a:cxn>
                  <a:cxn ang="0">
                    <a:pos x="1292" y="394"/>
                  </a:cxn>
                  <a:cxn ang="0">
                    <a:pos x="1296" y="428"/>
                  </a:cxn>
                  <a:cxn ang="0">
                    <a:pos x="1290" y="459"/>
                  </a:cxn>
                  <a:cxn ang="0">
                    <a:pos x="1273" y="490"/>
                  </a:cxn>
                  <a:cxn ang="0">
                    <a:pos x="1248" y="516"/>
                  </a:cxn>
                  <a:cxn ang="0">
                    <a:pos x="1216" y="538"/>
                  </a:cxn>
                  <a:cxn ang="0">
                    <a:pos x="1173" y="559"/>
                  </a:cxn>
                  <a:cxn ang="0">
                    <a:pos x="1125" y="578"/>
                  </a:cxn>
                  <a:cxn ang="0">
                    <a:pos x="1071" y="594"/>
                  </a:cxn>
                  <a:cxn ang="0">
                    <a:pos x="1011" y="608"/>
                  </a:cxn>
                  <a:cxn ang="0">
                    <a:pos x="949" y="618"/>
                  </a:cxn>
                  <a:cxn ang="0">
                    <a:pos x="879" y="627"/>
                  </a:cxn>
                  <a:cxn ang="0">
                    <a:pos x="808" y="632"/>
                  </a:cxn>
                  <a:cxn ang="0">
                    <a:pos x="780" y="634"/>
                  </a:cxn>
                  <a:cxn ang="0">
                    <a:pos x="467" y="634"/>
                  </a:cxn>
                  <a:cxn ang="0">
                    <a:pos x="463" y="634"/>
                  </a:cxn>
                  <a:cxn ang="0">
                    <a:pos x="401" y="630"/>
                  </a:cxn>
                  <a:cxn ang="0">
                    <a:pos x="341" y="627"/>
                  </a:cxn>
                  <a:cxn ang="0">
                    <a:pos x="285" y="620"/>
                  </a:cxn>
                  <a:cxn ang="0">
                    <a:pos x="231" y="614"/>
                  </a:cxn>
                  <a:cxn ang="0">
                    <a:pos x="182" y="603"/>
                  </a:cxn>
                  <a:cxn ang="0">
                    <a:pos x="138" y="590"/>
                  </a:cxn>
                  <a:cxn ang="0">
                    <a:pos x="100" y="577"/>
                  </a:cxn>
                  <a:cxn ang="0">
                    <a:pos x="66" y="561"/>
                  </a:cxn>
                  <a:cxn ang="0">
                    <a:pos x="38" y="541"/>
                  </a:cxn>
                  <a:cxn ang="0">
                    <a:pos x="18" y="519"/>
                  </a:cxn>
                  <a:cxn ang="0">
                    <a:pos x="6" y="493"/>
                  </a:cxn>
                  <a:cxn ang="0">
                    <a:pos x="0" y="467"/>
                  </a:cxn>
                  <a:cxn ang="0">
                    <a:pos x="0" y="463"/>
                  </a:cxn>
                  <a:cxn ang="0">
                    <a:pos x="4" y="434"/>
                  </a:cxn>
                  <a:cxn ang="0">
                    <a:pos x="16" y="397"/>
                  </a:cxn>
                  <a:cxn ang="0">
                    <a:pos x="50" y="329"/>
                  </a:cxn>
                  <a:cxn ang="0">
                    <a:pos x="92" y="266"/>
                  </a:cxn>
                  <a:cxn ang="0">
                    <a:pos x="144" y="209"/>
                  </a:cxn>
                  <a:cxn ang="0">
                    <a:pos x="200" y="157"/>
                  </a:cxn>
                  <a:cxn ang="0">
                    <a:pos x="265" y="111"/>
                  </a:cxn>
                  <a:cxn ang="0">
                    <a:pos x="335" y="73"/>
                  </a:cxn>
                  <a:cxn ang="0">
                    <a:pos x="407" y="42"/>
                  </a:cxn>
                  <a:cxn ang="0">
                    <a:pos x="488" y="19"/>
                  </a:cxn>
                  <a:cxn ang="0">
                    <a:pos x="570" y="5"/>
                  </a:cxn>
                  <a:cxn ang="0">
                    <a:pos x="654" y="0"/>
                  </a:cxn>
                  <a:cxn ang="0">
                    <a:pos x="745" y="5"/>
                  </a:cxn>
                  <a:cxn ang="0">
                    <a:pos x="831" y="20"/>
                  </a:cxn>
                  <a:cxn ang="0">
                    <a:pos x="914" y="47"/>
                  </a:cxn>
                  <a:cxn ang="0">
                    <a:pos x="991" y="80"/>
                  </a:cxn>
                  <a:cxn ang="0">
                    <a:pos x="1062" y="122"/>
                  </a:cxn>
                  <a:cxn ang="0">
                    <a:pos x="1127" y="173"/>
                  </a:cxn>
                  <a:cxn ang="0">
                    <a:pos x="1185" y="228"/>
                  </a:cxn>
                  <a:cxn ang="0">
                    <a:pos x="1234" y="289"/>
                  </a:cxn>
                  <a:cxn ang="0">
                    <a:pos x="1276" y="357"/>
                  </a:cxn>
                </a:cxnLst>
                <a:rect l="txL" t="txT" r="txR" b="tx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chemeClr val="bg1">
                      <a:alpha val="100000"/>
                    </a:schemeClr>
                  </a:gs>
                  <a:gs pos="100000">
                    <a:srgbClr val="6699FF">
                      <a:alpha val="100000"/>
                    </a:srgbClr>
                  </a:gs>
                </a:gsLst>
                <a:lin ang="5400000" scaled="1"/>
                <a:tileRect/>
              </a:gradFill>
              <a:ln w="9525">
                <a:noFill/>
              </a:ln>
            </p:spPr>
            <p:txBody>
              <a:bodyPr/>
              <a:p>
                <a:endParaRPr lang="zh-CN" altLang="en-US"/>
              </a:p>
            </p:txBody>
          </p:sp>
        </p:grpSp>
        <p:sp>
          <p:nvSpPr>
            <p:cNvPr id="17424" name="Rectangle 38"/>
            <p:cNvSpPr/>
            <p:nvPr/>
          </p:nvSpPr>
          <p:spPr>
            <a:xfrm>
              <a:off x="169" y="97"/>
              <a:ext cx="278" cy="407"/>
            </a:xfrm>
            <a:prstGeom prst="rect">
              <a:avLst/>
            </a:prstGeom>
            <a:noFill/>
            <a:ln w="9525">
              <a:noFill/>
            </a:ln>
          </p:spPr>
          <p:txBody>
            <a:bodyPr wrap="none">
              <a:spAutoFit/>
            </a:bodyPr>
            <a:p>
              <a:pPr lvl="0" eaLnBrk="0" hangingPunct="0">
                <a:spcBef>
                  <a:spcPct val="50000"/>
                </a:spcBef>
              </a:pPr>
              <a:r>
                <a:rPr lang="en-US" altLang="zh-CN" sz="3600" i="1" dirty="0">
                  <a:solidFill>
                    <a:srgbClr val="FFFF00"/>
                  </a:solidFill>
                  <a:latin typeface="Arial" panose="020B0604020202020204" pitchFamily="34" charset="0"/>
                  <a:ea typeface="幼圆" pitchFamily="49" charset="-122"/>
                </a:rPr>
                <a:t>2</a:t>
              </a:r>
              <a:endParaRPr lang="zh-CN" altLang="en-US" sz="3600" i="1" dirty="0">
                <a:solidFill>
                  <a:srgbClr val="FFFF00"/>
                </a:solidFill>
                <a:latin typeface="Arial" panose="020B0604020202020204" pitchFamily="34" charset="0"/>
                <a:ea typeface="幼圆" pitchFamily="49" charset="-122"/>
              </a:endParaRPr>
            </a:p>
          </p:txBody>
        </p:sp>
      </p:grpSp>
      <p:sp>
        <p:nvSpPr>
          <p:cNvPr id="15399" name="Text Box 39"/>
          <p:cNvSpPr txBox="1">
            <a:spLocks noChangeArrowheads="1"/>
          </p:cNvSpPr>
          <p:nvPr/>
        </p:nvSpPr>
        <p:spPr bwMode="auto">
          <a:xfrm>
            <a:off x="1301261" y="3540369"/>
            <a:ext cx="1447800" cy="830997"/>
          </a:xfrm>
          <a:prstGeom prst="rect">
            <a:avLst/>
          </a:prstGeom>
          <a:effectLst>
            <a:glow rad="101600">
              <a:schemeClr val="accent2">
                <a:satMod val="175000"/>
                <a:alpha val="40000"/>
              </a:schemeClr>
            </a:glow>
            <a:outerShdw blurRad="40000" dist="20000" dir="5400000" rotWithShape="0">
              <a:srgbClr val="000000">
                <a:alpha val="38000"/>
              </a:srgbClr>
            </a:outerShdw>
          </a:effectLst>
        </p:spPr>
        <p:style>
          <a:lnRef idx="3">
            <a:schemeClr val="lt1"/>
          </a:lnRef>
          <a:fillRef idx="1">
            <a:schemeClr val="accent2"/>
          </a:fillRef>
          <a:effectRef idx="1">
            <a:schemeClr val="accent2"/>
          </a:effectRef>
          <a:fontRef idx="minor">
            <a:schemeClr val="lt1"/>
          </a:fontRef>
        </p:style>
        <p:txBody>
          <a:bodyPr>
            <a:spAutoFit/>
          </a:bodyPr>
          <a:lstStyle/>
          <a:p>
            <a:pPr marL="0" marR="0" lvl="0" indent="0" algn="l" defTabSz="914400" rtl="0" eaLnBrk="0" fontAlgn="base" latinLnBrk="0" hangingPunct="0">
              <a:lnSpc>
                <a:spcPct val="100000"/>
              </a:lnSpc>
              <a:spcBef>
                <a:spcPct val="50000"/>
              </a:spcBef>
              <a:spcAft>
                <a:spcPct val="0"/>
              </a:spcAft>
              <a:buClrTx/>
              <a:buSzTx/>
              <a:buFontTx/>
              <a:buNone/>
              <a:defRPr/>
            </a:pPr>
            <a:r>
              <a:rPr kumimoji="0" lang="zh-CN" altLang="en-US" sz="4800" b="1" i="0" u="none" strike="noStrike" kern="1200" cap="none" spc="0" normalizeH="0" baseline="0" noProof="0" dirty="0">
                <a:ln>
                  <a:noFill/>
                </a:ln>
                <a:solidFill>
                  <a:srgbClr val="FFFF00"/>
                </a:solidFill>
                <a:effectLst/>
                <a:uLnTx/>
                <a:uFillTx/>
                <a:latin typeface="楷体" panose="02010609060101010101" pitchFamily="49" charset="-122"/>
                <a:ea typeface="楷体" panose="02010609060101010101" pitchFamily="49" charset="-122"/>
                <a:cs typeface="+mn-cs"/>
              </a:rPr>
              <a:t>选文</a:t>
            </a:r>
            <a:endParaRPr kumimoji="0" lang="zh-CN" altLang="en-US" sz="4800" b="1" i="0" u="none" strike="noStrike" kern="1200" cap="none" spc="0" normalizeH="0" baseline="0" noProof="0" dirty="0">
              <a:ln>
                <a:noFill/>
              </a:ln>
              <a:solidFill>
                <a:srgbClr val="FFFF00"/>
              </a:solidFill>
              <a:effectLst/>
              <a:uLnTx/>
              <a:uFillTx/>
              <a:latin typeface="楷体" panose="02010609060101010101" pitchFamily="49" charset="-122"/>
              <a:ea typeface="楷体" panose="02010609060101010101" pitchFamily="49" charset="-122"/>
              <a:cs typeface="+mn-cs"/>
            </a:endParaRPr>
          </a:p>
        </p:txBody>
      </p:sp>
      <p:sp>
        <p:nvSpPr>
          <p:cNvPr id="15400" name="文本框 2"/>
          <p:cNvSpPr txBox="1"/>
          <p:nvPr/>
        </p:nvSpPr>
        <p:spPr>
          <a:xfrm>
            <a:off x="4646613" y="2708275"/>
            <a:ext cx="3863975" cy="830263"/>
          </a:xfrm>
          <a:prstGeom prst="rect">
            <a:avLst/>
          </a:prstGeom>
          <a:noFill/>
          <a:ln w="9525">
            <a:noFill/>
          </a:ln>
        </p:spPr>
        <p:txBody>
          <a:bodyPr>
            <a:spAutoFit/>
          </a:bodyPr>
          <a:p>
            <a:pPr lvl="0" eaLnBrk="1" hangingPunct="1"/>
            <a:r>
              <a:rPr lang="zh-CN" altLang="en-US" sz="2400" dirty="0">
                <a:latin typeface="楷体" panose="02010609060101010101" pitchFamily="49" charset="-122"/>
                <a:ea typeface="楷体" panose="02010609060101010101" pitchFamily="49" charset="-122"/>
                <a:sym typeface="Arial" panose="020B0604020202020204" pitchFamily="34" charset="0"/>
              </a:rPr>
              <a:t>文本力量影响文本的</a:t>
            </a:r>
            <a:endParaRPr lang="en-US" altLang="zh-CN" sz="2400" dirty="0">
              <a:latin typeface="楷体" panose="02010609060101010101" pitchFamily="49" charset="-122"/>
              <a:ea typeface="楷体" panose="02010609060101010101" pitchFamily="49" charset="-122"/>
              <a:sym typeface="Arial" panose="020B0604020202020204" pitchFamily="34" charset="0"/>
            </a:endParaRPr>
          </a:p>
          <a:p>
            <a:pPr lvl="0" eaLnBrk="1" hangingPunct="1"/>
            <a:r>
              <a:rPr lang="zh-CN" altLang="en-US" sz="2400" dirty="0">
                <a:latin typeface="楷体" panose="02010609060101010101" pitchFamily="49" charset="-122"/>
                <a:ea typeface="楷体" panose="02010609060101010101" pitchFamily="49" charset="-122"/>
                <a:sym typeface="Arial" panose="020B0604020202020204" pitchFamily="34" charset="0"/>
              </a:rPr>
              <a:t>讨论、解读和理解。</a:t>
            </a:r>
            <a:endParaRPr lang="en-US" altLang="zh-CN" sz="2400" dirty="0">
              <a:latin typeface="楷体" panose="02010609060101010101" pitchFamily="49" charset="-122"/>
              <a:ea typeface="楷体" panose="02010609060101010101" pitchFamily="49" charset="-122"/>
            </a:endParaRPr>
          </a:p>
        </p:txBody>
      </p:sp>
      <p:sp>
        <p:nvSpPr>
          <p:cNvPr id="15401" name="文本框 3"/>
          <p:cNvSpPr txBox="1"/>
          <p:nvPr/>
        </p:nvSpPr>
        <p:spPr>
          <a:xfrm>
            <a:off x="4787900" y="4652963"/>
            <a:ext cx="4168775" cy="830262"/>
          </a:xfrm>
          <a:prstGeom prst="rect">
            <a:avLst/>
          </a:prstGeom>
          <a:noFill/>
          <a:ln w="9525">
            <a:noFill/>
          </a:ln>
        </p:spPr>
        <p:txBody>
          <a:bodyPr>
            <a:spAutoFit/>
          </a:bodyPr>
          <a:p>
            <a:pPr lvl="0" eaLnBrk="1" hangingPunct="1"/>
            <a:r>
              <a:rPr lang="zh-CN" altLang="en-US" sz="2400" dirty="0">
                <a:latin typeface="楷体" panose="02010609060101010101" pitchFamily="49" charset="-122"/>
                <a:ea typeface="楷体" panose="02010609060101010101" pitchFamily="49" charset="-122"/>
                <a:sym typeface="Arial" panose="020B0604020202020204" pitchFamily="34" charset="0"/>
              </a:rPr>
              <a:t>讯息文本，故事文本，</a:t>
            </a:r>
            <a:endParaRPr lang="en-US" altLang="zh-CN" sz="2400" dirty="0">
              <a:latin typeface="楷体" panose="02010609060101010101" pitchFamily="49" charset="-122"/>
              <a:ea typeface="楷体" panose="02010609060101010101" pitchFamily="49" charset="-122"/>
              <a:sym typeface="Arial" panose="020B0604020202020204" pitchFamily="34" charset="0"/>
            </a:endParaRPr>
          </a:p>
          <a:p>
            <a:pPr lvl="0" eaLnBrk="1" hangingPunct="1"/>
            <a:r>
              <a:rPr lang="zh-CN" altLang="en-US" sz="2400" dirty="0">
                <a:latin typeface="楷体" panose="02010609060101010101" pitchFamily="49" charset="-122"/>
                <a:ea typeface="楷体" panose="02010609060101010101" pitchFamily="49" charset="-122"/>
                <a:sym typeface="Arial" panose="020B0604020202020204" pitchFamily="34" charset="0"/>
              </a:rPr>
              <a:t>讯息故事文本。</a:t>
            </a:r>
            <a:endParaRPr lang="en-US" altLang="zh-CN" sz="2400" dirty="0">
              <a:latin typeface="楷体" panose="02010609060101010101" pitchFamily="49" charset="-122"/>
              <a:ea typeface="楷体" panose="02010609060101010101" pitchFamily="49" charset="-122"/>
              <a:sym typeface="Arial" panose="020B0604020202020204" pitchFamily="34" charset="0"/>
            </a:endParaRPr>
          </a:p>
        </p:txBody>
      </p:sp>
      <p:sp>
        <p:nvSpPr>
          <p:cNvPr id="17422" name="Text Box 3"/>
          <p:cNvSpPr txBox="1"/>
          <p:nvPr/>
        </p:nvSpPr>
        <p:spPr>
          <a:xfrm>
            <a:off x="1981200" y="457200"/>
            <a:ext cx="6986588" cy="830263"/>
          </a:xfrm>
          <a:prstGeom prst="rect">
            <a:avLst/>
          </a:prstGeom>
          <a:noFill/>
          <a:ln w="9525">
            <a:noFill/>
          </a:ln>
        </p:spPr>
        <p:txBody>
          <a:bodyPr>
            <a:spAutoFit/>
          </a:bodyPr>
          <a:p>
            <a:pPr marL="342900" lvl="0" indent="-342900" algn="just" eaLnBrk="1" hangingPunct="1">
              <a:spcBef>
                <a:spcPct val="50000"/>
              </a:spcBef>
              <a:buClr>
                <a:schemeClr val="folHlink"/>
              </a:buClr>
              <a:buSzPct val="60000"/>
              <a:buFont typeface="Wingdings" panose="05000000000000000000" pitchFamily="2" charset="2"/>
              <a:buNone/>
            </a:pPr>
            <a:r>
              <a:rPr lang="zh-CN" altLang="en-US" sz="3600" b="1" dirty="0">
                <a:solidFill>
                  <a:srgbClr val="FF0000"/>
                </a:solidFill>
                <a:latin typeface="楷体" panose="02010609060101010101" pitchFamily="49" charset="-122"/>
                <a:ea typeface="楷体" panose="02010609060101010101" pitchFamily="49" charset="-122"/>
              </a:rPr>
              <a:t>      </a:t>
            </a:r>
            <a:r>
              <a:rPr lang="zh-CN" altLang="en-US" sz="4800" b="1" dirty="0">
                <a:solidFill>
                  <a:srgbClr val="FF0000"/>
                </a:solidFill>
                <a:latin typeface="华文新魏" pitchFamily="2" charset="-122"/>
                <a:ea typeface="华文新魏" pitchFamily="2" charset="-122"/>
              </a:rPr>
              <a:t>二   选文</a:t>
            </a:r>
            <a:endParaRPr lang="zh-CN" altLang="en-US" sz="4800" b="1" dirty="0">
              <a:solidFill>
                <a:srgbClr val="FF0000"/>
              </a:solidFill>
              <a:latin typeface="华文新魏" pitchFamily="2" charset="-122"/>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par>
                                <p:cTn id="8" presetID="3" presetClass="entr" presetSubtype="1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5400"/>
                                        </p:tgtEl>
                                        <p:attrNameLst>
                                          <p:attrName>style.visibility</p:attrName>
                                        </p:attrNameLst>
                                      </p:cBhvr>
                                      <p:to>
                                        <p:strVal val="visible"/>
                                      </p:to>
                                    </p:set>
                                    <p:animEffect transition="in" filter="blinds(horizontal)">
                                      <p:cBhvr>
                                        <p:cTn id="13" dur="500"/>
                                        <p:tgtEl>
                                          <p:spTgt spid="15400"/>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5401"/>
                                        </p:tgtEl>
                                        <p:attrNameLst>
                                          <p:attrName>style.visibility</p:attrName>
                                        </p:attrNameLst>
                                      </p:cBhvr>
                                      <p:to>
                                        <p:strVal val="visible"/>
                                      </p:to>
                                    </p:set>
                                    <p:animEffect transition="in" filter="blinds(horizontal)">
                                      <p:cBhvr>
                                        <p:cTn id="18" dur="500"/>
                                        <p:tgtEl>
                                          <p:spTgt spid="15401"/>
                                        </p:tgtEl>
                                      </p:cBhvr>
                                    </p:animEffect>
                                  </p:childTnLst>
                                </p:cTn>
                              </p:par>
                              <p:par>
                                <p:cTn id="19" presetID="3" presetClass="entr" presetSubtype="10" fill="hold" nodeType="with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blinds(horizontal)">
                                      <p:cBhvr>
                                        <p:cTn id="21" dur="500"/>
                                        <p:tgtEl>
                                          <p:spTgt spid="2"/>
                                        </p:tgtEl>
                                      </p:cBhvr>
                                    </p:animEffect>
                                  </p:childTnLst>
                                </p:cTn>
                              </p:par>
                              <p:par>
                                <p:cTn id="22" presetID="3" presetClass="entr" presetSubtype="10"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blinds(horizontal)">
                                      <p:cBhvr>
                                        <p:cTn id="2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00" grpId="0"/>
      <p:bldP spid="1540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标题 1"/>
          <p:cNvSpPr>
            <a:spLocks noGrp="1" noChangeArrowheads="1"/>
          </p:cNvSpPr>
          <p:nvPr>
            <p:ph type="title"/>
          </p:nvPr>
        </p:nvSpPr>
        <p:spPr>
          <a:xfrm>
            <a:off x="762000" y="-166687"/>
            <a:ext cx="7793038" cy="1462088"/>
          </a:xfrm>
        </p:spPr>
        <p:txBody>
          <a:bodyPr vert="horz" wrap="square" lIns="91440" tIns="45720" rIns="91440" bIns="45720" numCol="1" anchor="b" anchorCtr="0" compatLnSpc="1"/>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600" b="1" i="0" u="none" strike="noStrike" kern="120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选文的</a:t>
            </a:r>
            <a:r>
              <a:rPr kumimoji="0" lang="zh-CN" altLang="en-US" sz="3600" b="1" i="0" u="none" strike="noStrike" kern="1200" cap="none" spc="0" normalizeH="0" baseline="0" noProof="0" dirty="0" smtClean="0">
                <a:ln>
                  <a:noFill/>
                </a:ln>
                <a:solidFill>
                  <a:srgbClr val="FF0000"/>
                </a:solidFill>
                <a:effectLst/>
                <a:uLnTx/>
                <a:uFillTx/>
                <a:latin typeface="楷体" panose="02010609060101010101" pitchFamily="49" charset="-122"/>
                <a:ea typeface="楷体" panose="02010609060101010101" pitchFamily="49" charset="-122"/>
                <a:cs typeface="+mn-cs"/>
              </a:rPr>
              <a:t>基本原则</a:t>
            </a:r>
            <a:endParaRPr kumimoji="0" lang="zh-CN" altLang="en-US" sz="3600" b="1" i="0" u="none" strike="noStrike" kern="1200" cap="none" spc="0" normalizeH="0" baseline="0" noProof="0" dirty="0" smtClean="0">
              <a:ln>
                <a:noFill/>
              </a:ln>
              <a:solidFill>
                <a:srgbClr val="FF0000"/>
              </a:solidFill>
              <a:effectLst/>
              <a:uLnTx/>
              <a:uFillTx/>
              <a:latin typeface="楷体" panose="02010609060101010101" pitchFamily="49" charset="-122"/>
              <a:ea typeface="楷体" panose="02010609060101010101" pitchFamily="49" charset="-122"/>
              <a:cs typeface="+mn-cs"/>
            </a:endParaRPr>
          </a:p>
        </p:txBody>
      </p:sp>
      <p:sp>
        <p:nvSpPr>
          <p:cNvPr id="16386" name="内容占位符 2"/>
          <p:cNvSpPr>
            <a:spLocks noGrp="1"/>
          </p:cNvSpPr>
          <p:nvPr>
            <p:ph idx="1"/>
          </p:nvPr>
        </p:nvSpPr>
        <p:spPr>
          <a:xfrm>
            <a:off x="457200" y="1676400"/>
            <a:ext cx="8991600" cy="4114800"/>
          </a:xfrm>
        </p:spPr>
        <p:txBody>
          <a:bodyPr vert="horz" wrap="square" lIns="91440" tIns="45720" rIns="91440" bIns="45720" anchor="t"/>
          <a:p>
            <a:pPr lvl="0">
              <a:lnSpc>
                <a:spcPct val="150000"/>
              </a:lnSpc>
            </a:pPr>
            <a:r>
              <a:rPr lang="en-US" altLang="zh-CN" dirty="0">
                <a:ea typeface="宋体" panose="02010600030101010101" pitchFamily="2" charset="-122"/>
              </a:rPr>
              <a:t>1.</a:t>
            </a:r>
            <a:r>
              <a:rPr lang="zh-CN" altLang="en-US" dirty="0">
                <a:ea typeface="宋体" panose="02010600030101010101" pitchFamily="2" charset="-122"/>
              </a:rPr>
              <a:t>围绕议题，明显议题特征；</a:t>
            </a:r>
            <a:endParaRPr lang="en-US" altLang="zh-CN" dirty="0">
              <a:ea typeface="宋体" panose="02010600030101010101" pitchFamily="2" charset="-122"/>
            </a:endParaRPr>
          </a:p>
          <a:p>
            <a:pPr lvl="0">
              <a:lnSpc>
                <a:spcPct val="150000"/>
              </a:lnSpc>
            </a:pPr>
            <a:r>
              <a:rPr lang="en-US" altLang="zh-CN" dirty="0">
                <a:ea typeface="宋体" panose="02010600030101010101" pitchFamily="2" charset="-122"/>
              </a:rPr>
              <a:t>2.</a:t>
            </a:r>
            <a:r>
              <a:rPr lang="zh-CN" altLang="en-US" dirty="0">
                <a:ea typeface="宋体" panose="02010600030101010101" pitchFamily="2" charset="-122"/>
              </a:rPr>
              <a:t>形成迁移或拓展的“共性”特质；</a:t>
            </a:r>
            <a:endParaRPr lang="en-US" altLang="zh-CN" dirty="0">
              <a:ea typeface="宋体" panose="02010600030101010101" pitchFamily="2" charset="-122"/>
            </a:endParaRPr>
          </a:p>
          <a:p>
            <a:pPr lvl="0">
              <a:lnSpc>
                <a:spcPct val="150000"/>
              </a:lnSpc>
            </a:pPr>
            <a:r>
              <a:rPr lang="en-US" altLang="zh-CN" dirty="0">
                <a:ea typeface="宋体" panose="02010600030101010101" pitchFamily="2" charset="-122"/>
              </a:rPr>
              <a:t>3.</a:t>
            </a:r>
            <a:r>
              <a:rPr lang="zh-CN" altLang="en-US" dirty="0">
                <a:ea typeface="宋体" panose="02010600030101010101" pitchFamily="2" charset="-122"/>
              </a:rPr>
              <a:t>有体裁的差异性；</a:t>
            </a:r>
            <a:endParaRPr lang="en-US" altLang="zh-CN" dirty="0">
              <a:ea typeface="宋体" panose="02010600030101010101" pitchFamily="2" charset="-122"/>
            </a:endParaRPr>
          </a:p>
          <a:p>
            <a:pPr lvl="0">
              <a:lnSpc>
                <a:spcPct val="150000"/>
              </a:lnSpc>
            </a:pPr>
            <a:r>
              <a:rPr lang="en-US" altLang="zh-CN" dirty="0">
                <a:ea typeface="宋体" panose="02010600030101010101" pitchFamily="2" charset="-122"/>
              </a:rPr>
              <a:t>4.</a:t>
            </a:r>
            <a:r>
              <a:rPr lang="zh-CN" altLang="en-US" dirty="0">
                <a:ea typeface="宋体" panose="02010600030101010101" pitchFamily="2" charset="-122"/>
              </a:rPr>
              <a:t>有思考的意义和价值；</a:t>
            </a:r>
            <a:endParaRPr lang="en-US" altLang="zh-CN" dirty="0">
              <a:ea typeface="宋体" panose="02010600030101010101" pitchFamily="2" charset="-122"/>
            </a:endParaRPr>
          </a:p>
          <a:p>
            <a:pPr lvl="0">
              <a:lnSpc>
                <a:spcPct val="150000"/>
              </a:lnSpc>
            </a:pPr>
            <a:r>
              <a:rPr lang="en-US" altLang="zh-CN" dirty="0">
                <a:ea typeface="宋体" panose="02010600030101010101" pitchFamily="2" charset="-122"/>
              </a:rPr>
              <a:t>5.</a:t>
            </a:r>
            <a:r>
              <a:rPr lang="zh-CN" altLang="en-US" dirty="0">
                <a:ea typeface="宋体" panose="02010600030101010101" pitchFamily="2" charset="-122"/>
              </a:rPr>
              <a:t>要有备选文，或者要给学生以选择的余地。</a:t>
            </a:r>
            <a:endParaRPr lang="en-US" altLang="zh-CN" dirty="0">
              <a:ea typeface="宋体" panose="02010600030101010101" pitchFamily="2" charset="-122"/>
            </a:endParaRPr>
          </a:p>
          <a:p>
            <a:pPr lvl="0"/>
            <a:endParaRPr lang="zh-CN" altLang="en-US" dirty="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6386">
                                            <p:txEl>
                                              <p:charRg st="0" end="15"/>
                                            </p:txEl>
                                          </p:spTgt>
                                        </p:tgtEl>
                                        <p:attrNameLst>
                                          <p:attrName>style.visibility</p:attrName>
                                        </p:attrNameLst>
                                      </p:cBhvr>
                                      <p:to>
                                        <p:strVal val="visible"/>
                                      </p:to>
                                    </p:set>
                                    <p:animEffect transition="in" filter="box(in)">
                                      <p:cBhvr>
                                        <p:cTn id="7" dur="500"/>
                                        <p:tgtEl>
                                          <p:spTgt spid="16386">
                                            <p:txEl>
                                              <p:charRg st="0" end="15"/>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6386">
                                            <p:txEl>
                                              <p:charRg st="15" end="33"/>
                                            </p:txEl>
                                          </p:spTgt>
                                        </p:tgtEl>
                                        <p:attrNameLst>
                                          <p:attrName>style.visibility</p:attrName>
                                        </p:attrNameLst>
                                      </p:cBhvr>
                                      <p:to>
                                        <p:strVal val="visible"/>
                                      </p:to>
                                    </p:set>
                                    <p:animEffect transition="in" filter="blinds(horizontal)">
                                      <p:cBhvr>
                                        <p:cTn id="12" dur="500"/>
                                        <p:tgtEl>
                                          <p:spTgt spid="16386">
                                            <p:txEl>
                                              <p:charRg st="15" end="3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6386">
                                            <p:txEl>
                                              <p:charRg st="33" end="44"/>
                                            </p:txEl>
                                          </p:spTgt>
                                        </p:tgtEl>
                                        <p:attrNameLst>
                                          <p:attrName>style.visibility</p:attrName>
                                        </p:attrNameLst>
                                      </p:cBhvr>
                                      <p:to>
                                        <p:strVal val="visible"/>
                                      </p:to>
                                    </p:set>
                                    <p:animEffect transition="in" filter="blinds(horizontal)">
                                      <p:cBhvr>
                                        <p:cTn id="17" dur="500"/>
                                        <p:tgtEl>
                                          <p:spTgt spid="16386">
                                            <p:txEl>
                                              <p:charRg st="33" end="4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6386">
                                            <p:txEl>
                                              <p:charRg st="44" end="57"/>
                                            </p:txEl>
                                          </p:spTgt>
                                        </p:tgtEl>
                                        <p:attrNameLst>
                                          <p:attrName>style.visibility</p:attrName>
                                        </p:attrNameLst>
                                      </p:cBhvr>
                                      <p:to>
                                        <p:strVal val="visible"/>
                                      </p:to>
                                    </p:set>
                                    <p:animEffect transition="in" filter="blinds(horizontal)">
                                      <p:cBhvr>
                                        <p:cTn id="22" dur="500"/>
                                        <p:tgtEl>
                                          <p:spTgt spid="16386">
                                            <p:txEl>
                                              <p:charRg st="44" end="57"/>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6386">
                                            <p:txEl>
                                              <p:charRg st="57" end="79"/>
                                            </p:txEl>
                                          </p:spTgt>
                                        </p:tgtEl>
                                        <p:attrNameLst>
                                          <p:attrName>style.visibility</p:attrName>
                                        </p:attrNameLst>
                                      </p:cBhvr>
                                      <p:to>
                                        <p:strVal val="visible"/>
                                      </p:to>
                                    </p:set>
                                    <p:animEffect transition="in" filter="blinds(horizontal)">
                                      <p:cBhvr>
                                        <p:cTn id="27" dur="500"/>
                                        <p:tgtEl>
                                          <p:spTgt spid="16386">
                                            <p:txEl>
                                              <p:charRg st="57" end="7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 name="标题 1"/>
          <p:cNvSpPr txBox="1"/>
          <p:nvPr/>
        </p:nvSpPr>
        <p:spPr>
          <a:xfrm>
            <a:off x="1836738" y="6350"/>
            <a:ext cx="4926013" cy="1143000"/>
          </a:xfrm>
          <a:prstGeom prst="rect">
            <a:avLst/>
          </a:prstGeom>
        </p:spPr>
        <p:txBody>
          <a:bodyPr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3600" b="1" i="0" u="none" strike="noStrike" kern="120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群文阅读</a:t>
            </a:r>
            <a:endParaRPr kumimoji="0" lang="zh-CN" altLang="en-US" sz="3600" b="1" i="0" u="none" strike="noStrike" kern="120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p:txBody>
      </p:sp>
      <p:cxnSp>
        <p:nvCxnSpPr>
          <p:cNvPr id="114" name="直接连接符 113"/>
          <p:cNvCxnSpPr/>
          <p:nvPr/>
        </p:nvCxnSpPr>
        <p:spPr>
          <a:xfrm>
            <a:off x="381000" y="990600"/>
            <a:ext cx="8207375" cy="0"/>
          </a:xfrm>
          <a:prstGeom prst="line">
            <a:avLst/>
          </a:prstGeom>
          <a:ln>
            <a:solidFill>
              <a:srgbClr val="6B4F1F"/>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22218" name="文本框 222217"/>
          <p:cNvSpPr txBox="1"/>
          <p:nvPr/>
        </p:nvSpPr>
        <p:spPr>
          <a:xfrm>
            <a:off x="381000" y="990600"/>
            <a:ext cx="7315200" cy="677863"/>
          </a:xfrm>
          <a:prstGeom prst="rect">
            <a:avLst/>
          </a:prstGeom>
          <a:noFill/>
          <a:ln w="9525">
            <a:noFill/>
          </a:ln>
        </p:spPr>
        <p:txBody>
          <a:bodyPr>
            <a:spAutoFit/>
          </a:bodyPr>
          <a:p>
            <a:pPr lvl="0" eaLnBrk="1" hangingPunct="1">
              <a:buFont typeface="Wingdings" panose="05000000000000000000" pitchFamily="2" charset="2"/>
              <a:buChar char="ü"/>
            </a:pPr>
            <a:r>
              <a:rPr lang="zh-CN" altLang="en-US" sz="2000" dirty="0">
                <a:solidFill>
                  <a:srgbClr val="00B050"/>
                </a:solidFill>
                <a:latin typeface="微软雅黑" panose="020B0503020204020204" pitchFamily="34" charset="-122"/>
                <a:ea typeface="微软雅黑" panose="020B0503020204020204" pitchFamily="34" charset="-122"/>
              </a:rPr>
              <a:t>  利用现成的读本来做“群文阅读” </a:t>
            </a:r>
            <a:endParaRPr lang="zh-CN" altLang="en-US" sz="2000" dirty="0">
              <a:solidFill>
                <a:srgbClr val="00B050"/>
              </a:solidFill>
              <a:latin typeface="微软雅黑" panose="020B0503020204020204" pitchFamily="34" charset="-122"/>
              <a:ea typeface="微软雅黑" panose="020B0503020204020204" pitchFamily="34" charset="-122"/>
            </a:endParaRPr>
          </a:p>
          <a:p>
            <a:pPr lvl="0" eaLnBrk="1" hangingPunct="1"/>
            <a:endParaRPr lang="zh-CN" altLang="en-US" dirty="0">
              <a:latin typeface="Times New Roman" panose="02020603050405020304" pitchFamily="18" charset="0"/>
              <a:ea typeface="楷体_GB2312" pitchFamily="49" charset="-122"/>
            </a:endParaRPr>
          </a:p>
        </p:txBody>
      </p:sp>
      <p:pic>
        <p:nvPicPr>
          <p:cNvPr id="222219" name="图片 222218" descr="3463364-m"/>
          <p:cNvPicPr>
            <a:picLocks noChangeAspect="1"/>
          </p:cNvPicPr>
          <p:nvPr/>
        </p:nvPicPr>
        <p:blipFill>
          <a:blip r:embed="rId1"/>
          <a:srcRect l="20572" t="3738" r="20000" b="2803"/>
          <a:stretch>
            <a:fillRect/>
          </a:stretch>
        </p:blipFill>
        <p:spPr>
          <a:xfrm>
            <a:off x="1219200" y="2590800"/>
            <a:ext cx="1828800" cy="1752600"/>
          </a:xfrm>
          <a:prstGeom prst="rect">
            <a:avLst/>
          </a:prstGeom>
          <a:noFill/>
          <a:ln w="9525">
            <a:noFill/>
          </a:ln>
        </p:spPr>
      </p:pic>
      <p:pic>
        <p:nvPicPr>
          <p:cNvPr id="222220" name="图片 222219" descr="56e29c76N7bf27441"/>
          <p:cNvPicPr>
            <a:picLocks noChangeAspect="1"/>
          </p:cNvPicPr>
          <p:nvPr/>
        </p:nvPicPr>
        <p:blipFill>
          <a:blip r:embed="rId2"/>
          <a:srcRect l="14285" r="14285"/>
          <a:stretch>
            <a:fillRect/>
          </a:stretch>
        </p:blipFill>
        <p:spPr>
          <a:xfrm>
            <a:off x="3505200" y="2590800"/>
            <a:ext cx="1600200" cy="1752600"/>
          </a:xfrm>
          <a:prstGeom prst="rect">
            <a:avLst/>
          </a:prstGeom>
          <a:noFill/>
          <a:ln w="9525">
            <a:noFill/>
          </a:ln>
        </p:spPr>
      </p:pic>
      <p:pic>
        <p:nvPicPr>
          <p:cNvPr id="222221" name="图片 222220" descr="64187092_39297965_middle"/>
          <p:cNvPicPr>
            <a:picLocks noChangeAspect="1"/>
          </p:cNvPicPr>
          <p:nvPr/>
        </p:nvPicPr>
        <p:blipFill>
          <a:blip r:embed="rId3"/>
          <a:stretch>
            <a:fillRect/>
          </a:stretch>
        </p:blipFill>
        <p:spPr>
          <a:xfrm>
            <a:off x="5486400" y="2590800"/>
            <a:ext cx="1828800" cy="1676400"/>
          </a:xfrm>
          <a:prstGeom prst="rect">
            <a:avLst/>
          </a:prstGeom>
          <a:noFill/>
          <a:ln w="9525">
            <a:noFill/>
          </a:ln>
        </p:spPr>
      </p:pic>
      <p:sp>
        <p:nvSpPr>
          <p:cNvPr id="222222" name="文本框 222221"/>
          <p:cNvSpPr txBox="1"/>
          <p:nvPr/>
        </p:nvSpPr>
        <p:spPr>
          <a:xfrm>
            <a:off x="914400" y="4419600"/>
            <a:ext cx="6950075" cy="2289175"/>
          </a:xfrm>
          <a:prstGeom prst="rect">
            <a:avLst/>
          </a:prstGeom>
          <a:noFill/>
          <a:ln w="9525">
            <a:noFill/>
          </a:ln>
        </p:spPr>
        <p:txBody>
          <a:bodyPr wrap="none">
            <a:spAutoFit/>
          </a:bodyPr>
          <a:p>
            <a:pPr lvl="0" eaLnBrk="1" hangingPunct="1"/>
            <a:r>
              <a:rPr lang="en-US" altLang="zh-CN" sz="3600" dirty="0">
                <a:solidFill>
                  <a:srgbClr val="FF3300"/>
                </a:solidFill>
                <a:latin typeface="Times New Roman" panose="02020603050405020304" pitchFamily="18" charset="0"/>
                <a:ea typeface="楷体_GB2312" pitchFamily="49" charset="-122"/>
              </a:rPr>
              <a:t>1.</a:t>
            </a:r>
            <a:r>
              <a:rPr lang="zh-CN" altLang="en-US" sz="3600" dirty="0">
                <a:solidFill>
                  <a:srgbClr val="FF3300"/>
                </a:solidFill>
                <a:latin typeface="Times New Roman" panose="02020603050405020304" pitchFamily="18" charset="0"/>
                <a:ea typeface="楷体_GB2312" pitchFamily="49" charset="-122"/>
              </a:rPr>
              <a:t>重庆树人教育研究院编写的读本</a:t>
            </a:r>
            <a:endParaRPr lang="zh-CN" altLang="en-US" sz="3600" dirty="0">
              <a:solidFill>
                <a:srgbClr val="FF3300"/>
              </a:solidFill>
              <a:latin typeface="Times New Roman" panose="02020603050405020304" pitchFamily="18" charset="0"/>
              <a:ea typeface="楷体_GB2312" pitchFamily="49" charset="-122"/>
            </a:endParaRPr>
          </a:p>
          <a:p>
            <a:pPr lvl="0" eaLnBrk="1" hangingPunct="1"/>
            <a:r>
              <a:rPr lang="en-US" altLang="zh-CN" sz="3600" dirty="0">
                <a:solidFill>
                  <a:srgbClr val="FF3300"/>
                </a:solidFill>
                <a:latin typeface="Times New Roman" panose="02020603050405020304" pitchFamily="18" charset="0"/>
                <a:ea typeface="楷体_GB2312" pitchFamily="49" charset="-122"/>
              </a:rPr>
              <a:t>2.</a:t>
            </a:r>
            <a:r>
              <a:rPr lang="zh-CN" altLang="en-US" sz="3600" dirty="0">
                <a:solidFill>
                  <a:srgbClr val="FF3300"/>
                </a:solidFill>
                <a:latin typeface="Times New Roman" panose="02020603050405020304" pitchFamily="18" charset="0"/>
                <a:ea typeface="楷体_GB2312" pitchFamily="49" charset="-122"/>
              </a:rPr>
              <a:t>四川省教科所编写的读本</a:t>
            </a:r>
            <a:endParaRPr lang="zh-CN" altLang="en-US" sz="3600" dirty="0">
              <a:solidFill>
                <a:srgbClr val="FF3300"/>
              </a:solidFill>
              <a:latin typeface="Times New Roman" panose="02020603050405020304" pitchFamily="18" charset="0"/>
              <a:ea typeface="楷体_GB2312" pitchFamily="49" charset="-122"/>
            </a:endParaRPr>
          </a:p>
          <a:p>
            <a:pPr lvl="0" eaLnBrk="1" hangingPunct="1"/>
            <a:r>
              <a:rPr lang="en-US" altLang="zh-CN" sz="3600" dirty="0">
                <a:solidFill>
                  <a:srgbClr val="FF3300"/>
                </a:solidFill>
                <a:latin typeface="Times New Roman" panose="02020603050405020304" pitchFamily="18" charset="0"/>
                <a:ea typeface="楷体_GB2312" pitchFamily="49" charset="-122"/>
              </a:rPr>
              <a:t>3.</a:t>
            </a:r>
            <a:r>
              <a:rPr lang="zh-CN" altLang="en-US" sz="3600" dirty="0">
                <a:solidFill>
                  <a:srgbClr val="FF3300"/>
                </a:solidFill>
                <a:latin typeface="Times New Roman" panose="02020603050405020304" pitchFamily="18" charset="0"/>
                <a:ea typeface="楷体_GB2312" pitchFamily="49" charset="-122"/>
              </a:rPr>
              <a:t>蒋军晶老师的</a:t>
            </a:r>
            <a:r>
              <a:rPr lang="en-US" altLang="zh-CN" sz="3600" dirty="0">
                <a:solidFill>
                  <a:srgbClr val="FF3300"/>
                </a:solidFill>
                <a:latin typeface="Times New Roman" panose="02020603050405020304" pitchFamily="18" charset="0"/>
                <a:ea typeface="楷体_GB2312" pitchFamily="49" charset="-122"/>
              </a:rPr>
              <a:t>《</a:t>
            </a:r>
            <a:r>
              <a:rPr lang="zh-CN" altLang="en-US" sz="3600" dirty="0">
                <a:solidFill>
                  <a:srgbClr val="FF3300"/>
                </a:solidFill>
                <a:latin typeface="Times New Roman" panose="02020603050405020304" pitchFamily="18" charset="0"/>
                <a:ea typeface="楷体_GB2312" pitchFamily="49" charset="-122"/>
              </a:rPr>
              <a:t>新语文读本</a:t>
            </a:r>
            <a:r>
              <a:rPr lang="en-US" altLang="zh-CN" sz="3600" dirty="0">
                <a:solidFill>
                  <a:srgbClr val="FF3300"/>
                </a:solidFill>
                <a:latin typeface="Times New Roman" panose="02020603050405020304" pitchFamily="18" charset="0"/>
                <a:ea typeface="楷体_GB2312" pitchFamily="49" charset="-122"/>
              </a:rPr>
              <a:t>》</a:t>
            </a:r>
            <a:endParaRPr lang="en-US" altLang="zh-CN" sz="3600" dirty="0">
              <a:solidFill>
                <a:srgbClr val="FF3300"/>
              </a:solidFill>
              <a:latin typeface="Times New Roman" panose="02020603050405020304" pitchFamily="18" charset="0"/>
              <a:ea typeface="楷体_GB2312" pitchFamily="49" charset="-122"/>
            </a:endParaRPr>
          </a:p>
          <a:p>
            <a:pPr lvl="0" eaLnBrk="1" hangingPunct="1"/>
            <a:r>
              <a:rPr lang="en-US" altLang="zh-CN" sz="3600" dirty="0">
                <a:solidFill>
                  <a:srgbClr val="FF3300"/>
                </a:solidFill>
                <a:latin typeface="Times New Roman" panose="02020603050405020304" pitchFamily="18" charset="0"/>
                <a:ea typeface="楷体_GB2312" pitchFamily="49" charset="-122"/>
              </a:rPr>
              <a:t>4.</a:t>
            </a:r>
            <a:r>
              <a:rPr lang="zh-CN" altLang="en-US" sz="3600" dirty="0">
                <a:solidFill>
                  <a:srgbClr val="FF3300"/>
                </a:solidFill>
                <a:latin typeface="Times New Roman" panose="02020603050405020304" pitchFamily="18" charset="0"/>
                <a:ea typeface="楷体_GB2312" pitchFamily="49" charset="-122"/>
              </a:rPr>
              <a:t>河南省张玲老师等编写的读本</a:t>
            </a:r>
            <a:endParaRPr lang="zh-CN" altLang="en-US" sz="3600" dirty="0">
              <a:solidFill>
                <a:srgbClr val="FF3300"/>
              </a:solidFill>
              <a:latin typeface="Times New Roman" panose="02020603050405020304" pitchFamily="18" charset="0"/>
              <a:ea typeface="楷体_GB2312" pitchFamily="49" charset="-122"/>
            </a:endParaRPr>
          </a:p>
        </p:txBody>
      </p:sp>
      <p:sp>
        <p:nvSpPr>
          <p:cNvPr id="19465" name="矩形 222222"/>
          <p:cNvSpPr/>
          <p:nvPr/>
        </p:nvSpPr>
        <p:spPr>
          <a:xfrm>
            <a:off x="990600" y="3048000"/>
            <a:ext cx="76200" cy="76200"/>
          </a:xfrm>
          <a:prstGeom prst="rect">
            <a:avLst/>
          </a:prstGeom>
          <a:noFill/>
          <a:ln w="9525">
            <a:noFill/>
          </a:ln>
        </p:spPr>
        <p:txBody>
          <a:bodyPr/>
          <a:p>
            <a:pPr lvl="0" eaLnBrk="1" hangingPunct="1"/>
            <a:endParaRPr lang="zh-CN" altLang="en-US" dirty="0">
              <a:latin typeface="Arial" panose="020B0604020202020204" pitchFamily="34" charset="0"/>
              <a:ea typeface="宋体" panose="02010600030101010101" pitchFamily="2" charset="-122"/>
            </a:endParaRPr>
          </a:p>
        </p:txBody>
      </p:sp>
      <p:sp>
        <p:nvSpPr>
          <p:cNvPr id="222224" name="矩形 222223"/>
          <p:cNvSpPr/>
          <p:nvPr/>
        </p:nvSpPr>
        <p:spPr>
          <a:xfrm>
            <a:off x="685800" y="2590800"/>
            <a:ext cx="7620000" cy="4038600"/>
          </a:xfrm>
          <a:prstGeom prst="rect">
            <a:avLst/>
          </a:prstGeom>
          <a:solidFill>
            <a:srgbClr val="FFFF99"/>
          </a:solidFill>
          <a:ln w="9525">
            <a:noFill/>
          </a:ln>
        </p:spPr>
        <p:txBody>
          <a:bodyPr anchor="ctr">
            <a:spAutoFit/>
          </a:bodyPr>
          <a:p>
            <a:pPr lvl="0" algn="ctr" eaLnBrk="1" hangingPunct="1"/>
            <a:endParaRPr lang="zh-CN" altLang="en-US" dirty="0">
              <a:latin typeface="Times New Roman" panose="02020603050405020304" pitchFamily="18" charset="0"/>
              <a:ea typeface="楷体_GB2312" pitchFamily="49" charset="-122"/>
            </a:endParaRPr>
          </a:p>
        </p:txBody>
      </p:sp>
      <p:sp>
        <p:nvSpPr>
          <p:cNvPr id="19467" name="矩形 222224"/>
          <p:cNvSpPr/>
          <p:nvPr/>
        </p:nvSpPr>
        <p:spPr>
          <a:xfrm>
            <a:off x="1066800" y="2209800"/>
            <a:ext cx="152400" cy="76200"/>
          </a:xfrm>
          <a:prstGeom prst="rect">
            <a:avLst/>
          </a:prstGeom>
          <a:noFill/>
          <a:ln w="9525">
            <a:noFill/>
          </a:ln>
        </p:spPr>
        <p:txBody>
          <a:bodyPr/>
          <a:p>
            <a:pPr lvl="0" eaLnBrk="1" hangingPunct="1"/>
            <a:endParaRPr lang="zh-CN" altLang="en-US" dirty="0">
              <a:latin typeface="Arial" panose="020B0604020202020204" pitchFamily="34" charset="0"/>
              <a:ea typeface="宋体" panose="02010600030101010101" pitchFamily="2" charset="-122"/>
            </a:endParaRPr>
          </a:p>
        </p:txBody>
      </p:sp>
      <p:sp>
        <p:nvSpPr>
          <p:cNvPr id="19468" name="矩形 222225"/>
          <p:cNvSpPr/>
          <p:nvPr/>
        </p:nvSpPr>
        <p:spPr>
          <a:xfrm>
            <a:off x="914400" y="2667000"/>
            <a:ext cx="8229600" cy="3810000"/>
          </a:xfrm>
          <a:prstGeom prst="rect">
            <a:avLst/>
          </a:prstGeom>
          <a:noFill/>
          <a:ln w="9525">
            <a:noFill/>
          </a:ln>
        </p:spPr>
        <p:txBody>
          <a:bodyPr/>
          <a:p>
            <a:pPr lvl="0" eaLnBrk="1" hangingPunct="1"/>
            <a:endParaRPr lang="zh-CN" altLang="en-US" dirty="0">
              <a:latin typeface="Arial" panose="020B0604020202020204" pitchFamily="34" charset="0"/>
              <a:ea typeface="宋体" panose="02010600030101010101" pitchFamily="2" charset="-122"/>
            </a:endParaRPr>
          </a:p>
        </p:txBody>
      </p:sp>
      <p:sp>
        <p:nvSpPr>
          <p:cNvPr id="19469" name="圆角矩形 222226"/>
          <p:cNvSpPr/>
          <p:nvPr/>
        </p:nvSpPr>
        <p:spPr>
          <a:xfrm>
            <a:off x="990600" y="2590800"/>
            <a:ext cx="7086600" cy="4267200"/>
          </a:xfrm>
          <a:prstGeom prst="roundRect">
            <a:avLst>
              <a:gd name="adj" fmla="val 16667"/>
            </a:avLst>
          </a:prstGeom>
          <a:noFill/>
          <a:ln w="9525">
            <a:noFill/>
          </a:ln>
        </p:spPr>
        <p:txBody>
          <a:bodyPr/>
          <a:p>
            <a:pPr lvl="0" eaLnBrk="1" hangingPunct="1"/>
            <a:endParaRPr lang="zh-CN" altLang="en-US" dirty="0">
              <a:latin typeface="Arial" panose="020B0604020202020204" pitchFamily="34" charset="0"/>
              <a:ea typeface="宋体" panose="02010600030101010101" pitchFamily="2" charset="-122"/>
            </a:endParaRPr>
          </a:p>
        </p:txBody>
      </p:sp>
      <p:sp>
        <p:nvSpPr>
          <p:cNvPr id="19470" name="圆角矩形 222229"/>
          <p:cNvSpPr/>
          <p:nvPr/>
        </p:nvSpPr>
        <p:spPr>
          <a:xfrm>
            <a:off x="762000" y="2057400"/>
            <a:ext cx="7543800" cy="3962400"/>
          </a:xfrm>
          <a:prstGeom prst="roundRect">
            <a:avLst>
              <a:gd name="adj" fmla="val 16667"/>
            </a:avLst>
          </a:prstGeom>
          <a:noFill/>
          <a:ln w="9525">
            <a:noFill/>
          </a:ln>
        </p:spPr>
        <p:txBody>
          <a:bodyPr/>
          <a:p>
            <a:pPr lvl="0" eaLnBrk="1" hangingPunct="1"/>
            <a:endParaRPr lang="zh-CN" altLang="en-US" dirty="0">
              <a:latin typeface="Arial" panose="020B0604020202020204" pitchFamily="34" charset="0"/>
              <a:ea typeface="宋体" panose="02010600030101010101" pitchFamily="2" charset="-122"/>
            </a:endParaRPr>
          </a:p>
        </p:txBody>
      </p:sp>
      <p:sp>
        <p:nvSpPr>
          <p:cNvPr id="19471" name="文本框 222233"/>
          <p:cNvSpPr txBox="1"/>
          <p:nvPr/>
        </p:nvSpPr>
        <p:spPr>
          <a:xfrm>
            <a:off x="1317625" y="3344863"/>
            <a:ext cx="184150" cy="701675"/>
          </a:xfrm>
          <a:prstGeom prst="rect">
            <a:avLst/>
          </a:prstGeom>
          <a:noFill/>
          <a:ln w="9525">
            <a:noFill/>
          </a:ln>
        </p:spPr>
        <p:txBody>
          <a:bodyPr>
            <a:spAutoFit/>
          </a:bodyPr>
          <a:p>
            <a:pPr lvl="0" eaLnBrk="1" hangingPunct="1">
              <a:spcBef>
                <a:spcPct val="50000"/>
              </a:spcBef>
            </a:pPr>
            <a:endParaRPr lang="zh-CN" altLang="en-US" dirty="0">
              <a:latin typeface="Times New Roman" panose="02020603050405020304" pitchFamily="18" charset="0"/>
              <a:ea typeface="楷体_GB2312" pitchFamily="49" charset="-122"/>
            </a:endParaRPr>
          </a:p>
        </p:txBody>
      </p:sp>
      <p:pic>
        <p:nvPicPr>
          <p:cNvPr id="222235" name="图片 222234" descr="T1qojPFjBcXXXXXXXX_!!0-item_pic"/>
          <p:cNvPicPr>
            <a:picLocks noChangeAspect="1"/>
          </p:cNvPicPr>
          <p:nvPr/>
        </p:nvPicPr>
        <p:blipFill>
          <a:blip r:embed="rId4"/>
          <a:stretch>
            <a:fillRect/>
          </a:stretch>
        </p:blipFill>
        <p:spPr>
          <a:xfrm>
            <a:off x="838200" y="2667000"/>
            <a:ext cx="7315200" cy="3810000"/>
          </a:xfrm>
          <a:prstGeom prst="rect">
            <a:avLst/>
          </a:prstGeom>
          <a:noFill/>
          <a:ln w="9525">
            <a:noFill/>
          </a:ln>
        </p:spPr>
      </p:pic>
      <p:sp>
        <p:nvSpPr>
          <p:cNvPr id="19473" name="文本框 222236"/>
          <p:cNvSpPr txBox="1"/>
          <p:nvPr/>
        </p:nvSpPr>
        <p:spPr>
          <a:xfrm>
            <a:off x="3032125" y="2859088"/>
            <a:ext cx="184150" cy="701675"/>
          </a:xfrm>
          <a:prstGeom prst="rect">
            <a:avLst/>
          </a:prstGeom>
          <a:noFill/>
          <a:ln w="9525">
            <a:noFill/>
          </a:ln>
        </p:spPr>
        <p:txBody>
          <a:bodyPr wrap="none">
            <a:spAutoFit/>
          </a:bodyPr>
          <a:p>
            <a:pPr lvl="0" eaLnBrk="1" hangingPunct="1"/>
            <a:endParaRPr lang="zh-CN" altLang="en-US" dirty="0">
              <a:latin typeface="Times New Roman" panose="02020603050405020304" pitchFamily="18" charset="0"/>
              <a:ea typeface="楷体_GB2312" pitchFamily="49" charset="-122"/>
            </a:endParaRPr>
          </a:p>
        </p:txBody>
      </p:sp>
      <p:sp>
        <p:nvSpPr>
          <p:cNvPr id="222238" name="文本框 222237"/>
          <p:cNvSpPr txBox="1"/>
          <p:nvPr/>
        </p:nvSpPr>
        <p:spPr>
          <a:xfrm>
            <a:off x="361950" y="1563688"/>
            <a:ext cx="8113713" cy="400050"/>
          </a:xfrm>
          <a:prstGeom prst="rect">
            <a:avLst/>
          </a:prstGeom>
          <a:noFill/>
          <a:ln w="9525">
            <a:noFill/>
          </a:ln>
        </p:spPr>
        <p:txBody>
          <a:bodyPr>
            <a:spAutoFit/>
          </a:bodyPr>
          <a:p>
            <a:pPr marL="342900" lvl="0" indent="-342900" eaLnBrk="1" hangingPunct="1">
              <a:buFont typeface="Wingdings" panose="05000000000000000000" pitchFamily="2" charset="2"/>
              <a:buChar char="ü"/>
            </a:pPr>
            <a:r>
              <a:rPr lang="zh-CN" altLang="en-US" sz="2000" dirty="0">
                <a:solidFill>
                  <a:srgbClr val="FF3300"/>
                </a:solidFill>
                <a:latin typeface="微软雅黑" panose="020B0503020204020204" pitchFamily="34" charset="-122"/>
                <a:ea typeface="微软雅黑" panose="020B0503020204020204" pitchFamily="34" charset="-122"/>
              </a:rPr>
              <a:t>充分利用我们的教材来做“群文阅读”</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22218"/>
                                        </p:tgtEl>
                                        <p:attrNameLst>
                                          <p:attrName>style.visibility</p:attrName>
                                        </p:attrNameLst>
                                      </p:cBhvr>
                                      <p:to>
                                        <p:strVal val="visible"/>
                                      </p:to>
                                    </p:set>
                                    <p:animEffect transition="in" filter="wipe(left)">
                                      <p:cBhvr>
                                        <p:cTn id="7" dur="500"/>
                                        <p:tgtEl>
                                          <p:spTgt spid="222218"/>
                                        </p:tgtEl>
                                      </p:cBhvr>
                                    </p:animEffect>
                                  </p:childTnLst>
                                </p:cTn>
                              </p:par>
                              <p:par>
                                <p:cTn id="8" presetID="22" presetClass="entr" presetSubtype="8" fill="hold" nodeType="withEffect">
                                  <p:stCondLst>
                                    <p:cond delay="0"/>
                                  </p:stCondLst>
                                  <p:childTnLst>
                                    <p:set>
                                      <p:cBhvr>
                                        <p:cTn id="9" dur="1" fill="hold">
                                          <p:stCondLst>
                                            <p:cond delay="0"/>
                                          </p:stCondLst>
                                        </p:cTn>
                                        <p:tgtEl>
                                          <p:spTgt spid="222219"/>
                                        </p:tgtEl>
                                        <p:attrNameLst>
                                          <p:attrName>style.visibility</p:attrName>
                                        </p:attrNameLst>
                                      </p:cBhvr>
                                      <p:to>
                                        <p:strVal val="visible"/>
                                      </p:to>
                                    </p:set>
                                    <p:animEffect transition="in" filter="wipe(left)">
                                      <p:cBhvr>
                                        <p:cTn id="10" dur="500"/>
                                        <p:tgtEl>
                                          <p:spTgt spid="222219"/>
                                        </p:tgtEl>
                                      </p:cBhvr>
                                    </p:animEffect>
                                  </p:childTnLst>
                                </p:cTn>
                              </p:par>
                              <p:par>
                                <p:cTn id="11" presetID="22" presetClass="entr" presetSubtype="8" fill="hold" nodeType="withEffect">
                                  <p:stCondLst>
                                    <p:cond delay="0"/>
                                  </p:stCondLst>
                                  <p:childTnLst>
                                    <p:set>
                                      <p:cBhvr>
                                        <p:cTn id="12" dur="1" fill="hold">
                                          <p:stCondLst>
                                            <p:cond delay="0"/>
                                          </p:stCondLst>
                                        </p:cTn>
                                        <p:tgtEl>
                                          <p:spTgt spid="222220"/>
                                        </p:tgtEl>
                                        <p:attrNameLst>
                                          <p:attrName>style.visibility</p:attrName>
                                        </p:attrNameLst>
                                      </p:cBhvr>
                                      <p:to>
                                        <p:strVal val="visible"/>
                                      </p:to>
                                    </p:set>
                                    <p:animEffect transition="in" filter="wipe(left)">
                                      <p:cBhvr>
                                        <p:cTn id="13" dur="500"/>
                                        <p:tgtEl>
                                          <p:spTgt spid="222220"/>
                                        </p:tgtEl>
                                      </p:cBhvr>
                                    </p:animEffect>
                                  </p:childTnLst>
                                </p:cTn>
                              </p:par>
                              <p:par>
                                <p:cTn id="14" presetID="22" presetClass="entr" presetSubtype="8" fill="hold" nodeType="withEffect">
                                  <p:stCondLst>
                                    <p:cond delay="0"/>
                                  </p:stCondLst>
                                  <p:childTnLst>
                                    <p:set>
                                      <p:cBhvr>
                                        <p:cTn id="15" dur="1" fill="hold">
                                          <p:stCondLst>
                                            <p:cond delay="0"/>
                                          </p:stCondLst>
                                        </p:cTn>
                                        <p:tgtEl>
                                          <p:spTgt spid="222221"/>
                                        </p:tgtEl>
                                        <p:attrNameLst>
                                          <p:attrName>style.visibility</p:attrName>
                                        </p:attrNameLst>
                                      </p:cBhvr>
                                      <p:to>
                                        <p:strVal val="visible"/>
                                      </p:to>
                                    </p:set>
                                    <p:animEffect transition="in" filter="wipe(left)">
                                      <p:cBhvr>
                                        <p:cTn id="16" dur="500"/>
                                        <p:tgtEl>
                                          <p:spTgt spid="222221"/>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222222">
                                            <p:txEl>
                                              <p:charRg st="0" end="17"/>
                                            </p:txEl>
                                          </p:spTgt>
                                        </p:tgtEl>
                                        <p:attrNameLst>
                                          <p:attrName>style.visibility</p:attrName>
                                        </p:attrNameLst>
                                      </p:cBhvr>
                                      <p:to>
                                        <p:strVal val="visible"/>
                                      </p:to>
                                    </p:set>
                                    <p:animEffect transition="in" filter="wipe(left)">
                                      <p:cBhvr>
                                        <p:cTn id="21" dur="500"/>
                                        <p:tgtEl>
                                          <p:spTgt spid="222222">
                                            <p:txEl>
                                              <p:charRg st="0" end="17"/>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222222">
                                            <p:txEl>
                                              <p:charRg st="17" end="31"/>
                                            </p:txEl>
                                          </p:spTgt>
                                        </p:tgtEl>
                                        <p:attrNameLst>
                                          <p:attrName>style.visibility</p:attrName>
                                        </p:attrNameLst>
                                      </p:cBhvr>
                                      <p:to>
                                        <p:strVal val="visible"/>
                                      </p:to>
                                    </p:set>
                                    <p:animEffect transition="in" filter="wipe(left)">
                                      <p:cBhvr>
                                        <p:cTn id="26" dur="500"/>
                                        <p:tgtEl>
                                          <p:spTgt spid="222222">
                                            <p:txEl>
                                              <p:charRg st="17" end="3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222222">
                                            <p:txEl>
                                              <p:charRg st="31" end="47"/>
                                            </p:txEl>
                                          </p:spTgt>
                                        </p:tgtEl>
                                        <p:attrNameLst>
                                          <p:attrName>style.visibility</p:attrName>
                                        </p:attrNameLst>
                                      </p:cBhvr>
                                      <p:to>
                                        <p:strVal val="visible"/>
                                      </p:to>
                                    </p:set>
                                    <p:animEffect transition="in" filter="wipe(left)">
                                      <p:cBhvr>
                                        <p:cTn id="31" dur="500"/>
                                        <p:tgtEl>
                                          <p:spTgt spid="222222">
                                            <p:txEl>
                                              <p:charRg st="31" end="47"/>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222222">
                                            <p:txEl>
                                              <p:charRg st="47" end="63"/>
                                            </p:txEl>
                                          </p:spTgt>
                                        </p:tgtEl>
                                        <p:attrNameLst>
                                          <p:attrName>style.visibility</p:attrName>
                                        </p:attrNameLst>
                                      </p:cBhvr>
                                      <p:to>
                                        <p:strVal val="visible"/>
                                      </p:to>
                                    </p:set>
                                    <p:animEffect transition="in" filter="wipe(left)">
                                      <p:cBhvr>
                                        <p:cTn id="36" dur="500"/>
                                        <p:tgtEl>
                                          <p:spTgt spid="222222">
                                            <p:txEl>
                                              <p:charRg st="47" end="63"/>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8" presetClass="entr" presetSubtype="12" fill="hold" nodeType="clickEffect">
                                  <p:stCondLst>
                                    <p:cond delay="0"/>
                                  </p:stCondLst>
                                  <p:childTnLst>
                                    <p:set>
                                      <p:cBhvr>
                                        <p:cTn id="40" dur="1" fill="hold">
                                          <p:stCondLst>
                                            <p:cond delay="0"/>
                                          </p:stCondLst>
                                        </p:cTn>
                                        <p:tgtEl>
                                          <p:spTgt spid="222224"/>
                                        </p:tgtEl>
                                        <p:attrNameLst>
                                          <p:attrName>style.visibility</p:attrName>
                                        </p:attrNameLst>
                                      </p:cBhvr>
                                      <p:to>
                                        <p:strVal val="visible"/>
                                      </p:to>
                                    </p:set>
                                    <p:animEffect transition="in" filter="strips(downLeft)">
                                      <p:cBhvr>
                                        <p:cTn id="41" dur="500"/>
                                        <p:tgtEl>
                                          <p:spTgt spid="222224"/>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222238"/>
                                        </p:tgtEl>
                                        <p:attrNameLst>
                                          <p:attrName>style.visibility</p:attrName>
                                        </p:attrNameLst>
                                      </p:cBhvr>
                                      <p:to>
                                        <p:strVal val="visible"/>
                                      </p:to>
                                    </p:set>
                                    <p:animEffect transition="in" filter="wipe(left)">
                                      <p:cBhvr>
                                        <p:cTn id="46" dur="500"/>
                                        <p:tgtEl>
                                          <p:spTgt spid="222238"/>
                                        </p:tgtEl>
                                      </p:cBhvr>
                                    </p:animEffect>
                                  </p:childTnLst>
                                </p:cTn>
                              </p:par>
                              <p:par>
                                <p:cTn id="47" presetID="22" presetClass="entr" presetSubtype="8" fill="hold" nodeType="withEffect">
                                  <p:stCondLst>
                                    <p:cond delay="0"/>
                                  </p:stCondLst>
                                  <p:childTnLst>
                                    <p:set>
                                      <p:cBhvr>
                                        <p:cTn id="48" dur="1" fill="hold">
                                          <p:stCondLst>
                                            <p:cond delay="0"/>
                                          </p:stCondLst>
                                        </p:cTn>
                                        <p:tgtEl>
                                          <p:spTgt spid="222235"/>
                                        </p:tgtEl>
                                        <p:attrNameLst>
                                          <p:attrName>style.visibility</p:attrName>
                                        </p:attrNameLst>
                                      </p:cBhvr>
                                      <p:to>
                                        <p:strVal val="visible"/>
                                      </p:to>
                                    </p:set>
                                    <p:animEffect transition="in" filter="wipe(left)">
                                      <p:cBhvr>
                                        <p:cTn id="49" dur="500"/>
                                        <p:tgtEl>
                                          <p:spTgt spid="2222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2218" grpId="0"/>
      <p:bldP spid="22223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1"/>
          <p:cNvSpPr>
            <a:spLocks noGrp="1"/>
          </p:cNvSpPr>
          <p:nvPr>
            <p:ph type="title"/>
          </p:nvPr>
        </p:nvSpPr>
        <p:spPr>
          <a:xfrm>
            <a:off x="684213" y="188913"/>
            <a:ext cx="8208962" cy="1411287"/>
          </a:xfrm>
        </p:spPr>
        <p:txBody>
          <a:bodyPr wrap="square" lIns="91440" tIns="45720" rIns="91440" bIns="45720" anchor="ctr"/>
          <a:p>
            <a:r>
              <a:rPr lang="zh-CN" altLang="en-US" sz="4000" b="1" dirty="0">
                <a:solidFill>
                  <a:srgbClr val="0000CC"/>
                </a:solidFill>
                <a:latin typeface="华文楷体" pitchFamily="2" charset="-122"/>
                <a:ea typeface="华文楷体" pitchFamily="2" charset="-122"/>
              </a:rPr>
              <a:t>小学语文核心素养清单（陈先云）</a:t>
            </a:r>
            <a:endParaRPr lang="zh-CN" altLang="en-US" sz="4000" b="1" dirty="0">
              <a:solidFill>
                <a:srgbClr val="0000CC"/>
              </a:solidFill>
              <a:latin typeface="华文楷体" pitchFamily="2" charset="-122"/>
              <a:ea typeface="华文楷体" pitchFamily="2" charset="-122"/>
            </a:endParaRPr>
          </a:p>
        </p:txBody>
      </p:sp>
      <p:sp>
        <p:nvSpPr>
          <p:cNvPr id="9218" name="内容占位符 2"/>
          <p:cNvSpPr>
            <a:spLocks noGrp="1"/>
          </p:cNvSpPr>
          <p:nvPr>
            <p:ph idx="1"/>
          </p:nvPr>
        </p:nvSpPr>
        <p:spPr>
          <a:xfrm>
            <a:off x="468313" y="1268413"/>
            <a:ext cx="8675687" cy="5256212"/>
          </a:xfrm>
        </p:spPr>
        <p:txBody>
          <a:bodyPr wrap="square" lIns="91440" tIns="45720" rIns="91440" bIns="45720" anchor="ctr"/>
          <a:p>
            <a:pPr>
              <a:buNone/>
            </a:pPr>
            <a:r>
              <a:rPr lang="en-US" altLang="zh-CN" sz="2400" b="1" dirty="0"/>
              <a:t>1.</a:t>
            </a:r>
            <a:r>
              <a:rPr lang="zh-CN" altLang="zh-CN" sz="2400" b="1" dirty="0"/>
              <a:t>语文理解能力：能读懂文本的主要内容，了解文本表达上的特点；知道积累优美的、有新鲜感的语文材料，具有初步的语感。</a:t>
            </a:r>
            <a:endParaRPr lang="zh-CN" altLang="zh-CN" sz="2400" b="1" dirty="0"/>
          </a:p>
          <a:p>
            <a:pPr>
              <a:buNone/>
            </a:pPr>
            <a:r>
              <a:rPr lang="en-US" altLang="zh-CN" sz="2400" b="1" dirty="0"/>
              <a:t>2.</a:t>
            </a:r>
            <a:r>
              <a:rPr lang="zh-CN" altLang="zh-CN" sz="2400" b="1" dirty="0"/>
              <a:t>语文运用能力：能根据具体语文情境和任务要求，在口头和书面语言表达中尝试运用自己获得的言语活动经验，文从字顺。</a:t>
            </a:r>
            <a:endParaRPr lang="zh-CN" altLang="zh-CN" sz="2400" b="1" dirty="0"/>
          </a:p>
          <a:p>
            <a:pPr>
              <a:buNone/>
            </a:pPr>
            <a:r>
              <a:rPr lang="en-US" altLang="zh-CN" sz="2400" b="1" dirty="0"/>
              <a:t>3.</a:t>
            </a:r>
            <a:r>
              <a:rPr lang="zh-CN" altLang="zh-CN" sz="2400" b="1" dirty="0"/>
              <a:t>思维能力：能在阅读、表达等言语活动中主动思考；能运用想象与联想，形成对客观事物的初步认识，对语言和文学形象的初步认识，具有初步的评判意识。</a:t>
            </a:r>
            <a:endParaRPr lang="zh-CN" altLang="zh-CN" sz="2400" b="1" dirty="0"/>
          </a:p>
          <a:p>
            <a:pPr>
              <a:buNone/>
            </a:pPr>
            <a:r>
              <a:rPr lang="en-US" altLang="zh-CN" sz="2400" b="1" dirty="0"/>
              <a:t>4.</a:t>
            </a:r>
            <a:r>
              <a:rPr lang="zh-CN" altLang="zh-CN" sz="2400" b="1" dirty="0"/>
              <a:t>初步审美能力：感受到汉字之美，具有热爱祖国语言文字的情感；感受到人性之美：真善美，具有初步的审美体验。</a:t>
            </a:r>
            <a:endParaRPr lang="zh-CN" altLang="zh-CN" sz="2400" b="1" dirty="0"/>
          </a:p>
          <a:p>
            <a:endParaRPr lang="zh-CN" altLang="en-US" sz="18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9683" name="矩形 3"/>
          <p:cNvSpPr>
            <a:spLocks noChangeArrowheads="1"/>
          </p:cNvSpPr>
          <p:nvPr/>
        </p:nvSpPr>
        <p:spPr bwMode="auto">
          <a:xfrm>
            <a:off x="1295400" y="304800"/>
            <a:ext cx="2895600" cy="461963"/>
          </a:xfrm>
          <a:prstGeom prst="rect">
            <a:avLst/>
          </a:prstGeom>
        </p:spPr>
        <p:style>
          <a:lnRef idx="2">
            <a:schemeClr val="accent2"/>
          </a:lnRef>
          <a:fillRef idx="1">
            <a:schemeClr val="lt1"/>
          </a:fillRef>
          <a:effectRef idx="0">
            <a:schemeClr val="accent2"/>
          </a:effectRef>
          <a:fontRef idx="minor">
            <a:schemeClr val="dk1"/>
          </a:fontRef>
        </p:style>
        <p:txBody>
          <a:bodyPr>
            <a:spAutoFit/>
          </a:bodyPr>
          <a:p>
            <a:pPr lvl="0" eaLnBrk="1" hangingPunct="1"/>
            <a:r>
              <a:rPr lang="en-US" altLang="zh-CN" sz="2400" dirty="0">
                <a:solidFill>
                  <a:srgbClr val="374FFF"/>
                </a:solidFill>
                <a:latin typeface="楷体_GB2312" pitchFamily="49" charset="-122"/>
                <a:ea typeface="楷体_GB2312" pitchFamily="49" charset="-122"/>
              </a:rPr>
              <a:t>“</a:t>
            </a:r>
            <a:r>
              <a:rPr lang="zh-CN" altLang="en-US" sz="2400" dirty="0">
                <a:solidFill>
                  <a:srgbClr val="374FFF"/>
                </a:solidFill>
                <a:latin typeface="楷体_GB2312" pitchFamily="49" charset="-122"/>
                <a:ea typeface="楷体_GB2312" pitchFamily="49" charset="-122"/>
              </a:rPr>
              <a:t>人文主题”议题：</a:t>
            </a:r>
            <a:endParaRPr lang="zh-CN" altLang="en-US" sz="2400" dirty="0">
              <a:solidFill>
                <a:srgbClr val="374FFF"/>
              </a:solidFill>
              <a:latin typeface="楷体_GB2312" pitchFamily="49" charset="-122"/>
              <a:ea typeface="楷体_GB2312" pitchFamily="49" charset="-122"/>
            </a:endParaRPr>
          </a:p>
        </p:txBody>
      </p:sp>
      <p:sp>
        <p:nvSpPr>
          <p:cNvPr id="199684" name="矩形 4"/>
          <p:cNvSpPr>
            <a:spLocks noChangeArrowheads="1"/>
          </p:cNvSpPr>
          <p:nvPr/>
        </p:nvSpPr>
        <p:spPr bwMode="auto">
          <a:xfrm>
            <a:off x="5791200" y="304800"/>
            <a:ext cx="1828800" cy="461963"/>
          </a:xfrm>
          <a:prstGeom prst="rect">
            <a:avLst/>
          </a:prstGeom>
          <a:ln>
            <a:solidFill>
              <a:srgbClr val="00B050"/>
            </a:solidFill>
          </a:ln>
        </p:spPr>
        <p:style>
          <a:lnRef idx="2">
            <a:schemeClr val="accent6"/>
          </a:lnRef>
          <a:fillRef idx="1">
            <a:schemeClr val="lt1"/>
          </a:fillRef>
          <a:effectRef idx="0">
            <a:schemeClr val="accent6"/>
          </a:effectRef>
          <a:fontRef idx="minor">
            <a:schemeClr val="dk1"/>
          </a:fontRef>
        </p:style>
        <p:txBody>
          <a:bodyPr>
            <a:spAutoFit/>
          </a:bodyPr>
          <a:p>
            <a:pPr lvl="0" eaLnBrk="1" hangingPunct="1"/>
            <a:r>
              <a:rPr lang="zh-CN" altLang="en-US" sz="2400" dirty="0">
                <a:solidFill>
                  <a:srgbClr val="374FFF"/>
                </a:solidFill>
                <a:latin typeface="楷体_GB2312" pitchFamily="49" charset="-122"/>
                <a:ea typeface="楷体_GB2312" pitchFamily="49" charset="-122"/>
              </a:rPr>
              <a:t> 文本主题</a:t>
            </a:r>
            <a:endParaRPr lang="zh-CN" altLang="en-US" sz="2400" dirty="0">
              <a:solidFill>
                <a:srgbClr val="374FFF"/>
              </a:solidFill>
              <a:latin typeface="楷体_GB2312" pitchFamily="49" charset="-122"/>
              <a:ea typeface="楷体_GB2312" pitchFamily="49" charset="-122"/>
            </a:endParaRPr>
          </a:p>
        </p:txBody>
      </p:sp>
      <p:sp>
        <p:nvSpPr>
          <p:cNvPr id="20484" name="矩形 5"/>
          <p:cNvSpPr/>
          <p:nvPr/>
        </p:nvSpPr>
        <p:spPr>
          <a:xfrm>
            <a:off x="381000" y="1676400"/>
            <a:ext cx="8458200" cy="519113"/>
          </a:xfrm>
          <a:prstGeom prst="rect">
            <a:avLst/>
          </a:prstGeom>
          <a:noFill/>
          <a:ln w="9525">
            <a:noFill/>
          </a:ln>
        </p:spPr>
        <p:txBody>
          <a:bodyPr>
            <a:spAutoFit/>
          </a:bodyPr>
          <a:p>
            <a:pPr lvl="0" eaLnBrk="0" hangingPunct="0"/>
            <a:r>
              <a:rPr lang="en-US" altLang="zh-CN" sz="2800" dirty="0">
                <a:latin typeface="Arial" panose="020B0604020202020204" pitchFamily="34" charset="0"/>
                <a:ea typeface="宋体" panose="02010600030101010101" pitchFamily="2" charset="-122"/>
              </a:rPr>
              <a:t>       </a:t>
            </a:r>
            <a:endParaRPr lang="en-US" altLang="zh-CN" dirty="0">
              <a:latin typeface="Arial" panose="020B0604020202020204" pitchFamily="34" charset="0"/>
              <a:ea typeface="楷体_GB2312" pitchFamily="49" charset="-122"/>
            </a:endParaRPr>
          </a:p>
        </p:txBody>
      </p:sp>
      <p:cxnSp>
        <p:nvCxnSpPr>
          <p:cNvPr id="20485" name="直接连接符 113"/>
          <p:cNvCxnSpPr/>
          <p:nvPr/>
        </p:nvCxnSpPr>
        <p:spPr>
          <a:xfrm>
            <a:off x="457200" y="990600"/>
            <a:ext cx="8207375" cy="0"/>
          </a:xfrm>
          <a:prstGeom prst="line">
            <a:avLst/>
          </a:prstGeom>
          <a:ln w="25400" cap="flat" cmpd="sng">
            <a:solidFill>
              <a:srgbClr val="6B4F1F"/>
            </a:solidFill>
            <a:prstDash val="solid"/>
            <a:headEnd type="oval" w="med" len="med"/>
            <a:tailEnd type="oval" w="med" len="med"/>
          </a:ln>
        </p:spPr>
      </p:cxnSp>
      <p:pic>
        <p:nvPicPr>
          <p:cNvPr id="20486" name="图片 199686" descr="1318204571932"/>
          <p:cNvPicPr>
            <a:picLocks noChangeAspect="1"/>
          </p:cNvPicPr>
          <p:nvPr/>
        </p:nvPicPr>
        <p:blipFill>
          <a:blip r:embed="rId1"/>
          <a:srcRect l="17334" t="64357" r="3999" b="7039"/>
          <a:stretch>
            <a:fillRect/>
          </a:stretch>
        </p:blipFill>
        <p:spPr>
          <a:xfrm>
            <a:off x="304800" y="1676400"/>
            <a:ext cx="4343400" cy="3810000"/>
          </a:xfrm>
          <a:prstGeom prst="rect">
            <a:avLst/>
          </a:prstGeom>
          <a:noFill/>
          <a:ln w="9525">
            <a:noFill/>
          </a:ln>
        </p:spPr>
      </p:pic>
      <p:sp>
        <p:nvSpPr>
          <p:cNvPr id="20487" name="文本框 199687"/>
          <p:cNvSpPr txBox="1"/>
          <p:nvPr/>
        </p:nvSpPr>
        <p:spPr>
          <a:xfrm>
            <a:off x="835025" y="1066800"/>
            <a:ext cx="1722438" cy="461963"/>
          </a:xfrm>
          <a:prstGeom prst="rect">
            <a:avLst/>
          </a:prstGeom>
          <a:noFill/>
          <a:ln w="25400">
            <a:noFill/>
          </a:ln>
        </p:spPr>
        <p:txBody>
          <a:bodyPr wrap="none">
            <a:spAutoFit/>
          </a:bodyPr>
          <a:p>
            <a:pPr lvl="0" algn="ctr" eaLnBrk="1" hangingPunct="1"/>
            <a:r>
              <a:rPr lang="zh-CN" altLang="en-US" sz="2400" dirty="0">
                <a:latin typeface="Times New Roman" panose="02020603050405020304" pitchFamily="18" charset="0"/>
                <a:ea typeface="楷体_GB2312" pitchFamily="49" charset="-122"/>
              </a:rPr>
              <a:t>六年级上册</a:t>
            </a:r>
            <a:endParaRPr lang="zh-CN" altLang="en-US" sz="2400" dirty="0">
              <a:latin typeface="Times New Roman" panose="02020603050405020304" pitchFamily="18" charset="0"/>
              <a:ea typeface="楷体_GB2312" pitchFamily="49" charset="-122"/>
            </a:endParaRPr>
          </a:p>
        </p:txBody>
      </p:sp>
      <p:sp>
        <p:nvSpPr>
          <p:cNvPr id="20488" name="矩形 199688"/>
          <p:cNvSpPr>
            <a:spLocks noTextEdit="1"/>
          </p:cNvSpPr>
          <p:nvPr/>
        </p:nvSpPr>
        <p:spPr>
          <a:xfrm>
            <a:off x="990600" y="5638800"/>
            <a:ext cx="2286000" cy="838200"/>
          </a:xfrm>
          <a:prstGeom prst="rect">
            <a:avLst/>
          </a:prstGeom>
        </p:spPr>
        <p:txBody>
          <a:bodyPr wrap="none" fromWordArt="1">
            <a:prstTxWarp prst="textPlain">
              <a:avLst>
                <a:gd name="adj" fmla="val 50000"/>
              </a:avLst>
            </a:prstTxWarp>
            <a:normAutofit/>
          </a:bodyPr>
          <a:p>
            <a:pPr algn="ctr" eaLnBrk="0" hangingPunct="0"/>
            <a:r>
              <a:rPr lang="zh-CN" altLang="en-US" sz="3600" i="1">
                <a:ln w="9525" cap="flat" cmpd="sng">
                  <a:solidFill>
                    <a:srgbClr val="000000"/>
                  </a:solidFill>
                  <a:prstDash val="solid"/>
                  <a:headEnd type="none" w="med" len="med"/>
                  <a:tailEnd type="none" w="med" len="med"/>
                </a:ln>
                <a:solidFill>
                  <a:srgbClr val="FF0000"/>
                </a:solidFill>
                <a:effectLst>
                  <a:outerShdw dist="35921" dir="2699999" algn="ctr" rotWithShape="0">
                    <a:srgbClr val="808080">
                      <a:alpha val="79999"/>
                    </a:srgbClr>
                  </a:outerShdw>
                </a:effectLst>
                <a:latin typeface="宋体" panose="02010600030101010101" pitchFamily="2" charset="-122"/>
                <a:ea typeface="宋体" panose="02010600030101010101" pitchFamily="2" charset="-122"/>
              </a:rPr>
              <a:t>心灵之歌</a:t>
            </a:r>
            <a:endParaRPr lang="zh-CN" altLang="en-US" sz="3600" i="1">
              <a:ln w="9525" cap="flat" cmpd="sng">
                <a:solidFill>
                  <a:srgbClr val="000000"/>
                </a:solidFill>
                <a:prstDash val="solid"/>
                <a:headEnd type="none" w="med" len="med"/>
                <a:tailEnd type="none" w="med" len="med"/>
              </a:ln>
              <a:solidFill>
                <a:srgbClr val="FF0000"/>
              </a:solidFill>
              <a:effectLst>
                <a:outerShdw dist="35921" dir="2699999" algn="ctr" rotWithShape="0">
                  <a:srgbClr val="808080">
                    <a:alpha val="79999"/>
                  </a:srgbClr>
                </a:outerShdw>
              </a:effectLst>
              <a:latin typeface="宋体" panose="02010600030101010101" pitchFamily="2" charset="-122"/>
              <a:ea typeface="宋体" panose="02010600030101010101" pitchFamily="2" charset="-122"/>
            </a:endParaRPr>
          </a:p>
        </p:txBody>
      </p:sp>
      <p:sp>
        <p:nvSpPr>
          <p:cNvPr id="20489" name="矩形 199689"/>
          <p:cNvSpPr>
            <a:spLocks noTextEdit="1"/>
          </p:cNvSpPr>
          <p:nvPr/>
        </p:nvSpPr>
        <p:spPr>
          <a:xfrm>
            <a:off x="4800600" y="1676400"/>
            <a:ext cx="4114800" cy="1066800"/>
          </a:xfrm>
          <a:prstGeom prst="rect">
            <a:avLst/>
          </a:prstGeom>
        </p:spPr>
        <p:txBody>
          <a:bodyPr wrap="none" fromWordArt="1">
            <a:prstTxWarp prst="textPlain">
              <a:avLst>
                <a:gd name="adj" fmla="val 50000"/>
              </a:avLst>
            </a:prstTxWarp>
            <a:normAutofit/>
          </a:bodyPr>
          <a:p>
            <a:pPr algn="ctr" eaLnBrk="0" hangingPunct="0"/>
            <a:r>
              <a:rPr lang="zh-CN" altLang="en-US" sz="3600" i="1">
                <a:solidFill>
                  <a:srgbClr val="FF0000"/>
                </a:solidFill>
                <a:effectLst>
                  <a:outerShdw dist="35921" dir="2699999" algn="ctr" rotWithShape="0">
                    <a:srgbClr val="808080">
                      <a:alpha val="79999"/>
                    </a:srgbClr>
                  </a:outerShdw>
                </a:effectLst>
                <a:latin typeface="宋体" panose="02010600030101010101" pitchFamily="2" charset="-122"/>
                <a:ea typeface="宋体" panose="02010600030101010101" pitchFamily="2" charset="-122"/>
              </a:rPr>
              <a:t>议题：故事里的伏笔</a:t>
            </a:r>
            <a:endParaRPr lang="zh-CN" altLang="en-US" sz="3600" i="1">
              <a:solidFill>
                <a:srgbClr val="FF0000"/>
              </a:solidFill>
              <a:effectLst>
                <a:outerShdw dist="35921" dir="2699999" algn="ctr" rotWithShape="0">
                  <a:srgbClr val="808080">
                    <a:alpha val="79999"/>
                  </a:srgbClr>
                </a:outerShdw>
              </a:effectLst>
              <a:latin typeface="宋体" panose="02010600030101010101" pitchFamily="2" charset="-122"/>
              <a:ea typeface="宋体" panose="02010600030101010101" pitchFamily="2" charset="-122"/>
            </a:endParaRPr>
          </a:p>
        </p:txBody>
      </p:sp>
      <p:sp>
        <p:nvSpPr>
          <p:cNvPr id="20490" name="矩形 199690"/>
          <p:cNvSpPr>
            <a:spLocks noTextEdit="1"/>
          </p:cNvSpPr>
          <p:nvPr/>
        </p:nvSpPr>
        <p:spPr>
          <a:xfrm>
            <a:off x="6019800" y="3124200"/>
            <a:ext cx="2743200" cy="1066800"/>
          </a:xfrm>
          <a:prstGeom prst="rect">
            <a:avLst/>
          </a:prstGeom>
        </p:spPr>
        <p:txBody>
          <a:bodyPr wrap="none" fromWordArt="1">
            <a:prstTxWarp prst="textPlain">
              <a:avLst>
                <a:gd name="adj" fmla="val 50000"/>
              </a:avLst>
            </a:prstTxWarp>
            <a:normAutofit/>
          </a:bodyPr>
          <a:p>
            <a:pPr algn="ctr" eaLnBrk="0" hangingPunct="0"/>
            <a:r>
              <a:rPr lang="zh-CN" altLang="en-US" sz="3600" i="1">
                <a:solidFill>
                  <a:srgbClr val="FF0000"/>
                </a:solidFill>
                <a:effectLst>
                  <a:outerShdw dist="35921" dir="2699999" algn="ctr" rotWithShape="0">
                    <a:srgbClr val="808080">
                      <a:alpha val="79999"/>
                    </a:srgbClr>
                  </a:outerShdw>
                </a:effectLst>
                <a:latin typeface="宋体" panose="02010600030101010101" pitchFamily="2" charset="-122"/>
                <a:ea typeface="宋体" panose="02010600030101010101" pitchFamily="2" charset="-122"/>
              </a:rPr>
              <a:t>如何帮助别人</a:t>
            </a:r>
            <a:endParaRPr lang="zh-CN" altLang="en-US" sz="3600" i="1">
              <a:solidFill>
                <a:srgbClr val="FF0000"/>
              </a:solidFill>
              <a:effectLst>
                <a:outerShdw dist="35921" dir="2699999" algn="ctr" rotWithShape="0">
                  <a:srgbClr val="808080">
                    <a:alpha val="79999"/>
                  </a:srgbClr>
                </a:outerShdw>
              </a:effectLst>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99683"/>
                                        </p:tgtEl>
                                        <p:attrNameLst>
                                          <p:attrName>style.visibility</p:attrName>
                                        </p:attrNameLst>
                                      </p:cBhvr>
                                      <p:to>
                                        <p:strVal val="visible"/>
                                      </p:to>
                                    </p:set>
                                    <p:animEffect transition="in" filter="barn(inVertical)">
                                      <p:cBhvr>
                                        <p:cTn id="7" dur="500"/>
                                        <p:tgtEl>
                                          <p:spTgt spid="19968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20489"/>
                                        </p:tgtEl>
                                        <p:attrNameLst>
                                          <p:attrName>style.visibility</p:attrName>
                                        </p:attrNameLst>
                                      </p:cBhvr>
                                      <p:to>
                                        <p:strVal val="visible"/>
                                      </p:to>
                                    </p:set>
                                    <p:anim calcmode="lin" valueType="num">
                                      <p:cBhvr additive="base">
                                        <p:cTn id="12" dur="500" fill="hold"/>
                                        <p:tgtEl>
                                          <p:spTgt spid="20489"/>
                                        </p:tgtEl>
                                        <p:attrNameLst>
                                          <p:attrName>ppt_x</p:attrName>
                                        </p:attrNameLst>
                                      </p:cBhvr>
                                      <p:tavLst>
                                        <p:tav tm="0">
                                          <p:val>
                                            <p:strVal val="1+#ppt_w/2"/>
                                          </p:val>
                                        </p:tav>
                                        <p:tav tm="100000">
                                          <p:val>
                                            <p:strVal val="#ppt_x"/>
                                          </p:val>
                                        </p:tav>
                                      </p:tavLst>
                                    </p:anim>
                                    <p:anim calcmode="lin" valueType="num">
                                      <p:cBhvr additive="base">
                                        <p:cTn id="13" dur="500" fill="hold"/>
                                        <p:tgtEl>
                                          <p:spTgt spid="20489"/>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0"/>
                                  </p:stCondLst>
                                  <p:childTnLst>
                                    <p:set>
                                      <p:cBhvr>
                                        <p:cTn id="15" dur="1" fill="hold">
                                          <p:stCondLst>
                                            <p:cond delay="0"/>
                                          </p:stCondLst>
                                        </p:cTn>
                                        <p:tgtEl>
                                          <p:spTgt spid="20490"/>
                                        </p:tgtEl>
                                        <p:attrNameLst>
                                          <p:attrName>style.visibility</p:attrName>
                                        </p:attrNameLst>
                                      </p:cBhvr>
                                      <p:to>
                                        <p:strVal val="visible"/>
                                      </p:to>
                                    </p:set>
                                    <p:anim calcmode="lin" valueType="num">
                                      <p:cBhvr additive="base">
                                        <p:cTn id="16" dur="500" fill="hold"/>
                                        <p:tgtEl>
                                          <p:spTgt spid="20490"/>
                                        </p:tgtEl>
                                        <p:attrNameLst>
                                          <p:attrName>ppt_x</p:attrName>
                                        </p:attrNameLst>
                                      </p:cBhvr>
                                      <p:tavLst>
                                        <p:tav tm="0">
                                          <p:val>
                                            <p:strVal val="1+#ppt_w/2"/>
                                          </p:val>
                                        </p:tav>
                                        <p:tav tm="100000">
                                          <p:val>
                                            <p:strVal val="#ppt_x"/>
                                          </p:val>
                                        </p:tav>
                                      </p:tavLst>
                                    </p:anim>
                                    <p:anim calcmode="lin" valueType="num">
                                      <p:cBhvr additive="base">
                                        <p:cTn id="17" dur="500" fill="hold"/>
                                        <p:tgtEl>
                                          <p:spTgt spid="20490"/>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0"/>
                                  </p:stCondLst>
                                  <p:childTnLst>
                                    <p:set>
                                      <p:cBhvr>
                                        <p:cTn id="19" dur="1" fill="hold">
                                          <p:stCondLst>
                                            <p:cond delay="0"/>
                                          </p:stCondLst>
                                        </p:cTn>
                                        <p:tgtEl>
                                          <p:spTgt spid="199684"/>
                                        </p:tgtEl>
                                        <p:attrNameLst>
                                          <p:attrName>style.visibility</p:attrName>
                                        </p:attrNameLst>
                                      </p:cBhvr>
                                      <p:to>
                                        <p:strVal val="visible"/>
                                      </p:to>
                                    </p:set>
                                    <p:anim calcmode="lin" valueType="num">
                                      <p:cBhvr additive="base">
                                        <p:cTn id="20" dur="500" fill="hold"/>
                                        <p:tgtEl>
                                          <p:spTgt spid="199684"/>
                                        </p:tgtEl>
                                        <p:attrNameLst>
                                          <p:attrName>ppt_x</p:attrName>
                                        </p:attrNameLst>
                                      </p:cBhvr>
                                      <p:tavLst>
                                        <p:tav tm="0">
                                          <p:val>
                                            <p:strVal val="1+#ppt_w/2"/>
                                          </p:val>
                                        </p:tav>
                                        <p:tav tm="100000">
                                          <p:val>
                                            <p:strVal val="#ppt_x"/>
                                          </p:val>
                                        </p:tav>
                                      </p:tavLst>
                                    </p:anim>
                                    <p:anim calcmode="lin" valueType="num">
                                      <p:cBhvr additive="base">
                                        <p:cTn id="21" dur="500" fill="hold"/>
                                        <p:tgtEl>
                                          <p:spTgt spid="1996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9683" grpId="0" animBg="1"/>
      <p:bldP spid="19968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18"/>
          <p:cNvSpPr>
            <a:spLocks noChangeArrowheads="1"/>
          </p:cNvSpPr>
          <p:nvPr/>
        </p:nvSpPr>
        <p:spPr bwMode="auto">
          <a:xfrm>
            <a:off x="1447800" y="242888"/>
            <a:ext cx="6553200" cy="460375"/>
          </a:xfrm>
          <a:prstGeom prst="rect">
            <a:avLst/>
          </a:prstGeom>
        </p:spPr>
        <p:style>
          <a:lnRef idx="2">
            <a:schemeClr val="accent2"/>
          </a:lnRef>
          <a:fillRef idx="1">
            <a:schemeClr val="lt1"/>
          </a:fillRef>
          <a:effectRef idx="0">
            <a:schemeClr val="accent2"/>
          </a:effectRef>
          <a:fontRef idx="minor">
            <a:schemeClr val="dk1"/>
          </a:fontRef>
        </p:style>
        <p:txBody>
          <a:bodyPr anchor="ctr">
            <a:spAutoFit/>
          </a:bodyPr>
          <a:p>
            <a:pPr lvl="0" eaLnBrk="1" hangingPunct="1"/>
            <a:r>
              <a:rPr lang="zh-CN" altLang="en-US" sz="2400" dirty="0">
                <a:solidFill>
                  <a:srgbClr val="374FFF"/>
                </a:solidFill>
                <a:latin typeface="楷体_GB2312" pitchFamily="49" charset="-122"/>
                <a:ea typeface="楷体_GB2312" pitchFamily="49" charset="-122"/>
              </a:rPr>
              <a:t>五年级上册第六组课文单元主题：父母之爱</a:t>
            </a:r>
            <a:endParaRPr lang="zh-CN" altLang="en-US" sz="2400" dirty="0">
              <a:solidFill>
                <a:srgbClr val="374FFF"/>
              </a:solidFill>
              <a:latin typeface="楷体_GB2312" pitchFamily="49" charset="-122"/>
              <a:ea typeface="楷体_GB2312" pitchFamily="49" charset="-122"/>
            </a:endParaRPr>
          </a:p>
        </p:txBody>
      </p:sp>
      <p:graphicFrame>
        <p:nvGraphicFramePr>
          <p:cNvPr id="21507" name="表格 21506"/>
          <p:cNvGraphicFramePr/>
          <p:nvPr/>
        </p:nvGraphicFramePr>
        <p:xfrm>
          <a:off x="381000" y="990600"/>
          <a:ext cx="8305800" cy="5478463"/>
        </p:xfrm>
        <a:graphic>
          <a:graphicData uri="http://schemas.openxmlformats.org/drawingml/2006/table">
            <a:tbl>
              <a:tblPr/>
              <a:tblGrid>
                <a:gridCol w="3028950"/>
                <a:gridCol w="3278188"/>
                <a:gridCol w="1998662"/>
              </a:tblGrid>
              <a:tr h="1074738">
                <a:tc>
                  <a:txBody>
                    <a:bodyPr/>
                    <a:p>
                      <a:pPr lvl="0" algn="ctr" eaLnBrk="1" hangingPunct="1">
                        <a:buNone/>
                      </a:pPr>
                      <a:r>
                        <a:rPr lang="zh-CN" altLang="en-US" sz="2800" b="1" dirty="0">
                          <a:latin typeface="宋体" panose="02010600030101010101" pitchFamily="2" charset="-122"/>
                          <a:ea typeface="宋体" panose="02010600030101010101" pitchFamily="2" charset="-122"/>
                        </a:rPr>
                        <a:t>课文题目</a:t>
                      </a:r>
                      <a:endParaRPr lang="zh-CN" altLang="en-US" sz="2800" b="1" dirty="0">
                        <a:latin typeface="宋体" panose="02010600030101010101" pitchFamily="2" charset="-122"/>
                        <a:ea typeface="宋体" panose="02010600030101010101" pitchFamily="2" charset="-122"/>
                      </a:endParaRPr>
                    </a:p>
                  </a:txBody>
                  <a:tcPr anchor="ct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p>
                      <a:pPr lvl="0" algn="ctr" eaLnBrk="1" hangingPunct="1">
                        <a:buNone/>
                      </a:pPr>
                      <a:r>
                        <a:rPr lang="zh-CN" altLang="en-US" sz="2800" b="1" dirty="0">
                          <a:latin typeface="宋体" panose="02010600030101010101" pitchFamily="2" charset="-122"/>
                          <a:ea typeface="宋体" panose="02010600030101010101" pitchFamily="2" charset="-122"/>
                        </a:rPr>
                        <a:t>表达的爱</a:t>
                      </a:r>
                      <a:endParaRPr lang="zh-CN" altLang="en-US" sz="2800" b="1" dirty="0">
                        <a:latin typeface="宋体" panose="02010600030101010101" pitchFamily="2" charset="-122"/>
                        <a:ea typeface="宋体" panose="02010600030101010101" pitchFamily="2" charset="-122"/>
                      </a:endParaRPr>
                    </a:p>
                    <a:p>
                      <a:pPr lvl="0" algn="ctr" eaLnBrk="1" hangingPunct="1">
                        <a:buNone/>
                      </a:pPr>
                      <a:r>
                        <a:rPr lang="zh-CN" altLang="en-US" sz="2800" b="1" dirty="0">
                          <a:latin typeface="宋体" panose="02010600030101010101" pitchFamily="2" charset="-122"/>
                          <a:ea typeface="宋体" panose="02010600030101010101" pitchFamily="2" charset="-122"/>
                        </a:rPr>
                        <a:t>（概括）</a:t>
                      </a:r>
                      <a:endParaRPr lang="zh-CN" altLang="en-US" sz="2800" b="1" dirty="0">
                        <a:latin typeface="宋体" panose="02010600030101010101" pitchFamily="2" charset="-122"/>
                        <a:ea typeface="宋体" panose="02010600030101010101" pitchFamily="2" charset="-122"/>
                      </a:endParaRPr>
                    </a:p>
                  </a:txBody>
                  <a:tcPr anchor="ct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p>
                      <a:pPr lvl="0" algn="ctr" eaLnBrk="1" hangingPunct="1">
                        <a:buNone/>
                      </a:pPr>
                      <a:r>
                        <a:rPr lang="zh-CN" altLang="en-US" sz="2800" b="1" dirty="0">
                          <a:latin typeface="宋体" panose="02010600030101010101" pitchFamily="2" charset="-122"/>
                          <a:ea typeface="宋体" panose="02010600030101010101" pitchFamily="2" charset="-122"/>
                        </a:rPr>
                        <a:t>细节描写</a:t>
                      </a:r>
                      <a:endParaRPr lang="zh-CN" altLang="en-US" sz="2800" b="1" dirty="0">
                        <a:latin typeface="宋体" panose="02010600030101010101" pitchFamily="2" charset="-122"/>
                        <a:ea typeface="宋体" panose="02010600030101010101" pitchFamily="2" charset="-122"/>
                      </a:endParaRPr>
                    </a:p>
                    <a:p>
                      <a:pPr lvl="0" algn="ctr" eaLnBrk="1" hangingPunct="1">
                        <a:buNone/>
                      </a:pPr>
                      <a:r>
                        <a:rPr lang="zh-CN" altLang="en-US" sz="2800" b="1" dirty="0">
                          <a:latin typeface="宋体" panose="02010600030101010101" pitchFamily="2" charset="-122"/>
                          <a:ea typeface="宋体" panose="02010600030101010101" pitchFamily="2" charset="-122"/>
                        </a:rPr>
                        <a:t>（批注）</a:t>
                      </a:r>
                      <a:endParaRPr lang="zh-CN" altLang="en-US" sz="2800" b="1" dirty="0">
                        <a:latin typeface="宋体" panose="02010600030101010101" pitchFamily="2" charset="-122"/>
                        <a:ea typeface="宋体" panose="02010600030101010101" pitchFamily="2" charset="-122"/>
                      </a:endParaRPr>
                    </a:p>
                  </a:txBody>
                  <a:tcPr anchor="ct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r h="1065212">
                <a:tc>
                  <a:txBody>
                    <a:bodyPr/>
                    <a:p>
                      <a:pPr lvl="0" eaLnBrk="1" hangingPunct="1">
                        <a:buNone/>
                      </a:pP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地震中的父与子</a:t>
                      </a:r>
                      <a:r>
                        <a:rPr lang="en-US" altLang="zh-CN" sz="2400" b="1" dirty="0">
                          <a:latin typeface="宋体" panose="02010600030101010101" pitchFamily="2" charset="-122"/>
                          <a:ea typeface="宋体" panose="02010600030101010101" pitchFamily="2" charset="-122"/>
                        </a:rPr>
                        <a:t>》</a:t>
                      </a:r>
                      <a:endParaRPr lang="zh-CN" altLang="en-US" sz="2400" b="1" dirty="0">
                        <a:latin typeface="宋体" panose="02010600030101010101" pitchFamily="2" charset="-122"/>
                        <a:ea typeface="宋体" panose="02010600030101010101" pitchFamily="2" charset="-122"/>
                      </a:endParaRPr>
                    </a:p>
                  </a:txBody>
                  <a:tcPr anchor="ct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p>
                      <a:pPr lvl="0" eaLnBrk="1" hangingPunct="1">
                        <a:buNone/>
                      </a:pPr>
                      <a:r>
                        <a:rPr lang="zh-CN" altLang="en-US" sz="2400" b="1" dirty="0">
                          <a:solidFill>
                            <a:srgbClr val="C00000"/>
                          </a:solidFill>
                          <a:latin typeface="华文仿宋" pitchFamily="2" charset="-122"/>
                          <a:ea typeface="华文仿宋" pitchFamily="2" charset="-122"/>
                        </a:rPr>
                        <a:t>父子间的亲情和信任</a:t>
                      </a:r>
                      <a:endParaRPr lang="zh-CN" altLang="en-US" sz="2400" b="1" dirty="0">
                        <a:solidFill>
                          <a:srgbClr val="C00000"/>
                        </a:solidFill>
                        <a:latin typeface="华文仿宋" pitchFamily="2" charset="-122"/>
                        <a:ea typeface="华文仿宋" pitchFamily="2" charset="-122"/>
                      </a:endParaRPr>
                    </a:p>
                  </a:txBody>
                  <a:tcPr anchor="ct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p>
                      <a:pPr lvl="0" eaLnBrk="1" hangingPunct="1">
                        <a:spcBef>
                          <a:spcPct val="20000"/>
                        </a:spcBef>
                        <a:buNone/>
                      </a:pPr>
                      <a:endParaRPr lang="zh-CN" altLang="zh-CN" sz="3200" b="1" dirty="0">
                        <a:latin typeface="宋体" panose="02010600030101010101" pitchFamily="2" charset="-122"/>
                        <a:ea typeface="宋体" panose="02010600030101010101" pitchFamily="2" charset="-122"/>
                      </a:endParaRPr>
                    </a:p>
                  </a:txBody>
                  <a:tcPr anchor="ct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r h="1065213">
                <a:tc>
                  <a:txBody>
                    <a:bodyPr/>
                    <a:p>
                      <a:pPr lvl="0" eaLnBrk="1" hangingPunct="1">
                        <a:buNone/>
                      </a:pP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慈母情深</a:t>
                      </a:r>
                      <a:r>
                        <a:rPr lang="en-US" altLang="zh-CN" sz="2400" b="1" dirty="0">
                          <a:latin typeface="宋体" panose="02010600030101010101" pitchFamily="2" charset="-122"/>
                          <a:ea typeface="宋体" panose="02010600030101010101" pitchFamily="2" charset="-122"/>
                        </a:rPr>
                        <a:t>》</a:t>
                      </a:r>
                      <a:endParaRPr lang="zh-CN" altLang="en-US" sz="2400" b="1" dirty="0">
                        <a:latin typeface="宋体" panose="02010600030101010101" pitchFamily="2" charset="-122"/>
                        <a:ea typeface="宋体" panose="02010600030101010101" pitchFamily="2" charset="-122"/>
                      </a:endParaRPr>
                    </a:p>
                  </a:txBody>
                  <a:tcPr anchor="ct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p>
                      <a:pPr lvl="0" eaLnBrk="1" hangingPunct="1">
                        <a:buNone/>
                      </a:pPr>
                      <a:r>
                        <a:rPr lang="zh-CN" altLang="en-US" sz="2400" b="1" dirty="0">
                          <a:solidFill>
                            <a:srgbClr val="C00000"/>
                          </a:solidFill>
                          <a:latin typeface="华文仿宋" pitchFamily="2" charset="-122"/>
                          <a:ea typeface="华文仿宋" pitchFamily="2" charset="-122"/>
                        </a:rPr>
                        <a:t>母亲的慈祥和善良，通情达理</a:t>
                      </a:r>
                      <a:endParaRPr lang="zh-CN" altLang="en-US" sz="2400" b="1" dirty="0">
                        <a:solidFill>
                          <a:srgbClr val="C00000"/>
                        </a:solidFill>
                        <a:latin typeface="华文仿宋" pitchFamily="2" charset="-122"/>
                        <a:ea typeface="华文仿宋" pitchFamily="2" charset="-122"/>
                      </a:endParaRPr>
                    </a:p>
                  </a:txBody>
                  <a:tcPr anchor="ct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p>
                      <a:pPr lvl="0" eaLnBrk="1" hangingPunct="1">
                        <a:spcBef>
                          <a:spcPct val="20000"/>
                        </a:spcBef>
                        <a:buNone/>
                      </a:pPr>
                      <a:endParaRPr lang="zh-CN" altLang="zh-CN" sz="3200" b="1" dirty="0">
                        <a:latin typeface="宋体" panose="02010600030101010101" pitchFamily="2" charset="-122"/>
                        <a:ea typeface="宋体" panose="02010600030101010101" pitchFamily="2" charset="-122"/>
                      </a:endParaRPr>
                    </a:p>
                  </a:txBody>
                  <a:tcPr anchor="ct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r h="1552575">
                <a:tc>
                  <a:txBody>
                    <a:bodyPr/>
                    <a:p>
                      <a:pPr lvl="0" eaLnBrk="1" hangingPunct="1">
                        <a:buNone/>
                      </a:pP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精彩极了”和“糟糕透了”</a:t>
                      </a:r>
                      <a:r>
                        <a:rPr lang="en-US" altLang="zh-CN" sz="2400" b="1" dirty="0">
                          <a:latin typeface="宋体" panose="02010600030101010101" pitchFamily="2" charset="-122"/>
                          <a:ea typeface="宋体" panose="02010600030101010101" pitchFamily="2" charset="-122"/>
                        </a:rPr>
                        <a:t>》</a:t>
                      </a:r>
                      <a:endParaRPr lang="zh-CN" altLang="en-US" sz="2400" b="1" dirty="0">
                        <a:latin typeface="宋体" panose="02010600030101010101" pitchFamily="2" charset="-122"/>
                        <a:ea typeface="宋体" panose="02010600030101010101" pitchFamily="2" charset="-122"/>
                      </a:endParaRPr>
                    </a:p>
                  </a:txBody>
                  <a:tcPr anchor="ct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p>
                      <a:pPr lvl="0" eaLnBrk="1" hangingPunct="1">
                        <a:buNone/>
                      </a:pPr>
                      <a:r>
                        <a:rPr lang="zh-CN" altLang="en-US" sz="2400" b="1" dirty="0">
                          <a:solidFill>
                            <a:srgbClr val="C00000"/>
                          </a:solidFill>
                          <a:latin typeface="华文仿宋" pitchFamily="2" charset="-122"/>
                          <a:ea typeface="华文仿宋" pitchFamily="2" charset="-122"/>
                        </a:rPr>
                        <a:t>鼓励式的母爱，严格要求的父爱</a:t>
                      </a:r>
                      <a:endParaRPr lang="zh-CN" altLang="en-US" sz="2400" b="1" dirty="0">
                        <a:solidFill>
                          <a:srgbClr val="C00000"/>
                        </a:solidFill>
                        <a:latin typeface="华文仿宋" pitchFamily="2" charset="-122"/>
                        <a:ea typeface="华文仿宋" pitchFamily="2" charset="-122"/>
                      </a:endParaRPr>
                    </a:p>
                  </a:txBody>
                  <a:tcPr anchor="ct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p>
                      <a:pPr lvl="0" eaLnBrk="1" hangingPunct="1">
                        <a:spcBef>
                          <a:spcPct val="20000"/>
                        </a:spcBef>
                        <a:buNone/>
                      </a:pPr>
                      <a:endParaRPr lang="zh-CN" altLang="zh-CN" sz="3200" b="1" dirty="0">
                        <a:latin typeface="宋体" panose="02010600030101010101" pitchFamily="2" charset="-122"/>
                        <a:ea typeface="宋体" panose="02010600030101010101" pitchFamily="2" charset="-122"/>
                      </a:endParaRPr>
                    </a:p>
                  </a:txBody>
                  <a:tcPr anchor="ct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r h="720725">
                <a:tc>
                  <a:txBody>
                    <a:bodyPr/>
                    <a:p>
                      <a:pPr lvl="0" eaLnBrk="1" hangingPunct="1">
                        <a:buNone/>
                      </a:pP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学会看病</a:t>
                      </a:r>
                      <a:r>
                        <a:rPr lang="en-US" altLang="zh-CN" sz="2400" b="1" dirty="0">
                          <a:latin typeface="宋体" panose="02010600030101010101" pitchFamily="2" charset="-122"/>
                          <a:ea typeface="宋体" panose="02010600030101010101" pitchFamily="2" charset="-122"/>
                        </a:rPr>
                        <a:t>》</a:t>
                      </a:r>
                      <a:endParaRPr lang="zh-CN" altLang="en-US" sz="2400" b="1" dirty="0">
                        <a:latin typeface="宋体" panose="02010600030101010101" pitchFamily="2" charset="-122"/>
                        <a:ea typeface="宋体" panose="02010600030101010101" pitchFamily="2" charset="-122"/>
                      </a:endParaRPr>
                    </a:p>
                  </a:txBody>
                  <a:tcPr anchor="ct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p>
                      <a:pPr lvl="0" eaLnBrk="1" hangingPunct="1">
                        <a:buNone/>
                      </a:pPr>
                      <a:r>
                        <a:rPr lang="zh-CN" altLang="en-US" sz="2400" b="1" dirty="0">
                          <a:solidFill>
                            <a:srgbClr val="C00000"/>
                          </a:solidFill>
                          <a:latin typeface="华文仿宋" pitchFamily="2" charset="-122"/>
                          <a:ea typeface="华文仿宋" pitchFamily="2" charset="-122"/>
                        </a:rPr>
                        <a:t>母爱的广袤深远</a:t>
                      </a:r>
                      <a:endParaRPr lang="zh-CN" altLang="en-US" sz="2400" b="1" dirty="0">
                        <a:solidFill>
                          <a:srgbClr val="C00000"/>
                        </a:solidFill>
                        <a:latin typeface="华文仿宋" pitchFamily="2" charset="-122"/>
                        <a:ea typeface="华文仿宋" pitchFamily="2" charset="-122"/>
                      </a:endParaRPr>
                    </a:p>
                  </a:txBody>
                  <a:tcPr anchor="ct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p>
                      <a:pPr lvl="0" eaLnBrk="1" hangingPunct="1">
                        <a:spcBef>
                          <a:spcPct val="20000"/>
                        </a:spcBef>
                        <a:buNone/>
                      </a:pPr>
                      <a:endParaRPr lang="zh-CN" altLang="zh-CN" sz="3200" b="1" dirty="0">
                        <a:latin typeface="宋体" panose="02010600030101010101" pitchFamily="2" charset="-122"/>
                        <a:ea typeface="宋体" panose="02010600030101010101" pitchFamily="2" charset="-122"/>
                      </a:endParaRPr>
                    </a:p>
                  </a:txBody>
                  <a:tcPr anchor="ct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2530" name="表格 22529"/>
          <p:cNvGraphicFramePr/>
          <p:nvPr/>
        </p:nvGraphicFramePr>
        <p:xfrm>
          <a:off x="228600" y="1484313"/>
          <a:ext cx="8686800" cy="4657725"/>
        </p:xfrm>
        <a:graphic>
          <a:graphicData uri="http://schemas.openxmlformats.org/drawingml/2006/table">
            <a:tbl>
              <a:tblPr/>
              <a:tblGrid>
                <a:gridCol w="3048000"/>
                <a:gridCol w="2362200"/>
                <a:gridCol w="1828800"/>
                <a:gridCol w="1447800"/>
              </a:tblGrid>
              <a:tr h="1065213">
                <a:tc>
                  <a:txBody>
                    <a:bodyPr/>
                    <a:p>
                      <a:pPr lvl="0" algn="ctr" eaLnBrk="1" hangingPunct="1">
                        <a:buNone/>
                      </a:pPr>
                      <a:r>
                        <a:rPr lang="zh-CN" altLang="en-US" sz="2800" b="1" dirty="0">
                          <a:latin typeface="宋体" panose="02010600030101010101" pitchFamily="2" charset="-122"/>
                          <a:ea typeface="宋体" panose="02010600030101010101" pitchFamily="2" charset="-122"/>
                        </a:rPr>
                        <a:t>题目</a:t>
                      </a:r>
                      <a:endParaRPr lang="zh-CN" altLang="en-US" sz="2800" b="1" dirty="0">
                        <a:latin typeface="宋体" panose="02010600030101010101" pitchFamily="2" charset="-122"/>
                        <a:ea typeface="宋体" panose="02010600030101010101" pitchFamily="2" charset="-122"/>
                      </a:endParaRPr>
                    </a:p>
                  </a:txBody>
                  <a:tcPr anchor="ct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p>
                      <a:pPr lvl="0" algn="ctr" eaLnBrk="1" hangingPunct="1">
                        <a:buNone/>
                      </a:pPr>
                      <a:r>
                        <a:rPr lang="zh-CN" altLang="en-US" sz="2800" b="1" dirty="0">
                          <a:latin typeface="宋体" panose="02010600030101010101" pitchFamily="2" charset="-122"/>
                          <a:ea typeface="宋体" panose="02010600030101010101" pitchFamily="2" charset="-122"/>
                        </a:rPr>
                        <a:t>表达的爱</a:t>
                      </a:r>
                      <a:endParaRPr lang="zh-CN" altLang="en-US" sz="2800" b="1" dirty="0">
                        <a:latin typeface="宋体" panose="02010600030101010101" pitchFamily="2" charset="-122"/>
                        <a:ea typeface="宋体" panose="02010600030101010101" pitchFamily="2" charset="-122"/>
                      </a:endParaRPr>
                    </a:p>
                    <a:p>
                      <a:pPr lvl="0" algn="ctr" eaLnBrk="1" hangingPunct="1">
                        <a:buNone/>
                      </a:pPr>
                      <a:r>
                        <a:rPr lang="zh-CN" altLang="en-US" sz="2800" b="1" dirty="0">
                          <a:latin typeface="宋体" panose="02010600030101010101" pitchFamily="2" charset="-122"/>
                          <a:ea typeface="宋体" panose="02010600030101010101" pitchFamily="2" charset="-122"/>
                        </a:rPr>
                        <a:t>（概括）</a:t>
                      </a:r>
                      <a:endParaRPr lang="zh-CN" altLang="en-US" sz="2800" b="1" dirty="0">
                        <a:latin typeface="宋体" panose="02010600030101010101" pitchFamily="2" charset="-122"/>
                        <a:ea typeface="宋体" panose="02010600030101010101" pitchFamily="2" charset="-122"/>
                      </a:endParaRPr>
                    </a:p>
                  </a:txBody>
                  <a:tcPr anchor="ct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p>
                      <a:pPr lvl="0" algn="ctr" eaLnBrk="1" hangingPunct="1">
                        <a:buNone/>
                      </a:pPr>
                      <a:r>
                        <a:rPr lang="zh-CN" altLang="en-US" sz="2800" b="1" dirty="0">
                          <a:latin typeface="宋体" panose="02010600030101010101" pitchFamily="2" charset="-122"/>
                          <a:ea typeface="宋体" panose="02010600030101010101" pitchFamily="2" charset="-122"/>
                        </a:rPr>
                        <a:t>细节描写</a:t>
                      </a:r>
                      <a:endParaRPr lang="zh-CN" altLang="en-US" sz="2800" b="1" dirty="0">
                        <a:latin typeface="宋体" panose="02010600030101010101" pitchFamily="2" charset="-122"/>
                        <a:ea typeface="宋体" panose="02010600030101010101" pitchFamily="2" charset="-122"/>
                      </a:endParaRPr>
                    </a:p>
                    <a:p>
                      <a:pPr lvl="0" algn="ctr" eaLnBrk="1" hangingPunct="1">
                        <a:buNone/>
                      </a:pPr>
                      <a:r>
                        <a:rPr lang="zh-CN" altLang="en-US" sz="2800" b="1" dirty="0">
                          <a:latin typeface="宋体" panose="02010600030101010101" pitchFamily="2" charset="-122"/>
                          <a:ea typeface="宋体" panose="02010600030101010101" pitchFamily="2" charset="-122"/>
                        </a:rPr>
                        <a:t>（批注）</a:t>
                      </a:r>
                      <a:endParaRPr lang="zh-CN" altLang="en-US" sz="2800" b="1" dirty="0">
                        <a:latin typeface="宋体" panose="02010600030101010101" pitchFamily="2" charset="-122"/>
                        <a:ea typeface="宋体" panose="02010600030101010101" pitchFamily="2" charset="-122"/>
                      </a:endParaRPr>
                    </a:p>
                  </a:txBody>
                  <a:tcPr anchor="ct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p>
                      <a:pPr lvl="0" algn="ctr" eaLnBrk="1" hangingPunct="1">
                        <a:buNone/>
                      </a:pPr>
                      <a:r>
                        <a:rPr lang="zh-CN" altLang="en-US" sz="2800" b="1" dirty="0">
                          <a:latin typeface="宋体" panose="02010600030101010101" pitchFamily="2" charset="-122"/>
                          <a:ea typeface="宋体" panose="02010600030101010101" pitchFamily="2" charset="-122"/>
                        </a:rPr>
                        <a:t>相同点</a:t>
                      </a:r>
                      <a:endParaRPr lang="zh-CN" altLang="en-US" sz="2800" b="1" dirty="0">
                        <a:latin typeface="宋体" panose="02010600030101010101" pitchFamily="2" charset="-122"/>
                        <a:ea typeface="宋体" panose="02010600030101010101" pitchFamily="2" charset="-122"/>
                      </a:endParaRPr>
                    </a:p>
                  </a:txBody>
                  <a:tcP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r h="896937">
                <a:tc>
                  <a:txBody>
                    <a:bodyPr/>
                    <a:p>
                      <a:pPr lvl="0" eaLnBrk="1" hangingPunct="1">
                        <a:buNone/>
                      </a:pPr>
                      <a:r>
                        <a:rPr lang="en-US" altLang="zh-CN" sz="2200" b="1" dirty="0">
                          <a:latin typeface="宋体" panose="02010600030101010101" pitchFamily="2" charset="-122"/>
                          <a:ea typeface="宋体" panose="02010600030101010101" pitchFamily="2" charset="-122"/>
                        </a:rPr>
                        <a:t>《</a:t>
                      </a:r>
                      <a:r>
                        <a:rPr lang="zh-CN" altLang="en-US" sz="2200" b="1" dirty="0">
                          <a:latin typeface="宋体" panose="02010600030101010101" pitchFamily="2" charset="-122"/>
                          <a:ea typeface="宋体" panose="02010600030101010101" pitchFamily="2" charset="-122"/>
                        </a:rPr>
                        <a:t>拐弯处的回头</a:t>
                      </a:r>
                      <a:r>
                        <a:rPr lang="en-US" altLang="zh-CN" sz="2200" b="1" dirty="0">
                          <a:latin typeface="宋体" panose="02010600030101010101" pitchFamily="2" charset="-122"/>
                          <a:ea typeface="宋体" panose="02010600030101010101" pitchFamily="2" charset="-122"/>
                        </a:rPr>
                        <a:t>》</a:t>
                      </a:r>
                      <a:endParaRPr lang="zh-CN" altLang="en-US" sz="2200" b="1" dirty="0">
                        <a:latin typeface="宋体" panose="02010600030101010101" pitchFamily="2" charset="-122"/>
                        <a:ea typeface="宋体" panose="02010600030101010101" pitchFamily="2" charset="-122"/>
                      </a:endParaRPr>
                    </a:p>
                  </a:txBody>
                  <a:tcPr anchor="ct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p>
                      <a:pPr lvl="0" algn="ctr" eaLnBrk="1" hangingPunct="1">
                        <a:buNone/>
                      </a:pPr>
                      <a:r>
                        <a:rPr lang="zh-CN" altLang="en-US" sz="2400" b="1" dirty="0">
                          <a:solidFill>
                            <a:srgbClr val="C00000"/>
                          </a:solidFill>
                          <a:latin typeface="华文仿宋" pitchFamily="2" charset="-122"/>
                          <a:ea typeface="华文仿宋" pitchFamily="2" charset="-122"/>
                        </a:rPr>
                        <a:t>博大无声</a:t>
                      </a:r>
                      <a:endParaRPr lang="zh-CN" altLang="en-US" sz="2400" b="1" dirty="0">
                        <a:solidFill>
                          <a:srgbClr val="C00000"/>
                        </a:solidFill>
                        <a:latin typeface="华文仿宋" pitchFamily="2" charset="-122"/>
                        <a:ea typeface="华文仿宋" pitchFamily="2" charset="-122"/>
                      </a:endParaRPr>
                    </a:p>
                  </a:txBody>
                  <a:tcPr anchor="ct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p>
                      <a:pPr lvl="0" eaLnBrk="1" hangingPunct="1">
                        <a:spcBef>
                          <a:spcPct val="20000"/>
                        </a:spcBef>
                        <a:buNone/>
                      </a:pPr>
                      <a:endParaRPr lang="zh-CN" altLang="zh-CN" sz="3200" b="1" dirty="0">
                        <a:latin typeface="楷体_GB2312" pitchFamily="49" charset="-122"/>
                        <a:ea typeface="楷体_GB2312" pitchFamily="49" charset="-122"/>
                      </a:endParaRPr>
                    </a:p>
                  </a:txBody>
                  <a:tcPr anchor="ct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rowSpan="4">
                  <a:txBody>
                    <a:bodyPr/>
                    <a:p>
                      <a:pPr lvl="0" eaLnBrk="1" hangingPunct="1">
                        <a:spcBef>
                          <a:spcPct val="20000"/>
                        </a:spcBef>
                        <a:buNone/>
                      </a:pPr>
                      <a:endParaRPr lang="zh-CN" altLang="zh-CN" sz="3200" b="1" dirty="0">
                        <a:latin typeface="楷体_GB2312" pitchFamily="49" charset="-122"/>
                        <a:ea typeface="楷体_GB2312" pitchFamily="49" charset="-122"/>
                      </a:endParaRPr>
                    </a:p>
                  </a:txBody>
                  <a:tcP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r h="1065213">
                <a:tc>
                  <a:txBody>
                    <a:bodyPr/>
                    <a:p>
                      <a:pPr lvl="0" eaLnBrk="1" hangingPunct="1">
                        <a:buNone/>
                      </a:pPr>
                      <a:r>
                        <a:rPr lang="en-US" altLang="zh-CN" sz="2200" b="1" dirty="0">
                          <a:latin typeface="宋体" panose="02010600030101010101" pitchFamily="2" charset="-122"/>
                          <a:ea typeface="宋体" panose="02010600030101010101" pitchFamily="2" charset="-122"/>
                        </a:rPr>
                        <a:t>《</a:t>
                      </a:r>
                      <a:r>
                        <a:rPr lang="zh-CN" altLang="en-US" sz="2200" b="1" dirty="0">
                          <a:latin typeface="宋体" panose="02010600030101010101" pitchFamily="2" charset="-122"/>
                          <a:ea typeface="宋体" panose="02010600030101010101" pitchFamily="2" charset="-122"/>
                        </a:rPr>
                        <a:t>奇迹的名字叫父亲</a:t>
                      </a:r>
                      <a:r>
                        <a:rPr lang="en-US" altLang="zh-CN" sz="2200" b="1" dirty="0">
                          <a:latin typeface="宋体" panose="02010600030101010101" pitchFamily="2" charset="-122"/>
                          <a:ea typeface="宋体" panose="02010600030101010101" pitchFamily="2" charset="-122"/>
                        </a:rPr>
                        <a:t>》</a:t>
                      </a:r>
                      <a:endParaRPr lang="zh-CN" altLang="en-US" sz="2200" b="1" dirty="0">
                        <a:latin typeface="宋体" panose="02010600030101010101" pitchFamily="2" charset="-122"/>
                        <a:ea typeface="宋体" panose="02010600030101010101" pitchFamily="2" charset="-122"/>
                      </a:endParaRPr>
                    </a:p>
                  </a:txBody>
                  <a:tcPr anchor="ct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p>
                      <a:pPr lvl="0" algn="ctr" eaLnBrk="1" hangingPunct="1">
                        <a:buNone/>
                      </a:pPr>
                      <a:r>
                        <a:rPr lang="zh-CN" altLang="en-US" sz="2400" b="1" dirty="0">
                          <a:solidFill>
                            <a:srgbClr val="C00000"/>
                          </a:solidFill>
                          <a:latin typeface="华文仿宋" pitchFamily="2" charset="-122"/>
                          <a:ea typeface="华文仿宋" pitchFamily="2" charset="-122"/>
                        </a:rPr>
                        <a:t>责任</a:t>
                      </a:r>
                      <a:endParaRPr lang="zh-CN" altLang="en-US" sz="2400" b="1" dirty="0">
                        <a:solidFill>
                          <a:srgbClr val="C00000"/>
                        </a:solidFill>
                        <a:latin typeface="华文仿宋" pitchFamily="2" charset="-122"/>
                        <a:ea typeface="华文仿宋" pitchFamily="2" charset="-122"/>
                      </a:endParaRPr>
                    </a:p>
                  </a:txBody>
                  <a:tcPr anchor="ct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p>
                      <a:pPr lvl="0" eaLnBrk="1" hangingPunct="1">
                        <a:spcBef>
                          <a:spcPct val="20000"/>
                        </a:spcBef>
                        <a:buNone/>
                      </a:pPr>
                      <a:endParaRPr lang="zh-CN" altLang="zh-CN" sz="3200" b="1" dirty="0">
                        <a:latin typeface="楷体_GB2312" pitchFamily="49" charset="-122"/>
                        <a:ea typeface="楷体_GB2312" pitchFamily="49" charset="-122"/>
                      </a:endParaRPr>
                    </a:p>
                  </a:txBody>
                  <a:tcPr anchor="ct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vMerge="1">
                  <a:tcP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tcPr>
                </a:tc>
              </a:tr>
              <a:tr h="906462">
                <a:tc>
                  <a:txBody>
                    <a:bodyPr/>
                    <a:p>
                      <a:pPr lvl="0" eaLnBrk="1" hangingPunct="1">
                        <a:buNone/>
                      </a:pPr>
                      <a:r>
                        <a:rPr lang="en-US" altLang="zh-CN" sz="2200" b="1" dirty="0">
                          <a:latin typeface="宋体" panose="02010600030101010101" pitchFamily="2" charset="-122"/>
                          <a:ea typeface="宋体" panose="02010600030101010101" pitchFamily="2" charset="-122"/>
                        </a:rPr>
                        <a:t>《</a:t>
                      </a:r>
                      <a:r>
                        <a:rPr lang="zh-CN" altLang="en-US" sz="2200" b="1" dirty="0">
                          <a:latin typeface="宋体" panose="02010600030101010101" pitchFamily="2" charset="-122"/>
                          <a:ea typeface="宋体" panose="02010600030101010101" pitchFamily="2" charset="-122"/>
                        </a:rPr>
                        <a:t>鼾声</a:t>
                      </a:r>
                      <a:r>
                        <a:rPr lang="en-US" altLang="zh-CN" sz="2200" b="1" dirty="0">
                          <a:latin typeface="宋体" panose="02010600030101010101" pitchFamily="2" charset="-122"/>
                          <a:ea typeface="宋体" panose="02010600030101010101" pitchFamily="2" charset="-122"/>
                        </a:rPr>
                        <a:t>》</a:t>
                      </a:r>
                      <a:endParaRPr lang="zh-CN" altLang="en-US" sz="2200" b="1" dirty="0">
                        <a:latin typeface="宋体" panose="02010600030101010101" pitchFamily="2" charset="-122"/>
                        <a:ea typeface="宋体" panose="02010600030101010101" pitchFamily="2" charset="-122"/>
                      </a:endParaRPr>
                    </a:p>
                  </a:txBody>
                  <a:tcPr anchor="ct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p>
                      <a:pPr lvl="0" algn="ctr" eaLnBrk="1" hangingPunct="1">
                        <a:buNone/>
                      </a:pPr>
                      <a:r>
                        <a:rPr lang="zh-CN" altLang="en-US" sz="2400" b="1" dirty="0">
                          <a:solidFill>
                            <a:srgbClr val="C00000"/>
                          </a:solidFill>
                          <a:latin typeface="华文仿宋" pitchFamily="2" charset="-122"/>
                          <a:ea typeface="华文仿宋" pitchFamily="2" charset="-122"/>
                        </a:rPr>
                        <a:t>深沉</a:t>
                      </a:r>
                      <a:endParaRPr lang="zh-CN" altLang="en-US" sz="2400" b="1" dirty="0">
                        <a:solidFill>
                          <a:srgbClr val="C00000"/>
                        </a:solidFill>
                        <a:latin typeface="华文仿宋" pitchFamily="2" charset="-122"/>
                        <a:ea typeface="华文仿宋" pitchFamily="2" charset="-122"/>
                      </a:endParaRPr>
                    </a:p>
                  </a:txBody>
                  <a:tcPr anchor="ct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p>
                      <a:pPr lvl="0" eaLnBrk="1" hangingPunct="1">
                        <a:spcBef>
                          <a:spcPct val="20000"/>
                        </a:spcBef>
                        <a:buNone/>
                      </a:pPr>
                      <a:endParaRPr lang="zh-CN" altLang="zh-CN" sz="3200" b="1" dirty="0">
                        <a:latin typeface="楷体_GB2312" pitchFamily="49" charset="-122"/>
                        <a:ea typeface="楷体_GB2312" pitchFamily="49" charset="-122"/>
                      </a:endParaRPr>
                    </a:p>
                  </a:txBody>
                  <a:tcPr anchor="ct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vMerge="1">
                  <a:tcP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tcPr>
                </a:tc>
              </a:tr>
              <a:tr h="723900">
                <a:tc>
                  <a:txBody>
                    <a:bodyPr/>
                    <a:p>
                      <a:pPr lvl="0" eaLnBrk="1" hangingPunct="1">
                        <a:buNone/>
                      </a:pPr>
                      <a:r>
                        <a:rPr lang="en-US" altLang="zh-CN" sz="2200" b="1" dirty="0">
                          <a:latin typeface="宋体" panose="02010600030101010101" pitchFamily="2" charset="-122"/>
                          <a:ea typeface="宋体" panose="02010600030101010101" pitchFamily="2" charset="-122"/>
                        </a:rPr>
                        <a:t>《</a:t>
                      </a:r>
                      <a:r>
                        <a:rPr lang="zh-CN" altLang="en-US" sz="2200" b="1" dirty="0">
                          <a:latin typeface="宋体" panose="02010600030101010101" pitchFamily="2" charset="-122"/>
                          <a:ea typeface="宋体" panose="02010600030101010101" pitchFamily="2" charset="-122"/>
                        </a:rPr>
                        <a:t>父子情</a:t>
                      </a:r>
                      <a:r>
                        <a:rPr lang="en-US" altLang="zh-CN" sz="2200" b="1" dirty="0">
                          <a:latin typeface="宋体" panose="02010600030101010101" pitchFamily="2" charset="-122"/>
                          <a:ea typeface="宋体" panose="02010600030101010101" pitchFamily="2" charset="-122"/>
                        </a:rPr>
                        <a:t>》</a:t>
                      </a:r>
                      <a:endParaRPr lang="zh-CN" altLang="en-US" sz="2200" b="1" dirty="0">
                        <a:latin typeface="宋体" panose="02010600030101010101" pitchFamily="2" charset="-122"/>
                        <a:ea typeface="宋体" panose="02010600030101010101" pitchFamily="2" charset="-122"/>
                      </a:endParaRPr>
                    </a:p>
                  </a:txBody>
                  <a:tcPr anchor="ct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p>
                      <a:pPr lvl="0" algn="ctr" eaLnBrk="1" hangingPunct="1">
                        <a:buNone/>
                      </a:pPr>
                      <a:r>
                        <a:rPr lang="zh-CN" altLang="en-US" sz="2400" b="1" dirty="0">
                          <a:solidFill>
                            <a:srgbClr val="C00000"/>
                          </a:solidFill>
                          <a:latin typeface="华文仿宋" pitchFamily="2" charset="-122"/>
                          <a:ea typeface="华文仿宋" pitchFamily="2" charset="-122"/>
                        </a:rPr>
                        <a:t>尊重</a:t>
                      </a:r>
                      <a:endParaRPr lang="zh-CN" altLang="en-US" sz="2400" b="1" dirty="0">
                        <a:solidFill>
                          <a:srgbClr val="C00000"/>
                        </a:solidFill>
                        <a:latin typeface="华文仿宋" pitchFamily="2" charset="-122"/>
                        <a:ea typeface="华文仿宋" pitchFamily="2" charset="-122"/>
                      </a:endParaRPr>
                    </a:p>
                  </a:txBody>
                  <a:tcPr anchor="ct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p>
                      <a:pPr lvl="0" eaLnBrk="1" hangingPunct="1">
                        <a:spcBef>
                          <a:spcPct val="20000"/>
                        </a:spcBef>
                        <a:buNone/>
                      </a:pPr>
                      <a:endParaRPr lang="zh-CN" altLang="zh-CN" sz="3200" b="1" dirty="0">
                        <a:latin typeface="楷体_GB2312" pitchFamily="49" charset="-122"/>
                        <a:ea typeface="楷体_GB2312" pitchFamily="49" charset="-122"/>
                      </a:endParaRPr>
                    </a:p>
                  </a:txBody>
                  <a:tcPr anchor="ct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vMerge="1">
                  <a:tcP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B w="28575" cap="flat" cmpd="sng">
                      <a:solidFill>
                        <a:schemeClr val="tx1"/>
                      </a:solidFill>
                      <a:prstDash val="solid"/>
                      <a:headEnd type="none" w="med" len="med"/>
                      <a:tailEnd type="none" w="med" len="med"/>
                    </a:lnB>
                  </a:tcPr>
                </a:tc>
              </a:tr>
            </a:tbl>
          </a:graphicData>
        </a:graphic>
      </p:graphicFrame>
      <p:sp>
        <p:nvSpPr>
          <p:cNvPr id="5" name="Rectangle 218"/>
          <p:cNvSpPr>
            <a:spLocks noChangeArrowheads="1"/>
          </p:cNvSpPr>
          <p:nvPr/>
        </p:nvSpPr>
        <p:spPr bwMode="auto">
          <a:xfrm>
            <a:off x="1447800" y="242888"/>
            <a:ext cx="6553200" cy="460375"/>
          </a:xfrm>
          <a:prstGeom prst="rect">
            <a:avLst/>
          </a:prstGeom>
        </p:spPr>
        <p:style>
          <a:lnRef idx="2">
            <a:schemeClr val="accent2"/>
          </a:lnRef>
          <a:fillRef idx="1">
            <a:schemeClr val="lt1"/>
          </a:fillRef>
          <a:effectRef idx="0">
            <a:schemeClr val="accent2"/>
          </a:effectRef>
          <a:fontRef idx="minor">
            <a:schemeClr val="dk1"/>
          </a:fontRef>
        </p:style>
        <p:txBody>
          <a:bodyPr anchor="ctr">
            <a:spAutoFit/>
          </a:bodyPr>
          <a:p>
            <a:pPr lvl="0" algn="ctr" eaLnBrk="1" hangingPunct="1"/>
            <a:r>
              <a:rPr lang="zh-CN" altLang="en-US" sz="2400" dirty="0">
                <a:solidFill>
                  <a:srgbClr val="374FFF"/>
                </a:solidFill>
                <a:latin typeface="楷体_GB2312" pitchFamily="49" charset="-122"/>
                <a:ea typeface="楷体_GB2312" pitchFamily="49" charset="-122"/>
              </a:rPr>
              <a:t>群文阅读：父爱的味道</a:t>
            </a:r>
            <a:endParaRPr lang="zh-CN" altLang="en-US" sz="2400" dirty="0">
              <a:solidFill>
                <a:srgbClr val="374FFF"/>
              </a:solidFill>
              <a:latin typeface="楷体_GB2312" pitchFamily="49" charset="-122"/>
              <a:ea typeface="楷体_GB2312" pitchFamily="49"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4758" name="图片 74757" descr="5778399796893502230"/>
          <p:cNvPicPr>
            <a:picLocks noChangeAspect="1"/>
          </p:cNvPicPr>
          <p:nvPr/>
        </p:nvPicPr>
        <p:blipFill>
          <a:blip r:embed="rId1"/>
          <a:stretch>
            <a:fillRect/>
          </a:stretch>
        </p:blipFill>
        <p:spPr>
          <a:xfrm>
            <a:off x="685800" y="1143000"/>
            <a:ext cx="7391400" cy="5334000"/>
          </a:xfrm>
          <a:prstGeom prst="rect">
            <a:avLst/>
          </a:prstGeom>
          <a:noFill/>
          <a:ln w="9525">
            <a:noFill/>
          </a:ln>
        </p:spPr>
      </p:pic>
      <p:pic>
        <p:nvPicPr>
          <p:cNvPr id="74759" name="图片 74758" descr="5778399796893502231"/>
          <p:cNvPicPr>
            <a:picLocks noChangeAspect="1"/>
          </p:cNvPicPr>
          <p:nvPr/>
        </p:nvPicPr>
        <p:blipFill>
          <a:blip r:embed="rId2"/>
          <a:stretch>
            <a:fillRect/>
          </a:stretch>
        </p:blipFill>
        <p:spPr>
          <a:xfrm>
            <a:off x="762000" y="1143000"/>
            <a:ext cx="7315200" cy="5562600"/>
          </a:xfrm>
          <a:prstGeom prst="rect">
            <a:avLst/>
          </a:prstGeom>
          <a:noFill/>
          <a:ln w="9525">
            <a:noFill/>
          </a:ln>
        </p:spPr>
      </p:pic>
      <p:pic>
        <p:nvPicPr>
          <p:cNvPr id="74760" name="图片 74759" descr="5778399796893502232"/>
          <p:cNvPicPr>
            <a:picLocks noChangeAspect="1"/>
          </p:cNvPicPr>
          <p:nvPr/>
        </p:nvPicPr>
        <p:blipFill>
          <a:blip r:embed="rId3"/>
          <a:stretch>
            <a:fillRect/>
          </a:stretch>
        </p:blipFill>
        <p:spPr>
          <a:xfrm>
            <a:off x="762000" y="1143000"/>
            <a:ext cx="7239000" cy="5495925"/>
          </a:xfrm>
          <a:prstGeom prst="rect">
            <a:avLst/>
          </a:prstGeom>
          <a:noFill/>
          <a:ln w="9525">
            <a:noFill/>
          </a:ln>
        </p:spPr>
      </p:pic>
      <p:pic>
        <p:nvPicPr>
          <p:cNvPr id="74762" name="图片 74761" descr="20140224110449_6238"/>
          <p:cNvPicPr>
            <a:picLocks noChangeAspect="1"/>
          </p:cNvPicPr>
          <p:nvPr/>
        </p:nvPicPr>
        <p:blipFill>
          <a:blip r:embed="rId4"/>
          <a:stretch>
            <a:fillRect/>
          </a:stretch>
        </p:blipFill>
        <p:spPr>
          <a:xfrm>
            <a:off x="685800" y="1143000"/>
            <a:ext cx="7391400" cy="5562600"/>
          </a:xfrm>
          <a:prstGeom prst="rect">
            <a:avLst/>
          </a:prstGeom>
          <a:noFill/>
          <a:ln w="9525">
            <a:noFill/>
          </a:ln>
        </p:spPr>
      </p:pic>
      <p:pic>
        <p:nvPicPr>
          <p:cNvPr id="74763" name="图片 74762" descr="untitled"/>
          <p:cNvPicPr>
            <a:picLocks noChangeAspect="1"/>
          </p:cNvPicPr>
          <p:nvPr/>
        </p:nvPicPr>
        <p:blipFill>
          <a:blip r:embed="rId5"/>
          <a:stretch>
            <a:fillRect/>
          </a:stretch>
        </p:blipFill>
        <p:spPr>
          <a:xfrm>
            <a:off x="685800" y="1143000"/>
            <a:ext cx="7391400" cy="5334000"/>
          </a:xfrm>
          <a:prstGeom prst="rect">
            <a:avLst/>
          </a:prstGeom>
          <a:noFill/>
          <a:ln w="9525">
            <a:noFill/>
          </a:ln>
        </p:spPr>
      </p:pic>
      <p:pic>
        <p:nvPicPr>
          <p:cNvPr id="74765" name="图片 74764" descr="8040d7d2xa6bd2beb3bb7&amp;690"/>
          <p:cNvPicPr>
            <a:picLocks noChangeAspect="1"/>
          </p:cNvPicPr>
          <p:nvPr/>
        </p:nvPicPr>
        <p:blipFill>
          <a:blip r:embed="rId6"/>
          <a:srcRect l="14433" r="14433"/>
          <a:stretch>
            <a:fillRect/>
          </a:stretch>
        </p:blipFill>
        <p:spPr>
          <a:xfrm>
            <a:off x="685800" y="1143000"/>
            <a:ext cx="7391400" cy="5562600"/>
          </a:xfrm>
          <a:prstGeom prst="rect">
            <a:avLst/>
          </a:prstGeom>
          <a:noFill/>
          <a:ln w="9525">
            <a:noFill/>
          </a:ln>
        </p:spPr>
      </p:pic>
      <p:sp>
        <p:nvSpPr>
          <p:cNvPr id="10" name="Rectangle 218"/>
          <p:cNvSpPr>
            <a:spLocks noChangeArrowheads="1"/>
          </p:cNvSpPr>
          <p:nvPr/>
        </p:nvSpPr>
        <p:spPr bwMode="auto">
          <a:xfrm>
            <a:off x="1447800" y="242888"/>
            <a:ext cx="6553200" cy="460375"/>
          </a:xfrm>
          <a:prstGeom prst="rect">
            <a:avLst/>
          </a:prstGeom>
        </p:spPr>
        <p:style>
          <a:lnRef idx="2">
            <a:schemeClr val="accent2"/>
          </a:lnRef>
          <a:fillRef idx="1">
            <a:schemeClr val="lt1"/>
          </a:fillRef>
          <a:effectRef idx="0">
            <a:schemeClr val="accent2"/>
          </a:effectRef>
          <a:fontRef idx="minor">
            <a:schemeClr val="dk1"/>
          </a:fontRef>
        </p:style>
        <p:txBody>
          <a:bodyPr anchor="ctr">
            <a:spAutoFit/>
          </a:bodyPr>
          <a:p>
            <a:pPr lvl="0" algn="ctr" eaLnBrk="1" hangingPunct="1"/>
            <a:r>
              <a:rPr lang="zh-CN" altLang="en-US" sz="2400" dirty="0">
                <a:solidFill>
                  <a:srgbClr val="374FFF"/>
                </a:solidFill>
                <a:latin typeface="楷体_GB2312" pitchFamily="49" charset="-122"/>
                <a:ea typeface="楷体_GB2312" pitchFamily="49" charset="-122"/>
              </a:rPr>
              <a:t>群文阅读：父爱的味道</a:t>
            </a:r>
            <a:endParaRPr lang="zh-CN" altLang="en-US" sz="2400" dirty="0">
              <a:solidFill>
                <a:srgbClr val="374FFF"/>
              </a:solidFill>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74758"/>
                                        </p:tgtEl>
                                        <p:attrNameLst>
                                          <p:attrName>style.visibility</p:attrName>
                                        </p:attrNameLst>
                                      </p:cBhvr>
                                      <p:to>
                                        <p:strVal val="visible"/>
                                      </p:to>
                                    </p:set>
                                    <p:animEffect transition="in" filter="plus(in)">
                                      <p:cBhvr>
                                        <p:cTn id="7" dur="500"/>
                                        <p:tgtEl>
                                          <p:spTgt spid="74758"/>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xit" presetSubtype="16" fill="hold" nodeType="clickEffect">
                                  <p:stCondLst>
                                    <p:cond delay="0"/>
                                  </p:stCondLst>
                                  <p:childTnLst>
                                    <p:anim calcmode="lin" valueType="num">
                                      <p:cBhvr>
                                        <p:cTn id="11" dur="500"/>
                                        <p:tgtEl>
                                          <p:spTgt spid="74758"/>
                                        </p:tgtEl>
                                        <p:attrNameLst>
                                          <p:attrName>ppt_w</p:attrName>
                                        </p:attrNameLst>
                                      </p:cBhvr>
                                      <p:tavLst>
                                        <p:tav tm="0">
                                          <p:val>
                                            <p:strVal val="ppt_w"/>
                                          </p:val>
                                        </p:tav>
                                        <p:tav tm="100000">
                                          <p:val>
                                            <p:fltVal val="0.000000"/>
                                          </p:val>
                                        </p:tav>
                                      </p:tavLst>
                                    </p:anim>
                                    <p:anim calcmode="lin" valueType="num">
                                      <p:cBhvr>
                                        <p:cTn id="12" dur="500"/>
                                        <p:tgtEl>
                                          <p:spTgt spid="74758"/>
                                        </p:tgtEl>
                                        <p:attrNameLst>
                                          <p:attrName>ppt_h</p:attrName>
                                        </p:attrNameLst>
                                      </p:cBhvr>
                                      <p:tavLst>
                                        <p:tav tm="0">
                                          <p:val>
                                            <p:strVal val="ppt_h"/>
                                          </p:val>
                                        </p:tav>
                                        <p:tav tm="100000">
                                          <p:val>
                                            <p:fltVal val="0.000000"/>
                                          </p:val>
                                        </p:tav>
                                      </p:tavLst>
                                    </p:anim>
                                    <p:animEffect transition="out" filter="fade">
                                      <p:cBhvr>
                                        <p:cTn id="13" dur="500"/>
                                        <p:tgtEl>
                                          <p:spTgt spid="74758"/>
                                        </p:tgtEl>
                                      </p:cBhvr>
                                    </p:animEffect>
                                    <p:set>
                                      <p:cBhvr>
                                        <p:cTn id="14" dur="1" fill="hold">
                                          <p:stCondLst>
                                            <p:cond delay="499"/>
                                          </p:stCondLst>
                                        </p:cTn>
                                        <p:tgtEl>
                                          <p:spTgt spid="7475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3" presetClass="entr" presetSubtype="16" fill="hold" nodeType="clickEffect">
                                  <p:stCondLst>
                                    <p:cond delay="0"/>
                                  </p:stCondLst>
                                  <p:childTnLst>
                                    <p:set>
                                      <p:cBhvr>
                                        <p:cTn id="18" dur="1" fill="hold">
                                          <p:stCondLst>
                                            <p:cond delay="0"/>
                                          </p:stCondLst>
                                        </p:cTn>
                                        <p:tgtEl>
                                          <p:spTgt spid="74759"/>
                                        </p:tgtEl>
                                        <p:attrNameLst>
                                          <p:attrName>style.visibility</p:attrName>
                                        </p:attrNameLst>
                                      </p:cBhvr>
                                      <p:to>
                                        <p:strVal val="visible"/>
                                      </p:to>
                                    </p:set>
                                    <p:animEffect transition="in" filter="plus(in)">
                                      <p:cBhvr>
                                        <p:cTn id="19" dur="2000"/>
                                        <p:tgtEl>
                                          <p:spTgt spid="74759"/>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xit" presetSubtype="4" fill="hold" nodeType="clickEffect">
                                  <p:stCondLst>
                                    <p:cond delay="0"/>
                                  </p:stCondLst>
                                  <p:childTnLst>
                                    <p:animEffect transition="out" filter="slide(fromBottom)">
                                      <p:cBhvr>
                                        <p:cTn id="23" dur="500"/>
                                        <p:tgtEl>
                                          <p:spTgt spid="74759"/>
                                        </p:tgtEl>
                                      </p:cBhvr>
                                    </p:animEffect>
                                    <p:set>
                                      <p:cBhvr>
                                        <p:cTn id="24" dur="1" fill="hold">
                                          <p:stCondLst>
                                            <p:cond delay="499"/>
                                          </p:stCondLst>
                                        </p:cTn>
                                        <p:tgtEl>
                                          <p:spTgt spid="74759"/>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5" presetClass="entr" presetSubtype="0" fill="hold" nodeType="clickEffect">
                                  <p:stCondLst>
                                    <p:cond delay="0"/>
                                  </p:stCondLst>
                                  <p:childTnLst>
                                    <p:set>
                                      <p:cBhvr>
                                        <p:cTn id="28" dur="1" fill="hold">
                                          <p:stCondLst>
                                            <p:cond delay="0"/>
                                          </p:stCondLst>
                                        </p:cTn>
                                        <p:tgtEl>
                                          <p:spTgt spid="74760"/>
                                        </p:tgtEl>
                                        <p:attrNameLst>
                                          <p:attrName>style.visibility</p:attrName>
                                        </p:attrNameLst>
                                      </p:cBhvr>
                                      <p:to>
                                        <p:strVal val="visible"/>
                                      </p:to>
                                    </p:set>
                                    <p:anim calcmode="lin" valueType="num">
                                      <p:cBhvr>
                                        <p:cTn id="29" dur="1000" fill="hold"/>
                                        <p:tgtEl>
                                          <p:spTgt spid="74760"/>
                                        </p:tgtEl>
                                        <p:attrNameLst>
                                          <p:attrName>ppt_w</p:attrName>
                                        </p:attrNameLst>
                                      </p:cBhvr>
                                      <p:tavLst>
                                        <p:tav tm="0">
                                          <p:val>
                                            <p:fltVal val="0.000000"/>
                                          </p:val>
                                        </p:tav>
                                        <p:tav tm="100000">
                                          <p:val>
                                            <p:strVal val="#ppt_w"/>
                                          </p:val>
                                        </p:tav>
                                      </p:tavLst>
                                    </p:anim>
                                    <p:anim calcmode="lin" valueType="num">
                                      <p:cBhvr>
                                        <p:cTn id="30" dur="1000" fill="hold"/>
                                        <p:tgtEl>
                                          <p:spTgt spid="74760"/>
                                        </p:tgtEl>
                                        <p:attrNameLst>
                                          <p:attrName>ppt_h</p:attrName>
                                        </p:attrNameLst>
                                      </p:cBhvr>
                                      <p:tavLst>
                                        <p:tav tm="0">
                                          <p:val>
                                            <p:fltVal val="0.000000"/>
                                          </p:val>
                                        </p:tav>
                                        <p:tav tm="100000">
                                          <p:val>
                                            <p:strVal val="#ppt_h"/>
                                          </p:val>
                                        </p:tav>
                                      </p:tavLst>
                                    </p:anim>
                                    <p:anim calcmode="lin" valueType="num">
                                      <p:cBhvr>
                                        <p:cTn id="31" dur="1000" fill="hold"/>
                                        <p:tgtEl>
                                          <p:spTgt spid="74760"/>
                                        </p:tgtEl>
                                        <p:attrNameLst>
                                          <p:attrName>ppt_x</p:attrName>
                                        </p:attrNameLst>
                                      </p:cBhvr>
                                      <p:tavLst>
                                        <p:tav tm="0" fmla="#ppt_x+(cos(-2*pi*(1-$))*-#ppt_x-sin(-2*pi*(1-$))*(1-#ppt_y))*(1-$)">
                                          <p:val>
                                            <p:fltVal val="0.000000"/>
                                          </p:val>
                                        </p:tav>
                                        <p:tav tm="100000">
                                          <p:val>
                                            <p:fltVal val="1.000000"/>
                                          </p:val>
                                        </p:tav>
                                      </p:tavLst>
                                    </p:anim>
                                    <p:anim calcmode="lin" valueType="num">
                                      <p:cBhvr>
                                        <p:cTn id="32" dur="1000" fill="hold"/>
                                        <p:tgtEl>
                                          <p:spTgt spid="74760"/>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33" fill="hold">
                      <p:stCondLst>
                        <p:cond delay="indefinite"/>
                      </p:stCondLst>
                      <p:childTnLst>
                        <p:par>
                          <p:cTn id="34" fill="hold">
                            <p:stCondLst>
                              <p:cond delay="0"/>
                            </p:stCondLst>
                            <p:childTnLst>
                              <p:par>
                                <p:cTn id="35" presetID="12" presetClass="exit" presetSubtype="4" fill="hold" nodeType="clickEffect">
                                  <p:stCondLst>
                                    <p:cond delay="0"/>
                                  </p:stCondLst>
                                  <p:childTnLst>
                                    <p:animEffect transition="out" filter="slide(fromBottom)">
                                      <p:cBhvr>
                                        <p:cTn id="36" dur="500"/>
                                        <p:tgtEl>
                                          <p:spTgt spid="74760"/>
                                        </p:tgtEl>
                                      </p:cBhvr>
                                    </p:animEffect>
                                    <p:set>
                                      <p:cBhvr>
                                        <p:cTn id="37" dur="1" fill="hold">
                                          <p:stCondLst>
                                            <p:cond delay="499"/>
                                          </p:stCondLst>
                                        </p:cTn>
                                        <p:tgtEl>
                                          <p:spTgt spid="7476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74762"/>
                                        </p:tgtEl>
                                        <p:attrNameLst>
                                          <p:attrName>style.visibility</p:attrName>
                                        </p:attrNameLst>
                                      </p:cBhvr>
                                      <p:to>
                                        <p:strVal val="visible"/>
                                      </p:to>
                                    </p:set>
                                    <p:animEffect transition="in" filter="blinds(horizontal)">
                                      <p:cBhvr>
                                        <p:cTn id="42" dur="500"/>
                                        <p:tgtEl>
                                          <p:spTgt spid="74762"/>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xit" presetSubtype="16" fill="hold" nodeType="clickEffect">
                                  <p:stCondLst>
                                    <p:cond delay="0"/>
                                  </p:stCondLst>
                                  <p:childTnLst>
                                    <p:animEffect transition="out" filter="box(in)">
                                      <p:cBhvr>
                                        <p:cTn id="46" dur="500"/>
                                        <p:tgtEl>
                                          <p:spTgt spid="74762"/>
                                        </p:tgtEl>
                                      </p:cBhvr>
                                    </p:animEffect>
                                    <p:set>
                                      <p:cBhvr>
                                        <p:cTn id="47" dur="1" fill="hold">
                                          <p:stCondLst>
                                            <p:cond delay="499"/>
                                          </p:stCondLst>
                                        </p:cTn>
                                        <p:tgtEl>
                                          <p:spTgt spid="74762"/>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nodeType="clickEffect">
                                  <p:stCondLst>
                                    <p:cond delay="0"/>
                                  </p:stCondLst>
                                  <p:childTnLst>
                                    <p:set>
                                      <p:cBhvr>
                                        <p:cTn id="51" dur="1" fill="hold">
                                          <p:stCondLst>
                                            <p:cond delay="0"/>
                                          </p:stCondLst>
                                        </p:cTn>
                                        <p:tgtEl>
                                          <p:spTgt spid="74763"/>
                                        </p:tgtEl>
                                        <p:attrNameLst>
                                          <p:attrName>style.visibility</p:attrName>
                                        </p:attrNameLst>
                                      </p:cBhvr>
                                      <p:to>
                                        <p:strVal val="visible"/>
                                      </p:to>
                                    </p:set>
                                    <p:animEffect transition="in" filter="checkerboard(across)">
                                      <p:cBhvr>
                                        <p:cTn id="52" dur="500"/>
                                        <p:tgtEl>
                                          <p:spTgt spid="74763"/>
                                        </p:tgtEl>
                                      </p:cBhvr>
                                    </p:animEffect>
                                  </p:childTnLst>
                                </p:cTn>
                              </p:par>
                            </p:childTnLst>
                          </p:cTn>
                        </p:par>
                      </p:childTnLst>
                    </p:cTn>
                  </p:par>
                  <p:par>
                    <p:cTn id="53" fill="hold">
                      <p:stCondLst>
                        <p:cond delay="indefinite"/>
                      </p:stCondLst>
                      <p:childTnLst>
                        <p:par>
                          <p:cTn id="54" fill="hold">
                            <p:stCondLst>
                              <p:cond delay="0"/>
                            </p:stCondLst>
                            <p:childTnLst>
                              <p:par>
                                <p:cTn id="55" presetID="53" presetClass="exit" presetSubtype="16" fill="hold" nodeType="clickEffect">
                                  <p:stCondLst>
                                    <p:cond delay="0"/>
                                  </p:stCondLst>
                                  <p:childTnLst>
                                    <p:anim calcmode="lin" valueType="num">
                                      <p:cBhvr>
                                        <p:cTn id="56" dur="500"/>
                                        <p:tgtEl>
                                          <p:spTgt spid="74763"/>
                                        </p:tgtEl>
                                        <p:attrNameLst>
                                          <p:attrName>ppt_w</p:attrName>
                                        </p:attrNameLst>
                                      </p:cBhvr>
                                      <p:tavLst>
                                        <p:tav tm="0">
                                          <p:val>
                                            <p:strVal val="ppt_w"/>
                                          </p:val>
                                        </p:tav>
                                        <p:tav tm="100000">
                                          <p:val>
                                            <p:fltVal val="0.000000"/>
                                          </p:val>
                                        </p:tav>
                                      </p:tavLst>
                                    </p:anim>
                                    <p:anim calcmode="lin" valueType="num">
                                      <p:cBhvr>
                                        <p:cTn id="57" dur="500"/>
                                        <p:tgtEl>
                                          <p:spTgt spid="74763"/>
                                        </p:tgtEl>
                                        <p:attrNameLst>
                                          <p:attrName>ppt_h</p:attrName>
                                        </p:attrNameLst>
                                      </p:cBhvr>
                                      <p:tavLst>
                                        <p:tav tm="0">
                                          <p:val>
                                            <p:strVal val="ppt_h"/>
                                          </p:val>
                                        </p:tav>
                                        <p:tav tm="100000">
                                          <p:val>
                                            <p:fltVal val="0.000000"/>
                                          </p:val>
                                        </p:tav>
                                      </p:tavLst>
                                    </p:anim>
                                    <p:animEffect transition="out" filter="fade">
                                      <p:cBhvr>
                                        <p:cTn id="58" dur="500"/>
                                        <p:tgtEl>
                                          <p:spTgt spid="74763"/>
                                        </p:tgtEl>
                                      </p:cBhvr>
                                    </p:animEffect>
                                    <p:set>
                                      <p:cBhvr>
                                        <p:cTn id="59" dur="1" fill="hold">
                                          <p:stCondLst>
                                            <p:cond delay="499"/>
                                          </p:stCondLst>
                                        </p:cTn>
                                        <p:tgtEl>
                                          <p:spTgt spid="74763"/>
                                        </p:tgtEl>
                                        <p:attrNameLst>
                                          <p:attrName>style.visibility</p:attrName>
                                        </p:attrNameLst>
                                      </p:cBhvr>
                                      <p:to>
                                        <p:strVal val="hidden"/>
                                      </p:to>
                                    </p:set>
                                  </p:childTnLst>
                                </p:cTn>
                              </p:par>
                            </p:childTnLst>
                          </p:cTn>
                        </p:par>
                      </p:childTnLst>
                    </p:cTn>
                  </p:par>
                  <p:par>
                    <p:cTn id="60" fill="hold">
                      <p:stCondLst>
                        <p:cond delay="indefinite"/>
                      </p:stCondLst>
                      <p:childTnLst>
                        <p:par>
                          <p:cTn id="61" fill="hold">
                            <p:stCondLst>
                              <p:cond delay="0"/>
                            </p:stCondLst>
                            <p:childTnLst>
                              <p:par>
                                <p:cTn id="62" presetID="13" presetClass="entr" presetSubtype="16" fill="hold" nodeType="clickEffect">
                                  <p:stCondLst>
                                    <p:cond delay="0"/>
                                  </p:stCondLst>
                                  <p:childTnLst>
                                    <p:set>
                                      <p:cBhvr>
                                        <p:cTn id="63" dur="1" fill="hold">
                                          <p:stCondLst>
                                            <p:cond delay="0"/>
                                          </p:stCondLst>
                                        </p:cTn>
                                        <p:tgtEl>
                                          <p:spTgt spid="74765"/>
                                        </p:tgtEl>
                                        <p:attrNameLst>
                                          <p:attrName>style.visibility</p:attrName>
                                        </p:attrNameLst>
                                      </p:cBhvr>
                                      <p:to>
                                        <p:strVal val="visible"/>
                                      </p:to>
                                    </p:set>
                                    <p:animEffect transition="in" filter="plus(in)">
                                      <p:cBhvr>
                                        <p:cTn id="64" dur="500"/>
                                        <p:tgtEl>
                                          <p:spTgt spid="747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5783" name="Rectangle 3"/>
          <p:cNvSpPr/>
          <p:nvPr/>
        </p:nvSpPr>
        <p:spPr>
          <a:xfrm>
            <a:off x="685800" y="2439988"/>
            <a:ext cx="7924800" cy="2835275"/>
          </a:xfrm>
          <a:prstGeom prst="rect">
            <a:avLst/>
          </a:prstGeom>
          <a:noFill/>
          <a:ln w="9525">
            <a:noFill/>
          </a:ln>
        </p:spPr>
        <p:txBody>
          <a:bodyPr anchor="ctr">
            <a:spAutoFit/>
          </a:bodyPr>
          <a:p>
            <a:pPr lvl="0" eaLnBrk="1" hangingPunct="1"/>
            <a:r>
              <a:rPr lang="en-US" altLang="zh-CN" sz="3600" dirty="0">
                <a:latin typeface="楷体_GB2312" pitchFamily="49" charset="-122"/>
                <a:ea typeface="楷体_GB2312" pitchFamily="49" charset="-122"/>
              </a:rPr>
              <a:t>    </a:t>
            </a:r>
            <a:r>
              <a:rPr lang="zh-CN" altLang="en-US" sz="3600" dirty="0">
                <a:latin typeface="楷体" panose="02010609060101010101" pitchFamily="49" charset="-122"/>
                <a:ea typeface="楷体" panose="02010609060101010101" pitchFamily="49" charset="-122"/>
              </a:rPr>
              <a:t>上述以“父爱”为主题群文阅读组合文本，整合课外资源，引导学生</a:t>
            </a:r>
            <a:r>
              <a:rPr lang="zh-CN" altLang="en-US" sz="3600" dirty="0">
                <a:solidFill>
                  <a:srgbClr val="FF3300"/>
                </a:solidFill>
                <a:latin typeface="楷体" panose="02010609060101010101" pitchFamily="49" charset="-122"/>
                <a:ea typeface="楷体" panose="02010609060101010101" pitchFamily="49" charset="-122"/>
              </a:rPr>
              <a:t>从不同角度领悟父爱的不同表达方式</a:t>
            </a:r>
            <a:r>
              <a:rPr lang="zh-CN" altLang="en-US" sz="3600" dirty="0">
                <a:latin typeface="楷体" panose="02010609060101010101" pitchFamily="49" charset="-122"/>
                <a:ea typeface="楷体" panose="02010609060101010101" pitchFamily="49" charset="-122"/>
              </a:rPr>
              <a:t>，拓宽了单元主题学习的视野，增加了学生的阅读量。</a:t>
            </a:r>
            <a:endParaRPr lang="zh-CN" altLang="en-US" sz="3600" dirty="0">
              <a:latin typeface="楷体" panose="02010609060101010101" pitchFamily="49" charset="-122"/>
              <a:ea typeface="楷体" panose="02010609060101010101" pitchFamily="49" charset="-122"/>
            </a:endParaRPr>
          </a:p>
        </p:txBody>
      </p:sp>
      <p:sp>
        <p:nvSpPr>
          <p:cNvPr id="9" name="矩形 8"/>
          <p:cNvSpPr>
            <a:spLocks noChangeArrowheads="1"/>
          </p:cNvSpPr>
          <p:nvPr/>
        </p:nvSpPr>
        <p:spPr bwMode="auto">
          <a:xfrm>
            <a:off x="914400" y="1295400"/>
            <a:ext cx="2478088" cy="641350"/>
          </a:xfrm>
          <a:prstGeom prst="rect">
            <a:avLst/>
          </a:prstGeom>
          <a:noFill/>
          <a:ln w="9525">
            <a:noFill/>
            <a:miter lim="800000"/>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0" i="0" u="none" strike="noStrike" kern="1200" cap="none" spc="0" normalizeH="0" baseline="0" noProof="0" dirty="0">
                <a:ln>
                  <a:noFill/>
                </a:ln>
                <a:solidFill>
                  <a:schemeClr val="accent6">
                    <a:lumMod val="60000"/>
                    <a:lumOff val="40000"/>
                  </a:schemeClr>
                </a:solidFill>
                <a:effectLst/>
                <a:uLnTx/>
                <a:uFillTx/>
                <a:latin typeface="微软雅黑" panose="020B0503020204020204" pitchFamily="34" charset="-122"/>
                <a:ea typeface="微软雅黑" panose="020B0503020204020204" pitchFamily="34" charset="-122"/>
                <a:cs typeface="+mn-cs"/>
              </a:rPr>
              <a:t>组合意图：</a:t>
            </a:r>
            <a:endParaRPr kumimoji="0" lang="zh-CN" altLang="en-US" sz="3600" b="0" i="0" u="none" strike="noStrike" kern="1200" cap="none" spc="0" normalizeH="0" baseline="0" noProof="0" dirty="0">
              <a:ln>
                <a:noFill/>
              </a:ln>
              <a:solidFill>
                <a:schemeClr val="accent6">
                  <a:lumMod val="60000"/>
                  <a:lumOff val="40000"/>
                </a:schemeClr>
              </a:solidFill>
              <a:effectLst/>
              <a:uLnTx/>
              <a:uFillTx/>
              <a:latin typeface="微软雅黑" panose="020B0503020204020204" pitchFamily="34" charset="-122"/>
              <a:ea typeface="微软雅黑" panose="020B0503020204020204" pitchFamily="34" charset="-122"/>
              <a:cs typeface="+mn-cs"/>
            </a:endParaRPr>
          </a:p>
        </p:txBody>
      </p:sp>
      <p:sp>
        <p:nvSpPr>
          <p:cNvPr id="8" name="矩形 3"/>
          <p:cNvSpPr>
            <a:spLocks noChangeArrowheads="1"/>
          </p:cNvSpPr>
          <p:nvPr/>
        </p:nvSpPr>
        <p:spPr bwMode="auto">
          <a:xfrm>
            <a:off x="1143000" y="381000"/>
            <a:ext cx="2895600" cy="461963"/>
          </a:xfrm>
          <a:prstGeom prst="rect">
            <a:avLst/>
          </a:prstGeom>
        </p:spPr>
        <p:style>
          <a:lnRef idx="2">
            <a:schemeClr val="accent2"/>
          </a:lnRef>
          <a:fillRef idx="1">
            <a:schemeClr val="lt1"/>
          </a:fillRef>
          <a:effectRef idx="0">
            <a:schemeClr val="accent2"/>
          </a:effectRef>
          <a:fontRef idx="minor">
            <a:schemeClr val="dk1"/>
          </a:fontRef>
        </p:style>
        <p:txBody>
          <a:bodyPr>
            <a:spAutoFit/>
          </a:bodyPr>
          <a:p>
            <a:pPr lvl="0" eaLnBrk="1" hangingPunct="1"/>
            <a:r>
              <a:rPr lang="en-US" altLang="zh-CN" sz="2400" dirty="0">
                <a:solidFill>
                  <a:srgbClr val="374FFF"/>
                </a:solidFill>
                <a:latin typeface="楷体_GB2312" pitchFamily="49" charset="-122"/>
                <a:ea typeface="楷体_GB2312" pitchFamily="49" charset="-122"/>
              </a:rPr>
              <a:t>“</a:t>
            </a:r>
            <a:r>
              <a:rPr lang="zh-CN" altLang="en-US" sz="2400" dirty="0">
                <a:solidFill>
                  <a:srgbClr val="374FFF"/>
                </a:solidFill>
                <a:latin typeface="楷体_GB2312" pitchFamily="49" charset="-122"/>
                <a:ea typeface="楷体_GB2312" pitchFamily="49" charset="-122"/>
              </a:rPr>
              <a:t>人文主题”议题：</a:t>
            </a:r>
            <a:endParaRPr lang="zh-CN" altLang="en-US" sz="2400" dirty="0">
              <a:solidFill>
                <a:srgbClr val="374FFF"/>
              </a:solidFill>
              <a:latin typeface="楷体_GB2312" pitchFamily="49" charset="-122"/>
              <a:ea typeface="楷体_GB2312" pitchFamily="49" charset="-122"/>
            </a:endParaRPr>
          </a:p>
        </p:txBody>
      </p:sp>
      <p:sp>
        <p:nvSpPr>
          <p:cNvPr id="10" name="矩形 4"/>
          <p:cNvSpPr>
            <a:spLocks noChangeArrowheads="1"/>
          </p:cNvSpPr>
          <p:nvPr/>
        </p:nvSpPr>
        <p:spPr bwMode="auto">
          <a:xfrm>
            <a:off x="5562600" y="381000"/>
            <a:ext cx="1828800" cy="461963"/>
          </a:xfrm>
          <a:prstGeom prst="rect">
            <a:avLst/>
          </a:prstGeom>
          <a:ln>
            <a:solidFill>
              <a:srgbClr val="00B050"/>
            </a:solidFill>
          </a:ln>
        </p:spPr>
        <p:style>
          <a:lnRef idx="2">
            <a:schemeClr val="accent6"/>
          </a:lnRef>
          <a:fillRef idx="1">
            <a:schemeClr val="lt1"/>
          </a:fillRef>
          <a:effectRef idx="0">
            <a:schemeClr val="accent6"/>
          </a:effectRef>
          <a:fontRef idx="minor">
            <a:schemeClr val="dk1"/>
          </a:fontRef>
        </p:style>
        <p:txBody>
          <a:bodyPr>
            <a:spAutoFit/>
          </a:bodyPr>
          <a:p>
            <a:pPr lvl="0" eaLnBrk="1" hangingPunct="1"/>
            <a:r>
              <a:rPr lang="zh-CN" altLang="en-US" sz="2400" dirty="0">
                <a:solidFill>
                  <a:srgbClr val="374FFF"/>
                </a:solidFill>
                <a:latin typeface="楷体_GB2312" pitchFamily="49" charset="-122"/>
                <a:ea typeface="楷体_GB2312" pitchFamily="49" charset="-122"/>
              </a:rPr>
              <a:t> 文本主题</a:t>
            </a:r>
            <a:endParaRPr lang="zh-CN" altLang="en-US" sz="2400" dirty="0">
              <a:solidFill>
                <a:srgbClr val="374FFF"/>
              </a:solidFill>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5783"/>
                                        </p:tgtEl>
                                        <p:attrNameLst>
                                          <p:attrName>style.visibility</p:attrName>
                                        </p:attrNameLst>
                                      </p:cBhvr>
                                      <p:to>
                                        <p:strVal val="visible"/>
                                      </p:to>
                                    </p:set>
                                    <p:animEffect transition="in" filter="wipe(down)">
                                      <p:cBhvr>
                                        <p:cTn id="10" dur="500"/>
                                        <p:tgtEl>
                                          <p:spTgt spid="757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83"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矩形 5"/>
          <p:cNvSpPr/>
          <p:nvPr/>
        </p:nvSpPr>
        <p:spPr>
          <a:xfrm>
            <a:off x="862013" y="1196975"/>
            <a:ext cx="7526337" cy="434975"/>
          </a:xfrm>
          <a:prstGeom prst="rect">
            <a:avLst/>
          </a:prstGeom>
          <a:noFill/>
          <a:ln w="9525">
            <a:noFill/>
          </a:ln>
        </p:spPr>
        <p:txBody>
          <a:bodyPr>
            <a:spAutoFit/>
          </a:bodyPr>
          <a:p>
            <a:pPr lvl="0" eaLnBrk="0" hangingPunct="0">
              <a:lnSpc>
                <a:spcPts val="2700"/>
              </a:lnSpc>
            </a:pPr>
            <a:r>
              <a:rPr lang="en-US" altLang="zh-CN" sz="2400" dirty="0">
                <a:latin typeface="Arial" panose="020B0604020202020204" pitchFamily="34" charset="0"/>
                <a:ea typeface="宋体" panose="02010600030101010101" pitchFamily="2" charset="-122"/>
              </a:rPr>
              <a:t>   </a:t>
            </a:r>
            <a:endParaRPr lang="en-US" altLang="zh-CN" sz="2400" dirty="0">
              <a:latin typeface="Arial" panose="020B0604020202020204" pitchFamily="34" charset="0"/>
              <a:ea typeface="宋体" panose="02010600030101010101" pitchFamily="2" charset="-122"/>
            </a:endParaRPr>
          </a:p>
        </p:txBody>
      </p:sp>
      <p:sp>
        <p:nvSpPr>
          <p:cNvPr id="7" name="矩形 6"/>
          <p:cNvSpPr/>
          <p:nvPr/>
        </p:nvSpPr>
        <p:spPr>
          <a:xfrm>
            <a:off x="609600" y="2514600"/>
            <a:ext cx="8129588" cy="3324225"/>
          </a:xfrm>
          <a:prstGeom prst="rect">
            <a:avLst/>
          </a:prstGeom>
          <a:noFill/>
          <a:ln w="9525">
            <a:noFill/>
          </a:ln>
        </p:spPr>
        <p:txBody>
          <a:bodyPr>
            <a:spAutoFit/>
          </a:bodyPr>
          <a:p>
            <a:pPr lvl="0" eaLnBrk="0" hangingPunct="0">
              <a:lnSpc>
                <a:spcPct val="150000"/>
              </a:lnSpc>
            </a:pPr>
            <a:r>
              <a:rPr lang="zh-CN" altLang="en-US" sz="2800" dirty="0">
                <a:latin typeface="微软雅黑" panose="020B0503020204020204" pitchFamily="34" charset="-122"/>
                <a:ea typeface="微软雅黑" panose="020B0503020204020204" pitchFamily="34" charset="-122"/>
              </a:rPr>
              <a:t>   聊聊语言艺术</a:t>
            </a:r>
            <a:endParaRPr lang="zh-CN" altLang="en-US" sz="2800" dirty="0">
              <a:latin typeface="微软雅黑" panose="020B0503020204020204" pitchFamily="34" charset="-122"/>
              <a:ea typeface="微软雅黑" panose="020B0503020204020204" pitchFamily="34" charset="-122"/>
            </a:endParaRPr>
          </a:p>
          <a:p>
            <a:pPr lvl="0" eaLnBrk="0" hangingPunct="0">
              <a:lnSpc>
                <a:spcPct val="150000"/>
              </a:lnSpc>
            </a:pPr>
            <a:r>
              <a:rPr lang="en-US" altLang="zh-CN" sz="2800" dirty="0">
                <a:solidFill>
                  <a:srgbClr val="002060"/>
                </a:solidFill>
                <a:latin typeface="楷体" panose="02010609060101010101" pitchFamily="49" charset="-122"/>
                <a:ea typeface="楷体" panose="02010609060101010101" pitchFamily="49" charset="-122"/>
              </a:rPr>
              <a:t>《</a:t>
            </a:r>
            <a:r>
              <a:rPr lang="zh-CN" altLang="en-US" sz="2800" dirty="0">
                <a:solidFill>
                  <a:srgbClr val="002060"/>
                </a:solidFill>
                <a:latin typeface="楷体" panose="02010609060101010101" pitchFamily="49" charset="-122"/>
                <a:ea typeface="楷体" panose="02010609060101010101" pitchFamily="49" charset="-122"/>
              </a:rPr>
              <a:t>晏子使楚</a:t>
            </a:r>
            <a:r>
              <a:rPr lang="en-US" altLang="zh-CN" sz="2800" dirty="0">
                <a:solidFill>
                  <a:srgbClr val="002060"/>
                </a:solidFill>
                <a:latin typeface="楷体" panose="02010609060101010101" pitchFamily="49" charset="-122"/>
                <a:ea typeface="楷体" panose="02010609060101010101" pitchFamily="49" charset="-122"/>
              </a:rPr>
              <a:t>》——</a:t>
            </a:r>
            <a:r>
              <a:rPr lang="zh-CN" altLang="en-US" sz="2800" dirty="0">
                <a:solidFill>
                  <a:srgbClr val="002060"/>
                </a:solidFill>
                <a:latin typeface="楷体" panose="02010609060101010101" pitchFamily="49" charset="-122"/>
                <a:ea typeface="楷体" panose="02010609060101010101" pitchFamily="49" charset="-122"/>
              </a:rPr>
              <a:t>巧妙反驳</a:t>
            </a:r>
            <a:endParaRPr lang="zh-CN" altLang="en-US" sz="2800" dirty="0">
              <a:solidFill>
                <a:srgbClr val="002060"/>
              </a:solidFill>
              <a:latin typeface="楷体" panose="02010609060101010101" pitchFamily="49" charset="-122"/>
              <a:ea typeface="楷体" panose="02010609060101010101" pitchFamily="49" charset="-122"/>
            </a:endParaRPr>
          </a:p>
          <a:p>
            <a:pPr lvl="0" eaLnBrk="0" hangingPunct="0">
              <a:lnSpc>
                <a:spcPct val="150000"/>
              </a:lnSpc>
            </a:pPr>
            <a:r>
              <a:rPr lang="en-US" altLang="zh-CN" sz="2800" dirty="0">
                <a:solidFill>
                  <a:srgbClr val="002060"/>
                </a:solidFill>
                <a:latin typeface="楷体" panose="02010609060101010101" pitchFamily="49" charset="-122"/>
                <a:ea typeface="楷体" panose="02010609060101010101" pitchFamily="49" charset="-122"/>
              </a:rPr>
              <a:t>《</a:t>
            </a:r>
            <a:r>
              <a:rPr lang="zh-CN" altLang="en-US" sz="2800" dirty="0">
                <a:solidFill>
                  <a:srgbClr val="002060"/>
                </a:solidFill>
                <a:latin typeface="楷体" panose="02010609060101010101" pitchFamily="49" charset="-122"/>
                <a:ea typeface="楷体" panose="02010609060101010101" pitchFamily="49" charset="-122"/>
              </a:rPr>
              <a:t>将相和</a:t>
            </a:r>
            <a:r>
              <a:rPr lang="en-US" altLang="zh-CN" sz="2800" dirty="0">
                <a:solidFill>
                  <a:srgbClr val="002060"/>
                </a:solidFill>
                <a:latin typeface="楷体" panose="02010609060101010101" pitchFamily="49" charset="-122"/>
                <a:ea typeface="楷体" panose="02010609060101010101" pitchFamily="49" charset="-122"/>
              </a:rPr>
              <a:t>》——</a:t>
            </a:r>
            <a:r>
              <a:rPr lang="zh-CN" altLang="en-US" sz="2800" dirty="0">
                <a:solidFill>
                  <a:srgbClr val="002060"/>
                </a:solidFill>
                <a:latin typeface="楷体" panose="02010609060101010101" pitchFamily="49" charset="-122"/>
                <a:ea typeface="楷体" panose="02010609060101010101" pitchFamily="49" charset="-122"/>
              </a:rPr>
              <a:t>胆略智谋</a:t>
            </a:r>
            <a:endParaRPr lang="zh-CN" altLang="en-US" sz="2800" dirty="0">
              <a:solidFill>
                <a:srgbClr val="002060"/>
              </a:solidFill>
              <a:latin typeface="楷体" panose="02010609060101010101" pitchFamily="49" charset="-122"/>
              <a:ea typeface="楷体" panose="02010609060101010101" pitchFamily="49" charset="-122"/>
            </a:endParaRPr>
          </a:p>
          <a:p>
            <a:pPr lvl="0" eaLnBrk="0" hangingPunct="0">
              <a:lnSpc>
                <a:spcPct val="150000"/>
              </a:lnSpc>
            </a:pPr>
            <a:r>
              <a:rPr lang="en-US" altLang="zh-CN" sz="2800" dirty="0">
                <a:solidFill>
                  <a:srgbClr val="002060"/>
                </a:solidFill>
                <a:latin typeface="楷体" panose="02010609060101010101" pitchFamily="49" charset="-122"/>
                <a:ea typeface="楷体" panose="02010609060101010101" pitchFamily="49" charset="-122"/>
              </a:rPr>
              <a:t>《</a:t>
            </a:r>
            <a:r>
              <a:rPr lang="zh-CN" altLang="en-US" sz="2800" dirty="0">
                <a:solidFill>
                  <a:srgbClr val="002060"/>
                </a:solidFill>
                <a:latin typeface="楷体" panose="02010609060101010101" pitchFamily="49" charset="-122"/>
                <a:ea typeface="楷体" panose="02010609060101010101" pitchFamily="49" charset="-122"/>
              </a:rPr>
              <a:t>周恩来的派克钢笔</a:t>
            </a:r>
            <a:r>
              <a:rPr lang="en-US" altLang="zh-CN" sz="2800" dirty="0">
                <a:solidFill>
                  <a:srgbClr val="002060"/>
                </a:solidFill>
                <a:latin typeface="楷体" panose="02010609060101010101" pitchFamily="49" charset="-122"/>
                <a:ea typeface="楷体" panose="02010609060101010101" pitchFamily="49" charset="-122"/>
              </a:rPr>
              <a:t>》——</a:t>
            </a:r>
            <a:r>
              <a:rPr lang="zh-CN" altLang="en-US" sz="2800" dirty="0">
                <a:solidFill>
                  <a:srgbClr val="002060"/>
                </a:solidFill>
                <a:latin typeface="楷体" panose="02010609060101010101" pitchFamily="49" charset="-122"/>
                <a:ea typeface="楷体" panose="02010609060101010101" pitchFamily="49" charset="-122"/>
              </a:rPr>
              <a:t>巧妙智慧</a:t>
            </a:r>
            <a:endParaRPr lang="zh-CN" altLang="en-US" sz="2800" dirty="0">
              <a:solidFill>
                <a:srgbClr val="002060"/>
              </a:solidFill>
              <a:latin typeface="楷体" panose="02010609060101010101" pitchFamily="49" charset="-122"/>
              <a:ea typeface="楷体" panose="02010609060101010101" pitchFamily="49" charset="-122"/>
            </a:endParaRPr>
          </a:p>
          <a:p>
            <a:pPr lvl="0" eaLnBrk="0" hangingPunct="0">
              <a:lnSpc>
                <a:spcPct val="150000"/>
              </a:lnSpc>
            </a:pPr>
            <a:r>
              <a:rPr lang="en-US" altLang="zh-CN" sz="2800" dirty="0">
                <a:solidFill>
                  <a:srgbClr val="002060"/>
                </a:solidFill>
                <a:latin typeface="楷体" panose="02010609060101010101" pitchFamily="49" charset="-122"/>
                <a:ea typeface="楷体" panose="02010609060101010101" pitchFamily="49" charset="-122"/>
              </a:rPr>
              <a:t>《</a:t>
            </a:r>
            <a:r>
              <a:rPr lang="zh-CN" altLang="en-US" sz="2800" dirty="0">
                <a:solidFill>
                  <a:srgbClr val="002060"/>
                </a:solidFill>
                <a:latin typeface="楷体" panose="02010609060101010101" pitchFamily="49" charset="-122"/>
                <a:ea typeface="楷体" panose="02010609060101010101" pitchFamily="49" charset="-122"/>
              </a:rPr>
              <a:t>纪晓岚劝友</a:t>
            </a:r>
            <a:r>
              <a:rPr lang="en-US" altLang="zh-CN" sz="2800" dirty="0">
                <a:solidFill>
                  <a:srgbClr val="002060"/>
                </a:solidFill>
                <a:latin typeface="楷体" panose="02010609060101010101" pitchFamily="49" charset="-122"/>
                <a:ea typeface="楷体" panose="02010609060101010101" pitchFamily="49" charset="-122"/>
              </a:rPr>
              <a:t>》——</a:t>
            </a:r>
            <a:r>
              <a:rPr lang="zh-CN" altLang="en-US" sz="2800" dirty="0">
                <a:solidFill>
                  <a:srgbClr val="002060"/>
                </a:solidFill>
                <a:latin typeface="楷体" panose="02010609060101010101" pitchFamily="49" charset="-122"/>
                <a:ea typeface="楷体" panose="02010609060101010101" pitchFamily="49" charset="-122"/>
              </a:rPr>
              <a:t>委婉劝诫</a:t>
            </a:r>
            <a:endParaRPr lang="zh-CN" altLang="en-US" sz="2800" dirty="0">
              <a:solidFill>
                <a:srgbClr val="002060"/>
              </a:solidFill>
              <a:latin typeface="楷体" panose="02010609060101010101" pitchFamily="49" charset="-122"/>
              <a:ea typeface="楷体" panose="02010609060101010101" pitchFamily="49" charset="-122"/>
            </a:endParaRPr>
          </a:p>
        </p:txBody>
      </p:sp>
      <p:sp>
        <p:nvSpPr>
          <p:cNvPr id="25604" name="Rectangle 3"/>
          <p:cNvSpPr/>
          <p:nvPr/>
        </p:nvSpPr>
        <p:spPr>
          <a:xfrm>
            <a:off x="762000" y="5519738"/>
            <a:ext cx="7597775" cy="457200"/>
          </a:xfrm>
          <a:prstGeom prst="rect">
            <a:avLst/>
          </a:prstGeom>
          <a:noFill/>
          <a:ln w="9525">
            <a:noFill/>
          </a:ln>
        </p:spPr>
        <p:txBody>
          <a:bodyPr anchor="ctr">
            <a:spAutoFit/>
          </a:bodyPr>
          <a:p>
            <a:pPr lvl="0" eaLnBrk="1" hangingPunct="1"/>
            <a:r>
              <a:rPr lang="en-US" altLang="zh-CN" sz="2400" dirty="0">
                <a:latin typeface="Arial" panose="020B0604020202020204" pitchFamily="34" charset="0"/>
                <a:ea typeface="宋体" panose="02010600030101010101" pitchFamily="2" charset="-122"/>
              </a:rPr>
              <a:t>       </a:t>
            </a:r>
            <a:endParaRPr lang="en-US" altLang="zh-CN" sz="2400" dirty="0">
              <a:latin typeface="Arial" panose="020B0604020202020204" pitchFamily="34" charset="0"/>
              <a:ea typeface="宋体" panose="02010600030101010101" pitchFamily="2" charset="-122"/>
            </a:endParaRPr>
          </a:p>
        </p:txBody>
      </p:sp>
      <p:sp>
        <p:nvSpPr>
          <p:cNvPr id="30731" name="文本框 30730"/>
          <p:cNvSpPr txBox="1"/>
          <p:nvPr/>
        </p:nvSpPr>
        <p:spPr>
          <a:xfrm>
            <a:off x="2066925" y="1143000"/>
            <a:ext cx="5570538" cy="800100"/>
          </a:xfrm>
          <a:prstGeom prst="rect">
            <a:avLst/>
          </a:prstGeom>
          <a:noFill/>
          <a:ln w="9525">
            <a:noFill/>
          </a:ln>
        </p:spPr>
        <p:txBody>
          <a:bodyPr wrap="none">
            <a:spAutoFit/>
          </a:bodyPr>
          <a:p>
            <a:pPr lvl="0" algn="ctr" eaLnBrk="1" hangingPunct="1"/>
            <a:r>
              <a:rPr lang="zh-CN" altLang="en-US" sz="2800" dirty="0">
                <a:latin typeface="微软雅黑" panose="020B0503020204020204" pitchFamily="34" charset="-122"/>
                <a:ea typeface="微软雅黑" panose="020B0503020204020204" pitchFamily="34" charset="-122"/>
              </a:rPr>
              <a:t>五年级下册第三组“语言的艺术”</a:t>
            </a:r>
            <a:endParaRPr lang="zh-CN" altLang="en-US" sz="2800" dirty="0">
              <a:latin typeface="微软雅黑" panose="020B0503020204020204" pitchFamily="34" charset="-122"/>
              <a:ea typeface="微软雅黑" panose="020B0503020204020204" pitchFamily="34" charset="-122"/>
            </a:endParaRPr>
          </a:p>
          <a:p>
            <a:pPr lvl="0" algn="ctr" eaLnBrk="1" hangingPunct="1"/>
            <a:endParaRPr lang="zh-CN" altLang="en-US" dirty="0">
              <a:latin typeface="Times New Roman" panose="02020603050405020304" pitchFamily="18" charset="0"/>
              <a:ea typeface="楷体_GB2312" pitchFamily="49" charset="-122"/>
            </a:endParaRPr>
          </a:p>
        </p:txBody>
      </p:sp>
      <p:sp>
        <p:nvSpPr>
          <p:cNvPr id="10" name="Rectangle 218"/>
          <p:cNvSpPr>
            <a:spLocks noChangeArrowheads="1"/>
          </p:cNvSpPr>
          <p:nvPr/>
        </p:nvSpPr>
        <p:spPr bwMode="auto">
          <a:xfrm>
            <a:off x="1447800" y="242888"/>
            <a:ext cx="6553200" cy="460375"/>
          </a:xfrm>
          <a:prstGeom prst="rect">
            <a:avLst/>
          </a:prstGeom>
        </p:spPr>
        <p:style>
          <a:lnRef idx="2">
            <a:schemeClr val="accent2"/>
          </a:lnRef>
          <a:fillRef idx="1">
            <a:schemeClr val="lt1"/>
          </a:fillRef>
          <a:effectRef idx="0">
            <a:schemeClr val="accent2"/>
          </a:effectRef>
          <a:fontRef idx="minor">
            <a:schemeClr val="dk1"/>
          </a:fontRef>
        </p:style>
        <p:txBody>
          <a:bodyPr anchor="ctr">
            <a:spAutoFit/>
          </a:bodyPr>
          <a:p>
            <a:pPr lvl="0" algn="ctr" eaLnBrk="1" hangingPunct="1"/>
            <a:r>
              <a:rPr lang="zh-CN" altLang="en-US" sz="2400" dirty="0">
                <a:solidFill>
                  <a:srgbClr val="374FFF"/>
                </a:solidFill>
                <a:latin typeface="楷体_GB2312" pitchFamily="49" charset="-122"/>
                <a:ea typeface="楷体_GB2312" pitchFamily="49" charset="-122"/>
              </a:rPr>
              <a:t>“文本内容”议题</a:t>
            </a:r>
            <a:endParaRPr lang="zh-CN" altLang="en-US" sz="2400" dirty="0">
              <a:solidFill>
                <a:srgbClr val="374FFF"/>
              </a:solidFill>
              <a:latin typeface="楷体_GB2312" pitchFamily="49" charset="-122"/>
              <a:ea typeface="楷体_GB2312" pitchFamily="49" charset="-122"/>
            </a:endParaRPr>
          </a:p>
        </p:txBody>
      </p:sp>
      <p:sp>
        <p:nvSpPr>
          <p:cNvPr id="11" name="Rectangle 218"/>
          <p:cNvSpPr>
            <a:spLocks noChangeArrowheads="1"/>
          </p:cNvSpPr>
          <p:nvPr/>
        </p:nvSpPr>
        <p:spPr bwMode="auto">
          <a:xfrm>
            <a:off x="1500188" y="1905000"/>
            <a:ext cx="6553200" cy="461963"/>
          </a:xfrm>
          <a:prstGeom prst="rect">
            <a:avLst/>
          </a:prstGeom>
          <a:ln>
            <a:solidFill>
              <a:srgbClr val="00B050"/>
            </a:solidFill>
          </a:ln>
        </p:spPr>
        <p:style>
          <a:lnRef idx="2">
            <a:schemeClr val="accent2"/>
          </a:lnRef>
          <a:fillRef idx="1">
            <a:schemeClr val="lt1"/>
          </a:fillRef>
          <a:effectRef idx="0">
            <a:schemeClr val="accent2"/>
          </a:effectRef>
          <a:fontRef idx="minor">
            <a:schemeClr val="dk1"/>
          </a:fontRef>
        </p:style>
        <p:txBody>
          <a:bodyPr anchor="ctr">
            <a:spAutoFit/>
          </a:bodyPr>
          <a:p>
            <a:pPr lvl="0" algn="ctr" eaLnBrk="1" hangingPunct="1"/>
            <a:r>
              <a:rPr lang="zh-CN" altLang="en-US" sz="2400" dirty="0">
                <a:solidFill>
                  <a:srgbClr val="374FFF"/>
                </a:solidFill>
                <a:latin typeface="楷体_GB2312" pitchFamily="49" charset="-122"/>
                <a:ea typeface="楷体_GB2312" pitchFamily="49" charset="-122"/>
              </a:rPr>
              <a:t>“题材内容”议题</a:t>
            </a:r>
            <a:endParaRPr lang="zh-CN" altLang="en-US" sz="2400" dirty="0">
              <a:solidFill>
                <a:srgbClr val="374FFF"/>
              </a:solidFill>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0731"/>
                                        </p:tgtEl>
                                        <p:attrNameLst>
                                          <p:attrName>style.visibility</p:attrName>
                                        </p:attrNameLst>
                                      </p:cBhvr>
                                      <p:to>
                                        <p:strVal val="visible"/>
                                      </p:to>
                                    </p:set>
                                    <p:animEffect transition="in" filter="wipe(left)">
                                      <p:cBhvr>
                                        <p:cTn id="7" dur="500"/>
                                        <p:tgtEl>
                                          <p:spTgt spid="3073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073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8852" name="矩形 78851"/>
          <p:cNvSpPr/>
          <p:nvPr/>
        </p:nvSpPr>
        <p:spPr>
          <a:xfrm>
            <a:off x="457200" y="5257800"/>
            <a:ext cx="8077200" cy="1190625"/>
          </a:xfrm>
          <a:prstGeom prst="rect">
            <a:avLst/>
          </a:prstGeom>
          <a:noFill/>
          <a:ln w="9525">
            <a:noFill/>
          </a:ln>
        </p:spPr>
        <p:txBody>
          <a:bodyPr>
            <a:spAutoFit/>
          </a:bodyPr>
          <a:p>
            <a:pPr lvl="0" eaLnBrk="1" hangingPunct="1"/>
            <a:r>
              <a:rPr lang="zh-CN" altLang="en-US" sz="3600" dirty="0">
                <a:solidFill>
                  <a:srgbClr val="FF3300"/>
                </a:solidFill>
                <a:latin typeface="微软雅黑" panose="020B0503020204020204" pitchFamily="34" charset="-122"/>
                <a:ea typeface="微软雅黑" panose="020B0503020204020204" pitchFamily="34" charset="-122"/>
              </a:rPr>
              <a:t>意图：让学生在阅读中感受语言的精妙，在阅读中积累语言。</a:t>
            </a:r>
            <a:endParaRPr lang="zh-CN" altLang="en-US" sz="3600" dirty="0">
              <a:solidFill>
                <a:srgbClr val="FF3300"/>
              </a:solidFill>
              <a:latin typeface="微软雅黑" panose="020B0503020204020204" pitchFamily="34" charset="-122"/>
              <a:ea typeface="微软雅黑" panose="020B0503020204020204" pitchFamily="34" charset="-122"/>
            </a:endParaRPr>
          </a:p>
        </p:txBody>
      </p:sp>
      <p:graphicFrame>
        <p:nvGraphicFramePr>
          <p:cNvPr id="26627" name="表格 26626"/>
          <p:cNvGraphicFramePr/>
          <p:nvPr/>
        </p:nvGraphicFramePr>
        <p:xfrm>
          <a:off x="457200" y="381000"/>
          <a:ext cx="7772400" cy="4522788"/>
        </p:xfrm>
        <a:graphic>
          <a:graphicData uri="http://schemas.openxmlformats.org/drawingml/2006/table">
            <a:tbl>
              <a:tblPr/>
              <a:tblGrid>
                <a:gridCol w="3657600"/>
                <a:gridCol w="2743200"/>
                <a:gridCol w="1371600"/>
              </a:tblGrid>
              <a:tr h="1298575">
                <a:tc>
                  <a:txBody>
                    <a:bodyPr/>
                    <a:p>
                      <a:pPr lvl="0" algn="ctr" eaLnBrk="1" hangingPunct="1">
                        <a:spcBef>
                          <a:spcPct val="20000"/>
                        </a:spcBef>
                        <a:buNone/>
                      </a:pPr>
                      <a:r>
                        <a:rPr lang="zh-CN" altLang="en-US" sz="3600" dirty="0">
                          <a:latin typeface="Arial" panose="020B0604020202020204" pitchFamily="34" charset="0"/>
                          <a:ea typeface="楷体_GB2312" pitchFamily="49" charset="-122"/>
                        </a:rPr>
                        <a:t>题目</a:t>
                      </a:r>
                      <a:endParaRPr lang="zh-CN" altLang="en-US" sz="3600" dirty="0">
                        <a:latin typeface="Arial" panose="020B0604020202020204" pitchFamily="34" charset="0"/>
                        <a:ea typeface="楷体_GB2312" pitchFamily="49"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lvl="0" algn="ctr" eaLnBrk="1" hangingPunct="1">
                        <a:spcBef>
                          <a:spcPct val="20000"/>
                        </a:spcBef>
                        <a:buNone/>
                      </a:pPr>
                      <a:r>
                        <a:rPr lang="zh-CN" altLang="en-US" sz="3600" dirty="0">
                          <a:latin typeface="Arial" panose="020B0604020202020204" pitchFamily="34" charset="0"/>
                          <a:ea typeface="楷体_GB2312" pitchFamily="49" charset="-122"/>
                        </a:rPr>
                        <a:t>妙言妙语</a:t>
                      </a:r>
                      <a:endParaRPr lang="zh-CN" altLang="en-US" sz="3600" dirty="0">
                        <a:latin typeface="Arial" panose="020B0604020202020204" pitchFamily="34" charset="0"/>
                        <a:ea typeface="楷体_GB2312" pitchFamily="49" charset="-122"/>
                      </a:endParaRPr>
                    </a:p>
                    <a:p>
                      <a:pPr lvl="0" algn="ctr" eaLnBrk="1" hangingPunct="1">
                        <a:spcBef>
                          <a:spcPct val="20000"/>
                        </a:spcBef>
                        <a:buNone/>
                      </a:pPr>
                      <a:r>
                        <a:rPr lang="zh-CN" altLang="en-US" sz="2800" dirty="0">
                          <a:latin typeface="Arial" panose="020B0604020202020204" pitchFamily="34" charset="0"/>
                          <a:ea typeface="楷体_GB2312" pitchFamily="49" charset="-122"/>
                        </a:rPr>
                        <a:t>（</a:t>
                      </a:r>
                      <a:r>
                        <a:rPr lang="zh-CN" altLang="en-US" sz="2800" dirty="0">
                          <a:solidFill>
                            <a:srgbClr val="FF3300"/>
                          </a:solidFill>
                          <a:latin typeface="Arial" panose="020B0604020202020204" pitchFamily="34" charset="0"/>
                          <a:ea typeface="楷体_GB2312" pitchFamily="49" charset="-122"/>
                        </a:rPr>
                        <a:t>文中勾画</a:t>
                      </a:r>
                      <a:r>
                        <a:rPr lang="zh-CN" altLang="en-US" sz="2800" dirty="0">
                          <a:latin typeface="Arial" panose="020B0604020202020204" pitchFamily="34" charset="0"/>
                          <a:ea typeface="楷体_GB2312" pitchFamily="49" charset="-122"/>
                        </a:rPr>
                        <a:t>）</a:t>
                      </a:r>
                      <a:endParaRPr lang="zh-CN" altLang="en-US" sz="2800" dirty="0">
                        <a:latin typeface="Arial" panose="020B0604020202020204" pitchFamily="34" charset="0"/>
                        <a:ea typeface="楷体_GB2312" pitchFamily="49"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lvl="0" algn="ctr" eaLnBrk="1" hangingPunct="1">
                        <a:spcBef>
                          <a:spcPct val="20000"/>
                        </a:spcBef>
                        <a:buNone/>
                      </a:pPr>
                      <a:r>
                        <a:rPr lang="zh-CN" altLang="en-US" sz="3600" dirty="0">
                          <a:latin typeface="Arial" panose="020B0604020202020204" pitchFamily="34" charset="0"/>
                          <a:ea typeface="楷体_GB2312" pitchFamily="49" charset="-122"/>
                        </a:rPr>
                        <a:t>体会</a:t>
                      </a:r>
                      <a:endParaRPr lang="zh-CN" altLang="en-US" sz="3600" dirty="0">
                        <a:latin typeface="Arial" panose="020B0604020202020204" pitchFamily="34" charset="0"/>
                        <a:ea typeface="楷体_GB2312" pitchFamily="49"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812800">
                <a:tc>
                  <a:txBody>
                    <a:bodyPr/>
                    <a:p>
                      <a:pPr lvl="0" algn="ctr" eaLnBrk="1" hangingPunct="1">
                        <a:spcBef>
                          <a:spcPct val="20000"/>
                        </a:spcBef>
                        <a:buNone/>
                      </a:pPr>
                      <a:r>
                        <a:rPr lang="en-US" altLang="zh-CN" sz="2800" b="1" dirty="0">
                          <a:latin typeface="Arial" panose="020B0604020202020204" pitchFamily="34" charset="0"/>
                          <a:ea typeface="楷体_GB2312" pitchFamily="49" charset="-122"/>
                        </a:rPr>
                        <a:t>《</a:t>
                      </a:r>
                      <a:r>
                        <a:rPr lang="zh-CN" altLang="en-US" sz="2800" b="1" dirty="0">
                          <a:latin typeface="Arial" panose="020B0604020202020204" pitchFamily="34" charset="0"/>
                          <a:ea typeface="楷体_GB2312" pitchFamily="49" charset="-122"/>
                        </a:rPr>
                        <a:t>晏子使楚</a:t>
                      </a:r>
                      <a:r>
                        <a:rPr lang="en-US" altLang="zh-CN" sz="2800" b="1" dirty="0">
                          <a:latin typeface="Arial" panose="020B0604020202020204" pitchFamily="34" charset="0"/>
                          <a:ea typeface="楷体_GB2312" pitchFamily="49" charset="-122"/>
                        </a:rPr>
                        <a:t>》</a:t>
                      </a:r>
                      <a:endParaRPr lang="zh-CN" altLang="en-US" sz="2800" b="1" dirty="0">
                        <a:latin typeface="Arial" panose="020B0604020202020204" pitchFamily="34" charset="0"/>
                        <a:ea typeface="楷体_GB2312" pitchFamily="49"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lvl="0" algn="ctr" eaLnBrk="1" hangingPunct="1">
                        <a:spcBef>
                          <a:spcPct val="20000"/>
                        </a:spcBef>
                        <a:buNone/>
                      </a:pPr>
                      <a:endParaRPr lang="zh-CN" altLang="en-US" sz="2800" dirty="0">
                        <a:latin typeface="Arial" panose="020B0604020202020204" pitchFamily="34" charset="0"/>
                        <a:ea typeface="宋体" panose="0201060003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lvl="0" eaLnBrk="1" hangingPunct="1">
                        <a:spcBef>
                          <a:spcPct val="20000"/>
                        </a:spcBef>
                        <a:buNone/>
                      </a:pPr>
                      <a:endParaRPr lang="zh-CN" altLang="en-US" sz="2800" dirty="0">
                        <a:latin typeface="Arial" panose="020B0604020202020204" pitchFamily="34" charset="0"/>
                        <a:ea typeface="宋体" panose="02010600030101010101" pitchFamily="2"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784225">
                <a:tc>
                  <a:txBody>
                    <a:bodyPr/>
                    <a:p>
                      <a:pPr lvl="0" algn="ctr" eaLnBrk="1" hangingPunct="1">
                        <a:spcBef>
                          <a:spcPct val="20000"/>
                        </a:spcBef>
                        <a:buNone/>
                      </a:pPr>
                      <a:r>
                        <a:rPr lang="en-US" altLang="zh-CN" sz="2800" b="1" dirty="0">
                          <a:latin typeface="Arial" panose="020B0604020202020204" pitchFamily="34" charset="0"/>
                          <a:ea typeface="楷体_GB2312" pitchFamily="49" charset="-122"/>
                        </a:rPr>
                        <a:t>《</a:t>
                      </a:r>
                      <a:r>
                        <a:rPr lang="zh-CN" altLang="en-US" sz="2800" b="1" dirty="0">
                          <a:latin typeface="Arial" panose="020B0604020202020204" pitchFamily="34" charset="0"/>
                          <a:ea typeface="楷体_GB2312" pitchFamily="49" charset="-122"/>
                        </a:rPr>
                        <a:t>将相和</a:t>
                      </a:r>
                      <a:r>
                        <a:rPr lang="en-US" altLang="zh-CN" sz="2800" b="1" dirty="0">
                          <a:latin typeface="Arial" panose="020B0604020202020204" pitchFamily="34" charset="0"/>
                          <a:ea typeface="楷体_GB2312" pitchFamily="49" charset="-122"/>
                        </a:rPr>
                        <a:t>》</a:t>
                      </a:r>
                      <a:endParaRPr lang="zh-CN" altLang="en-US" sz="2800" b="1" dirty="0">
                        <a:latin typeface="Arial" panose="020B0604020202020204" pitchFamily="34" charset="0"/>
                        <a:ea typeface="楷体_GB2312" pitchFamily="49"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lvl="0" algn="ctr" eaLnBrk="1" hangingPunct="1">
                        <a:spcBef>
                          <a:spcPct val="20000"/>
                        </a:spcBef>
                        <a:buNone/>
                      </a:pPr>
                      <a:endParaRPr lang="zh-CN" altLang="en-US" sz="2800" dirty="0">
                        <a:latin typeface="Arial" panose="020B0604020202020204" pitchFamily="34" charset="0"/>
                        <a:ea typeface="宋体" panose="0201060003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lvl="0" eaLnBrk="1" hangingPunct="1">
                        <a:spcBef>
                          <a:spcPct val="20000"/>
                        </a:spcBef>
                        <a:buNone/>
                      </a:pPr>
                      <a:endParaRPr lang="zh-CN" altLang="en-US" sz="2800" dirty="0">
                        <a:latin typeface="Arial" panose="020B0604020202020204" pitchFamily="34" charset="0"/>
                        <a:ea typeface="宋体" panose="02010600030101010101" pitchFamily="2"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685800">
                <a:tc>
                  <a:txBody>
                    <a:bodyPr/>
                    <a:p>
                      <a:pPr lvl="0" algn="ctr" eaLnBrk="1" hangingPunct="1">
                        <a:spcBef>
                          <a:spcPct val="20000"/>
                        </a:spcBef>
                        <a:buNone/>
                      </a:pPr>
                      <a:r>
                        <a:rPr lang="en-US" altLang="zh-CN" sz="2800" b="1" dirty="0">
                          <a:latin typeface="Arial" panose="020B0604020202020204" pitchFamily="34" charset="0"/>
                          <a:ea typeface="楷体_GB2312" pitchFamily="49" charset="-122"/>
                        </a:rPr>
                        <a:t>《</a:t>
                      </a:r>
                      <a:r>
                        <a:rPr lang="zh-CN" altLang="en-US" sz="2800" b="1" dirty="0">
                          <a:latin typeface="Arial" panose="020B0604020202020204" pitchFamily="34" charset="0"/>
                          <a:ea typeface="楷体_GB2312" pitchFamily="49" charset="-122"/>
                        </a:rPr>
                        <a:t>周恩来的派克钢笔</a:t>
                      </a:r>
                      <a:r>
                        <a:rPr lang="en-US" altLang="zh-CN" sz="2800" b="1" dirty="0">
                          <a:latin typeface="Arial" panose="020B0604020202020204" pitchFamily="34" charset="0"/>
                          <a:ea typeface="楷体_GB2312" pitchFamily="49" charset="-122"/>
                        </a:rPr>
                        <a:t>》</a:t>
                      </a:r>
                      <a:endParaRPr lang="zh-CN" altLang="en-US" sz="2800" b="1" dirty="0">
                        <a:latin typeface="Arial" panose="020B0604020202020204" pitchFamily="34" charset="0"/>
                        <a:ea typeface="楷体_GB2312" pitchFamily="49"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lvl="0" algn="ctr" eaLnBrk="1" hangingPunct="1">
                        <a:spcBef>
                          <a:spcPct val="20000"/>
                        </a:spcBef>
                        <a:buNone/>
                      </a:pPr>
                      <a:endParaRPr lang="zh-CN" altLang="en-US" sz="2800" dirty="0">
                        <a:latin typeface="Arial" panose="020B0604020202020204" pitchFamily="34" charset="0"/>
                        <a:ea typeface="宋体" panose="0201060003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lvl="0" eaLnBrk="1" hangingPunct="1">
                        <a:spcBef>
                          <a:spcPct val="20000"/>
                        </a:spcBef>
                        <a:buNone/>
                      </a:pPr>
                      <a:endParaRPr lang="zh-CN" altLang="en-US" sz="2800" dirty="0">
                        <a:latin typeface="Arial" panose="020B0604020202020204" pitchFamily="34" charset="0"/>
                        <a:ea typeface="宋体" panose="02010600030101010101" pitchFamily="2"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941388">
                <a:tc>
                  <a:txBody>
                    <a:bodyPr/>
                    <a:p>
                      <a:pPr lvl="0" algn="ctr" eaLnBrk="1" hangingPunct="1">
                        <a:spcBef>
                          <a:spcPct val="20000"/>
                        </a:spcBef>
                        <a:buNone/>
                      </a:pPr>
                      <a:r>
                        <a:rPr lang="en-US" altLang="zh-CN" sz="2800" b="1" dirty="0">
                          <a:latin typeface="Arial" panose="020B0604020202020204" pitchFamily="34" charset="0"/>
                          <a:ea typeface="楷体_GB2312" pitchFamily="49" charset="-122"/>
                        </a:rPr>
                        <a:t>《</a:t>
                      </a:r>
                      <a:r>
                        <a:rPr lang="zh-CN" altLang="en-US" sz="2800" b="1" dirty="0">
                          <a:latin typeface="Arial" panose="020B0604020202020204" pitchFamily="34" charset="0"/>
                          <a:ea typeface="楷体_GB2312" pitchFamily="49" charset="-122"/>
                        </a:rPr>
                        <a:t>纪晓岚劝友</a:t>
                      </a:r>
                      <a:r>
                        <a:rPr lang="en-US" altLang="zh-CN" sz="2800" b="1" dirty="0">
                          <a:latin typeface="Arial" panose="020B0604020202020204" pitchFamily="34" charset="0"/>
                          <a:ea typeface="楷体_GB2312" pitchFamily="49" charset="-122"/>
                        </a:rPr>
                        <a:t>》</a:t>
                      </a:r>
                      <a:endParaRPr lang="zh-CN" altLang="en-US" sz="2800" b="1" dirty="0">
                        <a:latin typeface="Arial" panose="020B0604020202020204" pitchFamily="34" charset="0"/>
                        <a:ea typeface="楷体_GB2312" pitchFamily="49"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p>
                      <a:pPr lvl="0" algn="ctr" eaLnBrk="1" hangingPunct="1">
                        <a:spcBef>
                          <a:spcPct val="20000"/>
                        </a:spcBef>
                        <a:buNone/>
                      </a:pPr>
                      <a:endParaRPr lang="zh-CN" altLang="en-US" sz="2800" dirty="0">
                        <a:latin typeface="Arial" panose="020B0604020202020204" pitchFamily="34" charset="0"/>
                        <a:ea typeface="宋体" panose="0201060003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p>
                      <a:pPr lvl="0" eaLnBrk="1" hangingPunct="1">
                        <a:spcBef>
                          <a:spcPct val="20000"/>
                        </a:spcBef>
                        <a:buNone/>
                      </a:pPr>
                      <a:endParaRPr lang="zh-CN" altLang="en-US" sz="2800" dirty="0">
                        <a:latin typeface="Arial" panose="020B0604020202020204" pitchFamily="34" charset="0"/>
                        <a:ea typeface="宋体" panose="02010600030101010101" pitchFamily="2"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8852"/>
                                        </p:tgtEl>
                                        <p:attrNameLst>
                                          <p:attrName>style.visibility</p:attrName>
                                        </p:attrNameLst>
                                      </p:cBhvr>
                                      <p:to>
                                        <p:strVal val="visible"/>
                                      </p:to>
                                    </p:set>
                                    <p:animEffect transition="in" filter="wipe(left)">
                                      <p:cBhvr>
                                        <p:cTn id="7" dur="500"/>
                                        <p:tgtEl>
                                          <p:spTgt spid="788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矩形 5"/>
          <p:cNvSpPr/>
          <p:nvPr/>
        </p:nvSpPr>
        <p:spPr>
          <a:xfrm>
            <a:off x="862013" y="1196975"/>
            <a:ext cx="7526337" cy="434975"/>
          </a:xfrm>
          <a:prstGeom prst="rect">
            <a:avLst/>
          </a:prstGeom>
          <a:noFill/>
          <a:ln w="9525">
            <a:noFill/>
          </a:ln>
        </p:spPr>
        <p:txBody>
          <a:bodyPr>
            <a:spAutoFit/>
          </a:bodyPr>
          <a:p>
            <a:pPr lvl="0" eaLnBrk="0" hangingPunct="0">
              <a:lnSpc>
                <a:spcPts val="2700"/>
              </a:lnSpc>
            </a:pPr>
            <a:r>
              <a:rPr lang="en-US" altLang="zh-CN" sz="2400" dirty="0">
                <a:latin typeface="Arial" panose="020B0604020202020204" pitchFamily="34" charset="0"/>
                <a:ea typeface="宋体" panose="02010600030101010101" pitchFamily="2" charset="-122"/>
              </a:rPr>
              <a:t>   </a:t>
            </a:r>
            <a:endParaRPr lang="en-US" altLang="zh-CN" sz="2400" dirty="0">
              <a:latin typeface="Arial" panose="020B0604020202020204" pitchFamily="34" charset="0"/>
              <a:ea typeface="宋体" panose="02010600030101010101" pitchFamily="2" charset="-122"/>
            </a:endParaRPr>
          </a:p>
        </p:txBody>
      </p:sp>
      <p:sp>
        <p:nvSpPr>
          <p:cNvPr id="7" name="矩形 6"/>
          <p:cNvSpPr/>
          <p:nvPr/>
        </p:nvSpPr>
        <p:spPr>
          <a:xfrm>
            <a:off x="862013" y="3089275"/>
            <a:ext cx="8129587" cy="2854325"/>
          </a:xfrm>
          <a:prstGeom prst="rect">
            <a:avLst/>
          </a:prstGeom>
          <a:noFill/>
          <a:ln w="9525">
            <a:noFill/>
          </a:ln>
        </p:spPr>
        <p:txBody>
          <a:bodyPr>
            <a:spAutoFit/>
          </a:bodyPr>
          <a:p>
            <a:pPr lvl="0" eaLnBrk="1" hangingPunct="1">
              <a:lnSpc>
                <a:spcPct val="150000"/>
              </a:lnSpc>
            </a:pPr>
            <a:r>
              <a:rPr lang="en-US" altLang="zh-CN" sz="2400" dirty="0">
                <a:solidFill>
                  <a:srgbClr val="002060"/>
                </a:solidFill>
                <a:latin typeface="楷体" panose="02010609060101010101" pitchFamily="49" charset="-122"/>
                <a:ea typeface="楷体" panose="02010609060101010101" pitchFamily="49" charset="-122"/>
              </a:rPr>
              <a:t>《</a:t>
            </a:r>
            <a:r>
              <a:rPr lang="zh-CN" altLang="en-US" sz="2400" dirty="0">
                <a:solidFill>
                  <a:srgbClr val="002060"/>
                </a:solidFill>
                <a:latin typeface="楷体" panose="02010609060101010101" pitchFamily="49" charset="-122"/>
                <a:ea typeface="楷体" panose="02010609060101010101" pitchFamily="49" charset="-122"/>
              </a:rPr>
              <a:t>从百草园到三味书屋</a:t>
            </a:r>
            <a:r>
              <a:rPr lang="en-US" altLang="zh-CN" sz="2400" dirty="0">
                <a:solidFill>
                  <a:srgbClr val="002060"/>
                </a:solidFill>
                <a:latin typeface="楷体" panose="02010609060101010101" pitchFamily="49" charset="-122"/>
                <a:ea typeface="楷体" panose="02010609060101010101" pitchFamily="49" charset="-122"/>
              </a:rPr>
              <a:t>》(</a:t>
            </a:r>
            <a:r>
              <a:rPr lang="zh-CN" altLang="en-US" sz="2400" dirty="0">
                <a:solidFill>
                  <a:srgbClr val="002060"/>
                </a:solidFill>
                <a:latin typeface="楷体" panose="02010609060101010101" pitchFamily="49" charset="-122"/>
                <a:ea typeface="楷体" panose="02010609060101010101" pitchFamily="49" charset="-122"/>
              </a:rPr>
              <a:t>鲁迅）</a:t>
            </a:r>
            <a:endParaRPr lang="zh-CN" altLang="en-US" sz="2400" dirty="0">
              <a:solidFill>
                <a:srgbClr val="002060"/>
              </a:solidFill>
              <a:latin typeface="楷体" panose="02010609060101010101" pitchFamily="49" charset="-122"/>
              <a:ea typeface="楷体" panose="02010609060101010101" pitchFamily="49" charset="-122"/>
            </a:endParaRPr>
          </a:p>
          <a:p>
            <a:pPr lvl="0" eaLnBrk="1" hangingPunct="1">
              <a:lnSpc>
                <a:spcPct val="150000"/>
              </a:lnSpc>
            </a:pPr>
            <a:r>
              <a:rPr lang="en-US" altLang="zh-CN" sz="2400" dirty="0">
                <a:solidFill>
                  <a:srgbClr val="002060"/>
                </a:solidFill>
                <a:latin typeface="楷体" panose="02010609060101010101" pitchFamily="49" charset="-122"/>
                <a:ea typeface="楷体" panose="02010609060101010101" pitchFamily="49" charset="-122"/>
              </a:rPr>
              <a:t>《</a:t>
            </a:r>
            <a:r>
              <a:rPr lang="zh-CN" altLang="en-US" sz="2400" dirty="0">
                <a:solidFill>
                  <a:srgbClr val="002060"/>
                </a:solidFill>
                <a:latin typeface="楷体" panose="02010609060101010101" pitchFamily="49" charset="-122"/>
                <a:ea typeface="楷体" panose="02010609060101010101" pitchFamily="49" charset="-122"/>
              </a:rPr>
              <a:t>父亲对我的教育</a:t>
            </a:r>
            <a:r>
              <a:rPr lang="en-US" altLang="zh-CN" sz="2400" dirty="0">
                <a:solidFill>
                  <a:srgbClr val="002060"/>
                </a:solidFill>
                <a:latin typeface="楷体" panose="02010609060101010101" pitchFamily="49" charset="-122"/>
                <a:ea typeface="楷体" panose="02010609060101010101" pitchFamily="49" charset="-122"/>
              </a:rPr>
              <a:t>》</a:t>
            </a:r>
            <a:r>
              <a:rPr lang="zh-CN" altLang="en-US" sz="2400" dirty="0">
                <a:solidFill>
                  <a:srgbClr val="002060"/>
                </a:solidFill>
                <a:latin typeface="楷体" panose="02010609060101010101" pitchFamily="49" charset="-122"/>
                <a:ea typeface="楷体" panose="02010609060101010101" pitchFamily="49" charset="-122"/>
              </a:rPr>
              <a:t>（周海婴）</a:t>
            </a:r>
            <a:endParaRPr lang="zh-CN" altLang="en-US" sz="2400" dirty="0">
              <a:solidFill>
                <a:srgbClr val="002060"/>
              </a:solidFill>
              <a:latin typeface="楷体" panose="02010609060101010101" pitchFamily="49" charset="-122"/>
              <a:ea typeface="楷体" panose="02010609060101010101" pitchFamily="49" charset="-122"/>
            </a:endParaRPr>
          </a:p>
          <a:p>
            <a:pPr lvl="0" eaLnBrk="1" hangingPunct="1">
              <a:lnSpc>
                <a:spcPct val="150000"/>
              </a:lnSpc>
            </a:pPr>
            <a:r>
              <a:rPr lang="en-US" altLang="zh-CN" sz="2400" dirty="0">
                <a:solidFill>
                  <a:srgbClr val="002060"/>
                </a:solidFill>
                <a:latin typeface="楷体" panose="02010609060101010101" pitchFamily="49" charset="-122"/>
                <a:ea typeface="楷体" panose="02010609060101010101" pitchFamily="49" charset="-122"/>
              </a:rPr>
              <a:t>《</a:t>
            </a:r>
            <a:r>
              <a:rPr lang="zh-CN" altLang="en-US" sz="2400" dirty="0">
                <a:solidFill>
                  <a:srgbClr val="002060"/>
                </a:solidFill>
                <a:latin typeface="楷体" panose="02010609060101010101" pitchFamily="49" charset="-122"/>
                <a:ea typeface="楷体" panose="02010609060101010101" pitchFamily="49" charset="-122"/>
              </a:rPr>
              <a:t>回忆鲁迅先生</a:t>
            </a:r>
            <a:r>
              <a:rPr lang="en-US" altLang="zh-CN" sz="2400" dirty="0">
                <a:solidFill>
                  <a:srgbClr val="002060"/>
                </a:solidFill>
                <a:latin typeface="楷体" panose="02010609060101010101" pitchFamily="49" charset="-122"/>
                <a:ea typeface="楷体" panose="02010609060101010101" pitchFamily="49" charset="-122"/>
              </a:rPr>
              <a:t>》</a:t>
            </a:r>
            <a:r>
              <a:rPr lang="zh-CN" altLang="en-US" sz="2400" dirty="0">
                <a:solidFill>
                  <a:srgbClr val="002060"/>
                </a:solidFill>
                <a:latin typeface="楷体" panose="02010609060101010101" pitchFamily="49" charset="-122"/>
                <a:ea typeface="楷体" panose="02010609060101010101" pitchFamily="49" charset="-122"/>
              </a:rPr>
              <a:t>（萧红）</a:t>
            </a:r>
            <a:endParaRPr lang="zh-CN" altLang="en-US" sz="2400" dirty="0">
              <a:solidFill>
                <a:srgbClr val="002060"/>
              </a:solidFill>
              <a:latin typeface="楷体" panose="02010609060101010101" pitchFamily="49" charset="-122"/>
              <a:ea typeface="楷体" panose="02010609060101010101" pitchFamily="49" charset="-122"/>
            </a:endParaRPr>
          </a:p>
          <a:p>
            <a:pPr lvl="0" eaLnBrk="1" hangingPunct="1">
              <a:lnSpc>
                <a:spcPct val="150000"/>
              </a:lnSpc>
            </a:pPr>
            <a:r>
              <a:rPr lang="en-US" altLang="zh-CN" sz="2400" dirty="0">
                <a:solidFill>
                  <a:srgbClr val="002060"/>
                </a:solidFill>
                <a:latin typeface="楷体" panose="02010609060101010101" pitchFamily="49" charset="-122"/>
                <a:ea typeface="楷体" panose="02010609060101010101" pitchFamily="49" charset="-122"/>
              </a:rPr>
              <a:t>《</a:t>
            </a:r>
            <a:r>
              <a:rPr lang="zh-CN" altLang="en-US" sz="2400" dirty="0">
                <a:solidFill>
                  <a:srgbClr val="002060"/>
                </a:solidFill>
                <a:latin typeface="楷体" panose="02010609060101010101" pitchFamily="49" charset="-122"/>
                <a:ea typeface="楷体" panose="02010609060101010101" pitchFamily="49" charset="-122"/>
              </a:rPr>
              <a:t>访鲁迅故居</a:t>
            </a:r>
            <a:r>
              <a:rPr lang="en-US" altLang="zh-CN" sz="2400" dirty="0">
                <a:solidFill>
                  <a:srgbClr val="002060"/>
                </a:solidFill>
                <a:latin typeface="楷体" panose="02010609060101010101" pitchFamily="49" charset="-122"/>
                <a:ea typeface="楷体" panose="02010609060101010101" pitchFamily="49" charset="-122"/>
              </a:rPr>
              <a:t>》</a:t>
            </a:r>
            <a:r>
              <a:rPr lang="zh-CN" altLang="en-US" sz="2400" dirty="0">
                <a:solidFill>
                  <a:srgbClr val="002060"/>
                </a:solidFill>
                <a:latin typeface="楷体" panose="02010609060101010101" pitchFamily="49" charset="-122"/>
                <a:ea typeface="楷体" panose="02010609060101010101" pitchFamily="49" charset="-122"/>
              </a:rPr>
              <a:t>（郭风）</a:t>
            </a:r>
            <a:endParaRPr lang="zh-CN" altLang="en-US" sz="2400" dirty="0">
              <a:solidFill>
                <a:srgbClr val="002060"/>
              </a:solidFill>
              <a:latin typeface="楷体" panose="02010609060101010101" pitchFamily="49" charset="-122"/>
              <a:ea typeface="楷体" panose="02010609060101010101" pitchFamily="49" charset="-122"/>
            </a:endParaRPr>
          </a:p>
          <a:p>
            <a:pPr lvl="0" eaLnBrk="0" hangingPunct="0">
              <a:lnSpc>
                <a:spcPct val="150000"/>
              </a:lnSpc>
            </a:pPr>
            <a:endParaRPr lang="zh-CN" altLang="en-US" sz="2800" dirty="0">
              <a:solidFill>
                <a:srgbClr val="002060"/>
              </a:solidFill>
              <a:latin typeface="楷体" panose="02010609060101010101" pitchFamily="49" charset="-122"/>
              <a:ea typeface="楷体" panose="02010609060101010101" pitchFamily="49" charset="-122"/>
            </a:endParaRPr>
          </a:p>
        </p:txBody>
      </p:sp>
      <p:sp>
        <p:nvSpPr>
          <p:cNvPr id="27652" name="Rectangle 3"/>
          <p:cNvSpPr/>
          <p:nvPr/>
        </p:nvSpPr>
        <p:spPr>
          <a:xfrm>
            <a:off x="762000" y="5519738"/>
            <a:ext cx="7597775" cy="457200"/>
          </a:xfrm>
          <a:prstGeom prst="rect">
            <a:avLst/>
          </a:prstGeom>
          <a:noFill/>
          <a:ln w="9525">
            <a:noFill/>
          </a:ln>
        </p:spPr>
        <p:txBody>
          <a:bodyPr anchor="ctr">
            <a:spAutoFit/>
          </a:bodyPr>
          <a:p>
            <a:pPr lvl="0" eaLnBrk="1" hangingPunct="1"/>
            <a:r>
              <a:rPr lang="en-US" altLang="zh-CN" sz="2400" dirty="0">
                <a:latin typeface="Arial" panose="020B0604020202020204" pitchFamily="34" charset="0"/>
                <a:ea typeface="宋体" panose="02010600030101010101" pitchFamily="2" charset="-122"/>
              </a:rPr>
              <a:t>       </a:t>
            </a:r>
            <a:endParaRPr lang="en-US" altLang="zh-CN" sz="2400" dirty="0">
              <a:latin typeface="Arial" panose="020B0604020202020204" pitchFamily="34" charset="0"/>
              <a:ea typeface="宋体" panose="02010600030101010101" pitchFamily="2" charset="-122"/>
            </a:endParaRPr>
          </a:p>
        </p:txBody>
      </p:sp>
      <p:sp>
        <p:nvSpPr>
          <p:cNvPr id="30731" name="文本框 30730"/>
          <p:cNvSpPr txBox="1"/>
          <p:nvPr/>
        </p:nvSpPr>
        <p:spPr>
          <a:xfrm>
            <a:off x="914400" y="914400"/>
            <a:ext cx="7848600" cy="2000250"/>
          </a:xfrm>
          <a:prstGeom prst="rect">
            <a:avLst/>
          </a:prstGeom>
          <a:noFill/>
          <a:ln w="9525">
            <a:noFill/>
          </a:ln>
        </p:spPr>
        <p:txBody>
          <a:bodyPr>
            <a:spAutoFit/>
          </a:bodyPr>
          <a:p>
            <a:pPr lvl="0" algn="ctr" eaLnBrk="1" hangingPunct="1">
              <a:lnSpc>
                <a:spcPct val="150000"/>
              </a:lnSpc>
            </a:pPr>
            <a:r>
              <a:rPr lang="zh-CN" altLang="en-US" sz="2800" dirty="0">
                <a:latin typeface="微软雅黑" panose="020B0503020204020204" pitchFamily="34" charset="-122"/>
                <a:ea typeface="微软雅黑" panose="020B0503020204020204" pitchFamily="34" charset="-122"/>
              </a:rPr>
              <a:t>六年级上册第五单元（走进鲁迅）</a:t>
            </a:r>
            <a:endParaRPr lang="en-US" altLang="zh-CN" sz="2800" dirty="0">
              <a:latin typeface="微软雅黑" panose="020B0503020204020204" pitchFamily="34" charset="-122"/>
              <a:ea typeface="微软雅黑" panose="020B0503020204020204" pitchFamily="34" charset="-122"/>
            </a:endParaRPr>
          </a:p>
          <a:p>
            <a:pPr lvl="0" algn="ctr" eaLnBrk="1" hangingPunct="1">
              <a:lnSpc>
                <a:spcPct val="150000"/>
              </a:lnSpc>
            </a:pPr>
            <a:r>
              <a:rPr lang="en-US" altLang="zh-CN" sz="2400" dirty="0">
                <a:latin typeface="楷体" panose="02010609060101010101" pitchFamily="49" charset="-122"/>
                <a:ea typeface="楷体" panose="02010609060101010101" pitchFamily="49" charset="-122"/>
              </a:rPr>
              <a:t>《</a:t>
            </a:r>
            <a:r>
              <a:rPr lang="zh-CN" altLang="en-US" sz="2400" dirty="0">
                <a:latin typeface="楷体" panose="02010609060101010101" pitchFamily="49" charset="-122"/>
                <a:ea typeface="楷体" panose="02010609060101010101" pitchFamily="49" charset="-122"/>
              </a:rPr>
              <a:t>少年闰土</a:t>
            </a:r>
            <a:r>
              <a:rPr lang="en-US" altLang="zh-CN" sz="2400" dirty="0">
                <a:latin typeface="楷体" panose="02010609060101010101" pitchFamily="49" charset="-122"/>
                <a:ea typeface="楷体" panose="02010609060101010101" pitchFamily="49" charset="-122"/>
              </a:rPr>
              <a:t>》 《</a:t>
            </a:r>
            <a:r>
              <a:rPr lang="zh-CN" altLang="en-US" sz="2400" dirty="0">
                <a:latin typeface="楷体" panose="02010609060101010101" pitchFamily="49" charset="-122"/>
                <a:ea typeface="楷体" panose="02010609060101010101" pitchFamily="49" charset="-122"/>
              </a:rPr>
              <a:t>我的伯父鲁迅先生</a:t>
            </a:r>
            <a:r>
              <a:rPr lang="en-US" altLang="zh-CN" sz="2400" dirty="0">
                <a:latin typeface="楷体" panose="02010609060101010101" pitchFamily="49" charset="-122"/>
                <a:ea typeface="楷体" panose="02010609060101010101" pitchFamily="49" charset="-122"/>
              </a:rPr>
              <a:t>》《</a:t>
            </a:r>
            <a:r>
              <a:rPr lang="zh-CN" altLang="en-US" sz="2400" dirty="0">
                <a:latin typeface="楷体" panose="02010609060101010101" pitchFamily="49" charset="-122"/>
                <a:ea typeface="楷体" panose="02010609060101010101" pitchFamily="49" charset="-122"/>
              </a:rPr>
              <a:t>一面</a:t>
            </a:r>
            <a:r>
              <a:rPr lang="en-US" altLang="zh-CN" sz="2400" dirty="0">
                <a:latin typeface="楷体" panose="02010609060101010101" pitchFamily="49" charset="-122"/>
                <a:ea typeface="楷体" panose="02010609060101010101" pitchFamily="49" charset="-122"/>
              </a:rPr>
              <a:t>》《</a:t>
            </a:r>
            <a:r>
              <a:rPr lang="zh-CN" altLang="en-US" sz="2400" dirty="0">
                <a:latin typeface="楷体" panose="02010609060101010101" pitchFamily="49" charset="-122"/>
                <a:ea typeface="楷体" panose="02010609060101010101" pitchFamily="49" charset="-122"/>
              </a:rPr>
              <a:t>有的人</a:t>
            </a:r>
            <a:r>
              <a:rPr lang="en-US" altLang="zh-CN" sz="2400" dirty="0">
                <a:latin typeface="楷体" panose="02010609060101010101" pitchFamily="49" charset="-122"/>
                <a:ea typeface="楷体" panose="02010609060101010101" pitchFamily="49" charset="-122"/>
              </a:rPr>
              <a:t>》</a:t>
            </a:r>
            <a:endParaRPr lang="en-US" altLang="zh-CN" sz="2400" dirty="0">
              <a:latin typeface="楷体" panose="02010609060101010101" pitchFamily="49" charset="-122"/>
              <a:ea typeface="楷体" panose="02010609060101010101" pitchFamily="49" charset="-122"/>
            </a:endParaRPr>
          </a:p>
          <a:p>
            <a:pPr lvl="0" algn="ctr" eaLnBrk="1" hangingPunct="1"/>
            <a:endParaRPr lang="zh-CN" altLang="en-US" sz="2800" dirty="0">
              <a:latin typeface="微软雅黑" panose="020B0503020204020204" pitchFamily="34" charset="-122"/>
              <a:ea typeface="微软雅黑" panose="020B0503020204020204" pitchFamily="34" charset="-122"/>
            </a:endParaRPr>
          </a:p>
          <a:p>
            <a:pPr lvl="0" algn="ctr" eaLnBrk="1" hangingPunct="1"/>
            <a:endParaRPr lang="zh-CN" altLang="en-US" dirty="0">
              <a:latin typeface="Times New Roman" panose="02020603050405020304" pitchFamily="18" charset="0"/>
              <a:ea typeface="楷体_GB2312" pitchFamily="49" charset="-122"/>
            </a:endParaRPr>
          </a:p>
        </p:txBody>
      </p:sp>
      <p:sp>
        <p:nvSpPr>
          <p:cNvPr id="10" name="Rectangle 218"/>
          <p:cNvSpPr>
            <a:spLocks noChangeArrowheads="1"/>
          </p:cNvSpPr>
          <p:nvPr/>
        </p:nvSpPr>
        <p:spPr bwMode="auto">
          <a:xfrm>
            <a:off x="1447800" y="242888"/>
            <a:ext cx="6553200" cy="460375"/>
          </a:xfrm>
          <a:prstGeom prst="rect">
            <a:avLst/>
          </a:prstGeom>
        </p:spPr>
        <p:style>
          <a:lnRef idx="2">
            <a:schemeClr val="accent2"/>
          </a:lnRef>
          <a:fillRef idx="1">
            <a:schemeClr val="lt1"/>
          </a:fillRef>
          <a:effectRef idx="0">
            <a:schemeClr val="accent2"/>
          </a:effectRef>
          <a:fontRef idx="minor">
            <a:schemeClr val="dk1"/>
          </a:fontRef>
        </p:style>
        <p:txBody>
          <a:bodyPr anchor="ctr">
            <a:spAutoFit/>
          </a:bodyPr>
          <a:p>
            <a:pPr lvl="0" algn="ctr" eaLnBrk="1" hangingPunct="1"/>
            <a:r>
              <a:rPr lang="zh-CN" altLang="en-US" sz="2400" dirty="0">
                <a:solidFill>
                  <a:srgbClr val="374FFF"/>
                </a:solidFill>
                <a:latin typeface="楷体_GB2312" pitchFamily="49" charset="-122"/>
                <a:ea typeface="楷体_GB2312" pitchFamily="49" charset="-122"/>
              </a:rPr>
              <a:t>“人文主题”议题</a:t>
            </a:r>
            <a:endParaRPr lang="zh-CN" altLang="en-US" sz="2400" dirty="0">
              <a:solidFill>
                <a:srgbClr val="374FFF"/>
              </a:solidFill>
              <a:latin typeface="楷体_GB2312" pitchFamily="49" charset="-122"/>
              <a:ea typeface="楷体_GB2312" pitchFamily="49" charset="-122"/>
            </a:endParaRPr>
          </a:p>
        </p:txBody>
      </p:sp>
      <p:sp>
        <p:nvSpPr>
          <p:cNvPr id="11" name="Rectangle 218"/>
          <p:cNvSpPr>
            <a:spLocks noChangeArrowheads="1"/>
          </p:cNvSpPr>
          <p:nvPr/>
        </p:nvSpPr>
        <p:spPr bwMode="auto">
          <a:xfrm>
            <a:off x="1524000" y="2357438"/>
            <a:ext cx="6553200" cy="461963"/>
          </a:xfrm>
          <a:prstGeom prst="rect">
            <a:avLst/>
          </a:prstGeom>
          <a:ln>
            <a:solidFill>
              <a:srgbClr val="00B050"/>
            </a:solidFill>
          </a:ln>
        </p:spPr>
        <p:style>
          <a:lnRef idx="2">
            <a:schemeClr val="accent2"/>
          </a:lnRef>
          <a:fillRef idx="1">
            <a:schemeClr val="lt1"/>
          </a:fillRef>
          <a:effectRef idx="0">
            <a:schemeClr val="accent2"/>
          </a:effectRef>
          <a:fontRef idx="minor">
            <a:schemeClr val="dk1"/>
          </a:fontRef>
        </p:style>
        <p:txBody>
          <a:bodyPr anchor="ctr">
            <a:spAutoFit/>
          </a:bodyPr>
          <a:p>
            <a:pPr lvl="0" algn="ctr" eaLnBrk="1" hangingPunct="1"/>
            <a:r>
              <a:rPr lang="zh-CN" altLang="en-US" sz="2400" dirty="0">
                <a:solidFill>
                  <a:srgbClr val="374FFF"/>
                </a:solidFill>
                <a:latin typeface="楷体_GB2312" pitchFamily="49" charset="-122"/>
                <a:ea typeface="楷体_GB2312" pitchFamily="49" charset="-122"/>
              </a:rPr>
              <a:t>“单元文本”组合</a:t>
            </a:r>
            <a:endParaRPr lang="zh-CN" altLang="en-US" sz="2400" dirty="0">
              <a:solidFill>
                <a:srgbClr val="374FFF"/>
              </a:solidFill>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0731"/>
                                        </p:tgtEl>
                                        <p:attrNameLst>
                                          <p:attrName>style.visibility</p:attrName>
                                        </p:attrNameLst>
                                      </p:cBhvr>
                                      <p:to>
                                        <p:strVal val="visible"/>
                                      </p:to>
                                    </p:set>
                                    <p:animEffect transition="in" filter="wipe(left)">
                                      <p:cBhvr>
                                        <p:cTn id="7" dur="500"/>
                                        <p:tgtEl>
                                          <p:spTgt spid="3073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073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8674" name="图片 89092" descr="Img325505726"/>
          <p:cNvPicPr>
            <a:picLocks noChangeAspect="1"/>
          </p:cNvPicPr>
          <p:nvPr/>
        </p:nvPicPr>
        <p:blipFill>
          <a:blip r:embed="rId1"/>
          <a:stretch>
            <a:fillRect/>
          </a:stretch>
        </p:blipFill>
        <p:spPr>
          <a:xfrm>
            <a:off x="3505200" y="1981200"/>
            <a:ext cx="2133600" cy="2514600"/>
          </a:xfrm>
          <a:prstGeom prst="rect">
            <a:avLst/>
          </a:prstGeom>
          <a:noFill/>
          <a:ln w="9525">
            <a:noFill/>
          </a:ln>
        </p:spPr>
      </p:pic>
      <p:sp>
        <p:nvSpPr>
          <p:cNvPr id="28675" name="任意多边形 89093"/>
          <p:cNvSpPr/>
          <p:nvPr/>
        </p:nvSpPr>
        <p:spPr>
          <a:xfrm>
            <a:off x="2562225" y="2238375"/>
            <a:ext cx="1282700" cy="434975"/>
          </a:xfrm>
          <a:custGeom>
            <a:avLst/>
            <a:gdLst>
              <a:gd name="txL" fmla="*/ 0 w 808"/>
              <a:gd name="txT" fmla="*/ 0 h 274"/>
              <a:gd name="txR" fmla="*/ 808 w 808"/>
              <a:gd name="txB" fmla="*/ 274 h 274"/>
            </a:gdLst>
            <a:ahLst/>
            <a:cxnLst>
              <a:cxn ang="0">
                <a:pos x="1266825" y="419100"/>
              </a:cxn>
              <a:cxn ang="0">
                <a:pos x="1219200" y="371475"/>
              </a:cxn>
              <a:cxn ang="0">
                <a:pos x="1066800" y="304800"/>
              </a:cxn>
              <a:cxn ang="0">
                <a:pos x="990600" y="285750"/>
              </a:cxn>
              <a:cxn ang="0">
                <a:pos x="781050" y="190500"/>
              </a:cxn>
              <a:cxn ang="0">
                <a:pos x="342900" y="209550"/>
              </a:cxn>
              <a:cxn ang="0">
                <a:pos x="257175" y="200025"/>
              </a:cxn>
              <a:cxn ang="0">
                <a:pos x="133350" y="104775"/>
              </a:cxn>
              <a:cxn ang="0">
                <a:pos x="47625" y="47625"/>
              </a:cxn>
              <a:cxn ang="0">
                <a:pos x="19050" y="28575"/>
              </a:cxn>
              <a:cxn ang="0">
                <a:pos x="0" y="0"/>
              </a:cxn>
            </a:cxnLst>
            <a:rect l="txL" t="txT" r="txR" b="txB"/>
            <a:pathLst>
              <a:path w="808" h="274">
                <a:moveTo>
                  <a:pt x="798" y="264"/>
                </a:moveTo>
                <a:cubicBezTo>
                  <a:pt x="766" y="216"/>
                  <a:pt x="808" y="274"/>
                  <a:pt x="768" y="234"/>
                </a:cubicBezTo>
                <a:cubicBezTo>
                  <a:pt x="725" y="191"/>
                  <a:pt x="735" y="205"/>
                  <a:pt x="672" y="192"/>
                </a:cubicBezTo>
                <a:cubicBezTo>
                  <a:pt x="656" y="189"/>
                  <a:pt x="624" y="180"/>
                  <a:pt x="624" y="180"/>
                </a:cubicBezTo>
                <a:cubicBezTo>
                  <a:pt x="589" y="133"/>
                  <a:pt x="551" y="126"/>
                  <a:pt x="492" y="120"/>
                </a:cubicBezTo>
                <a:cubicBezTo>
                  <a:pt x="390" y="129"/>
                  <a:pt x="327" y="136"/>
                  <a:pt x="216" y="132"/>
                </a:cubicBezTo>
                <a:cubicBezTo>
                  <a:pt x="198" y="130"/>
                  <a:pt x="180" y="130"/>
                  <a:pt x="162" y="126"/>
                </a:cubicBezTo>
                <a:cubicBezTo>
                  <a:pt x="130" y="118"/>
                  <a:pt x="127" y="77"/>
                  <a:pt x="84" y="66"/>
                </a:cubicBezTo>
                <a:cubicBezTo>
                  <a:pt x="66" y="54"/>
                  <a:pt x="48" y="42"/>
                  <a:pt x="30" y="30"/>
                </a:cubicBezTo>
                <a:cubicBezTo>
                  <a:pt x="24" y="26"/>
                  <a:pt x="12" y="18"/>
                  <a:pt x="12" y="18"/>
                </a:cubicBezTo>
                <a:cubicBezTo>
                  <a:pt x="8" y="12"/>
                  <a:pt x="0" y="0"/>
                  <a:pt x="0" y="0"/>
                </a:cubicBezTo>
              </a:path>
            </a:pathLst>
          </a:custGeom>
          <a:noFill/>
          <a:ln w="9525">
            <a:noFill/>
          </a:ln>
        </p:spPr>
        <p:txBody>
          <a:bodyPr/>
          <a:p>
            <a:endParaRPr lang="zh-CN" altLang="en-US"/>
          </a:p>
        </p:txBody>
      </p:sp>
      <p:sp>
        <p:nvSpPr>
          <p:cNvPr id="28676" name="任意多边形 89097"/>
          <p:cNvSpPr/>
          <p:nvPr/>
        </p:nvSpPr>
        <p:spPr>
          <a:xfrm rot="-9134378">
            <a:off x="2438400" y="2286000"/>
            <a:ext cx="1420813" cy="225425"/>
          </a:xfrm>
          <a:custGeom>
            <a:avLst/>
            <a:gdLst>
              <a:gd name="txL" fmla="*/ 0 w 21600"/>
              <a:gd name="txT" fmla="*/ 0 h 21600"/>
              <a:gd name="txR" fmla="*/ 21600 w 21600"/>
              <a:gd name="txB" fmla="*/ 21600 h 21600"/>
            </a:gdLst>
            <a:ahLst/>
            <a:cxnLst>
              <a:cxn ang="0">
                <a:pos x="355203" y="112712"/>
              </a:cxn>
              <a:cxn ang="0">
                <a:pos x="710407" y="56356"/>
              </a:cxn>
              <a:cxn ang="0">
                <a:pos x="1065610" y="112712"/>
              </a:cxn>
              <a:cxn ang="0">
                <a:pos x="1420813" y="112712"/>
              </a:cxn>
              <a:cxn ang="0">
                <a:pos x="710407" y="0"/>
              </a:cxn>
              <a:cxn ang="0">
                <a:pos x="0" y="112712"/>
              </a:cxn>
            </a:cxnLst>
            <a:rect l="txL" t="txT" r="txR" b="txB"/>
            <a:pathLst>
              <a:path w="21600" h="21600">
                <a:moveTo>
                  <a:pt x="5400" y="10800"/>
                </a:moveTo>
                <a:cubicBezTo>
                  <a:pt x="5400" y="7818"/>
                  <a:pt x="7818" y="5400"/>
                  <a:pt x="10800" y="5400"/>
                </a:cubicBezTo>
                <a:cubicBezTo>
                  <a:pt x="13782" y="5400"/>
                  <a:pt x="16200" y="7818"/>
                  <a:pt x="16200" y="10800"/>
                </a:cubicBezTo>
                <a:lnTo>
                  <a:pt x="21600" y="10800"/>
                </a:lnTo>
                <a:cubicBezTo>
                  <a:pt x="21600" y="4835"/>
                  <a:pt x="16765" y="0"/>
                  <a:pt x="10800" y="0"/>
                </a:cubicBezTo>
                <a:cubicBezTo>
                  <a:pt x="4835" y="0"/>
                  <a:pt x="0" y="4835"/>
                  <a:pt x="0" y="10800"/>
                </a:cubicBezTo>
                <a:close/>
              </a:path>
            </a:pathLst>
          </a:custGeom>
          <a:solidFill>
            <a:srgbClr val="FF0000">
              <a:alpha val="100000"/>
            </a:srgbClr>
          </a:solidFill>
          <a:ln w="12700" cap="flat" cmpd="sng">
            <a:solidFill>
              <a:schemeClr val="tx1">
                <a:alpha val="100000"/>
              </a:schemeClr>
            </a:solidFill>
            <a:prstDash val="solid"/>
            <a:miter lim="800000"/>
            <a:headEnd type="none" w="med" len="med"/>
            <a:tailEnd type="none" w="med" len="med"/>
          </a:ln>
        </p:spPr>
        <p:txBody>
          <a:bodyPr/>
          <a:p>
            <a:endParaRPr lang="zh-CN" altLang="en-US"/>
          </a:p>
        </p:txBody>
      </p:sp>
      <p:sp>
        <p:nvSpPr>
          <p:cNvPr id="28677" name="文本框 89098"/>
          <p:cNvSpPr txBox="1"/>
          <p:nvPr/>
        </p:nvSpPr>
        <p:spPr>
          <a:xfrm rot="1823013">
            <a:off x="2590800" y="2057400"/>
            <a:ext cx="1206500" cy="396875"/>
          </a:xfrm>
          <a:prstGeom prst="rect">
            <a:avLst/>
          </a:prstGeom>
          <a:noFill/>
          <a:ln w="12700">
            <a:noFill/>
          </a:ln>
        </p:spPr>
        <p:txBody>
          <a:bodyPr wrap="none">
            <a:spAutoFit/>
          </a:bodyPr>
          <a:p>
            <a:pPr lvl="0" algn="ctr" eaLnBrk="1" hangingPunct="1"/>
            <a:r>
              <a:rPr lang="zh-CN" altLang="en-US" sz="2000" dirty="0">
                <a:latin typeface="Times New Roman" panose="02020603050405020304" pitchFamily="18" charset="0"/>
                <a:ea typeface="宋体" panose="02010600030101010101" pitchFamily="2" charset="-122"/>
              </a:rPr>
              <a:t>鲁迅名言</a:t>
            </a:r>
            <a:endParaRPr lang="zh-CN" altLang="en-US" sz="2000" dirty="0">
              <a:latin typeface="Times New Roman" panose="02020603050405020304" pitchFamily="18" charset="0"/>
              <a:ea typeface="宋体" panose="02010600030101010101" pitchFamily="2" charset="-122"/>
            </a:endParaRPr>
          </a:p>
        </p:txBody>
      </p:sp>
      <p:sp>
        <p:nvSpPr>
          <p:cNvPr id="28678" name="任意多边形 89099"/>
          <p:cNvSpPr/>
          <p:nvPr/>
        </p:nvSpPr>
        <p:spPr>
          <a:xfrm rot="-8204295">
            <a:off x="1524000" y="1600200"/>
            <a:ext cx="962025" cy="935038"/>
          </a:xfrm>
          <a:custGeom>
            <a:avLst/>
            <a:gdLst>
              <a:gd name="txL" fmla="*/ 0 w 1040"/>
              <a:gd name="txT" fmla="*/ 0 h 1104"/>
              <a:gd name="txR" fmla="*/ 1040 w 1040"/>
              <a:gd name="txB" fmla="*/ 1104 h 1104"/>
            </a:gdLst>
            <a:ahLst/>
            <a:cxnLst>
              <a:cxn ang="0">
                <a:pos x="518013" y="0"/>
              </a:cxn>
              <a:cxn ang="0">
                <a:pos x="74002" y="772423"/>
              </a:cxn>
              <a:cxn ang="0">
                <a:pos x="962025" y="935038"/>
              </a:cxn>
            </a:cxnLst>
            <a:rect l="txL" t="txT" r="txR" b="txB"/>
            <a:pathLst>
              <a:path w="1040" h="1104">
                <a:moveTo>
                  <a:pt x="560" y="0"/>
                </a:moveTo>
                <a:cubicBezTo>
                  <a:pt x="280" y="364"/>
                  <a:pt x="0" y="728"/>
                  <a:pt x="80" y="912"/>
                </a:cubicBezTo>
                <a:cubicBezTo>
                  <a:pt x="160" y="1096"/>
                  <a:pt x="600" y="1100"/>
                  <a:pt x="1040" y="1104"/>
                </a:cubicBezTo>
              </a:path>
            </a:pathLst>
          </a:custGeom>
          <a:noFill/>
          <a:ln w="38100" cap="flat" cmpd="sng">
            <a:solidFill>
              <a:srgbClr val="0000FF">
                <a:alpha val="100000"/>
              </a:srgbClr>
            </a:solidFill>
            <a:prstDash val="solid"/>
            <a:round/>
            <a:headEnd type="none" w="med" len="med"/>
            <a:tailEnd type="none" w="med" len="med"/>
          </a:ln>
        </p:spPr>
        <p:txBody>
          <a:bodyPr/>
          <a:p>
            <a:endParaRPr lang="zh-CN" altLang="en-US"/>
          </a:p>
        </p:txBody>
      </p:sp>
      <p:sp>
        <p:nvSpPr>
          <p:cNvPr id="28679" name="任意多边形 89101"/>
          <p:cNvSpPr/>
          <p:nvPr/>
        </p:nvSpPr>
        <p:spPr>
          <a:xfrm rot="7664522">
            <a:off x="4314825" y="1547813"/>
            <a:ext cx="887413" cy="225425"/>
          </a:xfrm>
          <a:custGeom>
            <a:avLst/>
            <a:gdLst>
              <a:gd name="txL" fmla="*/ 0 w 21600"/>
              <a:gd name="txT" fmla="*/ 0 h 21600"/>
              <a:gd name="txR" fmla="*/ 21600 w 21600"/>
              <a:gd name="txB" fmla="*/ 21600 h 21600"/>
            </a:gdLst>
            <a:ahLst/>
            <a:cxnLst>
              <a:cxn ang="0">
                <a:pos x="221853" y="112712"/>
              </a:cxn>
              <a:cxn ang="0">
                <a:pos x="443706" y="56356"/>
              </a:cxn>
              <a:cxn ang="0">
                <a:pos x="665559" y="112712"/>
              </a:cxn>
              <a:cxn ang="0">
                <a:pos x="887412" y="112712"/>
              </a:cxn>
              <a:cxn ang="0">
                <a:pos x="443706" y="0"/>
              </a:cxn>
              <a:cxn ang="0">
                <a:pos x="0" y="112712"/>
              </a:cxn>
            </a:cxnLst>
            <a:rect l="txL" t="txT" r="txR" b="txB"/>
            <a:pathLst>
              <a:path w="21600" h="21600">
                <a:moveTo>
                  <a:pt x="5400" y="10800"/>
                </a:moveTo>
                <a:cubicBezTo>
                  <a:pt x="5400" y="7818"/>
                  <a:pt x="7818" y="5400"/>
                  <a:pt x="10800" y="5400"/>
                </a:cubicBezTo>
                <a:cubicBezTo>
                  <a:pt x="13782" y="5400"/>
                  <a:pt x="16200" y="7818"/>
                  <a:pt x="16200" y="10800"/>
                </a:cubicBezTo>
                <a:lnTo>
                  <a:pt x="21600" y="10800"/>
                </a:lnTo>
                <a:cubicBezTo>
                  <a:pt x="21600" y="4835"/>
                  <a:pt x="16765" y="0"/>
                  <a:pt x="10800" y="0"/>
                </a:cubicBezTo>
                <a:cubicBezTo>
                  <a:pt x="4835" y="0"/>
                  <a:pt x="0" y="4835"/>
                  <a:pt x="0" y="10800"/>
                </a:cubicBezTo>
                <a:close/>
              </a:path>
            </a:pathLst>
          </a:custGeom>
          <a:solidFill>
            <a:srgbClr val="FF0000">
              <a:alpha val="100000"/>
            </a:srgbClr>
          </a:solidFill>
          <a:ln w="12700" cap="flat" cmpd="sng">
            <a:solidFill>
              <a:schemeClr val="tx1">
                <a:alpha val="100000"/>
              </a:schemeClr>
            </a:solidFill>
            <a:prstDash val="solid"/>
            <a:miter lim="800000"/>
            <a:headEnd type="none" w="med" len="med"/>
            <a:tailEnd type="none" w="med" len="med"/>
          </a:ln>
        </p:spPr>
        <p:txBody>
          <a:bodyPr/>
          <a:p>
            <a:endParaRPr lang="zh-CN" altLang="en-US"/>
          </a:p>
        </p:txBody>
      </p:sp>
      <p:sp>
        <p:nvSpPr>
          <p:cNvPr id="28680" name="文本框 89102"/>
          <p:cNvSpPr txBox="1"/>
          <p:nvPr/>
        </p:nvSpPr>
        <p:spPr>
          <a:xfrm rot="-3010781">
            <a:off x="3892550" y="1368425"/>
            <a:ext cx="1212850" cy="396875"/>
          </a:xfrm>
          <a:prstGeom prst="rect">
            <a:avLst/>
          </a:prstGeom>
          <a:noFill/>
          <a:ln w="12700">
            <a:noFill/>
          </a:ln>
        </p:spPr>
        <p:txBody>
          <a:bodyPr>
            <a:spAutoFit/>
          </a:bodyPr>
          <a:p>
            <a:pPr lvl="0" algn="ctr" eaLnBrk="1" hangingPunct="1"/>
            <a:r>
              <a:rPr lang="zh-CN" altLang="en-US" sz="2000" dirty="0">
                <a:latin typeface="Times New Roman" panose="02020603050405020304" pitchFamily="18" charset="0"/>
                <a:ea typeface="宋体" panose="02010600030101010101" pitchFamily="2" charset="-122"/>
              </a:rPr>
              <a:t>鲁迅作品</a:t>
            </a:r>
            <a:endParaRPr lang="zh-CN" altLang="en-US" sz="2000" dirty="0">
              <a:latin typeface="Times New Roman" panose="02020603050405020304" pitchFamily="18" charset="0"/>
              <a:ea typeface="宋体" panose="02010600030101010101" pitchFamily="2" charset="-122"/>
            </a:endParaRPr>
          </a:p>
        </p:txBody>
      </p:sp>
      <p:sp>
        <p:nvSpPr>
          <p:cNvPr id="28681" name="任意多边形 89103"/>
          <p:cNvSpPr/>
          <p:nvPr/>
        </p:nvSpPr>
        <p:spPr>
          <a:xfrm>
            <a:off x="4953000" y="533400"/>
            <a:ext cx="1371600" cy="914400"/>
          </a:xfrm>
          <a:custGeom>
            <a:avLst/>
            <a:gdLst>
              <a:gd name="txL" fmla="*/ 0 w 1040"/>
              <a:gd name="txT" fmla="*/ 0 h 1104"/>
              <a:gd name="txR" fmla="*/ 1040 w 1040"/>
              <a:gd name="txB" fmla="*/ 1104 h 1104"/>
            </a:gdLst>
            <a:ahLst/>
            <a:cxnLst>
              <a:cxn ang="0">
                <a:pos x="738554" y="0"/>
              </a:cxn>
              <a:cxn ang="0">
                <a:pos x="105508" y="755374"/>
              </a:cxn>
              <a:cxn ang="0">
                <a:pos x="1371600" y="914400"/>
              </a:cxn>
            </a:cxnLst>
            <a:rect l="txL" t="txT" r="txR" b="txB"/>
            <a:pathLst>
              <a:path w="1040" h="1104">
                <a:moveTo>
                  <a:pt x="560" y="0"/>
                </a:moveTo>
                <a:cubicBezTo>
                  <a:pt x="280" y="364"/>
                  <a:pt x="0" y="728"/>
                  <a:pt x="80" y="912"/>
                </a:cubicBezTo>
                <a:cubicBezTo>
                  <a:pt x="160" y="1096"/>
                  <a:pt x="600" y="1100"/>
                  <a:pt x="1040" y="1104"/>
                </a:cubicBezTo>
              </a:path>
            </a:pathLst>
          </a:custGeom>
          <a:noFill/>
          <a:ln w="38100" cap="flat" cmpd="sng">
            <a:solidFill>
              <a:srgbClr val="0000FF">
                <a:alpha val="100000"/>
              </a:srgbClr>
            </a:solidFill>
            <a:prstDash val="solid"/>
            <a:round/>
            <a:headEnd type="none" w="med" len="med"/>
            <a:tailEnd type="none" w="med" len="med"/>
          </a:ln>
        </p:spPr>
        <p:txBody>
          <a:bodyPr/>
          <a:p>
            <a:endParaRPr lang="zh-CN" altLang="en-US"/>
          </a:p>
        </p:txBody>
      </p:sp>
      <p:sp>
        <p:nvSpPr>
          <p:cNvPr id="28682" name="直接连接符 89104"/>
          <p:cNvSpPr/>
          <p:nvPr/>
        </p:nvSpPr>
        <p:spPr>
          <a:xfrm flipH="1">
            <a:off x="5029200" y="685800"/>
            <a:ext cx="1524000" cy="609600"/>
          </a:xfrm>
          <a:prstGeom prst="line">
            <a:avLst/>
          </a:prstGeom>
          <a:ln w="25400" cap="flat" cmpd="sng">
            <a:solidFill>
              <a:srgbClr val="0000FF"/>
            </a:solidFill>
            <a:prstDash val="solid"/>
            <a:headEnd type="none" w="med" len="med"/>
            <a:tailEnd type="none" w="med" len="med"/>
          </a:ln>
        </p:spPr>
      </p:sp>
      <p:sp>
        <p:nvSpPr>
          <p:cNvPr id="28683" name="文本框 89105"/>
          <p:cNvSpPr txBox="1"/>
          <p:nvPr/>
        </p:nvSpPr>
        <p:spPr>
          <a:xfrm rot="-1409914">
            <a:off x="4953000" y="609600"/>
            <a:ext cx="1717675" cy="396875"/>
          </a:xfrm>
          <a:prstGeom prst="rect">
            <a:avLst/>
          </a:prstGeom>
          <a:noFill/>
          <a:ln w="12700">
            <a:noFill/>
          </a:ln>
        </p:spPr>
        <p:txBody>
          <a:bodyPr wrap="none">
            <a:spAutoFit/>
          </a:bodyPr>
          <a:p>
            <a:pPr lvl="0" algn="ctr" eaLnBrk="1" hangingPunct="1"/>
            <a:r>
              <a:rPr lang="en-US" altLang="zh-CN" sz="2000" dirty="0">
                <a:latin typeface="Times New Roman" panose="02020603050405020304" pitchFamily="18" charset="0"/>
                <a:ea typeface="楷体_GB2312" pitchFamily="49" charset="-122"/>
              </a:rPr>
              <a:t>《</a:t>
            </a:r>
            <a:r>
              <a:rPr lang="zh-CN" altLang="en-US" sz="2000" dirty="0">
                <a:latin typeface="Times New Roman" panose="02020603050405020304" pitchFamily="18" charset="0"/>
                <a:ea typeface="楷体_GB2312" pitchFamily="49" charset="-122"/>
              </a:rPr>
              <a:t>少年闰土</a:t>
            </a:r>
            <a:r>
              <a:rPr lang="en-US" altLang="zh-CN" sz="2000" dirty="0">
                <a:latin typeface="Times New Roman" panose="02020603050405020304" pitchFamily="18" charset="0"/>
                <a:ea typeface="楷体_GB2312" pitchFamily="49" charset="-122"/>
              </a:rPr>
              <a:t>》</a:t>
            </a:r>
            <a:endParaRPr lang="en-US" altLang="zh-CN" sz="2000" dirty="0">
              <a:latin typeface="Times New Roman" panose="02020603050405020304" pitchFamily="18" charset="0"/>
              <a:ea typeface="楷体_GB2312" pitchFamily="49" charset="-122"/>
            </a:endParaRPr>
          </a:p>
        </p:txBody>
      </p:sp>
      <p:sp>
        <p:nvSpPr>
          <p:cNvPr id="28684" name="文本框 89106"/>
          <p:cNvSpPr txBox="1"/>
          <p:nvPr/>
        </p:nvSpPr>
        <p:spPr>
          <a:xfrm rot="-565015">
            <a:off x="5308600" y="1066800"/>
            <a:ext cx="1206500" cy="396875"/>
          </a:xfrm>
          <a:prstGeom prst="rect">
            <a:avLst/>
          </a:prstGeom>
          <a:noFill/>
          <a:ln w="12700">
            <a:noFill/>
          </a:ln>
        </p:spPr>
        <p:txBody>
          <a:bodyPr wrap="none">
            <a:spAutoFit/>
          </a:bodyPr>
          <a:p>
            <a:pPr lvl="0" algn="ctr" eaLnBrk="1" hangingPunct="1"/>
            <a:r>
              <a:rPr lang="en-US" altLang="zh-CN" sz="2000" dirty="0">
                <a:latin typeface="Times New Roman" panose="02020603050405020304" pitchFamily="18" charset="0"/>
                <a:ea typeface="宋体" panose="02010600030101010101" pitchFamily="2" charset="-122"/>
              </a:rPr>
              <a:t>《</a:t>
            </a:r>
            <a:r>
              <a:rPr lang="zh-CN" altLang="en-US" sz="2000" dirty="0">
                <a:latin typeface="Times New Roman" panose="02020603050405020304" pitchFamily="18" charset="0"/>
                <a:ea typeface="宋体" panose="02010600030101010101" pitchFamily="2" charset="-122"/>
              </a:rPr>
              <a:t>故乡</a:t>
            </a:r>
            <a:r>
              <a:rPr lang="en-US" altLang="zh-CN" sz="2000" dirty="0">
                <a:latin typeface="Times New Roman" panose="02020603050405020304" pitchFamily="18" charset="0"/>
                <a:ea typeface="宋体" panose="02010600030101010101" pitchFamily="2" charset="-122"/>
              </a:rPr>
              <a:t>》</a:t>
            </a:r>
            <a:endParaRPr lang="en-US" altLang="zh-CN" sz="2000" dirty="0">
              <a:latin typeface="Times New Roman" panose="02020603050405020304" pitchFamily="18" charset="0"/>
              <a:ea typeface="宋体" panose="02010600030101010101" pitchFamily="2" charset="-122"/>
            </a:endParaRPr>
          </a:p>
        </p:txBody>
      </p:sp>
      <p:sp>
        <p:nvSpPr>
          <p:cNvPr id="28685" name="任意多边形 89107"/>
          <p:cNvSpPr/>
          <p:nvPr/>
        </p:nvSpPr>
        <p:spPr>
          <a:xfrm rot="8647139">
            <a:off x="1676400" y="3733800"/>
            <a:ext cx="2590800" cy="225425"/>
          </a:xfrm>
          <a:custGeom>
            <a:avLst/>
            <a:gdLst>
              <a:gd name="txL" fmla="*/ 0 w 21600"/>
              <a:gd name="txT" fmla="*/ 0 h 21600"/>
              <a:gd name="txR" fmla="*/ 21600 w 21600"/>
              <a:gd name="txB" fmla="*/ 21600 h 21600"/>
            </a:gdLst>
            <a:ahLst/>
            <a:cxnLst>
              <a:cxn ang="0">
                <a:pos x="647700" y="112712"/>
              </a:cxn>
              <a:cxn ang="0">
                <a:pos x="1295400" y="56356"/>
              </a:cxn>
              <a:cxn ang="0">
                <a:pos x="1943100" y="112712"/>
              </a:cxn>
              <a:cxn ang="0">
                <a:pos x="2590800" y="112712"/>
              </a:cxn>
              <a:cxn ang="0">
                <a:pos x="1295400" y="0"/>
              </a:cxn>
              <a:cxn ang="0">
                <a:pos x="0" y="112712"/>
              </a:cxn>
            </a:cxnLst>
            <a:rect l="txL" t="txT" r="txR" b="txB"/>
            <a:pathLst>
              <a:path w="21600" h="21600">
                <a:moveTo>
                  <a:pt x="5400" y="10800"/>
                </a:moveTo>
                <a:cubicBezTo>
                  <a:pt x="5400" y="7818"/>
                  <a:pt x="7818" y="5400"/>
                  <a:pt x="10800" y="5400"/>
                </a:cubicBezTo>
                <a:cubicBezTo>
                  <a:pt x="13782" y="5400"/>
                  <a:pt x="16200" y="7818"/>
                  <a:pt x="16200" y="10800"/>
                </a:cubicBezTo>
                <a:lnTo>
                  <a:pt x="21600" y="10800"/>
                </a:lnTo>
                <a:cubicBezTo>
                  <a:pt x="21600" y="4835"/>
                  <a:pt x="16765" y="0"/>
                  <a:pt x="10800" y="0"/>
                </a:cubicBezTo>
                <a:cubicBezTo>
                  <a:pt x="4835" y="0"/>
                  <a:pt x="0" y="4835"/>
                  <a:pt x="0" y="10800"/>
                </a:cubicBezTo>
                <a:close/>
              </a:path>
            </a:pathLst>
          </a:custGeom>
          <a:solidFill>
            <a:srgbClr val="FF0000">
              <a:alpha val="100000"/>
            </a:srgbClr>
          </a:solidFill>
          <a:ln w="12700" cap="flat" cmpd="sng">
            <a:solidFill>
              <a:schemeClr val="tx1">
                <a:alpha val="100000"/>
              </a:schemeClr>
            </a:solidFill>
            <a:prstDash val="solid"/>
            <a:miter lim="800000"/>
            <a:headEnd type="none" w="med" len="med"/>
            <a:tailEnd type="none" w="med" len="med"/>
          </a:ln>
        </p:spPr>
        <p:txBody>
          <a:bodyPr/>
          <a:p>
            <a:endParaRPr lang="zh-CN" altLang="en-US"/>
          </a:p>
        </p:txBody>
      </p:sp>
      <p:sp>
        <p:nvSpPr>
          <p:cNvPr id="28686" name="文本框 89108"/>
          <p:cNvSpPr txBox="1"/>
          <p:nvPr/>
        </p:nvSpPr>
        <p:spPr>
          <a:xfrm rot="-2382903">
            <a:off x="1600200" y="3505200"/>
            <a:ext cx="2484438" cy="396875"/>
          </a:xfrm>
          <a:prstGeom prst="rect">
            <a:avLst/>
          </a:prstGeom>
          <a:noFill/>
          <a:ln w="12700">
            <a:noFill/>
          </a:ln>
        </p:spPr>
        <p:txBody>
          <a:bodyPr wrap="none">
            <a:spAutoFit/>
          </a:bodyPr>
          <a:p>
            <a:pPr lvl="0" algn="ctr" eaLnBrk="1" hangingPunct="1"/>
            <a:r>
              <a:rPr lang="zh-CN" altLang="en-US" sz="2000" dirty="0">
                <a:latin typeface="Times New Roman" panose="02020603050405020304" pitchFamily="18" charset="0"/>
                <a:ea typeface="宋体" panose="02010600030101010101" pitchFamily="2" charset="-122"/>
              </a:rPr>
              <a:t>鲁迅生平及生活背景</a:t>
            </a:r>
            <a:endParaRPr lang="zh-CN" altLang="en-US" sz="2000" dirty="0">
              <a:latin typeface="Times New Roman" panose="02020603050405020304" pitchFamily="18" charset="0"/>
              <a:ea typeface="宋体" panose="02010600030101010101" pitchFamily="2" charset="-122"/>
            </a:endParaRPr>
          </a:p>
        </p:txBody>
      </p:sp>
      <p:sp>
        <p:nvSpPr>
          <p:cNvPr id="28687" name="任意多边形 89109"/>
          <p:cNvSpPr/>
          <p:nvPr/>
        </p:nvSpPr>
        <p:spPr>
          <a:xfrm rot="-168650">
            <a:off x="8077200" y="4343400"/>
            <a:ext cx="609600" cy="533400"/>
          </a:xfrm>
          <a:custGeom>
            <a:avLst/>
            <a:gdLst>
              <a:gd name="txL" fmla="*/ 0 w 1040"/>
              <a:gd name="txT" fmla="*/ 0 h 1104"/>
              <a:gd name="txR" fmla="*/ 1040 w 1040"/>
              <a:gd name="txB" fmla="*/ 1104 h 1104"/>
            </a:gdLst>
            <a:ahLst/>
            <a:cxnLst>
              <a:cxn ang="0">
                <a:pos x="328246" y="0"/>
              </a:cxn>
              <a:cxn ang="0">
                <a:pos x="46892" y="440635"/>
              </a:cxn>
              <a:cxn ang="0">
                <a:pos x="609600" y="533400"/>
              </a:cxn>
            </a:cxnLst>
            <a:rect l="txL" t="txT" r="txR" b="txB"/>
            <a:pathLst>
              <a:path w="1040" h="1104">
                <a:moveTo>
                  <a:pt x="560" y="0"/>
                </a:moveTo>
                <a:cubicBezTo>
                  <a:pt x="280" y="364"/>
                  <a:pt x="0" y="728"/>
                  <a:pt x="80" y="912"/>
                </a:cubicBezTo>
                <a:cubicBezTo>
                  <a:pt x="160" y="1096"/>
                  <a:pt x="600" y="1100"/>
                  <a:pt x="1040" y="1104"/>
                </a:cubicBezTo>
              </a:path>
            </a:pathLst>
          </a:custGeom>
          <a:noFill/>
          <a:ln w="41275" cap="flat" cmpd="sng">
            <a:solidFill>
              <a:srgbClr val="339966">
                <a:alpha val="100000"/>
              </a:srgbClr>
            </a:solidFill>
            <a:prstDash val="solid"/>
            <a:round/>
            <a:headEnd type="none" w="med" len="med"/>
            <a:tailEnd type="none" w="med" len="med"/>
          </a:ln>
        </p:spPr>
        <p:txBody>
          <a:bodyPr/>
          <a:p>
            <a:endParaRPr lang="zh-CN" altLang="en-US"/>
          </a:p>
        </p:txBody>
      </p:sp>
      <p:sp>
        <p:nvSpPr>
          <p:cNvPr id="28688" name="任意多边形 89111"/>
          <p:cNvSpPr/>
          <p:nvPr/>
        </p:nvSpPr>
        <p:spPr>
          <a:xfrm rot="9344548">
            <a:off x="5257800" y="2514600"/>
            <a:ext cx="1557338" cy="225425"/>
          </a:xfrm>
          <a:custGeom>
            <a:avLst/>
            <a:gdLst>
              <a:gd name="txL" fmla="*/ 0 w 21600"/>
              <a:gd name="txT" fmla="*/ 0 h 21600"/>
              <a:gd name="txR" fmla="*/ 21600 w 21600"/>
              <a:gd name="txB" fmla="*/ 21600 h 21600"/>
            </a:gdLst>
            <a:ahLst/>
            <a:cxnLst>
              <a:cxn ang="0">
                <a:pos x="389335" y="112712"/>
              </a:cxn>
              <a:cxn ang="0">
                <a:pos x="778669" y="56356"/>
              </a:cxn>
              <a:cxn ang="0">
                <a:pos x="1168003" y="112712"/>
              </a:cxn>
              <a:cxn ang="0">
                <a:pos x="1557338" y="112712"/>
              </a:cxn>
              <a:cxn ang="0">
                <a:pos x="778669" y="0"/>
              </a:cxn>
              <a:cxn ang="0">
                <a:pos x="0" y="112712"/>
              </a:cxn>
            </a:cxnLst>
            <a:rect l="txL" t="txT" r="txR" b="txB"/>
            <a:pathLst>
              <a:path w="21600" h="21600">
                <a:moveTo>
                  <a:pt x="5400" y="10800"/>
                </a:moveTo>
                <a:cubicBezTo>
                  <a:pt x="5400" y="7818"/>
                  <a:pt x="7818" y="5400"/>
                  <a:pt x="10800" y="5400"/>
                </a:cubicBezTo>
                <a:cubicBezTo>
                  <a:pt x="13782" y="5400"/>
                  <a:pt x="16200" y="7818"/>
                  <a:pt x="16200" y="10800"/>
                </a:cubicBezTo>
                <a:lnTo>
                  <a:pt x="21600" y="10800"/>
                </a:lnTo>
                <a:cubicBezTo>
                  <a:pt x="21600" y="4835"/>
                  <a:pt x="16765" y="0"/>
                  <a:pt x="10800" y="0"/>
                </a:cubicBezTo>
                <a:cubicBezTo>
                  <a:pt x="4835" y="0"/>
                  <a:pt x="0" y="4835"/>
                  <a:pt x="0" y="10800"/>
                </a:cubicBezTo>
                <a:close/>
              </a:path>
            </a:pathLst>
          </a:custGeom>
          <a:solidFill>
            <a:srgbClr val="FF0000">
              <a:alpha val="100000"/>
            </a:srgbClr>
          </a:solidFill>
          <a:ln w="12700" cap="flat" cmpd="sng">
            <a:solidFill>
              <a:schemeClr val="tx1">
                <a:alpha val="100000"/>
              </a:schemeClr>
            </a:solidFill>
            <a:prstDash val="solid"/>
            <a:miter lim="800000"/>
            <a:headEnd type="none" w="med" len="med"/>
            <a:tailEnd type="none" w="med" len="med"/>
          </a:ln>
        </p:spPr>
        <p:txBody>
          <a:bodyPr/>
          <a:p>
            <a:endParaRPr lang="zh-CN" altLang="en-US"/>
          </a:p>
        </p:txBody>
      </p:sp>
      <p:sp>
        <p:nvSpPr>
          <p:cNvPr id="28689" name="任意多边形 89112"/>
          <p:cNvSpPr/>
          <p:nvPr/>
        </p:nvSpPr>
        <p:spPr>
          <a:xfrm rot="-9293584">
            <a:off x="4191000" y="4648200"/>
            <a:ext cx="3048000" cy="225425"/>
          </a:xfrm>
          <a:custGeom>
            <a:avLst/>
            <a:gdLst>
              <a:gd name="txL" fmla="*/ 0 w 21600"/>
              <a:gd name="txT" fmla="*/ 0 h 21600"/>
              <a:gd name="txR" fmla="*/ 21600 w 21600"/>
              <a:gd name="txB" fmla="*/ 21600 h 21600"/>
            </a:gdLst>
            <a:ahLst/>
            <a:cxnLst>
              <a:cxn ang="0">
                <a:pos x="762000" y="112712"/>
              </a:cxn>
              <a:cxn ang="0">
                <a:pos x="1524000" y="56356"/>
              </a:cxn>
              <a:cxn ang="0">
                <a:pos x="2286000" y="112712"/>
              </a:cxn>
              <a:cxn ang="0">
                <a:pos x="3048000" y="112712"/>
              </a:cxn>
              <a:cxn ang="0">
                <a:pos x="1524000" y="0"/>
              </a:cxn>
              <a:cxn ang="0">
                <a:pos x="0" y="112712"/>
              </a:cxn>
            </a:cxnLst>
            <a:rect l="txL" t="txT" r="txR" b="txB"/>
            <a:pathLst>
              <a:path w="21600" h="21600">
                <a:moveTo>
                  <a:pt x="5400" y="10800"/>
                </a:moveTo>
                <a:cubicBezTo>
                  <a:pt x="5400" y="7818"/>
                  <a:pt x="7818" y="5400"/>
                  <a:pt x="10800" y="5400"/>
                </a:cubicBezTo>
                <a:cubicBezTo>
                  <a:pt x="13782" y="5400"/>
                  <a:pt x="16200" y="7818"/>
                  <a:pt x="16200" y="10800"/>
                </a:cubicBezTo>
                <a:lnTo>
                  <a:pt x="21600" y="10800"/>
                </a:lnTo>
                <a:cubicBezTo>
                  <a:pt x="21600" y="4835"/>
                  <a:pt x="16765" y="0"/>
                  <a:pt x="10800" y="0"/>
                </a:cubicBezTo>
                <a:cubicBezTo>
                  <a:pt x="4835" y="0"/>
                  <a:pt x="0" y="4835"/>
                  <a:pt x="0" y="10800"/>
                </a:cubicBezTo>
                <a:close/>
              </a:path>
            </a:pathLst>
          </a:custGeom>
          <a:solidFill>
            <a:srgbClr val="FF0000">
              <a:alpha val="100000"/>
            </a:srgbClr>
          </a:solidFill>
          <a:ln w="12700" cap="flat" cmpd="sng">
            <a:solidFill>
              <a:schemeClr val="tx1">
                <a:alpha val="100000"/>
              </a:schemeClr>
            </a:solidFill>
            <a:prstDash val="solid"/>
            <a:miter lim="800000"/>
            <a:headEnd type="none" w="med" len="med"/>
            <a:tailEnd type="none" w="med" len="med"/>
          </a:ln>
        </p:spPr>
        <p:txBody>
          <a:bodyPr/>
          <a:p>
            <a:endParaRPr lang="zh-CN" altLang="en-US"/>
          </a:p>
        </p:txBody>
      </p:sp>
      <p:sp>
        <p:nvSpPr>
          <p:cNvPr id="28690" name="文本框 89113"/>
          <p:cNvSpPr txBox="1"/>
          <p:nvPr/>
        </p:nvSpPr>
        <p:spPr>
          <a:xfrm rot="-1587357">
            <a:off x="5334000" y="2209800"/>
            <a:ext cx="1206500" cy="396875"/>
          </a:xfrm>
          <a:prstGeom prst="rect">
            <a:avLst/>
          </a:prstGeom>
          <a:noFill/>
          <a:ln w="12700">
            <a:noFill/>
          </a:ln>
        </p:spPr>
        <p:txBody>
          <a:bodyPr wrap="none">
            <a:spAutoFit/>
          </a:bodyPr>
          <a:p>
            <a:pPr lvl="0" algn="ctr" eaLnBrk="1" hangingPunct="1"/>
            <a:r>
              <a:rPr lang="zh-CN" altLang="en-US" sz="2000" dirty="0">
                <a:latin typeface="Times New Roman" panose="02020603050405020304" pitchFamily="18" charset="0"/>
                <a:ea typeface="宋体" panose="02010600030101010101" pitchFamily="2" charset="-122"/>
              </a:rPr>
              <a:t>人物形象</a:t>
            </a:r>
            <a:endParaRPr lang="zh-CN" altLang="en-US" sz="2000" dirty="0">
              <a:latin typeface="Times New Roman" panose="02020603050405020304" pitchFamily="18" charset="0"/>
              <a:ea typeface="宋体" panose="02010600030101010101" pitchFamily="2" charset="-122"/>
            </a:endParaRPr>
          </a:p>
        </p:txBody>
      </p:sp>
      <p:sp>
        <p:nvSpPr>
          <p:cNvPr id="28691" name="任意多边形 89114"/>
          <p:cNvSpPr/>
          <p:nvPr/>
        </p:nvSpPr>
        <p:spPr>
          <a:xfrm rot="-9610009">
            <a:off x="990600" y="4267200"/>
            <a:ext cx="962025" cy="935038"/>
          </a:xfrm>
          <a:custGeom>
            <a:avLst/>
            <a:gdLst>
              <a:gd name="txL" fmla="*/ 0 w 1040"/>
              <a:gd name="txT" fmla="*/ 0 h 1104"/>
              <a:gd name="txR" fmla="*/ 1040 w 1040"/>
              <a:gd name="txB" fmla="*/ 1104 h 1104"/>
            </a:gdLst>
            <a:ahLst/>
            <a:cxnLst>
              <a:cxn ang="0">
                <a:pos x="518013" y="0"/>
              </a:cxn>
              <a:cxn ang="0">
                <a:pos x="74002" y="772423"/>
              </a:cxn>
              <a:cxn ang="0">
                <a:pos x="962025" y="935038"/>
              </a:cxn>
            </a:cxnLst>
            <a:rect l="txL" t="txT" r="txR" b="txB"/>
            <a:pathLst>
              <a:path w="1040" h="1104">
                <a:moveTo>
                  <a:pt x="560" y="0"/>
                </a:moveTo>
                <a:cubicBezTo>
                  <a:pt x="280" y="364"/>
                  <a:pt x="0" y="728"/>
                  <a:pt x="80" y="912"/>
                </a:cubicBezTo>
                <a:cubicBezTo>
                  <a:pt x="160" y="1096"/>
                  <a:pt x="600" y="1100"/>
                  <a:pt x="1040" y="1104"/>
                </a:cubicBezTo>
              </a:path>
            </a:pathLst>
          </a:custGeom>
          <a:noFill/>
          <a:ln w="38100" cap="flat" cmpd="sng">
            <a:solidFill>
              <a:srgbClr val="0000FF">
                <a:alpha val="100000"/>
              </a:srgbClr>
            </a:solidFill>
            <a:prstDash val="solid"/>
            <a:round/>
            <a:headEnd type="none" w="med" len="med"/>
            <a:tailEnd type="none" w="med" len="med"/>
          </a:ln>
        </p:spPr>
        <p:txBody>
          <a:bodyPr/>
          <a:p>
            <a:endParaRPr lang="zh-CN" altLang="en-US"/>
          </a:p>
        </p:txBody>
      </p:sp>
      <p:sp>
        <p:nvSpPr>
          <p:cNvPr id="28692" name="直接连接符 89117"/>
          <p:cNvSpPr/>
          <p:nvPr/>
        </p:nvSpPr>
        <p:spPr>
          <a:xfrm flipH="1" flipV="1">
            <a:off x="1219200" y="4572000"/>
            <a:ext cx="685800" cy="0"/>
          </a:xfrm>
          <a:prstGeom prst="line">
            <a:avLst/>
          </a:prstGeom>
          <a:ln w="25400" cap="flat" cmpd="sng">
            <a:solidFill>
              <a:srgbClr val="0000FF"/>
            </a:solidFill>
            <a:prstDash val="solid"/>
            <a:headEnd type="none" w="med" len="med"/>
            <a:tailEnd type="none" w="med" len="med"/>
          </a:ln>
        </p:spPr>
      </p:sp>
      <p:sp>
        <p:nvSpPr>
          <p:cNvPr id="28693" name="直接连接符 89119"/>
          <p:cNvSpPr/>
          <p:nvPr/>
        </p:nvSpPr>
        <p:spPr>
          <a:xfrm flipH="1">
            <a:off x="1295400" y="4572000"/>
            <a:ext cx="609600" cy="228600"/>
          </a:xfrm>
          <a:prstGeom prst="line">
            <a:avLst/>
          </a:prstGeom>
          <a:ln w="25400" cap="flat" cmpd="sng">
            <a:solidFill>
              <a:srgbClr val="0000FF"/>
            </a:solidFill>
            <a:prstDash val="solid"/>
            <a:headEnd type="none" w="med" len="med"/>
            <a:tailEnd type="none" w="med" len="med"/>
          </a:ln>
        </p:spPr>
      </p:sp>
      <p:sp>
        <p:nvSpPr>
          <p:cNvPr id="28694" name="文本框 89120"/>
          <p:cNvSpPr txBox="1"/>
          <p:nvPr/>
        </p:nvSpPr>
        <p:spPr>
          <a:xfrm>
            <a:off x="1828800" y="3810000"/>
            <a:ext cx="184150" cy="396875"/>
          </a:xfrm>
          <a:prstGeom prst="rect">
            <a:avLst/>
          </a:prstGeom>
          <a:noFill/>
          <a:ln w="12700">
            <a:noFill/>
          </a:ln>
        </p:spPr>
        <p:txBody>
          <a:bodyPr wrap="none">
            <a:spAutoFit/>
          </a:bodyPr>
          <a:p>
            <a:pPr lvl="0" algn="ctr" eaLnBrk="1" hangingPunct="1"/>
            <a:endParaRPr lang="zh-CN" altLang="en-US" sz="2000" dirty="0">
              <a:solidFill>
                <a:srgbClr val="FFFFFF"/>
              </a:solidFill>
              <a:latin typeface="Times New Roman" panose="02020603050405020304" pitchFamily="18" charset="0"/>
              <a:ea typeface="宋体" panose="02010600030101010101" pitchFamily="2" charset="-122"/>
            </a:endParaRPr>
          </a:p>
        </p:txBody>
      </p:sp>
      <p:sp>
        <p:nvSpPr>
          <p:cNvPr id="28695" name="文本框 89124"/>
          <p:cNvSpPr txBox="1"/>
          <p:nvPr/>
        </p:nvSpPr>
        <p:spPr>
          <a:xfrm rot="1625577">
            <a:off x="4618038" y="4443413"/>
            <a:ext cx="2486025" cy="366712"/>
          </a:xfrm>
          <a:prstGeom prst="rect">
            <a:avLst/>
          </a:prstGeom>
          <a:noFill/>
          <a:ln w="12700">
            <a:noFill/>
          </a:ln>
        </p:spPr>
        <p:txBody>
          <a:bodyPr wrap="none">
            <a:spAutoFit/>
          </a:bodyPr>
          <a:p>
            <a:pPr lvl="0" algn="ctr" eaLnBrk="1" hangingPunct="1"/>
            <a:r>
              <a:rPr lang="zh-CN" altLang="en-US" dirty="0">
                <a:latin typeface="Times New Roman" panose="02020603050405020304" pitchFamily="18" charset="0"/>
                <a:ea typeface="宋体" panose="02010600030101010101" pitchFamily="2" charset="-122"/>
              </a:rPr>
              <a:t>分析他是一个怎样的人</a:t>
            </a:r>
            <a:endParaRPr lang="zh-CN" altLang="en-US" dirty="0">
              <a:latin typeface="Times New Roman" panose="02020603050405020304" pitchFamily="18" charset="0"/>
              <a:ea typeface="宋体" panose="02010600030101010101" pitchFamily="2" charset="-122"/>
            </a:endParaRPr>
          </a:p>
        </p:txBody>
      </p:sp>
      <p:sp>
        <p:nvSpPr>
          <p:cNvPr id="28696" name="任意多边形 89125"/>
          <p:cNvSpPr/>
          <p:nvPr/>
        </p:nvSpPr>
        <p:spPr>
          <a:xfrm rot="1668625">
            <a:off x="7010400" y="4953000"/>
            <a:ext cx="539750" cy="666750"/>
          </a:xfrm>
          <a:custGeom>
            <a:avLst/>
            <a:gdLst>
              <a:gd name="txL" fmla="*/ 0 w 1040"/>
              <a:gd name="txT" fmla="*/ 0 h 1104"/>
              <a:gd name="txR" fmla="*/ 1040 w 1040"/>
              <a:gd name="txB" fmla="*/ 1104 h 1104"/>
            </a:gdLst>
            <a:ahLst/>
            <a:cxnLst>
              <a:cxn ang="0">
                <a:pos x="290635" y="0"/>
              </a:cxn>
              <a:cxn ang="0">
                <a:pos x="41519" y="550793"/>
              </a:cxn>
              <a:cxn ang="0">
                <a:pos x="539750" y="666750"/>
              </a:cxn>
            </a:cxnLst>
            <a:rect l="txL" t="txT" r="txR" b="txB"/>
            <a:pathLst>
              <a:path w="1040" h="1104">
                <a:moveTo>
                  <a:pt x="560" y="0"/>
                </a:moveTo>
                <a:cubicBezTo>
                  <a:pt x="280" y="364"/>
                  <a:pt x="0" y="728"/>
                  <a:pt x="80" y="912"/>
                </a:cubicBezTo>
                <a:cubicBezTo>
                  <a:pt x="160" y="1096"/>
                  <a:pt x="600" y="1100"/>
                  <a:pt x="1040" y="1104"/>
                </a:cubicBezTo>
              </a:path>
            </a:pathLst>
          </a:custGeom>
          <a:noFill/>
          <a:ln w="38100" cap="flat" cmpd="sng">
            <a:solidFill>
              <a:srgbClr val="0000FF">
                <a:alpha val="100000"/>
              </a:srgbClr>
            </a:solidFill>
            <a:prstDash val="solid"/>
            <a:round/>
            <a:headEnd type="none" w="med" len="med"/>
            <a:tailEnd type="none" w="med" len="med"/>
          </a:ln>
        </p:spPr>
        <p:txBody>
          <a:bodyPr/>
          <a:p>
            <a:endParaRPr lang="zh-CN" altLang="en-US"/>
          </a:p>
        </p:txBody>
      </p:sp>
      <p:sp>
        <p:nvSpPr>
          <p:cNvPr id="28697" name="直接连接符 89126"/>
          <p:cNvSpPr/>
          <p:nvPr/>
        </p:nvSpPr>
        <p:spPr>
          <a:xfrm flipH="1">
            <a:off x="7086600" y="5410200"/>
            <a:ext cx="762000" cy="0"/>
          </a:xfrm>
          <a:prstGeom prst="line">
            <a:avLst/>
          </a:prstGeom>
          <a:ln w="38100" cap="flat" cmpd="sng">
            <a:solidFill>
              <a:srgbClr val="0000FF"/>
            </a:solidFill>
            <a:prstDash val="solid"/>
            <a:headEnd type="none" w="med" len="med"/>
            <a:tailEnd type="none" w="med" len="med"/>
          </a:ln>
        </p:spPr>
      </p:sp>
      <p:sp>
        <p:nvSpPr>
          <p:cNvPr id="28698" name="矩形 89127"/>
          <p:cNvSpPr/>
          <p:nvPr/>
        </p:nvSpPr>
        <p:spPr>
          <a:xfrm>
            <a:off x="152400" y="3733800"/>
            <a:ext cx="1295400" cy="381000"/>
          </a:xfrm>
          <a:prstGeom prst="rect">
            <a:avLst/>
          </a:prstGeom>
          <a:noFill/>
          <a:ln w="12700" cap="flat" cmpd="sng">
            <a:solidFill>
              <a:schemeClr val="tx1"/>
            </a:solidFill>
            <a:prstDash val="solid"/>
            <a:miter/>
            <a:headEnd type="none" w="med" len="med"/>
            <a:tailEnd type="none" w="med" len="med"/>
          </a:ln>
        </p:spPr>
        <p:txBody>
          <a:bodyPr wrap="none" anchor="ctr"/>
          <a:p>
            <a:pPr lvl="0" eaLnBrk="1" hangingPunct="1"/>
            <a:r>
              <a:rPr lang="zh-CN" altLang="en-US" dirty="0">
                <a:latin typeface="Times New Roman" panose="02020603050405020304" pitchFamily="18" charset="0"/>
                <a:ea typeface="宋体" panose="02010600030101010101" pitchFamily="2" charset="-122"/>
              </a:rPr>
              <a:t>从医</a:t>
            </a:r>
            <a:endParaRPr lang="zh-CN" altLang="en-US" dirty="0">
              <a:latin typeface="Times New Roman" panose="02020603050405020304" pitchFamily="18" charset="0"/>
              <a:ea typeface="宋体" panose="02010600030101010101" pitchFamily="2" charset="-122"/>
            </a:endParaRPr>
          </a:p>
        </p:txBody>
      </p:sp>
      <p:sp>
        <p:nvSpPr>
          <p:cNvPr id="28699" name="矩形 89128"/>
          <p:cNvSpPr/>
          <p:nvPr/>
        </p:nvSpPr>
        <p:spPr>
          <a:xfrm rot="-5831454">
            <a:off x="7886700" y="3390900"/>
            <a:ext cx="1371600" cy="533400"/>
          </a:xfrm>
          <a:prstGeom prst="rect">
            <a:avLst/>
          </a:prstGeom>
          <a:noFill/>
          <a:ln w="12700" cap="flat" cmpd="sng">
            <a:solidFill>
              <a:schemeClr val="tx1"/>
            </a:solidFill>
            <a:prstDash val="solid"/>
            <a:miter/>
            <a:headEnd type="none" w="med" len="med"/>
            <a:tailEnd type="none" w="med" len="med"/>
          </a:ln>
        </p:spPr>
        <p:txBody>
          <a:bodyPr/>
          <a:p>
            <a:pPr lvl="0" eaLnBrk="1" hangingPunct="1"/>
            <a:endParaRPr lang="zh-CN" altLang="en-US" dirty="0">
              <a:latin typeface="Arial" panose="020B0604020202020204" pitchFamily="34" charset="0"/>
              <a:ea typeface="宋体" panose="02010600030101010101" pitchFamily="2" charset="-122"/>
            </a:endParaRPr>
          </a:p>
        </p:txBody>
      </p:sp>
      <p:sp>
        <p:nvSpPr>
          <p:cNvPr id="28700" name="文本框 89129"/>
          <p:cNvSpPr txBox="1"/>
          <p:nvPr/>
        </p:nvSpPr>
        <p:spPr>
          <a:xfrm rot="-519848">
            <a:off x="8305800" y="2971800"/>
            <a:ext cx="488950" cy="1346200"/>
          </a:xfrm>
          <a:prstGeom prst="rect">
            <a:avLst/>
          </a:prstGeom>
          <a:noFill/>
          <a:ln w="12700">
            <a:noFill/>
          </a:ln>
        </p:spPr>
        <p:txBody>
          <a:bodyPr vert="eaVert" wrap="none">
            <a:spAutoFit/>
          </a:bodyPr>
          <a:p>
            <a:pPr lvl="0" algn="ctr" eaLnBrk="1" hangingPunct="1"/>
            <a:r>
              <a:rPr lang="zh-CN" altLang="en-US" sz="2000" dirty="0">
                <a:latin typeface="Times New Roman" panose="02020603050405020304" pitchFamily="18" charset="0"/>
                <a:ea typeface="宋体" panose="02010600030101010101" pitchFamily="2" charset="-122"/>
              </a:rPr>
              <a:t>支持的语句</a:t>
            </a:r>
            <a:endParaRPr lang="zh-CN" altLang="en-US" sz="2000" dirty="0">
              <a:latin typeface="Times New Roman" panose="02020603050405020304" pitchFamily="18" charset="0"/>
              <a:ea typeface="宋体" panose="02010600030101010101" pitchFamily="2" charset="-122"/>
            </a:endParaRPr>
          </a:p>
        </p:txBody>
      </p:sp>
      <p:sp>
        <p:nvSpPr>
          <p:cNvPr id="28701" name="直接连接符 89130"/>
          <p:cNvSpPr/>
          <p:nvPr/>
        </p:nvSpPr>
        <p:spPr>
          <a:xfrm flipH="1" flipV="1">
            <a:off x="1752600" y="1905000"/>
            <a:ext cx="685800" cy="228600"/>
          </a:xfrm>
          <a:prstGeom prst="line">
            <a:avLst/>
          </a:prstGeom>
          <a:ln w="38100" cap="flat" cmpd="sng">
            <a:solidFill>
              <a:srgbClr val="0000FF"/>
            </a:solidFill>
            <a:prstDash val="solid"/>
            <a:headEnd type="none" w="med" len="med"/>
            <a:tailEnd type="none" w="med" len="med"/>
          </a:ln>
        </p:spPr>
      </p:sp>
      <p:sp>
        <p:nvSpPr>
          <p:cNvPr id="28702" name="任意多边形 89131"/>
          <p:cNvSpPr/>
          <p:nvPr/>
        </p:nvSpPr>
        <p:spPr>
          <a:xfrm>
            <a:off x="6629400" y="1828800"/>
            <a:ext cx="838200" cy="609600"/>
          </a:xfrm>
          <a:custGeom>
            <a:avLst/>
            <a:gdLst>
              <a:gd name="txL" fmla="*/ 0 w 1040"/>
              <a:gd name="txT" fmla="*/ 0 h 1104"/>
              <a:gd name="txR" fmla="*/ 1040 w 1040"/>
              <a:gd name="txB" fmla="*/ 1104 h 1104"/>
            </a:gdLst>
            <a:ahLst/>
            <a:cxnLst>
              <a:cxn ang="0">
                <a:pos x="451338" y="0"/>
              </a:cxn>
              <a:cxn ang="0">
                <a:pos x="64477" y="503583"/>
              </a:cxn>
              <a:cxn ang="0">
                <a:pos x="838200" y="609600"/>
              </a:cxn>
            </a:cxnLst>
            <a:rect l="txL" t="txT" r="txR" b="txB"/>
            <a:pathLst>
              <a:path w="1040" h="1104">
                <a:moveTo>
                  <a:pt x="560" y="0"/>
                </a:moveTo>
                <a:cubicBezTo>
                  <a:pt x="280" y="364"/>
                  <a:pt x="0" y="728"/>
                  <a:pt x="80" y="912"/>
                </a:cubicBezTo>
                <a:cubicBezTo>
                  <a:pt x="160" y="1096"/>
                  <a:pt x="600" y="1100"/>
                  <a:pt x="1040" y="1104"/>
                </a:cubicBezTo>
              </a:path>
            </a:pathLst>
          </a:custGeom>
          <a:noFill/>
          <a:ln w="38100" cap="flat" cmpd="sng">
            <a:solidFill>
              <a:srgbClr val="0000FF">
                <a:alpha val="100000"/>
              </a:srgbClr>
            </a:solidFill>
            <a:prstDash val="solid"/>
            <a:round/>
            <a:headEnd type="none" w="med" len="med"/>
            <a:tailEnd type="none" w="med" len="med"/>
          </a:ln>
        </p:spPr>
        <p:txBody>
          <a:bodyPr/>
          <a:p>
            <a:endParaRPr lang="zh-CN" altLang="en-US"/>
          </a:p>
        </p:txBody>
      </p:sp>
      <p:sp>
        <p:nvSpPr>
          <p:cNvPr id="28703" name="矩形 89132"/>
          <p:cNvSpPr/>
          <p:nvPr/>
        </p:nvSpPr>
        <p:spPr>
          <a:xfrm rot="-1105342">
            <a:off x="7467600" y="4724400"/>
            <a:ext cx="685800" cy="381000"/>
          </a:xfrm>
          <a:prstGeom prst="rect">
            <a:avLst/>
          </a:prstGeom>
          <a:noFill/>
          <a:ln w="12700" cap="flat" cmpd="sng">
            <a:solidFill>
              <a:schemeClr val="tx1"/>
            </a:solidFill>
            <a:prstDash val="solid"/>
            <a:miter/>
            <a:headEnd type="none" w="med" len="med"/>
            <a:tailEnd type="none" w="med" len="med"/>
          </a:ln>
        </p:spPr>
        <p:txBody>
          <a:bodyPr wrap="none" anchor="ctr"/>
          <a:p>
            <a:pPr lvl="0" algn="ctr" eaLnBrk="1" hangingPunct="1"/>
            <a:r>
              <a:rPr lang="zh-CN" altLang="en-US" sz="2000" dirty="0">
                <a:latin typeface="Times New Roman" panose="02020603050405020304" pitchFamily="18" charset="0"/>
                <a:ea typeface="宋体" panose="02010600030101010101" pitchFamily="2" charset="-122"/>
              </a:rPr>
              <a:t>幽默</a:t>
            </a:r>
            <a:endParaRPr lang="zh-CN" altLang="en-US" sz="2000" dirty="0">
              <a:latin typeface="Times New Roman" panose="02020603050405020304" pitchFamily="18" charset="0"/>
              <a:ea typeface="宋体" panose="02010600030101010101" pitchFamily="2" charset="-122"/>
            </a:endParaRPr>
          </a:p>
        </p:txBody>
      </p:sp>
      <p:sp>
        <p:nvSpPr>
          <p:cNvPr id="28704" name="矩形 89133"/>
          <p:cNvSpPr/>
          <p:nvPr/>
        </p:nvSpPr>
        <p:spPr>
          <a:xfrm rot="-1105342">
            <a:off x="7086600" y="1524000"/>
            <a:ext cx="838200" cy="381000"/>
          </a:xfrm>
          <a:prstGeom prst="rect">
            <a:avLst/>
          </a:prstGeom>
          <a:noFill/>
          <a:ln w="12700" cap="flat" cmpd="sng">
            <a:solidFill>
              <a:schemeClr val="tx1"/>
            </a:solidFill>
            <a:prstDash val="solid"/>
            <a:miter/>
            <a:headEnd type="none" w="med" len="med"/>
            <a:tailEnd type="none" w="med" len="med"/>
          </a:ln>
        </p:spPr>
        <p:txBody>
          <a:bodyPr wrap="none" anchor="ctr"/>
          <a:p>
            <a:pPr lvl="0" algn="ctr" eaLnBrk="1" hangingPunct="1"/>
            <a:r>
              <a:rPr lang="en-US" altLang="zh-CN" sz="2000" dirty="0">
                <a:latin typeface="Times New Roman" panose="02020603050405020304" pitchFamily="18" charset="0"/>
                <a:ea typeface="宋体" panose="02010600030101010101" pitchFamily="2" charset="-122"/>
              </a:rPr>
              <a:t>《</a:t>
            </a:r>
            <a:r>
              <a:rPr lang="zh-CN" altLang="en-US" sz="2000" dirty="0">
                <a:latin typeface="Times New Roman" panose="02020603050405020304" pitchFamily="18" charset="0"/>
                <a:ea typeface="宋体" panose="02010600030101010101" pitchFamily="2" charset="-122"/>
              </a:rPr>
              <a:t>一面</a:t>
            </a:r>
            <a:r>
              <a:rPr lang="en-US" altLang="zh-CN" sz="2000" dirty="0">
                <a:latin typeface="Times New Roman" panose="02020603050405020304" pitchFamily="18" charset="0"/>
                <a:ea typeface="宋体" panose="02010600030101010101" pitchFamily="2" charset="-122"/>
              </a:rPr>
              <a:t>》</a:t>
            </a:r>
            <a:endParaRPr lang="en-US" altLang="zh-CN" sz="2000" dirty="0">
              <a:latin typeface="Times New Roman" panose="02020603050405020304" pitchFamily="18" charset="0"/>
              <a:ea typeface="宋体" panose="02010600030101010101" pitchFamily="2" charset="-122"/>
            </a:endParaRPr>
          </a:p>
        </p:txBody>
      </p:sp>
      <p:sp>
        <p:nvSpPr>
          <p:cNvPr id="28705" name="直接连接符 89134"/>
          <p:cNvSpPr/>
          <p:nvPr/>
        </p:nvSpPr>
        <p:spPr>
          <a:xfrm flipH="1">
            <a:off x="6705600" y="2209800"/>
            <a:ext cx="685800" cy="76200"/>
          </a:xfrm>
          <a:prstGeom prst="line">
            <a:avLst/>
          </a:prstGeom>
          <a:ln w="38100" cap="flat" cmpd="sng">
            <a:solidFill>
              <a:srgbClr val="0000FF"/>
            </a:solidFill>
            <a:prstDash val="solid"/>
            <a:headEnd type="none" w="med" len="med"/>
            <a:tailEnd type="none" w="med" len="med"/>
          </a:ln>
        </p:spPr>
      </p:sp>
      <p:sp>
        <p:nvSpPr>
          <p:cNvPr id="28706" name="任意多边形 89135"/>
          <p:cNvSpPr/>
          <p:nvPr/>
        </p:nvSpPr>
        <p:spPr>
          <a:xfrm rot="-168650">
            <a:off x="7848600" y="1143000"/>
            <a:ext cx="609600" cy="533400"/>
          </a:xfrm>
          <a:custGeom>
            <a:avLst/>
            <a:gdLst>
              <a:gd name="txL" fmla="*/ 0 w 1040"/>
              <a:gd name="txT" fmla="*/ 0 h 1104"/>
              <a:gd name="txR" fmla="*/ 1040 w 1040"/>
              <a:gd name="txB" fmla="*/ 1104 h 1104"/>
            </a:gdLst>
            <a:ahLst/>
            <a:cxnLst>
              <a:cxn ang="0">
                <a:pos x="328246" y="0"/>
              </a:cxn>
              <a:cxn ang="0">
                <a:pos x="46892" y="440635"/>
              </a:cxn>
              <a:cxn ang="0">
                <a:pos x="609600" y="533400"/>
              </a:cxn>
            </a:cxnLst>
            <a:rect l="txL" t="txT" r="txR" b="txB"/>
            <a:pathLst>
              <a:path w="1040" h="1104">
                <a:moveTo>
                  <a:pt x="560" y="0"/>
                </a:moveTo>
                <a:cubicBezTo>
                  <a:pt x="280" y="364"/>
                  <a:pt x="0" y="728"/>
                  <a:pt x="80" y="912"/>
                </a:cubicBezTo>
                <a:cubicBezTo>
                  <a:pt x="160" y="1096"/>
                  <a:pt x="600" y="1100"/>
                  <a:pt x="1040" y="1104"/>
                </a:cubicBezTo>
              </a:path>
            </a:pathLst>
          </a:custGeom>
          <a:noFill/>
          <a:ln w="41275" cap="flat" cmpd="sng">
            <a:solidFill>
              <a:srgbClr val="339966">
                <a:alpha val="100000"/>
              </a:srgbClr>
            </a:solidFill>
            <a:prstDash val="solid"/>
            <a:round/>
            <a:headEnd type="none" w="med" len="med"/>
            <a:tailEnd type="none" w="med" len="med"/>
          </a:ln>
        </p:spPr>
        <p:txBody>
          <a:bodyPr/>
          <a:p>
            <a:endParaRPr lang="zh-CN" altLang="en-US"/>
          </a:p>
        </p:txBody>
      </p:sp>
      <p:sp>
        <p:nvSpPr>
          <p:cNvPr id="28707" name="直接连接符 89139"/>
          <p:cNvSpPr/>
          <p:nvPr/>
        </p:nvSpPr>
        <p:spPr>
          <a:xfrm>
            <a:off x="685800" y="3962400"/>
            <a:ext cx="228600" cy="0"/>
          </a:xfrm>
          <a:prstGeom prst="line">
            <a:avLst/>
          </a:prstGeom>
          <a:ln w="12700" cap="flat" cmpd="sng">
            <a:solidFill>
              <a:schemeClr val="tx1"/>
            </a:solidFill>
            <a:prstDash val="solid"/>
            <a:headEnd type="none" w="med" len="med"/>
            <a:tailEnd type="triangle" w="med" len="med"/>
          </a:ln>
        </p:spPr>
      </p:sp>
      <p:sp>
        <p:nvSpPr>
          <p:cNvPr id="28708" name="文本框 89140"/>
          <p:cNvSpPr txBox="1"/>
          <p:nvPr/>
        </p:nvSpPr>
        <p:spPr>
          <a:xfrm>
            <a:off x="838200" y="3733800"/>
            <a:ext cx="644525" cy="366713"/>
          </a:xfrm>
          <a:prstGeom prst="rect">
            <a:avLst/>
          </a:prstGeom>
          <a:noFill/>
          <a:ln w="12700">
            <a:noFill/>
          </a:ln>
        </p:spPr>
        <p:txBody>
          <a:bodyPr wrap="none">
            <a:spAutoFit/>
          </a:bodyPr>
          <a:p>
            <a:pPr lvl="0" algn="ctr" eaLnBrk="1" hangingPunct="1"/>
            <a:r>
              <a:rPr lang="zh-CN" altLang="en-US" dirty="0">
                <a:latin typeface="Times New Roman" panose="02020603050405020304" pitchFamily="18" charset="0"/>
                <a:ea typeface="宋体" panose="02010600030101010101" pitchFamily="2" charset="-122"/>
              </a:rPr>
              <a:t>从文</a:t>
            </a:r>
            <a:endParaRPr lang="zh-CN" altLang="en-US" dirty="0">
              <a:latin typeface="Times New Roman" panose="02020603050405020304" pitchFamily="18" charset="0"/>
              <a:ea typeface="宋体" panose="02010600030101010101" pitchFamily="2" charset="-122"/>
            </a:endParaRPr>
          </a:p>
        </p:txBody>
      </p:sp>
      <p:sp>
        <p:nvSpPr>
          <p:cNvPr id="28709" name="文本框 89141"/>
          <p:cNvSpPr txBox="1"/>
          <p:nvPr/>
        </p:nvSpPr>
        <p:spPr>
          <a:xfrm>
            <a:off x="1046163" y="5638800"/>
            <a:ext cx="6184900" cy="646113"/>
          </a:xfrm>
          <a:prstGeom prst="rect">
            <a:avLst/>
          </a:prstGeom>
          <a:noFill/>
          <a:ln w="12700">
            <a:noFill/>
          </a:ln>
        </p:spPr>
        <p:txBody>
          <a:bodyPr wrap="none">
            <a:spAutoFit/>
          </a:bodyPr>
          <a:p>
            <a:pPr lvl="0" algn="ctr" eaLnBrk="1" hangingPunct="1"/>
            <a:r>
              <a:rPr lang="en-US" altLang="zh-CN" sz="3600" dirty="0">
                <a:solidFill>
                  <a:srgbClr val="0070C0"/>
                </a:solidFill>
                <a:latin typeface="楷体" panose="02010609060101010101" pitchFamily="49" charset="-122"/>
                <a:ea typeface="楷体" panose="02010609060101010101" pitchFamily="49" charset="-122"/>
              </a:rPr>
              <a:t>《</a:t>
            </a:r>
            <a:r>
              <a:rPr lang="zh-CN" altLang="en-US" sz="3600" dirty="0">
                <a:solidFill>
                  <a:srgbClr val="0070C0"/>
                </a:solidFill>
                <a:latin typeface="楷体" panose="02010609060101010101" pitchFamily="49" charset="-122"/>
                <a:ea typeface="楷体" panose="02010609060101010101" pitchFamily="49" charset="-122"/>
              </a:rPr>
              <a:t>走近你</a:t>
            </a:r>
            <a:r>
              <a:rPr lang="en-US" altLang="zh-CN" sz="3600" dirty="0">
                <a:solidFill>
                  <a:srgbClr val="0070C0"/>
                </a:solidFill>
                <a:latin typeface="楷体" panose="02010609060101010101" pitchFamily="49" charset="-122"/>
                <a:ea typeface="楷体" panose="02010609060101010101" pitchFamily="49" charset="-122"/>
              </a:rPr>
              <a:t>—“</a:t>
            </a:r>
            <a:r>
              <a:rPr lang="zh-CN" altLang="en-US" sz="3600" dirty="0">
                <a:solidFill>
                  <a:srgbClr val="0070C0"/>
                </a:solidFill>
                <a:latin typeface="楷体" panose="02010609060101010101" pitchFamily="49" charset="-122"/>
                <a:ea typeface="楷体" panose="02010609060101010101" pitchFamily="49" charset="-122"/>
              </a:rPr>
              <a:t>民族魂”鲁迅</a:t>
            </a:r>
            <a:r>
              <a:rPr lang="en-US" altLang="zh-CN" sz="3600" dirty="0">
                <a:solidFill>
                  <a:srgbClr val="0070C0"/>
                </a:solidFill>
                <a:latin typeface="楷体" panose="02010609060101010101" pitchFamily="49" charset="-122"/>
                <a:ea typeface="楷体" panose="02010609060101010101" pitchFamily="49" charset="-122"/>
              </a:rPr>
              <a:t>》</a:t>
            </a:r>
            <a:endParaRPr lang="en-US" altLang="zh-CN" sz="3600" dirty="0">
              <a:solidFill>
                <a:srgbClr val="0070C0"/>
              </a:solidFill>
              <a:latin typeface="楷体" panose="02010609060101010101" pitchFamily="49" charset="-122"/>
              <a:ea typeface="楷体" panose="02010609060101010101" pitchFamily="49" charset="-122"/>
            </a:endParaRPr>
          </a:p>
        </p:txBody>
      </p:sp>
      <p:sp>
        <p:nvSpPr>
          <p:cNvPr id="26661" name="文本框 89142"/>
          <p:cNvSpPr txBox="1">
            <a:spLocks noChangeArrowheads="1"/>
          </p:cNvSpPr>
          <p:nvPr/>
        </p:nvSpPr>
        <p:spPr bwMode="auto">
          <a:xfrm>
            <a:off x="876300" y="228600"/>
            <a:ext cx="2019300" cy="641350"/>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600" b="0" i="0" u="none" strike="noStrike" kern="1200" cap="none" spc="0" normalizeH="0" baseline="0" noProof="0" dirty="0">
                <a:ln>
                  <a:noFill/>
                </a:ln>
                <a:solidFill>
                  <a:srgbClr val="FF3300"/>
                </a:solidFill>
                <a:effectLst/>
                <a:uLnTx/>
                <a:uFillTx/>
                <a:latin typeface="微软雅黑" panose="020B0503020204020204" pitchFamily="34" charset="-122"/>
                <a:ea typeface="微软雅黑" panose="020B0503020204020204" pitchFamily="34" charset="-122"/>
                <a:cs typeface="+mn-cs"/>
              </a:rPr>
              <a:t>群文阅读</a:t>
            </a:r>
            <a:endParaRPr kumimoji="0" lang="zh-CN" altLang="en-US" sz="3600" b="0" i="0" u="none" strike="noStrike" kern="1200" cap="none" spc="0" normalizeH="0" baseline="0" noProof="0" dirty="0">
              <a:ln>
                <a:noFill/>
              </a:ln>
              <a:solidFill>
                <a:srgbClr val="FF3300"/>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矩形 4"/>
          <p:cNvSpPr/>
          <p:nvPr/>
        </p:nvSpPr>
        <p:spPr>
          <a:xfrm>
            <a:off x="5029200" y="381000"/>
            <a:ext cx="2222500" cy="701675"/>
          </a:xfrm>
          <a:prstGeom prst="rect">
            <a:avLst/>
          </a:prstGeom>
          <a:noFill/>
          <a:ln w="9525">
            <a:noFill/>
          </a:ln>
        </p:spPr>
        <p:txBody>
          <a:bodyPr wrap="none">
            <a:spAutoFit/>
          </a:bodyPr>
          <a:p>
            <a:pPr lvl="0" eaLnBrk="1" hangingPunct="1"/>
            <a:r>
              <a:rPr lang="zh-CN" altLang="en-US" dirty="0">
                <a:solidFill>
                  <a:srgbClr val="374FFF"/>
                </a:solidFill>
                <a:latin typeface="楷体_GB2312" pitchFamily="49" charset="-122"/>
                <a:ea typeface="楷体_GB2312" pitchFamily="49" charset="-122"/>
              </a:rPr>
              <a:t>文本主题</a:t>
            </a:r>
            <a:endParaRPr lang="zh-CN" altLang="en-US" dirty="0">
              <a:solidFill>
                <a:srgbClr val="374FFF"/>
              </a:solidFill>
              <a:latin typeface="楷体_GB2312" pitchFamily="49" charset="-122"/>
              <a:ea typeface="楷体_GB2312" pitchFamily="49" charset="-122"/>
            </a:endParaRPr>
          </a:p>
        </p:txBody>
      </p:sp>
      <p:sp>
        <p:nvSpPr>
          <p:cNvPr id="213000" name="文本框 212999"/>
          <p:cNvSpPr txBox="1"/>
          <p:nvPr/>
        </p:nvSpPr>
        <p:spPr>
          <a:xfrm>
            <a:off x="381000" y="4114800"/>
            <a:ext cx="8534400" cy="1016000"/>
          </a:xfrm>
          <a:prstGeom prst="rect">
            <a:avLst/>
          </a:prstGeom>
          <a:noFill/>
          <a:ln w="12700">
            <a:noFill/>
          </a:ln>
        </p:spPr>
        <p:txBody>
          <a:bodyPr>
            <a:spAutoFit/>
          </a:bodyPr>
          <a:p>
            <a:pPr lvl="0" eaLnBrk="1" hangingPunct="1"/>
            <a:r>
              <a:rPr lang="en-US" altLang="zh-CN" sz="4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这样设计通过方法的选择、反复阅读、求同求异、读写结合等策略，实现习得方法、提升认识、形成素养的目的。</a:t>
            </a:r>
            <a:endParaRPr lang="zh-CN" altLang="en-US" sz="2000" dirty="0">
              <a:latin typeface="微软雅黑" panose="020B0503020204020204" pitchFamily="34" charset="-122"/>
              <a:ea typeface="微软雅黑" panose="020B0503020204020204" pitchFamily="34" charset="-122"/>
            </a:endParaRPr>
          </a:p>
        </p:txBody>
      </p:sp>
      <p:sp>
        <p:nvSpPr>
          <p:cNvPr id="213002" name="右弧形箭头 213001"/>
          <p:cNvSpPr/>
          <p:nvPr/>
        </p:nvSpPr>
        <p:spPr>
          <a:xfrm>
            <a:off x="6705600" y="2057400"/>
            <a:ext cx="381000" cy="1066800"/>
          </a:xfrm>
          <a:prstGeom prst="curvedLeftArrow">
            <a:avLst>
              <a:gd name="adj1" fmla="val 56000"/>
              <a:gd name="adj2" fmla="val 112000"/>
              <a:gd name="adj3" fmla="val 33305"/>
            </a:avLst>
          </a:prstGeom>
          <a:solidFill>
            <a:srgbClr val="FF0000"/>
          </a:solidFill>
          <a:ln w="12700" cap="flat" cmpd="sng">
            <a:solidFill>
              <a:srgbClr val="FF0000"/>
            </a:solidFill>
            <a:prstDash val="solid"/>
            <a:miter/>
            <a:headEnd type="none" w="med" len="med"/>
            <a:tailEnd type="none" w="med" len="med"/>
          </a:ln>
        </p:spPr>
        <p:txBody>
          <a:bodyPr/>
          <a:p>
            <a:pPr lvl="0" eaLnBrk="1" hangingPunct="1"/>
            <a:endParaRPr lang="zh-CN" altLang="en-US" dirty="0">
              <a:latin typeface="Arial" panose="020B0604020202020204" pitchFamily="34" charset="0"/>
              <a:ea typeface="宋体" panose="02010600030101010101" pitchFamily="2" charset="-122"/>
            </a:endParaRPr>
          </a:p>
        </p:txBody>
      </p:sp>
      <p:sp>
        <p:nvSpPr>
          <p:cNvPr id="29701" name="矩形 213002"/>
          <p:cNvSpPr>
            <a:spLocks noTextEdit="1"/>
          </p:cNvSpPr>
          <p:nvPr/>
        </p:nvSpPr>
        <p:spPr>
          <a:xfrm rot="531206">
            <a:off x="7324725" y="2085975"/>
            <a:ext cx="1447800" cy="1219200"/>
          </a:xfrm>
          <a:prstGeom prst="rect">
            <a:avLst/>
          </a:prstGeom>
        </p:spPr>
        <p:txBody>
          <a:bodyPr wrap="none" fromWordArt="1">
            <a:prstTxWarp prst="textSlantUp">
              <a:avLst>
                <a:gd name="adj" fmla="val 32056"/>
              </a:avLst>
            </a:prstTxWarp>
            <a:normAutofit/>
          </a:bodyPr>
          <a:p>
            <a:pPr algn="ctr" eaLnBrk="0" hangingPunct="0"/>
            <a:r>
              <a:rPr lang="zh-CN" altLang="en-US" sz="3600">
                <a:ln w="9525" cap="flat" cmpd="sng">
                  <a:solidFill>
                    <a:srgbClr val="CC99FF"/>
                  </a:solidFill>
                  <a:prstDash val="solid"/>
                  <a:headEnd type="none" w="med" len="med"/>
                  <a:tailEnd type="none" w="med" len="med"/>
                </a:ln>
                <a:gradFill rotWithShape="1">
                  <a:gsLst>
                    <a:gs pos="0">
                      <a:srgbClr val="6600CC"/>
                    </a:gs>
                    <a:gs pos="100000">
                      <a:srgbClr val="CC00CC"/>
                    </a:gs>
                  </a:gsLst>
                  <a:lin ang="4860000" scaled="1"/>
                  <a:tileRect/>
                </a:gradFill>
                <a:effectLst>
                  <a:outerShdw dist="53882" dir="2699999" algn="ctr" rotWithShape="0">
                    <a:srgbClr val="9999FF">
                      <a:alpha val="79999"/>
                    </a:srgbClr>
                  </a:outerShdw>
                </a:effectLst>
                <a:latin typeface="宋体" panose="02010600030101010101" pitchFamily="2" charset="-122"/>
                <a:ea typeface="宋体" panose="02010600030101010101" pitchFamily="2" charset="-122"/>
              </a:rPr>
              <a:t>英雄</a:t>
            </a:r>
            <a:endParaRPr lang="zh-CN" altLang="en-US" sz="3600">
              <a:ln w="9525" cap="flat" cmpd="sng">
                <a:solidFill>
                  <a:srgbClr val="CC99FF"/>
                </a:solidFill>
                <a:prstDash val="solid"/>
                <a:headEnd type="none" w="med" len="med"/>
                <a:tailEnd type="none" w="med" len="med"/>
              </a:ln>
              <a:gradFill rotWithShape="1">
                <a:gsLst>
                  <a:gs pos="0">
                    <a:srgbClr val="6600CC"/>
                  </a:gs>
                  <a:gs pos="100000">
                    <a:srgbClr val="CC00CC"/>
                  </a:gs>
                </a:gsLst>
                <a:lin ang="4860000" scaled="1"/>
                <a:tileRect/>
              </a:gradFill>
              <a:effectLst>
                <a:outerShdw dist="53882" dir="2699999" algn="ctr" rotWithShape="0">
                  <a:srgbClr val="9999FF">
                    <a:alpha val="79999"/>
                  </a:srgbClr>
                </a:outerShdw>
              </a:effectLst>
              <a:latin typeface="宋体" panose="02010600030101010101" pitchFamily="2" charset="-122"/>
              <a:ea typeface="宋体" panose="02010600030101010101" pitchFamily="2" charset="-122"/>
            </a:endParaRPr>
          </a:p>
        </p:txBody>
      </p:sp>
      <p:sp>
        <p:nvSpPr>
          <p:cNvPr id="29702" name="文本框 30730"/>
          <p:cNvSpPr txBox="1"/>
          <p:nvPr/>
        </p:nvSpPr>
        <p:spPr>
          <a:xfrm>
            <a:off x="762000" y="838200"/>
            <a:ext cx="7848600" cy="2554288"/>
          </a:xfrm>
          <a:prstGeom prst="rect">
            <a:avLst/>
          </a:prstGeom>
          <a:noFill/>
          <a:ln w="9525">
            <a:noFill/>
          </a:ln>
        </p:spPr>
        <p:txBody>
          <a:bodyPr>
            <a:spAutoFit/>
          </a:bodyPr>
          <a:p>
            <a:pPr lvl="0" algn="ctr" eaLnBrk="1" hangingPunct="1">
              <a:lnSpc>
                <a:spcPct val="150000"/>
              </a:lnSpc>
            </a:pPr>
            <a:r>
              <a:rPr lang="zh-CN" altLang="en-US" sz="2800" dirty="0">
                <a:latin typeface="微软雅黑" panose="020B0503020204020204" pitchFamily="34" charset="-122"/>
                <a:ea typeface="微软雅黑" panose="020B0503020204020204" pitchFamily="34" charset="-122"/>
              </a:rPr>
              <a:t>六年级下册第三单元（走进鲁迅）</a:t>
            </a:r>
            <a:endParaRPr lang="en-US" altLang="zh-CN" sz="2800" dirty="0">
              <a:latin typeface="微软雅黑" panose="020B0503020204020204" pitchFamily="34" charset="-122"/>
              <a:ea typeface="微软雅黑" panose="020B0503020204020204" pitchFamily="34" charset="-122"/>
            </a:endParaRPr>
          </a:p>
          <a:p>
            <a:pPr lvl="0" eaLnBrk="1" hangingPunct="1">
              <a:lnSpc>
                <a:spcPct val="150000"/>
              </a:lnSpc>
            </a:pPr>
            <a:r>
              <a:rPr lang="en-US" altLang="zh-CN" sz="2400" dirty="0">
                <a:latin typeface="楷体" panose="02010609060101010101" pitchFamily="49" charset="-122"/>
                <a:ea typeface="楷体" panose="02010609060101010101" pitchFamily="49" charset="-122"/>
              </a:rPr>
              <a:t>		《</a:t>
            </a:r>
            <a:r>
              <a:rPr lang="zh-CN" altLang="en-US" sz="2400" dirty="0">
                <a:latin typeface="楷体" panose="02010609060101010101" pitchFamily="49" charset="-122"/>
                <a:ea typeface="楷体" panose="02010609060101010101" pitchFamily="49" charset="-122"/>
              </a:rPr>
              <a:t>十六年前的回忆</a:t>
            </a:r>
            <a:r>
              <a:rPr lang="en-US" altLang="zh-CN" sz="2400" dirty="0">
                <a:latin typeface="楷体" panose="02010609060101010101" pitchFamily="49" charset="-122"/>
                <a:ea typeface="楷体" panose="02010609060101010101" pitchFamily="49" charset="-122"/>
              </a:rPr>
              <a:t>》 《</a:t>
            </a:r>
            <a:r>
              <a:rPr lang="zh-CN" altLang="en-US" sz="2400" dirty="0">
                <a:latin typeface="楷体" panose="02010609060101010101" pitchFamily="49" charset="-122"/>
                <a:ea typeface="楷体" panose="02010609060101010101" pitchFamily="49" charset="-122"/>
              </a:rPr>
              <a:t>灯光</a:t>
            </a:r>
            <a:r>
              <a:rPr lang="en-US" altLang="zh-CN" sz="2400" dirty="0">
                <a:latin typeface="楷体" panose="02010609060101010101" pitchFamily="49" charset="-122"/>
                <a:ea typeface="楷体" panose="02010609060101010101" pitchFamily="49" charset="-122"/>
              </a:rPr>
              <a:t>》</a:t>
            </a:r>
            <a:endParaRPr lang="en-US" altLang="zh-CN" sz="2400" dirty="0">
              <a:latin typeface="楷体" panose="02010609060101010101" pitchFamily="49" charset="-122"/>
              <a:ea typeface="楷体" panose="02010609060101010101" pitchFamily="49" charset="-122"/>
            </a:endParaRPr>
          </a:p>
          <a:p>
            <a:pPr lvl="0" eaLnBrk="1" hangingPunct="1">
              <a:lnSpc>
                <a:spcPct val="150000"/>
              </a:lnSpc>
            </a:pPr>
            <a:r>
              <a:rPr lang="en-US" altLang="zh-CN" sz="2400" dirty="0">
                <a:latin typeface="楷体" panose="02010609060101010101" pitchFamily="49" charset="-122"/>
                <a:ea typeface="楷体" panose="02010609060101010101" pitchFamily="49" charset="-122"/>
              </a:rPr>
              <a:t>		《</a:t>
            </a:r>
            <a:r>
              <a:rPr lang="zh-CN" altLang="en-US" sz="2400" dirty="0">
                <a:latin typeface="楷体" panose="02010609060101010101" pitchFamily="49" charset="-122"/>
                <a:ea typeface="楷体" panose="02010609060101010101" pitchFamily="49" charset="-122"/>
              </a:rPr>
              <a:t>为人民服务</a:t>
            </a:r>
            <a:r>
              <a:rPr lang="en-US" altLang="zh-CN" sz="2400" dirty="0">
                <a:latin typeface="楷体" panose="02010609060101010101" pitchFamily="49" charset="-122"/>
                <a:ea typeface="楷体" panose="02010609060101010101" pitchFamily="49" charset="-122"/>
              </a:rPr>
              <a:t>》《</a:t>
            </a:r>
            <a:r>
              <a:rPr lang="zh-CN" altLang="en-US" sz="2400" dirty="0">
                <a:latin typeface="楷体" panose="02010609060101010101" pitchFamily="49" charset="-122"/>
                <a:ea typeface="楷体" panose="02010609060101010101" pitchFamily="49" charset="-122"/>
              </a:rPr>
              <a:t>一夜的工作</a:t>
            </a:r>
            <a:r>
              <a:rPr lang="en-US" altLang="zh-CN" sz="2400" dirty="0">
                <a:latin typeface="楷体" panose="02010609060101010101" pitchFamily="49" charset="-122"/>
                <a:ea typeface="楷体" panose="02010609060101010101" pitchFamily="49" charset="-122"/>
              </a:rPr>
              <a:t>》</a:t>
            </a:r>
            <a:endParaRPr lang="en-US" altLang="zh-CN" sz="2400" dirty="0">
              <a:latin typeface="楷体" panose="02010609060101010101" pitchFamily="49" charset="-122"/>
              <a:ea typeface="楷体" panose="02010609060101010101" pitchFamily="49" charset="-122"/>
            </a:endParaRPr>
          </a:p>
          <a:p>
            <a:pPr lvl="0" algn="ctr" eaLnBrk="1" hangingPunct="1"/>
            <a:endParaRPr lang="zh-CN" altLang="en-US" sz="2800" dirty="0">
              <a:latin typeface="微软雅黑" panose="020B0503020204020204" pitchFamily="34" charset="-122"/>
              <a:ea typeface="微软雅黑" panose="020B0503020204020204" pitchFamily="34" charset="-122"/>
            </a:endParaRPr>
          </a:p>
          <a:p>
            <a:pPr lvl="0" algn="ctr" eaLnBrk="1" hangingPunct="1"/>
            <a:endParaRPr lang="zh-CN" altLang="en-US" dirty="0">
              <a:latin typeface="Times New Roman" panose="02020603050405020304" pitchFamily="18" charset="0"/>
              <a:ea typeface="楷体_GB2312" pitchFamily="49" charset="-122"/>
            </a:endParaRPr>
          </a:p>
        </p:txBody>
      </p:sp>
      <p:sp>
        <p:nvSpPr>
          <p:cNvPr id="13" name="Rectangle 218"/>
          <p:cNvSpPr>
            <a:spLocks noChangeArrowheads="1"/>
          </p:cNvSpPr>
          <p:nvPr/>
        </p:nvSpPr>
        <p:spPr bwMode="auto">
          <a:xfrm>
            <a:off x="1447800" y="242888"/>
            <a:ext cx="6553200" cy="460375"/>
          </a:xfrm>
          <a:prstGeom prst="rect">
            <a:avLst/>
          </a:prstGeom>
        </p:spPr>
        <p:style>
          <a:lnRef idx="2">
            <a:schemeClr val="accent2"/>
          </a:lnRef>
          <a:fillRef idx="1">
            <a:schemeClr val="lt1"/>
          </a:fillRef>
          <a:effectRef idx="0">
            <a:schemeClr val="accent2"/>
          </a:effectRef>
          <a:fontRef idx="minor">
            <a:schemeClr val="dk1"/>
          </a:fontRef>
        </p:style>
        <p:txBody>
          <a:bodyPr anchor="ctr">
            <a:spAutoFit/>
          </a:bodyPr>
          <a:p>
            <a:pPr lvl="0" algn="ctr" eaLnBrk="1" hangingPunct="1"/>
            <a:r>
              <a:rPr lang="zh-CN" altLang="en-US" sz="2400" dirty="0">
                <a:solidFill>
                  <a:srgbClr val="374FFF"/>
                </a:solidFill>
                <a:latin typeface="楷体_GB2312" pitchFamily="49" charset="-122"/>
                <a:ea typeface="楷体_GB2312" pitchFamily="49" charset="-122"/>
              </a:rPr>
              <a:t>“人文主题”议题</a:t>
            </a:r>
            <a:endParaRPr lang="zh-CN" altLang="en-US" sz="2400" dirty="0">
              <a:solidFill>
                <a:srgbClr val="374FFF"/>
              </a:solidFill>
              <a:latin typeface="楷体_GB2312" pitchFamily="49" charset="-122"/>
              <a:ea typeface="楷体_GB2312" pitchFamily="49" charset="-122"/>
            </a:endParaRPr>
          </a:p>
        </p:txBody>
      </p:sp>
      <p:sp>
        <p:nvSpPr>
          <p:cNvPr id="14" name="Rectangle 218"/>
          <p:cNvSpPr>
            <a:spLocks noChangeArrowheads="1"/>
          </p:cNvSpPr>
          <p:nvPr/>
        </p:nvSpPr>
        <p:spPr bwMode="auto">
          <a:xfrm>
            <a:off x="228600" y="3048000"/>
            <a:ext cx="6553200" cy="461963"/>
          </a:xfrm>
          <a:prstGeom prst="rect">
            <a:avLst/>
          </a:prstGeom>
          <a:ln>
            <a:solidFill>
              <a:srgbClr val="00B050"/>
            </a:solidFill>
          </a:ln>
        </p:spPr>
        <p:style>
          <a:lnRef idx="2">
            <a:schemeClr val="accent2"/>
          </a:lnRef>
          <a:fillRef idx="1">
            <a:schemeClr val="lt1"/>
          </a:fillRef>
          <a:effectRef idx="0">
            <a:schemeClr val="accent2"/>
          </a:effectRef>
          <a:fontRef idx="minor">
            <a:schemeClr val="dk1"/>
          </a:fontRef>
        </p:style>
        <p:txBody>
          <a:bodyPr anchor="ctr">
            <a:spAutoFit/>
          </a:bodyPr>
          <a:p>
            <a:pPr lvl="0" algn="ctr" eaLnBrk="1" hangingPunct="1"/>
            <a:r>
              <a:rPr lang="zh-CN" altLang="en-US" sz="2400" dirty="0">
                <a:solidFill>
                  <a:srgbClr val="374FFF"/>
                </a:solidFill>
                <a:latin typeface="楷体_GB2312" pitchFamily="49" charset="-122"/>
                <a:ea typeface="楷体_GB2312" pitchFamily="49" charset="-122"/>
              </a:rPr>
              <a:t>单元组成意图</a:t>
            </a:r>
            <a:endParaRPr lang="zh-CN" altLang="en-US" sz="2400" dirty="0">
              <a:solidFill>
                <a:srgbClr val="374FFF"/>
              </a:solidFill>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13002"/>
                                        </p:tgtEl>
                                        <p:attrNameLst>
                                          <p:attrName>style.visibility</p:attrName>
                                        </p:attrNameLst>
                                      </p:cBhvr>
                                      <p:to>
                                        <p:strVal val="visible"/>
                                      </p:to>
                                    </p:set>
                                    <p:animEffect transition="in" filter="wipe(up)">
                                      <p:cBhvr>
                                        <p:cTn id="7" dur="500"/>
                                        <p:tgtEl>
                                          <p:spTgt spid="21300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9701"/>
                                        </p:tgtEl>
                                        <p:attrNameLst>
                                          <p:attrName>style.visibility</p:attrName>
                                        </p:attrNameLst>
                                      </p:cBhvr>
                                      <p:to>
                                        <p:strVal val="visible"/>
                                      </p:to>
                                    </p:set>
                                    <p:animEffect transition="in" filter="diamond(in)">
                                      <p:cBhvr>
                                        <p:cTn id="12" dur="500"/>
                                        <p:tgtEl>
                                          <p:spTgt spid="2970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13000"/>
                                        </p:tgtEl>
                                        <p:attrNameLst>
                                          <p:attrName>style.visibility</p:attrName>
                                        </p:attrNameLst>
                                      </p:cBhvr>
                                      <p:to>
                                        <p:strVal val="visible"/>
                                      </p:to>
                                    </p:set>
                                    <p:animEffect transition="in" filter="wipe(left)">
                                      <p:cBhvr>
                                        <p:cTn id="17" dur="500"/>
                                        <p:tgtEl>
                                          <p:spTgt spid="2130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300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p:cNvPicPr>
            <a:picLocks noChangeAspect="1"/>
          </p:cNvPicPr>
          <p:nvPr>
            <p:ph idx="1"/>
          </p:nvPr>
        </p:nvPicPr>
        <p:blipFill>
          <a:blip r:embed="rId1"/>
          <a:stretch>
            <a:fillRect/>
          </a:stretch>
        </p:blipFill>
        <p:spPr>
          <a:xfrm>
            <a:off x="903605" y="826770"/>
            <a:ext cx="6929755" cy="5497830"/>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Rectangle 2"/>
          <p:cNvSpPr>
            <a:spLocks noChangeArrowheads="1"/>
          </p:cNvSpPr>
          <p:nvPr/>
        </p:nvSpPr>
        <p:spPr bwMode="auto">
          <a:xfrm>
            <a:off x="762000" y="381000"/>
            <a:ext cx="3505200" cy="641350"/>
          </a:xfrm>
          <a:prstGeom prst="rect">
            <a:avLst/>
          </a:prstGeom>
        </p:spPr>
        <p:style>
          <a:lnRef idx="2">
            <a:schemeClr val="accent2"/>
          </a:lnRef>
          <a:fillRef idx="1">
            <a:schemeClr val="lt1"/>
          </a:fillRef>
          <a:effectRef idx="0">
            <a:schemeClr val="accent2"/>
          </a:effectRef>
          <a:fontRef idx="minor">
            <a:schemeClr val="dk1"/>
          </a:fontRef>
        </p:style>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0" i="0" u="none" strike="noStrike" kern="1200" cap="none" spc="0" normalizeH="0" baseline="0" noProof="0" dirty="0">
                <a:ln>
                  <a:noFill/>
                </a:ln>
                <a:solidFill>
                  <a:srgbClr val="FF3300"/>
                </a:solidFill>
                <a:effectLst/>
                <a:uLnTx/>
                <a:uFillTx/>
                <a:latin typeface="微软雅黑" panose="020B0503020204020204" pitchFamily="34" charset="-122"/>
                <a:ea typeface="微软雅黑" panose="020B0503020204020204" pitchFamily="34" charset="-122"/>
                <a:cs typeface="+mn-cs"/>
              </a:rPr>
              <a:t>群文阅读：英雄</a:t>
            </a:r>
            <a:endParaRPr kumimoji="0" lang="zh-CN" altLang="en-US" sz="3600" b="0" i="0" u="none" strike="noStrike" kern="1200" cap="none" spc="0" normalizeH="0" baseline="0" noProof="0" dirty="0">
              <a:ln>
                <a:noFill/>
              </a:ln>
              <a:solidFill>
                <a:srgbClr val="FF3300"/>
              </a:solidFill>
              <a:effectLst/>
              <a:uLnTx/>
              <a:uFillTx/>
              <a:latin typeface="微软雅黑" panose="020B0503020204020204" pitchFamily="34" charset="-122"/>
              <a:ea typeface="微软雅黑" panose="020B0503020204020204" pitchFamily="34" charset="-122"/>
              <a:cs typeface="+mn-cs"/>
            </a:endParaRPr>
          </a:p>
        </p:txBody>
      </p:sp>
      <p:graphicFrame>
        <p:nvGraphicFramePr>
          <p:cNvPr id="30723" name="表格 30722"/>
          <p:cNvGraphicFramePr/>
          <p:nvPr/>
        </p:nvGraphicFramePr>
        <p:xfrm>
          <a:off x="457200" y="1371600"/>
          <a:ext cx="8458200" cy="3657600"/>
        </p:xfrm>
        <a:graphic>
          <a:graphicData uri="http://schemas.openxmlformats.org/drawingml/2006/table">
            <a:tbl>
              <a:tblPr/>
              <a:tblGrid>
                <a:gridCol w="2173288"/>
                <a:gridCol w="6284912"/>
              </a:tblGrid>
              <a:tr h="1016000">
                <a:tc>
                  <a:txBody>
                    <a:bodyPr/>
                    <a:p>
                      <a:pPr lvl="0" algn="ctr" eaLnBrk="1" hangingPunct="1">
                        <a:spcBef>
                          <a:spcPct val="20000"/>
                        </a:spcBef>
                        <a:buNone/>
                      </a:pPr>
                      <a:r>
                        <a:rPr lang="zh-CN" altLang="en-US" sz="3200" b="1" dirty="0">
                          <a:latin typeface="楷体" panose="02010609060101010101" pitchFamily="49" charset="-122"/>
                          <a:ea typeface="楷体" panose="02010609060101010101" pitchFamily="49" charset="-122"/>
                        </a:rPr>
                        <a:t>我的发现</a:t>
                      </a:r>
                      <a:endParaRPr lang="zh-CN" altLang="en-US" sz="3200" b="1" dirty="0">
                        <a:latin typeface="楷体" panose="02010609060101010101" pitchFamily="49" charset="-122"/>
                        <a:ea typeface="楷体" panose="02010609060101010101" pitchFamily="49"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lvl="0" algn="ctr" eaLnBrk="1" hangingPunct="1">
                        <a:spcBef>
                          <a:spcPct val="20000"/>
                        </a:spcBef>
                        <a:buNone/>
                      </a:pPr>
                      <a:r>
                        <a:rPr lang="zh-CN" altLang="en-US" sz="3200" b="1" dirty="0">
                          <a:latin typeface="楷体" panose="02010609060101010101" pitchFamily="49" charset="-122"/>
                          <a:ea typeface="楷体" panose="02010609060101010101" pitchFamily="49" charset="-122"/>
                        </a:rPr>
                        <a:t>我的品读</a:t>
                      </a:r>
                      <a:endParaRPr lang="zh-CN" altLang="en-US" sz="3200" b="1" dirty="0">
                        <a:latin typeface="楷体" panose="02010609060101010101" pitchFamily="49" charset="-122"/>
                        <a:ea typeface="楷体" panose="02010609060101010101" pitchFamily="49"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812800">
                <a:tc>
                  <a:txBody>
                    <a:bodyPr/>
                    <a:p>
                      <a:pPr lvl="0" eaLnBrk="1" hangingPunct="1">
                        <a:spcBef>
                          <a:spcPct val="20000"/>
                        </a:spcBef>
                        <a:buNone/>
                      </a:pPr>
                      <a:r>
                        <a:rPr lang="zh-CN" altLang="en-US" sz="3200" b="1" dirty="0">
                          <a:latin typeface="楷体" panose="02010609060101010101" pitchFamily="49" charset="-122"/>
                          <a:ea typeface="楷体" panose="02010609060101010101" pitchFamily="49" charset="-122"/>
                        </a:rPr>
                        <a:t>我的观点</a:t>
                      </a:r>
                      <a:endParaRPr lang="zh-CN" altLang="en-US" sz="3200" b="1" dirty="0">
                        <a:latin typeface="楷体" panose="02010609060101010101" pitchFamily="49" charset="-122"/>
                        <a:ea typeface="楷体" panose="02010609060101010101" pitchFamily="49"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lvl="0" eaLnBrk="1" hangingPunct="1">
                        <a:spcBef>
                          <a:spcPct val="20000"/>
                        </a:spcBef>
                        <a:buNone/>
                      </a:pPr>
                      <a:r>
                        <a:rPr lang="zh-CN" altLang="en-US" sz="2400" b="1" dirty="0">
                          <a:latin typeface="华文仿宋" pitchFamily="2" charset="-122"/>
                          <a:ea typeface="华文仿宋" pitchFamily="2" charset="-122"/>
                        </a:rPr>
                        <a:t>在所读文章中我认为（     ）是</a:t>
                      </a:r>
                      <a:r>
                        <a:rPr lang="zh-CN" altLang="en-US" sz="2400" b="1" dirty="0">
                          <a:solidFill>
                            <a:srgbClr val="FF3300"/>
                          </a:solidFill>
                          <a:latin typeface="华文仿宋" pitchFamily="2" charset="-122"/>
                          <a:ea typeface="华文仿宋" pitchFamily="2" charset="-122"/>
                        </a:rPr>
                        <a:t>最英雄</a:t>
                      </a:r>
                      <a:r>
                        <a:rPr lang="zh-CN" altLang="en-US" sz="2400" b="1" dirty="0">
                          <a:latin typeface="华文仿宋" pitchFamily="2" charset="-122"/>
                          <a:ea typeface="华文仿宋" pitchFamily="2" charset="-122"/>
                        </a:rPr>
                        <a:t>。</a:t>
                      </a:r>
                      <a:endParaRPr lang="zh-CN" altLang="en-US" sz="2400" b="1" dirty="0">
                        <a:latin typeface="华文仿宋" pitchFamily="2" charset="-122"/>
                        <a:ea typeface="华文仿宋" pitchFamily="2"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838200">
                <a:tc>
                  <a:txBody>
                    <a:bodyPr/>
                    <a:p>
                      <a:pPr lvl="0" eaLnBrk="1" hangingPunct="1">
                        <a:spcBef>
                          <a:spcPct val="20000"/>
                        </a:spcBef>
                        <a:buNone/>
                      </a:pPr>
                      <a:r>
                        <a:rPr lang="zh-CN" altLang="en-US" sz="3200" b="1" dirty="0">
                          <a:latin typeface="楷体" panose="02010609060101010101" pitchFamily="49" charset="-122"/>
                          <a:ea typeface="楷体" panose="02010609060101010101" pitchFamily="49" charset="-122"/>
                        </a:rPr>
                        <a:t>我的理由</a:t>
                      </a:r>
                      <a:endParaRPr lang="zh-CN" altLang="en-US" sz="3200" b="1" dirty="0">
                        <a:latin typeface="楷体" panose="02010609060101010101" pitchFamily="49" charset="-122"/>
                        <a:ea typeface="楷体" panose="02010609060101010101" pitchFamily="49"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lvl="0" eaLnBrk="1" hangingPunct="1">
                        <a:spcBef>
                          <a:spcPct val="20000"/>
                        </a:spcBef>
                        <a:buNone/>
                      </a:pPr>
                      <a:r>
                        <a:rPr lang="zh-CN" altLang="en-US" sz="2400" b="1" dirty="0">
                          <a:latin typeface="华文仿宋" pitchFamily="2" charset="-122"/>
                          <a:ea typeface="华文仿宋" pitchFamily="2" charset="-122"/>
                        </a:rPr>
                        <a:t>请在文章中用</a:t>
                      </a:r>
                      <a:r>
                        <a:rPr lang="zh-CN" altLang="en-US" sz="2400" b="1" dirty="0">
                          <a:solidFill>
                            <a:srgbClr val="FF3300"/>
                          </a:solidFill>
                          <a:latin typeface="华文仿宋" pitchFamily="2" charset="-122"/>
                          <a:ea typeface="华文仿宋" pitchFamily="2" charset="-122"/>
                        </a:rPr>
                        <a:t>曲线</a:t>
                      </a:r>
                      <a:r>
                        <a:rPr lang="zh-CN" altLang="en-US" sz="2400" b="1" dirty="0">
                          <a:latin typeface="华文仿宋" pitchFamily="2" charset="-122"/>
                          <a:ea typeface="华文仿宋" pitchFamily="2" charset="-122"/>
                        </a:rPr>
                        <a:t>画出支持你观点的语句。</a:t>
                      </a:r>
                      <a:endParaRPr lang="zh-CN" altLang="en-US" sz="2400" b="1" dirty="0">
                        <a:latin typeface="华文仿宋" pitchFamily="2" charset="-122"/>
                        <a:ea typeface="华文仿宋" pitchFamily="2"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990600">
                <a:tc>
                  <a:txBody>
                    <a:bodyPr/>
                    <a:p>
                      <a:pPr lvl="0" eaLnBrk="1" hangingPunct="1">
                        <a:spcBef>
                          <a:spcPct val="20000"/>
                        </a:spcBef>
                        <a:buNone/>
                      </a:pPr>
                      <a:r>
                        <a:rPr lang="zh-CN" altLang="en-US" sz="3200" b="1" dirty="0">
                          <a:latin typeface="楷体" panose="02010609060101010101" pitchFamily="49" charset="-122"/>
                          <a:ea typeface="楷体" panose="02010609060101010101" pitchFamily="49" charset="-122"/>
                        </a:rPr>
                        <a:t>我的结论</a:t>
                      </a:r>
                      <a:endParaRPr lang="zh-CN" altLang="en-US" sz="3200" b="1" dirty="0">
                        <a:latin typeface="楷体" panose="02010609060101010101" pitchFamily="49" charset="-122"/>
                        <a:ea typeface="楷体" panose="02010609060101010101" pitchFamily="49"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p>
                      <a:pPr lvl="0" eaLnBrk="1" hangingPunct="1">
                        <a:spcBef>
                          <a:spcPct val="20000"/>
                        </a:spcBef>
                        <a:buNone/>
                      </a:pPr>
                      <a:r>
                        <a:rPr lang="zh-CN" altLang="en-US" sz="2400" b="1" dirty="0">
                          <a:latin typeface="华文仿宋" pitchFamily="2" charset="-122"/>
                          <a:ea typeface="华文仿宋" pitchFamily="2" charset="-122"/>
                        </a:rPr>
                        <a:t>因为（    ），所以我认为（　　）是我心中的最英雄。</a:t>
                      </a:r>
                      <a:endParaRPr lang="zh-CN" altLang="en-US" sz="2400" b="1" dirty="0">
                        <a:latin typeface="华文仿宋" pitchFamily="2" charset="-122"/>
                        <a:ea typeface="华文仿宋" pitchFamily="2"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Text Box 2"/>
          <p:cNvSpPr txBox="1">
            <a:spLocks noChangeArrowheads="1"/>
          </p:cNvSpPr>
          <p:nvPr/>
        </p:nvSpPr>
        <p:spPr bwMode="auto">
          <a:xfrm>
            <a:off x="539750" y="2060575"/>
            <a:ext cx="7848600" cy="2308225"/>
          </a:xfrm>
          <a:prstGeom prst="rect">
            <a:avLst/>
          </a:prstGeom>
          <a:noFill/>
          <a:ln w="9525">
            <a:noFill/>
            <a:miter lim="800000"/>
          </a:ln>
        </p:spPr>
        <p:txBody>
          <a:bodyPr>
            <a:spAutoFit/>
          </a:bodyPr>
          <a:lstStyle/>
          <a:p>
            <a:pPr marL="342900" marR="0" lvl="0" indent="-342900" algn="just" defTabSz="914400" rtl="0" eaLnBrk="1" fontAlgn="base" latinLnBrk="0" hangingPunct="1">
              <a:lnSpc>
                <a:spcPct val="120000"/>
              </a:lnSpc>
              <a:spcBef>
                <a:spcPct val="50000"/>
              </a:spcBef>
              <a:spcAft>
                <a:spcPct val="0"/>
              </a:spcAft>
              <a:buClr>
                <a:schemeClr val="folHlink"/>
              </a:buClr>
              <a:buSzPct val="60000"/>
              <a:buFont typeface="Wingdings" panose="05000000000000000000" pitchFamily="2" charset="2"/>
              <a:buNone/>
              <a:defRPr/>
            </a:pPr>
            <a:r>
              <a:rPr kumimoji="0" lang="zh-CN" altLang="en-US" sz="1800" b="1" i="0" u="none" strike="noStrike" kern="1200" cap="none" spc="0" normalizeH="0" baseline="0" noProof="0" dirty="0">
                <a:ln>
                  <a:noFill/>
                </a:ln>
                <a:solidFill>
                  <a:schemeClr val="accent6">
                    <a:lumMod val="60000"/>
                    <a:lumOff val="40000"/>
                  </a:schemeClr>
                </a:solidFill>
                <a:effectLst/>
                <a:uLnTx/>
                <a:uFillTx/>
                <a:latin typeface="华文彩云" pitchFamily="2" charset="-122"/>
                <a:ea typeface="华文彩云" pitchFamily="2" charset="-122"/>
                <a:cs typeface="+mn-cs"/>
              </a:rPr>
              <a:t>                 </a:t>
            </a:r>
            <a:r>
              <a:rPr kumimoji="0" lang="zh-CN" altLang="en-US" sz="2400" b="1" i="0" u="none" strike="noStrike" kern="1200" cap="none" spc="0" normalizeH="0" baseline="0" noProof="0" dirty="0">
                <a:ln>
                  <a:noFill/>
                </a:ln>
                <a:solidFill>
                  <a:schemeClr val="accent6">
                    <a:lumMod val="60000"/>
                    <a:lumOff val="40000"/>
                  </a:schemeClr>
                </a:solidFill>
                <a:effectLst/>
                <a:uLnTx/>
                <a:uFillTx/>
                <a:latin typeface="微软雅黑" panose="020B0503020204020204" pitchFamily="34" charset="-122"/>
                <a:ea typeface="微软雅黑" panose="020B0503020204020204" pitchFamily="34" charset="-122"/>
                <a:cs typeface="+mn-cs"/>
              </a:rPr>
              <a:t>求同</a:t>
            </a:r>
            <a:r>
              <a:rPr kumimoji="0" lang="en-US" altLang="zh-CN"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找出不同文本的共同点。比如一组写父母之爱的文章，爱的方式各不相同，有的慈祥，有的严厉，但透过这些表现，我们可以找出它们的共同之处。读完这些文章，为了加强或印证自己的认识，可以再找类似文章阅读。</a:t>
            </a:r>
            <a:endPar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31747" name="Text Box 3"/>
          <p:cNvSpPr txBox="1"/>
          <p:nvPr/>
        </p:nvSpPr>
        <p:spPr>
          <a:xfrm>
            <a:off x="1600200" y="762000"/>
            <a:ext cx="5159375" cy="644525"/>
          </a:xfrm>
          <a:prstGeom prst="rect">
            <a:avLst/>
          </a:prstGeom>
          <a:noFill/>
          <a:ln w="9525">
            <a:noFill/>
          </a:ln>
        </p:spPr>
        <p:txBody>
          <a:bodyPr>
            <a:spAutoFit/>
          </a:bodyPr>
          <a:p>
            <a:pPr marL="342900" lvl="0" indent="-342900" algn="just" eaLnBrk="1" hangingPunct="1">
              <a:spcBef>
                <a:spcPct val="50000"/>
              </a:spcBef>
              <a:buClr>
                <a:schemeClr val="folHlink"/>
              </a:buClr>
              <a:buSzPct val="60000"/>
              <a:buFont typeface="Wingdings" panose="05000000000000000000" pitchFamily="2" charset="2"/>
              <a:buNone/>
            </a:pPr>
            <a:r>
              <a:rPr lang="zh-CN" altLang="en-US" sz="3600" dirty="0">
                <a:latin typeface="楷体" panose="02010609060101010101" pitchFamily="49" charset="-122"/>
                <a:ea typeface="楷体" panose="02010609060101010101" pitchFamily="49" charset="-122"/>
              </a:rPr>
              <a:t>实用的</a:t>
            </a:r>
            <a:r>
              <a:rPr lang="zh-CN" altLang="en-US" sz="3600" b="1" dirty="0">
                <a:solidFill>
                  <a:srgbClr val="FF0000"/>
                </a:solidFill>
                <a:latin typeface="楷体" panose="02010609060101010101" pitchFamily="49" charset="-122"/>
                <a:ea typeface="楷体" panose="02010609060101010101" pitchFamily="49" charset="-122"/>
              </a:rPr>
              <a:t>选文策略</a:t>
            </a:r>
            <a:r>
              <a:rPr lang="zh-CN" altLang="en-US" b="1" dirty="0">
                <a:solidFill>
                  <a:srgbClr val="FF0000"/>
                </a:solidFill>
                <a:latin typeface="楷体" panose="02010609060101010101" pitchFamily="49" charset="-122"/>
                <a:ea typeface="楷体" panose="02010609060101010101" pitchFamily="49" charset="-122"/>
              </a:rPr>
              <a:t> </a:t>
            </a:r>
            <a:endParaRPr lang="zh-CN" altLang="en-US"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med">
    <p:spli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9697"/>
                                        </p:tgtEl>
                                        <p:attrNameLst>
                                          <p:attrName>style.visibility</p:attrName>
                                        </p:attrNameLst>
                                      </p:cBhvr>
                                      <p:to>
                                        <p:strVal val="visible"/>
                                      </p:to>
                                    </p:set>
                                    <p:animEffect transition="in" filter="blinds(horizontal)">
                                      <p:cBhvr>
                                        <p:cTn id="7" dur="500"/>
                                        <p:tgtEl>
                                          <p:spTgt spid="296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Text Box 2"/>
          <p:cNvSpPr txBox="1">
            <a:spLocks noChangeArrowheads="1"/>
          </p:cNvSpPr>
          <p:nvPr/>
        </p:nvSpPr>
        <p:spPr bwMode="auto">
          <a:xfrm>
            <a:off x="539750" y="2060575"/>
            <a:ext cx="7848600" cy="3194050"/>
          </a:xfrm>
          <a:prstGeom prst="rect">
            <a:avLst/>
          </a:prstGeom>
          <a:noFill/>
          <a:ln w="9525">
            <a:noFill/>
            <a:miter lim="800000"/>
          </a:ln>
        </p:spPr>
        <p:txBody>
          <a:bodyPr>
            <a:spAutoFit/>
          </a:bodyPr>
          <a:lstStyle/>
          <a:p>
            <a:pPr marL="342900" marR="0" lvl="0" indent="-342900" algn="just" defTabSz="914400" rtl="0" eaLnBrk="1" fontAlgn="base" latinLnBrk="0" hangingPunct="1">
              <a:lnSpc>
                <a:spcPct val="120000"/>
              </a:lnSpc>
              <a:spcBef>
                <a:spcPct val="50000"/>
              </a:spcBef>
              <a:spcAft>
                <a:spcPct val="0"/>
              </a:spcAft>
              <a:buClr>
                <a:schemeClr val="folHlink"/>
              </a:buClr>
              <a:buSzPct val="60000"/>
              <a:buFont typeface="Wingdings" panose="05000000000000000000" pitchFamily="2" charset="2"/>
              <a:buNone/>
              <a:defRPr/>
            </a:pPr>
            <a:r>
              <a:rPr kumimoji="0"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          </a:t>
            </a:r>
            <a:r>
              <a:rPr kumimoji="0" lang="zh-CN" altLang="en-US" sz="2400" b="1" i="0" u="none" strike="noStrike" kern="1200" cap="none" spc="0" normalizeH="0" baseline="0" noProof="0" dirty="0">
                <a:ln>
                  <a:noFill/>
                </a:ln>
                <a:solidFill>
                  <a:schemeClr val="accent6">
                    <a:lumMod val="60000"/>
                    <a:lumOff val="40000"/>
                  </a:schemeClr>
                </a:solidFill>
                <a:effectLst/>
                <a:uLnTx/>
                <a:uFillTx/>
                <a:latin typeface="微软雅黑" panose="020B0503020204020204" pitchFamily="34" charset="-122"/>
                <a:ea typeface="微软雅黑" panose="020B0503020204020204" pitchFamily="34" charset="-122"/>
                <a:cs typeface="+mn-cs"/>
              </a:rPr>
              <a:t>比异</a:t>
            </a:r>
            <a:r>
              <a:rPr kumimoji="0" lang="en-US" altLang="zh-CN"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找出文本的差异。这种差异可能是事实的差异，也可能是情感、观点的差异，或者是表达方法的差异。如同样是过年，老舍笔</a:t>
            </a:r>
            <a:r>
              <a:rPr kumimoji="0" lang="en-US" altLang="zh-CN"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北京的春节</a:t>
            </a:r>
            <a:r>
              <a:rPr kumimoji="0" lang="en-US" altLang="zh-CN"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热闹、欢乐，而梁实秋的</a:t>
            </a:r>
            <a:r>
              <a:rPr kumimoji="0" lang="en-US" altLang="zh-CN"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过年</a:t>
            </a:r>
            <a:r>
              <a:rPr kumimoji="0" lang="en-US" altLang="zh-CN"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无聊、累。发现这些差异以后，往往还需要进一步追溯背后的原因。如不同民族</a:t>
            </a:r>
            <a:r>
              <a:rPr kumimoji="0" lang="en-US" altLang="zh-CN"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创世纪</a:t>
            </a:r>
            <a:r>
              <a:rPr kumimoji="0" lang="en-US" altLang="zh-CN"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神话的差异，不可避免地带有本民族先人生活环境的痕迹。</a:t>
            </a:r>
            <a:endParaRPr kumimoji="0"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32771" name="Text Box 3"/>
          <p:cNvSpPr txBox="1"/>
          <p:nvPr/>
        </p:nvSpPr>
        <p:spPr>
          <a:xfrm>
            <a:off x="1600200" y="762000"/>
            <a:ext cx="5159375" cy="644525"/>
          </a:xfrm>
          <a:prstGeom prst="rect">
            <a:avLst/>
          </a:prstGeom>
          <a:noFill/>
          <a:ln w="9525">
            <a:noFill/>
          </a:ln>
        </p:spPr>
        <p:txBody>
          <a:bodyPr>
            <a:spAutoFit/>
          </a:bodyPr>
          <a:p>
            <a:pPr marL="342900" lvl="0" indent="-342900" algn="just" eaLnBrk="1" hangingPunct="1">
              <a:spcBef>
                <a:spcPct val="50000"/>
              </a:spcBef>
              <a:buClr>
                <a:schemeClr val="folHlink"/>
              </a:buClr>
              <a:buSzPct val="60000"/>
              <a:buFont typeface="Wingdings" panose="05000000000000000000" pitchFamily="2" charset="2"/>
              <a:buNone/>
            </a:pPr>
            <a:r>
              <a:rPr lang="zh-CN" altLang="en-US" sz="3600" dirty="0">
                <a:latin typeface="楷体" panose="02010609060101010101" pitchFamily="49" charset="-122"/>
                <a:ea typeface="楷体" panose="02010609060101010101" pitchFamily="49" charset="-122"/>
              </a:rPr>
              <a:t>实用的</a:t>
            </a:r>
            <a:r>
              <a:rPr lang="zh-CN" altLang="en-US" sz="3600" b="1" dirty="0">
                <a:solidFill>
                  <a:srgbClr val="FF0000"/>
                </a:solidFill>
                <a:latin typeface="楷体" panose="02010609060101010101" pitchFamily="49" charset="-122"/>
                <a:ea typeface="楷体" panose="02010609060101010101" pitchFamily="49" charset="-122"/>
              </a:rPr>
              <a:t>选文策略</a:t>
            </a:r>
            <a:r>
              <a:rPr lang="zh-CN" altLang="en-US" b="1" dirty="0">
                <a:solidFill>
                  <a:srgbClr val="FF0000"/>
                </a:solidFill>
                <a:latin typeface="楷体" panose="02010609060101010101" pitchFamily="49" charset="-122"/>
                <a:ea typeface="楷体" panose="02010609060101010101" pitchFamily="49" charset="-122"/>
              </a:rPr>
              <a:t> </a:t>
            </a:r>
            <a:endParaRPr lang="zh-CN" altLang="en-US"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med">
    <p:spli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0721"/>
                                        </p:tgtEl>
                                        <p:attrNameLst>
                                          <p:attrName>style.visibility</p:attrName>
                                        </p:attrNameLst>
                                      </p:cBhvr>
                                      <p:to>
                                        <p:strVal val="visible"/>
                                      </p:to>
                                    </p:set>
                                    <p:animEffect transition="in" filter="blinds(horizontal)">
                                      <p:cBhvr>
                                        <p:cTn id="7" dur="500"/>
                                        <p:tgtEl>
                                          <p:spTgt spid="307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5" name="Text Box 2"/>
          <p:cNvSpPr txBox="1">
            <a:spLocks noChangeArrowheads="1"/>
          </p:cNvSpPr>
          <p:nvPr/>
        </p:nvSpPr>
        <p:spPr bwMode="auto">
          <a:xfrm>
            <a:off x="533400" y="1752600"/>
            <a:ext cx="7848600" cy="3194050"/>
          </a:xfrm>
          <a:prstGeom prst="rect">
            <a:avLst/>
          </a:prstGeom>
          <a:noFill/>
          <a:ln w="9525">
            <a:noFill/>
            <a:miter lim="800000"/>
          </a:ln>
        </p:spPr>
        <p:txBody>
          <a:bodyPr>
            <a:spAutoFit/>
          </a:bodyPr>
          <a:lstStyle/>
          <a:p>
            <a:pPr marL="342900" marR="0" lvl="0" indent="-342900" algn="just" defTabSz="914400" rtl="0" eaLnBrk="1" fontAlgn="base" latinLnBrk="0" hangingPunct="1">
              <a:lnSpc>
                <a:spcPct val="120000"/>
              </a:lnSpc>
              <a:spcBef>
                <a:spcPct val="50000"/>
              </a:spcBef>
              <a:spcAft>
                <a:spcPct val="0"/>
              </a:spcAft>
              <a:buClr>
                <a:schemeClr val="folHlink"/>
              </a:buClr>
              <a:buSzPct val="60000"/>
              <a:buFont typeface="Wingdings" panose="05000000000000000000" pitchFamily="2" charset="2"/>
              <a:buNone/>
              <a:defRPr/>
            </a:pPr>
            <a:r>
              <a:rPr kumimoji="0" lang="zh-CN" altLang="en-US" sz="2400" b="1" i="0" u="none" strike="noStrike" kern="1200" cap="none" spc="0" normalizeH="0" baseline="0" noProof="0" dirty="0">
                <a:ln>
                  <a:noFill/>
                </a:ln>
                <a:solidFill>
                  <a:schemeClr val="accent6">
                    <a:lumMod val="60000"/>
                    <a:lumOff val="40000"/>
                  </a:schemeClr>
                </a:solidFill>
                <a:effectLst/>
                <a:uLnTx/>
                <a:uFillTx/>
                <a:latin typeface="微软雅黑" panose="020B0503020204020204" pitchFamily="34" charset="-122"/>
                <a:ea typeface="微软雅黑" panose="020B0503020204020204" pitchFamily="34" charset="-122"/>
                <a:cs typeface="+mn-cs"/>
              </a:rPr>
              <a:t>         整合</a:t>
            </a:r>
            <a:r>
              <a:rPr kumimoji="0" lang="en-US" altLang="zh-CN"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文本所叙述的事实或讨论的问题是相同的，但材料的角度不同，或者呈现的是“碎片”，需要读者“拼装”。比如鲁迅，有人说他是伟人，有人说他只是常人，有人说他尖酸刻薄，有人说他亲切随和。读不同的回忆，可以整合成比较完整的鲁迅形象。在整合中常常会发现还有某些疑问，促使读者进一步查找资料，主动拓展阅读。</a:t>
            </a:r>
            <a:endParaRPr kumimoji="0"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33795" name="Text Box 3"/>
          <p:cNvSpPr txBox="1"/>
          <p:nvPr/>
        </p:nvSpPr>
        <p:spPr>
          <a:xfrm>
            <a:off x="1600200" y="762000"/>
            <a:ext cx="5159375" cy="644525"/>
          </a:xfrm>
          <a:prstGeom prst="rect">
            <a:avLst/>
          </a:prstGeom>
          <a:noFill/>
          <a:ln w="9525">
            <a:noFill/>
          </a:ln>
        </p:spPr>
        <p:txBody>
          <a:bodyPr>
            <a:spAutoFit/>
          </a:bodyPr>
          <a:p>
            <a:pPr marL="342900" lvl="0" indent="-342900" algn="just" eaLnBrk="1" hangingPunct="1">
              <a:spcBef>
                <a:spcPct val="50000"/>
              </a:spcBef>
              <a:buClr>
                <a:schemeClr val="folHlink"/>
              </a:buClr>
              <a:buSzPct val="60000"/>
              <a:buFont typeface="Wingdings" panose="05000000000000000000" pitchFamily="2" charset="2"/>
              <a:buNone/>
            </a:pPr>
            <a:r>
              <a:rPr lang="zh-CN" altLang="en-US" sz="3600" dirty="0">
                <a:latin typeface="楷体" panose="02010609060101010101" pitchFamily="49" charset="-122"/>
                <a:ea typeface="楷体" panose="02010609060101010101" pitchFamily="49" charset="-122"/>
              </a:rPr>
              <a:t>实用的</a:t>
            </a:r>
            <a:r>
              <a:rPr lang="zh-CN" altLang="en-US" sz="3600" b="1" dirty="0">
                <a:solidFill>
                  <a:srgbClr val="FF0000"/>
                </a:solidFill>
                <a:latin typeface="楷体" panose="02010609060101010101" pitchFamily="49" charset="-122"/>
                <a:ea typeface="楷体" panose="02010609060101010101" pitchFamily="49" charset="-122"/>
              </a:rPr>
              <a:t>选文策略</a:t>
            </a:r>
            <a:r>
              <a:rPr lang="zh-CN" altLang="en-US" b="1" dirty="0">
                <a:solidFill>
                  <a:srgbClr val="FF0000"/>
                </a:solidFill>
                <a:latin typeface="楷体" panose="02010609060101010101" pitchFamily="49" charset="-122"/>
                <a:ea typeface="楷体" panose="02010609060101010101" pitchFamily="49" charset="-122"/>
              </a:rPr>
              <a:t> </a:t>
            </a:r>
            <a:endParaRPr lang="zh-CN" altLang="en-US"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med">
    <p:split/>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Text Box 2"/>
          <p:cNvSpPr txBox="1">
            <a:spLocks noChangeArrowheads="1"/>
          </p:cNvSpPr>
          <p:nvPr/>
        </p:nvSpPr>
        <p:spPr bwMode="auto">
          <a:xfrm>
            <a:off x="539750" y="1600200"/>
            <a:ext cx="7848600" cy="4081463"/>
          </a:xfrm>
          <a:prstGeom prst="rect">
            <a:avLst/>
          </a:prstGeom>
          <a:noFill/>
          <a:ln w="9525">
            <a:noFill/>
            <a:miter lim="800000"/>
          </a:ln>
        </p:spPr>
        <p:txBody>
          <a:bodyPr>
            <a:spAutoFit/>
          </a:bodyPr>
          <a:lstStyle/>
          <a:p>
            <a:pPr marL="342900" marR="0" lvl="0" indent="-342900" algn="just" defTabSz="914400" rtl="0" eaLnBrk="1" fontAlgn="base" latinLnBrk="0" hangingPunct="1">
              <a:lnSpc>
                <a:spcPct val="120000"/>
              </a:lnSpc>
              <a:spcBef>
                <a:spcPct val="50000"/>
              </a:spcBef>
              <a:spcAft>
                <a:spcPct val="0"/>
              </a:spcAft>
              <a:buClr>
                <a:schemeClr val="folHlink"/>
              </a:buClr>
              <a:buSzPct val="60000"/>
              <a:buFont typeface="Wingdings" panose="05000000000000000000" pitchFamily="2" charset="2"/>
              <a:buNone/>
              <a:defRPr/>
            </a:pPr>
            <a:r>
              <a:rPr kumimoji="0" lang="zh-CN" altLang="en-US" sz="2400" b="1" i="0" u="none" strike="noStrike" kern="1200" cap="none" spc="0" normalizeH="0" baseline="0" noProof="0" dirty="0">
                <a:ln>
                  <a:noFill/>
                </a:ln>
                <a:solidFill>
                  <a:schemeClr val="accent6">
                    <a:lumMod val="60000"/>
                    <a:lumOff val="40000"/>
                  </a:schemeClr>
                </a:solidFill>
                <a:effectLst/>
                <a:uLnTx/>
                <a:uFillTx/>
                <a:latin typeface="微软雅黑" panose="020B0503020204020204" pitchFamily="34" charset="-122"/>
                <a:ea typeface="微软雅黑" panose="020B0503020204020204" pitchFamily="34" charset="-122"/>
                <a:cs typeface="+mn-cs"/>
              </a:rPr>
              <a:t>           判断</a:t>
            </a:r>
            <a:r>
              <a:rPr kumimoji="0" lang="en-US" altLang="zh-CN"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今日社会，人的主体性越来越强，价值观念也日趋多元。表现在阅读上，一些文本在事实、观念、情感、表达方法等方面各不相同，读者不能简单盲从，不能“唯书”“唯上”，而要对不同文本的真伪、是非、优劣等作出自己的判断。诸如“根据阅读的材料，你想不想去南极洲”“这两种介绍南极洲的文章，你更喜欢哪一种”一类问题，就需要读者作出判断（这种判断往往也是多元的而不是唯一答案）。由判断的“不满意”，可能还会引出新的想法。</a:t>
            </a:r>
            <a:endParaRPr kumimoji="0"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34819" name="Text Box 3"/>
          <p:cNvSpPr txBox="1"/>
          <p:nvPr/>
        </p:nvSpPr>
        <p:spPr>
          <a:xfrm>
            <a:off x="1600200" y="762000"/>
            <a:ext cx="5159375" cy="644525"/>
          </a:xfrm>
          <a:prstGeom prst="rect">
            <a:avLst/>
          </a:prstGeom>
          <a:noFill/>
          <a:ln w="9525">
            <a:noFill/>
          </a:ln>
        </p:spPr>
        <p:txBody>
          <a:bodyPr>
            <a:spAutoFit/>
          </a:bodyPr>
          <a:p>
            <a:pPr marL="342900" lvl="0" indent="-342900" algn="just" eaLnBrk="1" hangingPunct="1">
              <a:spcBef>
                <a:spcPct val="50000"/>
              </a:spcBef>
              <a:buClr>
                <a:schemeClr val="folHlink"/>
              </a:buClr>
              <a:buSzPct val="60000"/>
              <a:buFont typeface="Wingdings" panose="05000000000000000000" pitchFamily="2" charset="2"/>
              <a:buNone/>
            </a:pPr>
            <a:r>
              <a:rPr lang="zh-CN" altLang="en-US" sz="3600" dirty="0">
                <a:latin typeface="楷体" panose="02010609060101010101" pitchFamily="49" charset="-122"/>
                <a:ea typeface="楷体" panose="02010609060101010101" pitchFamily="49" charset="-122"/>
              </a:rPr>
              <a:t>实用的</a:t>
            </a:r>
            <a:r>
              <a:rPr lang="zh-CN" altLang="en-US" sz="3600" b="1" dirty="0">
                <a:solidFill>
                  <a:srgbClr val="FF0000"/>
                </a:solidFill>
                <a:latin typeface="楷体" panose="02010609060101010101" pitchFamily="49" charset="-122"/>
                <a:ea typeface="楷体" panose="02010609060101010101" pitchFamily="49" charset="-122"/>
              </a:rPr>
              <a:t>选文策略</a:t>
            </a:r>
            <a:r>
              <a:rPr lang="zh-CN" altLang="en-US" b="1" dirty="0">
                <a:solidFill>
                  <a:srgbClr val="FF0000"/>
                </a:solidFill>
                <a:latin typeface="楷体" panose="02010609060101010101" pitchFamily="49" charset="-122"/>
                <a:ea typeface="楷体" panose="02010609060101010101" pitchFamily="49" charset="-122"/>
              </a:rPr>
              <a:t> </a:t>
            </a:r>
            <a:endParaRPr lang="zh-CN" altLang="en-US"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med">
    <p:split/>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2"/>
          <p:cNvSpPr txBox="1">
            <a:spLocks noChangeArrowheads="1"/>
          </p:cNvSpPr>
          <p:nvPr/>
        </p:nvSpPr>
        <p:spPr>
          <a:xfrm>
            <a:off x="152400" y="1927225"/>
            <a:ext cx="8534400" cy="4491038"/>
          </a:xfrm>
          <a:prstGeom prst="rect">
            <a:avLst/>
          </a:prstGeom>
        </p:spPr>
        <p:txBody>
          <a:bodyPr/>
          <a:lstStyle/>
          <a:p>
            <a:pPr marL="342900" marR="0" lvl="0" indent="-342900" algn="l" defTabSz="914400" rtl="0" eaLnBrk="0" fontAlgn="base" latinLnBrk="0" hangingPunct="0">
              <a:lnSpc>
                <a:spcPct val="100000"/>
              </a:lnSpc>
              <a:spcBef>
                <a:spcPct val="20000"/>
              </a:spcBef>
              <a:spcAft>
                <a:spcPct val="0"/>
              </a:spcAft>
              <a:buClr>
                <a:schemeClr val="folHlink"/>
              </a:buClr>
              <a:buSzTx/>
              <a:buFont typeface="Wingdings" panose="05000000000000000000" pitchFamily="2" charset="2"/>
              <a:buChar char="v"/>
              <a:defRPr/>
            </a:pPr>
            <a:r>
              <a:rPr kumimoji="0" lang="en-US" altLang="zh-CN" sz="32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1.</a:t>
            </a:r>
            <a:r>
              <a:rPr kumimoji="0" lang="zh-CN" altLang="en-US" sz="32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阅读选文。</a:t>
            </a:r>
            <a:r>
              <a:rPr kumimoji="0" lang="zh-CN" altLang="en-US" sz="32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小组成员每个人阅读不一样的文章，而提供小组阅读的文章则相同；</a:t>
            </a:r>
            <a:endParaRPr kumimoji="0" lang="zh-CN" altLang="en-US" sz="32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a:p>
            <a:pPr marL="342900" marR="0" lvl="0" indent="-342900" algn="l" defTabSz="914400" rtl="0" eaLnBrk="0" fontAlgn="base" latinLnBrk="0" hangingPunct="0">
              <a:lnSpc>
                <a:spcPct val="100000"/>
              </a:lnSpc>
              <a:spcBef>
                <a:spcPct val="20000"/>
              </a:spcBef>
              <a:spcAft>
                <a:spcPct val="0"/>
              </a:spcAft>
              <a:buClr>
                <a:schemeClr val="folHlink"/>
              </a:buClr>
              <a:buSzTx/>
              <a:buFont typeface="Wingdings" panose="05000000000000000000" pitchFamily="2" charset="2"/>
              <a:buChar char="v"/>
              <a:defRPr/>
            </a:pPr>
            <a:r>
              <a:rPr kumimoji="0" lang="en-US" altLang="zh-CN" sz="32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2.</a:t>
            </a:r>
            <a:r>
              <a:rPr kumimoji="0" lang="zh-CN" altLang="en-US" sz="32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理清内容。</a:t>
            </a:r>
            <a:r>
              <a:rPr kumimoji="0" lang="zh-CN" altLang="en-US" sz="32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每个人整理自己的阅读的故事内容（画故事图，情境图，情节图）故事要素单（主角、事件、结果）；</a:t>
            </a:r>
            <a:endParaRPr kumimoji="0" lang="zh-CN" altLang="en-US" sz="32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a:p>
            <a:pPr marL="342900" marR="0" lvl="0" indent="-342900" algn="l" defTabSz="914400" rtl="0" eaLnBrk="0" fontAlgn="base" latinLnBrk="0" hangingPunct="0">
              <a:lnSpc>
                <a:spcPct val="100000"/>
              </a:lnSpc>
              <a:spcBef>
                <a:spcPct val="20000"/>
              </a:spcBef>
              <a:spcAft>
                <a:spcPct val="0"/>
              </a:spcAft>
              <a:buClr>
                <a:schemeClr val="folHlink"/>
              </a:buClr>
              <a:buSzTx/>
              <a:buFont typeface="Wingdings" panose="05000000000000000000" pitchFamily="2" charset="2"/>
              <a:buChar char="v"/>
              <a:defRPr/>
            </a:pPr>
            <a:r>
              <a:rPr kumimoji="0" lang="en-US" altLang="zh-CN" sz="32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3.</a:t>
            </a:r>
            <a:r>
              <a:rPr kumimoji="0" lang="zh-CN" altLang="en-US" sz="32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说来听听</a:t>
            </a:r>
            <a:r>
              <a:rPr kumimoji="0" lang="zh-CN" altLang="en-US" sz="32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。组员分别依据自己所做的整理单，在本小组内说给大家听。</a:t>
            </a:r>
            <a:endParaRPr kumimoji="0" lang="zh-CN" altLang="en-US" sz="3200" b="0"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35843" name="Text Box 3"/>
          <p:cNvSpPr txBox="1"/>
          <p:nvPr/>
        </p:nvSpPr>
        <p:spPr>
          <a:xfrm>
            <a:off x="-457200" y="457200"/>
            <a:ext cx="8815388" cy="822960"/>
          </a:xfrm>
          <a:prstGeom prst="rect">
            <a:avLst/>
          </a:prstGeom>
          <a:noFill/>
          <a:ln w="9525">
            <a:noFill/>
          </a:ln>
        </p:spPr>
        <p:txBody>
          <a:bodyPr>
            <a:spAutoFit/>
          </a:bodyPr>
          <a:p>
            <a:pPr marL="342900" lvl="0" indent="-342900" algn="just" eaLnBrk="1" hangingPunct="1">
              <a:spcBef>
                <a:spcPct val="50000"/>
              </a:spcBef>
              <a:buClr>
                <a:schemeClr val="folHlink"/>
              </a:buClr>
              <a:buSzPct val="60000"/>
              <a:buFont typeface="Wingdings" panose="05000000000000000000" pitchFamily="2" charset="2"/>
              <a:buNone/>
            </a:pPr>
            <a:r>
              <a:rPr lang="zh-CN" altLang="en-US" sz="3600" b="1" dirty="0">
                <a:solidFill>
                  <a:srgbClr val="FF0000"/>
                </a:solidFill>
                <a:latin typeface="楷体" panose="02010609060101010101" pitchFamily="49" charset="-122"/>
                <a:ea typeface="楷体" panose="02010609060101010101" pitchFamily="49" charset="-122"/>
              </a:rPr>
              <a:t>     </a:t>
            </a:r>
            <a:r>
              <a:rPr lang="zh-CN" altLang="en-US" sz="4800" b="1" dirty="0">
                <a:solidFill>
                  <a:srgbClr val="FF0000"/>
                </a:solidFill>
                <a:latin typeface="华文新魏" pitchFamily="2" charset="-122"/>
                <a:ea typeface="华文新魏" pitchFamily="2" charset="-122"/>
              </a:rPr>
              <a:t>三、群文阅读教学基本步聚</a:t>
            </a:r>
            <a:endParaRPr lang="zh-CN" altLang="en-US" sz="4800" b="1" dirty="0">
              <a:solidFill>
                <a:srgbClr val="FF0000"/>
              </a:solidFill>
              <a:latin typeface="华文新魏" pitchFamily="2" charset="-122"/>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charRg st="0" end="38"/>
                                            </p:txEl>
                                          </p:spTgt>
                                        </p:tgtEl>
                                        <p:attrNameLst>
                                          <p:attrName>style.visibility</p:attrName>
                                        </p:attrNameLst>
                                      </p:cBhvr>
                                      <p:to>
                                        <p:strVal val="visible"/>
                                      </p:to>
                                    </p:set>
                                    <p:animEffect transition="in" filter="blinds(horizontal)">
                                      <p:cBhvr>
                                        <p:cTn id="7" dur="500"/>
                                        <p:tgtEl>
                                          <p:spTgt spid="2">
                                            <p:txEl>
                                              <p:charRg st="0" end="38"/>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charRg st="38" end="91"/>
                                            </p:txEl>
                                          </p:spTgt>
                                        </p:tgtEl>
                                        <p:attrNameLst>
                                          <p:attrName>style.visibility</p:attrName>
                                        </p:attrNameLst>
                                      </p:cBhvr>
                                      <p:to>
                                        <p:strVal val="visible"/>
                                      </p:to>
                                    </p:set>
                                    <p:animEffect transition="in" filter="blinds(horizontal)">
                                      <p:cBhvr>
                                        <p:cTn id="12" dur="500"/>
                                        <p:tgtEl>
                                          <p:spTgt spid="2">
                                            <p:txEl>
                                              <p:charRg st="38" end="9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
                                            <p:txEl>
                                              <p:charRg st="91" end="125"/>
                                            </p:txEl>
                                          </p:spTgt>
                                        </p:tgtEl>
                                        <p:attrNameLst>
                                          <p:attrName>style.visibility</p:attrName>
                                        </p:attrNameLst>
                                      </p:cBhvr>
                                      <p:to>
                                        <p:strVal val="visible"/>
                                      </p:to>
                                    </p:set>
                                    <p:animEffect transition="in" filter="blinds(horizontal)">
                                      <p:cBhvr>
                                        <p:cTn id="17" dur="500"/>
                                        <p:tgtEl>
                                          <p:spTgt spid="2">
                                            <p:txEl>
                                              <p:charRg st="91" end="12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内容占位符 2"/>
          <p:cNvSpPr>
            <a:spLocks noGrp="1"/>
          </p:cNvSpPr>
          <p:nvPr>
            <p:ph idx="1"/>
          </p:nvPr>
        </p:nvSpPr>
        <p:spPr>
          <a:xfrm>
            <a:off x="228600" y="1676400"/>
            <a:ext cx="8686800" cy="5029200"/>
          </a:xfrm>
        </p:spPr>
        <p:txBody>
          <a:bodyPr vert="horz" wrap="square" lIns="91440" tIns="45720" rIns="91440" bIns="45720" anchor="t"/>
          <a:p>
            <a:r>
              <a:rPr lang="en-US" altLang="zh-CN" b="1" dirty="0">
                <a:latin typeface="楷体" panose="02010609060101010101" pitchFamily="49" charset="-122"/>
                <a:ea typeface="楷体" panose="02010609060101010101" pitchFamily="49" charset="-122"/>
              </a:rPr>
              <a:t>4.</a:t>
            </a:r>
            <a:r>
              <a:rPr lang="zh-CN" altLang="en-US" b="1" dirty="0">
                <a:latin typeface="楷体" panose="02010609060101010101" pitchFamily="49" charset="-122"/>
                <a:ea typeface="楷体" panose="02010609060101010101" pitchFamily="49" charset="-122"/>
              </a:rPr>
              <a:t>梳理关系。</a:t>
            </a:r>
            <a:r>
              <a:rPr lang="zh-CN" altLang="en-US" dirty="0">
                <a:latin typeface="楷体" panose="02010609060101010101" pitchFamily="49" charset="-122"/>
                <a:ea typeface="楷体" panose="02010609060101010101" pitchFamily="49" charset="-122"/>
              </a:rPr>
              <a:t>替故事找人物关系，针对群文中的角色关系的行为，情节的冲突点，结局的影响，进行故事间的相互比较，或与自身生活的连结做讨论。</a:t>
            </a:r>
            <a:endParaRPr lang="zh-CN" altLang="en-US" dirty="0">
              <a:latin typeface="楷体" panose="02010609060101010101" pitchFamily="49" charset="-122"/>
              <a:ea typeface="楷体" panose="02010609060101010101" pitchFamily="49" charset="-122"/>
            </a:endParaRPr>
          </a:p>
          <a:p>
            <a:r>
              <a:rPr lang="en-US" altLang="zh-CN" b="1" dirty="0">
                <a:latin typeface="楷体" panose="02010609060101010101" pitchFamily="49" charset="-122"/>
                <a:ea typeface="楷体" panose="02010609060101010101" pitchFamily="49" charset="-122"/>
              </a:rPr>
              <a:t>5.</a:t>
            </a:r>
            <a:r>
              <a:rPr lang="zh-CN" altLang="en-US" b="1" dirty="0">
                <a:latin typeface="楷体" panose="02010609060101010101" pitchFamily="49" charset="-122"/>
                <a:ea typeface="楷体" panose="02010609060101010101" pitchFamily="49" charset="-122"/>
              </a:rPr>
              <a:t>统整延伸。</a:t>
            </a:r>
            <a:r>
              <a:rPr lang="zh-CN" altLang="en-US" dirty="0">
                <a:latin typeface="楷体" panose="02010609060101010101" pitchFamily="49" charset="-122"/>
                <a:ea typeface="楷体" panose="02010609060101010101" pitchFamily="49" charset="-122"/>
              </a:rPr>
              <a:t>制作概念图，创作主题定义诗，改编故事的结局，制作角色地图。</a:t>
            </a:r>
            <a:endParaRPr lang="zh-CN" altLang="en-US" dirty="0">
              <a:latin typeface="楷体" panose="02010609060101010101" pitchFamily="49" charset="-122"/>
              <a:ea typeface="楷体" panose="02010609060101010101" pitchFamily="49" charset="-122"/>
            </a:endParaRPr>
          </a:p>
        </p:txBody>
      </p:sp>
      <p:sp>
        <p:nvSpPr>
          <p:cNvPr id="36867" name="Text Box 3"/>
          <p:cNvSpPr txBox="1"/>
          <p:nvPr/>
        </p:nvSpPr>
        <p:spPr>
          <a:xfrm>
            <a:off x="-457200" y="457200"/>
            <a:ext cx="8815388" cy="822960"/>
          </a:xfrm>
          <a:prstGeom prst="rect">
            <a:avLst/>
          </a:prstGeom>
          <a:noFill/>
          <a:ln w="9525">
            <a:noFill/>
          </a:ln>
        </p:spPr>
        <p:txBody>
          <a:bodyPr>
            <a:spAutoFit/>
          </a:bodyPr>
          <a:p>
            <a:pPr marL="342900" lvl="0" indent="-342900" algn="just" eaLnBrk="1" hangingPunct="1">
              <a:spcBef>
                <a:spcPct val="50000"/>
              </a:spcBef>
              <a:buClr>
                <a:schemeClr val="folHlink"/>
              </a:buClr>
              <a:buSzPct val="60000"/>
              <a:buFont typeface="Wingdings" panose="05000000000000000000" pitchFamily="2" charset="2"/>
              <a:buNone/>
            </a:pPr>
            <a:r>
              <a:rPr lang="zh-CN" altLang="en-US" sz="3600" b="1" dirty="0">
                <a:solidFill>
                  <a:srgbClr val="FF0000"/>
                </a:solidFill>
                <a:latin typeface="楷体" panose="02010609060101010101" pitchFamily="49" charset="-122"/>
                <a:ea typeface="楷体" panose="02010609060101010101" pitchFamily="49" charset="-122"/>
              </a:rPr>
              <a:t>      </a:t>
            </a:r>
            <a:r>
              <a:rPr lang="zh-CN" altLang="en-US" sz="4800" b="1" dirty="0">
                <a:solidFill>
                  <a:srgbClr val="FF0000"/>
                </a:solidFill>
                <a:latin typeface="华文新魏" pitchFamily="2" charset="-122"/>
                <a:ea typeface="华文新魏" pitchFamily="2" charset="-122"/>
              </a:rPr>
              <a:t>三群文阅读教学基本步聚</a:t>
            </a:r>
            <a:endParaRPr lang="zh-CN" altLang="en-US" sz="4800" b="1" dirty="0">
              <a:solidFill>
                <a:srgbClr val="FF0000"/>
              </a:solidFill>
              <a:latin typeface="华文新魏" pitchFamily="2" charset="-122"/>
              <a:ea typeface="华文新魏" pitchFamily="2"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114" name="直接连接符 113"/>
          <p:cNvCxnSpPr/>
          <p:nvPr/>
        </p:nvCxnSpPr>
        <p:spPr>
          <a:xfrm>
            <a:off x="473075" y="1412875"/>
            <a:ext cx="8207375" cy="0"/>
          </a:xfrm>
          <a:prstGeom prst="line">
            <a:avLst/>
          </a:prstGeom>
          <a:ln>
            <a:solidFill>
              <a:srgbClr val="6B4F1F"/>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3" name="标题 1"/>
          <p:cNvSpPr txBox="1"/>
          <p:nvPr/>
        </p:nvSpPr>
        <p:spPr>
          <a:xfrm>
            <a:off x="2078038" y="274638"/>
            <a:ext cx="5824538" cy="1143000"/>
          </a:xfrm>
          <a:prstGeom prst="rect">
            <a:avLst/>
          </a:prstGeom>
        </p:spPr>
        <p:txBody>
          <a:bodyPr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3600" b="1" i="0" u="none" strike="noStrike" kern="120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基本要素</a:t>
            </a:r>
            <a:r>
              <a:rPr kumimoji="0" lang="en-US" altLang="zh-CN" sz="3600" b="1" i="0" u="none" strike="noStrike" kern="120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a:t>
            </a:r>
            <a:r>
              <a:rPr kumimoji="0" lang="zh-CN" altLang="en-US" sz="3600" b="1" i="0" u="none" strike="noStrike" kern="120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组织方式</a:t>
            </a:r>
            <a:endParaRPr kumimoji="0" lang="zh-CN" altLang="en-US" sz="3600" b="1" i="0" u="none" strike="noStrike" kern="120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6" name="文本框 2"/>
          <p:cNvSpPr txBox="1"/>
          <p:nvPr>
            <p:custDataLst>
              <p:tags r:id="rId1"/>
            </p:custDataLst>
          </p:nvPr>
        </p:nvSpPr>
        <p:spPr>
          <a:xfrm>
            <a:off x="341313" y="1957388"/>
            <a:ext cx="4173537" cy="4351337"/>
          </a:xfrm>
          <a:prstGeom prst="rect">
            <a:avLst/>
          </a:prstGeom>
          <a:noFill/>
          <a:ln w="9525">
            <a:noFill/>
          </a:ln>
        </p:spPr>
        <p:txBody>
          <a:bodyPr/>
          <a:p>
            <a:pPr marL="228600" lvl="0" indent="-228600" eaLnBrk="1" hangingPunct="1">
              <a:lnSpc>
                <a:spcPct val="90000"/>
              </a:lnSpc>
              <a:spcBef>
                <a:spcPts val="1000"/>
              </a:spcBef>
            </a:pPr>
            <a:endParaRPr lang="zh-CN" altLang="en-US" sz="3000" dirty="0">
              <a:latin typeface="楷体" panose="02010609060101010101" pitchFamily="49" charset="-122"/>
              <a:ea typeface="楷体" panose="02010609060101010101" pitchFamily="49" charset="-122"/>
            </a:endParaRPr>
          </a:p>
        </p:txBody>
      </p:sp>
      <p:sp>
        <p:nvSpPr>
          <p:cNvPr id="7" name="文本框 6"/>
          <p:cNvSpPr txBox="1"/>
          <p:nvPr>
            <p:custDataLst>
              <p:tags r:id="rId2"/>
            </p:custDataLst>
          </p:nvPr>
        </p:nvSpPr>
        <p:spPr>
          <a:xfrm>
            <a:off x="4629150" y="1957388"/>
            <a:ext cx="4173538" cy="4351337"/>
          </a:xfrm>
          <a:prstGeom prst="rect">
            <a:avLst/>
          </a:prstGeom>
          <a:noFill/>
          <a:ln w="9525">
            <a:noFill/>
          </a:ln>
        </p:spPr>
        <p:txBody>
          <a:bodyPr/>
          <a:p>
            <a:pPr marL="228600" lvl="0" indent="-228600" eaLnBrk="1" hangingPunct="1">
              <a:lnSpc>
                <a:spcPct val="90000"/>
              </a:lnSpc>
              <a:spcBef>
                <a:spcPts val="1000"/>
              </a:spcBef>
            </a:pPr>
            <a:endParaRPr lang="zh-CN" altLang="en-US" sz="3000" dirty="0">
              <a:latin typeface="楷体" panose="02010609060101010101" pitchFamily="49" charset="-122"/>
              <a:ea typeface="楷体" panose="02010609060101010101" pitchFamily="49" charset="-122"/>
            </a:endParaRPr>
          </a:p>
        </p:txBody>
      </p:sp>
      <p:sp>
        <p:nvSpPr>
          <p:cNvPr id="36870" name="矩形 206872"/>
          <p:cNvSpPr>
            <a:spLocks noChangeArrowheads="1"/>
          </p:cNvSpPr>
          <p:nvPr/>
        </p:nvSpPr>
        <p:spPr bwMode="auto">
          <a:xfrm>
            <a:off x="228600" y="3505200"/>
            <a:ext cx="2814638" cy="1066800"/>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smtClean="0">
                <a:ln>
                  <a:noFill/>
                </a:ln>
                <a:solidFill>
                  <a:srgbClr val="FF3300"/>
                </a:solidFill>
                <a:effectLst/>
                <a:uLnTx/>
                <a:uFillTx/>
                <a:latin typeface="Calibri" panose="020F0502020204030204" charset="0"/>
                <a:ea typeface="宋体" panose="02010600030101010101" pitchFamily="2" charset="-122"/>
                <a:cs typeface="+mn-cs"/>
              </a:rPr>
              <a:t>选择文本</a:t>
            </a:r>
            <a:endParaRPr kumimoji="0" lang="zh-CN" altLang="en-US" sz="1800" b="1" i="0" u="none" strike="noStrike" kern="1200" cap="none" spc="0" normalizeH="0" baseline="0" noProof="0" smtClean="0">
              <a:ln>
                <a:noFill/>
              </a:ln>
              <a:solidFill>
                <a:srgbClr val="FF3300"/>
              </a:solidFill>
              <a:effectLst/>
              <a:uLnTx/>
              <a:uFillTx/>
              <a:latin typeface="Calibri" panose="020F0502020204030204" charset="0"/>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smtClean="0">
                <a:ln>
                  <a:noFill/>
                </a:ln>
                <a:solidFill>
                  <a:srgbClr val="FF3300"/>
                </a:solidFill>
                <a:effectLst/>
                <a:uLnTx/>
                <a:uFillTx/>
                <a:latin typeface="Calibri" panose="020F0502020204030204" charset="0"/>
                <a:ea typeface="宋体" panose="02010600030101010101" pitchFamily="2" charset="-122"/>
                <a:cs typeface="+mn-cs"/>
              </a:rPr>
              <a:t>成立文学圈</a:t>
            </a:r>
            <a:endParaRPr kumimoji="0" lang="zh-CN" altLang="en-US" sz="1800" b="1" i="0" u="none" strike="noStrike" kern="1200" cap="none" spc="0" normalizeH="0" baseline="0" noProof="0" smtClean="0">
              <a:ln>
                <a:noFill/>
              </a:ln>
              <a:solidFill>
                <a:srgbClr val="FF3300"/>
              </a:solidFill>
              <a:effectLst/>
              <a:uLnTx/>
              <a:uFillTx/>
              <a:latin typeface="Calibri" panose="020F0502020204030204" charset="0"/>
              <a:ea typeface="宋体" panose="02010600030101010101" pitchFamily="2" charset="-122"/>
              <a:cs typeface="+mn-cs"/>
            </a:endParaRPr>
          </a:p>
        </p:txBody>
      </p:sp>
      <p:sp>
        <p:nvSpPr>
          <p:cNvPr id="36871" name="矩形 206873"/>
          <p:cNvSpPr>
            <a:spLocks noChangeArrowheads="1"/>
          </p:cNvSpPr>
          <p:nvPr/>
        </p:nvSpPr>
        <p:spPr bwMode="auto">
          <a:xfrm>
            <a:off x="5562600" y="1524000"/>
            <a:ext cx="2133600" cy="1066800"/>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smtClean="0">
                <a:ln>
                  <a:noFill/>
                </a:ln>
                <a:solidFill>
                  <a:srgbClr val="FF3300"/>
                </a:solidFill>
                <a:effectLst/>
                <a:uLnTx/>
                <a:uFillTx/>
                <a:latin typeface="Calibri" panose="020F0502020204030204" charset="0"/>
                <a:ea typeface="宋体" panose="02010600030101010101" pitchFamily="2" charset="-122"/>
                <a:cs typeface="+mn-cs"/>
              </a:rPr>
              <a:t>独立阅读</a:t>
            </a:r>
            <a:endParaRPr kumimoji="0" lang="zh-CN" altLang="en-US" sz="1800" b="1" i="0" u="none" strike="noStrike" kern="1200" cap="none" spc="0" normalizeH="0" baseline="0" noProof="0" smtClean="0">
              <a:ln>
                <a:noFill/>
              </a:ln>
              <a:solidFill>
                <a:srgbClr val="FF3300"/>
              </a:solidFill>
              <a:effectLst/>
              <a:uLnTx/>
              <a:uFillTx/>
              <a:latin typeface="Calibri" panose="020F0502020204030204" charset="0"/>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smtClean="0">
                <a:ln>
                  <a:noFill/>
                </a:ln>
                <a:solidFill>
                  <a:srgbClr val="FF3300"/>
                </a:solidFill>
                <a:effectLst/>
                <a:uLnTx/>
                <a:uFillTx/>
                <a:latin typeface="Calibri" panose="020F0502020204030204" charset="0"/>
                <a:ea typeface="宋体" panose="02010600030101010101" pitchFamily="2" charset="-122"/>
                <a:cs typeface="+mn-cs"/>
              </a:rPr>
              <a:t>理清内容</a:t>
            </a:r>
            <a:endParaRPr kumimoji="0" lang="zh-CN" altLang="en-US" sz="1800" b="1" i="0" u="none" strike="noStrike" kern="1200" cap="none" spc="0" normalizeH="0" baseline="0" noProof="0" smtClean="0">
              <a:ln>
                <a:noFill/>
              </a:ln>
              <a:solidFill>
                <a:srgbClr val="FF3300"/>
              </a:solidFill>
              <a:effectLst/>
              <a:uLnTx/>
              <a:uFillTx/>
              <a:latin typeface="Calibri" panose="020F0502020204030204" charset="0"/>
              <a:ea typeface="宋体" panose="02010600030101010101" pitchFamily="2" charset="-122"/>
              <a:cs typeface="+mn-cs"/>
            </a:endParaRPr>
          </a:p>
        </p:txBody>
      </p:sp>
      <p:sp>
        <p:nvSpPr>
          <p:cNvPr id="36872" name="矩形 206874"/>
          <p:cNvSpPr>
            <a:spLocks noChangeArrowheads="1"/>
          </p:cNvSpPr>
          <p:nvPr/>
        </p:nvSpPr>
        <p:spPr bwMode="auto">
          <a:xfrm>
            <a:off x="2514600" y="1524000"/>
            <a:ext cx="2133600" cy="1066800"/>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smtClean="0">
                <a:ln>
                  <a:noFill/>
                </a:ln>
                <a:solidFill>
                  <a:srgbClr val="FF3300"/>
                </a:solidFill>
                <a:effectLst/>
                <a:uLnTx/>
                <a:uFillTx/>
                <a:latin typeface="Calibri" panose="020F0502020204030204" charset="0"/>
                <a:ea typeface="宋体" panose="02010600030101010101" pitchFamily="2" charset="-122"/>
                <a:cs typeface="+mn-cs"/>
              </a:rPr>
              <a:t>文本分析</a:t>
            </a:r>
            <a:endParaRPr kumimoji="0" lang="zh-CN" altLang="en-US" sz="1800" b="1" i="0" u="none" strike="noStrike" kern="1200" cap="none" spc="0" normalizeH="0" baseline="0" noProof="0" smtClean="0">
              <a:ln>
                <a:noFill/>
              </a:ln>
              <a:solidFill>
                <a:srgbClr val="FF3300"/>
              </a:solidFill>
              <a:effectLst/>
              <a:uLnTx/>
              <a:uFillTx/>
              <a:latin typeface="Calibri" panose="020F0502020204030204" charset="0"/>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smtClean="0">
                <a:ln>
                  <a:noFill/>
                </a:ln>
                <a:solidFill>
                  <a:srgbClr val="FF3300"/>
                </a:solidFill>
                <a:effectLst/>
                <a:uLnTx/>
                <a:uFillTx/>
                <a:latin typeface="Calibri" panose="020F0502020204030204" charset="0"/>
                <a:ea typeface="宋体" panose="02010600030101010101" pitchFamily="2" charset="-122"/>
                <a:cs typeface="+mn-cs"/>
              </a:rPr>
              <a:t>角色分配</a:t>
            </a:r>
            <a:endParaRPr kumimoji="0" lang="zh-CN" altLang="en-US" sz="1800" b="1" i="0" u="none" strike="noStrike" kern="1200" cap="none" spc="0" normalizeH="0" baseline="0" noProof="0" smtClean="0">
              <a:ln>
                <a:noFill/>
              </a:ln>
              <a:solidFill>
                <a:srgbClr val="FF3300"/>
              </a:solidFill>
              <a:effectLst/>
              <a:uLnTx/>
              <a:uFillTx/>
              <a:latin typeface="Calibri" panose="020F0502020204030204" charset="0"/>
              <a:ea typeface="宋体" panose="02010600030101010101" pitchFamily="2" charset="-122"/>
              <a:cs typeface="+mn-cs"/>
            </a:endParaRPr>
          </a:p>
        </p:txBody>
      </p:sp>
      <p:sp>
        <p:nvSpPr>
          <p:cNvPr id="36873" name="矩形 206875"/>
          <p:cNvSpPr>
            <a:spLocks noChangeArrowheads="1"/>
          </p:cNvSpPr>
          <p:nvPr/>
        </p:nvSpPr>
        <p:spPr bwMode="auto">
          <a:xfrm>
            <a:off x="6705600" y="3429000"/>
            <a:ext cx="2133600" cy="1066800"/>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smtClean="0">
                <a:ln>
                  <a:noFill/>
                </a:ln>
                <a:solidFill>
                  <a:srgbClr val="FF3300"/>
                </a:solidFill>
                <a:effectLst/>
                <a:uLnTx/>
                <a:uFillTx/>
                <a:latin typeface="Calibri" panose="020F0502020204030204" charset="0"/>
                <a:ea typeface="宋体" panose="02010600030101010101" pitchFamily="2" charset="-122"/>
                <a:cs typeface="+mn-cs"/>
              </a:rPr>
              <a:t>说来听听</a:t>
            </a:r>
            <a:endParaRPr kumimoji="0" lang="zh-CN" altLang="en-US" sz="1800" b="1" i="0" u="none" strike="noStrike" kern="1200" cap="none" spc="0" normalizeH="0" baseline="0" noProof="0" smtClean="0">
              <a:ln>
                <a:noFill/>
              </a:ln>
              <a:solidFill>
                <a:srgbClr val="FF3300"/>
              </a:solidFill>
              <a:effectLst/>
              <a:uLnTx/>
              <a:uFillTx/>
              <a:latin typeface="Calibri" panose="020F0502020204030204" charset="0"/>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smtClean="0">
                <a:ln>
                  <a:noFill/>
                </a:ln>
                <a:solidFill>
                  <a:srgbClr val="FF3300"/>
                </a:solidFill>
                <a:effectLst/>
                <a:uLnTx/>
                <a:uFillTx/>
                <a:latin typeface="Calibri" panose="020F0502020204030204" charset="0"/>
                <a:ea typeface="宋体" panose="02010600030101010101" pitchFamily="2" charset="-122"/>
                <a:cs typeface="+mn-cs"/>
              </a:rPr>
              <a:t>交流研讨</a:t>
            </a:r>
            <a:endParaRPr kumimoji="0" lang="zh-CN" altLang="en-US" sz="1800" b="1" i="0" u="none" strike="noStrike" kern="1200" cap="none" spc="0" normalizeH="0" baseline="0" noProof="0" smtClean="0">
              <a:ln>
                <a:noFill/>
              </a:ln>
              <a:solidFill>
                <a:srgbClr val="FF3300"/>
              </a:solidFill>
              <a:effectLst/>
              <a:uLnTx/>
              <a:uFillTx/>
              <a:latin typeface="Calibri" panose="020F0502020204030204" charset="0"/>
              <a:ea typeface="宋体" panose="02010600030101010101" pitchFamily="2" charset="-122"/>
              <a:cs typeface="+mn-cs"/>
            </a:endParaRPr>
          </a:p>
        </p:txBody>
      </p:sp>
      <p:sp>
        <p:nvSpPr>
          <p:cNvPr id="36874" name="矩形 206876"/>
          <p:cNvSpPr>
            <a:spLocks noChangeArrowheads="1"/>
          </p:cNvSpPr>
          <p:nvPr/>
        </p:nvSpPr>
        <p:spPr bwMode="auto">
          <a:xfrm>
            <a:off x="5486400" y="5029200"/>
            <a:ext cx="2133600" cy="1066800"/>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smtClean="0">
                <a:ln>
                  <a:noFill/>
                </a:ln>
                <a:solidFill>
                  <a:srgbClr val="FF3300"/>
                </a:solidFill>
                <a:effectLst/>
                <a:uLnTx/>
                <a:uFillTx/>
                <a:latin typeface="Calibri" panose="020F0502020204030204" charset="0"/>
                <a:ea typeface="宋体" panose="02010600030101010101" pitchFamily="2" charset="-122"/>
                <a:cs typeface="+mn-cs"/>
              </a:rPr>
              <a:t>统整延伸</a:t>
            </a:r>
            <a:endParaRPr kumimoji="0" lang="zh-CN" altLang="en-US" sz="1800" b="1" i="0" u="none" strike="noStrike" kern="1200" cap="none" spc="0" normalizeH="0" baseline="0" noProof="0" smtClean="0">
              <a:ln>
                <a:noFill/>
              </a:ln>
              <a:solidFill>
                <a:srgbClr val="FF3300"/>
              </a:solidFill>
              <a:effectLst/>
              <a:uLnTx/>
              <a:uFillTx/>
              <a:latin typeface="Calibri" panose="020F0502020204030204" charset="0"/>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smtClean="0">
                <a:ln>
                  <a:noFill/>
                </a:ln>
                <a:solidFill>
                  <a:srgbClr val="FF3300"/>
                </a:solidFill>
                <a:effectLst/>
                <a:uLnTx/>
                <a:uFillTx/>
                <a:latin typeface="Calibri" panose="020F0502020204030204" charset="0"/>
                <a:ea typeface="宋体" panose="02010600030101010101" pitchFamily="2" charset="-122"/>
                <a:cs typeface="+mn-cs"/>
              </a:rPr>
              <a:t>厘清关系</a:t>
            </a:r>
            <a:endParaRPr kumimoji="0" lang="zh-CN" altLang="en-US" sz="1800" b="1" i="0" u="none" strike="noStrike" kern="1200" cap="none" spc="0" normalizeH="0" baseline="0" noProof="0" smtClean="0">
              <a:ln>
                <a:noFill/>
              </a:ln>
              <a:solidFill>
                <a:srgbClr val="FF3300"/>
              </a:solidFill>
              <a:effectLst/>
              <a:uLnTx/>
              <a:uFillTx/>
              <a:latin typeface="Calibri" panose="020F0502020204030204" charset="0"/>
              <a:ea typeface="宋体" panose="02010600030101010101" pitchFamily="2" charset="-122"/>
              <a:cs typeface="+mn-cs"/>
            </a:endParaRPr>
          </a:p>
        </p:txBody>
      </p:sp>
      <p:sp>
        <p:nvSpPr>
          <p:cNvPr id="36875" name="矩形 206877"/>
          <p:cNvSpPr>
            <a:spLocks noChangeArrowheads="1"/>
          </p:cNvSpPr>
          <p:nvPr/>
        </p:nvSpPr>
        <p:spPr bwMode="auto">
          <a:xfrm>
            <a:off x="2362200" y="5257800"/>
            <a:ext cx="2133600" cy="1066800"/>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smtClean="0">
                <a:ln>
                  <a:noFill/>
                </a:ln>
                <a:solidFill>
                  <a:srgbClr val="FF3300"/>
                </a:solidFill>
                <a:effectLst/>
                <a:uLnTx/>
                <a:uFillTx/>
                <a:latin typeface="Calibri" panose="020F0502020204030204" charset="0"/>
                <a:ea typeface="宋体" panose="02010600030101010101" pitchFamily="2" charset="-122"/>
                <a:cs typeface="+mn-cs"/>
              </a:rPr>
              <a:t>评价鉴赏</a:t>
            </a:r>
            <a:endParaRPr kumimoji="0" lang="zh-CN" altLang="en-US" sz="1800" b="1" i="0" u="none" strike="noStrike" kern="1200" cap="none" spc="0" normalizeH="0" baseline="0" noProof="0" smtClean="0">
              <a:ln>
                <a:noFill/>
              </a:ln>
              <a:solidFill>
                <a:srgbClr val="FF3300"/>
              </a:solidFill>
              <a:effectLst/>
              <a:uLnTx/>
              <a:uFillTx/>
              <a:latin typeface="Calibri" panose="020F0502020204030204" charset="0"/>
              <a:ea typeface="宋体" panose="02010600030101010101" pitchFamily="2" charset="-122"/>
              <a:cs typeface="+mn-cs"/>
            </a:endParaRPr>
          </a:p>
        </p:txBody>
      </p:sp>
      <p:sp>
        <p:nvSpPr>
          <p:cNvPr id="37912" name="矩形 206878"/>
          <p:cNvSpPr>
            <a:spLocks noTextEdit="1"/>
          </p:cNvSpPr>
          <p:nvPr/>
        </p:nvSpPr>
        <p:spPr>
          <a:xfrm>
            <a:off x="228600" y="1676400"/>
            <a:ext cx="1371600" cy="457200"/>
          </a:xfrm>
          <a:prstGeom prst="rect">
            <a:avLst/>
          </a:prstGeom>
        </p:spPr>
        <p:txBody>
          <a:bodyPr wrap="none" fromWordArt="1">
            <a:prstTxWarp prst="textPlain">
              <a:avLst>
                <a:gd name="adj" fmla="val 50000"/>
              </a:avLst>
            </a:prstTxWarp>
            <a:normAutofit/>
          </a:bodyPr>
          <a:p>
            <a:pPr algn="ctr" eaLnBrk="0" hangingPunct="0"/>
            <a:r>
              <a:rPr lang="zh-CN" altLang="en-US" sz="3600">
                <a:solidFill>
                  <a:srgbClr val="336699"/>
                </a:solidFill>
                <a:effectLst>
                  <a:outerShdw dist="45791" dir="2021404" algn="ctr" rotWithShape="0">
                    <a:srgbClr val="B2B2B2">
                      <a:alpha val="79999"/>
                    </a:srgbClr>
                  </a:outerShdw>
                </a:effectLst>
                <a:latin typeface="宋体" panose="02010600030101010101" pitchFamily="2" charset="-122"/>
                <a:ea typeface="宋体" panose="02010600030101010101" pitchFamily="2" charset="-122"/>
              </a:rPr>
              <a:t>文学圈</a:t>
            </a:r>
            <a:endParaRPr lang="zh-CN" altLang="en-US" sz="3600">
              <a:solidFill>
                <a:srgbClr val="336699"/>
              </a:solidFill>
              <a:effectLst>
                <a:outerShdw dist="45791" dir="2021404" algn="ctr" rotWithShape="0">
                  <a:srgbClr val="B2B2B2">
                    <a:alpha val="79999"/>
                  </a:srgbClr>
                </a:outerShdw>
              </a:effectLst>
              <a:latin typeface="宋体" panose="02010600030101010101" pitchFamily="2" charset="-122"/>
              <a:ea typeface="宋体" panose="02010600030101010101" pitchFamily="2" charset="-122"/>
            </a:endParaRPr>
          </a:p>
        </p:txBody>
      </p:sp>
      <p:sp>
        <p:nvSpPr>
          <p:cNvPr id="37913" name="直接连接符 206879"/>
          <p:cNvSpPr/>
          <p:nvPr/>
        </p:nvSpPr>
        <p:spPr>
          <a:xfrm flipV="1">
            <a:off x="1295400" y="2667000"/>
            <a:ext cx="914400" cy="762000"/>
          </a:xfrm>
          <a:prstGeom prst="line">
            <a:avLst/>
          </a:prstGeom>
          <a:ln w="9525" cap="flat" cmpd="sng">
            <a:solidFill>
              <a:srgbClr val="000000"/>
            </a:solidFill>
            <a:prstDash val="solid"/>
            <a:headEnd type="none" w="med" len="med"/>
            <a:tailEnd type="triangle" w="med" len="med"/>
          </a:ln>
          <a:scene3d>
            <a:camera prst="legacyPerspectiveBottom">
              <a:rot lat="21000000" lon="0" rev="0"/>
            </a:camera>
            <a:lightRig rig="legacyFlat4" dir="b"/>
          </a:scene3d>
          <a:sp3d extrusionH="163500" prstMaterial="legacyMatte">
            <a:bevelT w="13500" h="13500" prst="angle"/>
            <a:bevelB w="13500" h="13500" prst="angle"/>
            <a:extrusionClr>
              <a:schemeClr val="accent2"/>
            </a:extrusionClr>
          </a:sp3d>
        </p:spPr>
      </p:sp>
      <p:sp>
        <p:nvSpPr>
          <p:cNvPr id="37914" name="直接连接符 206880"/>
          <p:cNvSpPr/>
          <p:nvPr/>
        </p:nvSpPr>
        <p:spPr>
          <a:xfrm>
            <a:off x="4800600" y="2133600"/>
            <a:ext cx="609600" cy="0"/>
          </a:xfrm>
          <a:prstGeom prst="line">
            <a:avLst/>
          </a:prstGeom>
          <a:ln w="9525" cap="flat" cmpd="sng">
            <a:solidFill>
              <a:srgbClr val="000000"/>
            </a:solidFill>
            <a:prstDash val="solid"/>
            <a:headEnd type="none" w="med" len="med"/>
            <a:tailEnd type="triangle" w="med" len="med"/>
          </a:ln>
          <a:scene3d>
            <a:camera prst="legacyPerspectiveBottom">
              <a:rot lat="21000000" lon="0" rev="0"/>
            </a:camera>
            <a:lightRig rig="legacyFlat4" dir="b"/>
          </a:scene3d>
          <a:sp3d extrusionH="163500" prstMaterial="legacyMatte">
            <a:bevelT w="13500" h="13500" prst="angle"/>
            <a:bevelB w="13500" h="13500" prst="angle"/>
            <a:extrusionClr>
              <a:schemeClr val="accent2"/>
            </a:extrusionClr>
          </a:sp3d>
        </p:spPr>
      </p:sp>
      <p:sp>
        <p:nvSpPr>
          <p:cNvPr id="37915" name="直接连接符 206881"/>
          <p:cNvSpPr/>
          <p:nvPr/>
        </p:nvSpPr>
        <p:spPr>
          <a:xfrm>
            <a:off x="6934200" y="2667000"/>
            <a:ext cx="685800" cy="685800"/>
          </a:xfrm>
          <a:prstGeom prst="line">
            <a:avLst/>
          </a:prstGeom>
          <a:ln w="9525" cap="flat" cmpd="sng">
            <a:solidFill>
              <a:srgbClr val="000000"/>
            </a:solidFill>
            <a:prstDash val="solid"/>
            <a:headEnd type="none" w="med" len="med"/>
            <a:tailEnd type="triangle" w="med" len="med"/>
          </a:ln>
          <a:scene3d>
            <a:camera prst="legacyPerspectiveBottom">
              <a:rot lat="21000000" lon="0" rev="0"/>
            </a:camera>
            <a:lightRig rig="legacyFlat4" dir="b"/>
          </a:scene3d>
          <a:sp3d extrusionH="163500" prstMaterial="legacyMatte">
            <a:bevelT w="13500" h="13500" prst="angle"/>
            <a:bevelB w="13500" h="13500" prst="angle"/>
            <a:extrusionClr>
              <a:schemeClr val="accent2"/>
            </a:extrusionClr>
          </a:sp3d>
        </p:spPr>
      </p:sp>
      <p:sp>
        <p:nvSpPr>
          <p:cNvPr id="37916" name="直接连接符 206882"/>
          <p:cNvSpPr/>
          <p:nvPr/>
        </p:nvSpPr>
        <p:spPr>
          <a:xfrm flipH="1" flipV="1">
            <a:off x="7696200" y="2743200"/>
            <a:ext cx="762000" cy="685800"/>
          </a:xfrm>
          <a:prstGeom prst="line">
            <a:avLst/>
          </a:prstGeom>
          <a:ln w="9525" cap="flat" cmpd="sng">
            <a:solidFill>
              <a:srgbClr val="000000"/>
            </a:solidFill>
            <a:prstDash val="solid"/>
            <a:headEnd type="none" w="med" len="med"/>
            <a:tailEnd type="triangle" w="med" len="med"/>
          </a:ln>
          <a:scene3d>
            <a:camera prst="legacyPerspectiveBottom">
              <a:rot lat="21000000" lon="0" rev="0"/>
            </a:camera>
            <a:lightRig rig="legacyFlat4" dir="b"/>
          </a:scene3d>
          <a:sp3d extrusionH="163500" prstMaterial="legacyMatte">
            <a:bevelT w="13500" h="13500" prst="angle"/>
            <a:bevelB w="13500" h="13500" prst="angle"/>
            <a:extrusionClr>
              <a:schemeClr val="accent2"/>
            </a:extrusionClr>
          </a:sp3d>
        </p:spPr>
      </p:sp>
      <p:sp>
        <p:nvSpPr>
          <p:cNvPr id="37917" name="直接连接符 206883"/>
          <p:cNvSpPr/>
          <p:nvPr/>
        </p:nvSpPr>
        <p:spPr>
          <a:xfrm flipH="1">
            <a:off x="7086600" y="4648200"/>
            <a:ext cx="457200" cy="304800"/>
          </a:xfrm>
          <a:prstGeom prst="line">
            <a:avLst/>
          </a:prstGeom>
          <a:ln w="9525" cap="flat" cmpd="sng">
            <a:solidFill>
              <a:srgbClr val="000000"/>
            </a:solidFill>
            <a:prstDash val="solid"/>
            <a:headEnd type="none" w="med" len="med"/>
            <a:tailEnd type="triangle" w="med" len="med"/>
          </a:ln>
          <a:scene3d>
            <a:camera prst="legacyPerspectiveBottom">
              <a:rot lat="21000000" lon="0" rev="0"/>
            </a:camera>
            <a:lightRig rig="legacyFlat4" dir="b"/>
          </a:scene3d>
          <a:sp3d extrusionH="163500" prstMaterial="legacyMatte">
            <a:bevelT w="13500" h="13500" prst="angle"/>
            <a:bevelB w="13500" h="13500" prst="angle"/>
            <a:extrusionClr>
              <a:schemeClr val="accent2"/>
            </a:extrusionClr>
          </a:sp3d>
        </p:spPr>
      </p:sp>
      <p:sp>
        <p:nvSpPr>
          <p:cNvPr id="37918" name="直接连接符 206884"/>
          <p:cNvSpPr/>
          <p:nvPr/>
        </p:nvSpPr>
        <p:spPr>
          <a:xfrm flipH="1">
            <a:off x="4724400" y="5715000"/>
            <a:ext cx="685800" cy="0"/>
          </a:xfrm>
          <a:prstGeom prst="line">
            <a:avLst/>
          </a:prstGeom>
          <a:ln w="9525" cap="flat" cmpd="sng">
            <a:solidFill>
              <a:srgbClr val="000000"/>
            </a:solidFill>
            <a:prstDash val="solid"/>
            <a:headEnd type="none" w="med" len="med"/>
            <a:tailEnd type="triangle" w="med" len="med"/>
          </a:ln>
          <a:scene3d>
            <a:camera prst="legacyPerspectiveBottom">
              <a:rot lat="21000000" lon="0" rev="0"/>
            </a:camera>
            <a:lightRig rig="legacyFlat4" dir="b"/>
          </a:scene3d>
          <a:sp3d extrusionH="163500" prstMaterial="legacyMatte">
            <a:bevelT w="13500" h="13500" prst="angle"/>
            <a:bevelB w="13500" h="13500" prst="angle"/>
            <a:extrusionClr>
              <a:schemeClr val="accent2"/>
            </a:extrusionClr>
          </a:sp3d>
        </p:spPr>
      </p:sp>
      <p:sp>
        <p:nvSpPr>
          <p:cNvPr id="37919" name="直接连接符 206885"/>
          <p:cNvSpPr/>
          <p:nvPr/>
        </p:nvSpPr>
        <p:spPr>
          <a:xfrm flipH="1" flipV="1">
            <a:off x="1524000" y="4876800"/>
            <a:ext cx="609600" cy="762000"/>
          </a:xfrm>
          <a:prstGeom prst="line">
            <a:avLst/>
          </a:prstGeom>
          <a:ln w="9525" cap="flat" cmpd="sng">
            <a:solidFill>
              <a:srgbClr val="000000"/>
            </a:solidFill>
            <a:prstDash val="solid"/>
            <a:headEnd type="none" w="med" len="med"/>
            <a:tailEnd type="triangle" w="med" len="med"/>
          </a:ln>
          <a:scene3d>
            <a:camera prst="legacyPerspectiveBottom">
              <a:rot lat="21000000" lon="0" rev="0"/>
            </a:camera>
            <a:lightRig rig="legacyFlat4" dir="b"/>
          </a:scene3d>
          <a:sp3d extrusionH="163500" prstMaterial="legacyMatte">
            <a:bevelT w="13500" h="13500" prst="angle"/>
            <a:bevelB w="13500" h="13500" prst="angle"/>
            <a:extrusionClr>
              <a:schemeClr val="accent2"/>
            </a:extrusionClr>
          </a:sp3d>
        </p:spPr>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nodePh="1">
                                  <p:stCondLst>
                                    <p:cond delay="0"/>
                                  </p:stCondLst>
                                  <p:endCondLst>
                                    <p:cond delay="0"/>
                                  </p:end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100000">
                                          <p:val>
                                            <p:strVal val="#ppt_x"/>
                                          </p:val>
                                        </p:tav>
                                      </p:tavLst>
                                    </p:anim>
                                    <p:anim calcmode="lin" valueType="num">
                                      <p:cBhvr>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nodePh="1">
                                  <p:stCondLst>
                                    <p:cond delay="0"/>
                                  </p:stCondLst>
                                  <p:endCondLst>
                                    <p:cond delay="0"/>
                                  </p:end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标题 1"/>
          <p:cNvSpPr>
            <a:spLocks noGrp="1"/>
          </p:cNvSpPr>
          <p:nvPr>
            <p:ph type="title"/>
          </p:nvPr>
        </p:nvSpPr>
        <p:spPr>
          <a:xfrm>
            <a:off x="1350963" y="-90487"/>
            <a:ext cx="7793037" cy="1462087"/>
          </a:xfrm>
        </p:spPr>
        <p:txBody>
          <a:bodyPr vert="horz" wrap="square" lIns="91440" tIns="45720" rIns="91440" bIns="45720" anchor="b"/>
          <a:p>
            <a:pPr lvl="0"/>
            <a:r>
              <a:rPr lang="zh-CN" altLang="en-US" sz="3600" i="0" dirty="0">
                <a:latin typeface="华文新魏" pitchFamily="2" charset="-122"/>
                <a:ea typeface="华文新魏" pitchFamily="2" charset="-122"/>
              </a:rPr>
              <a:t>怎样思考“结果句”中“什么样”</a:t>
            </a:r>
            <a:endParaRPr lang="zh-CN" altLang="en-US" sz="3600" i="0" dirty="0">
              <a:latin typeface="华文新魏" pitchFamily="2" charset="-122"/>
              <a:ea typeface="华文新魏" pitchFamily="2" charset="-122"/>
            </a:endParaRPr>
          </a:p>
        </p:txBody>
      </p:sp>
      <p:grpSp>
        <p:nvGrpSpPr>
          <p:cNvPr id="2" name="Group 279"/>
          <p:cNvGrpSpPr/>
          <p:nvPr/>
        </p:nvGrpSpPr>
        <p:grpSpPr>
          <a:xfrm>
            <a:off x="1536700" y="2346325"/>
            <a:ext cx="5703888" cy="649288"/>
            <a:chOff x="2" y="0"/>
            <a:chExt cx="2812" cy="409"/>
          </a:xfrm>
        </p:grpSpPr>
        <p:sp>
          <p:nvSpPr>
            <p:cNvPr id="15388" name="AutoShape 280"/>
            <p:cNvSpPr/>
            <p:nvPr/>
          </p:nvSpPr>
          <p:spPr>
            <a:xfrm>
              <a:off x="2" y="0"/>
              <a:ext cx="2812" cy="408"/>
            </a:xfrm>
            <a:prstGeom prst="roundRect">
              <a:avLst>
                <a:gd name="adj" fmla="val 28431"/>
              </a:avLst>
            </a:prstGeom>
            <a:gradFill rotWithShape="1">
              <a:gsLst>
                <a:gs pos="0">
                  <a:srgbClr val="0066CC"/>
                </a:gs>
                <a:gs pos="100000">
                  <a:srgbClr val="001E3B"/>
                </a:gs>
              </a:gsLst>
              <a:lin ang="5400000" scaled="1"/>
              <a:tileRect/>
            </a:gradFill>
            <a:ln w="9525">
              <a:noFill/>
            </a:ln>
          </p:spPr>
          <p:txBody>
            <a:bodyPr anchor="ctr">
              <a:spAutoFit/>
            </a:bodyPr>
            <a:p>
              <a:pPr lvl="0" eaLnBrk="1" hangingPunct="1"/>
              <a:endParaRPr lang="zh-CN" altLang="en-US" dirty="0">
                <a:latin typeface="Arial" panose="020B0604020202020204" pitchFamily="34" charset="0"/>
                <a:ea typeface="宋体" panose="02010600030101010101" pitchFamily="2" charset="-122"/>
              </a:endParaRPr>
            </a:p>
          </p:txBody>
        </p:sp>
        <p:sp>
          <p:nvSpPr>
            <p:cNvPr id="15389" name="Rectangle 281"/>
            <p:cNvSpPr/>
            <p:nvPr/>
          </p:nvSpPr>
          <p:spPr>
            <a:xfrm>
              <a:off x="143" y="1"/>
              <a:ext cx="2532" cy="408"/>
            </a:xfrm>
            <a:prstGeom prst="rect">
              <a:avLst/>
            </a:prstGeom>
            <a:gradFill rotWithShape="1">
              <a:gsLst>
                <a:gs pos="0">
                  <a:srgbClr val="DDDDDD"/>
                </a:gs>
                <a:gs pos="100000">
                  <a:srgbClr val="3F3F3F"/>
                </a:gs>
              </a:gsLst>
              <a:lin ang="5400000" scaled="1"/>
              <a:tileRect/>
            </a:gradFill>
            <a:ln w="9525">
              <a:noFill/>
            </a:ln>
          </p:spPr>
          <p:txBody>
            <a:bodyPr anchor="ctr">
              <a:spAutoFit/>
            </a:bodyPr>
            <a:p>
              <a:pPr lvl="0" eaLnBrk="1" hangingPunct="1"/>
              <a:endParaRPr lang="zh-CN" altLang="en-US" dirty="0">
                <a:latin typeface="Arial" panose="020B0604020202020204" pitchFamily="34" charset="0"/>
                <a:ea typeface="宋体" panose="02010600030101010101" pitchFamily="2" charset="-122"/>
              </a:endParaRPr>
            </a:p>
          </p:txBody>
        </p:sp>
        <p:sp>
          <p:nvSpPr>
            <p:cNvPr id="15390" name="AutoShape 282"/>
            <p:cNvSpPr/>
            <p:nvPr/>
          </p:nvSpPr>
          <p:spPr>
            <a:xfrm>
              <a:off x="188" y="19"/>
              <a:ext cx="2439" cy="66"/>
            </a:xfrm>
            <a:prstGeom prst="roundRect">
              <a:avLst>
                <a:gd name="adj" fmla="val 16667"/>
              </a:avLst>
            </a:prstGeom>
            <a:gradFill rotWithShape="1">
              <a:gsLst>
                <a:gs pos="0">
                  <a:schemeClr val="bg1">
                    <a:alpha val="59998"/>
                  </a:schemeClr>
                </a:gs>
                <a:gs pos="100000">
                  <a:srgbClr val="767676">
                    <a:alpha val="0"/>
                  </a:srgbClr>
                </a:gs>
              </a:gsLst>
              <a:lin ang="5400000" scaled="1"/>
              <a:tileRect/>
            </a:gradFill>
            <a:ln w="9525">
              <a:noFill/>
            </a:ln>
          </p:spPr>
          <p:txBody>
            <a:bodyPr anchor="ctr">
              <a:spAutoFit/>
            </a:bodyPr>
            <a:p>
              <a:pPr lvl="0" eaLnBrk="1" hangingPunct="1"/>
              <a:endParaRPr lang="zh-CN" altLang="en-US" dirty="0">
                <a:latin typeface="Arial" panose="020B0604020202020204" pitchFamily="34" charset="0"/>
                <a:ea typeface="宋体" panose="02010600030101010101" pitchFamily="2" charset="-122"/>
              </a:endParaRPr>
            </a:p>
          </p:txBody>
        </p:sp>
        <p:sp>
          <p:nvSpPr>
            <p:cNvPr id="15391" name="Oval 283"/>
            <p:cNvSpPr/>
            <p:nvPr/>
          </p:nvSpPr>
          <p:spPr>
            <a:xfrm rot="-2700000">
              <a:off x="32" y="1"/>
              <a:ext cx="74" cy="139"/>
            </a:xfrm>
            <a:prstGeom prst="ellipse">
              <a:avLst/>
            </a:prstGeom>
            <a:gradFill rotWithShape="1">
              <a:gsLst>
                <a:gs pos="0">
                  <a:schemeClr val="bg1">
                    <a:alpha val="59998"/>
                  </a:schemeClr>
                </a:gs>
                <a:gs pos="100000">
                  <a:srgbClr val="767676">
                    <a:alpha val="0"/>
                  </a:srgbClr>
                </a:gs>
              </a:gsLst>
              <a:lin ang="5400000" scaled="1"/>
              <a:tileRect/>
            </a:gradFill>
            <a:ln w="9525">
              <a:noFill/>
            </a:ln>
          </p:spPr>
          <p:txBody>
            <a:bodyPr anchor="ctr">
              <a:spAutoFit/>
            </a:bodyPr>
            <a:p>
              <a:pPr lvl="0" eaLnBrk="1" hangingPunct="1"/>
              <a:endParaRPr lang="zh-CN" altLang="en-US" dirty="0">
                <a:latin typeface="Arial" panose="020B0604020202020204" pitchFamily="34" charset="0"/>
                <a:ea typeface="宋体" panose="02010600030101010101" pitchFamily="2" charset="-122"/>
              </a:endParaRPr>
            </a:p>
          </p:txBody>
        </p:sp>
        <p:sp>
          <p:nvSpPr>
            <p:cNvPr id="132138" name="AutoShape 284"/>
            <p:cNvSpPr/>
            <p:nvPr/>
          </p:nvSpPr>
          <p:spPr>
            <a:xfrm>
              <a:off x="236" y="43"/>
              <a:ext cx="2344" cy="322"/>
            </a:xfrm>
            <a:prstGeom prst="roundRect">
              <a:avLst>
                <a:gd name="adj" fmla="val 16667"/>
              </a:avLst>
            </a:prstGeom>
            <a:gradFill rotWithShape="1">
              <a:gsLst>
                <a:gs pos="0">
                  <a:srgbClr val="00468D"/>
                </a:gs>
                <a:gs pos="100000">
                  <a:srgbClr val="0066CC"/>
                </a:gs>
              </a:gsLst>
              <a:lin ang="5400000" scaled="1"/>
              <a:tileRect/>
            </a:gradFill>
            <a:ln w="9525" cap="flat" cmpd="sng">
              <a:solidFill>
                <a:schemeClr val="bg1"/>
              </a:solidFill>
              <a:prstDash val="solid"/>
              <a:headEnd type="none" w="med" len="med"/>
              <a:tailEnd type="none" w="med" len="med"/>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accent3"/>
                  </a:solidFill>
                  <a:effectLst/>
                  <a:uLnTx/>
                  <a:uFillTx/>
                  <a:latin typeface="微软雅黑" panose="020B0503020204020204" pitchFamily="34" charset="-122"/>
                  <a:ea typeface="微软雅黑" panose="020B0503020204020204" pitchFamily="34" charset="-122"/>
                  <a:cs typeface="+mn-ea"/>
                  <a:sym typeface="+mn-ea"/>
                </a:rPr>
                <a:t>我们得到了什么？</a:t>
              </a:r>
              <a:endParaRPr kumimoji="0" lang="zh-CN" altLang="en-US" sz="2400" b="0" i="0" u="none" strike="noStrike" kern="1200" cap="none" spc="0" normalizeH="0" baseline="0" noProof="1">
                <a:ln>
                  <a:noFill/>
                </a:ln>
                <a:solidFill>
                  <a:schemeClr val="accent3"/>
                </a:solidFill>
                <a:effectLst/>
                <a:uLnTx/>
                <a:uFillTx/>
                <a:latin typeface="微软雅黑" panose="020B0503020204020204" pitchFamily="34" charset="-122"/>
                <a:ea typeface="微软雅黑" panose="020B0503020204020204" pitchFamily="34" charset="-122"/>
                <a:cs typeface="+mn-cs"/>
                <a:sym typeface="+mn-ea"/>
              </a:endParaRPr>
            </a:p>
          </p:txBody>
        </p:sp>
      </p:grpSp>
      <p:grpSp>
        <p:nvGrpSpPr>
          <p:cNvPr id="3" name="Group 279"/>
          <p:cNvGrpSpPr/>
          <p:nvPr/>
        </p:nvGrpSpPr>
        <p:grpSpPr>
          <a:xfrm>
            <a:off x="1547813" y="3211513"/>
            <a:ext cx="5705475" cy="649287"/>
            <a:chOff x="2" y="0"/>
            <a:chExt cx="2812" cy="409"/>
          </a:xfrm>
        </p:grpSpPr>
        <p:sp>
          <p:nvSpPr>
            <p:cNvPr id="15383" name="AutoShape 280"/>
            <p:cNvSpPr/>
            <p:nvPr/>
          </p:nvSpPr>
          <p:spPr>
            <a:xfrm>
              <a:off x="2" y="0"/>
              <a:ext cx="2812" cy="408"/>
            </a:xfrm>
            <a:prstGeom prst="roundRect">
              <a:avLst>
                <a:gd name="adj" fmla="val 28431"/>
              </a:avLst>
            </a:prstGeom>
            <a:gradFill rotWithShape="1">
              <a:gsLst>
                <a:gs pos="0">
                  <a:srgbClr val="0066CC"/>
                </a:gs>
                <a:gs pos="100000">
                  <a:srgbClr val="001E3B"/>
                </a:gs>
              </a:gsLst>
              <a:lin ang="5400000" scaled="1"/>
              <a:tileRect/>
            </a:gradFill>
            <a:ln w="9525">
              <a:noFill/>
            </a:ln>
          </p:spPr>
          <p:txBody>
            <a:bodyPr anchor="ctr">
              <a:spAutoFit/>
            </a:bodyPr>
            <a:p>
              <a:pPr lvl="0" eaLnBrk="1" hangingPunct="1"/>
              <a:endParaRPr lang="zh-CN" altLang="en-US" dirty="0">
                <a:latin typeface="Arial" panose="020B0604020202020204" pitchFamily="34" charset="0"/>
                <a:ea typeface="宋体" panose="02010600030101010101" pitchFamily="2" charset="-122"/>
              </a:endParaRPr>
            </a:p>
          </p:txBody>
        </p:sp>
        <p:sp>
          <p:nvSpPr>
            <p:cNvPr id="15384" name="Rectangle 281"/>
            <p:cNvSpPr/>
            <p:nvPr/>
          </p:nvSpPr>
          <p:spPr>
            <a:xfrm>
              <a:off x="143" y="1"/>
              <a:ext cx="2532" cy="408"/>
            </a:xfrm>
            <a:prstGeom prst="rect">
              <a:avLst/>
            </a:prstGeom>
            <a:gradFill rotWithShape="1">
              <a:gsLst>
                <a:gs pos="0">
                  <a:srgbClr val="DDDDDD"/>
                </a:gs>
                <a:gs pos="100000">
                  <a:srgbClr val="3F3F3F"/>
                </a:gs>
              </a:gsLst>
              <a:lin ang="5400000" scaled="1"/>
              <a:tileRect/>
            </a:gradFill>
            <a:ln w="9525">
              <a:noFill/>
            </a:ln>
          </p:spPr>
          <p:txBody>
            <a:bodyPr anchor="ctr">
              <a:spAutoFit/>
            </a:bodyPr>
            <a:p>
              <a:pPr lvl="0" eaLnBrk="1" hangingPunct="1"/>
              <a:endParaRPr lang="zh-CN" altLang="en-US" dirty="0">
                <a:latin typeface="Arial" panose="020B0604020202020204" pitchFamily="34" charset="0"/>
                <a:ea typeface="宋体" panose="02010600030101010101" pitchFamily="2" charset="-122"/>
              </a:endParaRPr>
            </a:p>
          </p:txBody>
        </p:sp>
        <p:sp>
          <p:nvSpPr>
            <p:cNvPr id="15385" name="AutoShape 282"/>
            <p:cNvSpPr/>
            <p:nvPr/>
          </p:nvSpPr>
          <p:spPr>
            <a:xfrm>
              <a:off x="188" y="19"/>
              <a:ext cx="2439" cy="66"/>
            </a:xfrm>
            <a:prstGeom prst="roundRect">
              <a:avLst>
                <a:gd name="adj" fmla="val 16667"/>
              </a:avLst>
            </a:prstGeom>
            <a:gradFill rotWithShape="1">
              <a:gsLst>
                <a:gs pos="0">
                  <a:schemeClr val="bg1">
                    <a:alpha val="59998"/>
                  </a:schemeClr>
                </a:gs>
                <a:gs pos="100000">
                  <a:srgbClr val="767676">
                    <a:alpha val="0"/>
                  </a:srgbClr>
                </a:gs>
              </a:gsLst>
              <a:lin ang="5400000" scaled="1"/>
              <a:tileRect/>
            </a:gradFill>
            <a:ln w="9525">
              <a:noFill/>
            </a:ln>
          </p:spPr>
          <p:txBody>
            <a:bodyPr anchor="ctr">
              <a:spAutoFit/>
            </a:bodyPr>
            <a:p>
              <a:pPr lvl="0" eaLnBrk="1" hangingPunct="1"/>
              <a:endParaRPr lang="zh-CN" altLang="en-US" dirty="0">
                <a:latin typeface="Arial" panose="020B0604020202020204" pitchFamily="34" charset="0"/>
                <a:ea typeface="宋体" panose="02010600030101010101" pitchFamily="2" charset="-122"/>
              </a:endParaRPr>
            </a:p>
          </p:txBody>
        </p:sp>
        <p:sp>
          <p:nvSpPr>
            <p:cNvPr id="15386" name="Oval 283"/>
            <p:cNvSpPr/>
            <p:nvPr/>
          </p:nvSpPr>
          <p:spPr>
            <a:xfrm rot="-2700000">
              <a:off x="32" y="1"/>
              <a:ext cx="74" cy="139"/>
            </a:xfrm>
            <a:prstGeom prst="ellipse">
              <a:avLst/>
            </a:prstGeom>
            <a:gradFill rotWithShape="1">
              <a:gsLst>
                <a:gs pos="0">
                  <a:schemeClr val="bg1">
                    <a:alpha val="59998"/>
                  </a:schemeClr>
                </a:gs>
                <a:gs pos="100000">
                  <a:srgbClr val="767676">
                    <a:alpha val="0"/>
                  </a:srgbClr>
                </a:gs>
              </a:gsLst>
              <a:lin ang="5400000" scaled="1"/>
              <a:tileRect/>
            </a:gradFill>
            <a:ln w="9525">
              <a:noFill/>
            </a:ln>
          </p:spPr>
          <p:txBody>
            <a:bodyPr anchor="ctr">
              <a:spAutoFit/>
            </a:bodyPr>
            <a:p>
              <a:pPr lvl="0" eaLnBrk="1" hangingPunct="1"/>
              <a:endParaRPr lang="zh-CN" altLang="en-US" dirty="0">
                <a:latin typeface="Arial" panose="020B0604020202020204" pitchFamily="34" charset="0"/>
                <a:ea typeface="宋体" panose="02010600030101010101" pitchFamily="2" charset="-122"/>
              </a:endParaRPr>
            </a:p>
          </p:txBody>
        </p:sp>
        <p:sp>
          <p:nvSpPr>
            <p:cNvPr id="7" name="AutoShape 284"/>
            <p:cNvSpPr/>
            <p:nvPr/>
          </p:nvSpPr>
          <p:spPr>
            <a:xfrm>
              <a:off x="236" y="43"/>
              <a:ext cx="2344" cy="322"/>
            </a:xfrm>
            <a:prstGeom prst="roundRect">
              <a:avLst>
                <a:gd name="adj" fmla="val 16667"/>
              </a:avLst>
            </a:prstGeom>
            <a:gradFill rotWithShape="1">
              <a:gsLst>
                <a:gs pos="0">
                  <a:srgbClr val="00468D"/>
                </a:gs>
                <a:gs pos="100000">
                  <a:srgbClr val="0066CC"/>
                </a:gs>
              </a:gsLst>
              <a:lin ang="5400000" scaled="1"/>
              <a:tileRect/>
            </a:gradFill>
            <a:ln w="9525" cap="flat" cmpd="sng">
              <a:solidFill>
                <a:schemeClr val="bg1"/>
              </a:solidFill>
              <a:prstDash val="solid"/>
              <a:headEnd type="none" w="med" len="med"/>
              <a:tailEnd type="none" w="med" len="med"/>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rgbClr val="FFFF00"/>
                  </a:solidFill>
                  <a:effectLst/>
                  <a:uLnTx/>
                  <a:uFillTx/>
                  <a:latin typeface="微软雅黑" panose="020B0503020204020204" pitchFamily="34" charset="-122"/>
                  <a:ea typeface="微软雅黑" panose="020B0503020204020204" pitchFamily="34" charset="-122"/>
                  <a:cs typeface="+mn-ea"/>
                  <a:sym typeface="+mn-ea"/>
                </a:rPr>
                <a:t>我们总是什么样？</a:t>
              </a:r>
              <a:endParaRPr kumimoji="0" lang="zh-CN" altLang="en-US" sz="2400" b="0" i="0" u="none" strike="noStrike" kern="1200" cap="none" spc="0" normalizeH="0" baseline="0" noProof="1">
                <a:ln>
                  <a:noFill/>
                </a:ln>
                <a:solidFill>
                  <a:srgbClr val="FFFF00"/>
                </a:solidFill>
                <a:effectLst/>
                <a:uLnTx/>
                <a:uFillTx/>
                <a:latin typeface="微软雅黑" panose="020B0503020204020204" pitchFamily="34" charset="-122"/>
                <a:ea typeface="微软雅黑" panose="020B0503020204020204" pitchFamily="34" charset="-122"/>
                <a:cs typeface="+mn-ea"/>
                <a:sym typeface="+mn-ea"/>
              </a:endParaRPr>
            </a:p>
          </p:txBody>
        </p:sp>
      </p:grpSp>
      <p:grpSp>
        <p:nvGrpSpPr>
          <p:cNvPr id="4" name="Group 279"/>
          <p:cNvGrpSpPr/>
          <p:nvPr/>
        </p:nvGrpSpPr>
        <p:grpSpPr>
          <a:xfrm>
            <a:off x="1531938" y="4127500"/>
            <a:ext cx="5695950" cy="658813"/>
            <a:chOff x="2" y="0"/>
            <a:chExt cx="2812" cy="409"/>
          </a:xfrm>
        </p:grpSpPr>
        <p:sp>
          <p:nvSpPr>
            <p:cNvPr id="15378" name="AutoShape 280"/>
            <p:cNvSpPr/>
            <p:nvPr/>
          </p:nvSpPr>
          <p:spPr>
            <a:xfrm>
              <a:off x="2" y="0"/>
              <a:ext cx="2812" cy="408"/>
            </a:xfrm>
            <a:prstGeom prst="roundRect">
              <a:avLst>
                <a:gd name="adj" fmla="val 28431"/>
              </a:avLst>
            </a:prstGeom>
            <a:gradFill rotWithShape="1">
              <a:gsLst>
                <a:gs pos="0">
                  <a:srgbClr val="0066CC"/>
                </a:gs>
                <a:gs pos="100000">
                  <a:srgbClr val="001E3B"/>
                </a:gs>
              </a:gsLst>
              <a:lin ang="5400000" scaled="1"/>
              <a:tileRect/>
            </a:gradFill>
            <a:ln w="9525">
              <a:noFill/>
            </a:ln>
          </p:spPr>
          <p:txBody>
            <a:bodyPr anchor="ctr">
              <a:spAutoFit/>
            </a:bodyPr>
            <a:p>
              <a:pPr lvl="0" eaLnBrk="1" hangingPunct="1"/>
              <a:endParaRPr lang="zh-CN" altLang="en-US" dirty="0">
                <a:latin typeface="Arial" panose="020B0604020202020204" pitchFamily="34" charset="0"/>
                <a:ea typeface="宋体" panose="02010600030101010101" pitchFamily="2" charset="-122"/>
              </a:endParaRPr>
            </a:p>
          </p:txBody>
        </p:sp>
        <p:sp>
          <p:nvSpPr>
            <p:cNvPr id="15379" name="Rectangle 281"/>
            <p:cNvSpPr/>
            <p:nvPr/>
          </p:nvSpPr>
          <p:spPr>
            <a:xfrm>
              <a:off x="143" y="1"/>
              <a:ext cx="2532" cy="408"/>
            </a:xfrm>
            <a:prstGeom prst="rect">
              <a:avLst/>
            </a:prstGeom>
            <a:gradFill rotWithShape="1">
              <a:gsLst>
                <a:gs pos="0">
                  <a:srgbClr val="DDDDDD"/>
                </a:gs>
                <a:gs pos="100000">
                  <a:srgbClr val="3F3F3F"/>
                </a:gs>
              </a:gsLst>
              <a:lin ang="5400000" scaled="1"/>
              <a:tileRect/>
            </a:gradFill>
            <a:ln w="9525">
              <a:noFill/>
            </a:ln>
          </p:spPr>
          <p:txBody>
            <a:bodyPr anchor="ctr">
              <a:spAutoFit/>
            </a:bodyPr>
            <a:p>
              <a:pPr lvl="0" eaLnBrk="1" hangingPunct="1"/>
              <a:endParaRPr lang="zh-CN" altLang="en-US" dirty="0">
                <a:latin typeface="Arial" panose="020B0604020202020204" pitchFamily="34" charset="0"/>
                <a:ea typeface="宋体" panose="02010600030101010101" pitchFamily="2" charset="-122"/>
              </a:endParaRPr>
            </a:p>
          </p:txBody>
        </p:sp>
        <p:sp>
          <p:nvSpPr>
            <p:cNvPr id="15380" name="AutoShape 282"/>
            <p:cNvSpPr/>
            <p:nvPr/>
          </p:nvSpPr>
          <p:spPr>
            <a:xfrm>
              <a:off x="188" y="19"/>
              <a:ext cx="2439" cy="66"/>
            </a:xfrm>
            <a:prstGeom prst="roundRect">
              <a:avLst>
                <a:gd name="adj" fmla="val 16667"/>
              </a:avLst>
            </a:prstGeom>
            <a:gradFill rotWithShape="1">
              <a:gsLst>
                <a:gs pos="0">
                  <a:schemeClr val="bg1">
                    <a:alpha val="59998"/>
                  </a:schemeClr>
                </a:gs>
                <a:gs pos="100000">
                  <a:srgbClr val="767676">
                    <a:alpha val="0"/>
                  </a:srgbClr>
                </a:gs>
              </a:gsLst>
              <a:lin ang="5400000" scaled="1"/>
              <a:tileRect/>
            </a:gradFill>
            <a:ln w="9525">
              <a:noFill/>
            </a:ln>
          </p:spPr>
          <p:txBody>
            <a:bodyPr anchor="ctr">
              <a:spAutoFit/>
            </a:bodyPr>
            <a:p>
              <a:pPr lvl="0" eaLnBrk="1" hangingPunct="1"/>
              <a:endParaRPr lang="zh-CN" altLang="en-US" dirty="0">
                <a:latin typeface="Arial" panose="020B0604020202020204" pitchFamily="34" charset="0"/>
                <a:ea typeface="宋体" panose="02010600030101010101" pitchFamily="2" charset="-122"/>
              </a:endParaRPr>
            </a:p>
          </p:txBody>
        </p:sp>
        <p:sp>
          <p:nvSpPr>
            <p:cNvPr id="15381" name="Oval 283"/>
            <p:cNvSpPr/>
            <p:nvPr/>
          </p:nvSpPr>
          <p:spPr>
            <a:xfrm rot="-2700000">
              <a:off x="32" y="1"/>
              <a:ext cx="74" cy="139"/>
            </a:xfrm>
            <a:prstGeom prst="ellipse">
              <a:avLst/>
            </a:prstGeom>
            <a:gradFill rotWithShape="1">
              <a:gsLst>
                <a:gs pos="0">
                  <a:schemeClr val="bg1">
                    <a:alpha val="59998"/>
                  </a:schemeClr>
                </a:gs>
                <a:gs pos="100000">
                  <a:srgbClr val="767676">
                    <a:alpha val="0"/>
                  </a:srgbClr>
                </a:gs>
              </a:gsLst>
              <a:lin ang="5400000" scaled="1"/>
              <a:tileRect/>
            </a:gradFill>
            <a:ln w="9525">
              <a:noFill/>
            </a:ln>
          </p:spPr>
          <p:txBody>
            <a:bodyPr anchor="ctr">
              <a:spAutoFit/>
            </a:bodyPr>
            <a:p>
              <a:pPr lvl="0" eaLnBrk="1" hangingPunct="1"/>
              <a:endParaRPr lang="zh-CN" altLang="en-US" dirty="0">
                <a:latin typeface="Arial" panose="020B0604020202020204" pitchFamily="34" charset="0"/>
                <a:ea typeface="宋体" panose="02010600030101010101" pitchFamily="2" charset="-122"/>
              </a:endParaRPr>
            </a:p>
          </p:txBody>
        </p:sp>
        <p:sp>
          <p:nvSpPr>
            <p:cNvPr id="13" name="AutoShape 284"/>
            <p:cNvSpPr/>
            <p:nvPr/>
          </p:nvSpPr>
          <p:spPr>
            <a:xfrm>
              <a:off x="236" y="45"/>
              <a:ext cx="2343" cy="316"/>
            </a:xfrm>
            <a:prstGeom prst="roundRect">
              <a:avLst>
                <a:gd name="adj" fmla="val 16667"/>
              </a:avLst>
            </a:prstGeom>
            <a:gradFill rotWithShape="1">
              <a:gsLst>
                <a:gs pos="0">
                  <a:srgbClr val="00468D"/>
                </a:gs>
                <a:gs pos="100000">
                  <a:srgbClr val="0066CC"/>
                </a:gs>
              </a:gsLst>
              <a:lin ang="5400000" scaled="1"/>
              <a:tileRect/>
            </a:gradFill>
            <a:ln w="9525" cap="flat" cmpd="sng">
              <a:solidFill>
                <a:schemeClr val="bg1"/>
              </a:solidFill>
              <a:prstDash val="solid"/>
              <a:headEnd type="none" w="med" len="med"/>
              <a:tailEnd type="none" w="med" len="med"/>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accent3"/>
                  </a:solidFill>
                  <a:effectLst/>
                  <a:uLnTx/>
                  <a:uFillTx/>
                  <a:latin typeface="微软雅黑" panose="020B0503020204020204" pitchFamily="34" charset="-122"/>
                  <a:ea typeface="微软雅黑" panose="020B0503020204020204" pitchFamily="34" charset="-122"/>
                  <a:cs typeface="+mn-ea"/>
                  <a:sym typeface="+mn-ea"/>
                </a:rPr>
                <a:t>我比谁怎么样？</a:t>
              </a:r>
              <a:endParaRPr kumimoji="0" lang="zh-CN" altLang="en-US" sz="2400" b="0" i="0" u="none" strike="noStrike" kern="1200" cap="none" spc="0" normalizeH="0" baseline="0" noProof="1">
                <a:ln>
                  <a:noFill/>
                </a:ln>
                <a:solidFill>
                  <a:schemeClr val="accent3"/>
                </a:solidFill>
                <a:effectLst/>
                <a:uLnTx/>
                <a:uFillTx/>
                <a:latin typeface="微软雅黑" panose="020B0503020204020204" pitchFamily="34" charset="-122"/>
                <a:ea typeface="微软雅黑" panose="020B0503020204020204" pitchFamily="34" charset="-122"/>
                <a:cs typeface="+mn-ea"/>
                <a:sym typeface="+mn-ea"/>
              </a:endParaRPr>
            </a:p>
          </p:txBody>
        </p:sp>
      </p:grpSp>
      <p:grpSp>
        <p:nvGrpSpPr>
          <p:cNvPr id="5" name="Group 279"/>
          <p:cNvGrpSpPr/>
          <p:nvPr/>
        </p:nvGrpSpPr>
        <p:grpSpPr>
          <a:xfrm>
            <a:off x="1514475" y="4972050"/>
            <a:ext cx="5705475" cy="649288"/>
            <a:chOff x="2" y="0"/>
            <a:chExt cx="2812" cy="409"/>
          </a:xfrm>
        </p:grpSpPr>
        <p:sp>
          <p:nvSpPr>
            <p:cNvPr id="15373" name="AutoShape 280"/>
            <p:cNvSpPr/>
            <p:nvPr/>
          </p:nvSpPr>
          <p:spPr>
            <a:xfrm>
              <a:off x="2" y="0"/>
              <a:ext cx="2812" cy="408"/>
            </a:xfrm>
            <a:prstGeom prst="roundRect">
              <a:avLst>
                <a:gd name="adj" fmla="val 28431"/>
              </a:avLst>
            </a:prstGeom>
            <a:gradFill rotWithShape="1">
              <a:gsLst>
                <a:gs pos="0">
                  <a:srgbClr val="0066CC"/>
                </a:gs>
                <a:gs pos="100000">
                  <a:srgbClr val="001E3B"/>
                </a:gs>
              </a:gsLst>
              <a:lin ang="5400000" scaled="1"/>
              <a:tileRect/>
            </a:gradFill>
            <a:ln w="9525">
              <a:noFill/>
            </a:ln>
          </p:spPr>
          <p:txBody>
            <a:bodyPr anchor="ctr">
              <a:spAutoFit/>
            </a:bodyPr>
            <a:p>
              <a:pPr lvl="0" eaLnBrk="1" hangingPunct="1"/>
              <a:endParaRPr lang="zh-CN" altLang="en-US" dirty="0">
                <a:latin typeface="Arial" panose="020B0604020202020204" pitchFamily="34" charset="0"/>
                <a:ea typeface="宋体" panose="02010600030101010101" pitchFamily="2" charset="-122"/>
              </a:endParaRPr>
            </a:p>
          </p:txBody>
        </p:sp>
        <p:sp>
          <p:nvSpPr>
            <p:cNvPr id="15374" name="Rectangle 281"/>
            <p:cNvSpPr/>
            <p:nvPr/>
          </p:nvSpPr>
          <p:spPr>
            <a:xfrm>
              <a:off x="143" y="1"/>
              <a:ext cx="2532" cy="408"/>
            </a:xfrm>
            <a:prstGeom prst="rect">
              <a:avLst/>
            </a:prstGeom>
            <a:gradFill rotWithShape="1">
              <a:gsLst>
                <a:gs pos="0">
                  <a:srgbClr val="DDDDDD"/>
                </a:gs>
                <a:gs pos="100000">
                  <a:srgbClr val="3F3F3F"/>
                </a:gs>
              </a:gsLst>
              <a:lin ang="5400000" scaled="1"/>
              <a:tileRect/>
            </a:gradFill>
            <a:ln w="9525">
              <a:noFill/>
            </a:ln>
          </p:spPr>
          <p:txBody>
            <a:bodyPr anchor="ctr">
              <a:spAutoFit/>
            </a:bodyPr>
            <a:p>
              <a:pPr lvl="0" eaLnBrk="1" hangingPunct="1"/>
              <a:endParaRPr lang="zh-CN" altLang="en-US" dirty="0">
                <a:latin typeface="Arial" panose="020B0604020202020204" pitchFamily="34" charset="0"/>
                <a:ea typeface="宋体" panose="02010600030101010101" pitchFamily="2" charset="-122"/>
              </a:endParaRPr>
            </a:p>
          </p:txBody>
        </p:sp>
        <p:sp>
          <p:nvSpPr>
            <p:cNvPr id="15375" name="AutoShape 282"/>
            <p:cNvSpPr/>
            <p:nvPr/>
          </p:nvSpPr>
          <p:spPr>
            <a:xfrm>
              <a:off x="188" y="19"/>
              <a:ext cx="2439" cy="66"/>
            </a:xfrm>
            <a:prstGeom prst="roundRect">
              <a:avLst>
                <a:gd name="adj" fmla="val 16667"/>
              </a:avLst>
            </a:prstGeom>
            <a:gradFill rotWithShape="1">
              <a:gsLst>
                <a:gs pos="0">
                  <a:schemeClr val="bg1">
                    <a:alpha val="59998"/>
                  </a:schemeClr>
                </a:gs>
                <a:gs pos="100000">
                  <a:srgbClr val="767676">
                    <a:alpha val="0"/>
                  </a:srgbClr>
                </a:gs>
              </a:gsLst>
              <a:lin ang="5400000" scaled="1"/>
              <a:tileRect/>
            </a:gradFill>
            <a:ln w="9525">
              <a:noFill/>
            </a:ln>
          </p:spPr>
          <p:txBody>
            <a:bodyPr anchor="ctr">
              <a:spAutoFit/>
            </a:bodyPr>
            <a:p>
              <a:pPr lvl="0" eaLnBrk="1" hangingPunct="1"/>
              <a:endParaRPr lang="zh-CN" altLang="en-US" dirty="0">
                <a:latin typeface="Arial" panose="020B0604020202020204" pitchFamily="34" charset="0"/>
                <a:ea typeface="宋体" panose="02010600030101010101" pitchFamily="2" charset="-122"/>
              </a:endParaRPr>
            </a:p>
          </p:txBody>
        </p:sp>
        <p:sp>
          <p:nvSpPr>
            <p:cNvPr id="15376" name="Oval 283"/>
            <p:cNvSpPr/>
            <p:nvPr/>
          </p:nvSpPr>
          <p:spPr>
            <a:xfrm rot="-2700000">
              <a:off x="32" y="1"/>
              <a:ext cx="74" cy="139"/>
            </a:xfrm>
            <a:prstGeom prst="ellipse">
              <a:avLst/>
            </a:prstGeom>
            <a:gradFill rotWithShape="1">
              <a:gsLst>
                <a:gs pos="0">
                  <a:schemeClr val="bg1">
                    <a:alpha val="59998"/>
                  </a:schemeClr>
                </a:gs>
                <a:gs pos="100000">
                  <a:srgbClr val="767676">
                    <a:alpha val="0"/>
                  </a:srgbClr>
                </a:gs>
              </a:gsLst>
              <a:lin ang="5400000" scaled="1"/>
              <a:tileRect/>
            </a:gradFill>
            <a:ln w="9525">
              <a:noFill/>
            </a:ln>
          </p:spPr>
          <p:txBody>
            <a:bodyPr anchor="ctr">
              <a:spAutoFit/>
            </a:bodyPr>
            <a:p>
              <a:pPr lvl="0" eaLnBrk="1" hangingPunct="1"/>
              <a:endParaRPr lang="zh-CN" altLang="en-US" dirty="0">
                <a:latin typeface="Arial" panose="020B0604020202020204" pitchFamily="34" charset="0"/>
                <a:ea typeface="宋体" panose="02010600030101010101" pitchFamily="2" charset="-122"/>
              </a:endParaRPr>
            </a:p>
          </p:txBody>
        </p:sp>
        <p:sp>
          <p:nvSpPr>
            <p:cNvPr id="19" name="AutoShape 284"/>
            <p:cNvSpPr/>
            <p:nvPr/>
          </p:nvSpPr>
          <p:spPr>
            <a:xfrm>
              <a:off x="236" y="43"/>
              <a:ext cx="2344" cy="322"/>
            </a:xfrm>
            <a:prstGeom prst="roundRect">
              <a:avLst>
                <a:gd name="adj" fmla="val 16667"/>
              </a:avLst>
            </a:prstGeom>
            <a:gradFill rotWithShape="1">
              <a:gsLst>
                <a:gs pos="0">
                  <a:srgbClr val="00468D"/>
                </a:gs>
                <a:gs pos="100000">
                  <a:srgbClr val="0066CC"/>
                </a:gs>
              </a:gsLst>
              <a:lin ang="5400000" scaled="1"/>
              <a:tileRect/>
            </a:gradFill>
            <a:ln w="9525" cap="flat" cmpd="sng">
              <a:solidFill>
                <a:schemeClr val="bg1"/>
              </a:solidFill>
              <a:prstDash val="solid"/>
              <a:headEnd type="none" w="med" len="med"/>
              <a:tailEnd type="none" w="med" len="med"/>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rgbClr val="FFFF00"/>
                  </a:solidFill>
                  <a:effectLst/>
                  <a:uLnTx/>
                  <a:uFillTx/>
                  <a:latin typeface="微软雅黑" panose="020B0503020204020204" pitchFamily="34" charset="-122"/>
                  <a:ea typeface="微软雅黑" panose="020B0503020204020204" pitchFamily="34" charset="-122"/>
                  <a:cs typeface="+mn-ea"/>
                  <a:sym typeface="+mn-ea"/>
                </a:rPr>
                <a:t>谁说了什么？</a:t>
              </a:r>
              <a:endParaRPr kumimoji="0" lang="zh-CN" altLang="en-US" sz="2400" b="0" i="0" u="none" strike="noStrike" kern="1200" cap="none" spc="0" normalizeH="0" baseline="0" noProof="1">
                <a:ln>
                  <a:noFill/>
                </a:ln>
                <a:solidFill>
                  <a:srgbClr val="FFFF00"/>
                </a:solidFill>
                <a:effectLst/>
                <a:uLnTx/>
                <a:uFillTx/>
                <a:latin typeface="微软雅黑" panose="020B0503020204020204" pitchFamily="34" charset="-122"/>
                <a:ea typeface="微软雅黑" panose="020B0503020204020204" pitchFamily="34" charset="-122"/>
                <a:cs typeface="+mn-ea"/>
                <a:sym typeface="+mn-ea"/>
              </a:endParaRPr>
            </a:p>
          </p:txBody>
        </p:sp>
      </p:grpSp>
      <p:grpSp>
        <p:nvGrpSpPr>
          <p:cNvPr id="6" name="Group 279"/>
          <p:cNvGrpSpPr/>
          <p:nvPr/>
        </p:nvGrpSpPr>
        <p:grpSpPr>
          <a:xfrm>
            <a:off x="1498600" y="5888038"/>
            <a:ext cx="5705475" cy="649287"/>
            <a:chOff x="2" y="0"/>
            <a:chExt cx="2812" cy="409"/>
          </a:xfrm>
        </p:grpSpPr>
        <p:sp>
          <p:nvSpPr>
            <p:cNvPr id="15368" name="AutoShape 280"/>
            <p:cNvSpPr/>
            <p:nvPr/>
          </p:nvSpPr>
          <p:spPr>
            <a:xfrm>
              <a:off x="2" y="0"/>
              <a:ext cx="2812" cy="408"/>
            </a:xfrm>
            <a:prstGeom prst="roundRect">
              <a:avLst>
                <a:gd name="adj" fmla="val 28431"/>
              </a:avLst>
            </a:prstGeom>
            <a:gradFill rotWithShape="1">
              <a:gsLst>
                <a:gs pos="0">
                  <a:srgbClr val="0066CC"/>
                </a:gs>
                <a:gs pos="100000">
                  <a:srgbClr val="001E3B"/>
                </a:gs>
              </a:gsLst>
              <a:lin ang="5400000" scaled="1"/>
              <a:tileRect/>
            </a:gradFill>
            <a:ln w="9525">
              <a:noFill/>
            </a:ln>
          </p:spPr>
          <p:txBody>
            <a:bodyPr anchor="ctr">
              <a:spAutoFit/>
            </a:bodyPr>
            <a:p>
              <a:pPr lvl="0" eaLnBrk="1" hangingPunct="1"/>
              <a:endParaRPr lang="zh-CN" altLang="en-US" dirty="0">
                <a:latin typeface="Arial" panose="020B0604020202020204" pitchFamily="34" charset="0"/>
                <a:ea typeface="宋体" panose="02010600030101010101" pitchFamily="2" charset="-122"/>
              </a:endParaRPr>
            </a:p>
          </p:txBody>
        </p:sp>
        <p:sp>
          <p:nvSpPr>
            <p:cNvPr id="15369" name="Rectangle 281"/>
            <p:cNvSpPr/>
            <p:nvPr/>
          </p:nvSpPr>
          <p:spPr>
            <a:xfrm>
              <a:off x="143" y="1"/>
              <a:ext cx="2532" cy="408"/>
            </a:xfrm>
            <a:prstGeom prst="rect">
              <a:avLst/>
            </a:prstGeom>
            <a:gradFill rotWithShape="1">
              <a:gsLst>
                <a:gs pos="0">
                  <a:srgbClr val="DDDDDD"/>
                </a:gs>
                <a:gs pos="100000">
                  <a:srgbClr val="3F3F3F"/>
                </a:gs>
              </a:gsLst>
              <a:lin ang="5400000" scaled="1"/>
              <a:tileRect/>
            </a:gradFill>
            <a:ln w="9525">
              <a:noFill/>
            </a:ln>
          </p:spPr>
          <p:txBody>
            <a:bodyPr anchor="ctr">
              <a:spAutoFit/>
            </a:bodyPr>
            <a:p>
              <a:pPr lvl="0" eaLnBrk="1" hangingPunct="1"/>
              <a:endParaRPr lang="zh-CN" altLang="en-US" dirty="0">
                <a:latin typeface="Arial" panose="020B0604020202020204" pitchFamily="34" charset="0"/>
                <a:ea typeface="宋体" panose="02010600030101010101" pitchFamily="2" charset="-122"/>
              </a:endParaRPr>
            </a:p>
          </p:txBody>
        </p:sp>
        <p:sp>
          <p:nvSpPr>
            <p:cNvPr id="15370" name="AutoShape 282"/>
            <p:cNvSpPr/>
            <p:nvPr/>
          </p:nvSpPr>
          <p:spPr>
            <a:xfrm>
              <a:off x="188" y="19"/>
              <a:ext cx="2439" cy="66"/>
            </a:xfrm>
            <a:prstGeom prst="roundRect">
              <a:avLst>
                <a:gd name="adj" fmla="val 16667"/>
              </a:avLst>
            </a:prstGeom>
            <a:gradFill rotWithShape="1">
              <a:gsLst>
                <a:gs pos="0">
                  <a:schemeClr val="bg1">
                    <a:alpha val="59998"/>
                  </a:schemeClr>
                </a:gs>
                <a:gs pos="100000">
                  <a:srgbClr val="767676">
                    <a:alpha val="0"/>
                  </a:srgbClr>
                </a:gs>
              </a:gsLst>
              <a:lin ang="5400000" scaled="1"/>
              <a:tileRect/>
            </a:gradFill>
            <a:ln w="9525">
              <a:noFill/>
            </a:ln>
          </p:spPr>
          <p:txBody>
            <a:bodyPr anchor="ctr">
              <a:spAutoFit/>
            </a:bodyPr>
            <a:p>
              <a:pPr lvl="0" eaLnBrk="1" hangingPunct="1"/>
              <a:endParaRPr lang="zh-CN" altLang="en-US" dirty="0">
                <a:latin typeface="Arial" panose="020B0604020202020204" pitchFamily="34" charset="0"/>
                <a:ea typeface="宋体" panose="02010600030101010101" pitchFamily="2" charset="-122"/>
              </a:endParaRPr>
            </a:p>
          </p:txBody>
        </p:sp>
        <p:sp>
          <p:nvSpPr>
            <p:cNvPr id="15371" name="Oval 283"/>
            <p:cNvSpPr/>
            <p:nvPr/>
          </p:nvSpPr>
          <p:spPr>
            <a:xfrm rot="-2700000">
              <a:off x="32" y="1"/>
              <a:ext cx="74" cy="139"/>
            </a:xfrm>
            <a:prstGeom prst="ellipse">
              <a:avLst/>
            </a:prstGeom>
            <a:gradFill rotWithShape="1">
              <a:gsLst>
                <a:gs pos="0">
                  <a:schemeClr val="bg1">
                    <a:alpha val="59998"/>
                  </a:schemeClr>
                </a:gs>
                <a:gs pos="100000">
                  <a:srgbClr val="767676">
                    <a:alpha val="0"/>
                  </a:srgbClr>
                </a:gs>
              </a:gsLst>
              <a:lin ang="5400000" scaled="1"/>
              <a:tileRect/>
            </a:gradFill>
            <a:ln w="9525">
              <a:noFill/>
            </a:ln>
          </p:spPr>
          <p:txBody>
            <a:bodyPr anchor="ctr">
              <a:spAutoFit/>
            </a:bodyPr>
            <a:p>
              <a:pPr lvl="0" eaLnBrk="1" hangingPunct="1"/>
              <a:endParaRPr lang="zh-CN" altLang="en-US" dirty="0">
                <a:latin typeface="Arial" panose="020B0604020202020204" pitchFamily="34" charset="0"/>
                <a:ea typeface="宋体" panose="02010600030101010101" pitchFamily="2" charset="-122"/>
              </a:endParaRPr>
            </a:p>
          </p:txBody>
        </p:sp>
        <p:sp>
          <p:nvSpPr>
            <p:cNvPr id="25" name="AutoShape 284"/>
            <p:cNvSpPr/>
            <p:nvPr/>
          </p:nvSpPr>
          <p:spPr>
            <a:xfrm>
              <a:off x="236" y="43"/>
              <a:ext cx="2344" cy="322"/>
            </a:xfrm>
            <a:prstGeom prst="roundRect">
              <a:avLst>
                <a:gd name="adj" fmla="val 16667"/>
              </a:avLst>
            </a:prstGeom>
            <a:gradFill rotWithShape="1">
              <a:gsLst>
                <a:gs pos="0">
                  <a:srgbClr val="00468D"/>
                </a:gs>
                <a:gs pos="100000">
                  <a:srgbClr val="0066CC"/>
                </a:gs>
              </a:gsLst>
              <a:lin ang="5400000" scaled="1"/>
              <a:tileRect/>
            </a:gradFill>
            <a:ln w="9525" cap="flat" cmpd="sng">
              <a:solidFill>
                <a:schemeClr val="bg1"/>
              </a:solidFill>
              <a:prstDash val="solid"/>
              <a:headEnd type="none" w="med" len="med"/>
              <a:tailEnd type="none" w="med" len="med"/>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accent3"/>
                  </a:solidFill>
                  <a:effectLst/>
                  <a:uLnTx/>
                  <a:uFillTx/>
                  <a:latin typeface="微软雅黑" panose="020B0503020204020204" pitchFamily="34" charset="-122"/>
                  <a:ea typeface="微软雅黑" panose="020B0503020204020204" pitchFamily="34" charset="-122"/>
                  <a:cs typeface="+mn-ea"/>
                  <a:sym typeface="+mn-ea"/>
                </a:rPr>
                <a:t>谁干了什么？一定什么样？</a:t>
              </a:r>
              <a:endParaRPr kumimoji="0" lang="zh-CN" altLang="en-US" sz="2400" b="0" i="0" u="none" strike="noStrike" kern="1200" cap="none" spc="0" normalizeH="0" baseline="0" noProof="1">
                <a:ln>
                  <a:noFill/>
                </a:ln>
                <a:solidFill>
                  <a:schemeClr val="accent3"/>
                </a:solidFill>
                <a:effectLst/>
                <a:uLnTx/>
                <a:uFillTx/>
                <a:latin typeface="微软雅黑" panose="020B0503020204020204" pitchFamily="34" charset="-122"/>
                <a:ea typeface="微软雅黑" panose="020B0503020204020204" pitchFamily="34" charset="-122"/>
                <a:cs typeface="+mn-ea"/>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linds(horizontal)">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標題 1"/>
          <p:cNvSpPr>
            <a:spLocks noChangeArrowheads="1"/>
          </p:cNvSpPr>
          <p:nvPr/>
        </p:nvSpPr>
        <p:spPr bwMode="auto">
          <a:xfrm>
            <a:off x="-2057400" y="685800"/>
            <a:ext cx="8180388" cy="1106488"/>
          </a:xfrm>
          <a:prstGeom prst="rect">
            <a:avLst/>
          </a:prstGeom>
          <a:noFill/>
          <a:ln w="9525">
            <a:noFill/>
            <a:miter lim="800000"/>
          </a:ln>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600" b="0" i="0" u="none" strike="noStrike" kern="1200" cap="none" spc="0" normalizeH="0" baseline="0" noProof="0" dirty="0">
                <a:ln w="9525">
                  <a:noFill/>
                  <a:round/>
                </a:ln>
                <a:solidFill>
                  <a:srgbClr val="336699"/>
                </a:solidFill>
                <a:effectLst>
                  <a:outerShdw dist="45791" dir="2021404" algn="ctr" rotWithShape="0">
                    <a:srgbClr val="B2B2B2">
                      <a:alpha val="79999"/>
                    </a:srgbClr>
                  </a:outerShdw>
                </a:effectLst>
                <a:uLnTx/>
                <a:uFillTx/>
                <a:latin typeface="宋体" panose="02010600030101010101" pitchFamily="2" charset="-122"/>
                <a:ea typeface="宋体" panose="02010600030101010101" pitchFamily="2" charset="-122"/>
                <a:cs typeface="+mn-cs"/>
                <a:sym typeface="PMingLiU" panose="02020500000000000000" pitchFamily="18" charset="-120"/>
              </a:rPr>
              <a:t>文章结构说说看</a:t>
            </a:r>
            <a:endParaRPr kumimoji="0" lang="zh-CN" altLang="en-US" sz="3600" b="0" i="0" u="none" strike="noStrike" kern="1200" cap="none" spc="0" normalizeH="0" baseline="0" noProof="0" dirty="0">
              <a:ln w="9525">
                <a:noFill/>
                <a:round/>
              </a:ln>
              <a:solidFill>
                <a:srgbClr val="336699"/>
              </a:solidFill>
              <a:effectLst>
                <a:outerShdw dist="45791" dir="2021404" algn="ctr" rotWithShape="0">
                  <a:srgbClr val="B2B2B2">
                    <a:alpha val="79999"/>
                  </a:srgbClr>
                </a:outerShdw>
              </a:effectLst>
              <a:uLnTx/>
              <a:uFillTx/>
              <a:latin typeface="宋体" panose="02010600030101010101" pitchFamily="2" charset="-122"/>
              <a:ea typeface="宋体" panose="02010600030101010101" pitchFamily="2" charset="-122"/>
              <a:cs typeface="+mn-cs"/>
            </a:endParaRPr>
          </a:p>
        </p:txBody>
      </p:sp>
      <p:sp>
        <p:nvSpPr>
          <p:cNvPr id="3" name="圓角矩形 20"/>
          <p:cNvSpPr>
            <a:spLocks noChangeArrowheads="1"/>
          </p:cNvSpPr>
          <p:nvPr/>
        </p:nvSpPr>
        <p:spPr bwMode="auto">
          <a:xfrm>
            <a:off x="914400" y="1554163"/>
            <a:ext cx="8064500" cy="503238"/>
          </a:xfrm>
          <a:prstGeom prst="roundRect">
            <a:avLst>
              <a:gd name="adj" fmla="val 16667"/>
            </a:avLst>
          </a:prstGeom>
        </p:spPr>
        <p:style>
          <a:lnRef idx="2">
            <a:schemeClr val="accent2"/>
          </a:lnRef>
          <a:fillRef idx="1">
            <a:schemeClr val="lt1"/>
          </a:fillRef>
          <a:effectRef idx="0">
            <a:schemeClr val="accent2"/>
          </a:effectRef>
          <a:fontRef idx="minor">
            <a:schemeClr val="dk1"/>
          </a:fontRef>
        </p:style>
        <p:txBody>
          <a:bodyPr lIns="90170" tIns="46990" rIns="90170" bIns="46990"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dk1"/>
                </a:solidFill>
                <a:effectLst/>
                <a:uLnTx/>
                <a:uFillTx/>
                <a:latin typeface="楷体" panose="02010609060101010101" pitchFamily="49" charset="-122"/>
                <a:ea typeface="楷体" panose="02010609060101010101" pitchFamily="49" charset="-122"/>
                <a:cs typeface="+mn-cs"/>
                <a:sym typeface="Microsoft JhengHei" panose="020B0604030504040204" pitchFamily="34" charset="-120"/>
              </a:rPr>
              <a:t>认识事件“背景开始发展经过结果”结构</a:t>
            </a:r>
            <a:endParaRPr kumimoji="0" lang="en-US" sz="2400" b="0" i="0" u="none" strike="noStrike" kern="1200" cap="none" spc="0" normalizeH="0" baseline="0" noProof="0" dirty="0">
              <a:ln>
                <a:noFill/>
              </a:ln>
              <a:solidFill>
                <a:schemeClr val="dk1"/>
              </a:solidFill>
              <a:effectLst/>
              <a:uLnTx/>
              <a:uFillTx/>
              <a:latin typeface="楷体" panose="02010609060101010101" pitchFamily="49" charset="-122"/>
              <a:ea typeface="楷体" panose="02010609060101010101" pitchFamily="49" charset="-122"/>
              <a:cs typeface="+mn-cs"/>
              <a:sym typeface="Microsoft JhengHei" panose="020B0604030504040204" pitchFamily="34" charset="-120"/>
            </a:endParaRPr>
          </a:p>
        </p:txBody>
      </p:sp>
      <p:graphicFrame>
        <p:nvGraphicFramePr>
          <p:cNvPr id="4" name="表格 3"/>
          <p:cNvGraphicFramePr/>
          <p:nvPr/>
        </p:nvGraphicFramePr>
        <p:xfrm>
          <a:off x="1524000" y="2362200"/>
          <a:ext cx="5605463" cy="3192463"/>
        </p:xfrm>
        <a:graphic>
          <a:graphicData uri="http://schemas.openxmlformats.org/drawingml/2006/table">
            <a:tbl>
              <a:tblPr/>
              <a:tblGrid>
                <a:gridCol w="1005754"/>
                <a:gridCol w="2035729"/>
                <a:gridCol w="1272186"/>
                <a:gridCol w="1291794"/>
              </a:tblGrid>
              <a:tr h="553592">
                <a:tc>
                  <a:txBody>
                    <a:bodyPr/>
                    <a:lstStyle>
                      <a:lvl1pPr marL="342900" lvl="0" indent="-342900" algn="l" defTabSz="91440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b="0" i="0" u="none" kern="1200" baseline="0">
                          <a:solidFill>
                            <a:schemeClr val="tx1"/>
                          </a:solidFill>
                          <a:effectLst>
                            <a:outerShdw blurRad="38100" dist="38100" dir="2700000">
                              <a:srgbClr val="000000"/>
                            </a:outerShdw>
                          </a:effectLst>
                          <a:latin typeface="Garamond" panose="02020404030301010803" pitchFamily="2" charset="0"/>
                          <a:ea typeface="宋体" panose="02010600030101010101" pitchFamily="2" charset="-122"/>
                        </a:defRPr>
                      </a:lvl1pPr>
                      <a:lvl2pPr marL="742950" lvl="1" indent="-285750">
                        <a:buClr>
                          <a:schemeClr val="accent2"/>
                        </a:buClr>
                        <a:defRPr sz="2400" kern="1200">
                          <a:effectLst>
                            <a:outerShdw blurRad="38100" dist="38100" dir="2700000">
                              <a:srgbClr val="000000"/>
                            </a:outerShdw>
                          </a:effectLst>
                        </a:defRPr>
                      </a:lvl2pPr>
                      <a:lvl3pPr marL="1143000" lvl="2" indent="-228600">
                        <a:buClr>
                          <a:schemeClr val="tx2"/>
                        </a:buClr>
                        <a:defRPr sz="2000" kern="1200">
                          <a:effectLst>
                            <a:outerShdw blurRad="38100" dist="38100" dir="2700000">
                              <a:srgbClr val="000000"/>
                            </a:outerShdw>
                          </a:effectLst>
                        </a:defRPr>
                      </a:lvl3pPr>
                      <a:lvl4pPr marL="1600200" lvl="3" indent="-228600">
                        <a:buClr>
                          <a:schemeClr val="accent2"/>
                        </a:buClr>
                        <a:defRPr sz="1800" kern="1200">
                          <a:effectLst>
                            <a:outerShdw blurRad="38100" dist="38100" dir="2700000">
                              <a:srgbClr val="000000"/>
                            </a:outerShdw>
                          </a:effectLst>
                        </a:defRPr>
                      </a:lvl4pPr>
                      <a:lvl5pPr marL="2057400" lvl="4" indent="-228600">
                        <a:buClr>
                          <a:schemeClr val="hlink"/>
                        </a:buClr>
                        <a:defRPr sz="1800" kern="1200">
                          <a:effectLst>
                            <a:outerShdw blurRad="38100" dist="38100" dir="2700000">
                              <a:srgbClr val="000000"/>
                            </a:outerShdw>
                          </a:effectLst>
                        </a:defRPr>
                      </a:lvl5pPr>
                    </a:lstStyle>
                    <a:p>
                      <a:pPr marL="0" lvl="0" indent="0" algn="ctr" eaLnBrk="1" hangingPunct="1">
                        <a:spcBef>
                          <a:spcPct val="0"/>
                        </a:spcBef>
                        <a:buFont typeface="Arial" panose="020B0604020202020204" pitchFamily="34" charset="0"/>
                        <a:buNone/>
                      </a:pPr>
                      <a:r>
                        <a:rPr lang="zh-CN" altLang="en-US" sz="2200" b="1" i="0" dirty="0">
                          <a:effectLst/>
                          <a:latin typeface="Calibri" panose="020F0502020204030204" charset="0"/>
                          <a:ea typeface="宋体" panose="02010600030101010101" pitchFamily="2" charset="-122"/>
                          <a:sym typeface="Times New Roman" panose="02020603050405020304" pitchFamily="18" charset="0"/>
                        </a:rPr>
                        <a:t>结果</a:t>
                      </a:r>
                      <a:endParaRPr lang="zh-CN" altLang="en-US" sz="2200" b="1" i="0" dirty="0">
                        <a:effectLst/>
                        <a:latin typeface="Calibri" panose="020F0502020204030204" charset="0"/>
                        <a:ea typeface="宋体" panose="02010600030101010101" pitchFamily="2" charset="-122"/>
                        <a:sym typeface="Times New Roman" panose="02020603050405020304" pitchFamily="18" charset="0"/>
                      </a:endParaRPr>
                    </a:p>
                  </a:txBody>
                  <a:tcPr marL="42165" marR="4216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B3A2C7">
                        <a:alpha val="100000"/>
                      </a:srgbClr>
                    </a:solid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b="0" i="0" u="none" kern="1200" baseline="0">
                          <a:solidFill>
                            <a:schemeClr val="tx1"/>
                          </a:solidFill>
                          <a:effectLst>
                            <a:outerShdw blurRad="38100" dist="38100" dir="2700000">
                              <a:srgbClr val="000000"/>
                            </a:outerShdw>
                          </a:effectLst>
                          <a:latin typeface="Garamond" panose="02020404030301010803" pitchFamily="2" charset="0"/>
                          <a:ea typeface="宋体" panose="02010600030101010101" pitchFamily="2" charset="-122"/>
                        </a:defRPr>
                      </a:lvl1pPr>
                      <a:lvl2pPr marL="742950" lvl="1" indent="-285750">
                        <a:buClr>
                          <a:schemeClr val="accent2"/>
                        </a:buClr>
                        <a:defRPr sz="2400" kern="1200">
                          <a:effectLst>
                            <a:outerShdw blurRad="38100" dist="38100" dir="2700000">
                              <a:srgbClr val="000000"/>
                            </a:outerShdw>
                          </a:effectLst>
                        </a:defRPr>
                      </a:lvl2pPr>
                      <a:lvl3pPr marL="1143000" lvl="2" indent="-228600">
                        <a:buClr>
                          <a:schemeClr val="tx2"/>
                        </a:buClr>
                        <a:defRPr sz="2000" kern="1200">
                          <a:effectLst>
                            <a:outerShdw blurRad="38100" dist="38100" dir="2700000">
                              <a:srgbClr val="000000"/>
                            </a:outerShdw>
                          </a:effectLst>
                        </a:defRPr>
                      </a:lvl3pPr>
                      <a:lvl4pPr marL="1600200" lvl="3" indent="-228600">
                        <a:buClr>
                          <a:schemeClr val="accent2"/>
                        </a:buClr>
                        <a:defRPr sz="1800" kern="1200">
                          <a:effectLst>
                            <a:outerShdw blurRad="38100" dist="38100" dir="2700000">
                              <a:srgbClr val="000000"/>
                            </a:outerShdw>
                          </a:effectLst>
                        </a:defRPr>
                      </a:lvl4pPr>
                      <a:lvl5pPr marL="2057400" lvl="4" indent="-228600">
                        <a:buClr>
                          <a:schemeClr val="hlink"/>
                        </a:buClr>
                        <a:defRPr sz="1800" kern="1200">
                          <a:effectLst>
                            <a:outerShdw blurRad="38100" dist="38100" dir="2700000">
                              <a:srgbClr val="000000"/>
                            </a:outerShdw>
                          </a:effectLst>
                        </a:defRPr>
                      </a:lvl5pPr>
                    </a:lstStyle>
                    <a:p>
                      <a:pPr marL="0" lvl="0" indent="0" algn="ctr" eaLnBrk="1" hangingPunct="1">
                        <a:spcBef>
                          <a:spcPct val="0"/>
                        </a:spcBef>
                        <a:buFont typeface="Arial" panose="020B0604020202020204" pitchFamily="34" charset="0"/>
                        <a:buNone/>
                      </a:pPr>
                      <a:r>
                        <a:rPr lang="zh-CN" altLang="en-US" sz="2200" b="1" i="0" dirty="0">
                          <a:effectLst/>
                          <a:latin typeface="Calibri" panose="020F0502020204030204" charset="0"/>
                          <a:ea typeface="宋体" panose="02010600030101010101" pitchFamily="2" charset="-122"/>
                          <a:sym typeface="Times New Roman" panose="02020603050405020304" pitchFamily="18" charset="0"/>
                        </a:rPr>
                        <a:t>发展经过</a:t>
                      </a:r>
                      <a:endParaRPr lang="zh-CN" altLang="en-US" sz="2200" b="1" i="0" dirty="0">
                        <a:effectLst/>
                        <a:latin typeface="Calibri" panose="020F0502020204030204" charset="0"/>
                        <a:ea typeface="宋体" panose="02010600030101010101" pitchFamily="2" charset="-122"/>
                        <a:sym typeface="Times New Roman" panose="02020603050405020304" pitchFamily="18" charset="0"/>
                      </a:endParaRPr>
                    </a:p>
                  </a:txBody>
                  <a:tcPr marL="42165" marR="4216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B3A2C7">
                        <a:alpha val="100000"/>
                      </a:srgbClr>
                    </a:solid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b="0" i="0" u="none" kern="1200" baseline="0">
                          <a:solidFill>
                            <a:schemeClr val="tx1"/>
                          </a:solidFill>
                          <a:effectLst>
                            <a:outerShdw blurRad="38100" dist="38100" dir="2700000">
                              <a:srgbClr val="000000"/>
                            </a:outerShdw>
                          </a:effectLst>
                          <a:latin typeface="Garamond" panose="02020404030301010803" pitchFamily="2" charset="0"/>
                          <a:ea typeface="宋体" panose="02010600030101010101" pitchFamily="2" charset="-122"/>
                        </a:defRPr>
                      </a:lvl1pPr>
                      <a:lvl2pPr marL="742950" lvl="1" indent="-285750">
                        <a:buClr>
                          <a:schemeClr val="accent2"/>
                        </a:buClr>
                        <a:defRPr sz="2400" kern="1200">
                          <a:effectLst>
                            <a:outerShdw blurRad="38100" dist="38100" dir="2700000">
                              <a:srgbClr val="000000"/>
                            </a:outerShdw>
                          </a:effectLst>
                        </a:defRPr>
                      </a:lvl2pPr>
                      <a:lvl3pPr marL="1143000" lvl="2" indent="-228600">
                        <a:buClr>
                          <a:schemeClr val="tx2"/>
                        </a:buClr>
                        <a:defRPr sz="2000" kern="1200">
                          <a:effectLst>
                            <a:outerShdw blurRad="38100" dist="38100" dir="2700000">
                              <a:srgbClr val="000000"/>
                            </a:outerShdw>
                          </a:effectLst>
                        </a:defRPr>
                      </a:lvl3pPr>
                      <a:lvl4pPr marL="1600200" lvl="3" indent="-228600">
                        <a:buClr>
                          <a:schemeClr val="accent2"/>
                        </a:buClr>
                        <a:defRPr sz="1800" kern="1200">
                          <a:effectLst>
                            <a:outerShdw blurRad="38100" dist="38100" dir="2700000">
                              <a:srgbClr val="000000"/>
                            </a:outerShdw>
                          </a:effectLst>
                        </a:defRPr>
                      </a:lvl4pPr>
                      <a:lvl5pPr marL="2057400" lvl="4" indent="-228600">
                        <a:buClr>
                          <a:schemeClr val="hlink"/>
                        </a:buClr>
                        <a:defRPr sz="1800" kern="1200">
                          <a:effectLst>
                            <a:outerShdw blurRad="38100" dist="38100" dir="2700000">
                              <a:srgbClr val="000000"/>
                            </a:outerShdw>
                          </a:effectLst>
                        </a:defRPr>
                      </a:lvl5pPr>
                    </a:lstStyle>
                    <a:p>
                      <a:pPr marL="0" lvl="0" indent="0" algn="ctr" eaLnBrk="1" hangingPunct="1">
                        <a:spcBef>
                          <a:spcPct val="0"/>
                        </a:spcBef>
                        <a:buFont typeface="Arial" panose="020B0604020202020204" pitchFamily="34" charset="0"/>
                        <a:buNone/>
                      </a:pPr>
                      <a:r>
                        <a:rPr lang="zh-CN" altLang="en-US" sz="2200" b="1" i="0" dirty="0">
                          <a:effectLst/>
                          <a:latin typeface="Calibri" panose="020F0502020204030204" charset="0"/>
                          <a:ea typeface="宋体" panose="02010600030101010101" pitchFamily="2" charset="-122"/>
                          <a:sym typeface="Times New Roman" panose="02020603050405020304" pitchFamily="18" charset="0"/>
                        </a:rPr>
                        <a:t>开始</a:t>
                      </a:r>
                      <a:endParaRPr lang="zh-CN" altLang="en-US" sz="2200" b="1" i="0" dirty="0">
                        <a:effectLst/>
                        <a:latin typeface="Calibri" panose="020F0502020204030204" charset="0"/>
                        <a:ea typeface="宋体" panose="02010600030101010101" pitchFamily="2" charset="-122"/>
                        <a:sym typeface="Times New Roman" panose="02020603050405020304" pitchFamily="18" charset="0"/>
                      </a:endParaRPr>
                    </a:p>
                  </a:txBody>
                  <a:tcPr marL="42165" marR="4216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B3A2C7">
                        <a:alpha val="100000"/>
                      </a:srgbClr>
                    </a:solid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b="0" i="0" u="none" kern="1200" baseline="0">
                          <a:solidFill>
                            <a:schemeClr val="tx1"/>
                          </a:solidFill>
                          <a:effectLst>
                            <a:outerShdw blurRad="38100" dist="38100" dir="2700000">
                              <a:srgbClr val="000000"/>
                            </a:outerShdw>
                          </a:effectLst>
                          <a:latin typeface="Garamond" panose="02020404030301010803" pitchFamily="2" charset="0"/>
                          <a:ea typeface="宋体" panose="02010600030101010101" pitchFamily="2" charset="-122"/>
                        </a:defRPr>
                      </a:lvl1pPr>
                      <a:lvl2pPr marL="742950" lvl="1" indent="-285750">
                        <a:buClr>
                          <a:schemeClr val="accent2"/>
                        </a:buClr>
                        <a:defRPr sz="2400" kern="1200">
                          <a:effectLst>
                            <a:outerShdw blurRad="38100" dist="38100" dir="2700000">
                              <a:srgbClr val="000000"/>
                            </a:outerShdw>
                          </a:effectLst>
                        </a:defRPr>
                      </a:lvl2pPr>
                      <a:lvl3pPr marL="1143000" lvl="2" indent="-228600">
                        <a:buClr>
                          <a:schemeClr val="tx2"/>
                        </a:buClr>
                        <a:defRPr sz="2000" kern="1200">
                          <a:effectLst>
                            <a:outerShdw blurRad="38100" dist="38100" dir="2700000">
                              <a:srgbClr val="000000"/>
                            </a:outerShdw>
                          </a:effectLst>
                        </a:defRPr>
                      </a:lvl3pPr>
                      <a:lvl4pPr marL="1600200" lvl="3" indent="-228600">
                        <a:buClr>
                          <a:schemeClr val="accent2"/>
                        </a:buClr>
                        <a:defRPr sz="1800" kern="1200">
                          <a:effectLst>
                            <a:outerShdw blurRad="38100" dist="38100" dir="2700000">
                              <a:srgbClr val="000000"/>
                            </a:outerShdw>
                          </a:effectLst>
                        </a:defRPr>
                      </a:lvl4pPr>
                      <a:lvl5pPr marL="2057400" lvl="4" indent="-228600">
                        <a:buClr>
                          <a:schemeClr val="hlink"/>
                        </a:buClr>
                        <a:defRPr sz="1800" kern="1200">
                          <a:effectLst>
                            <a:outerShdw blurRad="38100" dist="38100" dir="2700000">
                              <a:srgbClr val="000000"/>
                            </a:outerShdw>
                          </a:effectLst>
                        </a:defRPr>
                      </a:lvl5pPr>
                    </a:lstStyle>
                    <a:p>
                      <a:pPr marL="0" lvl="0" indent="0" algn="ctr" eaLnBrk="1" hangingPunct="1">
                        <a:spcBef>
                          <a:spcPct val="0"/>
                        </a:spcBef>
                        <a:buFont typeface="Arial" panose="020B0604020202020204" pitchFamily="34" charset="0"/>
                        <a:buNone/>
                      </a:pPr>
                      <a:r>
                        <a:rPr lang="zh-CN" altLang="en-US" sz="2200" b="1" i="0" dirty="0">
                          <a:effectLst/>
                          <a:latin typeface="Calibri" panose="020F0502020204030204" charset="0"/>
                          <a:ea typeface="宋体" panose="02010600030101010101" pitchFamily="2" charset="-122"/>
                          <a:sym typeface="Times New Roman" panose="02020603050405020304" pitchFamily="18" charset="0"/>
                        </a:rPr>
                        <a:t>背景</a:t>
                      </a:r>
                      <a:endParaRPr lang="zh-CN" altLang="en-US" sz="2200" b="1" i="0" dirty="0">
                        <a:effectLst/>
                        <a:latin typeface="Calibri" panose="020F0502020204030204" charset="0"/>
                        <a:ea typeface="宋体" panose="02010600030101010101" pitchFamily="2" charset="-122"/>
                        <a:sym typeface="Times New Roman" panose="02020603050405020304" pitchFamily="18" charset="0"/>
                      </a:endParaRPr>
                    </a:p>
                  </a:txBody>
                  <a:tcPr marL="42165" marR="42165"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B3A2C7">
                        <a:alpha val="100000"/>
                      </a:srgbClr>
                    </a:solidFill>
                  </a:tcPr>
                </a:tc>
              </a:tr>
              <a:tr h="2638871">
                <a:tc>
                  <a:txBody>
                    <a:bodyPr/>
                    <a:lstStyle>
                      <a:lvl1pPr marL="342900" lvl="0" indent="-342900" algn="l" defTabSz="91440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b="0" i="0" u="none" kern="1200" baseline="0">
                          <a:solidFill>
                            <a:schemeClr val="tx1"/>
                          </a:solidFill>
                          <a:effectLst>
                            <a:outerShdw blurRad="38100" dist="38100" dir="2700000">
                              <a:srgbClr val="000000"/>
                            </a:outerShdw>
                          </a:effectLst>
                          <a:latin typeface="Garamond" panose="02020404030301010803" pitchFamily="2" charset="0"/>
                          <a:ea typeface="宋体" panose="02010600030101010101" pitchFamily="2" charset="-122"/>
                        </a:defRPr>
                      </a:lvl1pPr>
                      <a:lvl2pPr marL="742950" lvl="1" indent="-285750">
                        <a:buClr>
                          <a:schemeClr val="accent2"/>
                        </a:buClr>
                        <a:defRPr sz="2400" kern="1200">
                          <a:effectLst>
                            <a:outerShdw blurRad="38100" dist="38100" dir="2700000">
                              <a:srgbClr val="000000"/>
                            </a:outerShdw>
                          </a:effectLst>
                        </a:defRPr>
                      </a:lvl2pPr>
                      <a:lvl3pPr marL="1143000" lvl="2" indent="-228600">
                        <a:buClr>
                          <a:schemeClr val="tx2"/>
                        </a:buClr>
                        <a:defRPr sz="2000" kern="1200">
                          <a:effectLst>
                            <a:outerShdw blurRad="38100" dist="38100" dir="2700000">
                              <a:srgbClr val="000000"/>
                            </a:outerShdw>
                          </a:effectLst>
                        </a:defRPr>
                      </a:lvl3pPr>
                      <a:lvl4pPr marL="1600200" lvl="3" indent="-228600">
                        <a:buClr>
                          <a:schemeClr val="accent2"/>
                        </a:buClr>
                        <a:defRPr sz="1800" kern="1200">
                          <a:effectLst>
                            <a:outerShdw blurRad="38100" dist="38100" dir="2700000">
                              <a:srgbClr val="000000"/>
                            </a:outerShdw>
                          </a:effectLst>
                        </a:defRPr>
                      </a:lvl4pPr>
                      <a:lvl5pPr marL="2057400" lvl="4" indent="-228600">
                        <a:buClr>
                          <a:schemeClr val="hlink"/>
                        </a:buClr>
                        <a:defRPr sz="1800" kern="1200">
                          <a:effectLst>
                            <a:outerShdw blurRad="38100" dist="38100" dir="2700000">
                              <a:srgbClr val="000000"/>
                            </a:outerShdw>
                          </a:effectLst>
                        </a:defRPr>
                      </a:lvl5pPr>
                    </a:lstStyle>
                    <a:p>
                      <a:pPr marL="0" lvl="0" indent="0" eaLnBrk="1" hangingPunct="1">
                        <a:spcBef>
                          <a:spcPct val="0"/>
                        </a:spcBef>
                        <a:buFont typeface="Arial" panose="020B0604020202020204" pitchFamily="34" charset="0"/>
                        <a:buNone/>
                      </a:pPr>
                      <a:endParaRPr lang="zh-CN" altLang="en-US" sz="700" b="1" i="1" dirty="0">
                        <a:latin typeface="Calibri" panose="020F0502020204030204" charset="0"/>
                        <a:ea typeface="宋体" panose="02010600030101010101" pitchFamily="2" charset="-122"/>
                        <a:sym typeface="Times New Roman" panose="02020603050405020304" pitchFamily="18" charset="0"/>
                      </a:endParaRPr>
                    </a:p>
                  </a:txBody>
                  <a:tcPr marL="42165" marR="42165"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CCC1DA">
                        <a:alpha val="100000"/>
                      </a:srgbClr>
                    </a:solid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b="0" i="0" u="none" kern="1200" baseline="0">
                          <a:solidFill>
                            <a:schemeClr val="tx1"/>
                          </a:solidFill>
                          <a:effectLst>
                            <a:outerShdw blurRad="38100" dist="38100" dir="2700000">
                              <a:srgbClr val="000000"/>
                            </a:outerShdw>
                          </a:effectLst>
                          <a:latin typeface="Garamond" panose="02020404030301010803" pitchFamily="2" charset="0"/>
                          <a:ea typeface="宋体" panose="02010600030101010101" pitchFamily="2" charset="-122"/>
                        </a:defRPr>
                      </a:lvl1pPr>
                      <a:lvl2pPr marL="742950" lvl="1" indent="-285750">
                        <a:buClr>
                          <a:schemeClr val="accent2"/>
                        </a:buClr>
                        <a:defRPr sz="2400" kern="1200">
                          <a:effectLst>
                            <a:outerShdw blurRad="38100" dist="38100" dir="2700000">
                              <a:srgbClr val="000000"/>
                            </a:outerShdw>
                          </a:effectLst>
                        </a:defRPr>
                      </a:lvl2pPr>
                      <a:lvl3pPr marL="1143000" lvl="2" indent="-228600">
                        <a:buClr>
                          <a:schemeClr val="tx2"/>
                        </a:buClr>
                        <a:defRPr sz="2000" kern="1200">
                          <a:effectLst>
                            <a:outerShdw blurRad="38100" dist="38100" dir="2700000">
                              <a:srgbClr val="000000"/>
                            </a:outerShdw>
                          </a:effectLst>
                        </a:defRPr>
                      </a:lvl3pPr>
                      <a:lvl4pPr marL="1600200" lvl="3" indent="-228600">
                        <a:buClr>
                          <a:schemeClr val="accent2"/>
                        </a:buClr>
                        <a:defRPr sz="1800" kern="1200">
                          <a:effectLst>
                            <a:outerShdw blurRad="38100" dist="38100" dir="2700000">
                              <a:srgbClr val="000000"/>
                            </a:outerShdw>
                          </a:effectLst>
                        </a:defRPr>
                      </a:lvl4pPr>
                      <a:lvl5pPr marL="2057400" lvl="4" indent="-228600">
                        <a:buClr>
                          <a:schemeClr val="hlink"/>
                        </a:buClr>
                        <a:defRPr sz="1800" kern="1200">
                          <a:effectLst>
                            <a:outerShdw blurRad="38100" dist="38100" dir="2700000">
                              <a:srgbClr val="000000"/>
                            </a:outerShdw>
                          </a:effectLst>
                        </a:defRPr>
                      </a:lvl5pPr>
                    </a:lstStyle>
                    <a:p>
                      <a:pPr marL="0" lvl="0" indent="0" eaLnBrk="1" hangingPunct="1">
                        <a:spcBef>
                          <a:spcPct val="0"/>
                        </a:spcBef>
                        <a:buFont typeface="Arial" panose="020B0604020202020204" pitchFamily="34" charset="0"/>
                        <a:buNone/>
                      </a:pPr>
                      <a:endParaRPr lang="zh-CN" altLang="en-US" sz="700" b="1" i="1" dirty="0">
                        <a:latin typeface="Calibri" panose="020F0502020204030204" charset="0"/>
                        <a:ea typeface="宋体" panose="02010600030101010101" pitchFamily="2" charset="-122"/>
                        <a:sym typeface="Times New Roman" panose="02020603050405020304" pitchFamily="18" charset="0"/>
                      </a:endParaRPr>
                    </a:p>
                  </a:txBody>
                  <a:tcPr marL="42165" marR="42165"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CCC1DA">
                        <a:alpha val="100000"/>
                      </a:srgbClr>
                    </a:solid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b="0" i="0" u="none" kern="1200" baseline="0">
                          <a:solidFill>
                            <a:schemeClr val="tx1"/>
                          </a:solidFill>
                          <a:effectLst>
                            <a:outerShdw blurRad="38100" dist="38100" dir="2700000">
                              <a:srgbClr val="000000"/>
                            </a:outerShdw>
                          </a:effectLst>
                          <a:latin typeface="Garamond" panose="02020404030301010803" pitchFamily="2" charset="0"/>
                          <a:ea typeface="宋体" panose="02010600030101010101" pitchFamily="2" charset="-122"/>
                        </a:defRPr>
                      </a:lvl1pPr>
                      <a:lvl2pPr marL="742950" lvl="1" indent="-285750">
                        <a:buClr>
                          <a:schemeClr val="accent2"/>
                        </a:buClr>
                        <a:defRPr sz="2400" kern="1200">
                          <a:effectLst>
                            <a:outerShdw blurRad="38100" dist="38100" dir="2700000">
                              <a:srgbClr val="000000"/>
                            </a:outerShdw>
                          </a:effectLst>
                        </a:defRPr>
                      </a:lvl2pPr>
                      <a:lvl3pPr marL="1143000" lvl="2" indent="-228600">
                        <a:buClr>
                          <a:schemeClr val="tx2"/>
                        </a:buClr>
                        <a:defRPr sz="2000" kern="1200">
                          <a:effectLst>
                            <a:outerShdw blurRad="38100" dist="38100" dir="2700000">
                              <a:srgbClr val="000000"/>
                            </a:outerShdw>
                          </a:effectLst>
                        </a:defRPr>
                      </a:lvl3pPr>
                      <a:lvl4pPr marL="1600200" lvl="3" indent="-228600">
                        <a:buClr>
                          <a:schemeClr val="accent2"/>
                        </a:buClr>
                        <a:defRPr sz="1800" kern="1200">
                          <a:effectLst>
                            <a:outerShdw blurRad="38100" dist="38100" dir="2700000">
                              <a:srgbClr val="000000"/>
                            </a:outerShdw>
                          </a:effectLst>
                        </a:defRPr>
                      </a:lvl4pPr>
                      <a:lvl5pPr marL="2057400" lvl="4" indent="-228600">
                        <a:buClr>
                          <a:schemeClr val="hlink"/>
                        </a:buClr>
                        <a:defRPr sz="1800" kern="1200">
                          <a:effectLst>
                            <a:outerShdw blurRad="38100" dist="38100" dir="2700000">
                              <a:srgbClr val="000000"/>
                            </a:outerShdw>
                          </a:effectLst>
                        </a:defRPr>
                      </a:lvl5pPr>
                    </a:lstStyle>
                    <a:p>
                      <a:pPr marL="0" lvl="0" indent="0" eaLnBrk="1" hangingPunct="1">
                        <a:spcBef>
                          <a:spcPct val="0"/>
                        </a:spcBef>
                        <a:buFont typeface="Arial" panose="020B0604020202020204" pitchFamily="34" charset="0"/>
                        <a:buNone/>
                      </a:pPr>
                      <a:endParaRPr lang="zh-CN" altLang="en-US" sz="700" b="1" i="1">
                        <a:latin typeface="Calibri" panose="020F0502020204030204" charset="0"/>
                        <a:ea typeface="宋体" panose="02010600030101010101" pitchFamily="2" charset="-122"/>
                        <a:sym typeface="Times New Roman" panose="02020603050405020304" pitchFamily="18" charset="0"/>
                      </a:endParaRPr>
                    </a:p>
                  </a:txBody>
                  <a:tcPr marL="42165" marR="42165"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CCC1DA">
                        <a:alpha val="100000"/>
                      </a:srgbClr>
                    </a:solid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800" b="0" i="0" u="none" kern="1200" baseline="0">
                          <a:solidFill>
                            <a:schemeClr val="tx1"/>
                          </a:solidFill>
                          <a:effectLst>
                            <a:outerShdw blurRad="38100" dist="38100" dir="2700000">
                              <a:srgbClr val="000000"/>
                            </a:outerShdw>
                          </a:effectLst>
                          <a:latin typeface="Garamond" panose="02020404030301010803" pitchFamily="2" charset="0"/>
                          <a:ea typeface="宋体" panose="02010600030101010101" pitchFamily="2" charset="-122"/>
                        </a:defRPr>
                      </a:lvl1pPr>
                      <a:lvl2pPr marL="742950" lvl="1" indent="-285750">
                        <a:buClr>
                          <a:schemeClr val="accent2"/>
                        </a:buClr>
                        <a:defRPr sz="2400" kern="1200">
                          <a:effectLst>
                            <a:outerShdw blurRad="38100" dist="38100" dir="2700000">
                              <a:srgbClr val="000000"/>
                            </a:outerShdw>
                          </a:effectLst>
                        </a:defRPr>
                      </a:lvl2pPr>
                      <a:lvl3pPr marL="1143000" lvl="2" indent="-228600">
                        <a:buClr>
                          <a:schemeClr val="tx2"/>
                        </a:buClr>
                        <a:defRPr sz="2000" kern="1200">
                          <a:effectLst>
                            <a:outerShdw blurRad="38100" dist="38100" dir="2700000">
                              <a:srgbClr val="000000"/>
                            </a:outerShdw>
                          </a:effectLst>
                        </a:defRPr>
                      </a:lvl3pPr>
                      <a:lvl4pPr marL="1600200" lvl="3" indent="-228600">
                        <a:buClr>
                          <a:schemeClr val="accent2"/>
                        </a:buClr>
                        <a:defRPr sz="1800" kern="1200">
                          <a:effectLst>
                            <a:outerShdw blurRad="38100" dist="38100" dir="2700000">
                              <a:srgbClr val="000000"/>
                            </a:outerShdw>
                          </a:effectLst>
                        </a:defRPr>
                      </a:lvl4pPr>
                      <a:lvl5pPr marL="2057400" lvl="4" indent="-228600">
                        <a:buClr>
                          <a:schemeClr val="hlink"/>
                        </a:buClr>
                        <a:defRPr sz="1800" kern="1200">
                          <a:effectLst>
                            <a:outerShdw blurRad="38100" dist="38100" dir="2700000">
                              <a:srgbClr val="000000"/>
                            </a:outerShdw>
                          </a:effectLst>
                        </a:defRPr>
                      </a:lvl5pPr>
                    </a:lstStyle>
                    <a:p>
                      <a:pPr marL="0" lvl="0" indent="0" eaLnBrk="1" hangingPunct="1">
                        <a:spcBef>
                          <a:spcPct val="0"/>
                        </a:spcBef>
                        <a:buFont typeface="Arial" panose="020B0604020202020204" pitchFamily="34" charset="0"/>
                        <a:buNone/>
                      </a:pPr>
                      <a:endParaRPr lang="zh-CN" altLang="en-US" sz="700" b="1" i="1" dirty="0">
                        <a:latin typeface="Calibri" panose="020F0502020204030204" charset="0"/>
                        <a:ea typeface="宋体" panose="02010600030101010101" pitchFamily="2" charset="-122"/>
                        <a:sym typeface="Times New Roman" panose="02020603050405020304" pitchFamily="18" charset="0"/>
                      </a:endParaRPr>
                    </a:p>
                  </a:txBody>
                  <a:tcPr marL="42165" marR="42165"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CCC1DA">
                        <a:alpha val="100000"/>
                      </a:srgbClr>
                    </a:solidFill>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p:cNvPicPr>
            <a:picLocks noChangeAspect="1"/>
          </p:cNvPicPr>
          <p:nvPr>
            <p:ph idx="1"/>
          </p:nvPr>
        </p:nvPicPr>
        <p:blipFill>
          <a:blip r:embed="rId1"/>
          <a:stretch>
            <a:fillRect/>
          </a:stretch>
        </p:blipFill>
        <p:spPr>
          <a:xfrm>
            <a:off x="1459865" y="228600"/>
            <a:ext cx="6450330" cy="6096000"/>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标题 21505"/>
          <p:cNvSpPr>
            <a:spLocks noGrp="1" noRot="1"/>
          </p:cNvSpPr>
          <p:nvPr>
            <p:ph type="title"/>
          </p:nvPr>
        </p:nvSpPr>
        <p:spPr>
          <a:xfrm>
            <a:off x="250825" y="0"/>
            <a:ext cx="8540750" cy="1143000"/>
          </a:xfrm>
        </p:spPr>
        <p:txBody>
          <a:bodyPr vert="horz" wrap="square" lIns="91440" tIns="45720" rIns="91440" bIns="45720" anchor="ctr"/>
          <a:p>
            <a:r>
              <a:rPr lang="zh-CN" altLang="en-US" dirty="0">
                <a:ea typeface="宋体" panose="02010600030101010101" pitchFamily="2" charset="-122"/>
              </a:rPr>
              <a:t>思维导图欣赏</a:t>
            </a:r>
            <a:endParaRPr lang="zh-CN" altLang="en-US" dirty="0">
              <a:ea typeface="宋体" panose="02010600030101010101" pitchFamily="2" charset="-122"/>
            </a:endParaRPr>
          </a:p>
        </p:txBody>
      </p:sp>
      <p:sp>
        <p:nvSpPr>
          <p:cNvPr id="39939" name="文本占位符 21506"/>
          <p:cNvSpPr>
            <a:spLocks noGrp="1" noRot="1"/>
          </p:cNvSpPr>
          <p:nvPr>
            <p:ph idx="1"/>
          </p:nvPr>
        </p:nvSpPr>
        <p:spPr/>
        <p:txBody>
          <a:bodyPr vert="horz" wrap="square" lIns="91440" tIns="45720" rIns="91440" bIns="45720" anchor="t"/>
          <a:p>
            <a:endParaRPr lang="zh-CN" altLang="en-US" dirty="0">
              <a:ea typeface="宋体" panose="02010600030101010101" pitchFamily="2" charset="-122"/>
            </a:endParaRPr>
          </a:p>
        </p:txBody>
      </p:sp>
      <p:pic>
        <p:nvPicPr>
          <p:cNvPr id="39940" name="图片 21507" descr="1"/>
          <p:cNvPicPr>
            <a:picLocks noChangeAspect="1"/>
          </p:cNvPicPr>
          <p:nvPr/>
        </p:nvPicPr>
        <p:blipFill>
          <a:blip r:embed="rId1"/>
          <a:stretch>
            <a:fillRect/>
          </a:stretch>
        </p:blipFill>
        <p:spPr>
          <a:xfrm>
            <a:off x="0" y="0"/>
            <a:ext cx="9144000" cy="6858000"/>
          </a:xfrm>
          <a:prstGeom prst="rect">
            <a:avLst/>
          </a:prstGeom>
          <a:noFill/>
          <a:ln w="9525">
            <a:noFill/>
          </a:ln>
        </p:spPr>
      </p:pic>
      <p:sp>
        <p:nvSpPr>
          <p:cNvPr id="39941" name="日期占位符 1"/>
          <p:cNvSpPr txBox="1">
            <a:spLocks noGrp="1"/>
          </p:cNvSpPr>
          <p:nvPr>
            <p:ph type="dt" sz="half" idx="10"/>
          </p:nvPr>
        </p:nvSpPr>
        <p:spPr/>
        <p:txBody>
          <a:bodyPr anchor="b"/>
          <a:p>
            <a:pPr eaLnBrk="1" hangingPunct="1"/>
            <a:endParaRPr lang="zh-CN" altLang="en-US" dirty="0">
              <a:ea typeface="宋体" panose="02010600030101010101" pitchFamily="2" charset="-122"/>
            </a:endParaRPr>
          </a:p>
        </p:txBody>
      </p:sp>
      <p:sp>
        <p:nvSpPr>
          <p:cNvPr id="6" name="標題 1"/>
          <p:cNvSpPr>
            <a:spLocks noChangeArrowheads="1"/>
          </p:cNvSpPr>
          <p:nvPr/>
        </p:nvSpPr>
        <p:spPr bwMode="auto">
          <a:xfrm>
            <a:off x="-2693987" y="0"/>
            <a:ext cx="8180388" cy="1106488"/>
          </a:xfrm>
          <a:prstGeom prst="rect">
            <a:avLst/>
          </a:prstGeom>
          <a:noFill/>
          <a:ln w="9525">
            <a:noFill/>
            <a:miter lim="800000"/>
          </a:ln>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600" b="0" i="0" u="none" strike="noStrike" kern="1200" cap="none" spc="0" normalizeH="0" baseline="0" noProof="0" dirty="0">
                <a:ln w="9525">
                  <a:noFill/>
                  <a:round/>
                </a:ln>
                <a:solidFill>
                  <a:srgbClr val="336699"/>
                </a:solidFill>
                <a:effectLst>
                  <a:outerShdw dist="45791" dir="2021404" algn="ctr" rotWithShape="0">
                    <a:srgbClr val="B2B2B2">
                      <a:alpha val="79999"/>
                    </a:srgbClr>
                  </a:outerShdw>
                </a:effectLst>
                <a:uLnTx/>
                <a:uFillTx/>
                <a:latin typeface="宋体" panose="02010600030101010101" pitchFamily="2" charset="-122"/>
                <a:ea typeface="宋体" panose="02010600030101010101" pitchFamily="2" charset="-122"/>
                <a:cs typeface="+mn-cs"/>
              </a:rPr>
              <a:t>思维导图</a:t>
            </a:r>
            <a:endParaRPr kumimoji="0" lang="zh-CN" altLang="en-US" sz="3600" b="0" i="0" u="none" strike="noStrike" kern="1200" cap="none" spc="0" normalizeH="0" baseline="0" noProof="0" dirty="0">
              <a:ln w="9525">
                <a:noFill/>
                <a:round/>
              </a:ln>
              <a:solidFill>
                <a:srgbClr val="336699"/>
              </a:solidFill>
              <a:effectLst>
                <a:outerShdw dist="45791" dir="2021404" algn="ctr" rotWithShape="0">
                  <a:srgbClr val="B2B2B2">
                    <a:alpha val="79999"/>
                  </a:srgbClr>
                </a:outerShdw>
              </a:effectLst>
              <a:uLnTx/>
              <a:uFillTx/>
              <a:latin typeface="宋体" panose="02010600030101010101" pitchFamily="2" charset="-122"/>
              <a:ea typeface="宋体" panose="02010600030101010101" pitchFamily="2" charset="-122"/>
              <a:cs typeface="+mn-cs"/>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梯形 2"/>
          <p:cNvSpPr/>
          <p:nvPr/>
        </p:nvSpPr>
        <p:spPr>
          <a:xfrm rot="5400000">
            <a:off x="-1357312" y="2857500"/>
            <a:ext cx="4572000" cy="1285875"/>
          </a:xfrm>
          <a:custGeom>
            <a:avLst/>
            <a:gdLst>
              <a:gd name="txL" fmla="*/ 0 w 4572000"/>
              <a:gd name="txT" fmla="*/ 0 h 1285875"/>
              <a:gd name="txR" fmla="*/ 4572000 w 4572000"/>
              <a:gd name="txB" fmla="*/ 1285875 h 1285875"/>
            </a:gdLst>
            <a:ahLst/>
            <a:cxnLst>
              <a:cxn ang="0">
                <a:pos x="0" y="1285875"/>
              </a:cxn>
              <a:cxn ang="0">
                <a:pos x="1460715" y="0"/>
              </a:cxn>
              <a:cxn ang="0">
                <a:pos x="3111284" y="0"/>
              </a:cxn>
              <a:cxn ang="0">
                <a:pos x="4572000" y="1285875"/>
              </a:cxn>
            </a:cxnLst>
            <a:rect l="txL" t="txT" r="txR" b="txB"/>
            <a:pathLst>
              <a:path w="4572000" h="1285875">
                <a:moveTo>
                  <a:pt x="0" y="1285875"/>
                </a:moveTo>
                <a:lnTo>
                  <a:pt x="1460715" y="0"/>
                </a:lnTo>
                <a:lnTo>
                  <a:pt x="3111285" y="0"/>
                </a:lnTo>
                <a:lnTo>
                  <a:pt x="4572000" y="1285875"/>
                </a:lnTo>
                <a:close/>
              </a:path>
            </a:pathLst>
          </a:custGeom>
          <a:solidFill>
            <a:srgbClr val="FFFFCC">
              <a:alpha val="100000"/>
            </a:srgbClr>
          </a:solidFill>
          <a:ln w="9525" cap="flat" cmpd="sng">
            <a:solidFill>
              <a:schemeClr val="tx1">
                <a:alpha val="100000"/>
              </a:schemeClr>
            </a:solidFill>
            <a:prstDash val="solid"/>
            <a:round/>
            <a:headEnd type="none" w="med" len="med"/>
            <a:tailEnd type="none" w="med" len="med"/>
          </a:ln>
        </p:spPr>
        <p:txBody>
          <a:bodyPr/>
          <a:p>
            <a:endParaRPr lang="zh-CN" altLang="en-US"/>
          </a:p>
        </p:txBody>
      </p:sp>
      <p:sp>
        <p:nvSpPr>
          <p:cNvPr id="40963" name="等腰三角形 3"/>
          <p:cNvSpPr/>
          <p:nvPr/>
        </p:nvSpPr>
        <p:spPr>
          <a:xfrm rot="5400000">
            <a:off x="5786438" y="2571750"/>
            <a:ext cx="4500562" cy="1785938"/>
          </a:xfrm>
          <a:prstGeom prst="triangle">
            <a:avLst>
              <a:gd name="adj" fmla="val 50667"/>
            </a:avLst>
          </a:prstGeom>
          <a:solidFill>
            <a:srgbClr val="FFFFCC"/>
          </a:solidFill>
          <a:ln w="9525" cap="flat" cmpd="sng">
            <a:solidFill>
              <a:schemeClr val="tx1"/>
            </a:solidFill>
            <a:prstDash val="solid"/>
            <a:miter/>
            <a:headEnd type="none" w="med" len="med"/>
            <a:tailEnd type="none" w="med" len="med"/>
          </a:ln>
        </p:spPr>
        <p:txBody>
          <a:bodyPr wrap="none"/>
          <a:p>
            <a:pPr lvl="0" eaLnBrk="1" hangingPunct="1"/>
            <a:endParaRPr lang="zh-TW" altLang="en-US" sz="2400" dirty="0">
              <a:latin typeface="Times New Roman" panose="02020603050405020304" pitchFamily="18" charset="0"/>
              <a:ea typeface="PMingLiU" panose="02020500000000000000" pitchFamily="18" charset="-120"/>
            </a:endParaRPr>
          </a:p>
        </p:txBody>
      </p:sp>
      <p:cxnSp>
        <p:nvCxnSpPr>
          <p:cNvPr id="40964" name="直線接點 5"/>
          <p:cNvCxnSpPr>
            <a:stCxn id="40962" idx="0"/>
            <a:endCxn id="40963" idx="3"/>
          </p:cNvCxnSpPr>
          <p:nvPr/>
        </p:nvCxnSpPr>
        <p:spPr>
          <a:xfrm flipV="1">
            <a:off x="1571625" y="3494088"/>
            <a:ext cx="5572125" cy="6350"/>
          </a:xfrm>
          <a:prstGeom prst="line">
            <a:avLst/>
          </a:prstGeom>
          <a:ln w="9525" cap="flat" cmpd="sng">
            <a:solidFill>
              <a:schemeClr val="tx1"/>
            </a:solidFill>
            <a:prstDash val="solid"/>
            <a:headEnd type="none" w="med" len="med"/>
            <a:tailEnd type="none" w="med" len="med"/>
          </a:ln>
        </p:spPr>
      </p:cxnSp>
      <p:sp>
        <p:nvSpPr>
          <p:cNvPr id="40965" name="矩形 7"/>
          <p:cNvSpPr/>
          <p:nvPr/>
        </p:nvSpPr>
        <p:spPr>
          <a:xfrm>
            <a:off x="3857625" y="1071563"/>
            <a:ext cx="2786063" cy="857250"/>
          </a:xfrm>
          <a:prstGeom prst="rect">
            <a:avLst/>
          </a:prstGeom>
          <a:solidFill>
            <a:srgbClr val="CCFFCC"/>
          </a:solidFill>
          <a:ln w="9525" cap="flat" cmpd="sng">
            <a:solidFill>
              <a:schemeClr val="tx1"/>
            </a:solidFill>
            <a:prstDash val="solid"/>
            <a:miter/>
            <a:headEnd type="none" w="med" len="med"/>
            <a:tailEnd type="none" w="med" len="med"/>
          </a:ln>
        </p:spPr>
        <p:txBody>
          <a:bodyPr wrap="none"/>
          <a:p>
            <a:pPr lvl="0" eaLnBrk="1" hangingPunct="1"/>
            <a:endParaRPr lang="zh-TW" altLang="en-US" sz="2400" dirty="0">
              <a:latin typeface="Times New Roman" panose="02020603050405020304" pitchFamily="18" charset="0"/>
              <a:ea typeface="PMingLiU" panose="02020500000000000000" pitchFamily="18" charset="-120"/>
            </a:endParaRPr>
          </a:p>
        </p:txBody>
      </p:sp>
      <p:sp>
        <p:nvSpPr>
          <p:cNvPr id="40966" name="矩形 8"/>
          <p:cNvSpPr/>
          <p:nvPr/>
        </p:nvSpPr>
        <p:spPr>
          <a:xfrm>
            <a:off x="3857625" y="2286000"/>
            <a:ext cx="2786063" cy="857250"/>
          </a:xfrm>
          <a:prstGeom prst="rect">
            <a:avLst/>
          </a:prstGeom>
          <a:solidFill>
            <a:srgbClr val="CCFFCC"/>
          </a:solidFill>
          <a:ln w="9525" cap="flat" cmpd="sng">
            <a:solidFill>
              <a:schemeClr val="tx1"/>
            </a:solidFill>
            <a:prstDash val="solid"/>
            <a:miter/>
            <a:headEnd type="none" w="med" len="med"/>
            <a:tailEnd type="none" w="med" len="med"/>
          </a:ln>
        </p:spPr>
        <p:txBody>
          <a:bodyPr wrap="none"/>
          <a:p>
            <a:pPr lvl="0" eaLnBrk="1" hangingPunct="1"/>
            <a:endParaRPr lang="zh-TW" altLang="en-US" sz="2400" dirty="0">
              <a:latin typeface="Times New Roman" panose="02020603050405020304" pitchFamily="18" charset="0"/>
              <a:ea typeface="PMingLiU" panose="02020500000000000000" pitchFamily="18" charset="-120"/>
            </a:endParaRPr>
          </a:p>
        </p:txBody>
      </p:sp>
      <p:sp>
        <p:nvSpPr>
          <p:cNvPr id="40967" name="矩形 9"/>
          <p:cNvSpPr/>
          <p:nvPr/>
        </p:nvSpPr>
        <p:spPr>
          <a:xfrm>
            <a:off x="3857625" y="3786188"/>
            <a:ext cx="2786063" cy="857250"/>
          </a:xfrm>
          <a:prstGeom prst="rect">
            <a:avLst/>
          </a:prstGeom>
          <a:solidFill>
            <a:srgbClr val="CCFFCC"/>
          </a:solidFill>
          <a:ln w="9525" cap="flat" cmpd="sng">
            <a:solidFill>
              <a:schemeClr val="tx1"/>
            </a:solidFill>
            <a:prstDash val="solid"/>
            <a:miter/>
            <a:headEnd type="none" w="med" len="med"/>
            <a:tailEnd type="none" w="med" len="med"/>
          </a:ln>
        </p:spPr>
        <p:txBody>
          <a:bodyPr wrap="none"/>
          <a:p>
            <a:pPr lvl="0" eaLnBrk="1" hangingPunct="1"/>
            <a:endParaRPr lang="zh-TW" altLang="en-US" sz="2400" dirty="0">
              <a:latin typeface="Times New Roman" panose="02020603050405020304" pitchFamily="18" charset="0"/>
              <a:ea typeface="PMingLiU" panose="02020500000000000000" pitchFamily="18" charset="-120"/>
            </a:endParaRPr>
          </a:p>
        </p:txBody>
      </p:sp>
      <p:sp>
        <p:nvSpPr>
          <p:cNvPr id="40968" name="矩形 10"/>
          <p:cNvSpPr/>
          <p:nvPr/>
        </p:nvSpPr>
        <p:spPr>
          <a:xfrm>
            <a:off x="3857625" y="4929188"/>
            <a:ext cx="2786063" cy="857250"/>
          </a:xfrm>
          <a:prstGeom prst="rect">
            <a:avLst/>
          </a:prstGeom>
          <a:solidFill>
            <a:srgbClr val="CCFFCC"/>
          </a:solidFill>
          <a:ln w="9525" cap="flat" cmpd="sng">
            <a:solidFill>
              <a:schemeClr val="tx1"/>
            </a:solidFill>
            <a:prstDash val="solid"/>
            <a:miter/>
            <a:headEnd type="none" w="med" len="med"/>
            <a:tailEnd type="none" w="med" len="med"/>
          </a:ln>
        </p:spPr>
        <p:txBody>
          <a:bodyPr wrap="none"/>
          <a:p>
            <a:pPr lvl="0" eaLnBrk="1" hangingPunct="1"/>
            <a:endParaRPr lang="zh-TW" altLang="en-US" sz="2400" dirty="0">
              <a:latin typeface="Times New Roman" panose="02020603050405020304" pitchFamily="18" charset="0"/>
              <a:ea typeface="PMingLiU" panose="02020500000000000000" pitchFamily="18" charset="-120"/>
            </a:endParaRPr>
          </a:p>
        </p:txBody>
      </p:sp>
      <p:cxnSp>
        <p:nvCxnSpPr>
          <p:cNvPr id="40969" name="肘形接點 21"/>
          <p:cNvCxnSpPr>
            <a:stCxn id="40965" idx="3"/>
            <a:endCxn id="40968" idx="3"/>
          </p:cNvCxnSpPr>
          <p:nvPr/>
        </p:nvCxnSpPr>
        <p:spPr>
          <a:xfrm>
            <a:off x="6643688" y="1500188"/>
            <a:ext cx="1587" cy="3857625"/>
          </a:xfrm>
          <a:prstGeom prst="bentConnector3">
            <a:avLst>
              <a:gd name="adj1" fmla="val 14395468"/>
            </a:avLst>
          </a:prstGeom>
          <a:ln w="9525" cap="flat" cmpd="sng">
            <a:solidFill>
              <a:schemeClr val="tx1"/>
            </a:solidFill>
            <a:prstDash val="solid"/>
            <a:miter/>
            <a:headEnd type="oval" w="med" len="med"/>
            <a:tailEnd type="oval" w="med" len="med"/>
          </a:ln>
        </p:spPr>
      </p:cxnSp>
      <p:cxnSp>
        <p:nvCxnSpPr>
          <p:cNvPr id="40970" name="肘形接點 23"/>
          <p:cNvCxnSpPr>
            <a:stCxn id="40966" idx="3"/>
            <a:endCxn id="40967" idx="3"/>
          </p:cNvCxnSpPr>
          <p:nvPr/>
        </p:nvCxnSpPr>
        <p:spPr>
          <a:xfrm>
            <a:off x="6643688" y="2714625"/>
            <a:ext cx="1587" cy="1500188"/>
          </a:xfrm>
          <a:prstGeom prst="bentConnector3">
            <a:avLst>
              <a:gd name="adj1" fmla="val 14395468"/>
            </a:avLst>
          </a:prstGeom>
          <a:ln w="9525" cap="flat" cmpd="sng">
            <a:solidFill>
              <a:schemeClr val="tx1"/>
            </a:solidFill>
            <a:prstDash val="solid"/>
            <a:miter/>
            <a:headEnd type="oval" w="med" len="med"/>
            <a:tailEnd type="oval" w="med" len="med"/>
          </a:ln>
        </p:spPr>
      </p:cxnSp>
      <p:sp>
        <p:nvSpPr>
          <p:cNvPr id="40971" name="圓角矩形 24"/>
          <p:cNvSpPr/>
          <p:nvPr/>
        </p:nvSpPr>
        <p:spPr>
          <a:xfrm>
            <a:off x="1714500" y="857250"/>
            <a:ext cx="1643063" cy="571500"/>
          </a:xfrm>
          <a:prstGeom prst="roundRect">
            <a:avLst>
              <a:gd name="adj" fmla="val 16667"/>
            </a:avLst>
          </a:prstGeom>
          <a:solidFill>
            <a:srgbClr val="CCECFF"/>
          </a:solidFill>
          <a:ln w="9525" cap="flat" cmpd="sng">
            <a:solidFill>
              <a:schemeClr val="tx1"/>
            </a:solidFill>
            <a:prstDash val="solid"/>
            <a:headEnd type="none" w="med" len="med"/>
            <a:tailEnd type="none" w="med" len="med"/>
          </a:ln>
        </p:spPr>
        <p:txBody>
          <a:bodyPr wrap="none"/>
          <a:p>
            <a:pPr lvl="0" eaLnBrk="1" hangingPunct="1"/>
            <a:endParaRPr lang="zh-TW" altLang="en-US" sz="2400" dirty="0">
              <a:latin typeface="Times New Roman" panose="02020603050405020304" pitchFamily="18" charset="0"/>
              <a:ea typeface="PMingLiU" panose="02020500000000000000" pitchFamily="18" charset="-120"/>
            </a:endParaRPr>
          </a:p>
        </p:txBody>
      </p:sp>
      <p:sp>
        <p:nvSpPr>
          <p:cNvPr id="40972" name="圓角矩形 25"/>
          <p:cNvSpPr/>
          <p:nvPr/>
        </p:nvSpPr>
        <p:spPr>
          <a:xfrm>
            <a:off x="1714500" y="1500188"/>
            <a:ext cx="1643063" cy="571500"/>
          </a:xfrm>
          <a:prstGeom prst="roundRect">
            <a:avLst>
              <a:gd name="adj" fmla="val 16667"/>
            </a:avLst>
          </a:prstGeom>
          <a:solidFill>
            <a:srgbClr val="CCECFF"/>
          </a:solidFill>
          <a:ln w="9525" cap="flat" cmpd="sng">
            <a:solidFill>
              <a:schemeClr val="tx1"/>
            </a:solidFill>
            <a:prstDash val="solid"/>
            <a:headEnd type="none" w="med" len="med"/>
            <a:tailEnd type="none" w="med" len="med"/>
          </a:ln>
        </p:spPr>
        <p:txBody>
          <a:bodyPr wrap="none"/>
          <a:p>
            <a:pPr lvl="0" eaLnBrk="1" hangingPunct="1"/>
            <a:endParaRPr lang="zh-TW" altLang="en-US" sz="2400" dirty="0">
              <a:latin typeface="Times New Roman" panose="02020603050405020304" pitchFamily="18" charset="0"/>
              <a:ea typeface="PMingLiU" panose="02020500000000000000" pitchFamily="18" charset="-120"/>
            </a:endParaRPr>
          </a:p>
        </p:txBody>
      </p:sp>
      <p:sp>
        <p:nvSpPr>
          <p:cNvPr id="40973" name="圓角矩形 26"/>
          <p:cNvSpPr/>
          <p:nvPr/>
        </p:nvSpPr>
        <p:spPr>
          <a:xfrm>
            <a:off x="1714500" y="2214563"/>
            <a:ext cx="1643063" cy="571500"/>
          </a:xfrm>
          <a:prstGeom prst="roundRect">
            <a:avLst>
              <a:gd name="adj" fmla="val 16667"/>
            </a:avLst>
          </a:prstGeom>
          <a:solidFill>
            <a:srgbClr val="CCECFF"/>
          </a:solidFill>
          <a:ln w="9525" cap="flat" cmpd="sng">
            <a:solidFill>
              <a:schemeClr val="tx1"/>
            </a:solidFill>
            <a:prstDash val="solid"/>
            <a:headEnd type="none" w="med" len="med"/>
            <a:tailEnd type="none" w="med" len="med"/>
          </a:ln>
        </p:spPr>
        <p:txBody>
          <a:bodyPr wrap="none"/>
          <a:p>
            <a:pPr lvl="0" eaLnBrk="1" hangingPunct="1"/>
            <a:endParaRPr lang="zh-TW" altLang="en-US" sz="2400" dirty="0">
              <a:latin typeface="Times New Roman" panose="02020603050405020304" pitchFamily="18" charset="0"/>
              <a:ea typeface="PMingLiU" panose="02020500000000000000" pitchFamily="18" charset="-120"/>
            </a:endParaRPr>
          </a:p>
        </p:txBody>
      </p:sp>
      <p:sp>
        <p:nvSpPr>
          <p:cNvPr id="40974" name="圓角矩形 27"/>
          <p:cNvSpPr/>
          <p:nvPr/>
        </p:nvSpPr>
        <p:spPr>
          <a:xfrm>
            <a:off x="1714500" y="2857500"/>
            <a:ext cx="1643063" cy="571500"/>
          </a:xfrm>
          <a:prstGeom prst="roundRect">
            <a:avLst>
              <a:gd name="adj" fmla="val 16667"/>
            </a:avLst>
          </a:prstGeom>
          <a:solidFill>
            <a:srgbClr val="CCECFF"/>
          </a:solidFill>
          <a:ln w="9525" cap="flat" cmpd="sng">
            <a:solidFill>
              <a:schemeClr val="tx1"/>
            </a:solidFill>
            <a:prstDash val="solid"/>
            <a:headEnd type="none" w="med" len="med"/>
            <a:tailEnd type="none" w="med" len="med"/>
          </a:ln>
        </p:spPr>
        <p:txBody>
          <a:bodyPr wrap="none"/>
          <a:p>
            <a:pPr lvl="0" eaLnBrk="1" hangingPunct="1"/>
            <a:endParaRPr lang="zh-TW" altLang="en-US" sz="2400" dirty="0">
              <a:latin typeface="Times New Roman" panose="02020603050405020304" pitchFamily="18" charset="0"/>
              <a:ea typeface="PMingLiU" panose="02020500000000000000" pitchFamily="18" charset="-120"/>
            </a:endParaRPr>
          </a:p>
        </p:txBody>
      </p:sp>
      <p:sp>
        <p:nvSpPr>
          <p:cNvPr id="40975" name="圓角矩形 28"/>
          <p:cNvSpPr/>
          <p:nvPr/>
        </p:nvSpPr>
        <p:spPr>
          <a:xfrm>
            <a:off x="1714500" y="3571875"/>
            <a:ext cx="1643063" cy="571500"/>
          </a:xfrm>
          <a:prstGeom prst="roundRect">
            <a:avLst>
              <a:gd name="adj" fmla="val 16667"/>
            </a:avLst>
          </a:prstGeom>
          <a:solidFill>
            <a:srgbClr val="CCECFF"/>
          </a:solidFill>
          <a:ln w="9525" cap="flat" cmpd="sng">
            <a:solidFill>
              <a:schemeClr val="tx1"/>
            </a:solidFill>
            <a:prstDash val="solid"/>
            <a:headEnd type="none" w="med" len="med"/>
            <a:tailEnd type="none" w="med" len="med"/>
          </a:ln>
        </p:spPr>
        <p:txBody>
          <a:bodyPr wrap="none"/>
          <a:p>
            <a:pPr lvl="0" eaLnBrk="1" hangingPunct="1"/>
            <a:endParaRPr lang="zh-TW" altLang="en-US" sz="2400" dirty="0">
              <a:latin typeface="Times New Roman" panose="02020603050405020304" pitchFamily="18" charset="0"/>
              <a:ea typeface="PMingLiU" panose="02020500000000000000" pitchFamily="18" charset="-120"/>
            </a:endParaRPr>
          </a:p>
        </p:txBody>
      </p:sp>
      <p:sp>
        <p:nvSpPr>
          <p:cNvPr id="40976" name="圓角矩形 29"/>
          <p:cNvSpPr/>
          <p:nvPr/>
        </p:nvSpPr>
        <p:spPr>
          <a:xfrm>
            <a:off x="1714500" y="4214813"/>
            <a:ext cx="1643063" cy="571500"/>
          </a:xfrm>
          <a:prstGeom prst="roundRect">
            <a:avLst>
              <a:gd name="adj" fmla="val 16667"/>
            </a:avLst>
          </a:prstGeom>
          <a:solidFill>
            <a:srgbClr val="CCECFF"/>
          </a:solidFill>
          <a:ln w="9525" cap="flat" cmpd="sng">
            <a:solidFill>
              <a:schemeClr val="tx1"/>
            </a:solidFill>
            <a:prstDash val="solid"/>
            <a:headEnd type="none" w="med" len="med"/>
            <a:tailEnd type="none" w="med" len="med"/>
          </a:ln>
        </p:spPr>
        <p:txBody>
          <a:bodyPr wrap="none"/>
          <a:p>
            <a:pPr lvl="0" eaLnBrk="1" hangingPunct="1"/>
            <a:endParaRPr lang="zh-TW" altLang="en-US" sz="2400" dirty="0">
              <a:latin typeface="Times New Roman" panose="02020603050405020304" pitchFamily="18" charset="0"/>
              <a:ea typeface="PMingLiU" panose="02020500000000000000" pitchFamily="18" charset="-120"/>
            </a:endParaRPr>
          </a:p>
        </p:txBody>
      </p:sp>
      <p:sp>
        <p:nvSpPr>
          <p:cNvPr id="40977" name="圓角矩形 30"/>
          <p:cNvSpPr/>
          <p:nvPr/>
        </p:nvSpPr>
        <p:spPr>
          <a:xfrm>
            <a:off x="1714500" y="4929188"/>
            <a:ext cx="1643063" cy="571500"/>
          </a:xfrm>
          <a:prstGeom prst="roundRect">
            <a:avLst>
              <a:gd name="adj" fmla="val 16667"/>
            </a:avLst>
          </a:prstGeom>
          <a:solidFill>
            <a:srgbClr val="CCECFF"/>
          </a:solidFill>
          <a:ln w="9525" cap="flat" cmpd="sng">
            <a:solidFill>
              <a:schemeClr val="tx1"/>
            </a:solidFill>
            <a:prstDash val="solid"/>
            <a:headEnd type="none" w="med" len="med"/>
            <a:tailEnd type="none" w="med" len="med"/>
          </a:ln>
        </p:spPr>
        <p:txBody>
          <a:bodyPr wrap="none"/>
          <a:p>
            <a:pPr lvl="0" eaLnBrk="1" hangingPunct="1"/>
            <a:endParaRPr lang="zh-TW" altLang="en-US" sz="2400" dirty="0">
              <a:latin typeface="Times New Roman" panose="02020603050405020304" pitchFamily="18" charset="0"/>
              <a:ea typeface="PMingLiU" panose="02020500000000000000" pitchFamily="18" charset="-120"/>
            </a:endParaRPr>
          </a:p>
        </p:txBody>
      </p:sp>
      <p:sp>
        <p:nvSpPr>
          <p:cNvPr id="40978" name="圓角矩形 31"/>
          <p:cNvSpPr/>
          <p:nvPr/>
        </p:nvSpPr>
        <p:spPr>
          <a:xfrm>
            <a:off x="1714500" y="5572125"/>
            <a:ext cx="1643063" cy="571500"/>
          </a:xfrm>
          <a:prstGeom prst="roundRect">
            <a:avLst>
              <a:gd name="adj" fmla="val 16667"/>
            </a:avLst>
          </a:prstGeom>
          <a:solidFill>
            <a:srgbClr val="CCECFF"/>
          </a:solidFill>
          <a:ln w="9525" cap="flat" cmpd="sng">
            <a:solidFill>
              <a:schemeClr val="tx1"/>
            </a:solidFill>
            <a:prstDash val="solid"/>
            <a:headEnd type="none" w="med" len="med"/>
            <a:tailEnd type="none" w="med" len="med"/>
          </a:ln>
        </p:spPr>
        <p:txBody>
          <a:bodyPr wrap="none"/>
          <a:p>
            <a:pPr lvl="0" eaLnBrk="1" hangingPunct="1"/>
            <a:endParaRPr lang="zh-TW" altLang="en-US" sz="2400" dirty="0">
              <a:latin typeface="Times New Roman" panose="02020603050405020304" pitchFamily="18" charset="0"/>
              <a:ea typeface="PMingLiU" panose="02020500000000000000" pitchFamily="18" charset="-120"/>
            </a:endParaRPr>
          </a:p>
        </p:txBody>
      </p:sp>
      <p:cxnSp>
        <p:nvCxnSpPr>
          <p:cNvPr id="40979" name="肘形接點 33"/>
          <p:cNvCxnSpPr>
            <a:stCxn id="40971" idx="3"/>
            <a:endCxn id="40972" idx="3"/>
          </p:cNvCxnSpPr>
          <p:nvPr/>
        </p:nvCxnSpPr>
        <p:spPr>
          <a:xfrm>
            <a:off x="3357563" y="1143000"/>
            <a:ext cx="1587" cy="642938"/>
          </a:xfrm>
          <a:prstGeom prst="bentConnector3">
            <a:avLst>
              <a:gd name="adj1" fmla="val 18171352"/>
            </a:avLst>
          </a:prstGeom>
          <a:ln w="9525" cap="flat" cmpd="sng">
            <a:solidFill>
              <a:schemeClr val="tx1"/>
            </a:solidFill>
            <a:prstDash val="solid"/>
            <a:miter/>
            <a:headEnd type="none" w="med" len="med"/>
            <a:tailEnd type="none" w="med" len="med"/>
          </a:ln>
        </p:spPr>
      </p:cxnSp>
      <p:cxnSp>
        <p:nvCxnSpPr>
          <p:cNvPr id="40980" name="肘形接點 34"/>
          <p:cNvCxnSpPr/>
          <p:nvPr/>
        </p:nvCxnSpPr>
        <p:spPr>
          <a:xfrm>
            <a:off x="3357563" y="2428875"/>
            <a:ext cx="1587" cy="642938"/>
          </a:xfrm>
          <a:prstGeom prst="bentConnector3">
            <a:avLst>
              <a:gd name="adj1" fmla="val 17227398"/>
            </a:avLst>
          </a:prstGeom>
          <a:ln w="9525" cap="flat" cmpd="sng">
            <a:solidFill>
              <a:schemeClr val="tx1"/>
            </a:solidFill>
            <a:prstDash val="solid"/>
            <a:miter/>
            <a:headEnd type="none" w="med" len="med"/>
            <a:tailEnd type="none" w="med" len="med"/>
          </a:ln>
        </p:spPr>
      </p:cxnSp>
      <p:cxnSp>
        <p:nvCxnSpPr>
          <p:cNvPr id="40981" name="肘形接點 35"/>
          <p:cNvCxnSpPr/>
          <p:nvPr/>
        </p:nvCxnSpPr>
        <p:spPr>
          <a:xfrm>
            <a:off x="3357563" y="3857625"/>
            <a:ext cx="1587" cy="642938"/>
          </a:xfrm>
          <a:prstGeom prst="bentConnector3">
            <a:avLst>
              <a:gd name="adj1" fmla="val 18171352"/>
            </a:avLst>
          </a:prstGeom>
          <a:ln w="9525" cap="flat" cmpd="sng">
            <a:solidFill>
              <a:schemeClr val="tx1"/>
            </a:solidFill>
            <a:prstDash val="solid"/>
            <a:miter/>
            <a:headEnd type="none" w="med" len="med"/>
            <a:tailEnd type="none" w="med" len="med"/>
          </a:ln>
        </p:spPr>
      </p:cxnSp>
      <p:cxnSp>
        <p:nvCxnSpPr>
          <p:cNvPr id="40982" name="肘形接點 36"/>
          <p:cNvCxnSpPr/>
          <p:nvPr/>
        </p:nvCxnSpPr>
        <p:spPr>
          <a:xfrm>
            <a:off x="3357563" y="5143500"/>
            <a:ext cx="1587" cy="642938"/>
          </a:xfrm>
          <a:prstGeom prst="bentConnector3">
            <a:avLst>
              <a:gd name="adj1" fmla="val 17227398"/>
            </a:avLst>
          </a:prstGeom>
          <a:ln w="9525" cap="flat" cmpd="sng">
            <a:solidFill>
              <a:schemeClr val="tx1"/>
            </a:solidFill>
            <a:prstDash val="solid"/>
            <a:miter/>
            <a:headEnd type="none" w="med" len="med"/>
            <a:tailEnd type="none" w="med" len="med"/>
          </a:ln>
        </p:spPr>
      </p:cxnSp>
      <p:cxnSp>
        <p:nvCxnSpPr>
          <p:cNvPr id="40983" name="直線接點 41"/>
          <p:cNvCxnSpPr>
            <a:endCxn id="40965" idx="1"/>
          </p:cNvCxnSpPr>
          <p:nvPr/>
        </p:nvCxnSpPr>
        <p:spPr>
          <a:xfrm>
            <a:off x="3643313" y="1500188"/>
            <a:ext cx="214312" cy="1587"/>
          </a:xfrm>
          <a:prstGeom prst="line">
            <a:avLst/>
          </a:prstGeom>
          <a:ln w="9525" cap="flat" cmpd="sng">
            <a:solidFill>
              <a:schemeClr val="tx1"/>
            </a:solidFill>
            <a:prstDash val="solid"/>
            <a:headEnd type="none" w="med" len="med"/>
            <a:tailEnd type="none" w="med" len="med"/>
          </a:ln>
        </p:spPr>
      </p:cxnSp>
      <p:cxnSp>
        <p:nvCxnSpPr>
          <p:cNvPr id="40984" name="直線接點 42"/>
          <p:cNvCxnSpPr/>
          <p:nvPr/>
        </p:nvCxnSpPr>
        <p:spPr>
          <a:xfrm>
            <a:off x="3643313" y="2784475"/>
            <a:ext cx="214312" cy="1588"/>
          </a:xfrm>
          <a:prstGeom prst="line">
            <a:avLst/>
          </a:prstGeom>
          <a:ln w="9525" cap="flat" cmpd="sng">
            <a:solidFill>
              <a:schemeClr val="tx1"/>
            </a:solidFill>
            <a:prstDash val="solid"/>
            <a:headEnd type="none" w="med" len="med"/>
            <a:tailEnd type="none" w="med" len="med"/>
          </a:ln>
        </p:spPr>
      </p:cxnSp>
      <p:cxnSp>
        <p:nvCxnSpPr>
          <p:cNvPr id="40985" name="直線接點 43"/>
          <p:cNvCxnSpPr/>
          <p:nvPr/>
        </p:nvCxnSpPr>
        <p:spPr>
          <a:xfrm>
            <a:off x="3643313" y="4141788"/>
            <a:ext cx="214312" cy="1587"/>
          </a:xfrm>
          <a:prstGeom prst="line">
            <a:avLst/>
          </a:prstGeom>
          <a:ln w="9525" cap="flat" cmpd="sng">
            <a:solidFill>
              <a:schemeClr val="tx1"/>
            </a:solidFill>
            <a:prstDash val="solid"/>
            <a:headEnd type="none" w="med" len="med"/>
            <a:tailEnd type="none" w="med" len="med"/>
          </a:ln>
        </p:spPr>
      </p:cxnSp>
      <p:cxnSp>
        <p:nvCxnSpPr>
          <p:cNvPr id="40986" name="直線接點 44"/>
          <p:cNvCxnSpPr/>
          <p:nvPr/>
        </p:nvCxnSpPr>
        <p:spPr>
          <a:xfrm>
            <a:off x="3643313" y="5429250"/>
            <a:ext cx="214312" cy="1588"/>
          </a:xfrm>
          <a:prstGeom prst="line">
            <a:avLst/>
          </a:prstGeom>
          <a:ln w="9525" cap="flat" cmpd="sng">
            <a:solidFill>
              <a:schemeClr val="tx1"/>
            </a:solidFill>
            <a:prstDash val="solid"/>
            <a:headEnd type="none" w="med" len="med"/>
            <a:tailEnd type="none" w="med" len="med"/>
          </a:ln>
        </p:spPr>
      </p:cxnSp>
      <p:sp>
        <p:nvSpPr>
          <p:cNvPr id="40987" name="Oval 7"/>
          <p:cNvSpPr/>
          <p:nvPr/>
        </p:nvSpPr>
        <p:spPr>
          <a:xfrm>
            <a:off x="7929563" y="2857500"/>
            <a:ext cx="442912" cy="442913"/>
          </a:xfrm>
          <a:prstGeom prst="ellipse">
            <a:avLst/>
          </a:prstGeom>
          <a:gradFill rotWithShape="1">
            <a:gsLst>
              <a:gs pos="0">
                <a:srgbClr val="66CCFF"/>
              </a:gs>
              <a:gs pos="100000">
                <a:srgbClr val="2F5E76"/>
              </a:gs>
            </a:gsLst>
            <a:path path="shape">
              <a:fillToRect l="50000" t="50000" r="50000" b="50000"/>
            </a:path>
            <a:tileRect/>
          </a:gradFill>
          <a:ln w="9525">
            <a:noFill/>
          </a:ln>
        </p:spPr>
        <p:txBody>
          <a:bodyPr wrap="none" anchor="ctr"/>
          <a:p>
            <a:pPr lvl="0" eaLnBrk="1" hangingPunct="1"/>
            <a:endParaRPr lang="zh-TW" altLang="en-US" sz="2400" dirty="0">
              <a:latin typeface="Times New Roman" panose="02020603050405020304" pitchFamily="18" charset="0"/>
              <a:ea typeface="PMingLiU" panose="02020500000000000000" pitchFamily="18" charset="-120"/>
            </a:endParaRPr>
          </a:p>
        </p:txBody>
      </p:sp>
      <p:sp>
        <p:nvSpPr>
          <p:cNvPr id="40988" name="Oval 9"/>
          <p:cNvSpPr/>
          <p:nvPr/>
        </p:nvSpPr>
        <p:spPr>
          <a:xfrm rot="-2403647">
            <a:off x="7978775" y="2928938"/>
            <a:ext cx="120650" cy="87312"/>
          </a:xfrm>
          <a:prstGeom prst="ellipse">
            <a:avLst/>
          </a:prstGeom>
          <a:gradFill rotWithShape="1">
            <a:gsLst>
              <a:gs pos="0">
                <a:srgbClr val="FFFFFF"/>
              </a:gs>
              <a:gs pos="100000">
                <a:srgbClr val="767676">
                  <a:alpha val="0"/>
                </a:srgbClr>
              </a:gs>
            </a:gsLst>
            <a:path path="shape">
              <a:fillToRect l="50000" t="50000" r="50000" b="50000"/>
            </a:path>
            <a:tileRect/>
          </a:gradFill>
          <a:ln w="9525">
            <a:noFill/>
          </a:ln>
        </p:spPr>
        <p:txBody>
          <a:bodyPr wrap="none" anchor="ctr"/>
          <a:p>
            <a:pPr lvl="0" eaLnBrk="1" hangingPunct="1"/>
            <a:endParaRPr lang="zh-TW" altLang="en-US" sz="2400" dirty="0">
              <a:latin typeface="Times New Roman" panose="02020603050405020304" pitchFamily="18" charset="0"/>
              <a:ea typeface="PMingLiU" panose="02020500000000000000" pitchFamily="18" charset="-120"/>
            </a:endParaRPr>
          </a:p>
        </p:txBody>
      </p:sp>
      <p:sp>
        <p:nvSpPr>
          <p:cNvPr id="40989" name="日期占位符 1"/>
          <p:cNvSpPr txBox="1">
            <a:spLocks noGrp="1"/>
          </p:cNvSpPr>
          <p:nvPr>
            <p:ph type="dt" sz="half" idx="10"/>
          </p:nvPr>
        </p:nvSpPr>
        <p:spPr/>
        <p:txBody>
          <a:bodyPr anchor="b"/>
          <a:p>
            <a:pPr eaLnBrk="1" hangingPunct="1"/>
            <a:endParaRPr lang="zh-CN" altLang="en-US" dirty="0">
              <a:ea typeface="宋体" panose="02010600030101010101" pitchFamily="2" charset="-122"/>
            </a:endParaRPr>
          </a:p>
        </p:txBody>
      </p:sp>
      <p:sp>
        <p:nvSpPr>
          <p:cNvPr id="30" name="標題 1"/>
          <p:cNvSpPr>
            <a:spLocks noChangeArrowheads="1"/>
          </p:cNvSpPr>
          <p:nvPr/>
        </p:nvSpPr>
        <p:spPr bwMode="auto">
          <a:xfrm>
            <a:off x="-2008187" y="0"/>
            <a:ext cx="8180388" cy="1106488"/>
          </a:xfrm>
          <a:prstGeom prst="rect">
            <a:avLst/>
          </a:prstGeom>
          <a:noFill/>
          <a:ln w="9525">
            <a:noFill/>
            <a:miter lim="800000"/>
          </a:ln>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600" b="0" i="0" u="none" strike="noStrike" kern="1200" cap="none" spc="0" normalizeH="0" baseline="0" noProof="0" dirty="0">
                <a:ln w="9525">
                  <a:noFill/>
                  <a:round/>
                </a:ln>
                <a:solidFill>
                  <a:srgbClr val="000000"/>
                </a:solidFill>
                <a:effectLst>
                  <a:outerShdw dist="45791" dir="2021404" algn="ctr" rotWithShape="0">
                    <a:srgbClr val="B2B2B2">
                      <a:alpha val="79999"/>
                    </a:srgbClr>
                  </a:outerShdw>
                </a:effectLst>
                <a:uLnTx/>
                <a:uFillTx/>
                <a:latin typeface="宋体" panose="02010600030101010101" pitchFamily="2" charset="-122"/>
                <a:ea typeface="宋体" panose="02010600030101010101" pitchFamily="2" charset="-122"/>
                <a:cs typeface="+mn-cs"/>
              </a:rPr>
              <a:t>鱼骨图</a:t>
            </a:r>
            <a:endParaRPr kumimoji="0" lang="zh-CN" altLang="en-US" sz="3600" b="0" i="0" u="none" strike="noStrike" kern="1200" cap="none" spc="0" normalizeH="0" baseline="0" noProof="0" dirty="0">
              <a:ln w="9525">
                <a:noFill/>
                <a:round/>
              </a:ln>
              <a:solidFill>
                <a:srgbClr val="000000"/>
              </a:solidFill>
              <a:effectLst>
                <a:outerShdw dist="45791" dir="2021404" algn="ctr" rotWithShape="0">
                  <a:srgbClr val="B2B2B2">
                    <a:alpha val="79999"/>
                  </a:srgbClr>
                </a:outerShdw>
              </a:effectLst>
              <a:uLnTx/>
              <a:uFillTx/>
              <a:latin typeface="宋体" panose="02010600030101010101" pitchFamily="2" charset="-122"/>
              <a:ea typeface="宋体" panose="02010600030101010101" pitchFamily="2" charset="-122"/>
              <a:cs typeface="+mn-cs"/>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Text Box 2"/>
          <p:cNvSpPr txBox="1"/>
          <p:nvPr/>
        </p:nvSpPr>
        <p:spPr>
          <a:xfrm>
            <a:off x="250825" y="2060575"/>
            <a:ext cx="8858250" cy="1262063"/>
          </a:xfrm>
          <a:prstGeom prst="rect">
            <a:avLst/>
          </a:prstGeom>
          <a:noFill/>
          <a:ln w="9525">
            <a:noFill/>
          </a:ln>
        </p:spPr>
        <p:txBody>
          <a:bodyPr>
            <a:spAutoFit/>
          </a:bodyPr>
          <a:p>
            <a:pPr marL="342900" lvl="0" indent="-342900" algn="just" eaLnBrk="1" hangingPunct="1">
              <a:lnSpc>
                <a:spcPct val="120000"/>
              </a:lnSpc>
              <a:buClr>
                <a:schemeClr val="folHlink"/>
              </a:buClr>
              <a:buSzPct val="60000"/>
              <a:buFont typeface="Wingdings" panose="05000000000000000000" pitchFamily="2" charset="2"/>
              <a:buNone/>
            </a:pPr>
            <a:endParaRPr lang="zh-CN" altLang="en-US" dirty="0">
              <a:latin typeface="楷体" panose="02010609060101010101" pitchFamily="49" charset="-122"/>
              <a:ea typeface="楷体" panose="02010609060101010101" pitchFamily="49" charset="-122"/>
            </a:endParaRPr>
          </a:p>
          <a:p>
            <a:pPr marL="342900" lvl="0" indent="-342900" algn="just" eaLnBrk="1" hangingPunct="1">
              <a:lnSpc>
                <a:spcPct val="120000"/>
              </a:lnSpc>
              <a:buClr>
                <a:schemeClr val="folHlink"/>
              </a:buClr>
              <a:buSzPct val="60000"/>
              <a:buFont typeface="Wingdings" panose="05000000000000000000" pitchFamily="2" charset="2"/>
              <a:buNone/>
            </a:pPr>
            <a:endParaRPr lang="zh-CN" altLang="en-US" dirty="0">
              <a:latin typeface="楷体" panose="02010609060101010101" pitchFamily="49" charset="-122"/>
              <a:ea typeface="楷体" panose="02010609060101010101" pitchFamily="49" charset="-122"/>
            </a:endParaRPr>
          </a:p>
        </p:txBody>
      </p:sp>
      <p:sp>
        <p:nvSpPr>
          <p:cNvPr id="41987" name="Text Box 3"/>
          <p:cNvSpPr txBox="1"/>
          <p:nvPr/>
        </p:nvSpPr>
        <p:spPr>
          <a:xfrm>
            <a:off x="762000" y="685800"/>
            <a:ext cx="7981950" cy="646113"/>
          </a:xfrm>
          <a:prstGeom prst="rect">
            <a:avLst/>
          </a:prstGeom>
          <a:noFill/>
          <a:ln w="9525">
            <a:noFill/>
          </a:ln>
        </p:spPr>
        <p:txBody>
          <a:bodyPr>
            <a:spAutoFit/>
          </a:bodyPr>
          <a:p>
            <a:pPr marL="342900" lvl="0" indent="-342900" algn="just" eaLnBrk="1" hangingPunct="1">
              <a:spcBef>
                <a:spcPct val="50000"/>
              </a:spcBef>
              <a:buClr>
                <a:schemeClr val="folHlink"/>
              </a:buClr>
              <a:buSzPct val="60000"/>
              <a:buFont typeface="Wingdings" panose="05000000000000000000" pitchFamily="2" charset="2"/>
              <a:buNone/>
            </a:pPr>
            <a:r>
              <a:rPr lang="zh-CN" altLang="en-US" sz="3600" dirty="0">
                <a:solidFill>
                  <a:srgbClr val="000000"/>
                </a:solidFill>
                <a:latin typeface="楷体" panose="02010609060101010101" pitchFamily="49" charset="-122"/>
                <a:ea typeface="楷体" panose="02010609060101010101" pitchFamily="49" charset="-122"/>
              </a:rPr>
              <a:t>我们有能力</a:t>
            </a:r>
            <a:r>
              <a:rPr lang="zh-CN" altLang="en-US" sz="3600" b="1" dirty="0">
                <a:solidFill>
                  <a:srgbClr val="FF0000"/>
                </a:solidFill>
                <a:latin typeface="楷体" panose="02010609060101010101" pitchFamily="49" charset="-122"/>
                <a:ea typeface="楷体" panose="02010609060101010101" pitchFamily="49" charset="-122"/>
              </a:rPr>
              <a:t>支撑</a:t>
            </a:r>
            <a:r>
              <a:rPr lang="zh-CN" altLang="en-US" sz="3600" dirty="0">
                <a:solidFill>
                  <a:srgbClr val="000000"/>
                </a:solidFill>
                <a:latin typeface="楷体" panose="02010609060101010101" pitchFamily="49" charset="-122"/>
                <a:ea typeface="楷体" panose="02010609060101010101" pitchFamily="49" charset="-122"/>
              </a:rPr>
              <a:t>这样的改变与尝试吗？</a:t>
            </a:r>
            <a:endParaRPr lang="zh-CN" altLang="en-US" sz="3600" dirty="0">
              <a:solidFill>
                <a:srgbClr val="000000"/>
              </a:solidFill>
              <a:latin typeface="楷体" panose="02010609060101010101" pitchFamily="49" charset="-122"/>
              <a:ea typeface="楷体" panose="02010609060101010101" pitchFamily="49" charset="-122"/>
            </a:endParaRPr>
          </a:p>
        </p:txBody>
      </p:sp>
      <p:sp>
        <p:nvSpPr>
          <p:cNvPr id="40963" name="Text Box 4"/>
          <p:cNvSpPr txBox="1"/>
          <p:nvPr/>
        </p:nvSpPr>
        <p:spPr>
          <a:xfrm>
            <a:off x="466725" y="2205038"/>
            <a:ext cx="4176713" cy="3652837"/>
          </a:xfrm>
          <a:prstGeom prst="rect">
            <a:avLst/>
          </a:prstGeom>
          <a:noFill/>
          <a:ln w="9525">
            <a:noFill/>
          </a:ln>
        </p:spPr>
        <p:txBody>
          <a:bodyPr>
            <a:spAutoFit/>
          </a:bodyPr>
          <a:p>
            <a:pPr lvl="0" algn="just" eaLnBrk="1" hangingPunct="1">
              <a:lnSpc>
                <a:spcPct val="130000"/>
              </a:lnSpc>
            </a:pPr>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．我们知道“预测与推论”吗？</a:t>
            </a:r>
            <a:endParaRPr lang="zh-CN" altLang="en-US" sz="2000" dirty="0">
              <a:latin typeface="微软雅黑" panose="020B0503020204020204" pitchFamily="34" charset="-122"/>
              <a:ea typeface="微软雅黑" panose="020B0503020204020204" pitchFamily="34" charset="-122"/>
            </a:endParaRPr>
          </a:p>
          <a:p>
            <a:pPr lvl="0" algn="just" eaLnBrk="1" hangingPunct="1">
              <a:lnSpc>
                <a:spcPct val="130000"/>
              </a:lnSpc>
            </a:pPr>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．我们知道“启动先备知识”吗？</a:t>
            </a:r>
            <a:endParaRPr lang="zh-CN" altLang="en-US" sz="2000" dirty="0">
              <a:latin typeface="微软雅黑" panose="020B0503020204020204" pitchFamily="34" charset="-122"/>
              <a:ea typeface="微软雅黑" panose="020B0503020204020204" pitchFamily="34" charset="-122"/>
            </a:endParaRPr>
          </a:p>
          <a:p>
            <a:pPr lvl="0" algn="just" eaLnBrk="1" hangingPunct="1">
              <a:lnSpc>
                <a:spcPct val="130000"/>
              </a:lnSpc>
            </a:pPr>
            <a:r>
              <a:rPr lang="en-US" altLang="zh-CN" sz="2000" dirty="0">
                <a:latin typeface="微软雅黑" panose="020B0503020204020204" pitchFamily="34" charset="-122"/>
                <a:ea typeface="微软雅黑" panose="020B0503020204020204" pitchFamily="34" charset="-122"/>
              </a:rPr>
              <a:t>3</a:t>
            </a:r>
            <a:r>
              <a:rPr lang="zh-CN" altLang="en-US" sz="2000" dirty="0">
                <a:latin typeface="微软雅黑" panose="020B0503020204020204" pitchFamily="34" charset="-122"/>
                <a:ea typeface="微软雅黑" panose="020B0503020204020204" pitchFamily="34" charset="-122"/>
              </a:rPr>
              <a:t>．我们知道“视觉化”吗？</a:t>
            </a:r>
            <a:endParaRPr lang="zh-CN" altLang="en-US" sz="2000" dirty="0">
              <a:latin typeface="微软雅黑" panose="020B0503020204020204" pitchFamily="34" charset="-122"/>
              <a:ea typeface="微软雅黑" panose="020B0503020204020204" pitchFamily="34" charset="-122"/>
            </a:endParaRPr>
          </a:p>
          <a:p>
            <a:pPr lvl="0" algn="just" eaLnBrk="1" hangingPunct="1">
              <a:lnSpc>
                <a:spcPct val="130000"/>
              </a:lnSpc>
            </a:pPr>
            <a:r>
              <a:rPr lang="en-US" altLang="zh-CN" sz="2000" dirty="0">
                <a:latin typeface="微软雅黑" panose="020B0503020204020204" pitchFamily="34" charset="-122"/>
                <a:ea typeface="微软雅黑" panose="020B0503020204020204" pitchFamily="34" charset="-122"/>
              </a:rPr>
              <a:t>4.</a:t>
            </a:r>
            <a:r>
              <a:rPr lang="zh-CN" altLang="en-US" sz="2000" dirty="0">
                <a:latin typeface="微软雅黑" panose="020B0503020204020204" pitchFamily="34" charset="-122"/>
                <a:ea typeface="微软雅黑" panose="020B0503020204020204" pitchFamily="34" charset="-122"/>
              </a:rPr>
              <a:t>我们知道“整合资讯”吗？</a:t>
            </a:r>
            <a:endParaRPr lang="zh-CN" altLang="en-US" sz="2000" dirty="0">
              <a:latin typeface="微软雅黑" panose="020B0503020204020204" pitchFamily="34" charset="-122"/>
              <a:ea typeface="微软雅黑" panose="020B0503020204020204" pitchFamily="34" charset="-122"/>
            </a:endParaRPr>
          </a:p>
          <a:p>
            <a:pPr lvl="0" algn="just" eaLnBrk="1" hangingPunct="1">
              <a:lnSpc>
                <a:spcPct val="130000"/>
              </a:lnSpc>
            </a:pPr>
            <a:r>
              <a:rPr lang="en-US" altLang="zh-CN" sz="2000" dirty="0">
                <a:latin typeface="微软雅黑" panose="020B0503020204020204" pitchFamily="34" charset="-122"/>
                <a:ea typeface="微软雅黑" panose="020B0503020204020204" pitchFamily="34" charset="-122"/>
              </a:rPr>
              <a:t>5. </a:t>
            </a:r>
            <a:r>
              <a:rPr lang="zh-CN" altLang="en-US" sz="2000" dirty="0">
                <a:latin typeface="微软雅黑" panose="020B0503020204020204" pitchFamily="34" charset="-122"/>
                <a:ea typeface="微软雅黑" panose="020B0503020204020204" pitchFamily="34" charset="-122"/>
              </a:rPr>
              <a:t>我们知道“自我监控”吗？ </a:t>
            </a:r>
            <a:endParaRPr lang="zh-CN" altLang="en-US" sz="2000" dirty="0">
              <a:latin typeface="微软雅黑" panose="020B0503020204020204" pitchFamily="34" charset="-122"/>
              <a:ea typeface="微软雅黑" panose="020B0503020204020204" pitchFamily="34" charset="-122"/>
            </a:endParaRPr>
          </a:p>
          <a:p>
            <a:pPr lvl="0" algn="just" eaLnBrk="1" hangingPunct="1">
              <a:lnSpc>
                <a:spcPct val="130000"/>
              </a:lnSpc>
            </a:pPr>
            <a:r>
              <a:rPr lang="en-US" altLang="zh-CN" sz="2000" dirty="0">
                <a:latin typeface="微软雅黑" panose="020B0503020204020204" pitchFamily="34" charset="-122"/>
                <a:ea typeface="微软雅黑" panose="020B0503020204020204" pitchFamily="34" charset="-122"/>
              </a:rPr>
              <a:t>6. </a:t>
            </a:r>
            <a:r>
              <a:rPr lang="zh-CN" altLang="en-US" sz="2000" dirty="0">
                <a:latin typeface="微软雅黑" panose="020B0503020204020204" pitchFamily="34" charset="-122"/>
                <a:ea typeface="微软雅黑" panose="020B0503020204020204" pitchFamily="34" charset="-122"/>
              </a:rPr>
              <a:t>我们知道“与生活连结”吗？</a:t>
            </a:r>
            <a:endParaRPr lang="zh-CN" altLang="en-US" sz="2000" dirty="0">
              <a:latin typeface="微软雅黑" panose="020B0503020204020204" pitchFamily="34" charset="-122"/>
              <a:ea typeface="微软雅黑" panose="020B0503020204020204" pitchFamily="34" charset="-122"/>
            </a:endParaRPr>
          </a:p>
          <a:p>
            <a:pPr lvl="0" algn="just" eaLnBrk="1" hangingPunct="1">
              <a:lnSpc>
                <a:spcPct val="130000"/>
              </a:lnSpc>
            </a:pPr>
            <a:r>
              <a:rPr lang="en-US" altLang="zh-CN" sz="2000" dirty="0">
                <a:latin typeface="微软雅黑" panose="020B0503020204020204" pitchFamily="34" charset="-122"/>
                <a:ea typeface="微软雅黑" panose="020B0503020204020204" pitchFamily="34" charset="-122"/>
              </a:rPr>
              <a:t>7. </a:t>
            </a:r>
            <a:r>
              <a:rPr lang="zh-CN" altLang="en-US" sz="2000" dirty="0">
                <a:latin typeface="微软雅黑" panose="020B0503020204020204" pitchFamily="34" charset="-122"/>
                <a:ea typeface="微软雅黑" panose="020B0503020204020204" pitchFamily="34" charset="-122"/>
              </a:rPr>
              <a:t>我们知道“统整分析”吗？</a:t>
            </a:r>
            <a:endParaRPr lang="zh-CN" altLang="en-US" sz="2000" dirty="0">
              <a:latin typeface="微软雅黑" panose="020B0503020204020204" pitchFamily="34" charset="-122"/>
              <a:ea typeface="微软雅黑" panose="020B0503020204020204" pitchFamily="34" charset="-122"/>
            </a:endParaRPr>
          </a:p>
          <a:p>
            <a:pPr lvl="0" algn="just" eaLnBrk="1" hangingPunct="1">
              <a:lnSpc>
                <a:spcPct val="130000"/>
              </a:lnSpc>
            </a:pPr>
            <a:r>
              <a:rPr lang="zh-CN" altLang="en-US"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a:p>
            <a:pPr lvl="0" algn="just" eaLnBrk="1" hangingPunct="1">
              <a:lnSpc>
                <a:spcPct val="130000"/>
              </a:lnSpc>
            </a:pPr>
            <a:endParaRPr lang="zh-CN" altLang="en-US" sz="2000" dirty="0">
              <a:latin typeface="楷体" panose="02010609060101010101" pitchFamily="49" charset="-122"/>
              <a:ea typeface="楷体" panose="02010609060101010101" pitchFamily="49" charset="-122"/>
            </a:endParaRPr>
          </a:p>
        </p:txBody>
      </p:sp>
      <p:sp>
        <p:nvSpPr>
          <p:cNvPr id="40964" name="Text Box 5"/>
          <p:cNvSpPr txBox="1"/>
          <p:nvPr/>
        </p:nvSpPr>
        <p:spPr>
          <a:xfrm>
            <a:off x="4645025" y="2276475"/>
            <a:ext cx="4175125" cy="3652838"/>
          </a:xfrm>
          <a:prstGeom prst="rect">
            <a:avLst/>
          </a:prstGeom>
          <a:noFill/>
          <a:ln w="9525">
            <a:noFill/>
          </a:ln>
        </p:spPr>
        <p:txBody>
          <a:bodyPr>
            <a:spAutoFit/>
          </a:bodyPr>
          <a:p>
            <a:pPr lvl="0" algn="just" eaLnBrk="1" hangingPunct="1">
              <a:lnSpc>
                <a:spcPct val="130000"/>
              </a:lnSpc>
            </a:pPr>
            <a:r>
              <a:rPr lang="en-US" altLang="zh-CN" sz="2000" b="1" dirty="0">
                <a:solidFill>
                  <a:srgbClr val="0070C0"/>
                </a:solidFill>
                <a:latin typeface="华文仿宋" pitchFamily="2" charset="-122"/>
                <a:ea typeface="华文仿宋" pitchFamily="2" charset="-122"/>
              </a:rPr>
              <a:t>1</a:t>
            </a:r>
            <a:r>
              <a:rPr lang="zh-CN" altLang="en-US" sz="2000" b="1" dirty="0">
                <a:solidFill>
                  <a:srgbClr val="0070C0"/>
                </a:solidFill>
                <a:latin typeface="华文仿宋" pitchFamily="2" charset="-122"/>
                <a:ea typeface="华文仿宋" pitchFamily="2" charset="-122"/>
              </a:rPr>
              <a:t>．我们知道“童话”该怎么吗？</a:t>
            </a:r>
            <a:endParaRPr lang="zh-CN" altLang="en-US" sz="2000" b="1" dirty="0">
              <a:solidFill>
                <a:srgbClr val="0070C0"/>
              </a:solidFill>
              <a:latin typeface="华文仿宋" pitchFamily="2" charset="-122"/>
              <a:ea typeface="华文仿宋" pitchFamily="2" charset="-122"/>
            </a:endParaRPr>
          </a:p>
          <a:p>
            <a:pPr lvl="0" algn="just" eaLnBrk="1" hangingPunct="1">
              <a:lnSpc>
                <a:spcPct val="130000"/>
              </a:lnSpc>
            </a:pPr>
            <a:r>
              <a:rPr lang="en-US" altLang="zh-CN" sz="2000" b="1" dirty="0">
                <a:solidFill>
                  <a:srgbClr val="0070C0"/>
                </a:solidFill>
                <a:latin typeface="华文仿宋" pitchFamily="2" charset="-122"/>
                <a:ea typeface="华文仿宋" pitchFamily="2" charset="-122"/>
              </a:rPr>
              <a:t>2</a:t>
            </a:r>
            <a:r>
              <a:rPr lang="zh-CN" altLang="en-US" sz="2000" b="1" dirty="0">
                <a:solidFill>
                  <a:srgbClr val="0070C0"/>
                </a:solidFill>
                <a:latin typeface="华文仿宋" pitchFamily="2" charset="-122"/>
                <a:ea typeface="华文仿宋" pitchFamily="2" charset="-122"/>
              </a:rPr>
              <a:t>．我们知道“寓言”该怎么读吗？</a:t>
            </a:r>
            <a:endParaRPr lang="zh-CN" altLang="en-US" sz="2000" b="1" dirty="0">
              <a:solidFill>
                <a:srgbClr val="0070C0"/>
              </a:solidFill>
              <a:latin typeface="华文仿宋" pitchFamily="2" charset="-122"/>
              <a:ea typeface="华文仿宋" pitchFamily="2" charset="-122"/>
            </a:endParaRPr>
          </a:p>
          <a:p>
            <a:pPr lvl="0" algn="just" eaLnBrk="1" hangingPunct="1">
              <a:lnSpc>
                <a:spcPct val="130000"/>
              </a:lnSpc>
            </a:pPr>
            <a:r>
              <a:rPr lang="en-US" altLang="zh-CN" sz="2000" b="1" dirty="0">
                <a:solidFill>
                  <a:srgbClr val="0070C0"/>
                </a:solidFill>
                <a:latin typeface="华文仿宋" pitchFamily="2" charset="-122"/>
                <a:ea typeface="华文仿宋" pitchFamily="2" charset="-122"/>
              </a:rPr>
              <a:t>3</a:t>
            </a:r>
            <a:r>
              <a:rPr lang="zh-CN" altLang="en-US" sz="2000" b="1" dirty="0">
                <a:solidFill>
                  <a:srgbClr val="0070C0"/>
                </a:solidFill>
                <a:latin typeface="华文仿宋" pitchFamily="2" charset="-122"/>
                <a:ea typeface="华文仿宋" pitchFamily="2" charset="-122"/>
              </a:rPr>
              <a:t>．我们知道“小说”该怎么读吗？</a:t>
            </a:r>
            <a:endParaRPr lang="zh-CN" altLang="en-US" sz="2000" b="1" dirty="0">
              <a:solidFill>
                <a:srgbClr val="0070C0"/>
              </a:solidFill>
              <a:latin typeface="华文仿宋" pitchFamily="2" charset="-122"/>
              <a:ea typeface="华文仿宋" pitchFamily="2" charset="-122"/>
            </a:endParaRPr>
          </a:p>
          <a:p>
            <a:pPr lvl="0" algn="just" eaLnBrk="1" hangingPunct="1">
              <a:lnSpc>
                <a:spcPct val="130000"/>
              </a:lnSpc>
            </a:pPr>
            <a:r>
              <a:rPr lang="en-US" altLang="zh-CN" sz="2000" b="1" dirty="0">
                <a:solidFill>
                  <a:srgbClr val="0070C0"/>
                </a:solidFill>
                <a:latin typeface="华文仿宋" pitchFamily="2" charset="-122"/>
                <a:ea typeface="华文仿宋" pitchFamily="2" charset="-122"/>
              </a:rPr>
              <a:t>4.</a:t>
            </a:r>
            <a:r>
              <a:rPr lang="zh-CN" altLang="en-US" sz="2000" b="1" dirty="0">
                <a:solidFill>
                  <a:srgbClr val="0070C0"/>
                </a:solidFill>
                <a:latin typeface="华文仿宋" pitchFamily="2" charset="-122"/>
                <a:ea typeface="华文仿宋" pitchFamily="2" charset="-122"/>
              </a:rPr>
              <a:t> 我们知道“诗歌”该怎么读吗？</a:t>
            </a:r>
            <a:endParaRPr lang="zh-CN" altLang="en-US" sz="2000" b="1" dirty="0">
              <a:solidFill>
                <a:srgbClr val="0070C0"/>
              </a:solidFill>
              <a:latin typeface="华文仿宋" pitchFamily="2" charset="-122"/>
              <a:ea typeface="华文仿宋" pitchFamily="2" charset="-122"/>
            </a:endParaRPr>
          </a:p>
          <a:p>
            <a:pPr lvl="0" algn="just" eaLnBrk="1" hangingPunct="1">
              <a:lnSpc>
                <a:spcPct val="130000"/>
              </a:lnSpc>
            </a:pPr>
            <a:r>
              <a:rPr lang="en-US" altLang="zh-CN" sz="2000" b="1" dirty="0">
                <a:solidFill>
                  <a:srgbClr val="0070C0"/>
                </a:solidFill>
                <a:latin typeface="华文仿宋" pitchFamily="2" charset="-122"/>
                <a:ea typeface="华文仿宋" pitchFamily="2" charset="-122"/>
              </a:rPr>
              <a:t>5. </a:t>
            </a:r>
            <a:r>
              <a:rPr lang="zh-CN" altLang="en-US" sz="2000" b="1" dirty="0">
                <a:solidFill>
                  <a:srgbClr val="0070C0"/>
                </a:solidFill>
                <a:latin typeface="华文仿宋" pitchFamily="2" charset="-122"/>
                <a:ea typeface="华文仿宋" pitchFamily="2" charset="-122"/>
              </a:rPr>
              <a:t>我们知道“神话”该怎么读吗？ </a:t>
            </a:r>
            <a:endParaRPr lang="zh-CN" altLang="en-US" sz="2000" b="1" dirty="0">
              <a:solidFill>
                <a:srgbClr val="0070C0"/>
              </a:solidFill>
              <a:latin typeface="华文仿宋" pitchFamily="2" charset="-122"/>
              <a:ea typeface="华文仿宋" pitchFamily="2" charset="-122"/>
            </a:endParaRPr>
          </a:p>
          <a:p>
            <a:pPr lvl="0" algn="just" eaLnBrk="1" hangingPunct="1">
              <a:lnSpc>
                <a:spcPct val="130000"/>
              </a:lnSpc>
            </a:pPr>
            <a:r>
              <a:rPr lang="en-US" altLang="zh-CN" sz="2000" b="1" dirty="0">
                <a:solidFill>
                  <a:srgbClr val="0070C0"/>
                </a:solidFill>
                <a:latin typeface="华文仿宋" pitchFamily="2" charset="-122"/>
                <a:ea typeface="华文仿宋" pitchFamily="2" charset="-122"/>
              </a:rPr>
              <a:t>6. </a:t>
            </a:r>
            <a:r>
              <a:rPr lang="zh-CN" altLang="en-US" sz="2000" b="1" dirty="0">
                <a:solidFill>
                  <a:srgbClr val="0070C0"/>
                </a:solidFill>
                <a:latin typeface="华文仿宋" pitchFamily="2" charset="-122"/>
                <a:ea typeface="华文仿宋" pitchFamily="2" charset="-122"/>
              </a:rPr>
              <a:t>我们知道“知识性”文本该怎么读吗？</a:t>
            </a:r>
            <a:endParaRPr lang="zh-CN" altLang="en-US" sz="2000" b="1" dirty="0">
              <a:solidFill>
                <a:srgbClr val="0070C0"/>
              </a:solidFill>
              <a:latin typeface="华文仿宋" pitchFamily="2" charset="-122"/>
              <a:ea typeface="华文仿宋" pitchFamily="2" charset="-122"/>
            </a:endParaRPr>
          </a:p>
          <a:p>
            <a:pPr lvl="0" algn="just" eaLnBrk="1" hangingPunct="1">
              <a:lnSpc>
                <a:spcPct val="130000"/>
              </a:lnSpc>
            </a:pPr>
            <a:r>
              <a:rPr lang="zh-CN" altLang="en-US" sz="2000" b="1" dirty="0">
                <a:solidFill>
                  <a:srgbClr val="0070C0"/>
                </a:solidFill>
                <a:latin typeface="华文仿宋" pitchFamily="2" charset="-122"/>
                <a:ea typeface="华文仿宋" pitchFamily="2" charset="-122"/>
              </a:rPr>
              <a:t>……</a:t>
            </a:r>
            <a:endParaRPr lang="zh-CN" altLang="en-US" sz="2000" b="1" dirty="0">
              <a:solidFill>
                <a:srgbClr val="0070C0"/>
              </a:solidFill>
              <a:latin typeface="华文仿宋" pitchFamily="2" charset="-122"/>
              <a:ea typeface="华文仿宋" pitchFamily="2" charset="-122"/>
            </a:endParaRPr>
          </a:p>
          <a:p>
            <a:pPr lvl="0" algn="just" eaLnBrk="1" hangingPunct="1">
              <a:lnSpc>
                <a:spcPct val="130000"/>
              </a:lnSpc>
            </a:pPr>
            <a:endParaRPr lang="zh-CN" altLang="en-US" sz="2000" dirty="0">
              <a:latin typeface="楷体" panose="02010609060101010101" pitchFamily="49" charset="-122"/>
              <a:ea typeface="楷体" panose="02010609060101010101" pitchFamily="49" charset="-122"/>
            </a:endParaRPr>
          </a:p>
        </p:txBody>
      </p:sp>
    </p:spTree>
  </p:cSld>
  <p:clrMapOvr>
    <a:masterClrMapping/>
  </p:clrMapOvr>
  <p:transition spd="med">
    <p:spli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0963"/>
                                        </p:tgtEl>
                                        <p:attrNameLst>
                                          <p:attrName>style.visibility</p:attrName>
                                        </p:attrNameLst>
                                      </p:cBhvr>
                                      <p:to>
                                        <p:strVal val="visible"/>
                                      </p:to>
                                    </p:set>
                                    <p:animEffect transition="in" filter="blinds(horizontal)">
                                      <p:cBhvr>
                                        <p:cTn id="7" dur="500"/>
                                        <p:tgtEl>
                                          <p:spTgt spid="4096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0964"/>
                                        </p:tgtEl>
                                        <p:attrNameLst>
                                          <p:attrName>style.visibility</p:attrName>
                                        </p:attrNameLst>
                                      </p:cBhvr>
                                      <p:to>
                                        <p:strVal val="visible"/>
                                      </p:to>
                                    </p:set>
                                    <p:animEffect transition="in" filter="blinds(horizontal)">
                                      <p:cBhvr>
                                        <p:cTn id="12" dur="500"/>
                                        <p:tgtEl>
                                          <p:spTgt spid="409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p:bldP spid="4096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85800" y="457200"/>
            <a:ext cx="5526088" cy="677863"/>
          </a:xfrm>
          <a:prstGeom prst="rect">
            <a:avLst/>
          </a:prstGeom>
          <a:ln>
            <a:solidFill>
              <a:srgbClr val="00B050"/>
            </a:solidFill>
          </a:ln>
        </p:spPr>
        <p:style>
          <a:lnRef idx="2">
            <a:schemeClr val="accent1"/>
          </a:lnRef>
          <a:fillRef idx="1">
            <a:schemeClr val="lt1"/>
          </a:fillRef>
          <a:effectRef idx="0">
            <a:schemeClr val="accent1"/>
          </a:effectRef>
          <a:fontRef idx="minor">
            <a:schemeClr val="dk1"/>
          </a:fontRef>
        </p:style>
        <p:txBody>
          <a:bodyPr anchor="ctr">
            <a:normAutofit fontScale="92500"/>
          </a:bodyPr>
          <a:lstStyle>
            <a:lvl1pPr>
              <a:lnSpc>
                <a:spcPct val="90000"/>
              </a:lnSpc>
              <a:spcBef>
                <a:spcPct val="0"/>
              </a:spcBef>
              <a:buNone/>
              <a:defRPr sz="4400">
                <a:latin typeface="+mj-lt"/>
                <a:ea typeface="+mj-ea"/>
                <a:cs typeface="+mj-cs"/>
              </a:defRPr>
            </a:lvl1pPr>
          </a:lstStyle>
          <a:p>
            <a:pPr marL="0" marR="0" lvl="0" indent="0" algn="l" defTabSz="914400" rtl="0" eaLnBrk="1" fontAlgn="base" latinLnBrk="0" hangingPunct="1">
              <a:lnSpc>
                <a:spcPct val="90000"/>
              </a:lnSpc>
              <a:spcBef>
                <a:spcPct val="0"/>
              </a:spcBef>
              <a:spcAft>
                <a:spcPct val="0"/>
              </a:spcAft>
              <a:buClrTx/>
              <a:buSzTx/>
              <a:buFontTx/>
              <a:buNone/>
              <a:defRPr/>
            </a:pPr>
            <a:r>
              <a:rPr kumimoji="0" lang="zh-CN" altLang="en-US" sz="4400" b="0" i="0" u="none" strike="noStrike" kern="1200" cap="none" spc="0" normalizeH="0" baseline="0" noProof="1">
                <a:ln>
                  <a:noFill/>
                </a:ln>
                <a:solidFill>
                  <a:schemeClr val="accent6">
                    <a:lumMod val="60000"/>
                    <a:lumOff val="40000"/>
                  </a:schemeClr>
                </a:solidFill>
                <a:effectLst/>
                <a:uLnTx/>
                <a:uFillTx/>
                <a:latin typeface="楷体" panose="02010609060101010101" pitchFamily="49" charset="-122"/>
                <a:ea typeface="楷体" panose="02010609060101010101" pitchFamily="49" charset="-122"/>
                <a:cs typeface="+mj-cs"/>
              </a:rPr>
              <a:t>文学圈</a:t>
            </a:r>
            <a:r>
              <a:rPr kumimoji="0" lang="zh-CN" altLang="en-US" sz="4400" b="0" i="0" u="none" strike="noStrike" kern="1200" cap="none" spc="0" normalizeH="0" baseline="0" noProof="1">
                <a:ln>
                  <a:noFill/>
                </a:ln>
                <a:solidFill>
                  <a:srgbClr val="000000"/>
                </a:solidFill>
                <a:effectLst/>
                <a:uLnTx/>
                <a:uFillTx/>
                <a:latin typeface="楷体" panose="02010609060101010101" pitchFamily="49" charset="-122"/>
                <a:ea typeface="楷体" panose="02010609060101010101" pitchFamily="49" charset="-122"/>
                <a:cs typeface="+mj-cs"/>
              </a:rPr>
              <a:t>和</a:t>
            </a:r>
            <a:r>
              <a:rPr kumimoji="0" lang="zh-CN" altLang="en-US" sz="4400" b="0" i="0" u="none" strike="noStrike" kern="1200" cap="none" spc="0" normalizeH="0" baseline="0" noProof="1">
                <a:ln>
                  <a:noFill/>
                </a:ln>
                <a:solidFill>
                  <a:srgbClr val="00B0F0"/>
                </a:solidFill>
                <a:effectLst/>
                <a:uLnTx/>
                <a:uFillTx/>
                <a:latin typeface="楷体" panose="02010609060101010101" pitchFamily="49" charset="-122"/>
                <a:ea typeface="楷体" panose="02010609060101010101" pitchFamily="49" charset="-122"/>
                <a:cs typeface="+mj-cs"/>
              </a:rPr>
              <a:t>想法圈</a:t>
            </a:r>
            <a:r>
              <a:rPr kumimoji="0" lang="zh-CN" altLang="en-US" sz="4400" b="0" i="0" u="none" strike="noStrike" kern="1200" cap="none" spc="0" normalizeH="0" baseline="0" noProof="1">
                <a:ln>
                  <a:noFill/>
                </a:ln>
                <a:solidFill>
                  <a:srgbClr val="000000"/>
                </a:solidFill>
                <a:effectLst/>
                <a:uLnTx/>
                <a:uFillTx/>
                <a:latin typeface="楷体" panose="02010609060101010101" pitchFamily="49" charset="-122"/>
                <a:ea typeface="楷体" panose="02010609060101010101" pitchFamily="49" charset="-122"/>
                <a:cs typeface="+mj-cs"/>
              </a:rPr>
              <a:t>的区别</a:t>
            </a:r>
            <a:endParaRPr kumimoji="0" lang="zh-CN" altLang="en-US" sz="4400" b="0" i="0" u="none" strike="noStrike" kern="1200" cap="none" spc="0" normalizeH="0" baseline="0" noProof="1" smtClean="0">
              <a:ln>
                <a:noFill/>
              </a:ln>
              <a:solidFill>
                <a:srgbClr val="000000"/>
              </a:solidFill>
              <a:effectLst/>
              <a:uLnTx/>
              <a:uFillTx/>
              <a:latin typeface="楷体" panose="02010609060101010101" pitchFamily="49" charset="-122"/>
              <a:ea typeface="楷体" panose="02010609060101010101" pitchFamily="49" charset="-122"/>
              <a:cs typeface="+mj-cs"/>
            </a:endParaRPr>
          </a:p>
        </p:txBody>
      </p:sp>
      <p:sp>
        <p:nvSpPr>
          <p:cNvPr id="43011" name="页脚占位符 3"/>
          <p:cNvSpPr txBox="1">
            <a:spLocks noGrp="1"/>
          </p:cNvSpPr>
          <p:nvPr/>
        </p:nvSpPr>
        <p:spPr>
          <a:xfrm>
            <a:off x="7189788" y="6956425"/>
            <a:ext cx="2133600" cy="244475"/>
          </a:xfrm>
          <a:prstGeom prst="rect">
            <a:avLst/>
          </a:prstGeom>
          <a:noFill/>
          <a:ln w="9525">
            <a:noFill/>
          </a:ln>
        </p:spPr>
        <p:txBody>
          <a:bodyPr/>
          <a:p>
            <a:pPr lvl="0" eaLnBrk="1" hangingPunct="1"/>
            <a:r>
              <a:rPr lang="en-US" altLang="zh-CN" dirty="0">
                <a:latin typeface="Arial" panose="020B0604020202020204" pitchFamily="34" charset="0"/>
                <a:ea typeface="宋体" panose="02010600030101010101" pitchFamily="2" charset="-122"/>
              </a:rPr>
              <a:t>   </a:t>
            </a:r>
            <a:endParaRPr lang="en-US" altLang="zh-CN" dirty="0">
              <a:latin typeface="Arial" panose="020B0604020202020204" pitchFamily="34" charset="0"/>
              <a:ea typeface="宋体" panose="02010600030101010101" pitchFamily="2" charset="-122"/>
            </a:endParaRPr>
          </a:p>
          <a:p>
            <a:pPr lvl="0" eaLnBrk="1" hangingPunct="1"/>
            <a:r>
              <a:rPr lang="en-US" altLang="zh-CN" dirty="0">
                <a:latin typeface="Arial" panose="020B0604020202020204" pitchFamily="34" charset="0"/>
                <a:ea typeface="宋体" panose="02010600030101010101" pitchFamily="2" charset="-122"/>
              </a:rPr>
              <a:t>   </a:t>
            </a:r>
            <a:endParaRPr lang="en-US" altLang="zh-CN" dirty="0">
              <a:latin typeface="Arial" panose="020B0604020202020204" pitchFamily="34" charset="0"/>
              <a:ea typeface="宋体" panose="02010600030101010101" pitchFamily="2" charset="-122"/>
            </a:endParaRPr>
          </a:p>
        </p:txBody>
      </p:sp>
      <p:sp>
        <p:nvSpPr>
          <p:cNvPr id="43012" name="AutoShape 247"/>
          <p:cNvSpPr/>
          <p:nvPr/>
        </p:nvSpPr>
        <p:spPr>
          <a:xfrm>
            <a:off x="1617663" y="2778125"/>
            <a:ext cx="6048375" cy="3743325"/>
          </a:xfrm>
          <a:prstGeom prst="roundRect">
            <a:avLst>
              <a:gd name="adj" fmla="val 16667"/>
            </a:avLst>
          </a:prstGeom>
          <a:noFill/>
          <a:ln w="76200" cap="flat" cmpd="sng">
            <a:solidFill>
              <a:srgbClr val="993366"/>
            </a:solidFill>
            <a:prstDash val="sysDot"/>
            <a:headEnd type="none" w="med" len="med"/>
            <a:tailEnd type="none" w="med" len="med"/>
          </a:ln>
        </p:spPr>
        <p:txBody>
          <a:bodyPr wrap="none" lIns="87313" tIns="44450" rIns="87313" bIns="44450" anchor="ctr"/>
          <a:p>
            <a:pPr lvl="0" eaLnBrk="1" hangingPunct="1"/>
            <a:endParaRPr lang="zh-CN" altLang="en-US" sz="2400" dirty="0">
              <a:latin typeface="黑体" panose="02010609060101010101" pitchFamily="49" charset="-122"/>
              <a:ea typeface="黑体" panose="02010609060101010101" pitchFamily="49" charset="-122"/>
            </a:endParaRPr>
          </a:p>
        </p:txBody>
      </p:sp>
      <p:sp>
        <p:nvSpPr>
          <p:cNvPr id="43013" name="AutoShape 248"/>
          <p:cNvSpPr/>
          <p:nvPr/>
        </p:nvSpPr>
        <p:spPr>
          <a:xfrm>
            <a:off x="2625725" y="2446338"/>
            <a:ext cx="3959225" cy="1079500"/>
          </a:xfrm>
          <a:prstGeom prst="roundRect">
            <a:avLst>
              <a:gd name="adj" fmla="val 9028"/>
            </a:avLst>
          </a:prstGeom>
          <a:solidFill>
            <a:srgbClr val="DDDDDD"/>
          </a:solidFill>
          <a:ln w="28575" cap="flat" cmpd="sng">
            <a:solidFill>
              <a:srgbClr val="660066"/>
            </a:solidFill>
            <a:prstDash val="solid"/>
            <a:headEnd type="none" w="med" len="med"/>
            <a:tailEnd type="none" w="med" len="med"/>
          </a:ln>
        </p:spPr>
        <p:txBody>
          <a:bodyPr wrap="none" anchor="ctr"/>
          <a:p>
            <a:pPr lvl="0" algn="ctr" eaLnBrk="1" hangingPunct="1">
              <a:lnSpc>
                <a:spcPct val="140000"/>
              </a:lnSpc>
              <a:buFont typeface="Wingdings" panose="05000000000000000000" pitchFamily="2" charset="2"/>
              <a:buNone/>
            </a:pPr>
            <a:endParaRPr lang="zh-CN" altLang="en-US" sz="2400" dirty="0">
              <a:latin typeface="黑体" panose="02010609060101010101" pitchFamily="49" charset="-122"/>
              <a:ea typeface="黑体" panose="02010609060101010101" pitchFamily="49" charset="-122"/>
            </a:endParaRPr>
          </a:p>
        </p:txBody>
      </p:sp>
      <p:sp>
        <p:nvSpPr>
          <p:cNvPr id="43014" name="AutoShape 249"/>
          <p:cNvSpPr/>
          <p:nvPr/>
        </p:nvSpPr>
        <p:spPr>
          <a:xfrm>
            <a:off x="3562350" y="2230438"/>
            <a:ext cx="2879725" cy="504825"/>
          </a:xfrm>
          <a:prstGeom prst="roundRect">
            <a:avLst>
              <a:gd name="adj" fmla="val 9028"/>
            </a:avLst>
          </a:prstGeom>
          <a:gradFill rotWithShape="0">
            <a:gsLst>
              <a:gs pos="0">
                <a:srgbClr val="660066"/>
              </a:gs>
              <a:gs pos="100000">
                <a:schemeClr val="tx2"/>
              </a:gs>
            </a:gsLst>
            <a:lin ang="5400000" scaled="1"/>
            <a:tileRect/>
          </a:gradFill>
          <a:ln w="9525">
            <a:noFill/>
          </a:ln>
        </p:spPr>
        <p:txBody>
          <a:bodyPr wrap="none" anchor="ctr"/>
          <a:p>
            <a:pPr lvl="0" algn="ctr" eaLnBrk="1" hangingPunct="1">
              <a:lnSpc>
                <a:spcPct val="140000"/>
              </a:lnSpc>
              <a:buFont typeface="Wingdings" panose="05000000000000000000" pitchFamily="2" charset="2"/>
              <a:buNone/>
            </a:pPr>
            <a:endParaRPr lang="zh-CN" altLang="en-US" sz="8800" dirty="0">
              <a:solidFill>
                <a:srgbClr val="FFFF00"/>
              </a:solidFill>
              <a:latin typeface="Times New Roman" panose="02020603050405020304" pitchFamily="18" charset="0"/>
              <a:ea typeface="宋体" panose="02010600030101010101" pitchFamily="2" charset="-122"/>
            </a:endParaRPr>
          </a:p>
        </p:txBody>
      </p:sp>
      <p:sp>
        <p:nvSpPr>
          <p:cNvPr id="43015" name="AutoShape 250"/>
          <p:cNvSpPr/>
          <p:nvPr/>
        </p:nvSpPr>
        <p:spPr>
          <a:xfrm>
            <a:off x="3598863" y="2244725"/>
            <a:ext cx="2806700" cy="215900"/>
          </a:xfrm>
          <a:prstGeom prst="roundRect">
            <a:avLst>
              <a:gd name="adj" fmla="val 13880"/>
            </a:avLst>
          </a:prstGeom>
          <a:gradFill rotWithShape="0">
            <a:gsLst>
              <a:gs pos="0">
                <a:schemeClr val="bg1">
                  <a:alpha val="67000"/>
                </a:schemeClr>
              </a:gs>
              <a:gs pos="100000">
                <a:schemeClr val="tx2">
                  <a:alpha val="0"/>
                </a:schemeClr>
              </a:gs>
            </a:gsLst>
            <a:lin ang="5400000" scaled="1"/>
            <a:tileRect/>
          </a:gradFill>
          <a:ln w="9525">
            <a:noFill/>
          </a:ln>
        </p:spPr>
        <p:txBody>
          <a:bodyPr wrap="none" anchor="ctr"/>
          <a:p>
            <a:pPr lvl="0" algn="ctr" eaLnBrk="1" hangingPunct="1">
              <a:lnSpc>
                <a:spcPct val="140000"/>
              </a:lnSpc>
              <a:buFont typeface="Wingdings" panose="05000000000000000000" pitchFamily="2" charset="2"/>
              <a:buNone/>
            </a:pPr>
            <a:endParaRPr lang="zh-CN" altLang="en-US" sz="8800" dirty="0">
              <a:solidFill>
                <a:srgbClr val="FFFF00"/>
              </a:solidFill>
              <a:latin typeface="Times New Roman" panose="02020603050405020304" pitchFamily="18" charset="0"/>
              <a:ea typeface="宋体" panose="02010600030101010101" pitchFamily="2" charset="-122"/>
            </a:endParaRPr>
          </a:p>
        </p:txBody>
      </p:sp>
      <p:sp>
        <p:nvSpPr>
          <p:cNvPr id="43016" name="AutoShape 252"/>
          <p:cNvSpPr/>
          <p:nvPr/>
        </p:nvSpPr>
        <p:spPr>
          <a:xfrm>
            <a:off x="2697163" y="2887663"/>
            <a:ext cx="3814762" cy="576262"/>
          </a:xfrm>
          <a:prstGeom prst="roundRect">
            <a:avLst>
              <a:gd name="adj" fmla="val 9028"/>
            </a:avLst>
          </a:prstGeom>
          <a:gradFill rotWithShape="1">
            <a:gsLst>
              <a:gs pos="0">
                <a:schemeClr val="bg1">
                  <a:alpha val="0"/>
                </a:schemeClr>
              </a:gs>
              <a:gs pos="100000">
                <a:srgbClr val="000000">
                  <a:alpha val="20000"/>
                </a:srgbClr>
              </a:gs>
            </a:gsLst>
            <a:lin ang="5400000" scaled="1"/>
            <a:tileRect/>
          </a:gradFill>
          <a:ln w="9525">
            <a:noFill/>
          </a:ln>
        </p:spPr>
        <p:txBody>
          <a:bodyPr wrap="none" anchor="ctr"/>
          <a:p>
            <a:pPr lvl="0" algn="ctr" eaLnBrk="1" hangingPunct="1">
              <a:lnSpc>
                <a:spcPct val="140000"/>
              </a:lnSpc>
              <a:buFont typeface="Wingdings" panose="05000000000000000000" pitchFamily="2" charset="2"/>
              <a:buNone/>
            </a:pPr>
            <a:endParaRPr lang="zh-CN" altLang="en-US" sz="2400" dirty="0">
              <a:latin typeface="黑体" panose="02010609060101010101" pitchFamily="49" charset="-122"/>
              <a:ea typeface="黑体" panose="02010609060101010101" pitchFamily="49" charset="-122"/>
            </a:endParaRPr>
          </a:p>
        </p:txBody>
      </p:sp>
      <p:sp>
        <p:nvSpPr>
          <p:cNvPr id="43017" name="Oval 253"/>
          <p:cNvSpPr>
            <a:spLocks noChangeAspect="1"/>
          </p:cNvSpPr>
          <p:nvPr/>
        </p:nvSpPr>
        <p:spPr>
          <a:xfrm>
            <a:off x="2697163" y="2517775"/>
            <a:ext cx="741362" cy="360363"/>
          </a:xfrm>
          <a:prstGeom prst="ellipse">
            <a:avLst/>
          </a:prstGeom>
          <a:gradFill rotWithShape="1">
            <a:gsLst>
              <a:gs pos="0">
                <a:schemeClr val="tx1">
                  <a:alpha val="59998"/>
                </a:schemeClr>
              </a:gs>
              <a:gs pos="100000">
                <a:srgbClr val="FFFFFF">
                  <a:alpha val="0"/>
                </a:srgbClr>
              </a:gs>
            </a:gsLst>
            <a:path path="shape">
              <a:fillToRect l="50000" t="50000" r="50000" b="50000"/>
            </a:path>
            <a:tileRect/>
          </a:gradFill>
          <a:ln w="9525">
            <a:noFill/>
          </a:ln>
        </p:spPr>
        <p:txBody>
          <a:bodyPr vert="eaVert" wrap="none" anchor="ctr"/>
          <a:p>
            <a:pPr lvl="0" eaLnBrk="1" hangingPunct="1"/>
            <a:endParaRPr lang="zh-CN" altLang="en-US" sz="2400" dirty="0">
              <a:latin typeface="黑体" panose="02010609060101010101" pitchFamily="49" charset="-122"/>
              <a:ea typeface="黑体" panose="02010609060101010101" pitchFamily="49" charset="-122"/>
            </a:endParaRPr>
          </a:p>
        </p:txBody>
      </p:sp>
      <p:sp>
        <p:nvSpPr>
          <p:cNvPr id="43018" name="Arc 254"/>
          <p:cNvSpPr/>
          <p:nvPr/>
        </p:nvSpPr>
        <p:spPr>
          <a:xfrm>
            <a:off x="2711450" y="2305050"/>
            <a:ext cx="719138" cy="395288"/>
          </a:xfrm>
          <a:custGeom>
            <a:avLst/>
            <a:gdLst>
              <a:gd name="txL" fmla="*/ 0 w 43195"/>
              <a:gd name="txT" fmla="*/ 0 h 23732"/>
              <a:gd name="txR" fmla="*/ 43195 w 43195"/>
              <a:gd name="txB" fmla="*/ 23732 h 23732"/>
            </a:gdLst>
            <a:ahLst/>
            <a:cxnLst>
              <a:cxn ang="0">
                <a:pos x="719121" y="43340"/>
              </a:cxn>
              <a:cxn ang="0">
                <a:pos x="359611" y="395288"/>
              </a:cxn>
              <a:cxn ang="0">
                <a:pos x="0" y="35511"/>
              </a:cxn>
              <a:cxn ang="0">
                <a:pos x="1748" y="0"/>
              </a:cxn>
              <a:cxn ang="0">
                <a:pos x="719121" y="43340"/>
              </a:cxn>
              <a:cxn ang="0">
                <a:pos x="359611" y="395288"/>
              </a:cxn>
              <a:cxn ang="0">
                <a:pos x="0" y="35511"/>
              </a:cxn>
              <a:cxn ang="0">
                <a:pos x="1748" y="0"/>
              </a:cxn>
              <a:cxn ang="0">
                <a:pos x="359611" y="35511"/>
              </a:cxn>
            </a:cxnLst>
            <a:rect l="txL" t="txT" r="txR" b="txB"/>
            <a:pathLst>
              <a:path w="43195" h="23732" fill="none">
                <a:moveTo>
                  <a:pt x="43194" y="2602"/>
                </a:moveTo>
                <a:cubicBezTo>
                  <a:pt x="42938" y="14346"/>
                  <a:pt x="33345" y="23731"/>
                  <a:pt x="21600" y="23732"/>
                </a:cubicBezTo>
                <a:cubicBezTo>
                  <a:pt x="9670" y="23732"/>
                  <a:pt x="0" y="14061"/>
                  <a:pt x="0" y="2132"/>
                </a:cubicBezTo>
                <a:cubicBezTo>
                  <a:pt x="-1" y="1420"/>
                  <a:pt x="35" y="708"/>
                  <a:pt x="105" y="0"/>
                </a:cubicBezTo>
              </a:path>
              <a:path w="43195" h="23732" stroke="0">
                <a:moveTo>
                  <a:pt x="43194" y="2602"/>
                </a:moveTo>
                <a:cubicBezTo>
                  <a:pt x="42938" y="14346"/>
                  <a:pt x="33345" y="23731"/>
                  <a:pt x="21600" y="23732"/>
                </a:cubicBezTo>
                <a:cubicBezTo>
                  <a:pt x="9670" y="23732"/>
                  <a:pt x="0" y="14061"/>
                  <a:pt x="0" y="2132"/>
                </a:cubicBezTo>
                <a:cubicBezTo>
                  <a:pt x="-1" y="1420"/>
                  <a:pt x="35" y="708"/>
                  <a:pt x="105" y="0"/>
                </a:cubicBezTo>
                <a:lnTo>
                  <a:pt x="21600" y="2132"/>
                </a:lnTo>
                <a:close/>
              </a:path>
            </a:pathLst>
          </a:custGeom>
          <a:gradFill rotWithShape="1">
            <a:gsLst>
              <a:gs pos="0">
                <a:schemeClr val="tx1">
                  <a:alpha val="100000"/>
                </a:schemeClr>
              </a:gs>
              <a:gs pos="100000">
                <a:srgbClr val="FFFF5B">
                  <a:alpha val="100000"/>
                </a:srgbClr>
              </a:gs>
            </a:gsLst>
            <a:lin ang="5400000" scaled="1"/>
            <a:tileRect/>
          </a:gradFill>
          <a:ln w="9525">
            <a:noFill/>
          </a:ln>
        </p:spPr>
        <p:txBody>
          <a:bodyPr/>
          <a:p>
            <a:endParaRPr lang="zh-CN" altLang="en-US"/>
          </a:p>
        </p:txBody>
      </p:sp>
      <p:sp>
        <p:nvSpPr>
          <p:cNvPr id="43019" name="Oval 255"/>
          <p:cNvSpPr>
            <a:spLocks noChangeAspect="1"/>
          </p:cNvSpPr>
          <p:nvPr/>
        </p:nvSpPr>
        <p:spPr>
          <a:xfrm>
            <a:off x="2697163" y="2159000"/>
            <a:ext cx="741362" cy="360363"/>
          </a:xfrm>
          <a:prstGeom prst="ellipse">
            <a:avLst/>
          </a:prstGeom>
          <a:gradFill rotWithShape="1">
            <a:gsLst>
              <a:gs pos="0">
                <a:srgbClr val="FFFFFF"/>
              </a:gs>
              <a:gs pos="100000">
                <a:srgbClr val="FFFF00"/>
              </a:gs>
            </a:gsLst>
            <a:lin ang="5400000" scaled="1"/>
            <a:tileRect/>
          </a:gradFill>
          <a:ln w="9525">
            <a:noFill/>
          </a:ln>
        </p:spPr>
        <p:txBody>
          <a:bodyPr vert="eaVert" wrap="none" anchor="ctr"/>
          <a:p>
            <a:pPr lvl="0" eaLnBrk="1" hangingPunct="1"/>
            <a:endParaRPr lang="zh-CN" altLang="en-US" dirty="0">
              <a:latin typeface="Arial" panose="020B0604020202020204" pitchFamily="34" charset="0"/>
              <a:ea typeface="宋体" panose="02010600030101010101" pitchFamily="2" charset="-122"/>
            </a:endParaRPr>
          </a:p>
        </p:txBody>
      </p:sp>
      <p:grpSp>
        <p:nvGrpSpPr>
          <p:cNvPr id="43020" name="Group 256"/>
          <p:cNvGrpSpPr/>
          <p:nvPr/>
        </p:nvGrpSpPr>
        <p:grpSpPr>
          <a:xfrm>
            <a:off x="2989263" y="1870075"/>
            <a:ext cx="166687" cy="463550"/>
            <a:chOff x="0" y="0"/>
            <a:chExt cx="203" cy="567"/>
          </a:xfrm>
        </p:grpSpPr>
        <p:grpSp>
          <p:nvGrpSpPr>
            <p:cNvPr id="43056" name="Group 257"/>
            <p:cNvGrpSpPr/>
            <p:nvPr/>
          </p:nvGrpSpPr>
          <p:grpSpPr>
            <a:xfrm>
              <a:off x="53" y="245"/>
              <a:ext cx="109" cy="322"/>
              <a:chOff x="0" y="0"/>
              <a:chExt cx="567" cy="1701"/>
            </a:xfrm>
          </p:grpSpPr>
          <p:sp>
            <p:nvSpPr>
              <p:cNvPr id="43059" name="AutoShape 258"/>
              <p:cNvSpPr/>
              <p:nvPr/>
            </p:nvSpPr>
            <p:spPr>
              <a:xfrm rot="5400000">
                <a:off x="-725" y="725"/>
                <a:ext cx="1701" cy="250"/>
              </a:xfrm>
              <a:prstGeom prst="roundRect">
                <a:avLst>
                  <a:gd name="adj" fmla="val 16667"/>
                </a:avLst>
              </a:prstGeom>
              <a:solidFill>
                <a:schemeClr val="tx1"/>
              </a:solidFill>
              <a:ln w="9525">
                <a:noFill/>
              </a:ln>
            </p:spPr>
            <p:txBody>
              <a:bodyPr rot="10800000" vert="eaVert" wrap="none" anchor="ctr"/>
              <a:p>
                <a:pPr lvl="0" algn="ctr" eaLnBrk="1" hangingPunct="1"/>
                <a:endParaRPr lang="zh-CN" altLang="en-US" dirty="0">
                  <a:latin typeface="Arial" panose="020B0604020202020204" pitchFamily="34" charset="0"/>
                  <a:ea typeface="宋体" panose="02010600030101010101" pitchFamily="2" charset="-122"/>
                </a:endParaRPr>
              </a:p>
            </p:txBody>
          </p:sp>
          <p:sp>
            <p:nvSpPr>
              <p:cNvPr id="43060" name="AutoShape 259"/>
              <p:cNvSpPr/>
              <p:nvPr/>
            </p:nvSpPr>
            <p:spPr>
              <a:xfrm rot="5400000">
                <a:off x="-408" y="725"/>
                <a:ext cx="1701" cy="250"/>
              </a:xfrm>
              <a:prstGeom prst="roundRect">
                <a:avLst>
                  <a:gd name="adj" fmla="val 16667"/>
                </a:avLst>
              </a:prstGeom>
              <a:solidFill>
                <a:schemeClr val="tx1"/>
              </a:solidFill>
              <a:ln w="9525">
                <a:noFill/>
              </a:ln>
            </p:spPr>
            <p:txBody>
              <a:bodyPr rot="10800000" vert="eaVert" wrap="none" anchor="ctr"/>
              <a:p>
                <a:pPr lvl="0" algn="ctr" eaLnBrk="1" hangingPunct="1"/>
                <a:endParaRPr lang="zh-CN" altLang="en-US" dirty="0">
                  <a:latin typeface="Arial" panose="020B0604020202020204" pitchFamily="34" charset="0"/>
                  <a:ea typeface="宋体" panose="02010600030101010101" pitchFamily="2" charset="-122"/>
                </a:endParaRPr>
              </a:p>
            </p:txBody>
          </p:sp>
        </p:grpSp>
        <p:sp>
          <p:nvSpPr>
            <p:cNvPr id="43057" name="AutoShape 260"/>
            <p:cNvSpPr/>
            <p:nvPr/>
          </p:nvSpPr>
          <p:spPr>
            <a:xfrm rot="10800000">
              <a:off x="0" y="125"/>
              <a:ext cx="203" cy="206"/>
            </a:xfrm>
            <a:prstGeom prst="roundRect">
              <a:avLst>
                <a:gd name="adj" fmla="val 16667"/>
              </a:avLst>
            </a:prstGeom>
            <a:solidFill>
              <a:schemeClr val="tx1"/>
            </a:solidFill>
            <a:ln w="9525">
              <a:noFill/>
            </a:ln>
          </p:spPr>
          <p:txBody>
            <a:bodyPr rot="10800000" wrap="none" anchor="ctr"/>
            <a:p>
              <a:pPr lvl="0" algn="ctr" eaLnBrk="1" hangingPunct="1"/>
              <a:endParaRPr lang="zh-CN" altLang="en-US" dirty="0">
                <a:latin typeface="Arial" panose="020B0604020202020204" pitchFamily="34" charset="0"/>
                <a:ea typeface="宋体" panose="02010600030101010101" pitchFamily="2" charset="-122"/>
              </a:endParaRPr>
            </a:p>
          </p:txBody>
        </p:sp>
        <p:sp>
          <p:nvSpPr>
            <p:cNvPr id="43058" name="AutoShape 261"/>
            <p:cNvSpPr/>
            <p:nvPr/>
          </p:nvSpPr>
          <p:spPr>
            <a:xfrm rot="8100000">
              <a:off x="49" y="0"/>
              <a:ext cx="105" cy="107"/>
            </a:xfrm>
            <a:prstGeom prst="roundRect">
              <a:avLst>
                <a:gd name="adj" fmla="val 50000"/>
              </a:avLst>
            </a:prstGeom>
            <a:solidFill>
              <a:schemeClr val="tx1"/>
            </a:solidFill>
            <a:ln w="9525">
              <a:noFill/>
            </a:ln>
          </p:spPr>
          <p:txBody>
            <a:bodyPr rot="10800000" wrap="none" anchor="ctr"/>
            <a:p>
              <a:pPr lvl="0" algn="ctr" eaLnBrk="1" hangingPunct="1"/>
              <a:endParaRPr lang="zh-CN" altLang="en-US" dirty="0">
                <a:latin typeface="Arial" panose="020B0604020202020204" pitchFamily="34" charset="0"/>
                <a:ea typeface="宋体" panose="02010600030101010101" pitchFamily="2" charset="-122"/>
              </a:endParaRPr>
            </a:p>
          </p:txBody>
        </p:sp>
      </p:grpSp>
      <p:sp>
        <p:nvSpPr>
          <p:cNvPr id="43021" name="AutoShape 263"/>
          <p:cNvSpPr/>
          <p:nvPr/>
        </p:nvSpPr>
        <p:spPr>
          <a:xfrm>
            <a:off x="538163" y="4813300"/>
            <a:ext cx="3959225" cy="1079500"/>
          </a:xfrm>
          <a:prstGeom prst="roundRect">
            <a:avLst>
              <a:gd name="adj" fmla="val 9028"/>
            </a:avLst>
          </a:prstGeom>
          <a:solidFill>
            <a:srgbClr val="DDDDDD"/>
          </a:solidFill>
          <a:ln w="28575" cap="flat" cmpd="sng">
            <a:solidFill>
              <a:srgbClr val="660066"/>
            </a:solidFill>
            <a:prstDash val="solid"/>
            <a:headEnd type="none" w="med" len="med"/>
            <a:tailEnd type="none" w="med" len="med"/>
          </a:ln>
        </p:spPr>
        <p:txBody>
          <a:bodyPr wrap="none" anchor="ctr"/>
          <a:p>
            <a:pPr lvl="0" algn="ctr" eaLnBrk="1" hangingPunct="1">
              <a:lnSpc>
                <a:spcPct val="140000"/>
              </a:lnSpc>
              <a:buFont typeface="Wingdings" panose="05000000000000000000" pitchFamily="2" charset="2"/>
              <a:buNone/>
            </a:pPr>
            <a:endParaRPr lang="zh-CN" altLang="en-US" sz="2400" dirty="0">
              <a:latin typeface="黑体" panose="02010609060101010101" pitchFamily="49" charset="-122"/>
              <a:ea typeface="黑体" panose="02010609060101010101" pitchFamily="49" charset="-122"/>
            </a:endParaRPr>
          </a:p>
        </p:txBody>
      </p:sp>
      <p:sp>
        <p:nvSpPr>
          <p:cNvPr id="43022" name="AutoShape 264"/>
          <p:cNvSpPr/>
          <p:nvPr/>
        </p:nvSpPr>
        <p:spPr>
          <a:xfrm>
            <a:off x="1474788" y="4597400"/>
            <a:ext cx="2879725" cy="504825"/>
          </a:xfrm>
          <a:prstGeom prst="roundRect">
            <a:avLst>
              <a:gd name="adj" fmla="val 9028"/>
            </a:avLst>
          </a:prstGeom>
          <a:gradFill rotWithShape="0">
            <a:gsLst>
              <a:gs pos="0">
                <a:srgbClr val="660066"/>
              </a:gs>
              <a:gs pos="100000">
                <a:schemeClr val="tx2"/>
              </a:gs>
            </a:gsLst>
            <a:lin ang="5400000" scaled="1"/>
            <a:tileRect/>
          </a:gradFill>
          <a:ln w="9525">
            <a:noFill/>
          </a:ln>
        </p:spPr>
        <p:txBody>
          <a:bodyPr wrap="none" anchor="ctr"/>
          <a:p>
            <a:pPr lvl="0" algn="ctr" eaLnBrk="1" hangingPunct="1">
              <a:lnSpc>
                <a:spcPct val="140000"/>
              </a:lnSpc>
              <a:buFont typeface="Wingdings" panose="05000000000000000000" pitchFamily="2" charset="2"/>
              <a:buNone/>
            </a:pPr>
            <a:endParaRPr lang="zh-CN" altLang="en-US" sz="2400" dirty="0">
              <a:latin typeface="黑体" panose="02010609060101010101" pitchFamily="49" charset="-122"/>
              <a:ea typeface="黑体" panose="02010609060101010101" pitchFamily="49" charset="-122"/>
            </a:endParaRPr>
          </a:p>
        </p:txBody>
      </p:sp>
      <p:sp>
        <p:nvSpPr>
          <p:cNvPr id="43023" name="AutoShape 265"/>
          <p:cNvSpPr/>
          <p:nvPr/>
        </p:nvSpPr>
        <p:spPr>
          <a:xfrm>
            <a:off x="1511300" y="4611688"/>
            <a:ext cx="2806700" cy="215900"/>
          </a:xfrm>
          <a:prstGeom prst="roundRect">
            <a:avLst>
              <a:gd name="adj" fmla="val 13880"/>
            </a:avLst>
          </a:prstGeom>
          <a:gradFill rotWithShape="0">
            <a:gsLst>
              <a:gs pos="0">
                <a:schemeClr val="bg1">
                  <a:alpha val="67000"/>
                </a:schemeClr>
              </a:gs>
              <a:gs pos="100000">
                <a:schemeClr val="tx2">
                  <a:alpha val="0"/>
                </a:schemeClr>
              </a:gs>
            </a:gsLst>
            <a:lin ang="5400000" scaled="1"/>
            <a:tileRect/>
          </a:gradFill>
          <a:ln w="9525">
            <a:noFill/>
          </a:ln>
        </p:spPr>
        <p:txBody>
          <a:bodyPr wrap="none" anchor="ctr"/>
          <a:p>
            <a:pPr lvl="0" algn="ctr" eaLnBrk="1" hangingPunct="1">
              <a:lnSpc>
                <a:spcPct val="140000"/>
              </a:lnSpc>
              <a:buFont typeface="Wingdings" panose="05000000000000000000" pitchFamily="2" charset="2"/>
              <a:buNone/>
            </a:pPr>
            <a:endParaRPr lang="zh-CN" altLang="en-US" sz="2400" dirty="0">
              <a:latin typeface="黑体" panose="02010609060101010101" pitchFamily="49" charset="-122"/>
              <a:ea typeface="黑体" panose="02010609060101010101" pitchFamily="49" charset="-122"/>
            </a:endParaRPr>
          </a:p>
        </p:txBody>
      </p:sp>
      <p:sp>
        <p:nvSpPr>
          <p:cNvPr id="43024" name="AutoShape 266"/>
          <p:cNvSpPr/>
          <p:nvPr/>
        </p:nvSpPr>
        <p:spPr>
          <a:xfrm>
            <a:off x="609600" y="5254625"/>
            <a:ext cx="3814763" cy="576263"/>
          </a:xfrm>
          <a:prstGeom prst="roundRect">
            <a:avLst>
              <a:gd name="adj" fmla="val 9028"/>
            </a:avLst>
          </a:prstGeom>
          <a:gradFill rotWithShape="1">
            <a:gsLst>
              <a:gs pos="0">
                <a:schemeClr val="bg1">
                  <a:alpha val="0"/>
                </a:schemeClr>
              </a:gs>
              <a:gs pos="100000">
                <a:srgbClr val="000000">
                  <a:alpha val="20000"/>
                </a:srgbClr>
              </a:gs>
            </a:gsLst>
            <a:lin ang="5400000" scaled="1"/>
            <a:tileRect/>
          </a:gradFill>
          <a:ln w="9525">
            <a:noFill/>
          </a:ln>
        </p:spPr>
        <p:txBody>
          <a:bodyPr wrap="none" anchor="ctr"/>
          <a:p>
            <a:pPr lvl="0" algn="ctr" eaLnBrk="1" hangingPunct="1">
              <a:lnSpc>
                <a:spcPct val="140000"/>
              </a:lnSpc>
              <a:buFont typeface="Wingdings" panose="05000000000000000000" pitchFamily="2" charset="2"/>
              <a:buNone/>
            </a:pPr>
            <a:endParaRPr lang="zh-CN" altLang="en-US" sz="2400" dirty="0">
              <a:latin typeface="黑体" panose="02010609060101010101" pitchFamily="49" charset="-122"/>
              <a:ea typeface="黑体" panose="02010609060101010101" pitchFamily="49" charset="-122"/>
            </a:endParaRPr>
          </a:p>
        </p:txBody>
      </p:sp>
      <p:sp>
        <p:nvSpPr>
          <p:cNvPr id="43025" name="Oval 267"/>
          <p:cNvSpPr>
            <a:spLocks noChangeAspect="1"/>
          </p:cNvSpPr>
          <p:nvPr/>
        </p:nvSpPr>
        <p:spPr>
          <a:xfrm>
            <a:off x="609600" y="4884738"/>
            <a:ext cx="741363" cy="360362"/>
          </a:xfrm>
          <a:prstGeom prst="ellipse">
            <a:avLst/>
          </a:prstGeom>
          <a:gradFill rotWithShape="1">
            <a:gsLst>
              <a:gs pos="0">
                <a:schemeClr val="tx1">
                  <a:alpha val="59998"/>
                </a:schemeClr>
              </a:gs>
              <a:gs pos="100000">
                <a:srgbClr val="FFFFFF">
                  <a:alpha val="0"/>
                </a:srgbClr>
              </a:gs>
            </a:gsLst>
            <a:path path="shape">
              <a:fillToRect l="50000" t="50000" r="50000" b="50000"/>
            </a:path>
            <a:tileRect/>
          </a:gradFill>
          <a:ln w="9525">
            <a:noFill/>
          </a:ln>
        </p:spPr>
        <p:txBody>
          <a:bodyPr vert="eaVert" wrap="none" anchor="ctr"/>
          <a:p>
            <a:pPr lvl="0" eaLnBrk="1" hangingPunct="1"/>
            <a:endParaRPr lang="zh-CN" altLang="en-US" sz="2400" dirty="0">
              <a:latin typeface="黑体" panose="02010609060101010101" pitchFamily="49" charset="-122"/>
              <a:ea typeface="黑体" panose="02010609060101010101" pitchFamily="49" charset="-122"/>
            </a:endParaRPr>
          </a:p>
        </p:txBody>
      </p:sp>
      <p:sp>
        <p:nvSpPr>
          <p:cNvPr id="43026" name="Arc 268"/>
          <p:cNvSpPr/>
          <p:nvPr/>
        </p:nvSpPr>
        <p:spPr>
          <a:xfrm>
            <a:off x="623888" y="4672013"/>
            <a:ext cx="719137" cy="395287"/>
          </a:xfrm>
          <a:custGeom>
            <a:avLst/>
            <a:gdLst>
              <a:gd name="txL" fmla="*/ 0 w 43195"/>
              <a:gd name="txT" fmla="*/ 0 h 23732"/>
              <a:gd name="txR" fmla="*/ 43195 w 43195"/>
              <a:gd name="txB" fmla="*/ 23732 h 23732"/>
            </a:gdLst>
            <a:ahLst/>
            <a:cxnLst>
              <a:cxn ang="0">
                <a:pos x="719120" y="43340"/>
              </a:cxn>
              <a:cxn ang="0">
                <a:pos x="359610" y="395287"/>
              </a:cxn>
              <a:cxn ang="0">
                <a:pos x="0" y="35511"/>
              </a:cxn>
              <a:cxn ang="0">
                <a:pos x="1748" y="0"/>
              </a:cxn>
              <a:cxn ang="0">
                <a:pos x="719120" y="43340"/>
              </a:cxn>
              <a:cxn ang="0">
                <a:pos x="359610" y="395287"/>
              </a:cxn>
              <a:cxn ang="0">
                <a:pos x="0" y="35511"/>
              </a:cxn>
              <a:cxn ang="0">
                <a:pos x="1748" y="0"/>
              </a:cxn>
              <a:cxn ang="0">
                <a:pos x="359610" y="35511"/>
              </a:cxn>
            </a:cxnLst>
            <a:rect l="txL" t="txT" r="txR" b="txB"/>
            <a:pathLst>
              <a:path w="43195" h="23732" fill="none">
                <a:moveTo>
                  <a:pt x="43194" y="2602"/>
                </a:moveTo>
                <a:cubicBezTo>
                  <a:pt x="42938" y="14346"/>
                  <a:pt x="33345" y="23731"/>
                  <a:pt x="21600" y="23732"/>
                </a:cubicBezTo>
                <a:cubicBezTo>
                  <a:pt x="9670" y="23732"/>
                  <a:pt x="0" y="14061"/>
                  <a:pt x="0" y="2132"/>
                </a:cubicBezTo>
                <a:cubicBezTo>
                  <a:pt x="-1" y="1420"/>
                  <a:pt x="35" y="708"/>
                  <a:pt x="105" y="0"/>
                </a:cubicBezTo>
              </a:path>
              <a:path w="43195" h="23732" stroke="0">
                <a:moveTo>
                  <a:pt x="43194" y="2602"/>
                </a:moveTo>
                <a:cubicBezTo>
                  <a:pt x="42938" y="14346"/>
                  <a:pt x="33345" y="23731"/>
                  <a:pt x="21600" y="23732"/>
                </a:cubicBezTo>
                <a:cubicBezTo>
                  <a:pt x="9670" y="23732"/>
                  <a:pt x="0" y="14061"/>
                  <a:pt x="0" y="2132"/>
                </a:cubicBezTo>
                <a:cubicBezTo>
                  <a:pt x="-1" y="1420"/>
                  <a:pt x="35" y="708"/>
                  <a:pt x="105" y="0"/>
                </a:cubicBezTo>
                <a:lnTo>
                  <a:pt x="21600" y="2132"/>
                </a:lnTo>
                <a:close/>
              </a:path>
            </a:pathLst>
          </a:custGeom>
          <a:gradFill rotWithShape="1">
            <a:gsLst>
              <a:gs pos="0">
                <a:schemeClr val="tx1">
                  <a:alpha val="100000"/>
                </a:schemeClr>
              </a:gs>
              <a:gs pos="100000">
                <a:srgbClr val="FFFF5B">
                  <a:alpha val="100000"/>
                </a:srgbClr>
              </a:gs>
            </a:gsLst>
            <a:lin ang="5400000" scaled="1"/>
            <a:tileRect/>
          </a:gradFill>
          <a:ln w="9525">
            <a:noFill/>
          </a:ln>
        </p:spPr>
        <p:txBody>
          <a:bodyPr/>
          <a:p>
            <a:endParaRPr lang="zh-CN" altLang="en-US"/>
          </a:p>
        </p:txBody>
      </p:sp>
      <p:sp>
        <p:nvSpPr>
          <p:cNvPr id="43027" name="Oval 269"/>
          <p:cNvSpPr>
            <a:spLocks noChangeAspect="1"/>
          </p:cNvSpPr>
          <p:nvPr/>
        </p:nvSpPr>
        <p:spPr>
          <a:xfrm>
            <a:off x="609600" y="4525963"/>
            <a:ext cx="741363" cy="360362"/>
          </a:xfrm>
          <a:prstGeom prst="ellipse">
            <a:avLst/>
          </a:prstGeom>
          <a:gradFill rotWithShape="1">
            <a:gsLst>
              <a:gs pos="0">
                <a:srgbClr val="FFFFFF"/>
              </a:gs>
              <a:gs pos="100000">
                <a:srgbClr val="FFFF00"/>
              </a:gs>
            </a:gsLst>
            <a:lin ang="5400000" scaled="1"/>
            <a:tileRect/>
          </a:gradFill>
          <a:ln w="9525">
            <a:noFill/>
          </a:ln>
        </p:spPr>
        <p:txBody>
          <a:bodyPr vert="eaVert" wrap="none" anchor="ctr"/>
          <a:p>
            <a:pPr lvl="0" eaLnBrk="1" hangingPunct="1"/>
            <a:endParaRPr lang="zh-CN" altLang="en-US" sz="2400" dirty="0">
              <a:latin typeface="黑体" panose="02010609060101010101" pitchFamily="49" charset="-122"/>
              <a:ea typeface="黑体" panose="02010609060101010101" pitchFamily="49" charset="-122"/>
            </a:endParaRPr>
          </a:p>
        </p:txBody>
      </p:sp>
      <p:grpSp>
        <p:nvGrpSpPr>
          <p:cNvPr id="43028" name="Group 270"/>
          <p:cNvGrpSpPr/>
          <p:nvPr/>
        </p:nvGrpSpPr>
        <p:grpSpPr>
          <a:xfrm>
            <a:off x="901700" y="4237038"/>
            <a:ext cx="166688" cy="463550"/>
            <a:chOff x="0" y="0"/>
            <a:chExt cx="203" cy="567"/>
          </a:xfrm>
        </p:grpSpPr>
        <p:grpSp>
          <p:nvGrpSpPr>
            <p:cNvPr id="43051" name="Group 271"/>
            <p:cNvGrpSpPr/>
            <p:nvPr/>
          </p:nvGrpSpPr>
          <p:grpSpPr>
            <a:xfrm>
              <a:off x="53" y="245"/>
              <a:ext cx="109" cy="322"/>
              <a:chOff x="0" y="0"/>
              <a:chExt cx="567" cy="1701"/>
            </a:xfrm>
          </p:grpSpPr>
          <p:sp>
            <p:nvSpPr>
              <p:cNvPr id="43054" name="AutoShape 272"/>
              <p:cNvSpPr/>
              <p:nvPr/>
            </p:nvSpPr>
            <p:spPr>
              <a:xfrm rot="5400000">
                <a:off x="-725" y="725"/>
                <a:ext cx="1701" cy="250"/>
              </a:xfrm>
              <a:prstGeom prst="roundRect">
                <a:avLst>
                  <a:gd name="adj" fmla="val 16667"/>
                </a:avLst>
              </a:prstGeom>
              <a:solidFill>
                <a:schemeClr val="tx1"/>
              </a:solidFill>
              <a:ln w="9525">
                <a:noFill/>
              </a:ln>
            </p:spPr>
            <p:txBody>
              <a:bodyPr rot="10800000" vert="eaVert" wrap="none" anchor="ctr"/>
              <a:p>
                <a:pPr lvl="0" algn="ctr" eaLnBrk="1" hangingPunct="1"/>
                <a:endParaRPr lang="zh-CN" altLang="en-US" sz="2400" dirty="0">
                  <a:latin typeface="黑体" panose="02010609060101010101" pitchFamily="49" charset="-122"/>
                  <a:ea typeface="黑体" panose="02010609060101010101" pitchFamily="49" charset="-122"/>
                </a:endParaRPr>
              </a:p>
            </p:txBody>
          </p:sp>
          <p:sp>
            <p:nvSpPr>
              <p:cNvPr id="43055" name="AutoShape 273"/>
              <p:cNvSpPr/>
              <p:nvPr/>
            </p:nvSpPr>
            <p:spPr>
              <a:xfrm rot="5400000">
                <a:off x="-408" y="725"/>
                <a:ext cx="1701" cy="250"/>
              </a:xfrm>
              <a:prstGeom prst="roundRect">
                <a:avLst>
                  <a:gd name="adj" fmla="val 16667"/>
                </a:avLst>
              </a:prstGeom>
              <a:solidFill>
                <a:schemeClr val="tx1"/>
              </a:solidFill>
              <a:ln w="9525">
                <a:noFill/>
              </a:ln>
            </p:spPr>
            <p:txBody>
              <a:bodyPr rot="10800000" vert="eaVert" wrap="none" anchor="ctr"/>
              <a:p>
                <a:pPr lvl="0" algn="ctr" eaLnBrk="1" hangingPunct="1"/>
                <a:endParaRPr lang="zh-CN" altLang="en-US" sz="2400" dirty="0">
                  <a:latin typeface="黑体" panose="02010609060101010101" pitchFamily="49" charset="-122"/>
                  <a:ea typeface="黑体" panose="02010609060101010101" pitchFamily="49" charset="-122"/>
                </a:endParaRPr>
              </a:p>
            </p:txBody>
          </p:sp>
        </p:grpSp>
        <p:sp>
          <p:nvSpPr>
            <p:cNvPr id="43052" name="AutoShape 274"/>
            <p:cNvSpPr/>
            <p:nvPr/>
          </p:nvSpPr>
          <p:spPr>
            <a:xfrm rot="10800000">
              <a:off x="0" y="125"/>
              <a:ext cx="203" cy="206"/>
            </a:xfrm>
            <a:prstGeom prst="roundRect">
              <a:avLst>
                <a:gd name="adj" fmla="val 16667"/>
              </a:avLst>
            </a:prstGeom>
            <a:solidFill>
              <a:schemeClr val="tx1"/>
            </a:solidFill>
            <a:ln w="9525">
              <a:noFill/>
            </a:ln>
          </p:spPr>
          <p:txBody>
            <a:bodyPr rot="10800000" wrap="none" anchor="ctr"/>
            <a:p>
              <a:pPr lvl="0" algn="ctr" eaLnBrk="1" hangingPunct="1"/>
              <a:endParaRPr lang="zh-CN" altLang="en-US" sz="2400" dirty="0">
                <a:latin typeface="黑体" panose="02010609060101010101" pitchFamily="49" charset="-122"/>
                <a:ea typeface="黑体" panose="02010609060101010101" pitchFamily="49" charset="-122"/>
              </a:endParaRPr>
            </a:p>
          </p:txBody>
        </p:sp>
        <p:sp>
          <p:nvSpPr>
            <p:cNvPr id="43053" name="AutoShape 275"/>
            <p:cNvSpPr/>
            <p:nvPr/>
          </p:nvSpPr>
          <p:spPr>
            <a:xfrm rot="8100000">
              <a:off x="49" y="0"/>
              <a:ext cx="105" cy="107"/>
            </a:xfrm>
            <a:prstGeom prst="roundRect">
              <a:avLst>
                <a:gd name="adj" fmla="val 50000"/>
              </a:avLst>
            </a:prstGeom>
            <a:solidFill>
              <a:schemeClr val="tx1"/>
            </a:solidFill>
            <a:ln w="9525">
              <a:noFill/>
            </a:ln>
          </p:spPr>
          <p:txBody>
            <a:bodyPr rot="10800000" wrap="none" anchor="ctr"/>
            <a:p>
              <a:pPr lvl="0" algn="ctr" eaLnBrk="1" hangingPunct="1"/>
              <a:endParaRPr lang="zh-CN" altLang="en-US" sz="2400" dirty="0">
                <a:latin typeface="黑体" panose="02010609060101010101" pitchFamily="49" charset="-122"/>
                <a:ea typeface="黑体" panose="02010609060101010101" pitchFamily="49" charset="-122"/>
              </a:endParaRPr>
            </a:p>
          </p:txBody>
        </p:sp>
      </p:grpSp>
      <p:sp>
        <p:nvSpPr>
          <p:cNvPr id="43029" name="AutoShape 276"/>
          <p:cNvSpPr/>
          <p:nvPr/>
        </p:nvSpPr>
        <p:spPr>
          <a:xfrm>
            <a:off x="5002213" y="4813300"/>
            <a:ext cx="3959225" cy="1079500"/>
          </a:xfrm>
          <a:prstGeom prst="roundRect">
            <a:avLst>
              <a:gd name="adj" fmla="val 9028"/>
            </a:avLst>
          </a:prstGeom>
          <a:solidFill>
            <a:srgbClr val="DDDDDD"/>
          </a:solidFill>
          <a:ln w="28575" cap="flat" cmpd="sng">
            <a:solidFill>
              <a:srgbClr val="660066"/>
            </a:solidFill>
            <a:prstDash val="solid"/>
            <a:headEnd type="none" w="med" len="med"/>
            <a:tailEnd type="none" w="med" len="med"/>
          </a:ln>
        </p:spPr>
        <p:txBody>
          <a:bodyPr wrap="none" anchor="ctr"/>
          <a:p>
            <a:pPr lvl="0" algn="ctr" eaLnBrk="1" hangingPunct="1">
              <a:lnSpc>
                <a:spcPct val="140000"/>
              </a:lnSpc>
              <a:buFont typeface="Wingdings" panose="05000000000000000000" pitchFamily="2" charset="2"/>
              <a:buNone/>
            </a:pPr>
            <a:endParaRPr lang="zh-CN" altLang="en-US" sz="2400" dirty="0">
              <a:latin typeface="黑体" panose="02010609060101010101" pitchFamily="49" charset="-122"/>
              <a:ea typeface="黑体" panose="02010609060101010101" pitchFamily="49" charset="-122"/>
            </a:endParaRPr>
          </a:p>
        </p:txBody>
      </p:sp>
      <p:sp>
        <p:nvSpPr>
          <p:cNvPr id="43030" name="AutoShape 277"/>
          <p:cNvSpPr/>
          <p:nvPr/>
        </p:nvSpPr>
        <p:spPr>
          <a:xfrm>
            <a:off x="5938838" y="4597400"/>
            <a:ext cx="2879725" cy="504825"/>
          </a:xfrm>
          <a:prstGeom prst="roundRect">
            <a:avLst>
              <a:gd name="adj" fmla="val 9028"/>
            </a:avLst>
          </a:prstGeom>
          <a:gradFill rotWithShape="0">
            <a:gsLst>
              <a:gs pos="0">
                <a:srgbClr val="660066"/>
              </a:gs>
              <a:gs pos="100000">
                <a:schemeClr val="tx2"/>
              </a:gs>
            </a:gsLst>
            <a:lin ang="5400000" scaled="1"/>
            <a:tileRect/>
          </a:gradFill>
          <a:ln w="9525">
            <a:noFill/>
          </a:ln>
        </p:spPr>
        <p:txBody>
          <a:bodyPr wrap="none" anchor="ctr"/>
          <a:p>
            <a:pPr lvl="0" algn="ctr" eaLnBrk="1" hangingPunct="1">
              <a:lnSpc>
                <a:spcPct val="140000"/>
              </a:lnSpc>
              <a:buFont typeface="Wingdings" panose="05000000000000000000" pitchFamily="2" charset="2"/>
              <a:buNone/>
            </a:pPr>
            <a:endParaRPr lang="zh-CN" altLang="en-US" sz="2400" dirty="0">
              <a:latin typeface="黑体" panose="02010609060101010101" pitchFamily="49" charset="-122"/>
              <a:ea typeface="黑体" panose="02010609060101010101" pitchFamily="49" charset="-122"/>
            </a:endParaRPr>
          </a:p>
        </p:txBody>
      </p:sp>
      <p:sp>
        <p:nvSpPr>
          <p:cNvPr id="43031" name="AutoShape 278"/>
          <p:cNvSpPr/>
          <p:nvPr/>
        </p:nvSpPr>
        <p:spPr>
          <a:xfrm>
            <a:off x="5975350" y="4611688"/>
            <a:ext cx="2806700" cy="215900"/>
          </a:xfrm>
          <a:prstGeom prst="roundRect">
            <a:avLst>
              <a:gd name="adj" fmla="val 13880"/>
            </a:avLst>
          </a:prstGeom>
          <a:gradFill rotWithShape="0">
            <a:gsLst>
              <a:gs pos="0">
                <a:schemeClr val="bg1">
                  <a:alpha val="67000"/>
                </a:schemeClr>
              </a:gs>
              <a:gs pos="100000">
                <a:schemeClr val="tx2">
                  <a:alpha val="0"/>
                </a:schemeClr>
              </a:gs>
            </a:gsLst>
            <a:lin ang="5400000" scaled="1"/>
            <a:tileRect/>
          </a:gradFill>
          <a:ln w="9525">
            <a:noFill/>
          </a:ln>
        </p:spPr>
        <p:txBody>
          <a:bodyPr wrap="none" anchor="ctr"/>
          <a:p>
            <a:pPr lvl="0" algn="ctr" eaLnBrk="1" hangingPunct="1">
              <a:lnSpc>
                <a:spcPct val="140000"/>
              </a:lnSpc>
              <a:buFont typeface="Wingdings" panose="05000000000000000000" pitchFamily="2" charset="2"/>
              <a:buNone/>
            </a:pPr>
            <a:endParaRPr lang="zh-CN" altLang="en-US" sz="2400" dirty="0">
              <a:latin typeface="黑体" panose="02010609060101010101" pitchFamily="49" charset="-122"/>
              <a:ea typeface="黑体" panose="02010609060101010101" pitchFamily="49" charset="-122"/>
            </a:endParaRPr>
          </a:p>
        </p:txBody>
      </p:sp>
      <p:sp>
        <p:nvSpPr>
          <p:cNvPr id="43032" name="AutoShape 279"/>
          <p:cNvSpPr/>
          <p:nvPr/>
        </p:nvSpPr>
        <p:spPr>
          <a:xfrm>
            <a:off x="5073650" y="5254625"/>
            <a:ext cx="3814763" cy="576263"/>
          </a:xfrm>
          <a:prstGeom prst="roundRect">
            <a:avLst>
              <a:gd name="adj" fmla="val 9028"/>
            </a:avLst>
          </a:prstGeom>
          <a:gradFill rotWithShape="1">
            <a:gsLst>
              <a:gs pos="0">
                <a:schemeClr val="bg1">
                  <a:alpha val="0"/>
                </a:schemeClr>
              </a:gs>
              <a:gs pos="100000">
                <a:srgbClr val="000000">
                  <a:alpha val="20000"/>
                </a:srgbClr>
              </a:gs>
            </a:gsLst>
            <a:lin ang="5400000" scaled="1"/>
            <a:tileRect/>
          </a:gradFill>
          <a:ln w="9525">
            <a:noFill/>
          </a:ln>
        </p:spPr>
        <p:txBody>
          <a:bodyPr wrap="none" anchor="ctr"/>
          <a:p>
            <a:pPr lvl="0" algn="ctr" eaLnBrk="1" hangingPunct="1">
              <a:lnSpc>
                <a:spcPct val="140000"/>
              </a:lnSpc>
              <a:buFont typeface="Wingdings" panose="05000000000000000000" pitchFamily="2" charset="2"/>
              <a:buNone/>
            </a:pPr>
            <a:endParaRPr lang="zh-CN" altLang="en-US" sz="2400" dirty="0">
              <a:latin typeface="黑体" panose="02010609060101010101" pitchFamily="49" charset="-122"/>
              <a:ea typeface="黑体" panose="02010609060101010101" pitchFamily="49" charset="-122"/>
            </a:endParaRPr>
          </a:p>
        </p:txBody>
      </p:sp>
      <p:sp>
        <p:nvSpPr>
          <p:cNvPr id="43033" name="Oval 280"/>
          <p:cNvSpPr>
            <a:spLocks noChangeAspect="1"/>
          </p:cNvSpPr>
          <p:nvPr/>
        </p:nvSpPr>
        <p:spPr>
          <a:xfrm>
            <a:off x="5073650" y="4884738"/>
            <a:ext cx="741363" cy="360362"/>
          </a:xfrm>
          <a:prstGeom prst="ellipse">
            <a:avLst/>
          </a:prstGeom>
          <a:gradFill rotWithShape="1">
            <a:gsLst>
              <a:gs pos="0">
                <a:schemeClr val="tx1">
                  <a:alpha val="59998"/>
                </a:schemeClr>
              </a:gs>
              <a:gs pos="100000">
                <a:srgbClr val="FFFFFF">
                  <a:alpha val="0"/>
                </a:srgbClr>
              </a:gs>
            </a:gsLst>
            <a:path path="shape">
              <a:fillToRect l="50000" t="50000" r="50000" b="50000"/>
            </a:path>
            <a:tileRect/>
          </a:gradFill>
          <a:ln w="9525">
            <a:noFill/>
          </a:ln>
        </p:spPr>
        <p:txBody>
          <a:bodyPr vert="eaVert" wrap="none" anchor="ctr"/>
          <a:p>
            <a:pPr lvl="0" eaLnBrk="1" hangingPunct="1"/>
            <a:endParaRPr lang="zh-CN" altLang="en-US" sz="2400" dirty="0">
              <a:latin typeface="黑体" panose="02010609060101010101" pitchFamily="49" charset="-122"/>
              <a:ea typeface="黑体" panose="02010609060101010101" pitchFamily="49" charset="-122"/>
            </a:endParaRPr>
          </a:p>
        </p:txBody>
      </p:sp>
      <p:sp>
        <p:nvSpPr>
          <p:cNvPr id="43034" name="Arc 281"/>
          <p:cNvSpPr/>
          <p:nvPr/>
        </p:nvSpPr>
        <p:spPr>
          <a:xfrm>
            <a:off x="5087938" y="4672013"/>
            <a:ext cx="719137" cy="395287"/>
          </a:xfrm>
          <a:custGeom>
            <a:avLst/>
            <a:gdLst>
              <a:gd name="txL" fmla="*/ 0 w 43195"/>
              <a:gd name="txT" fmla="*/ 0 h 23732"/>
              <a:gd name="txR" fmla="*/ 43195 w 43195"/>
              <a:gd name="txB" fmla="*/ 23732 h 23732"/>
            </a:gdLst>
            <a:ahLst/>
            <a:cxnLst>
              <a:cxn ang="0">
                <a:pos x="719120" y="43340"/>
              </a:cxn>
              <a:cxn ang="0">
                <a:pos x="359610" y="395287"/>
              </a:cxn>
              <a:cxn ang="0">
                <a:pos x="0" y="35511"/>
              </a:cxn>
              <a:cxn ang="0">
                <a:pos x="1748" y="0"/>
              </a:cxn>
              <a:cxn ang="0">
                <a:pos x="719120" y="43340"/>
              </a:cxn>
              <a:cxn ang="0">
                <a:pos x="359610" y="395287"/>
              </a:cxn>
              <a:cxn ang="0">
                <a:pos x="0" y="35511"/>
              </a:cxn>
              <a:cxn ang="0">
                <a:pos x="1748" y="0"/>
              </a:cxn>
              <a:cxn ang="0">
                <a:pos x="359610" y="35511"/>
              </a:cxn>
            </a:cxnLst>
            <a:rect l="txL" t="txT" r="txR" b="txB"/>
            <a:pathLst>
              <a:path w="43195" h="23732" fill="none">
                <a:moveTo>
                  <a:pt x="43194" y="2602"/>
                </a:moveTo>
                <a:cubicBezTo>
                  <a:pt x="42938" y="14346"/>
                  <a:pt x="33345" y="23731"/>
                  <a:pt x="21600" y="23732"/>
                </a:cubicBezTo>
                <a:cubicBezTo>
                  <a:pt x="9670" y="23732"/>
                  <a:pt x="0" y="14061"/>
                  <a:pt x="0" y="2132"/>
                </a:cubicBezTo>
                <a:cubicBezTo>
                  <a:pt x="-1" y="1420"/>
                  <a:pt x="35" y="708"/>
                  <a:pt x="105" y="0"/>
                </a:cubicBezTo>
              </a:path>
              <a:path w="43195" h="23732" stroke="0">
                <a:moveTo>
                  <a:pt x="43194" y="2602"/>
                </a:moveTo>
                <a:cubicBezTo>
                  <a:pt x="42938" y="14346"/>
                  <a:pt x="33345" y="23731"/>
                  <a:pt x="21600" y="23732"/>
                </a:cubicBezTo>
                <a:cubicBezTo>
                  <a:pt x="9670" y="23732"/>
                  <a:pt x="0" y="14061"/>
                  <a:pt x="0" y="2132"/>
                </a:cubicBezTo>
                <a:cubicBezTo>
                  <a:pt x="-1" y="1420"/>
                  <a:pt x="35" y="708"/>
                  <a:pt x="105" y="0"/>
                </a:cubicBezTo>
                <a:lnTo>
                  <a:pt x="21600" y="2132"/>
                </a:lnTo>
                <a:close/>
              </a:path>
            </a:pathLst>
          </a:custGeom>
          <a:gradFill rotWithShape="1">
            <a:gsLst>
              <a:gs pos="0">
                <a:schemeClr val="tx1">
                  <a:alpha val="100000"/>
                </a:schemeClr>
              </a:gs>
              <a:gs pos="100000">
                <a:srgbClr val="FFFF5B">
                  <a:alpha val="100000"/>
                </a:srgbClr>
              </a:gs>
            </a:gsLst>
            <a:lin ang="5400000" scaled="1"/>
            <a:tileRect/>
          </a:gradFill>
          <a:ln w="9525">
            <a:noFill/>
          </a:ln>
        </p:spPr>
        <p:txBody>
          <a:bodyPr/>
          <a:p>
            <a:endParaRPr lang="zh-CN" altLang="en-US"/>
          </a:p>
        </p:txBody>
      </p:sp>
      <p:sp>
        <p:nvSpPr>
          <p:cNvPr id="43035" name="Oval 282"/>
          <p:cNvSpPr>
            <a:spLocks noChangeAspect="1"/>
          </p:cNvSpPr>
          <p:nvPr/>
        </p:nvSpPr>
        <p:spPr>
          <a:xfrm>
            <a:off x="5073650" y="4525963"/>
            <a:ext cx="741363" cy="360362"/>
          </a:xfrm>
          <a:prstGeom prst="ellipse">
            <a:avLst/>
          </a:prstGeom>
          <a:gradFill rotWithShape="1">
            <a:gsLst>
              <a:gs pos="0">
                <a:srgbClr val="FFFFFF"/>
              </a:gs>
              <a:gs pos="100000">
                <a:srgbClr val="FFFF00"/>
              </a:gs>
            </a:gsLst>
            <a:lin ang="5400000" scaled="1"/>
            <a:tileRect/>
          </a:gradFill>
          <a:ln w="9525">
            <a:noFill/>
          </a:ln>
        </p:spPr>
        <p:txBody>
          <a:bodyPr vert="eaVert" wrap="none" anchor="ctr"/>
          <a:p>
            <a:pPr lvl="0" eaLnBrk="1" hangingPunct="1"/>
            <a:endParaRPr lang="zh-CN" altLang="en-US" sz="2400" dirty="0">
              <a:latin typeface="黑体" panose="02010609060101010101" pitchFamily="49" charset="-122"/>
              <a:ea typeface="黑体" panose="02010609060101010101" pitchFamily="49" charset="-122"/>
            </a:endParaRPr>
          </a:p>
        </p:txBody>
      </p:sp>
      <p:grpSp>
        <p:nvGrpSpPr>
          <p:cNvPr id="43036" name="Group 283"/>
          <p:cNvGrpSpPr/>
          <p:nvPr/>
        </p:nvGrpSpPr>
        <p:grpSpPr>
          <a:xfrm>
            <a:off x="5365750" y="4237038"/>
            <a:ext cx="166688" cy="463550"/>
            <a:chOff x="0" y="0"/>
            <a:chExt cx="203" cy="567"/>
          </a:xfrm>
        </p:grpSpPr>
        <p:grpSp>
          <p:nvGrpSpPr>
            <p:cNvPr id="43046" name="Group 284"/>
            <p:cNvGrpSpPr/>
            <p:nvPr/>
          </p:nvGrpSpPr>
          <p:grpSpPr>
            <a:xfrm>
              <a:off x="53" y="245"/>
              <a:ext cx="109" cy="322"/>
              <a:chOff x="0" y="0"/>
              <a:chExt cx="567" cy="1701"/>
            </a:xfrm>
          </p:grpSpPr>
          <p:sp>
            <p:nvSpPr>
              <p:cNvPr id="43049" name="AutoShape 285"/>
              <p:cNvSpPr/>
              <p:nvPr/>
            </p:nvSpPr>
            <p:spPr>
              <a:xfrm rot="5400000">
                <a:off x="-725" y="725"/>
                <a:ext cx="1701" cy="250"/>
              </a:xfrm>
              <a:prstGeom prst="roundRect">
                <a:avLst>
                  <a:gd name="adj" fmla="val 16667"/>
                </a:avLst>
              </a:prstGeom>
              <a:solidFill>
                <a:schemeClr val="tx1"/>
              </a:solidFill>
              <a:ln w="9525">
                <a:noFill/>
              </a:ln>
            </p:spPr>
            <p:txBody>
              <a:bodyPr rot="10800000" vert="eaVert" wrap="none" anchor="ctr"/>
              <a:p>
                <a:pPr lvl="0" algn="ctr" eaLnBrk="1" hangingPunct="1"/>
                <a:endParaRPr lang="zh-CN" altLang="en-US" sz="2400" dirty="0">
                  <a:latin typeface="黑体" panose="02010609060101010101" pitchFamily="49" charset="-122"/>
                  <a:ea typeface="黑体" panose="02010609060101010101" pitchFamily="49" charset="-122"/>
                </a:endParaRPr>
              </a:p>
            </p:txBody>
          </p:sp>
          <p:sp>
            <p:nvSpPr>
              <p:cNvPr id="43050" name="AutoShape 286"/>
              <p:cNvSpPr/>
              <p:nvPr/>
            </p:nvSpPr>
            <p:spPr>
              <a:xfrm rot="5400000">
                <a:off x="-408" y="725"/>
                <a:ext cx="1701" cy="250"/>
              </a:xfrm>
              <a:prstGeom prst="roundRect">
                <a:avLst>
                  <a:gd name="adj" fmla="val 16667"/>
                </a:avLst>
              </a:prstGeom>
              <a:solidFill>
                <a:schemeClr val="tx1"/>
              </a:solidFill>
              <a:ln w="9525">
                <a:noFill/>
              </a:ln>
            </p:spPr>
            <p:txBody>
              <a:bodyPr rot="10800000" vert="eaVert" wrap="none" anchor="ctr"/>
              <a:p>
                <a:pPr lvl="0" algn="ctr" eaLnBrk="1" hangingPunct="1"/>
                <a:endParaRPr lang="zh-CN" altLang="en-US" sz="2400" dirty="0">
                  <a:latin typeface="黑体" panose="02010609060101010101" pitchFamily="49" charset="-122"/>
                  <a:ea typeface="黑体" panose="02010609060101010101" pitchFamily="49" charset="-122"/>
                </a:endParaRPr>
              </a:p>
            </p:txBody>
          </p:sp>
        </p:grpSp>
        <p:sp>
          <p:nvSpPr>
            <p:cNvPr id="43047" name="AutoShape 287"/>
            <p:cNvSpPr/>
            <p:nvPr/>
          </p:nvSpPr>
          <p:spPr>
            <a:xfrm rot="10800000">
              <a:off x="0" y="125"/>
              <a:ext cx="203" cy="206"/>
            </a:xfrm>
            <a:prstGeom prst="roundRect">
              <a:avLst>
                <a:gd name="adj" fmla="val 16667"/>
              </a:avLst>
            </a:prstGeom>
            <a:solidFill>
              <a:schemeClr val="tx1"/>
            </a:solidFill>
            <a:ln w="9525">
              <a:noFill/>
            </a:ln>
          </p:spPr>
          <p:txBody>
            <a:bodyPr rot="10800000" wrap="none" anchor="ctr"/>
            <a:p>
              <a:pPr lvl="0" algn="ctr" eaLnBrk="1" hangingPunct="1"/>
              <a:endParaRPr lang="zh-CN" altLang="en-US" sz="2400" dirty="0">
                <a:latin typeface="黑体" panose="02010609060101010101" pitchFamily="49" charset="-122"/>
                <a:ea typeface="黑体" panose="02010609060101010101" pitchFamily="49" charset="-122"/>
              </a:endParaRPr>
            </a:p>
          </p:txBody>
        </p:sp>
        <p:sp>
          <p:nvSpPr>
            <p:cNvPr id="43048" name="AutoShape 288"/>
            <p:cNvSpPr/>
            <p:nvPr/>
          </p:nvSpPr>
          <p:spPr>
            <a:xfrm rot="8100000">
              <a:off x="49" y="0"/>
              <a:ext cx="105" cy="107"/>
            </a:xfrm>
            <a:prstGeom prst="roundRect">
              <a:avLst>
                <a:gd name="adj" fmla="val 50000"/>
              </a:avLst>
            </a:prstGeom>
            <a:solidFill>
              <a:schemeClr val="tx1"/>
            </a:solidFill>
            <a:ln w="9525">
              <a:noFill/>
            </a:ln>
          </p:spPr>
          <p:txBody>
            <a:bodyPr rot="10800000" wrap="none" anchor="ctr"/>
            <a:p>
              <a:pPr lvl="0" algn="ctr" eaLnBrk="1" hangingPunct="1"/>
              <a:endParaRPr lang="zh-CN" altLang="en-US" sz="2400" dirty="0">
                <a:latin typeface="黑体" panose="02010609060101010101" pitchFamily="49" charset="-122"/>
                <a:ea typeface="黑体" panose="02010609060101010101" pitchFamily="49" charset="-122"/>
              </a:endParaRPr>
            </a:p>
          </p:txBody>
        </p:sp>
      </p:grpSp>
      <p:sp>
        <p:nvSpPr>
          <p:cNvPr id="43037" name="Rectangle 293"/>
          <p:cNvSpPr/>
          <p:nvPr/>
        </p:nvSpPr>
        <p:spPr>
          <a:xfrm>
            <a:off x="906463" y="3884613"/>
            <a:ext cx="152400" cy="347662"/>
          </a:xfrm>
          <a:prstGeom prst="rect">
            <a:avLst/>
          </a:prstGeom>
          <a:noFill/>
          <a:ln w="9525">
            <a:noFill/>
          </a:ln>
        </p:spPr>
        <p:txBody>
          <a:bodyPr wrap="none" lIns="0" tIns="0" rIns="0" bIns="0" anchor="ctr">
            <a:spAutoFit/>
          </a:bodyPr>
          <a:p>
            <a:pPr lvl="0" algn="ctr" eaLnBrk="1" hangingPunct="1">
              <a:lnSpc>
                <a:spcPct val="95000"/>
              </a:lnSpc>
            </a:pPr>
            <a:r>
              <a:rPr lang="en-US" altLang="zh-CN" sz="2400" dirty="0">
                <a:latin typeface="黑体" panose="02010609060101010101" pitchFamily="49" charset="-122"/>
                <a:ea typeface="黑体" panose="02010609060101010101" pitchFamily="49" charset="-122"/>
              </a:rPr>
              <a:t>?</a:t>
            </a:r>
            <a:endParaRPr lang="en-US" altLang="zh-CN" sz="2400" dirty="0">
              <a:latin typeface="黑体" panose="02010609060101010101" pitchFamily="49" charset="-122"/>
              <a:ea typeface="黑体" panose="02010609060101010101" pitchFamily="49" charset="-122"/>
            </a:endParaRPr>
          </a:p>
        </p:txBody>
      </p:sp>
      <p:sp>
        <p:nvSpPr>
          <p:cNvPr id="43038" name="Rectangle 294"/>
          <p:cNvSpPr/>
          <p:nvPr/>
        </p:nvSpPr>
        <p:spPr>
          <a:xfrm>
            <a:off x="5372100" y="3884613"/>
            <a:ext cx="152400" cy="347662"/>
          </a:xfrm>
          <a:prstGeom prst="rect">
            <a:avLst/>
          </a:prstGeom>
          <a:noFill/>
          <a:ln w="9525">
            <a:noFill/>
          </a:ln>
        </p:spPr>
        <p:txBody>
          <a:bodyPr wrap="none" lIns="0" tIns="0" rIns="0" bIns="0" anchor="ctr">
            <a:spAutoFit/>
          </a:bodyPr>
          <a:p>
            <a:pPr lvl="0" algn="ctr" eaLnBrk="1" hangingPunct="1">
              <a:lnSpc>
                <a:spcPct val="95000"/>
              </a:lnSpc>
            </a:pPr>
            <a:r>
              <a:rPr lang="en-US" altLang="zh-CN" sz="2400" dirty="0">
                <a:latin typeface="黑体" panose="02010609060101010101" pitchFamily="49" charset="-122"/>
                <a:ea typeface="黑体" panose="02010609060101010101" pitchFamily="49" charset="-122"/>
              </a:rPr>
              <a:t>!</a:t>
            </a:r>
            <a:endParaRPr lang="en-US" altLang="zh-CN" sz="2400" dirty="0">
              <a:latin typeface="黑体" panose="02010609060101010101" pitchFamily="49" charset="-122"/>
              <a:ea typeface="黑体" panose="02010609060101010101" pitchFamily="49" charset="-122"/>
            </a:endParaRPr>
          </a:p>
        </p:txBody>
      </p:sp>
      <p:sp>
        <p:nvSpPr>
          <p:cNvPr id="43039" name="Rectangle 295"/>
          <p:cNvSpPr/>
          <p:nvPr/>
        </p:nvSpPr>
        <p:spPr>
          <a:xfrm>
            <a:off x="2965450" y="1544638"/>
            <a:ext cx="198438" cy="288925"/>
          </a:xfrm>
          <a:prstGeom prst="rect">
            <a:avLst/>
          </a:prstGeom>
          <a:noFill/>
          <a:ln w="9525">
            <a:noFill/>
          </a:ln>
        </p:spPr>
        <p:txBody>
          <a:bodyPr wrap="none" lIns="0" tIns="0" rIns="0" bIns="0" anchor="ctr">
            <a:spAutoFit/>
          </a:bodyPr>
          <a:p>
            <a:pPr lvl="0" algn="ctr" eaLnBrk="1" hangingPunct="1">
              <a:lnSpc>
                <a:spcPct val="95000"/>
              </a:lnSpc>
            </a:pPr>
            <a:r>
              <a:rPr lang="en-US" altLang="zh-CN" sz="2000" dirty="0">
                <a:latin typeface="Arial" panose="020B0604020202020204" pitchFamily="34" charset="0"/>
                <a:ea typeface="宋体" panose="02010600030101010101" pitchFamily="2" charset="-122"/>
              </a:rPr>
              <a:t>♥</a:t>
            </a:r>
            <a:endParaRPr lang="en-US" altLang="zh-CN" sz="2000" dirty="0">
              <a:latin typeface="Arial" panose="020B0604020202020204" pitchFamily="34" charset="0"/>
              <a:ea typeface="宋体" panose="02010600030101010101" pitchFamily="2" charset="-122"/>
            </a:endParaRPr>
          </a:p>
        </p:txBody>
      </p:sp>
      <p:sp>
        <p:nvSpPr>
          <p:cNvPr id="43040" name="AutoShape 296"/>
          <p:cNvSpPr/>
          <p:nvPr/>
        </p:nvSpPr>
        <p:spPr>
          <a:xfrm>
            <a:off x="1473200" y="3643313"/>
            <a:ext cx="287338" cy="358775"/>
          </a:xfrm>
          <a:prstGeom prst="triangle">
            <a:avLst>
              <a:gd name="adj" fmla="val 50000"/>
            </a:avLst>
          </a:prstGeom>
          <a:solidFill>
            <a:srgbClr val="993366"/>
          </a:solidFill>
          <a:ln w="9525">
            <a:noFill/>
          </a:ln>
        </p:spPr>
        <p:txBody>
          <a:bodyPr wrap="none" lIns="87313" tIns="44450" rIns="87313" bIns="44450" anchor="ctr"/>
          <a:p>
            <a:pPr lvl="0" eaLnBrk="1" hangingPunct="1"/>
            <a:endParaRPr lang="zh-CN" altLang="en-US" sz="2400" dirty="0">
              <a:latin typeface="黑体" panose="02010609060101010101" pitchFamily="49" charset="-122"/>
              <a:ea typeface="黑体" panose="02010609060101010101" pitchFamily="49" charset="-122"/>
            </a:endParaRPr>
          </a:p>
        </p:txBody>
      </p:sp>
      <p:sp>
        <p:nvSpPr>
          <p:cNvPr id="43041" name="AutoShape 297"/>
          <p:cNvSpPr/>
          <p:nvPr/>
        </p:nvSpPr>
        <p:spPr>
          <a:xfrm rot="10800000">
            <a:off x="7521575" y="3643313"/>
            <a:ext cx="287338" cy="358775"/>
          </a:xfrm>
          <a:prstGeom prst="triangle">
            <a:avLst>
              <a:gd name="adj" fmla="val 50000"/>
            </a:avLst>
          </a:prstGeom>
          <a:solidFill>
            <a:srgbClr val="993366"/>
          </a:solidFill>
          <a:ln w="9525">
            <a:noFill/>
          </a:ln>
        </p:spPr>
        <p:txBody>
          <a:bodyPr wrap="none" lIns="87313" tIns="44450" rIns="87313" bIns="44450" anchor="ctr"/>
          <a:p>
            <a:pPr lvl="0" eaLnBrk="1" hangingPunct="1"/>
            <a:endParaRPr lang="zh-CN" altLang="en-US" sz="2400" dirty="0">
              <a:latin typeface="黑体" panose="02010609060101010101" pitchFamily="49" charset="-122"/>
              <a:ea typeface="黑体" panose="02010609060101010101" pitchFamily="49" charset="-122"/>
            </a:endParaRPr>
          </a:p>
        </p:txBody>
      </p:sp>
      <p:sp>
        <p:nvSpPr>
          <p:cNvPr id="43042" name="AutoShape 298"/>
          <p:cNvSpPr/>
          <p:nvPr/>
        </p:nvSpPr>
        <p:spPr>
          <a:xfrm rot="-5400000">
            <a:off x="4522788" y="6342063"/>
            <a:ext cx="287337" cy="358775"/>
          </a:xfrm>
          <a:prstGeom prst="triangle">
            <a:avLst>
              <a:gd name="adj" fmla="val 50000"/>
            </a:avLst>
          </a:prstGeom>
          <a:solidFill>
            <a:srgbClr val="993366"/>
          </a:solidFill>
          <a:ln w="9525">
            <a:noFill/>
          </a:ln>
        </p:spPr>
        <p:txBody>
          <a:bodyPr wrap="none" lIns="87313" tIns="44450" rIns="87313" bIns="44450" anchor="ctr"/>
          <a:p>
            <a:pPr lvl="0" eaLnBrk="1" hangingPunct="1"/>
            <a:endParaRPr lang="zh-CN" altLang="en-US" sz="2400" dirty="0">
              <a:latin typeface="黑体" panose="02010609060101010101" pitchFamily="49" charset="-122"/>
              <a:ea typeface="黑体" panose="02010609060101010101" pitchFamily="49" charset="-122"/>
            </a:endParaRPr>
          </a:p>
        </p:txBody>
      </p:sp>
      <p:sp>
        <p:nvSpPr>
          <p:cNvPr id="43043" name="TextBox 52"/>
          <p:cNvSpPr txBox="1"/>
          <p:nvPr/>
        </p:nvSpPr>
        <p:spPr>
          <a:xfrm>
            <a:off x="2819400" y="2971800"/>
            <a:ext cx="3657600" cy="430213"/>
          </a:xfrm>
          <a:prstGeom prst="rect">
            <a:avLst/>
          </a:prstGeom>
          <a:noFill/>
          <a:ln w="9525">
            <a:noFill/>
          </a:ln>
        </p:spPr>
        <p:txBody>
          <a:bodyPr>
            <a:spAutoFit/>
          </a:bodyPr>
          <a:p>
            <a:pPr lvl="0" algn="ctr" eaLnBrk="1" hangingPunct="1"/>
            <a:r>
              <a:rPr lang="zh-CN" altLang="en-US" sz="2200" b="1" dirty="0">
                <a:latin typeface="华文仿宋" pitchFamily="2" charset="-122"/>
                <a:ea typeface="华文仿宋" pitchFamily="2" charset="-122"/>
              </a:rPr>
              <a:t>都是建立在文本讯息基础上</a:t>
            </a:r>
            <a:endParaRPr lang="zh-CN" altLang="en-US" sz="2200" b="1" dirty="0">
              <a:latin typeface="华文仿宋" pitchFamily="2" charset="-122"/>
              <a:ea typeface="华文仿宋" pitchFamily="2" charset="-122"/>
            </a:endParaRPr>
          </a:p>
        </p:txBody>
      </p:sp>
      <p:sp>
        <p:nvSpPr>
          <p:cNvPr id="43044" name="TextBox 53"/>
          <p:cNvSpPr txBox="1"/>
          <p:nvPr/>
        </p:nvSpPr>
        <p:spPr>
          <a:xfrm>
            <a:off x="685800" y="5334000"/>
            <a:ext cx="3657600" cy="430213"/>
          </a:xfrm>
          <a:prstGeom prst="rect">
            <a:avLst/>
          </a:prstGeom>
          <a:noFill/>
          <a:ln w="9525">
            <a:noFill/>
          </a:ln>
        </p:spPr>
        <p:txBody>
          <a:bodyPr>
            <a:spAutoFit/>
          </a:bodyPr>
          <a:p>
            <a:pPr lvl="0" algn="ctr" eaLnBrk="1" hangingPunct="1"/>
            <a:r>
              <a:rPr lang="zh-CN" altLang="en-US" sz="2200" b="1" dirty="0">
                <a:latin typeface="华文仿宋" pitchFamily="2" charset="-122"/>
                <a:ea typeface="华文仿宋" pitchFamily="2" charset="-122"/>
              </a:rPr>
              <a:t>想法圈对概念了解的趋同性</a:t>
            </a:r>
            <a:endParaRPr lang="zh-CN" altLang="en-US" sz="2200" b="1" dirty="0">
              <a:latin typeface="华文仿宋" pitchFamily="2" charset="-122"/>
              <a:ea typeface="华文仿宋" pitchFamily="2" charset="-122"/>
            </a:endParaRPr>
          </a:p>
        </p:txBody>
      </p:sp>
      <p:sp>
        <p:nvSpPr>
          <p:cNvPr id="43045" name="TextBox 54"/>
          <p:cNvSpPr txBox="1"/>
          <p:nvPr/>
        </p:nvSpPr>
        <p:spPr>
          <a:xfrm>
            <a:off x="5029200" y="5334000"/>
            <a:ext cx="3886200" cy="430213"/>
          </a:xfrm>
          <a:prstGeom prst="rect">
            <a:avLst/>
          </a:prstGeom>
          <a:noFill/>
          <a:ln w="9525">
            <a:noFill/>
          </a:ln>
        </p:spPr>
        <p:txBody>
          <a:bodyPr>
            <a:spAutoFit/>
          </a:bodyPr>
          <a:p>
            <a:pPr lvl="0" algn="ctr" eaLnBrk="1" hangingPunct="1"/>
            <a:r>
              <a:rPr lang="zh-CN" altLang="en-US" sz="2200" b="1" dirty="0">
                <a:latin typeface="华文仿宋" pitchFamily="2" charset="-122"/>
                <a:ea typeface="华文仿宋" pitchFamily="2" charset="-122"/>
              </a:rPr>
              <a:t>文学圈鼓励不同结论的可能性</a:t>
            </a:r>
            <a:endParaRPr lang="zh-CN" altLang="en-US" sz="2200" b="1" dirty="0">
              <a:latin typeface="华文仿宋" pitchFamily="2" charset="-122"/>
              <a:ea typeface="华文仿宋" pitchFamily="2" charset="-122"/>
            </a:endParaRPr>
          </a:p>
        </p:txBody>
      </p:sp>
    </p:spTree>
    <p:custDataLst>
      <p:tags r:id="rId1"/>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Rectangle 2"/>
          <p:cNvSpPr>
            <a:spLocks noGrp="1"/>
          </p:cNvSpPr>
          <p:nvPr>
            <p:ph type="title"/>
          </p:nvPr>
        </p:nvSpPr>
        <p:spPr>
          <a:xfrm>
            <a:off x="1350963" y="5105400"/>
            <a:ext cx="7793037" cy="504825"/>
          </a:xfrm>
          <a:solidFill>
            <a:srgbClr val="FFFFFF">
              <a:alpha val="100000"/>
            </a:srgbClr>
          </a:solidFill>
        </p:spPr>
        <p:txBody>
          <a:bodyPr vert="horz" wrap="square" lIns="91440" tIns="45720" rIns="91440" bIns="45720" anchor="b"/>
          <a:p>
            <a:pPr lvl="0" algn="l">
              <a:lnSpc>
                <a:spcPct val="130000"/>
              </a:lnSpc>
            </a:pPr>
            <a:r>
              <a:rPr lang="en-US" altLang="zh-CN" sz="2800" b="0" i="0" dirty="0">
                <a:latin typeface="微软雅黑" panose="020B0503020204020204" pitchFamily="34" charset="-122"/>
                <a:ea typeface="微软雅黑" panose="020B0503020204020204" pitchFamily="34" charset="-122"/>
              </a:rPr>
              <a:t>1.</a:t>
            </a:r>
            <a:r>
              <a:rPr lang="zh-CN" altLang="en-US" sz="2800" b="0" i="0" dirty="0">
                <a:latin typeface="微软雅黑" panose="020B0503020204020204" pitchFamily="34" charset="-122"/>
                <a:ea typeface="微软雅黑" panose="020B0503020204020204" pitchFamily="34" charset="-122"/>
              </a:rPr>
              <a:t>用另一种方式学习“表达”</a:t>
            </a:r>
            <a:br>
              <a:rPr lang="zh-CN" altLang="en-US" sz="2800" b="0" i="0" dirty="0">
                <a:latin typeface="微软雅黑" panose="020B0503020204020204" pitchFamily="34" charset="-122"/>
                <a:ea typeface="微软雅黑" panose="020B0503020204020204" pitchFamily="34" charset="-122"/>
              </a:rPr>
            </a:br>
            <a:r>
              <a:rPr lang="en-US" altLang="zh-CN" sz="2800" b="0" i="0" dirty="0">
                <a:solidFill>
                  <a:srgbClr val="0070C0"/>
                </a:solidFill>
                <a:latin typeface="微软雅黑" panose="020B0503020204020204" pitchFamily="34" charset="-122"/>
                <a:ea typeface="微软雅黑" panose="020B0503020204020204" pitchFamily="34" charset="-122"/>
              </a:rPr>
              <a:t>2.</a:t>
            </a:r>
            <a:r>
              <a:rPr lang="zh-CN" altLang="en-US" sz="2800" b="0" i="0" dirty="0">
                <a:solidFill>
                  <a:srgbClr val="0070C0"/>
                </a:solidFill>
                <a:latin typeface="微软雅黑" panose="020B0503020204020204" pitchFamily="34" charset="-122"/>
                <a:ea typeface="微软雅黑" panose="020B0503020204020204" pitchFamily="34" charset="-122"/>
              </a:rPr>
              <a:t>练习真实的阅读方式（默读、跳读、浏览</a:t>
            </a:r>
            <a:r>
              <a:rPr lang="en-US" altLang="zh-CN" sz="2800" b="0" i="0" dirty="0">
                <a:solidFill>
                  <a:srgbClr val="0070C0"/>
                </a:solidFill>
                <a:latin typeface="微软雅黑" panose="020B0503020204020204" pitchFamily="34" charset="-122"/>
                <a:ea typeface="微软雅黑" panose="020B0503020204020204" pitchFamily="34" charset="-122"/>
              </a:rPr>
              <a:t>)</a:t>
            </a:r>
            <a:br>
              <a:rPr lang="en-US" altLang="zh-CN" sz="2800" b="0" i="0" dirty="0">
                <a:solidFill>
                  <a:srgbClr val="0070C0"/>
                </a:solidFill>
                <a:latin typeface="微软雅黑" panose="020B0503020204020204" pitchFamily="34" charset="-122"/>
                <a:ea typeface="微软雅黑" panose="020B0503020204020204" pitchFamily="34" charset="-122"/>
              </a:rPr>
            </a:br>
            <a:r>
              <a:rPr lang="en-US" altLang="zh-CN" sz="2800" b="0" i="0" dirty="0">
                <a:solidFill>
                  <a:srgbClr val="0070C0"/>
                </a:solidFill>
                <a:latin typeface="微软雅黑" panose="020B0503020204020204" pitchFamily="34" charset="-122"/>
                <a:ea typeface="微软雅黑" panose="020B0503020204020204" pitchFamily="34" charset="-122"/>
              </a:rPr>
              <a:t>3.</a:t>
            </a:r>
            <a:r>
              <a:rPr lang="zh-CN" altLang="en-US" sz="2800" b="0" i="0" dirty="0">
                <a:solidFill>
                  <a:srgbClr val="0070C0"/>
                </a:solidFill>
                <a:latin typeface="微软雅黑" panose="020B0503020204020204" pitchFamily="34" charset="-122"/>
                <a:ea typeface="微软雅黑" panose="020B0503020204020204" pitchFamily="34" charset="-122"/>
              </a:rPr>
              <a:t>提升阅读速度</a:t>
            </a:r>
            <a:br>
              <a:rPr lang="zh-CN" altLang="en-US" sz="2800" b="0" i="0" dirty="0">
                <a:solidFill>
                  <a:srgbClr val="0070C0"/>
                </a:solidFill>
                <a:latin typeface="微软雅黑" panose="020B0503020204020204" pitchFamily="34" charset="-122"/>
                <a:ea typeface="微软雅黑" panose="020B0503020204020204" pitchFamily="34" charset="-122"/>
              </a:rPr>
            </a:br>
            <a:r>
              <a:rPr lang="en-US" altLang="zh-CN" sz="2800" b="0" i="0" dirty="0">
                <a:solidFill>
                  <a:srgbClr val="0070C0"/>
                </a:solidFill>
                <a:latin typeface="微软雅黑" panose="020B0503020204020204" pitchFamily="34" charset="-122"/>
                <a:ea typeface="微软雅黑" panose="020B0503020204020204" pitchFamily="34" charset="-122"/>
              </a:rPr>
              <a:t>4.</a:t>
            </a:r>
            <a:r>
              <a:rPr lang="zh-CN" altLang="en-US" sz="2800" b="0" i="0" dirty="0">
                <a:solidFill>
                  <a:srgbClr val="0070C0"/>
                </a:solidFill>
                <a:latin typeface="微软雅黑" panose="020B0503020204020204" pitchFamily="34" charset="-122"/>
                <a:ea typeface="微软雅黑" panose="020B0503020204020204" pitchFamily="34" charset="-122"/>
              </a:rPr>
              <a:t>掌握实用的阅读策略</a:t>
            </a:r>
            <a:br>
              <a:rPr lang="zh-CN" altLang="en-US" sz="2800" b="0" i="0" dirty="0">
                <a:solidFill>
                  <a:srgbClr val="FF3300"/>
                </a:solidFill>
                <a:latin typeface="微软雅黑" panose="020B0503020204020204" pitchFamily="34" charset="-122"/>
                <a:ea typeface="微软雅黑" panose="020B0503020204020204" pitchFamily="34" charset="-122"/>
              </a:rPr>
            </a:br>
            <a:r>
              <a:rPr lang="en-US" altLang="zh-CN" sz="2800" b="0" i="0" dirty="0">
                <a:latin typeface="微软雅黑" panose="020B0503020204020204" pitchFamily="34" charset="-122"/>
                <a:ea typeface="微软雅黑" panose="020B0503020204020204" pitchFamily="34" charset="-122"/>
              </a:rPr>
              <a:t>5.</a:t>
            </a:r>
            <a:r>
              <a:rPr lang="zh-CN" altLang="en-US" sz="2800" b="0" i="0" dirty="0">
                <a:latin typeface="微软雅黑" panose="020B0503020204020204" pitchFamily="34" charset="-122"/>
                <a:ea typeface="微软雅黑" panose="020B0503020204020204" pitchFamily="34" charset="-122"/>
              </a:rPr>
              <a:t>培养思考、发现的意识和能力</a:t>
            </a:r>
            <a:br>
              <a:rPr lang="zh-CN" altLang="en-US" sz="2800" b="0" i="0" dirty="0">
                <a:latin typeface="微软雅黑" panose="020B0503020204020204" pitchFamily="34" charset="-122"/>
                <a:ea typeface="微软雅黑" panose="020B0503020204020204" pitchFamily="34" charset="-122"/>
              </a:rPr>
            </a:br>
            <a:r>
              <a:rPr lang="en-US" altLang="zh-CN" sz="2800" b="0" i="0" dirty="0">
                <a:latin typeface="微软雅黑" panose="020B0503020204020204" pitchFamily="34" charset="-122"/>
                <a:ea typeface="微软雅黑" panose="020B0503020204020204" pitchFamily="34" charset="-122"/>
              </a:rPr>
              <a:t>6.</a:t>
            </a:r>
            <a:r>
              <a:rPr lang="zh-CN" altLang="en-US" sz="2800" b="0" i="0" dirty="0">
                <a:latin typeface="微软雅黑" panose="020B0503020204020204" pitchFamily="34" charset="-122"/>
                <a:ea typeface="微软雅黑" panose="020B0503020204020204" pitchFamily="34" charset="-122"/>
              </a:rPr>
              <a:t>改变教师的成长方式</a:t>
            </a:r>
            <a:br>
              <a:rPr lang="zh-CN" altLang="en-US" sz="2800" b="0" i="0" dirty="0">
                <a:latin typeface="微软雅黑" panose="020B0503020204020204" pitchFamily="34" charset="-122"/>
                <a:ea typeface="微软雅黑" panose="020B0503020204020204" pitchFamily="34" charset="-122"/>
              </a:rPr>
            </a:br>
            <a:r>
              <a:rPr lang="en-US" altLang="zh-CN" sz="2800" b="0" i="0" dirty="0">
                <a:latin typeface="微软雅黑" panose="020B0503020204020204" pitchFamily="34" charset="-122"/>
                <a:ea typeface="微软雅黑" panose="020B0503020204020204" pitchFamily="34" charset="-122"/>
              </a:rPr>
              <a:t>7.</a:t>
            </a:r>
            <a:r>
              <a:rPr lang="zh-CN" altLang="en-US" sz="2800" b="0" i="0" dirty="0">
                <a:latin typeface="微软雅黑" panose="020B0503020204020204" pitchFamily="34" charset="-122"/>
                <a:ea typeface="微软雅黑" panose="020B0503020204020204" pitchFamily="34" charset="-122"/>
              </a:rPr>
              <a:t>改变阅读课堂的已有痼疾</a:t>
            </a:r>
            <a:endParaRPr lang="zh-CN" altLang="en-US" b="0" i="0" dirty="0">
              <a:latin typeface="微软雅黑" panose="020B0503020204020204" pitchFamily="34" charset="-122"/>
              <a:ea typeface="微软雅黑" panose="020B0503020204020204" pitchFamily="34" charset="-122"/>
            </a:endParaRPr>
          </a:p>
        </p:txBody>
      </p:sp>
      <p:sp>
        <p:nvSpPr>
          <p:cNvPr id="44035" name="Rectangle 5"/>
          <p:cNvSpPr/>
          <p:nvPr/>
        </p:nvSpPr>
        <p:spPr>
          <a:xfrm>
            <a:off x="682625" y="5157788"/>
            <a:ext cx="7200900" cy="1079500"/>
          </a:xfrm>
          <a:prstGeom prst="rect">
            <a:avLst/>
          </a:prstGeom>
          <a:noFill/>
          <a:ln w="9525" cap="flat" cmpd="sng">
            <a:solidFill>
              <a:schemeClr val="tx2"/>
            </a:solidFill>
            <a:prstDash val="solid"/>
            <a:miter/>
            <a:headEnd type="none" w="med" len="med"/>
            <a:tailEnd type="none" w="med" len="med"/>
          </a:ln>
        </p:spPr>
        <p:txBody>
          <a:bodyPr wrap="none" anchor="ctr"/>
          <a:p>
            <a:pPr lvl="0" algn="just" eaLnBrk="1" hangingPunct="1"/>
            <a:endParaRPr lang="zh-CN" altLang="en-US" dirty="0">
              <a:latin typeface="华文彩云" pitchFamily="2" charset="-122"/>
              <a:ea typeface="华文彩云" pitchFamily="2" charset="-122"/>
            </a:endParaRPr>
          </a:p>
        </p:txBody>
      </p:sp>
      <p:sp>
        <p:nvSpPr>
          <p:cNvPr id="44036" name="Text Box 3"/>
          <p:cNvSpPr txBox="1"/>
          <p:nvPr/>
        </p:nvSpPr>
        <p:spPr>
          <a:xfrm>
            <a:off x="609600" y="457200"/>
            <a:ext cx="6986588" cy="830263"/>
          </a:xfrm>
          <a:prstGeom prst="rect">
            <a:avLst/>
          </a:prstGeom>
          <a:noFill/>
          <a:ln w="9525">
            <a:noFill/>
          </a:ln>
        </p:spPr>
        <p:txBody>
          <a:bodyPr>
            <a:spAutoFit/>
          </a:bodyPr>
          <a:p>
            <a:pPr marL="342900" lvl="0" indent="-342900" algn="just" eaLnBrk="1" hangingPunct="1">
              <a:spcBef>
                <a:spcPct val="50000"/>
              </a:spcBef>
              <a:buClr>
                <a:schemeClr val="folHlink"/>
              </a:buClr>
              <a:buSzPct val="60000"/>
              <a:buFont typeface="Wingdings" panose="05000000000000000000" pitchFamily="2" charset="2"/>
              <a:buNone/>
            </a:pPr>
            <a:r>
              <a:rPr lang="zh-CN" altLang="en-US" sz="3600" b="1" dirty="0">
                <a:solidFill>
                  <a:srgbClr val="FF0000"/>
                </a:solidFill>
                <a:latin typeface="楷体" panose="02010609060101010101" pitchFamily="49" charset="-122"/>
                <a:ea typeface="楷体" panose="02010609060101010101" pitchFamily="49" charset="-122"/>
              </a:rPr>
              <a:t>      </a:t>
            </a:r>
            <a:r>
              <a:rPr lang="zh-CN" altLang="en-US" sz="4800" b="1" dirty="0">
                <a:solidFill>
                  <a:srgbClr val="FF0000"/>
                </a:solidFill>
                <a:latin typeface="楷体" panose="02010609060101010101" pitchFamily="49" charset="-122"/>
                <a:ea typeface="楷体" panose="02010609060101010101" pitchFamily="49" charset="-122"/>
              </a:rPr>
              <a:t>四</a:t>
            </a:r>
            <a:r>
              <a:rPr lang="zh-CN" altLang="en-US" sz="4800" b="1" dirty="0">
                <a:solidFill>
                  <a:srgbClr val="FF0000"/>
                </a:solidFill>
                <a:latin typeface="华文新魏" pitchFamily="2" charset="-122"/>
                <a:ea typeface="华文新魏" pitchFamily="2" charset="-122"/>
              </a:rPr>
              <a:t>   教学评价的角度</a:t>
            </a:r>
            <a:endParaRPr lang="zh-CN" altLang="en-US" sz="4800" b="1" dirty="0">
              <a:solidFill>
                <a:srgbClr val="FF0000"/>
              </a:solidFill>
              <a:latin typeface="华文新魏" pitchFamily="2" charset="-122"/>
              <a:ea typeface="华文新魏" pitchFamily="2" charset="-122"/>
            </a:endParaRPr>
          </a:p>
        </p:txBody>
      </p:sp>
    </p:spTree>
  </p:cSld>
  <p:clrMapOvr>
    <a:masterClrMapping/>
  </p:clrMapOvr>
  <p:transition spd="med">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900"/>
                                  </p:stCondLst>
                                  <p:childTnLst>
                                    <p:set>
                                      <p:cBhvr>
                                        <p:cTn id="6" dur="1" fill="hold">
                                          <p:stCondLst>
                                            <p:cond delay="0"/>
                                          </p:stCondLst>
                                        </p:cTn>
                                        <p:tgtEl>
                                          <p:spTgt spid="44034"/>
                                        </p:tgtEl>
                                        <p:attrNameLst>
                                          <p:attrName>style.visibility</p:attrName>
                                        </p:attrNameLst>
                                      </p:cBhvr>
                                      <p:to>
                                        <p:strVal val="visible"/>
                                      </p:to>
                                    </p:set>
                                    <p:animEffect transition="in" filter="wipe(left)">
                                      <p:cBhvr>
                                        <p:cTn id="7" dur="1000"/>
                                        <p:tgtEl>
                                          <p:spTgt spid="440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4"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文本框 1"/>
          <p:cNvSpPr txBox="1"/>
          <p:nvPr/>
        </p:nvSpPr>
        <p:spPr>
          <a:xfrm>
            <a:off x="228600" y="1828800"/>
            <a:ext cx="8763000" cy="2308225"/>
          </a:xfrm>
          <a:prstGeom prst="rect">
            <a:avLst/>
          </a:prstGeom>
          <a:noFill/>
          <a:ln w="9525">
            <a:noFill/>
          </a:ln>
        </p:spPr>
        <p:txBody>
          <a:bodyPr>
            <a:spAutoFit/>
          </a:bodyPr>
          <a:p>
            <a:pPr lvl="0" eaLnBrk="1" hangingPunct="1"/>
            <a:r>
              <a:rPr lang="zh-CN" altLang="en-US" sz="3600" b="1" dirty="0">
                <a:solidFill>
                  <a:srgbClr val="0070C0"/>
                </a:solidFill>
                <a:latin typeface="楷体" panose="02010609060101010101" pitchFamily="49" charset="-122"/>
                <a:ea typeface="楷体" panose="02010609060101010101" pitchFamily="49" charset="-122"/>
                <a:sym typeface="Arial" panose="020B0604020202020204" pitchFamily="34" charset="0"/>
              </a:rPr>
              <a:t>能力</a:t>
            </a:r>
            <a:endParaRPr lang="en-US" altLang="zh-CN" sz="3600" b="1" dirty="0">
              <a:solidFill>
                <a:srgbClr val="0070C0"/>
              </a:solidFill>
              <a:latin typeface="楷体" panose="02010609060101010101" pitchFamily="49" charset="-122"/>
              <a:ea typeface="楷体" panose="02010609060101010101" pitchFamily="49" charset="-122"/>
              <a:sym typeface="Arial" panose="020B0604020202020204" pitchFamily="34" charset="0"/>
            </a:endParaRPr>
          </a:p>
          <a:p>
            <a:pPr lvl="0" eaLnBrk="1" hangingPunct="1"/>
            <a:r>
              <a:rPr lang="en-US" altLang="zh-CN" sz="3600" dirty="0">
                <a:latin typeface="楷体" panose="02010609060101010101" pitchFamily="49" charset="-122"/>
                <a:ea typeface="楷体" panose="02010609060101010101" pitchFamily="49" charset="-122"/>
                <a:sym typeface="Arial" panose="020B0604020202020204" pitchFamily="34" charset="0"/>
              </a:rPr>
              <a:t>=</a:t>
            </a:r>
            <a:r>
              <a:rPr lang="zh-CN" altLang="en-US" sz="3600" dirty="0">
                <a:latin typeface="楷体" panose="02010609060101010101" pitchFamily="49" charset="-122"/>
                <a:ea typeface="楷体" panose="02010609060101010101" pitchFamily="49" charset="-122"/>
                <a:sym typeface="Arial" panose="020B0604020202020204" pitchFamily="34" charset="0"/>
              </a:rPr>
              <a:t>目标</a:t>
            </a:r>
            <a:r>
              <a:rPr lang="en-US" altLang="zh-CN" sz="3600" dirty="0">
                <a:latin typeface="楷体" panose="02010609060101010101" pitchFamily="49" charset="-122"/>
                <a:ea typeface="楷体" panose="02010609060101010101" pitchFamily="49" charset="-122"/>
                <a:sym typeface="Arial" panose="020B0604020202020204" pitchFamily="34" charset="0"/>
              </a:rPr>
              <a:t>X</a:t>
            </a:r>
            <a:r>
              <a:rPr lang="zh-CN" altLang="en-US" sz="3600" dirty="0">
                <a:latin typeface="楷体" panose="02010609060101010101" pitchFamily="49" charset="-122"/>
                <a:ea typeface="楷体" panose="02010609060101010101" pitchFamily="49" charset="-122"/>
                <a:sym typeface="Arial" panose="020B0604020202020204" pitchFamily="34" charset="0"/>
              </a:rPr>
              <a:t>情境族</a:t>
            </a:r>
            <a:endParaRPr lang="en-US" altLang="zh-CN" sz="3600" dirty="0">
              <a:latin typeface="楷体" panose="02010609060101010101" pitchFamily="49" charset="-122"/>
              <a:ea typeface="楷体" panose="02010609060101010101" pitchFamily="49" charset="-122"/>
              <a:sym typeface="Arial" panose="020B0604020202020204" pitchFamily="34" charset="0"/>
            </a:endParaRPr>
          </a:p>
          <a:p>
            <a:pPr lvl="0" eaLnBrk="1" hangingPunct="1"/>
            <a:r>
              <a:rPr lang="en-US" altLang="zh-CN" sz="3600" dirty="0">
                <a:latin typeface="楷体" panose="02010609060101010101" pitchFamily="49" charset="-122"/>
                <a:ea typeface="楷体" panose="02010609060101010101" pitchFamily="49" charset="-122"/>
                <a:sym typeface="Arial" panose="020B0604020202020204" pitchFamily="34" charset="0"/>
              </a:rPr>
              <a:t>=[</a:t>
            </a:r>
            <a:r>
              <a:rPr lang="zh-CN" altLang="en-US" sz="3600" dirty="0">
                <a:latin typeface="楷体" panose="02010609060101010101" pitchFamily="49" charset="-122"/>
                <a:ea typeface="楷体" panose="02010609060101010101" pitchFamily="49" charset="-122"/>
                <a:sym typeface="Arial" panose="020B0604020202020204" pitchFamily="34" charset="0"/>
              </a:rPr>
              <a:t>素能</a:t>
            </a:r>
            <a:r>
              <a:rPr lang="en-US" altLang="zh-CN" sz="3600" dirty="0">
                <a:latin typeface="楷体" panose="02010609060101010101" pitchFamily="49" charset="-122"/>
                <a:ea typeface="楷体" panose="02010609060101010101" pitchFamily="49" charset="-122"/>
                <a:sym typeface="Arial" panose="020B0604020202020204" pitchFamily="34" charset="0"/>
              </a:rPr>
              <a:t>X</a:t>
            </a:r>
            <a:r>
              <a:rPr lang="zh-CN" altLang="en-US" sz="3600" dirty="0">
                <a:latin typeface="楷体" panose="02010609060101010101" pitchFamily="49" charset="-122"/>
                <a:ea typeface="楷体" panose="02010609060101010101" pitchFamily="49" charset="-122"/>
                <a:sym typeface="Arial" panose="020B0604020202020204" pitchFamily="34" charset="0"/>
              </a:rPr>
              <a:t>内容知识</a:t>
            </a:r>
            <a:r>
              <a:rPr lang="en-US" altLang="zh-CN" sz="3600" dirty="0">
                <a:latin typeface="楷体" panose="02010609060101010101" pitchFamily="49" charset="-122"/>
                <a:ea typeface="楷体" panose="02010609060101010101" pitchFamily="49" charset="-122"/>
                <a:sym typeface="Arial" panose="020B0604020202020204" pitchFamily="34" charset="0"/>
              </a:rPr>
              <a:t>]X</a:t>
            </a:r>
            <a:endParaRPr lang="en-US" altLang="zh-CN" sz="3600" dirty="0">
              <a:latin typeface="楷体" panose="02010609060101010101" pitchFamily="49" charset="-122"/>
              <a:ea typeface="楷体" panose="02010609060101010101" pitchFamily="49" charset="-122"/>
              <a:sym typeface="Arial" panose="020B0604020202020204" pitchFamily="34" charset="0"/>
            </a:endParaRPr>
          </a:p>
          <a:p>
            <a:pPr lvl="0" eaLnBrk="1" hangingPunct="1"/>
            <a:r>
              <a:rPr lang="en-US" altLang="zh-CN" sz="3600" dirty="0">
                <a:latin typeface="楷体" panose="02010609060101010101" pitchFamily="49" charset="-122"/>
                <a:ea typeface="楷体" panose="02010609060101010101" pitchFamily="49" charset="-122"/>
                <a:sym typeface="Arial" panose="020B0604020202020204" pitchFamily="34" charset="0"/>
              </a:rPr>
              <a:t>=[(</a:t>
            </a:r>
            <a:r>
              <a:rPr lang="zh-CN" altLang="en-US" sz="3600" dirty="0">
                <a:latin typeface="楷体" panose="02010609060101010101" pitchFamily="49" charset="-122"/>
                <a:ea typeface="楷体" panose="02010609060101010101" pitchFamily="49" charset="-122"/>
                <a:sym typeface="Arial" panose="020B0604020202020204" pitchFamily="34" charset="0"/>
              </a:rPr>
              <a:t>阅读背景</a:t>
            </a:r>
            <a:r>
              <a:rPr lang="en-US" altLang="zh-CN" sz="3600" dirty="0">
                <a:latin typeface="楷体" panose="02010609060101010101" pitchFamily="49" charset="-122"/>
                <a:ea typeface="楷体" panose="02010609060101010101" pitchFamily="49" charset="-122"/>
                <a:sym typeface="Arial" panose="020B0604020202020204" pitchFamily="34" charset="0"/>
              </a:rPr>
              <a:t>+</a:t>
            </a:r>
            <a:r>
              <a:rPr lang="zh-CN" altLang="en-US" sz="3600" dirty="0">
                <a:latin typeface="楷体" panose="02010609060101010101" pitchFamily="49" charset="-122"/>
                <a:ea typeface="楷体" panose="02010609060101010101" pitchFamily="49" charset="-122"/>
                <a:sym typeface="Arial" panose="020B0604020202020204" pitchFamily="34" charset="0"/>
              </a:rPr>
              <a:t>阅读信息</a:t>
            </a:r>
            <a:r>
              <a:rPr lang="en-US" altLang="zh-CN" sz="3600" dirty="0">
                <a:latin typeface="楷体" panose="02010609060101010101" pitchFamily="49" charset="-122"/>
                <a:ea typeface="楷体" panose="02010609060101010101" pitchFamily="49" charset="-122"/>
                <a:sym typeface="Arial" panose="020B0604020202020204" pitchFamily="34" charset="0"/>
              </a:rPr>
              <a:t>+</a:t>
            </a:r>
            <a:r>
              <a:rPr lang="zh-CN" altLang="en-US" sz="3600" dirty="0">
                <a:latin typeface="楷体" panose="02010609060101010101" pitchFamily="49" charset="-122"/>
                <a:ea typeface="楷体" panose="02010609060101010101" pitchFamily="49" charset="-122"/>
                <a:sym typeface="Arial" panose="020B0604020202020204" pitchFamily="34" charset="0"/>
              </a:rPr>
              <a:t>阅读功能</a:t>
            </a:r>
            <a:r>
              <a:rPr lang="en-US" altLang="zh-CN" sz="3600" dirty="0">
                <a:latin typeface="楷体" panose="02010609060101010101" pitchFamily="49" charset="-122"/>
                <a:ea typeface="楷体" panose="02010609060101010101" pitchFamily="49" charset="-122"/>
                <a:sym typeface="Arial" panose="020B0604020202020204" pitchFamily="34" charset="0"/>
              </a:rPr>
              <a:t>)X</a:t>
            </a:r>
            <a:r>
              <a:rPr lang="zh-CN" altLang="en-US" sz="3600" dirty="0">
                <a:latin typeface="楷体" panose="02010609060101010101" pitchFamily="49" charset="-122"/>
                <a:ea typeface="楷体" panose="02010609060101010101" pitchFamily="49" charset="-122"/>
                <a:sym typeface="Arial" panose="020B0604020202020204" pitchFamily="34" charset="0"/>
              </a:rPr>
              <a:t>任务单</a:t>
            </a:r>
            <a:r>
              <a:rPr lang="en-US" altLang="zh-CN" sz="3600" dirty="0">
                <a:latin typeface="楷体" panose="02010609060101010101" pitchFamily="49" charset="-122"/>
                <a:ea typeface="楷体" panose="02010609060101010101" pitchFamily="49" charset="-122"/>
                <a:sym typeface="Arial" panose="020B0604020202020204" pitchFamily="34" charset="0"/>
              </a:rPr>
              <a:t>]</a:t>
            </a:r>
            <a:endParaRPr lang="en-US" altLang="zh-CN" sz="3600" dirty="0">
              <a:latin typeface="楷体" panose="02010609060101010101" pitchFamily="49" charset="-122"/>
              <a:ea typeface="楷体" panose="02010609060101010101" pitchFamily="49" charset="-122"/>
              <a:sym typeface="Arial" panose="020B0604020202020204" pitchFamily="34" charset="0"/>
            </a:endParaRPr>
          </a:p>
        </p:txBody>
      </p:sp>
      <p:sp>
        <p:nvSpPr>
          <p:cNvPr id="5" name="Rectangle 2"/>
          <p:cNvSpPr>
            <a:spLocks noChangeArrowheads="1"/>
          </p:cNvSpPr>
          <p:nvPr/>
        </p:nvSpPr>
        <p:spPr bwMode="auto">
          <a:xfrm>
            <a:off x="762000" y="377825"/>
            <a:ext cx="3886200" cy="647700"/>
          </a:xfrm>
          <a:prstGeom prst="rect">
            <a:avLst/>
          </a:prstGeom>
        </p:spPr>
        <p:style>
          <a:lnRef idx="2">
            <a:schemeClr val="accent2"/>
          </a:lnRef>
          <a:fillRef idx="1">
            <a:schemeClr val="lt1"/>
          </a:fillRef>
          <a:effectRef idx="0">
            <a:schemeClr val="accent2"/>
          </a:effectRef>
          <a:fontRef idx="minor">
            <a:schemeClr val="dk1"/>
          </a:fontRef>
        </p:style>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0" i="0" u="none" strike="noStrike" kern="1200" cap="none" spc="0" normalizeH="0" baseline="0" noProof="0" dirty="0">
                <a:ln>
                  <a:noFill/>
                </a:ln>
                <a:solidFill>
                  <a:srgbClr val="FF3300"/>
                </a:solidFill>
                <a:effectLst/>
                <a:uLnTx/>
                <a:uFillTx/>
                <a:latin typeface="微软雅黑" panose="020B0503020204020204" pitchFamily="34" charset="-122"/>
                <a:ea typeface="微软雅黑" panose="020B0503020204020204" pitchFamily="34" charset="-122"/>
                <a:cs typeface="+mn-cs"/>
              </a:rPr>
              <a:t>能力提升过程评价</a:t>
            </a:r>
            <a:endParaRPr kumimoji="0" lang="zh-CN" altLang="en-US" sz="3600" b="0" i="0" u="none" strike="noStrike" kern="1200" cap="none" spc="0" normalizeH="0" baseline="0" noProof="0" dirty="0">
              <a:ln>
                <a:noFill/>
              </a:ln>
              <a:solidFill>
                <a:srgbClr val="FF3300"/>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标题 23553"/>
          <p:cNvSpPr>
            <a:spLocks noGrp="1" noRot="1"/>
          </p:cNvSpPr>
          <p:nvPr>
            <p:ph type="title"/>
          </p:nvPr>
        </p:nvSpPr>
        <p:spPr>
          <a:xfrm>
            <a:off x="457200" y="274638"/>
            <a:ext cx="8507413" cy="976312"/>
          </a:xfrm>
        </p:spPr>
        <p:txBody>
          <a:bodyPr vert="horz" wrap="square" lIns="91440" tIns="45720" rIns="91440" bIns="45720" anchor="ctr"/>
          <a:p>
            <a:endParaRPr lang="zh-CN" altLang="en-US" sz="4000" dirty="0">
              <a:ea typeface="宋体" panose="02010600030101010101" pitchFamily="2" charset="-122"/>
            </a:endParaRPr>
          </a:p>
        </p:txBody>
      </p:sp>
      <p:sp>
        <p:nvSpPr>
          <p:cNvPr id="46083" name="文本占位符 23554"/>
          <p:cNvSpPr>
            <a:spLocks noGrp="1"/>
          </p:cNvSpPr>
          <p:nvPr>
            <p:ph idx="1"/>
          </p:nvPr>
        </p:nvSpPr>
        <p:spPr>
          <a:xfrm>
            <a:off x="0" y="1341438"/>
            <a:ext cx="9144000" cy="5516562"/>
          </a:xfrm>
        </p:spPr>
        <p:txBody>
          <a:bodyPr vert="horz" wrap="square" lIns="91440" tIns="45720" rIns="91440" bIns="45720" anchor="t"/>
          <a:p>
            <a:r>
              <a:rPr lang="zh-CN" altLang="en-US" sz="2800" dirty="0">
                <a:latin typeface="楷体" panose="02010609060101010101" pitchFamily="49" charset="-122"/>
                <a:ea typeface="楷体" panose="02010609060101010101" pitchFamily="49" charset="-122"/>
              </a:rPr>
              <a:t>直接提取信息</a:t>
            </a:r>
            <a:endParaRPr lang="zh-CN" altLang="en-US" sz="2800" dirty="0">
              <a:latin typeface="楷体" panose="02010609060101010101" pitchFamily="49" charset="-122"/>
              <a:ea typeface="楷体" panose="02010609060101010101" pitchFamily="49" charset="-122"/>
            </a:endParaRPr>
          </a:p>
          <a:p>
            <a:r>
              <a:rPr lang="zh-CN" altLang="en-US" sz="2800" dirty="0">
                <a:latin typeface="楷体" panose="02010609060101010101" pitchFamily="49" charset="-122"/>
                <a:ea typeface="楷体" panose="02010609060101010101" pitchFamily="49" charset="-122"/>
              </a:rPr>
              <a:t>直接推论（推论出某事件所导致的另一事件，在一串的论点后，归纳出重点，找出代词与主词的关系，归纳文章的主旨，描述人物间的关系）</a:t>
            </a:r>
            <a:endParaRPr lang="zh-CN" altLang="en-US" sz="2800" dirty="0">
              <a:latin typeface="楷体" panose="02010609060101010101" pitchFamily="49" charset="-122"/>
              <a:ea typeface="楷体" panose="02010609060101010101" pitchFamily="49" charset="-122"/>
            </a:endParaRPr>
          </a:p>
          <a:p>
            <a:r>
              <a:rPr lang="zh-CN" altLang="en-US" sz="2800" dirty="0">
                <a:latin typeface="楷体" panose="02010609060101010101" pitchFamily="49" charset="-122"/>
                <a:ea typeface="楷体" panose="02010609060101010101" pitchFamily="49" charset="-122"/>
              </a:rPr>
              <a:t>解释、整合文中的信息和观点（清楚分辩出文章整体信息或主题，考虑文中人物可选择的其它行动，比较及对照文章信息，推测故事中的情绪或气氛，解释文中信息在真实世界的适用性）</a:t>
            </a:r>
            <a:endParaRPr lang="zh-CN" altLang="en-US" sz="2800" dirty="0">
              <a:latin typeface="楷体" panose="02010609060101010101" pitchFamily="49" charset="-122"/>
              <a:ea typeface="楷体" panose="02010609060101010101" pitchFamily="49" charset="-122"/>
            </a:endParaRPr>
          </a:p>
          <a:p>
            <a:r>
              <a:rPr lang="zh-CN" altLang="en-US" sz="2800" dirty="0">
                <a:latin typeface="楷体" panose="02010609060101010101" pitchFamily="49" charset="-122"/>
                <a:ea typeface="楷体" panose="02010609060101010101" pitchFamily="49" charset="-122"/>
              </a:rPr>
              <a:t>评价文章的内容和表达方法（评估文章所描述事件实际发生的可能性，揣测作者如何想出让人出乎意料的结局，评判文章中讯息的完整性，找出作者的观点）</a:t>
            </a:r>
            <a:endParaRPr lang="zh-CN" altLang="en-US" sz="2800" dirty="0">
              <a:latin typeface="楷体" panose="02010609060101010101" pitchFamily="49" charset="-122"/>
              <a:ea typeface="楷体" panose="02010609060101010101" pitchFamily="49" charset="-122"/>
            </a:endParaRPr>
          </a:p>
          <a:p>
            <a:endParaRPr lang="zh-CN" altLang="en-US" sz="2800" dirty="0">
              <a:latin typeface="楷体" panose="02010609060101010101" pitchFamily="49" charset="-122"/>
              <a:ea typeface="楷体" panose="02010609060101010101" pitchFamily="49" charset="-122"/>
            </a:endParaRPr>
          </a:p>
          <a:p>
            <a:pPr>
              <a:buNone/>
            </a:pPr>
            <a:endParaRPr lang="zh-CN" altLang="en-US" sz="2800" dirty="0">
              <a:latin typeface="楷体" panose="02010609060101010101" pitchFamily="49" charset="-122"/>
              <a:ea typeface="楷体" panose="02010609060101010101" pitchFamily="49" charset="-122"/>
            </a:endParaRPr>
          </a:p>
        </p:txBody>
      </p:sp>
      <p:sp>
        <p:nvSpPr>
          <p:cNvPr id="5" name="Rectangle 2"/>
          <p:cNvSpPr>
            <a:spLocks noChangeArrowheads="1"/>
          </p:cNvSpPr>
          <p:nvPr/>
        </p:nvSpPr>
        <p:spPr bwMode="auto">
          <a:xfrm>
            <a:off x="2286000" y="381000"/>
            <a:ext cx="4572000" cy="646113"/>
          </a:xfrm>
          <a:prstGeom prst="rect">
            <a:avLst/>
          </a:prstGeom>
        </p:spPr>
        <p:style>
          <a:lnRef idx="2">
            <a:schemeClr val="accent2"/>
          </a:lnRef>
          <a:fillRef idx="1">
            <a:schemeClr val="lt1"/>
          </a:fillRef>
          <a:effectRef idx="0">
            <a:schemeClr val="accent2"/>
          </a:effectRef>
          <a:fontRef idx="minor">
            <a:schemeClr val="dk1"/>
          </a:fontRef>
        </p:style>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600" b="0" i="0" u="none" strike="noStrike" kern="1200" cap="none" spc="0" normalizeH="0" baseline="0" noProof="0" smtClean="0">
                <a:ln>
                  <a:noFill/>
                </a:ln>
                <a:solidFill>
                  <a:srgbClr val="080808"/>
                </a:solidFill>
                <a:effectLst/>
                <a:uLnTx/>
                <a:uFillTx/>
                <a:latin typeface="+mn-lt"/>
                <a:ea typeface="宋体" panose="02010600030101010101" pitchFamily="2" charset="-122"/>
                <a:cs typeface="+mn-cs"/>
              </a:rPr>
              <a:t>Pirls</a:t>
            </a:r>
            <a:r>
              <a:rPr kumimoji="0" lang="zh-CN" altLang="en-US" sz="3600" b="0" i="0" u="none" strike="noStrike" kern="1200" cap="none" spc="0" normalizeH="0" baseline="0" noProof="0" smtClean="0">
                <a:ln>
                  <a:noFill/>
                </a:ln>
                <a:solidFill>
                  <a:srgbClr val="080808"/>
                </a:solidFill>
                <a:effectLst/>
                <a:uLnTx/>
                <a:uFillTx/>
                <a:latin typeface="+mn-lt"/>
                <a:ea typeface="宋体" panose="02010600030101010101" pitchFamily="2" charset="-122"/>
                <a:cs typeface="+mn-cs"/>
              </a:rPr>
              <a:t>的阅读能力层次</a:t>
            </a:r>
            <a:endParaRPr kumimoji="0" lang="zh-CN" altLang="en-US" sz="3600" b="0" i="0" u="none" strike="noStrike" kern="1200" cap="none" spc="0" normalizeH="0" baseline="0" noProof="0" smtClean="0">
              <a:ln>
                <a:noFill/>
              </a:ln>
              <a:solidFill>
                <a:srgbClr val="FF3300"/>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页脚占位符 3"/>
          <p:cNvSpPr txBox="1">
            <a:spLocks noGrp="1"/>
          </p:cNvSpPr>
          <p:nvPr/>
        </p:nvSpPr>
        <p:spPr>
          <a:xfrm>
            <a:off x="7046913" y="6310313"/>
            <a:ext cx="2133600" cy="244475"/>
          </a:xfrm>
          <a:prstGeom prst="rect">
            <a:avLst/>
          </a:prstGeom>
          <a:noFill/>
          <a:ln w="9525">
            <a:noFill/>
          </a:ln>
        </p:spPr>
        <p:txBody>
          <a:bodyPr/>
          <a:p>
            <a:pPr lvl="0" eaLnBrk="1" hangingPunct="1"/>
            <a:r>
              <a:rPr lang="en-US" altLang="zh-CN" dirty="0">
                <a:latin typeface="Arial" panose="020B0604020202020204" pitchFamily="34" charset="0"/>
                <a:ea typeface="宋体" panose="02010600030101010101" pitchFamily="2" charset="-122"/>
              </a:rPr>
              <a:t>   </a:t>
            </a:r>
            <a:endParaRPr lang="en-US" altLang="zh-CN" dirty="0">
              <a:latin typeface="Arial" panose="020B0604020202020204" pitchFamily="34" charset="0"/>
              <a:ea typeface="宋体" panose="02010600030101010101" pitchFamily="2" charset="-122"/>
            </a:endParaRPr>
          </a:p>
          <a:p>
            <a:pPr lvl="0" eaLnBrk="1" hangingPunct="1"/>
            <a:r>
              <a:rPr lang="en-US" altLang="zh-CN" dirty="0">
                <a:latin typeface="Arial" panose="020B0604020202020204" pitchFamily="34" charset="0"/>
                <a:ea typeface="宋体" panose="02010600030101010101" pitchFamily="2" charset="-122"/>
              </a:rPr>
              <a:t>   </a:t>
            </a:r>
            <a:endParaRPr lang="en-US" altLang="zh-CN" dirty="0">
              <a:latin typeface="Arial" panose="020B0604020202020204" pitchFamily="34" charset="0"/>
              <a:ea typeface="宋体" panose="02010600030101010101" pitchFamily="2" charset="-122"/>
            </a:endParaRPr>
          </a:p>
        </p:txBody>
      </p:sp>
      <p:sp>
        <p:nvSpPr>
          <p:cNvPr id="47107" name="AutoShape 286"/>
          <p:cNvSpPr/>
          <p:nvPr/>
        </p:nvSpPr>
        <p:spPr>
          <a:xfrm>
            <a:off x="1350963" y="3635375"/>
            <a:ext cx="6553200" cy="792163"/>
          </a:xfrm>
          <a:prstGeom prst="roundRect">
            <a:avLst>
              <a:gd name="adj" fmla="val 16667"/>
            </a:avLst>
          </a:prstGeom>
          <a:solidFill>
            <a:srgbClr val="FFFFFF"/>
          </a:solidFill>
          <a:ln w="9525" cap="flat" cmpd="sng">
            <a:prstDash val="solid"/>
            <a:headEnd type="none" w="med" len="med"/>
            <a:tailEnd type="none" w="med" len="med"/>
          </a:ln>
          <a:scene3d>
            <a:camera prst="legacyObliqueBottomRight">
              <a:rot lat="0" lon="0" rev="0"/>
            </a:camera>
            <a:lightRig rig="legacyFlat3" dir="b"/>
          </a:scene3d>
          <a:sp3d extrusionH="176200" prstMaterial="legacyWireframe">
            <a:bevelT w="13500" h="13500" prst="angle"/>
            <a:bevelB w="13500" h="13500" prst="angle"/>
            <a:extrusionClr>
              <a:srgbClr val="FFFFFF"/>
            </a:extrusionClr>
          </a:sp3d>
        </p:spPr>
        <p:txBody>
          <a:bodyPr wrap="none" anchor="ctr">
            <a:flatTx/>
          </a:bodyPr>
          <a:p>
            <a:pPr lvl="0" algn="ctr" eaLnBrk="1" hangingPunct="1"/>
            <a:endParaRPr lang="zh-CN" altLang="en-US" sz="1200" dirty="0">
              <a:latin typeface="Arial" panose="020B0604020202020204" pitchFamily="34" charset="0"/>
              <a:ea typeface="宋体" panose="02010600030101010101" pitchFamily="2" charset="-122"/>
            </a:endParaRPr>
          </a:p>
        </p:txBody>
      </p:sp>
      <p:sp>
        <p:nvSpPr>
          <p:cNvPr id="47108" name="AutoShape 287"/>
          <p:cNvSpPr/>
          <p:nvPr/>
        </p:nvSpPr>
        <p:spPr>
          <a:xfrm>
            <a:off x="1350963" y="5075238"/>
            <a:ext cx="6553200" cy="792162"/>
          </a:xfrm>
          <a:prstGeom prst="roundRect">
            <a:avLst>
              <a:gd name="adj" fmla="val 16667"/>
            </a:avLst>
          </a:prstGeom>
          <a:solidFill>
            <a:srgbClr val="FFFFFF"/>
          </a:solidFill>
          <a:ln w="9525" cap="flat" cmpd="sng">
            <a:prstDash val="solid"/>
            <a:headEnd type="none" w="med" len="med"/>
            <a:tailEnd type="none" w="med" len="med"/>
          </a:ln>
          <a:scene3d>
            <a:camera prst="legacyObliqueBottomRight">
              <a:rot lat="0" lon="0" rev="0"/>
            </a:camera>
            <a:lightRig rig="legacyFlat3" dir="b"/>
          </a:scene3d>
          <a:sp3d extrusionH="176200" prstMaterial="legacyWireframe">
            <a:bevelT w="13500" h="13500" prst="angle"/>
            <a:bevelB w="13500" h="13500" prst="angle"/>
            <a:extrusionClr>
              <a:srgbClr val="FFFFFF"/>
            </a:extrusionClr>
          </a:sp3d>
        </p:spPr>
        <p:txBody>
          <a:bodyPr wrap="none" anchor="ctr">
            <a:flatTx/>
          </a:bodyPr>
          <a:p>
            <a:pPr lvl="0" algn="ctr" eaLnBrk="1" hangingPunct="1"/>
            <a:endParaRPr lang="zh-CN" altLang="en-US" sz="1200" dirty="0">
              <a:latin typeface="Arial" panose="020B0604020202020204" pitchFamily="34" charset="0"/>
              <a:ea typeface="宋体" panose="02010600030101010101" pitchFamily="2" charset="-122"/>
            </a:endParaRPr>
          </a:p>
        </p:txBody>
      </p:sp>
      <p:sp>
        <p:nvSpPr>
          <p:cNvPr id="47109" name="AutoShape 288"/>
          <p:cNvSpPr/>
          <p:nvPr/>
        </p:nvSpPr>
        <p:spPr>
          <a:xfrm>
            <a:off x="1350963" y="2195513"/>
            <a:ext cx="6553200" cy="792162"/>
          </a:xfrm>
          <a:prstGeom prst="roundRect">
            <a:avLst>
              <a:gd name="adj" fmla="val 16667"/>
            </a:avLst>
          </a:prstGeom>
          <a:solidFill>
            <a:srgbClr val="FFFFFF"/>
          </a:solidFill>
          <a:ln w="9525" cap="flat" cmpd="sng">
            <a:prstDash val="solid"/>
            <a:headEnd type="none" w="med" len="med"/>
            <a:tailEnd type="none" w="med" len="med"/>
          </a:ln>
          <a:scene3d>
            <a:camera prst="legacyObliqueBottomRight">
              <a:rot lat="0" lon="0" rev="0"/>
            </a:camera>
            <a:lightRig rig="legacyFlat3" dir="b"/>
          </a:scene3d>
          <a:sp3d extrusionH="176200" prstMaterial="legacyWireframe">
            <a:bevelT w="13500" h="13500" prst="angle"/>
            <a:bevelB w="13500" h="13500" prst="angle"/>
            <a:extrusionClr>
              <a:srgbClr val="FFFFFF"/>
            </a:extrusionClr>
          </a:sp3d>
        </p:spPr>
        <p:txBody>
          <a:bodyPr wrap="none" anchor="ctr">
            <a:flatTx/>
          </a:bodyPr>
          <a:p>
            <a:pPr lvl="0" algn="ctr" eaLnBrk="1" hangingPunct="1"/>
            <a:endParaRPr lang="zh-CN" altLang="en-US" sz="1200" dirty="0">
              <a:latin typeface="Arial" panose="020B0604020202020204" pitchFamily="34" charset="0"/>
              <a:ea typeface="宋体" panose="02010600030101010101" pitchFamily="2" charset="-122"/>
            </a:endParaRPr>
          </a:p>
        </p:txBody>
      </p:sp>
      <p:sp>
        <p:nvSpPr>
          <p:cNvPr id="47110" name="AutoShape 289"/>
          <p:cNvSpPr/>
          <p:nvPr/>
        </p:nvSpPr>
        <p:spPr>
          <a:xfrm>
            <a:off x="1477963" y="3762375"/>
            <a:ext cx="6553200" cy="792163"/>
          </a:xfrm>
          <a:prstGeom prst="roundRect">
            <a:avLst>
              <a:gd name="adj" fmla="val 16667"/>
            </a:avLst>
          </a:prstGeom>
          <a:solidFill>
            <a:srgbClr val="FFFFCC"/>
          </a:solidFill>
          <a:ln w="9525">
            <a:noFill/>
          </a:ln>
        </p:spPr>
        <p:txBody>
          <a:bodyPr wrap="none" anchor="ctr"/>
          <a:p>
            <a:pPr lvl="0" algn="ctr" eaLnBrk="1" hangingPunct="1"/>
            <a:endParaRPr lang="zh-CN" altLang="en-US" sz="1200" dirty="0">
              <a:latin typeface="Arial" panose="020B0604020202020204" pitchFamily="34" charset="0"/>
              <a:ea typeface="宋体" panose="02010600030101010101" pitchFamily="2" charset="-122"/>
            </a:endParaRPr>
          </a:p>
        </p:txBody>
      </p:sp>
      <p:sp>
        <p:nvSpPr>
          <p:cNvPr id="47111" name="AutoShape 290"/>
          <p:cNvSpPr/>
          <p:nvPr/>
        </p:nvSpPr>
        <p:spPr>
          <a:xfrm>
            <a:off x="1477963" y="5202238"/>
            <a:ext cx="6553200" cy="792162"/>
          </a:xfrm>
          <a:prstGeom prst="roundRect">
            <a:avLst>
              <a:gd name="adj" fmla="val 16667"/>
            </a:avLst>
          </a:prstGeom>
          <a:solidFill>
            <a:srgbClr val="FFFFCC"/>
          </a:solidFill>
          <a:ln w="9525">
            <a:noFill/>
          </a:ln>
        </p:spPr>
        <p:txBody>
          <a:bodyPr wrap="none" anchor="ctr"/>
          <a:p>
            <a:pPr lvl="0" algn="ctr" eaLnBrk="1" hangingPunct="1"/>
            <a:endParaRPr lang="zh-CN" altLang="en-US" sz="1200" dirty="0">
              <a:latin typeface="Arial" panose="020B0604020202020204" pitchFamily="34" charset="0"/>
              <a:ea typeface="宋体" panose="02010600030101010101" pitchFamily="2" charset="-122"/>
            </a:endParaRPr>
          </a:p>
        </p:txBody>
      </p:sp>
      <p:sp>
        <p:nvSpPr>
          <p:cNvPr id="47112" name="AutoShape 291"/>
          <p:cNvSpPr/>
          <p:nvPr/>
        </p:nvSpPr>
        <p:spPr>
          <a:xfrm>
            <a:off x="1477963" y="2322513"/>
            <a:ext cx="6553200" cy="792162"/>
          </a:xfrm>
          <a:prstGeom prst="roundRect">
            <a:avLst>
              <a:gd name="adj" fmla="val 16667"/>
            </a:avLst>
          </a:prstGeom>
          <a:solidFill>
            <a:srgbClr val="FFFFCC"/>
          </a:solidFill>
          <a:ln w="9525">
            <a:noFill/>
          </a:ln>
        </p:spPr>
        <p:txBody>
          <a:bodyPr wrap="none" anchor="ctr"/>
          <a:p>
            <a:pPr lvl="0" algn="ctr" eaLnBrk="1" hangingPunct="1"/>
            <a:endParaRPr lang="zh-CN" altLang="en-US" sz="1200" dirty="0">
              <a:latin typeface="Arial" panose="020B0604020202020204" pitchFamily="34" charset="0"/>
              <a:ea typeface="宋体" panose="02010600030101010101" pitchFamily="2" charset="-122"/>
            </a:endParaRPr>
          </a:p>
        </p:txBody>
      </p:sp>
      <p:sp>
        <p:nvSpPr>
          <p:cNvPr id="47113" name="AutoShape 292"/>
          <p:cNvSpPr/>
          <p:nvPr/>
        </p:nvSpPr>
        <p:spPr>
          <a:xfrm rot="5400000">
            <a:off x="2141538" y="1249363"/>
            <a:ext cx="792162" cy="2806700"/>
          </a:xfrm>
          <a:prstGeom prst="flowChartManualInput">
            <a:avLst/>
          </a:prstGeom>
          <a:gradFill rotWithShape="1">
            <a:gsLst>
              <a:gs pos="0">
                <a:srgbClr val="000066"/>
              </a:gs>
              <a:gs pos="100000">
                <a:schemeClr val="tx1"/>
              </a:gs>
            </a:gsLst>
            <a:path path="rect">
              <a:fillToRect r="100000" b="100000"/>
            </a:path>
            <a:tileRect/>
          </a:gradFill>
          <a:ln w="9525" cap="flat" cmpd="sng">
            <a:prstDash val="solid"/>
            <a:miter/>
            <a:headEnd type="none" w="med" len="med"/>
            <a:tailEnd type="none" w="med" len="med"/>
          </a:ln>
          <a:scene3d>
            <a:camera prst="legacyObliqueBottomRight">
              <a:rot lat="0" lon="0" rev="0"/>
            </a:camera>
            <a:lightRig rig="legacyFlat3" dir="b"/>
          </a:scene3d>
          <a:sp3d extrusionH="176200" prstMaterial="legacyPlastic">
            <a:bevelT w="13500" h="13500" prst="angle"/>
            <a:bevelB w="13500" h="13500" prst="angle"/>
            <a:extrusionClr>
              <a:srgbClr val="000066"/>
            </a:extrusionClr>
          </a:sp3d>
        </p:spPr>
        <p:txBody>
          <a:bodyPr wrap="none" lIns="87313" tIns="44450" rIns="87313" bIns="44450" anchor="ctr">
            <a:flatTx/>
          </a:bodyPr>
          <a:p>
            <a:pPr lvl="0" eaLnBrk="1" hangingPunct="1"/>
            <a:endParaRPr lang="zh-CN" altLang="en-US" dirty="0">
              <a:latin typeface="Arial" panose="020B0604020202020204" pitchFamily="34" charset="0"/>
              <a:ea typeface="宋体" panose="02010600030101010101" pitchFamily="2" charset="-122"/>
            </a:endParaRPr>
          </a:p>
        </p:txBody>
      </p:sp>
      <p:sp>
        <p:nvSpPr>
          <p:cNvPr id="47114" name="AutoShape 293"/>
          <p:cNvSpPr/>
          <p:nvPr/>
        </p:nvSpPr>
        <p:spPr>
          <a:xfrm rot="5400000">
            <a:off x="2143125" y="2689225"/>
            <a:ext cx="790575" cy="2806700"/>
          </a:xfrm>
          <a:prstGeom prst="flowChartManualInput">
            <a:avLst/>
          </a:prstGeom>
          <a:gradFill rotWithShape="1">
            <a:gsLst>
              <a:gs pos="0">
                <a:srgbClr val="A50021"/>
              </a:gs>
              <a:gs pos="100000">
                <a:schemeClr val="tx1"/>
              </a:gs>
            </a:gsLst>
            <a:path path="rect">
              <a:fillToRect r="100000" b="100000"/>
            </a:path>
            <a:tileRect/>
          </a:gradFill>
          <a:ln w="9525" cap="flat" cmpd="sng">
            <a:prstDash val="solid"/>
            <a:miter/>
            <a:headEnd type="none" w="med" len="med"/>
            <a:tailEnd type="none" w="med" len="med"/>
          </a:ln>
          <a:scene3d>
            <a:camera prst="legacyObliqueBottomRight">
              <a:rot lat="0" lon="0" rev="0"/>
            </a:camera>
            <a:lightRig rig="legacyFlat3" dir="b"/>
          </a:scene3d>
          <a:sp3d extrusionH="176200" prstMaterial="legacyPlastic">
            <a:bevelT w="13500" h="13500" prst="angle"/>
            <a:bevelB w="13500" h="13500" prst="angle"/>
            <a:extrusionClr>
              <a:srgbClr val="A50021"/>
            </a:extrusionClr>
          </a:sp3d>
        </p:spPr>
        <p:txBody>
          <a:bodyPr wrap="none" lIns="87313" tIns="44450" rIns="87313" bIns="44450" anchor="ctr">
            <a:flatTx/>
          </a:bodyPr>
          <a:p>
            <a:pPr lvl="0" eaLnBrk="1" hangingPunct="1"/>
            <a:endParaRPr lang="zh-CN" altLang="en-US" dirty="0">
              <a:latin typeface="Arial" panose="020B0604020202020204" pitchFamily="34" charset="0"/>
              <a:ea typeface="宋体" panose="02010600030101010101" pitchFamily="2" charset="-122"/>
            </a:endParaRPr>
          </a:p>
        </p:txBody>
      </p:sp>
      <p:sp>
        <p:nvSpPr>
          <p:cNvPr id="47115" name="AutoShape 294"/>
          <p:cNvSpPr/>
          <p:nvPr/>
        </p:nvSpPr>
        <p:spPr>
          <a:xfrm rot="5400000">
            <a:off x="2141538" y="4129088"/>
            <a:ext cx="792162" cy="2806700"/>
          </a:xfrm>
          <a:prstGeom prst="flowChartManualInput">
            <a:avLst/>
          </a:prstGeom>
          <a:gradFill rotWithShape="1">
            <a:gsLst>
              <a:gs pos="0">
                <a:srgbClr val="006699"/>
              </a:gs>
              <a:gs pos="100000">
                <a:schemeClr val="tx1"/>
              </a:gs>
            </a:gsLst>
            <a:path path="rect">
              <a:fillToRect r="100000" b="100000"/>
            </a:path>
            <a:tileRect/>
          </a:gradFill>
          <a:ln w="9525" cap="flat" cmpd="sng">
            <a:prstDash val="solid"/>
            <a:miter/>
            <a:headEnd type="none" w="med" len="med"/>
            <a:tailEnd type="none" w="med" len="med"/>
          </a:ln>
          <a:scene3d>
            <a:camera prst="legacyObliqueBottomRight">
              <a:rot lat="0" lon="0" rev="0"/>
            </a:camera>
            <a:lightRig rig="legacyFlat3" dir="b"/>
          </a:scene3d>
          <a:sp3d extrusionH="176200" prstMaterial="legacyPlastic">
            <a:bevelT w="13500" h="13500" prst="angle"/>
            <a:bevelB w="13500" h="13500" prst="angle"/>
            <a:extrusionClr>
              <a:srgbClr val="006699"/>
            </a:extrusionClr>
          </a:sp3d>
        </p:spPr>
        <p:txBody>
          <a:bodyPr wrap="none" lIns="87313" tIns="44450" rIns="87313" bIns="44450" anchor="ctr">
            <a:flatTx/>
          </a:bodyPr>
          <a:p>
            <a:pPr lvl="0" eaLnBrk="1" hangingPunct="1"/>
            <a:endParaRPr lang="zh-CN" altLang="en-US" dirty="0">
              <a:latin typeface="Arial" panose="020B0604020202020204" pitchFamily="34" charset="0"/>
              <a:ea typeface="宋体" panose="02010600030101010101" pitchFamily="2" charset="-122"/>
            </a:endParaRPr>
          </a:p>
        </p:txBody>
      </p:sp>
      <p:sp>
        <p:nvSpPr>
          <p:cNvPr id="47116" name="AutoShape 295"/>
          <p:cNvSpPr/>
          <p:nvPr/>
        </p:nvSpPr>
        <p:spPr>
          <a:xfrm>
            <a:off x="4086225" y="2390775"/>
            <a:ext cx="1833563" cy="473075"/>
          </a:xfrm>
          <a:prstGeom prst="roundRect">
            <a:avLst>
              <a:gd name="adj" fmla="val 16667"/>
            </a:avLst>
          </a:prstGeom>
          <a:noFill/>
          <a:ln w="9525">
            <a:noFill/>
          </a:ln>
        </p:spPr>
        <p:txBody>
          <a:bodyPr wrap="none" lIns="0" tIns="0" rIns="0" bIns="0" anchor="ctr">
            <a:spAutoFit/>
          </a:bodyPr>
          <a:p>
            <a:pPr lvl="0" eaLnBrk="1" hangingPunct="1"/>
            <a:r>
              <a:rPr lang="zh-CN" altLang="ko-KR" sz="2800" b="1" dirty="0">
                <a:latin typeface="楷体" panose="02010609060101010101" pitchFamily="49" charset="-122"/>
                <a:ea typeface="楷体" panose="02010609060101010101" pitchFamily="49" charset="-122"/>
              </a:rPr>
              <a:t>提取和推论</a:t>
            </a:r>
            <a:endParaRPr lang="zh-CN" altLang="ko-KR" sz="2800" b="1" dirty="0">
              <a:latin typeface="楷体" panose="02010609060101010101" pitchFamily="49" charset="-122"/>
              <a:ea typeface="楷体" panose="02010609060101010101" pitchFamily="49" charset="-122"/>
            </a:endParaRPr>
          </a:p>
        </p:txBody>
      </p:sp>
      <p:sp>
        <p:nvSpPr>
          <p:cNvPr id="47117" name="AutoShape 296"/>
          <p:cNvSpPr/>
          <p:nvPr/>
        </p:nvSpPr>
        <p:spPr>
          <a:xfrm>
            <a:off x="4086225" y="3821113"/>
            <a:ext cx="1833563" cy="477837"/>
          </a:xfrm>
          <a:prstGeom prst="roundRect">
            <a:avLst>
              <a:gd name="adj" fmla="val 16667"/>
            </a:avLst>
          </a:prstGeom>
          <a:noFill/>
          <a:ln w="9525">
            <a:noFill/>
          </a:ln>
        </p:spPr>
        <p:txBody>
          <a:bodyPr wrap="none" lIns="0" tIns="0" rIns="0" bIns="0" anchor="ctr">
            <a:spAutoFit/>
          </a:bodyPr>
          <a:p>
            <a:pPr lvl="0" eaLnBrk="1" hangingPunct="1"/>
            <a:r>
              <a:rPr lang="zh-CN" altLang="ko-KR" sz="2800" b="1" dirty="0">
                <a:latin typeface="楷体" panose="02010609060101010101" pitchFamily="49" charset="-122"/>
                <a:ea typeface="楷体" panose="02010609060101010101" pitchFamily="49" charset="-122"/>
              </a:rPr>
              <a:t>诠释和统整</a:t>
            </a:r>
            <a:endParaRPr lang="zh-CN" altLang="ko-KR" sz="2800" b="1" dirty="0">
              <a:latin typeface="楷体" panose="02010609060101010101" pitchFamily="49" charset="-122"/>
              <a:ea typeface="楷体" panose="02010609060101010101" pitchFamily="49" charset="-122"/>
            </a:endParaRPr>
          </a:p>
        </p:txBody>
      </p:sp>
      <p:sp>
        <p:nvSpPr>
          <p:cNvPr id="47118" name="AutoShape 297"/>
          <p:cNvSpPr/>
          <p:nvPr/>
        </p:nvSpPr>
        <p:spPr>
          <a:xfrm>
            <a:off x="4140200" y="5341938"/>
            <a:ext cx="1833563" cy="477837"/>
          </a:xfrm>
          <a:prstGeom prst="roundRect">
            <a:avLst>
              <a:gd name="adj" fmla="val 16667"/>
            </a:avLst>
          </a:prstGeom>
          <a:noFill/>
          <a:ln w="9525">
            <a:noFill/>
          </a:ln>
        </p:spPr>
        <p:txBody>
          <a:bodyPr wrap="none" lIns="0" tIns="0" rIns="0" bIns="0" anchor="ctr">
            <a:spAutoFit/>
          </a:bodyPr>
          <a:p>
            <a:pPr lvl="0" eaLnBrk="1" hangingPunct="1"/>
            <a:r>
              <a:rPr lang="zh-CN" altLang="ko-KR" sz="2800" b="1" dirty="0">
                <a:latin typeface="楷体" panose="02010609060101010101" pitchFamily="49" charset="-122"/>
                <a:ea typeface="楷体" panose="02010609060101010101" pitchFamily="49" charset="-122"/>
              </a:rPr>
              <a:t>评价和鉴赏</a:t>
            </a:r>
            <a:endParaRPr lang="zh-CN" altLang="ko-KR" sz="2800" b="1" dirty="0">
              <a:latin typeface="楷体" panose="02010609060101010101" pitchFamily="49" charset="-122"/>
              <a:ea typeface="楷体" panose="02010609060101010101" pitchFamily="49" charset="-122"/>
            </a:endParaRPr>
          </a:p>
        </p:txBody>
      </p:sp>
      <p:sp>
        <p:nvSpPr>
          <p:cNvPr id="46095" name="Rectangle 299"/>
          <p:cNvSpPr>
            <a:spLocks noChangeArrowheads="1"/>
          </p:cNvSpPr>
          <p:nvPr/>
        </p:nvSpPr>
        <p:spPr bwMode="auto">
          <a:xfrm>
            <a:off x="1568450" y="2466975"/>
            <a:ext cx="1816100" cy="579438"/>
          </a:xfrm>
          <a:prstGeom prst="rect">
            <a:avLst/>
          </a:prstGeom>
          <a:noFill/>
          <a:ln w="9525">
            <a:noFill/>
            <a:miter lim="800000"/>
          </a:ln>
          <a:effectLst>
            <a:outerShdw dist="17961" dir="2700000" algn="ctr" rotWithShape="0">
              <a:schemeClr val="tx1"/>
            </a:outerShdw>
          </a:effectLst>
        </p:spPr>
        <p:txBody>
          <a:bodyPr wrap="none">
            <a:spAutoFit/>
          </a:bodyPr>
          <a:p>
            <a:pPr marL="342900" lvl="0" indent="-342900" eaLnBrk="1" hangingPunct="1">
              <a:spcBef>
                <a:spcPct val="20000"/>
              </a:spcBef>
            </a:pPr>
            <a:r>
              <a:rPr lang="zh-CN" altLang="ko-KR" dirty="0">
                <a:solidFill>
                  <a:srgbClr val="FFFF00"/>
                </a:solidFill>
                <a:latin typeface="HY헤드라인M"/>
                <a:ea typeface="宋体" panose="02010600030101010101" pitchFamily="2" charset="-122"/>
              </a:rPr>
              <a:t>第一层次</a:t>
            </a:r>
            <a:endParaRPr lang="ko-KR" altLang="en-US" dirty="0">
              <a:solidFill>
                <a:srgbClr val="FFFF00"/>
              </a:solidFill>
              <a:latin typeface="HY헤드라인M"/>
              <a:ea typeface="HY헤드라인M"/>
            </a:endParaRPr>
          </a:p>
        </p:txBody>
      </p:sp>
      <p:sp>
        <p:nvSpPr>
          <p:cNvPr id="46096" name="Rectangle 300"/>
          <p:cNvSpPr>
            <a:spLocks noChangeArrowheads="1"/>
          </p:cNvSpPr>
          <p:nvPr/>
        </p:nvSpPr>
        <p:spPr bwMode="auto">
          <a:xfrm>
            <a:off x="1568450" y="3897313"/>
            <a:ext cx="1816100" cy="579438"/>
          </a:xfrm>
          <a:prstGeom prst="rect">
            <a:avLst/>
          </a:prstGeom>
          <a:noFill/>
          <a:ln w="9525">
            <a:noFill/>
            <a:miter lim="800000"/>
          </a:ln>
          <a:effectLst>
            <a:outerShdw dist="17961" dir="2700000" algn="ctr" rotWithShape="0">
              <a:schemeClr val="tx1"/>
            </a:outerShdw>
          </a:effectLst>
        </p:spPr>
        <p:txBody>
          <a:bodyPr wrap="none">
            <a:spAutoFit/>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zh-CN" altLang="ko-KR" sz="1800" b="0" i="0" u="none" strike="noStrike" kern="1200" cap="none" spc="0" normalizeH="0" baseline="0" noProof="0" smtClean="0">
                <a:ln>
                  <a:noFill/>
                </a:ln>
                <a:solidFill>
                  <a:srgbClr val="FFFF00"/>
                </a:solidFill>
                <a:effectLst/>
                <a:uLnTx/>
                <a:uFillTx/>
                <a:latin typeface="HY헤드라인M"/>
                <a:ea typeface="宋体" panose="02010600030101010101" pitchFamily="2" charset="-122"/>
                <a:cs typeface="+mn-cs"/>
              </a:rPr>
              <a:t>第二层次</a:t>
            </a:r>
            <a:endParaRPr kumimoji="0" lang="zh-CN" altLang="ko-KR" sz="1800" b="0" i="0" u="none" strike="noStrike" kern="1200" cap="none" spc="0" normalizeH="0" baseline="0" noProof="0" smtClean="0">
              <a:ln>
                <a:noFill/>
              </a:ln>
              <a:solidFill>
                <a:srgbClr val="FFFF00"/>
              </a:solidFill>
              <a:effectLst/>
              <a:uLnTx/>
              <a:uFillTx/>
              <a:latin typeface="HY헤드라인M"/>
              <a:ea typeface="宋体" panose="02010600030101010101" pitchFamily="2" charset="-122"/>
              <a:cs typeface="+mn-cs"/>
            </a:endParaRPr>
          </a:p>
        </p:txBody>
      </p:sp>
      <p:sp>
        <p:nvSpPr>
          <p:cNvPr id="46097" name="Rectangle 301"/>
          <p:cNvSpPr>
            <a:spLocks noChangeArrowheads="1"/>
          </p:cNvSpPr>
          <p:nvPr/>
        </p:nvSpPr>
        <p:spPr bwMode="auto">
          <a:xfrm>
            <a:off x="1568450" y="5356225"/>
            <a:ext cx="1816100" cy="579438"/>
          </a:xfrm>
          <a:prstGeom prst="rect">
            <a:avLst/>
          </a:prstGeom>
          <a:noFill/>
          <a:ln w="9525">
            <a:noFill/>
            <a:miter lim="800000"/>
          </a:ln>
          <a:effectLst>
            <a:outerShdw dist="17961" dir="2700000" algn="ctr" rotWithShape="0">
              <a:schemeClr val="tx1"/>
            </a:outerShdw>
          </a:effectLst>
        </p:spPr>
        <p:txBody>
          <a:bodyPr wrap="none">
            <a:spAutoFit/>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zh-CN" altLang="ko-KR" sz="1800" b="0" i="0" u="none" strike="noStrike" kern="1200" cap="none" spc="0" normalizeH="0" baseline="0" noProof="0" smtClean="0">
                <a:ln>
                  <a:noFill/>
                </a:ln>
                <a:solidFill>
                  <a:srgbClr val="FFFF00"/>
                </a:solidFill>
                <a:effectLst/>
                <a:uLnTx/>
                <a:uFillTx/>
                <a:latin typeface="HY헤드라인M"/>
                <a:ea typeface="宋体" panose="02010600030101010101" pitchFamily="2" charset="-122"/>
                <a:cs typeface="+mn-cs"/>
              </a:rPr>
              <a:t>第三层次</a:t>
            </a:r>
            <a:endParaRPr kumimoji="0" lang="zh-CN" altLang="ko-KR" sz="1800" b="0" i="0" u="none" strike="noStrike" kern="1200" cap="none" spc="0" normalizeH="0" baseline="0" noProof="0" smtClean="0">
              <a:ln>
                <a:noFill/>
              </a:ln>
              <a:solidFill>
                <a:srgbClr val="FFFF00"/>
              </a:solidFill>
              <a:effectLst/>
              <a:uLnTx/>
              <a:uFillTx/>
              <a:latin typeface="HY헤드라인M"/>
              <a:ea typeface="宋体" panose="02010600030101010101" pitchFamily="2" charset="-122"/>
              <a:cs typeface="+mn-cs"/>
            </a:endParaRPr>
          </a:p>
        </p:txBody>
      </p:sp>
      <p:grpSp>
        <p:nvGrpSpPr>
          <p:cNvPr id="47122" name="Group 302"/>
          <p:cNvGrpSpPr/>
          <p:nvPr/>
        </p:nvGrpSpPr>
        <p:grpSpPr>
          <a:xfrm>
            <a:off x="919163" y="2039938"/>
            <a:ext cx="576262" cy="576262"/>
            <a:chOff x="0" y="0"/>
            <a:chExt cx="918" cy="918"/>
          </a:xfrm>
        </p:grpSpPr>
        <p:sp>
          <p:nvSpPr>
            <p:cNvPr id="46099" name="AutoShape 303"/>
            <p:cNvSpPr>
              <a:spLocks noChangeArrowheads="1"/>
            </p:cNvSpPr>
            <p:nvPr/>
          </p:nvSpPr>
          <p:spPr bwMode="auto">
            <a:xfrm>
              <a:off x="0" y="0"/>
              <a:ext cx="918" cy="918"/>
            </a:xfrm>
            <a:prstGeom prst="star16">
              <a:avLst>
                <a:gd name="adj" fmla="val 37500"/>
              </a:avLst>
            </a:prstGeom>
            <a:gradFill rotWithShape="1">
              <a:gsLst>
                <a:gs pos="0">
                  <a:srgbClr val="003366"/>
                </a:gs>
                <a:gs pos="100000">
                  <a:srgbClr val="001A34"/>
                </a:gs>
              </a:gsLst>
              <a:path path="shape">
                <a:fillToRect l="50000" t="50000" r="50000" b="50000"/>
              </a:path>
            </a:gradFill>
            <a:ln w="9525">
              <a:noFill/>
              <a:miter lim="800000"/>
            </a:ln>
            <a:effectLst>
              <a:outerShdw dist="35921" dir="2700000" algn="ctr" rotWithShape="0">
                <a:schemeClr val="tx2">
                  <a:alpha val="50000"/>
                </a:schemeClr>
              </a:outerShdw>
            </a:effec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7152" name="Oval 304"/>
            <p:cNvSpPr/>
            <p:nvPr/>
          </p:nvSpPr>
          <p:spPr>
            <a:xfrm>
              <a:off x="159" y="159"/>
              <a:ext cx="600" cy="600"/>
            </a:xfrm>
            <a:prstGeom prst="ellipse">
              <a:avLst/>
            </a:prstGeom>
            <a:gradFill rotWithShape="1">
              <a:gsLst>
                <a:gs pos="0">
                  <a:srgbClr val="00182F"/>
                </a:gs>
                <a:gs pos="100000">
                  <a:srgbClr val="003366"/>
                </a:gs>
              </a:gsLst>
              <a:path path="shape">
                <a:fillToRect l="50000" t="50000" r="50000" b="50000"/>
              </a:path>
              <a:tileRect/>
            </a:gradFill>
            <a:ln w="9525">
              <a:noFill/>
            </a:ln>
          </p:spPr>
          <p:txBody>
            <a:bodyPr anchor="ctr">
              <a:spAutoFit/>
            </a:bodyPr>
            <a:p>
              <a:pPr lvl="0" eaLnBrk="1" hangingPunct="1"/>
              <a:endParaRPr lang="zh-CN" altLang="en-US" dirty="0">
                <a:latin typeface="Arial" panose="020B0604020202020204" pitchFamily="34" charset="0"/>
                <a:ea typeface="宋体" panose="02010600030101010101" pitchFamily="2" charset="-122"/>
              </a:endParaRPr>
            </a:p>
          </p:txBody>
        </p:sp>
        <p:grpSp>
          <p:nvGrpSpPr>
            <p:cNvPr id="47153" name="Group 305"/>
            <p:cNvGrpSpPr/>
            <p:nvPr/>
          </p:nvGrpSpPr>
          <p:grpSpPr>
            <a:xfrm>
              <a:off x="171" y="206"/>
              <a:ext cx="586" cy="500"/>
              <a:chOff x="0" y="0"/>
              <a:chExt cx="586" cy="500"/>
            </a:xfrm>
          </p:grpSpPr>
          <p:sp>
            <p:nvSpPr>
              <p:cNvPr id="47156" name="Oval 306"/>
              <p:cNvSpPr/>
              <p:nvPr/>
            </p:nvSpPr>
            <p:spPr>
              <a:xfrm rot="-2700000">
                <a:off x="40" y="-40"/>
                <a:ext cx="296" cy="374"/>
              </a:xfrm>
              <a:prstGeom prst="ellipse">
                <a:avLst/>
              </a:prstGeom>
              <a:gradFill rotWithShape="1">
                <a:gsLst>
                  <a:gs pos="0">
                    <a:schemeClr val="bg1">
                      <a:alpha val="39998"/>
                    </a:schemeClr>
                  </a:gs>
                  <a:gs pos="100000">
                    <a:srgbClr val="767676">
                      <a:alpha val="0"/>
                    </a:srgbClr>
                  </a:gs>
                </a:gsLst>
                <a:lin ang="18900000" scaled="1"/>
                <a:tileRect/>
              </a:gradFill>
              <a:ln w="9525">
                <a:noFill/>
              </a:ln>
            </p:spPr>
            <p:txBody>
              <a:bodyPr anchor="ctr">
                <a:spAutoFit/>
              </a:bodyPr>
              <a:p>
                <a:pPr lvl="0" eaLnBrk="1" hangingPunct="1"/>
                <a:endParaRPr lang="zh-CN" altLang="en-US" dirty="0">
                  <a:latin typeface="Arial" panose="020B0604020202020204" pitchFamily="34" charset="0"/>
                  <a:ea typeface="宋体" panose="02010600030101010101" pitchFamily="2" charset="-122"/>
                </a:endParaRPr>
              </a:p>
            </p:txBody>
          </p:sp>
          <p:sp>
            <p:nvSpPr>
              <p:cNvPr id="47157" name="Oval 307"/>
              <p:cNvSpPr/>
              <p:nvPr/>
            </p:nvSpPr>
            <p:spPr>
              <a:xfrm rot="-2700000" flipH="1" flipV="1">
                <a:off x="250" y="165"/>
                <a:ext cx="296" cy="374"/>
              </a:xfrm>
              <a:prstGeom prst="ellipse">
                <a:avLst/>
              </a:prstGeom>
              <a:gradFill rotWithShape="1">
                <a:gsLst>
                  <a:gs pos="0">
                    <a:schemeClr val="bg1">
                      <a:alpha val="20000"/>
                    </a:schemeClr>
                  </a:gs>
                  <a:gs pos="100000">
                    <a:srgbClr val="767676">
                      <a:alpha val="0"/>
                    </a:srgbClr>
                  </a:gs>
                </a:gsLst>
                <a:lin ang="18900000" scaled="1"/>
                <a:tileRect/>
              </a:gradFill>
              <a:ln w="9525">
                <a:noFill/>
              </a:ln>
            </p:spPr>
            <p:txBody>
              <a:bodyPr anchor="ctr">
                <a:spAutoFit/>
              </a:bodyPr>
              <a:p>
                <a:pPr lvl="0" eaLnBrk="1" hangingPunct="1"/>
                <a:endParaRPr lang="zh-CN" altLang="en-US" dirty="0">
                  <a:latin typeface="Arial" panose="020B0604020202020204" pitchFamily="34" charset="0"/>
                  <a:ea typeface="宋体" panose="02010600030101010101" pitchFamily="2" charset="-122"/>
                </a:endParaRPr>
              </a:p>
            </p:txBody>
          </p:sp>
        </p:grpSp>
        <p:sp>
          <p:nvSpPr>
            <p:cNvPr id="47154" name="Oval 308"/>
            <p:cNvSpPr/>
            <p:nvPr/>
          </p:nvSpPr>
          <p:spPr>
            <a:xfrm>
              <a:off x="295" y="295"/>
              <a:ext cx="328" cy="328"/>
            </a:xfrm>
            <a:prstGeom prst="ellipse">
              <a:avLst/>
            </a:prstGeom>
            <a:solidFill>
              <a:schemeClr val="tx1"/>
            </a:solidFill>
            <a:ln w="9525">
              <a:noFill/>
            </a:ln>
          </p:spPr>
          <p:txBody>
            <a:bodyPr anchor="ctr">
              <a:spAutoFit/>
            </a:bodyPr>
            <a:p>
              <a:pPr lvl="0" eaLnBrk="1" hangingPunct="1"/>
              <a:endParaRPr lang="zh-CN" altLang="en-US" dirty="0">
                <a:latin typeface="Arial" panose="020B0604020202020204" pitchFamily="34" charset="0"/>
                <a:ea typeface="宋体" panose="02010600030101010101" pitchFamily="2" charset="-122"/>
              </a:endParaRPr>
            </a:p>
          </p:txBody>
        </p:sp>
        <p:sp>
          <p:nvSpPr>
            <p:cNvPr id="46105" name="Oval 309"/>
            <p:cNvSpPr>
              <a:spLocks noChangeArrowheads="1"/>
            </p:cNvSpPr>
            <p:nvPr/>
          </p:nvSpPr>
          <p:spPr bwMode="auto">
            <a:xfrm>
              <a:off x="303" y="303"/>
              <a:ext cx="319" cy="319"/>
            </a:xfrm>
            <a:prstGeom prst="ellipse">
              <a:avLst/>
            </a:prstGeom>
            <a:gradFill rotWithShape="1">
              <a:gsLst>
                <a:gs pos="0">
                  <a:srgbClr val="C2C2C2"/>
                </a:gs>
                <a:gs pos="50000">
                  <a:schemeClr val="bg1"/>
                </a:gs>
                <a:gs pos="100000">
                  <a:srgbClr val="C2C2C2"/>
                </a:gs>
              </a:gsLst>
              <a:lin ang="18900000" scaled="1"/>
            </a:gradFill>
            <a:ln w="9525">
              <a:noFill/>
              <a:round/>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7123" name="Group 310"/>
          <p:cNvGrpSpPr/>
          <p:nvPr/>
        </p:nvGrpSpPr>
        <p:grpSpPr>
          <a:xfrm>
            <a:off x="276225" y="1422400"/>
            <a:ext cx="325438" cy="325438"/>
            <a:chOff x="0" y="0"/>
            <a:chExt cx="918" cy="918"/>
          </a:xfrm>
        </p:grpSpPr>
        <p:sp>
          <p:nvSpPr>
            <p:cNvPr id="46107" name="AutoShape 311"/>
            <p:cNvSpPr>
              <a:spLocks noChangeArrowheads="1"/>
            </p:cNvSpPr>
            <p:nvPr/>
          </p:nvSpPr>
          <p:spPr bwMode="auto">
            <a:xfrm>
              <a:off x="0" y="0"/>
              <a:ext cx="918" cy="918"/>
            </a:xfrm>
            <a:prstGeom prst="star16">
              <a:avLst>
                <a:gd name="adj" fmla="val 37500"/>
              </a:avLst>
            </a:prstGeom>
            <a:gradFill rotWithShape="1">
              <a:gsLst>
                <a:gs pos="0">
                  <a:srgbClr val="003366"/>
                </a:gs>
                <a:gs pos="100000">
                  <a:srgbClr val="001A34"/>
                </a:gs>
              </a:gsLst>
              <a:path path="shape">
                <a:fillToRect l="50000" t="50000" r="50000" b="50000"/>
              </a:path>
            </a:gradFill>
            <a:ln w="9525">
              <a:noFill/>
              <a:miter lim="800000"/>
            </a:ln>
            <a:effectLst>
              <a:outerShdw dist="35921" dir="2700000" algn="ctr" rotWithShape="0">
                <a:schemeClr val="tx2">
                  <a:alpha val="50000"/>
                </a:schemeClr>
              </a:outerShdw>
            </a:effec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7145" name="Oval 312"/>
            <p:cNvSpPr/>
            <p:nvPr/>
          </p:nvSpPr>
          <p:spPr>
            <a:xfrm>
              <a:off x="159" y="159"/>
              <a:ext cx="600" cy="600"/>
            </a:xfrm>
            <a:prstGeom prst="ellipse">
              <a:avLst/>
            </a:prstGeom>
            <a:gradFill rotWithShape="1">
              <a:gsLst>
                <a:gs pos="0">
                  <a:srgbClr val="00182F"/>
                </a:gs>
                <a:gs pos="100000">
                  <a:srgbClr val="003366"/>
                </a:gs>
              </a:gsLst>
              <a:path path="shape">
                <a:fillToRect l="50000" t="50000" r="50000" b="50000"/>
              </a:path>
              <a:tileRect/>
            </a:gradFill>
            <a:ln w="9525">
              <a:noFill/>
            </a:ln>
          </p:spPr>
          <p:txBody>
            <a:bodyPr anchor="ctr">
              <a:spAutoFit/>
            </a:bodyPr>
            <a:p>
              <a:pPr lvl="0" eaLnBrk="1" hangingPunct="1"/>
              <a:endParaRPr lang="zh-CN" altLang="en-US" dirty="0">
                <a:latin typeface="Arial" panose="020B0604020202020204" pitchFamily="34" charset="0"/>
                <a:ea typeface="宋体" panose="02010600030101010101" pitchFamily="2" charset="-122"/>
              </a:endParaRPr>
            </a:p>
          </p:txBody>
        </p:sp>
        <p:grpSp>
          <p:nvGrpSpPr>
            <p:cNvPr id="47146" name="Group 313"/>
            <p:cNvGrpSpPr/>
            <p:nvPr/>
          </p:nvGrpSpPr>
          <p:grpSpPr>
            <a:xfrm>
              <a:off x="171" y="206"/>
              <a:ext cx="586" cy="500"/>
              <a:chOff x="0" y="0"/>
              <a:chExt cx="586" cy="500"/>
            </a:xfrm>
          </p:grpSpPr>
          <p:sp>
            <p:nvSpPr>
              <p:cNvPr id="47149" name="Oval 314"/>
              <p:cNvSpPr/>
              <p:nvPr/>
            </p:nvSpPr>
            <p:spPr>
              <a:xfrm rot="-2700000">
                <a:off x="39" y="-40"/>
                <a:ext cx="296" cy="376"/>
              </a:xfrm>
              <a:prstGeom prst="ellipse">
                <a:avLst/>
              </a:prstGeom>
              <a:gradFill rotWithShape="1">
                <a:gsLst>
                  <a:gs pos="0">
                    <a:schemeClr val="bg1">
                      <a:alpha val="39998"/>
                    </a:schemeClr>
                  </a:gs>
                  <a:gs pos="100000">
                    <a:srgbClr val="767676">
                      <a:alpha val="0"/>
                    </a:srgbClr>
                  </a:gs>
                </a:gsLst>
                <a:lin ang="18900000" scaled="1"/>
                <a:tileRect/>
              </a:gradFill>
              <a:ln w="9525">
                <a:noFill/>
              </a:ln>
            </p:spPr>
            <p:txBody>
              <a:bodyPr anchor="ctr">
                <a:spAutoFit/>
              </a:bodyPr>
              <a:p>
                <a:pPr lvl="0" eaLnBrk="1" hangingPunct="1"/>
                <a:endParaRPr lang="zh-CN" altLang="en-US" dirty="0">
                  <a:latin typeface="Arial" panose="020B0604020202020204" pitchFamily="34" charset="0"/>
                  <a:ea typeface="宋体" panose="02010600030101010101" pitchFamily="2" charset="-122"/>
                </a:endParaRPr>
              </a:p>
            </p:txBody>
          </p:sp>
          <p:sp>
            <p:nvSpPr>
              <p:cNvPr id="47150" name="Oval 315"/>
              <p:cNvSpPr/>
              <p:nvPr/>
            </p:nvSpPr>
            <p:spPr>
              <a:xfrm rot="-2700000" flipH="1" flipV="1">
                <a:off x="250" y="166"/>
                <a:ext cx="296" cy="376"/>
              </a:xfrm>
              <a:prstGeom prst="ellipse">
                <a:avLst/>
              </a:prstGeom>
              <a:gradFill rotWithShape="1">
                <a:gsLst>
                  <a:gs pos="0">
                    <a:schemeClr val="bg1">
                      <a:alpha val="20000"/>
                    </a:schemeClr>
                  </a:gs>
                  <a:gs pos="100000">
                    <a:srgbClr val="767676">
                      <a:alpha val="0"/>
                    </a:srgbClr>
                  </a:gs>
                </a:gsLst>
                <a:lin ang="18900000" scaled="1"/>
                <a:tileRect/>
              </a:gradFill>
              <a:ln w="9525">
                <a:noFill/>
              </a:ln>
            </p:spPr>
            <p:txBody>
              <a:bodyPr anchor="ctr">
                <a:spAutoFit/>
              </a:bodyPr>
              <a:p>
                <a:pPr lvl="0" eaLnBrk="1" hangingPunct="1"/>
                <a:endParaRPr lang="zh-CN" altLang="en-US" dirty="0">
                  <a:latin typeface="Arial" panose="020B0604020202020204" pitchFamily="34" charset="0"/>
                  <a:ea typeface="宋体" panose="02010600030101010101" pitchFamily="2" charset="-122"/>
                </a:endParaRPr>
              </a:p>
            </p:txBody>
          </p:sp>
        </p:grpSp>
        <p:sp>
          <p:nvSpPr>
            <p:cNvPr id="47147" name="Oval 316"/>
            <p:cNvSpPr/>
            <p:nvPr/>
          </p:nvSpPr>
          <p:spPr>
            <a:xfrm>
              <a:off x="295" y="295"/>
              <a:ext cx="328" cy="328"/>
            </a:xfrm>
            <a:prstGeom prst="ellipse">
              <a:avLst/>
            </a:prstGeom>
            <a:solidFill>
              <a:schemeClr val="tx1"/>
            </a:solidFill>
            <a:ln w="9525">
              <a:noFill/>
            </a:ln>
          </p:spPr>
          <p:txBody>
            <a:bodyPr anchor="ctr">
              <a:spAutoFit/>
            </a:bodyPr>
            <a:p>
              <a:pPr lvl="0" eaLnBrk="1" hangingPunct="1"/>
              <a:endParaRPr lang="zh-CN" altLang="en-US" dirty="0">
                <a:latin typeface="Arial" panose="020B0604020202020204" pitchFamily="34" charset="0"/>
                <a:ea typeface="宋体" panose="02010600030101010101" pitchFamily="2" charset="-122"/>
              </a:endParaRPr>
            </a:p>
          </p:txBody>
        </p:sp>
        <p:sp>
          <p:nvSpPr>
            <p:cNvPr id="46113" name="Oval 317"/>
            <p:cNvSpPr>
              <a:spLocks noChangeArrowheads="1"/>
            </p:cNvSpPr>
            <p:nvPr/>
          </p:nvSpPr>
          <p:spPr bwMode="auto">
            <a:xfrm>
              <a:off x="305" y="305"/>
              <a:ext cx="318" cy="318"/>
            </a:xfrm>
            <a:prstGeom prst="ellipse">
              <a:avLst/>
            </a:prstGeom>
            <a:gradFill rotWithShape="1">
              <a:gsLst>
                <a:gs pos="0">
                  <a:srgbClr val="C2C2C2"/>
                </a:gs>
                <a:gs pos="50000">
                  <a:schemeClr val="bg1"/>
                </a:gs>
                <a:gs pos="100000">
                  <a:srgbClr val="C2C2C2"/>
                </a:gs>
              </a:gsLst>
              <a:lin ang="18900000" scaled="1"/>
            </a:gradFill>
            <a:ln w="9525">
              <a:noFill/>
              <a:round/>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7124" name="Group 318"/>
          <p:cNvGrpSpPr/>
          <p:nvPr/>
        </p:nvGrpSpPr>
        <p:grpSpPr>
          <a:xfrm>
            <a:off x="919163" y="3481388"/>
            <a:ext cx="576262" cy="576262"/>
            <a:chOff x="0" y="0"/>
            <a:chExt cx="918" cy="918"/>
          </a:xfrm>
        </p:grpSpPr>
        <p:sp>
          <p:nvSpPr>
            <p:cNvPr id="46115" name="AutoShape 319"/>
            <p:cNvSpPr>
              <a:spLocks noChangeArrowheads="1"/>
            </p:cNvSpPr>
            <p:nvPr/>
          </p:nvSpPr>
          <p:spPr bwMode="auto">
            <a:xfrm>
              <a:off x="0" y="0"/>
              <a:ext cx="918" cy="918"/>
            </a:xfrm>
            <a:prstGeom prst="star16">
              <a:avLst>
                <a:gd name="adj" fmla="val 37500"/>
              </a:avLst>
            </a:prstGeom>
            <a:gradFill rotWithShape="1">
              <a:gsLst>
                <a:gs pos="0">
                  <a:srgbClr val="CC3300"/>
                </a:gs>
                <a:gs pos="100000">
                  <a:srgbClr val="681A00"/>
                </a:gs>
              </a:gsLst>
              <a:path path="shape">
                <a:fillToRect l="50000" t="50000" r="50000" b="50000"/>
              </a:path>
            </a:gradFill>
            <a:ln w="9525">
              <a:noFill/>
              <a:miter lim="800000"/>
            </a:ln>
            <a:effectLst>
              <a:outerShdw dist="35921" dir="2700000" algn="ctr" rotWithShape="0">
                <a:schemeClr val="tx2">
                  <a:alpha val="50000"/>
                </a:schemeClr>
              </a:outerShdw>
            </a:effec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7138" name="Oval 320"/>
            <p:cNvSpPr/>
            <p:nvPr/>
          </p:nvSpPr>
          <p:spPr>
            <a:xfrm>
              <a:off x="159" y="159"/>
              <a:ext cx="600" cy="600"/>
            </a:xfrm>
            <a:prstGeom prst="ellipse">
              <a:avLst/>
            </a:prstGeom>
            <a:gradFill rotWithShape="1">
              <a:gsLst>
                <a:gs pos="0">
                  <a:srgbClr val="5E1800"/>
                </a:gs>
                <a:gs pos="100000">
                  <a:srgbClr val="CC3300"/>
                </a:gs>
              </a:gsLst>
              <a:path path="shape">
                <a:fillToRect l="50000" t="50000" r="50000" b="50000"/>
              </a:path>
              <a:tileRect/>
            </a:gradFill>
            <a:ln w="9525">
              <a:noFill/>
            </a:ln>
          </p:spPr>
          <p:txBody>
            <a:bodyPr anchor="ctr">
              <a:spAutoFit/>
            </a:bodyPr>
            <a:p>
              <a:pPr lvl="0" eaLnBrk="1" hangingPunct="1"/>
              <a:endParaRPr lang="zh-CN" altLang="en-US" dirty="0">
                <a:latin typeface="Arial" panose="020B0604020202020204" pitchFamily="34" charset="0"/>
                <a:ea typeface="宋体" panose="02010600030101010101" pitchFamily="2" charset="-122"/>
              </a:endParaRPr>
            </a:p>
          </p:txBody>
        </p:sp>
        <p:grpSp>
          <p:nvGrpSpPr>
            <p:cNvPr id="47139" name="Group 321"/>
            <p:cNvGrpSpPr/>
            <p:nvPr/>
          </p:nvGrpSpPr>
          <p:grpSpPr>
            <a:xfrm>
              <a:off x="171" y="206"/>
              <a:ext cx="586" cy="500"/>
              <a:chOff x="0" y="0"/>
              <a:chExt cx="586" cy="500"/>
            </a:xfrm>
          </p:grpSpPr>
          <p:sp>
            <p:nvSpPr>
              <p:cNvPr id="47142" name="Oval 322"/>
              <p:cNvSpPr/>
              <p:nvPr/>
            </p:nvSpPr>
            <p:spPr>
              <a:xfrm rot="-2700000">
                <a:off x="40" y="-40"/>
                <a:ext cx="296" cy="374"/>
              </a:xfrm>
              <a:prstGeom prst="ellipse">
                <a:avLst/>
              </a:prstGeom>
              <a:gradFill rotWithShape="1">
                <a:gsLst>
                  <a:gs pos="0">
                    <a:schemeClr val="bg1">
                      <a:alpha val="39998"/>
                    </a:schemeClr>
                  </a:gs>
                  <a:gs pos="100000">
                    <a:srgbClr val="767676">
                      <a:alpha val="0"/>
                    </a:srgbClr>
                  </a:gs>
                </a:gsLst>
                <a:lin ang="18900000" scaled="1"/>
                <a:tileRect/>
              </a:gradFill>
              <a:ln w="9525">
                <a:noFill/>
              </a:ln>
            </p:spPr>
            <p:txBody>
              <a:bodyPr anchor="ctr">
                <a:spAutoFit/>
              </a:bodyPr>
              <a:p>
                <a:pPr lvl="0" eaLnBrk="1" hangingPunct="1"/>
                <a:endParaRPr lang="zh-CN" altLang="en-US" dirty="0">
                  <a:latin typeface="Arial" panose="020B0604020202020204" pitchFamily="34" charset="0"/>
                  <a:ea typeface="宋体" panose="02010600030101010101" pitchFamily="2" charset="-122"/>
                </a:endParaRPr>
              </a:p>
            </p:txBody>
          </p:sp>
          <p:sp>
            <p:nvSpPr>
              <p:cNvPr id="47143" name="Oval 323"/>
              <p:cNvSpPr/>
              <p:nvPr/>
            </p:nvSpPr>
            <p:spPr>
              <a:xfrm rot="-2700000" flipH="1" flipV="1">
                <a:off x="250" y="165"/>
                <a:ext cx="296" cy="374"/>
              </a:xfrm>
              <a:prstGeom prst="ellipse">
                <a:avLst/>
              </a:prstGeom>
              <a:gradFill rotWithShape="1">
                <a:gsLst>
                  <a:gs pos="0">
                    <a:schemeClr val="bg1">
                      <a:alpha val="20000"/>
                    </a:schemeClr>
                  </a:gs>
                  <a:gs pos="100000">
                    <a:srgbClr val="767676">
                      <a:alpha val="0"/>
                    </a:srgbClr>
                  </a:gs>
                </a:gsLst>
                <a:lin ang="18900000" scaled="1"/>
                <a:tileRect/>
              </a:gradFill>
              <a:ln w="9525">
                <a:noFill/>
              </a:ln>
            </p:spPr>
            <p:txBody>
              <a:bodyPr anchor="ctr">
                <a:spAutoFit/>
              </a:bodyPr>
              <a:p>
                <a:pPr lvl="0" eaLnBrk="1" hangingPunct="1"/>
                <a:endParaRPr lang="zh-CN" altLang="en-US" dirty="0">
                  <a:latin typeface="Arial" panose="020B0604020202020204" pitchFamily="34" charset="0"/>
                  <a:ea typeface="宋体" panose="02010600030101010101" pitchFamily="2" charset="-122"/>
                </a:endParaRPr>
              </a:p>
            </p:txBody>
          </p:sp>
        </p:grpSp>
        <p:sp>
          <p:nvSpPr>
            <p:cNvPr id="47140" name="Oval 324"/>
            <p:cNvSpPr/>
            <p:nvPr/>
          </p:nvSpPr>
          <p:spPr>
            <a:xfrm>
              <a:off x="295" y="295"/>
              <a:ext cx="328" cy="328"/>
            </a:xfrm>
            <a:prstGeom prst="ellipse">
              <a:avLst/>
            </a:prstGeom>
            <a:solidFill>
              <a:schemeClr val="tx1"/>
            </a:solidFill>
            <a:ln w="9525">
              <a:noFill/>
            </a:ln>
          </p:spPr>
          <p:txBody>
            <a:bodyPr anchor="ctr">
              <a:spAutoFit/>
            </a:bodyPr>
            <a:p>
              <a:pPr lvl="0" eaLnBrk="1" hangingPunct="1"/>
              <a:endParaRPr lang="zh-CN" altLang="en-US" dirty="0">
                <a:latin typeface="Arial" panose="020B0604020202020204" pitchFamily="34" charset="0"/>
                <a:ea typeface="宋体" panose="02010600030101010101" pitchFamily="2" charset="-122"/>
              </a:endParaRPr>
            </a:p>
          </p:txBody>
        </p:sp>
        <p:sp>
          <p:nvSpPr>
            <p:cNvPr id="46121" name="Oval 325"/>
            <p:cNvSpPr>
              <a:spLocks noChangeArrowheads="1"/>
            </p:cNvSpPr>
            <p:nvPr/>
          </p:nvSpPr>
          <p:spPr bwMode="auto">
            <a:xfrm>
              <a:off x="303" y="303"/>
              <a:ext cx="319" cy="319"/>
            </a:xfrm>
            <a:prstGeom prst="ellipse">
              <a:avLst/>
            </a:prstGeom>
            <a:gradFill rotWithShape="1">
              <a:gsLst>
                <a:gs pos="0">
                  <a:srgbClr val="C2C2C2"/>
                </a:gs>
                <a:gs pos="50000">
                  <a:schemeClr val="bg1"/>
                </a:gs>
                <a:gs pos="100000">
                  <a:srgbClr val="C2C2C2"/>
                </a:gs>
              </a:gsLst>
              <a:lin ang="18900000" scaled="1"/>
            </a:gradFill>
            <a:ln w="9525">
              <a:noFill/>
              <a:round/>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7125" name="Group 326"/>
          <p:cNvGrpSpPr/>
          <p:nvPr/>
        </p:nvGrpSpPr>
        <p:grpSpPr>
          <a:xfrm>
            <a:off x="919163" y="4849813"/>
            <a:ext cx="576262" cy="576262"/>
            <a:chOff x="0" y="0"/>
            <a:chExt cx="918" cy="918"/>
          </a:xfrm>
        </p:grpSpPr>
        <p:sp>
          <p:nvSpPr>
            <p:cNvPr id="46123" name="AutoShape 327"/>
            <p:cNvSpPr>
              <a:spLocks noChangeArrowheads="1"/>
            </p:cNvSpPr>
            <p:nvPr/>
          </p:nvSpPr>
          <p:spPr bwMode="auto">
            <a:xfrm>
              <a:off x="0" y="0"/>
              <a:ext cx="918" cy="918"/>
            </a:xfrm>
            <a:prstGeom prst="star16">
              <a:avLst>
                <a:gd name="adj" fmla="val 37500"/>
              </a:avLst>
            </a:prstGeom>
            <a:gradFill rotWithShape="1">
              <a:gsLst>
                <a:gs pos="0">
                  <a:srgbClr val="006666"/>
                </a:gs>
                <a:gs pos="100000">
                  <a:srgbClr val="003434"/>
                </a:gs>
              </a:gsLst>
              <a:path path="shape">
                <a:fillToRect l="50000" t="50000" r="50000" b="50000"/>
              </a:path>
            </a:gradFill>
            <a:ln w="9525">
              <a:noFill/>
              <a:miter lim="800000"/>
            </a:ln>
            <a:effectLst>
              <a:outerShdw dist="35921" dir="2700000" algn="ctr" rotWithShape="0">
                <a:schemeClr val="tx2">
                  <a:alpha val="50000"/>
                </a:schemeClr>
              </a:outerShdw>
            </a:effec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7131" name="Oval 328"/>
            <p:cNvSpPr/>
            <p:nvPr/>
          </p:nvSpPr>
          <p:spPr>
            <a:xfrm>
              <a:off x="159" y="159"/>
              <a:ext cx="600" cy="600"/>
            </a:xfrm>
            <a:prstGeom prst="ellipse">
              <a:avLst/>
            </a:prstGeom>
            <a:gradFill rotWithShape="1">
              <a:gsLst>
                <a:gs pos="0">
                  <a:srgbClr val="002F2F"/>
                </a:gs>
                <a:gs pos="100000">
                  <a:srgbClr val="006666"/>
                </a:gs>
              </a:gsLst>
              <a:path path="shape">
                <a:fillToRect l="50000" t="50000" r="50000" b="50000"/>
              </a:path>
              <a:tileRect/>
            </a:gradFill>
            <a:ln w="9525">
              <a:noFill/>
            </a:ln>
          </p:spPr>
          <p:txBody>
            <a:bodyPr anchor="ctr">
              <a:spAutoFit/>
            </a:bodyPr>
            <a:p>
              <a:pPr lvl="0" eaLnBrk="1" hangingPunct="1"/>
              <a:endParaRPr lang="zh-CN" altLang="en-US" dirty="0">
                <a:latin typeface="Arial" panose="020B0604020202020204" pitchFamily="34" charset="0"/>
                <a:ea typeface="宋体" panose="02010600030101010101" pitchFamily="2" charset="-122"/>
              </a:endParaRPr>
            </a:p>
          </p:txBody>
        </p:sp>
        <p:grpSp>
          <p:nvGrpSpPr>
            <p:cNvPr id="47132" name="Group 329"/>
            <p:cNvGrpSpPr/>
            <p:nvPr/>
          </p:nvGrpSpPr>
          <p:grpSpPr>
            <a:xfrm>
              <a:off x="171" y="206"/>
              <a:ext cx="586" cy="500"/>
              <a:chOff x="0" y="0"/>
              <a:chExt cx="586" cy="500"/>
            </a:xfrm>
          </p:grpSpPr>
          <p:sp>
            <p:nvSpPr>
              <p:cNvPr id="47135" name="Oval 330"/>
              <p:cNvSpPr/>
              <p:nvPr/>
            </p:nvSpPr>
            <p:spPr>
              <a:xfrm rot="-2700000">
                <a:off x="40" y="-40"/>
                <a:ext cx="296" cy="374"/>
              </a:xfrm>
              <a:prstGeom prst="ellipse">
                <a:avLst/>
              </a:prstGeom>
              <a:gradFill rotWithShape="1">
                <a:gsLst>
                  <a:gs pos="0">
                    <a:schemeClr val="bg1">
                      <a:alpha val="39998"/>
                    </a:schemeClr>
                  </a:gs>
                  <a:gs pos="100000">
                    <a:srgbClr val="767676">
                      <a:alpha val="0"/>
                    </a:srgbClr>
                  </a:gs>
                </a:gsLst>
                <a:lin ang="18900000" scaled="1"/>
                <a:tileRect/>
              </a:gradFill>
              <a:ln w="9525">
                <a:noFill/>
              </a:ln>
            </p:spPr>
            <p:txBody>
              <a:bodyPr anchor="ctr">
                <a:spAutoFit/>
              </a:bodyPr>
              <a:p>
                <a:pPr lvl="0" eaLnBrk="1" hangingPunct="1"/>
                <a:endParaRPr lang="zh-CN" altLang="en-US" dirty="0">
                  <a:latin typeface="Arial" panose="020B0604020202020204" pitchFamily="34" charset="0"/>
                  <a:ea typeface="宋体" panose="02010600030101010101" pitchFamily="2" charset="-122"/>
                </a:endParaRPr>
              </a:p>
            </p:txBody>
          </p:sp>
          <p:sp>
            <p:nvSpPr>
              <p:cNvPr id="47136" name="Oval 331"/>
              <p:cNvSpPr/>
              <p:nvPr/>
            </p:nvSpPr>
            <p:spPr>
              <a:xfrm rot="-2700000" flipH="1" flipV="1">
                <a:off x="250" y="165"/>
                <a:ext cx="296" cy="374"/>
              </a:xfrm>
              <a:prstGeom prst="ellipse">
                <a:avLst/>
              </a:prstGeom>
              <a:gradFill rotWithShape="1">
                <a:gsLst>
                  <a:gs pos="0">
                    <a:schemeClr val="bg1">
                      <a:alpha val="20000"/>
                    </a:schemeClr>
                  </a:gs>
                  <a:gs pos="100000">
                    <a:srgbClr val="767676">
                      <a:alpha val="0"/>
                    </a:srgbClr>
                  </a:gs>
                </a:gsLst>
                <a:lin ang="18900000" scaled="1"/>
                <a:tileRect/>
              </a:gradFill>
              <a:ln w="9525">
                <a:noFill/>
              </a:ln>
            </p:spPr>
            <p:txBody>
              <a:bodyPr anchor="ctr">
                <a:spAutoFit/>
              </a:bodyPr>
              <a:p>
                <a:pPr lvl="0" eaLnBrk="1" hangingPunct="1"/>
                <a:endParaRPr lang="zh-CN" altLang="en-US" dirty="0">
                  <a:latin typeface="Arial" panose="020B0604020202020204" pitchFamily="34" charset="0"/>
                  <a:ea typeface="宋体" panose="02010600030101010101" pitchFamily="2" charset="-122"/>
                </a:endParaRPr>
              </a:p>
            </p:txBody>
          </p:sp>
        </p:grpSp>
        <p:sp>
          <p:nvSpPr>
            <p:cNvPr id="47133" name="Oval 332"/>
            <p:cNvSpPr/>
            <p:nvPr/>
          </p:nvSpPr>
          <p:spPr>
            <a:xfrm>
              <a:off x="295" y="295"/>
              <a:ext cx="328" cy="328"/>
            </a:xfrm>
            <a:prstGeom prst="ellipse">
              <a:avLst/>
            </a:prstGeom>
            <a:solidFill>
              <a:schemeClr val="tx1"/>
            </a:solidFill>
            <a:ln w="9525">
              <a:noFill/>
            </a:ln>
          </p:spPr>
          <p:txBody>
            <a:bodyPr anchor="ctr">
              <a:spAutoFit/>
            </a:bodyPr>
            <a:p>
              <a:pPr lvl="0" eaLnBrk="1" hangingPunct="1"/>
              <a:endParaRPr lang="zh-CN" altLang="en-US" dirty="0">
                <a:latin typeface="Arial" panose="020B0604020202020204" pitchFamily="34" charset="0"/>
                <a:ea typeface="宋体" panose="02010600030101010101" pitchFamily="2" charset="-122"/>
              </a:endParaRPr>
            </a:p>
          </p:txBody>
        </p:sp>
        <p:sp>
          <p:nvSpPr>
            <p:cNvPr id="46129" name="Oval 333"/>
            <p:cNvSpPr>
              <a:spLocks noChangeArrowheads="1"/>
            </p:cNvSpPr>
            <p:nvPr/>
          </p:nvSpPr>
          <p:spPr bwMode="auto">
            <a:xfrm>
              <a:off x="303" y="303"/>
              <a:ext cx="319" cy="319"/>
            </a:xfrm>
            <a:prstGeom prst="ellipse">
              <a:avLst/>
            </a:prstGeom>
            <a:gradFill rotWithShape="1">
              <a:gsLst>
                <a:gs pos="0">
                  <a:srgbClr val="C2C2C2"/>
                </a:gs>
                <a:gs pos="50000">
                  <a:schemeClr val="bg1"/>
                </a:gs>
                <a:gs pos="100000">
                  <a:srgbClr val="C2C2C2"/>
                </a:gs>
              </a:gsLst>
              <a:lin ang="18900000" scaled="1"/>
            </a:gradFill>
            <a:ln w="9525">
              <a:noFill/>
              <a:round/>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46130" name="Rectangle 334"/>
          <p:cNvSpPr>
            <a:spLocks noChangeArrowheads="1"/>
          </p:cNvSpPr>
          <p:nvPr/>
        </p:nvSpPr>
        <p:spPr bwMode="auto">
          <a:xfrm>
            <a:off x="1144588" y="5006975"/>
            <a:ext cx="120650" cy="258763"/>
          </a:xfrm>
          <a:prstGeom prst="rect">
            <a:avLst/>
          </a:prstGeom>
          <a:noFill/>
          <a:ln w="9525">
            <a:noFill/>
            <a:miter lim="800000"/>
          </a:ln>
          <a:effectLst>
            <a:outerShdw dist="17961" dir="2700000" algn="ctr" rotWithShape="0">
              <a:schemeClr val="tx1"/>
            </a:outerShdw>
          </a:effectLst>
        </p:spPr>
        <p:txBody>
          <a:bodyPr wrap="none" lIns="0" tIns="0" rIns="0" bIns="0">
            <a:spAutoFit/>
          </a:bodyPr>
          <a:p>
            <a:pPr marL="342900" lvl="0" indent="-342900" eaLnBrk="1" hangingPunct="1">
              <a:spcBef>
                <a:spcPct val="20000"/>
              </a:spcBef>
            </a:pPr>
            <a:r>
              <a:rPr lang="en-US" altLang="zh-CN" sz="1700" dirty="0">
                <a:solidFill>
                  <a:srgbClr val="FF0000"/>
                </a:solidFill>
                <a:ea typeface="HY헤드라인M"/>
              </a:rPr>
              <a:t>3</a:t>
            </a:r>
            <a:endParaRPr lang="en-US" altLang="zh-CN" sz="1700" dirty="0">
              <a:solidFill>
                <a:srgbClr val="FF0000"/>
              </a:solidFill>
              <a:ea typeface="HY헤드라인M"/>
            </a:endParaRPr>
          </a:p>
        </p:txBody>
      </p:sp>
      <p:sp>
        <p:nvSpPr>
          <p:cNvPr id="46131" name="Rectangle 335"/>
          <p:cNvSpPr>
            <a:spLocks noChangeArrowheads="1"/>
          </p:cNvSpPr>
          <p:nvPr/>
        </p:nvSpPr>
        <p:spPr bwMode="auto">
          <a:xfrm>
            <a:off x="1144588" y="3635375"/>
            <a:ext cx="120650" cy="258763"/>
          </a:xfrm>
          <a:prstGeom prst="rect">
            <a:avLst/>
          </a:prstGeom>
          <a:noFill/>
          <a:ln w="9525">
            <a:noFill/>
            <a:miter lim="800000"/>
          </a:ln>
          <a:effectLst>
            <a:outerShdw dist="17961" dir="2700000" algn="ctr" rotWithShape="0">
              <a:schemeClr val="tx1"/>
            </a:outerShdw>
          </a:effectLst>
        </p:spPr>
        <p:txBody>
          <a:bodyPr wrap="none" lIns="0" tIns="0" rIns="0" bIns="0">
            <a:spAutoFit/>
          </a:bodyPr>
          <a:p>
            <a:pPr marL="342900" lvl="0" indent="-342900" eaLnBrk="1" hangingPunct="1">
              <a:spcBef>
                <a:spcPct val="20000"/>
              </a:spcBef>
            </a:pPr>
            <a:r>
              <a:rPr lang="en-US" altLang="zh-CN" sz="1700" dirty="0">
                <a:solidFill>
                  <a:srgbClr val="FF0000"/>
                </a:solidFill>
                <a:ea typeface="HY헤드라인M"/>
              </a:rPr>
              <a:t>2</a:t>
            </a:r>
            <a:endParaRPr lang="en-US" altLang="zh-CN" sz="1700" dirty="0">
              <a:solidFill>
                <a:srgbClr val="FF0000"/>
              </a:solidFill>
              <a:ea typeface="HY헤드라인M"/>
            </a:endParaRPr>
          </a:p>
        </p:txBody>
      </p:sp>
      <p:sp>
        <p:nvSpPr>
          <p:cNvPr id="46132" name="Rectangle 336"/>
          <p:cNvSpPr>
            <a:spLocks noChangeArrowheads="1"/>
          </p:cNvSpPr>
          <p:nvPr/>
        </p:nvSpPr>
        <p:spPr bwMode="auto">
          <a:xfrm>
            <a:off x="1144588" y="2195513"/>
            <a:ext cx="120650" cy="258763"/>
          </a:xfrm>
          <a:prstGeom prst="rect">
            <a:avLst/>
          </a:prstGeom>
          <a:noFill/>
          <a:ln w="9525">
            <a:noFill/>
            <a:miter lim="800000"/>
          </a:ln>
          <a:effectLst>
            <a:outerShdw dist="17961" dir="2700000" algn="ctr" rotWithShape="0">
              <a:schemeClr val="tx1"/>
            </a:outerShdw>
          </a:effectLst>
        </p:spPr>
        <p:txBody>
          <a:bodyPr wrap="none" lIns="0" tIns="0" rIns="0" bIns="0">
            <a:spAutoFit/>
          </a:bodyPr>
          <a:p>
            <a:pPr marL="342900" lvl="0" indent="-342900" eaLnBrk="1" hangingPunct="1">
              <a:spcBef>
                <a:spcPct val="20000"/>
              </a:spcBef>
            </a:pPr>
            <a:r>
              <a:rPr lang="en-US" altLang="zh-CN" sz="1700" dirty="0">
                <a:solidFill>
                  <a:srgbClr val="FF0000"/>
                </a:solidFill>
                <a:ea typeface="HY헤드라인M"/>
              </a:rPr>
              <a:t>1</a:t>
            </a:r>
            <a:endParaRPr lang="en-US" altLang="zh-CN" sz="1700" dirty="0">
              <a:solidFill>
                <a:srgbClr val="FF0000"/>
              </a:solidFill>
              <a:ea typeface="HY헤드라인M"/>
            </a:endParaRPr>
          </a:p>
        </p:txBody>
      </p:sp>
      <p:sp>
        <p:nvSpPr>
          <p:cNvPr id="54" name="Rectangle 2"/>
          <p:cNvSpPr>
            <a:spLocks noChangeArrowheads="1"/>
          </p:cNvSpPr>
          <p:nvPr/>
        </p:nvSpPr>
        <p:spPr bwMode="auto">
          <a:xfrm>
            <a:off x="2286000" y="381000"/>
            <a:ext cx="4572000" cy="646113"/>
          </a:xfrm>
          <a:prstGeom prst="rect">
            <a:avLst/>
          </a:prstGeom>
        </p:spPr>
        <p:style>
          <a:lnRef idx="2">
            <a:schemeClr val="accent2"/>
          </a:lnRef>
          <a:fillRef idx="1">
            <a:schemeClr val="lt1"/>
          </a:fillRef>
          <a:effectRef idx="0">
            <a:schemeClr val="accent2"/>
          </a:effectRef>
          <a:fontRef idx="minor">
            <a:schemeClr val="dk1"/>
          </a:fontRef>
        </p:style>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600" b="0" i="0" u="none" strike="noStrike" kern="1200" cap="none" spc="0" normalizeH="0" baseline="0" noProof="0" dirty="0">
                <a:ln>
                  <a:noFill/>
                </a:ln>
                <a:solidFill>
                  <a:srgbClr val="FF3300"/>
                </a:solidFill>
                <a:effectLst/>
                <a:uLnTx/>
                <a:uFillTx/>
                <a:latin typeface="微软雅黑" panose="020B0503020204020204" pitchFamily="34" charset="-122"/>
                <a:ea typeface="微软雅黑" panose="020B0503020204020204" pitchFamily="34" charset="-122"/>
                <a:cs typeface="+mn-cs"/>
              </a:rPr>
              <a:t>能力分级</a:t>
            </a:r>
            <a:endParaRPr kumimoji="0" lang="zh-CN" altLang="en-US" sz="3600" b="0" i="0" u="none" strike="noStrike" kern="1200" cap="none" spc="0" normalizeH="0" baseline="0" noProof="0" dirty="0">
              <a:ln>
                <a:noFill/>
              </a:ln>
              <a:solidFill>
                <a:srgbClr val="FF3300"/>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1026" name="图表 9"/>
          <p:cNvGraphicFramePr/>
          <p:nvPr/>
        </p:nvGraphicFramePr>
        <p:xfrm>
          <a:off x="1371600" y="1371600"/>
          <a:ext cx="6302375" cy="5067300"/>
        </p:xfrm>
        <a:graphic>
          <a:graphicData uri="http://schemas.openxmlformats.org/presentationml/2006/ole">
            <mc:AlternateContent xmlns:mc="http://schemas.openxmlformats.org/markup-compatibility/2006">
              <mc:Choice xmlns:v="urn:schemas-microsoft-com:vml" Requires="v">
                <p:oleObj spid="_x0000_s3076" name="" r:id="rId1" imgW="8280400" imgH="5562600" progId="Excel.Chart.8">
                  <p:embed/>
                </p:oleObj>
              </mc:Choice>
              <mc:Fallback>
                <p:oleObj name="" r:id="rId1" imgW="8280400" imgH="5562600" progId="Excel.Chart.8">
                  <p:embed/>
                  <p:pic>
                    <p:nvPicPr>
                      <p:cNvPr id="0" name="图片 3075"/>
                      <p:cNvPicPr/>
                      <p:nvPr/>
                    </p:nvPicPr>
                    <p:blipFill>
                      <a:blip r:embed="rId2"/>
                      <a:stretch>
                        <a:fillRect/>
                      </a:stretch>
                    </p:blipFill>
                    <p:spPr>
                      <a:xfrm>
                        <a:off x="1371600" y="1371600"/>
                        <a:ext cx="6302375" cy="5067300"/>
                      </a:xfrm>
                      <a:prstGeom prst="rect">
                        <a:avLst/>
                      </a:prstGeom>
                      <a:noFill/>
                      <a:ln w="38100">
                        <a:noFill/>
                        <a:miter/>
                      </a:ln>
                    </p:spPr>
                  </p:pic>
                </p:oleObj>
              </mc:Fallback>
            </mc:AlternateContent>
          </a:graphicData>
        </a:graphic>
      </p:graphicFrame>
      <p:sp>
        <p:nvSpPr>
          <p:cNvPr id="11" name="弧形 10"/>
          <p:cNvSpPr/>
          <p:nvPr/>
        </p:nvSpPr>
        <p:spPr>
          <a:xfrm rot="10800000">
            <a:off x="4356100" y="4578350"/>
            <a:ext cx="1079500" cy="288925"/>
          </a:xfrm>
          <a:prstGeom prst="arc">
            <a:avLst>
              <a:gd name="adj1" fmla="val 10656260"/>
              <a:gd name="adj2" fmla="val 0"/>
            </a:avLst>
          </a:prstGeom>
          <a:ln>
            <a:solidFill>
              <a:schemeClr val="accent4"/>
            </a:solidFill>
          </a:ln>
        </p:spPr>
        <p:style>
          <a:lnRef idx="1">
            <a:schemeClr val="accent1"/>
          </a:lnRef>
          <a:fillRef idx="0">
            <a:schemeClr val="accent1"/>
          </a:fillRef>
          <a:effectRef idx="0">
            <a:schemeClr val="accent1"/>
          </a:effectRef>
          <a:fontRef idx="minor">
            <a:schemeClr val="tx1"/>
          </a:fontRef>
        </p:style>
        <p:txBody>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sz="1100" b="0" i="0" u="none" strike="noStrike" kern="1200" cap="none" spc="0" normalizeH="0" baseline="0" noProof="0" dirty="0">
              <a:ln>
                <a:noFill/>
              </a:ln>
              <a:solidFill>
                <a:schemeClr val="tx1"/>
              </a:solidFill>
              <a:effectLst/>
              <a:uLnTx/>
              <a:uFillTx/>
              <a:latin typeface="+mn-lt"/>
              <a:ea typeface="+mn-ea"/>
              <a:cs typeface="+mn-cs"/>
            </a:endParaRPr>
          </a:p>
        </p:txBody>
      </p:sp>
      <p:sp>
        <p:nvSpPr>
          <p:cNvPr id="12" name="弧形 11"/>
          <p:cNvSpPr/>
          <p:nvPr/>
        </p:nvSpPr>
        <p:spPr>
          <a:xfrm rot="10800000">
            <a:off x="4500563" y="4073525"/>
            <a:ext cx="792163" cy="215900"/>
          </a:xfrm>
          <a:prstGeom prst="arc">
            <a:avLst>
              <a:gd name="adj1" fmla="val 10656260"/>
              <a:gd name="adj2" fmla="val 0"/>
            </a:avLst>
          </a:prstGeom>
          <a:ln>
            <a:solidFill>
              <a:schemeClr val="accent4"/>
            </a:solidFill>
          </a:ln>
        </p:spPr>
        <p:style>
          <a:lnRef idx="1">
            <a:schemeClr val="accent1"/>
          </a:lnRef>
          <a:fillRef idx="0">
            <a:schemeClr val="accent1"/>
          </a:fillRef>
          <a:effectRef idx="0">
            <a:schemeClr val="accent1"/>
          </a:effectRef>
          <a:fontRef idx="minor">
            <a:schemeClr val="tx1"/>
          </a:fontRef>
        </p:style>
        <p:txBody>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sz="1100" b="0" i="0" u="none" strike="noStrike" kern="1200" cap="none" spc="0" normalizeH="0" baseline="0" noProof="0" dirty="0">
              <a:ln>
                <a:noFill/>
              </a:ln>
              <a:solidFill>
                <a:schemeClr val="tx1"/>
              </a:solidFill>
              <a:effectLst/>
              <a:uLnTx/>
              <a:uFillTx/>
              <a:latin typeface="+mn-lt"/>
              <a:ea typeface="+mn-ea"/>
              <a:cs typeface="+mn-cs"/>
            </a:endParaRPr>
          </a:p>
        </p:txBody>
      </p:sp>
      <p:sp>
        <p:nvSpPr>
          <p:cNvPr id="13" name="弧形 12"/>
          <p:cNvSpPr/>
          <p:nvPr/>
        </p:nvSpPr>
        <p:spPr>
          <a:xfrm rot="10800000">
            <a:off x="4643438" y="3786188"/>
            <a:ext cx="504825" cy="144463"/>
          </a:xfrm>
          <a:prstGeom prst="arc">
            <a:avLst>
              <a:gd name="adj1" fmla="val 10819769"/>
              <a:gd name="adj2" fmla="val 0"/>
            </a:avLst>
          </a:prstGeom>
          <a:ln>
            <a:solidFill>
              <a:schemeClr val="accent4"/>
            </a:solidFill>
          </a:ln>
        </p:spPr>
        <p:style>
          <a:lnRef idx="1">
            <a:schemeClr val="accent1"/>
          </a:lnRef>
          <a:fillRef idx="0">
            <a:schemeClr val="accent1"/>
          </a:fillRef>
          <a:effectRef idx="0">
            <a:schemeClr val="accent1"/>
          </a:effectRef>
          <a:fontRef idx="minor">
            <a:schemeClr val="tx1"/>
          </a:fontRef>
        </p:style>
        <p:txBody>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sz="1100" b="0" i="0" u="none" strike="noStrike" kern="1200" cap="none" spc="0" normalizeH="0" baseline="0" noProof="0" dirty="0">
              <a:ln>
                <a:noFill/>
              </a:ln>
              <a:solidFill>
                <a:schemeClr val="tx1"/>
              </a:solidFill>
              <a:effectLst/>
              <a:uLnTx/>
              <a:uFillTx/>
              <a:latin typeface="+mn-lt"/>
              <a:ea typeface="+mn-ea"/>
              <a:cs typeface="+mn-cs"/>
            </a:endParaRPr>
          </a:p>
        </p:txBody>
      </p:sp>
      <p:sp>
        <p:nvSpPr>
          <p:cNvPr id="1030" name="TextBox 13"/>
          <p:cNvSpPr txBox="1"/>
          <p:nvPr/>
        </p:nvSpPr>
        <p:spPr>
          <a:xfrm>
            <a:off x="5618163" y="4362450"/>
            <a:ext cx="1636712" cy="366713"/>
          </a:xfrm>
          <a:prstGeom prst="rect">
            <a:avLst/>
          </a:prstGeom>
          <a:noFill/>
          <a:ln w="9525">
            <a:noFill/>
          </a:ln>
        </p:spPr>
        <p:txBody>
          <a:bodyPr>
            <a:spAutoFit/>
          </a:bodyPr>
          <a:p>
            <a:pPr lvl="0" eaLnBrk="1" hangingPunct="1"/>
            <a:r>
              <a:rPr lang="zh-CN" altLang="en-US" dirty="0">
                <a:latin typeface="Arial" panose="020B0604020202020204" pitchFamily="34" charset="0"/>
                <a:ea typeface="宋体" panose="02010600030101010101" pitchFamily="2" charset="-122"/>
              </a:rPr>
              <a:t>单元阅读</a:t>
            </a:r>
            <a:r>
              <a:rPr lang="en-US" altLang="zh-CN" dirty="0">
                <a:latin typeface="Arial" panose="020B0604020202020204" pitchFamily="34" charset="0"/>
                <a:ea typeface="宋体" panose="02010600030101010101" pitchFamily="2" charset="-122"/>
              </a:rPr>
              <a:t>10%</a:t>
            </a:r>
            <a:endParaRPr lang="en-US" altLang="zh-CN" dirty="0">
              <a:latin typeface="Arial" panose="020B0604020202020204" pitchFamily="34" charset="0"/>
              <a:ea typeface="宋体" panose="02010600030101010101" pitchFamily="2" charset="-122"/>
            </a:endParaRPr>
          </a:p>
        </p:txBody>
      </p:sp>
      <p:sp>
        <p:nvSpPr>
          <p:cNvPr id="1031" name="TextBox 14"/>
          <p:cNvSpPr txBox="1"/>
          <p:nvPr/>
        </p:nvSpPr>
        <p:spPr>
          <a:xfrm>
            <a:off x="5534025" y="3857625"/>
            <a:ext cx="1546225" cy="366713"/>
          </a:xfrm>
          <a:prstGeom prst="rect">
            <a:avLst/>
          </a:prstGeom>
          <a:noFill/>
          <a:ln w="9525">
            <a:noFill/>
          </a:ln>
        </p:spPr>
        <p:txBody>
          <a:bodyPr>
            <a:spAutoFit/>
          </a:bodyPr>
          <a:p>
            <a:pPr lvl="0" eaLnBrk="1" hangingPunct="1"/>
            <a:r>
              <a:rPr lang="zh-CN" altLang="en-US" dirty="0">
                <a:latin typeface="Arial" panose="020B0604020202020204" pitchFamily="34" charset="0"/>
                <a:ea typeface="宋体" panose="02010600030101010101" pitchFamily="2" charset="-122"/>
              </a:rPr>
              <a:t>群文阅读</a:t>
            </a:r>
            <a:r>
              <a:rPr lang="en-US" altLang="zh-CN" dirty="0">
                <a:latin typeface="Arial" panose="020B0604020202020204" pitchFamily="34" charset="0"/>
                <a:ea typeface="宋体" panose="02010600030101010101" pitchFamily="2" charset="-122"/>
              </a:rPr>
              <a:t>1%</a:t>
            </a:r>
            <a:endParaRPr lang="en-US" altLang="zh-CN" dirty="0">
              <a:latin typeface="Arial" panose="020B0604020202020204" pitchFamily="34" charset="0"/>
              <a:ea typeface="宋体" panose="02010600030101010101" pitchFamily="2" charset="-122"/>
            </a:endParaRPr>
          </a:p>
        </p:txBody>
      </p:sp>
      <p:sp>
        <p:nvSpPr>
          <p:cNvPr id="1032" name="TextBox 7"/>
          <p:cNvSpPr txBox="1"/>
          <p:nvPr/>
        </p:nvSpPr>
        <p:spPr>
          <a:xfrm>
            <a:off x="5643563" y="4865688"/>
            <a:ext cx="1636712" cy="365125"/>
          </a:xfrm>
          <a:prstGeom prst="rect">
            <a:avLst/>
          </a:prstGeom>
          <a:noFill/>
          <a:ln w="9525">
            <a:noFill/>
          </a:ln>
        </p:spPr>
        <p:txBody>
          <a:bodyPr>
            <a:spAutoFit/>
          </a:bodyPr>
          <a:p>
            <a:pPr lvl="0" eaLnBrk="1" hangingPunct="1"/>
            <a:r>
              <a:rPr lang="zh-CN" altLang="en-US" dirty="0">
                <a:latin typeface="Arial" panose="020B0604020202020204" pitchFamily="34" charset="0"/>
                <a:ea typeface="宋体" panose="02010600030101010101" pitchFamily="2" charset="-122"/>
              </a:rPr>
              <a:t>单篇阅读</a:t>
            </a:r>
            <a:r>
              <a:rPr lang="en-US" altLang="zh-CN" dirty="0">
                <a:latin typeface="Arial" panose="020B0604020202020204" pitchFamily="34" charset="0"/>
                <a:ea typeface="宋体" panose="02010600030101010101" pitchFamily="2" charset="-122"/>
              </a:rPr>
              <a:t>85%</a:t>
            </a:r>
            <a:endParaRPr lang="en-US" altLang="zh-CN" dirty="0">
              <a:latin typeface="Arial" panose="020B0604020202020204" pitchFamily="34" charset="0"/>
              <a:ea typeface="宋体" panose="02010600030101010101" pitchFamily="2" charset="-122"/>
            </a:endParaRPr>
          </a:p>
        </p:txBody>
      </p:sp>
      <p:sp>
        <p:nvSpPr>
          <p:cNvPr id="1033" name="TextBox 8"/>
          <p:cNvSpPr txBox="1"/>
          <p:nvPr/>
        </p:nvSpPr>
        <p:spPr>
          <a:xfrm>
            <a:off x="5364163" y="3425825"/>
            <a:ext cx="1862137" cy="366713"/>
          </a:xfrm>
          <a:prstGeom prst="rect">
            <a:avLst/>
          </a:prstGeom>
          <a:noFill/>
          <a:ln w="9525">
            <a:noFill/>
          </a:ln>
        </p:spPr>
        <p:txBody>
          <a:bodyPr>
            <a:spAutoFit/>
          </a:bodyPr>
          <a:p>
            <a:pPr lvl="0" eaLnBrk="1" hangingPunct="1"/>
            <a:r>
              <a:rPr lang="zh-CN" altLang="en-US" dirty="0">
                <a:latin typeface="Arial" panose="020B0604020202020204" pitchFamily="34" charset="0"/>
                <a:ea typeface="宋体" panose="02010600030101010101" pitchFamily="2" charset="-122"/>
              </a:rPr>
              <a:t>整本书阅读</a:t>
            </a:r>
            <a:r>
              <a:rPr lang="en-US" altLang="zh-CN" dirty="0">
                <a:latin typeface="Arial" panose="020B0604020202020204" pitchFamily="34" charset="0"/>
                <a:ea typeface="宋体" panose="02010600030101010101" pitchFamily="2" charset="-122"/>
              </a:rPr>
              <a:t>4%</a:t>
            </a:r>
            <a:endParaRPr lang="en-US" altLang="zh-CN" dirty="0">
              <a:latin typeface="Arial" panose="020B0604020202020204" pitchFamily="34" charset="0"/>
              <a:ea typeface="宋体" panose="02010600030101010101" pitchFamily="2" charset="-122"/>
            </a:endParaRPr>
          </a:p>
        </p:txBody>
      </p:sp>
      <p:sp>
        <p:nvSpPr>
          <p:cNvPr id="14" name="Rectangle 2"/>
          <p:cNvSpPr>
            <a:spLocks noChangeArrowheads="1"/>
          </p:cNvSpPr>
          <p:nvPr/>
        </p:nvSpPr>
        <p:spPr bwMode="auto">
          <a:xfrm>
            <a:off x="2286000" y="381000"/>
            <a:ext cx="4572000" cy="646113"/>
          </a:xfrm>
          <a:prstGeom prst="rect">
            <a:avLst/>
          </a:prstGeom>
        </p:spPr>
        <p:style>
          <a:lnRef idx="2">
            <a:schemeClr val="accent2"/>
          </a:lnRef>
          <a:fillRef idx="1">
            <a:schemeClr val="lt1"/>
          </a:fillRef>
          <a:effectRef idx="0">
            <a:schemeClr val="accent2"/>
          </a:effectRef>
          <a:fontRef idx="minor">
            <a:schemeClr val="dk1"/>
          </a:fontRef>
        </p:style>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600" b="0" i="0" u="none" strike="noStrike" kern="1200" cap="none" spc="0" normalizeH="0" baseline="0" noProof="0" dirty="0">
                <a:ln>
                  <a:noFill/>
                </a:ln>
                <a:solidFill>
                  <a:srgbClr val="FF3300"/>
                </a:solidFill>
                <a:effectLst/>
                <a:uLnTx/>
                <a:uFillTx/>
                <a:latin typeface="微软雅黑" panose="020B0503020204020204" pitchFamily="34" charset="-122"/>
                <a:ea typeface="微软雅黑" panose="020B0503020204020204" pitchFamily="34" charset="-122"/>
                <a:cs typeface="+mn-cs"/>
              </a:rPr>
              <a:t>阅读的四个层次</a:t>
            </a:r>
            <a:endParaRPr kumimoji="0" lang="zh-CN" altLang="en-US" sz="3600" b="0" i="0" u="none" strike="noStrike" kern="1200" cap="none" spc="0" normalizeH="0" baseline="0" noProof="0" dirty="0">
              <a:ln>
                <a:noFill/>
              </a:ln>
              <a:solidFill>
                <a:srgbClr val="FF3300"/>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矩形 14"/>
          <p:cNvSpPr/>
          <p:nvPr/>
        </p:nvSpPr>
        <p:spPr>
          <a:xfrm>
            <a:off x="-36512" y="-26987"/>
            <a:ext cx="9180513" cy="6884988"/>
          </a:xfrm>
          <a:prstGeom prst="rect">
            <a:avLst/>
          </a:prstGeom>
          <a:solidFill>
            <a:schemeClr val="bg1"/>
          </a:solidFill>
          <a:ln>
            <a:solidFill>
              <a:schemeClr val="bg1"/>
            </a:solidFill>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dk1"/>
              </a:solidFill>
              <a:effectLst/>
              <a:uLnTx/>
              <a:uFillTx/>
              <a:latin typeface="+mn-lt"/>
              <a:ea typeface="+mn-ea"/>
              <a:cs typeface="+mn-cs"/>
            </a:endParaRPr>
          </a:p>
        </p:txBody>
      </p:sp>
      <p:sp>
        <p:nvSpPr>
          <p:cNvPr id="2" name="直角三角形 1"/>
          <p:cNvSpPr/>
          <p:nvPr/>
        </p:nvSpPr>
        <p:spPr>
          <a:xfrm>
            <a:off x="3783013" y="763588"/>
            <a:ext cx="3671887" cy="5256212"/>
          </a:xfrm>
          <a:prstGeom prst="rtTriangle">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002060"/>
              </a:solidFill>
              <a:effectLst/>
              <a:uLnTx/>
              <a:uFillTx/>
              <a:latin typeface="+mn-lt"/>
              <a:ea typeface="宋体" panose="02010600030101010101" pitchFamily="2" charset="-122"/>
              <a:cs typeface="+mn-cs"/>
            </a:endParaRPr>
          </a:p>
        </p:txBody>
      </p:sp>
      <p:sp>
        <p:nvSpPr>
          <p:cNvPr id="3" name="矩形 2"/>
          <p:cNvSpPr/>
          <p:nvPr/>
        </p:nvSpPr>
        <p:spPr>
          <a:xfrm>
            <a:off x="3783013" y="6092825"/>
            <a:ext cx="863600" cy="358775"/>
          </a:xfrm>
          <a:prstGeom prst="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单篇</a:t>
            </a:r>
            <a:endParaRPr kumimoji="0" lang="zh-CN" altLang="en-US" sz="2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4" name="矩形 3"/>
          <p:cNvSpPr/>
          <p:nvPr/>
        </p:nvSpPr>
        <p:spPr>
          <a:xfrm>
            <a:off x="4718050" y="6092825"/>
            <a:ext cx="865188" cy="358775"/>
          </a:xfrm>
          <a:prstGeom prst="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单元</a:t>
            </a:r>
            <a:endParaRPr kumimoji="0" lang="zh-CN" altLang="en-US" sz="2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矩形 4"/>
          <p:cNvSpPr/>
          <p:nvPr/>
        </p:nvSpPr>
        <p:spPr>
          <a:xfrm>
            <a:off x="5654675" y="6092825"/>
            <a:ext cx="863600" cy="358775"/>
          </a:xfrm>
          <a:prstGeom prst="rect">
            <a:avLst/>
          </a:prstGeom>
          <a:solidFill>
            <a:srgbClr val="80647A"/>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群文</a:t>
            </a:r>
            <a:endParaRPr kumimoji="0" lang="zh-CN" altLang="en-US" sz="2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矩形 5"/>
          <p:cNvSpPr/>
          <p:nvPr/>
        </p:nvSpPr>
        <p:spPr>
          <a:xfrm>
            <a:off x="6591300" y="6092825"/>
            <a:ext cx="863600" cy="358775"/>
          </a:xfrm>
          <a:prstGeom prst="rect">
            <a:avLst/>
          </a:prstGeom>
          <a:solidFill>
            <a:srgbClr val="80647A"/>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整本书</a:t>
            </a:r>
            <a:endParaRPr kumimoji="0" lang="zh-CN" altLang="en-US" sz="16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 name="矩形 6"/>
          <p:cNvSpPr/>
          <p:nvPr/>
        </p:nvSpPr>
        <p:spPr>
          <a:xfrm>
            <a:off x="2054225" y="5156200"/>
            <a:ext cx="1584325" cy="863600"/>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smtClean="0">
                <a:ln>
                  <a:noFill/>
                </a:ln>
                <a:solidFill>
                  <a:schemeClr val="bg1"/>
                </a:solidFill>
                <a:effectLst/>
                <a:uLnTx/>
                <a:uFillTx/>
                <a:latin typeface="+mn-lt"/>
                <a:ea typeface="宋体" panose="02010600030101010101" pitchFamily="2" charset="-122"/>
                <a:cs typeface="+mn-cs"/>
              </a:rPr>
              <a:t>提取信息</a:t>
            </a:r>
            <a:endParaRPr kumimoji="0" lang="zh-CN" altLang="en-US" sz="2400" b="1" i="0" u="none" strike="noStrike" kern="1200" cap="none" spc="0" normalizeH="0" baseline="0" noProof="0" smtClean="0">
              <a:ln>
                <a:noFill/>
              </a:ln>
              <a:solidFill>
                <a:schemeClr val="bg1"/>
              </a:solidFill>
              <a:effectLst/>
              <a:uLnTx/>
              <a:uFillTx/>
              <a:latin typeface="+mn-lt"/>
              <a:ea typeface="宋体" panose="02010600030101010101" pitchFamily="2" charset="-122"/>
              <a:cs typeface="+mn-cs"/>
            </a:endParaRPr>
          </a:p>
        </p:txBody>
      </p:sp>
      <p:sp>
        <p:nvSpPr>
          <p:cNvPr id="8" name="矩形 7"/>
          <p:cNvSpPr/>
          <p:nvPr/>
        </p:nvSpPr>
        <p:spPr>
          <a:xfrm>
            <a:off x="2054225" y="3859213"/>
            <a:ext cx="1584325" cy="865187"/>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smtClean="0">
                <a:ln>
                  <a:noFill/>
                </a:ln>
                <a:solidFill>
                  <a:schemeClr val="bg1"/>
                </a:solidFill>
                <a:effectLst/>
                <a:uLnTx/>
                <a:uFillTx/>
                <a:latin typeface="+mn-lt"/>
                <a:ea typeface="宋体" panose="02010600030101010101" pitchFamily="2" charset="-122"/>
                <a:cs typeface="+mn-cs"/>
              </a:rPr>
              <a:t>推论连结</a:t>
            </a:r>
            <a:endParaRPr kumimoji="0" lang="zh-CN" altLang="en-US" sz="2400" b="1" i="0" u="none" strike="noStrike" kern="1200" cap="none" spc="0" normalizeH="0" baseline="0" noProof="0" smtClean="0">
              <a:ln>
                <a:noFill/>
              </a:ln>
              <a:solidFill>
                <a:schemeClr val="bg1"/>
              </a:solidFill>
              <a:effectLst/>
              <a:uLnTx/>
              <a:uFillTx/>
              <a:latin typeface="+mn-lt"/>
              <a:ea typeface="宋体" panose="02010600030101010101" pitchFamily="2" charset="-122"/>
              <a:cs typeface="+mn-cs"/>
            </a:endParaRPr>
          </a:p>
        </p:txBody>
      </p:sp>
      <p:sp>
        <p:nvSpPr>
          <p:cNvPr id="9" name="矩形 8"/>
          <p:cNvSpPr/>
          <p:nvPr/>
        </p:nvSpPr>
        <p:spPr>
          <a:xfrm>
            <a:off x="2054225" y="2563813"/>
            <a:ext cx="1584325" cy="863600"/>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smtClean="0">
                <a:ln>
                  <a:noFill/>
                </a:ln>
                <a:solidFill>
                  <a:schemeClr val="bg1"/>
                </a:solidFill>
                <a:effectLst/>
                <a:uLnTx/>
                <a:uFillTx/>
                <a:latin typeface="+mn-lt"/>
                <a:ea typeface="宋体" panose="02010600030101010101" pitchFamily="2" charset="-122"/>
                <a:cs typeface="+mn-cs"/>
              </a:rPr>
              <a:t>诠释统整</a:t>
            </a:r>
            <a:endParaRPr kumimoji="0" lang="zh-CN" altLang="en-US" sz="2400" b="1" i="0" u="none" strike="noStrike" kern="1200" cap="none" spc="0" normalizeH="0" baseline="0" noProof="0" smtClean="0">
              <a:ln>
                <a:noFill/>
              </a:ln>
              <a:solidFill>
                <a:schemeClr val="bg1"/>
              </a:solidFill>
              <a:effectLst/>
              <a:uLnTx/>
              <a:uFillTx/>
              <a:latin typeface="+mn-lt"/>
              <a:ea typeface="宋体" panose="02010600030101010101" pitchFamily="2" charset="-122"/>
              <a:cs typeface="+mn-cs"/>
            </a:endParaRPr>
          </a:p>
        </p:txBody>
      </p:sp>
      <p:sp>
        <p:nvSpPr>
          <p:cNvPr id="10" name="矩形 9"/>
          <p:cNvSpPr/>
          <p:nvPr/>
        </p:nvSpPr>
        <p:spPr>
          <a:xfrm>
            <a:off x="2054225" y="1195388"/>
            <a:ext cx="1584325" cy="863600"/>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smtClean="0">
                <a:ln>
                  <a:noFill/>
                </a:ln>
                <a:solidFill>
                  <a:schemeClr val="bg1"/>
                </a:solidFill>
                <a:effectLst/>
                <a:uLnTx/>
                <a:uFillTx/>
                <a:latin typeface="+mn-lt"/>
                <a:ea typeface="宋体" panose="02010600030101010101" pitchFamily="2" charset="-122"/>
                <a:cs typeface="+mn-cs"/>
              </a:rPr>
              <a:t>评价鉴赏</a:t>
            </a:r>
            <a:endParaRPr kumimoji="0" lang="zh-CN" altLang="en-US" sz="2400" b="1" i="0" u="none" strike="noStrike" kern="1200" cap="none" spc="0" normalizeH="0" baseline="0" noProof="0" smtClean="0">
              <a:ln>
                <a:noFill/>
              </a:ln>
              <a:solidFill>
                <a:schemeClr val="bg1"/>
              </a:solidFill>
              <a:effectLst/>
              <a:uLnTx/>
              <a:uFillTx/>
              <a:latin typeface="+mn-lt"/>
              <a:ea typeface="宋体" panose="02010600030101010101" pitchFamily="2" charset="-122"/>
              <a:cs typeface="+mn-cs"/>
            </a:endParaRPr>
          </a:p>
        </p:txBody>
      </p:sp>
      <p:sp>
        <p:nvSpPr>
          <p:cNvPr id="11" name="矩形 10"/>
          <p:cNvSpPr/>
          <p:nvPr/>
        </p:nvSpPr>
        <p:spPr>
          <a:xfrm>
            <a:off x="7058025" y="5084763"/>
            <a:ext cx="1247775" cy="790575"/>
          </a:xfrm>
          <a:prstGeom prst="rect">
            <a:avLst/>
          </a:prstGeom>
          <a:solidFill>
            <a:schemeClr val="accent6">
              <a:lumMod val="40000"/>
              <a:lumOff val="60000"/>
            </a:schemeClr>
          </a:solidFill>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900" b="1" i="0" u="none" strike="noStrike" kern="1200" cap="none" spc="0" normalizeH="0" baseline="0" noProof="0" smtClean="0">
                <a:ln>
                  <a:noFill/>
                </a:ln>
                <a:solidFill>
                  <a:srgbClr val="002060"/>
                </a:solidFill>
                <a:effectLst/>
                <a:uLnTx/>
                <a:uFillTx/>
                <a:latin typeface="+mn-lt"/>
                <a:ea typeface="宋体" panose="02010600030101010101" pitchFamily="2" charset="-122"/>
                <a:cs typeface="+mn-cs"/>
              </a:rPr>
              <a:t>形象思维</a:t>
            </a:r>
            <a:endParaRPr kumimoji="0" lang="zh-CN" altLang="en-US" sz="1900" b="1" i="0" u="none" strike="noStrike" kern="1200" cap="none" spc="0" normalizeH="0" baseline="0" noProof="0" smtClean="0">
              <a:ln>
                <a:noFill/>
              </a:ln>
              <a:solidFill>
                <a:srgbClr val="002060"/>
              </a:solidFill>
              <a:effectLst/>
              <a:uLnTx/>
              <a:uFillTx/>
              <a:latin typeface="+mn-lt"/>
              <a:ea typeface="宋体" panose="02010600030101010101" pitchFamily="2" charset="-122"/>
              <a:cs typeface="+mn-cs"/>
            </a:endParaRPr>
          </a:p>
        </p:txBody>
      </p:sp>
      <p:sp>
        <p:nvSpPr>
          <p:cNvPr id="12" name="矩形 11"/>
          <p:cNvSpPr/>
          <p:nvPr/>
        </p:nvSpPr>
        <p:spPr>
          <a:xfrm>
            <a:off x="6591300" y="4003675"/>
            <a:ext cx="1257300" cy="792163"/>
          </a:xfrm>
          <a:prstGeom prst="rect">
            <a:avLst/>
          </a:prstGeom>
          <a:solidFill>
            <a:schemeClr val="accent6">
              <a:lumMod val="40000"/>
              <a:lumOff val="60000"/>
            </a:schemeClr>
          </a:solidFill>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900" b="1" i="0" u="none" strike="noStrike" kern="1200" cap="none" spc="0" normalizeH="0" baseline="0" noProof="0" smtClean="0">
                <a:ln>
                  <a:noFill/>
                </a:ln>
                <a:solidFill>
                  <a:srgbClr val="002060"/>
                </a:solidFill>
                <a:effectLst/>
                <a:uLnTx/>
                <a:uFillTx/>
                <a:latin typeface="+mn-lt"/>
                <a:ea typeface="宋体" panose="02010600030101010101" pitchFamily="2" charset="-122"/>
                <a:cs typeface="+mn-cs"/>
              </a:rPr>
              <a:t>抽象思维</a:t>
            </a:r>
            <a:endParaRPr kumimoji="0" lang="zh-CN" altLang="en-US" sz="1900" b="1" i="0" u="none" strike="noStrike" kern="1200" cap="none" spc="0" normalizeH="0" baseline="0" noProof="0" smtClean="0">
              <a:ln>
                <a:noFill/>
              </a:ln>
              <a:solidFill>
                <a:srgbClr val="002060"/>
              </a:solidFill>
              <a:effectLst/>
              <a:uLnTx/>
              <a:uFillTx/>
              <a:latin typeface="+mn-lt"/>
              <a:ea typeface="宋体" panose="02010600030101010101" pitchFamily="2" charset="-122"/>
              <a:cs typeface="+mn-cs"/>
            </a:endParaRPr>
          </a:p>
        </p:txBody>
      </p:sp>
      <p:sp>
        <p:nvSpPr>
          <p:cNvPr id="13" name="矩形 12"/>
          <p:cNvSpPr/>
          <p:nvPr/>
        </p:nvSpPr>
        <p:spPr>
          <a:xfrm>
            <a:off x="5654675" y="2635250"/>
            <a:ext cx="1279525" cy="792163"/>
          </a:xfrm>
          <a:prstGeom prst="rect">
            <a:avLst/>
          </a:prstGeom>
          <a:solidFill>
            <a:schemeClr val="accent6">
              <a:lumMod val="40000"/>
              <a:lumOff val="60000"/>
            </a:schemeClr>
          </a:solidFill>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900" b="1" i="0" u="none" strike="noStrike" kern="1200" cap="none" spc="0" normalizeH="0" baseline="0" noProof="0" smtClean="0">
                <a:ln>
                  <a:noFill/>
                </a:ln>
                <a:solidFill>
                  <a:srgbClr val="002060"/>
                </a:solidFill>
                <a:effectLst/>
                <a:uLnTx/>
                <a:uFillTx/>
                <a:latin typeface="+mn-lt"/>
                <a:ea typeface="宋体" panose="02010600030101010101" pitchFamily="2" charset="-122"/>
                <a:cs typeface="+mn-cs"/>
              </a:rPr>
              <a:t>辩证思维</a:t>
            </a:r>
            <a:endParaRPr kumimoji="0" lang="zh-CN" altLang="en-US" sz="1900" b="1" i="0" u="none" strike="noStrike" kern="1200" cap="none" spc="0" normalizeH="0" baseline="0" noProof="0" smtClean="0">
              <a:ln>
                <a:noFill/>
              </a:ln>
              <a:solidFill>
                <a:srgbClr val="002060"/>
              </a:solidFill>
              <a:effectLst/>
              <a:uLnTx/>
              <a:uFillTx/>
              <a:latin typeface="+mn-lt"/>
              <a:ea typeface="宋体" panose="02010600030101010101" pitchFamily="2" charset="-122"/>
              <a:cs typeface="+mn-cs"/>
            </a:endParaRPr>
          </a:p>
        </p:txBody>
      </p:sp>
      <p:sp>
        <p:nvSpPr>
          <p:cNvPr id="14" name="矩形 13"/>
          <p:cNvSpPr/>
          <p:nvPr/>
        </p:nvSpPr>
        <p:spPr>
          <a:xfrm>
            <a:off x="4646613" y="1195388"/>
            <a:ext cx="1220787" cy="792162"/>
          </a:xfrm>
          <a:prstGeom prst="rect">
            <a:avLst/>
          </a:prstGeom>
          <a:solidFill>
            <a:schemeClr val="accent6">
              <a:lumMod val="40000"/>
              <a:lumOff val="60000"/>
            </a:schemeClr>
          </a:solidFill>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900" b="1" i="0" u="none" strike="noStrike" kern="1200" cap="none" spc="0" normalizeH="0" baseline="0" noProof="0" smtClean="0">
                <a:ln>
                  <a:noFill/>
                </a:ln>
                <a:solidFill>
                  <a:srgbClr val="002060"/>
                </a:solidFill>
                <a:effectLst/>
                <a:uLnTx/>
                <a:uFillTx/>
                <a:latin typeface="+mn-lt"/>
                <a:ea typeface="宋体" panose="02010600030101010101" pitchFamily="2" charset="-122"/>
                <a:cs typeface="+mn-cs"/>
              </a:rPr>
              <a:t>灵感思维</a:t>
            </a:r>
            <a:endParaRPr kumimoji="0" lang="zh-CN" altLang="en-US" sz="1900" b="1" i="0" u="none" strike="noStrike" kern="1200" cap="none" spc="0" normalizeH="0" baseline="0" noProof="0" smtClean="0">
              <a:ln>
                <a:noFill/>
              </a:ln>
              <a:solidFill>
                <a:srgbClr val="002060"/>
              </a:solidFill>
              <a:effectLst/>
              <a:uLnTx/>
              <a:uFillTx/>
              <a:latin typeface="+mn-lt"/>
              <a:ea typeface="宋体" panose="02010600030101010101" pitchFamily="2" charset="-122"/>
              <a:cs typeface="+mn-cs"/>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流程图: 可选过程 3"/>
          <p:cNvSpPr/>
          <p:nvPr/>
        </p:nvSpPr>
        <p:spPr>
          <a:xfrm>
            <a:off x="1428750" y="2000250"/>
            <a:ext cx="1428750" cy="1285875"/>
          </a:xfrm>
          <a:prstGeom prst="flowChartAlternateProcess">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r>
              <a:rPr lang="zh-CN" altLang="en-US" sz="3600" dirty="0">
                <a:solidFill>
                  <a:srgbClr val="FFFFFF"/>
                </a:solidFill>
                <a:latin typeface="Gill Sans MT" pitchFamily="34" charset="0"/>
                <a:ea typeface="华文中宋" pitchFamily="2" charset="-122"/>
              </a:rPr>
              <a:t>一篇课文</a:t>
            </a:r>
            <a:endParaRPr lang="zh-CN" altLang="en-US" sz="3600" dirty="0">
              <a:solidFill>
                <a:srgbClr val="FFFFFF"/>
              </a:solidFill>
              <a:latin typeface="Gill Sans MT" pitchFamily="34" charset="0"/>
              <a:ea typeface="华文中宋" pitchFamily="2" charset="-122"/>
            </a:endParaRPr>
          </a:p>
        </p:txBody>
      </p:sp>
      <p:sp>
        <p:nvSpPr>
          <p:cNvPr id="5" name="流程图: 可选过程 4"/>
          <p:cNvSpPr/>
          <p:nvPr/>
        </p:nvSpPr>
        <p:spPr>
          <a:xfrm>
            <a:off x="3857625" y="1500188"/>
            <a:ext cx="1714500" cy="2286000"/>
          </a:xfrm>
          <a:prstGeom prst="flowChartAlternateProcess">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r>
              <a:rPr lang="zh-CN" altLang="en-US" sz="4800" dirty="0">
                <a:solidFill>
                  <a:srgbClr val="FF0000"/>
                </a:solidFill>
                <a:latin typeface="华文新魏" pitchFamily="2" charset="-122"/>
                <a:ea typeface="华文新魏" pitchFamily="2" charset="-122"/>
              </a:rPr>
              <a:t>群文阅读</a:t>
            </a:r>
            <a:endParaRPr lang="zh-CN" altLang="en-US" sz="4800" dirty="0">
              <a:solidFill>
                <a:srgbClr val="FF0000"/>
              </a:solidFill>
              <a:latin typeface="华文新魏" pitchFamily="2" charset="-122"/>
              <a:ea typeface="华文新魏" pitchFamily="2" charset="-122"/>
            </a:endParaRPr>
          </a:p>
        </p:txBody>
      </p:sp>
      <p:sp>
        <p:nvSpPr>
          <p:cNvPr id="6" name="流程图: 可选过程 5"/>
          <p:cNvSpPr/>
          <p:nvPr/>
        </p:nvSpPr>
        <p:spPr>
          <a:xfrm>
            <a:off x="6429375" y="1857375"/>
            <a:ext cx="1857375" cy="1643063"/>
          </a:xfrm>
          <a:prstGeom prst="flowChartAlternateProcess">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r>
              <a:rPr lang="zh-CN" altLang="en-US" sz="3600" dirty="0">
                <a:solidFill>
                  <a:srgbClr val="FFFFFF"/>
                </a:solidFill>
                <a:latin typeface="Gill Sans MT" pitchFamily="34" charset="0"/>
                <a:ea typeface="华文中宋" pitchFamily="2" charset="-122"/>
              </a:rPr>
              <a:t>整本书阅读</a:t>
            </a:r>
            <a:endParaRPr lang="zh-CN" altLang="en-US" sz="3600" dirty="0">
              <a:solidFill>
                <a:srgbClr val="FFFFFF"/>
              </a:solidFill>
              <a:latin typeface="Gill Sans MT" pitchFamily="34" charset="0"/>
              <a:ea typeface="华文中宋" pitchFamily="2" charset="-122"/>
            </a:endParaRPr>
          </a:p>
        </p:txBody>
      </p:sp>
      <p:sp>
        <p:nvSpPr>
          <p:cNvPr id="7" name="右箭头 6"/>
          <p:cNvSpPr/>
          <p:nvPr/>
        </p:nvSpPr>
        <p:spPr>
          <a:xfrm>
            <a:off x="2857500" y="2500313"/>
            <a:ext cx="857250" cy="4286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dirty="0">
              <a:solidFill>
                <a:srgbClr val="FFFFFF"/>
              </a:solidFill>
              <a:latin typeface="Gill Sans MT" pitchFamily="34" charset="0"/>
              <a:ea typeface="华文中宋" pitchFamily="2" charset="-122"/>
            </a:endParaRPr>
          </a:p>
        </p:txBody>
      </p:sp>
      <p:sp>
        <p:nvSpPr>
          <p:cNvPr id="8" name="左箭头 7"/>
          <p:cNvSpPr/>
          <p:nvPr/>
        </p:nvSpPr>
        <p:spPr>
          <a:xfrm>
            <a:off x="5643563" y="2500313"/>
            <a:ext cx="714375" cy="35718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dirty="0">
              <a:solidFill>
                <a:srgbClr val="FFFFFF"/>
              </a:solidFill>
              <a:latin typeface="Gill Sans MT" pitchFamily="34" charset="0"/>
              <a:ea typeface="华文中宋" pitchFamily="2" charset="-122"/>
            </a:endParaRPr>
          </a:p>
        </p:txBody>
      </p:sp>
      <p:sp>
        <p:nvSpPr>
          <p:cNvPr id="11" name="右箭头 10"/>
          <p:cNvSpPr/>
          <p:nvPr/>
        </p:nvSpPr>
        <p:spPr>
          <a:xfrm rot="5400000">
            <a:off x="1571625" y="3714750"/>
            <a:ext cx="979488" cy="4841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dirty="0">
              <a:solidFill>
                <a:srgbClr val="FFFFFF"/>
              </a:solidFill>
              <a:latin typeface="Gill Sans MT" pitchFamily="34" charset="0"/>
              <a:ea typeface="华文中宋" pitchFamily="2" charset="-122"/>
            </a:endParaRPr>
          </a:p>
        </p:txBody>
      </p:sp>
      <p:sp>
        <p:nvSpPr>
          <p:cNvPr id="12" name="矩形标注 11"/>
          <p:cNvSpPr/>
          <p:nvPr/>
        </p:nvSpPr>
        <p:spPr>
          <a:xfrm>
            <a:off x="5715000" y="4572000"/>
            <a:ext cx="3000375" cy="898525"/>
          </a:xfrm>
          <a:prstGeom prst="wedgeRectCallout">
            <a:avLst>
              <a:gd name="adj1" fmla="val -19083"/>
              <a:gd name="adj2" fmla="val -174738"/>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r>
              <a:rPr lang="zh-CN" altLang="en-US" sz="4400" dirty="0">
                <a:solidFill>
                  <a:srgbClr val="000000"/>
                </a:solidFill>
                <a:latin typeface="Gill Sans MT" pitchFamily="34" charset="0"/>
                <a:ea typeface="华文中宋" pitchFamily="2" charset="-122"/>
              </a:rPr>
              <a:t>海量阅读</a:t>
            </a:r>
            <a:endParaRPr lang="zh-CN" altLang="en-US" sz="4400" dirty="0">
              <a:solidFill>
                <a:srgbClr val="000000"/>
              </a:solidFill>
              <a:latin typeface="Gill Sans MT" pitchFamily="34" charset="0"/>
              <a:ea typeface="华文中宋" pitchFamily="2" charset="-122"/>
            </a:endParaRPr>
          </a:p>
        </p:txBody>
      </p:sp>
      <p:sp>
        <p:nvSpPr>
          <p:cNvPr id="13" name="流程图: 可选过程 12"/>
          <p:cNvSpPr/>
          <p:nvPr/>
        </p:nvSpPr>
        <p:spPr>
          <a:xfrm>
            <a:off x="1285875" y="4500563"/>
            <a:ext cx="1428750" cy="1285875"/>
          </a:xfrm>
          <a:prstGeom prst="flowChartAlternateProcess">
            <a:avLst/>
          </a:prstGeom>
          <a:noFill/>
        </p:spPr>
        <p:style>
          <a:lnRef idx="2">
            <a:schemeClr val="accent1"/>
          </a:lnRef>
          <a:fillRef idx="1">
            <a:schemeClr val="lt1"/>
          </a:fillRef>
          <a:effectRef idx="0">
            <a:schemeClr val="accent1"/>
          </a:effectRef>
          <a:fontRef idx="minor">
            <a:schemeClr val="dk1"/>
          </a:fontRef>
        </p:style>
        <p:txBody>
          <a:bodyPr anchor="ctr"/>
          <a:p>
            <a:pPr lvl="0" algn="ctr" eaLnBrk="1" hangingPunct="1"/>
            <a:r>
              <a:rPr lang="en-US" altLang="zh-CN" sz="2800" dirty="0">
                <a:solidFill>
                  <a:srgbClr val="000000"/>
                </a:solidFill>
                <a:latin typeface="Gill Sans MT" pitchFamily="34" charset="0"/>
                <a:ea typeface="华文中宋" pitchFamily="2" charset="-122"/>
              </a:rPr>
              <a:t>2-3</a:t>
            </a:r>
            <a:endParaRPr lang="en-US" altLang="zh-CN" sz="2800" dirty="0">
              <a:solidFill>
                <a:srgbClr val="000000"/>
              </a:solidFill>
              <a:latin typeface="Gill Sans MT" pitchFamily="34" charset="0"/>
              <a:ea typeface="华文中宋" pitchFamily="2" charset="-122"/>
            </a:endParaRPr>
          </a:p>
          <a:p>
            <a:pPr lvl="0" algn="ctr" eaLnBrk="1" hangingPunct="1"/>
            <a:r>
              <a:rPr lang="zh-CN" altLang="en-US" sz="2800" dirty="0">
                <a:solidFill>
                  <a:srgbClr val="000000"/>
                </a:solidFill>
                <a:latin typeface="Gill Sans MT" pitchFamily="34" charset="0"/>
                <a:ea typeface="华文中宋" pitchFamily="2" charset="-122"/>
              </a:rPr>
              <a:t>课时</a:t>
            </a:r>
            <a:endParaRPr lang="zh-CN" altLang="en-US" sz="2800" dirty="0">
              <a:solidFill>
                <a:srgbClr val="000000"/>
              </a:solidFill>
              <a:latin typeface="Gill Sans MT" pitchFamily="34" charset="0"/>
              <a:ea typeface="华文中宋" pitchFamily="2" charset="-122"/>
            </a:endParaRPr>
          </a:p>
        </p:txBody>
      </p:sp>
      <p:sp>
        <p:nvSpPr>
          <p:cNvPr id="14" name="直角上箭头 13"/>
          <p:cNvSpPr/>
          <p:nvPr/>
        </p:nvSpPr>
        <p:spPr>
          <a:xfrm>
            <a:off x="2428875" y="5500688"/>
            <a:ext cx="1714500" cy="1000125"/>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5" name="流程图: 可选过程 14"/>
          <p:cNvSpPr/>
          <p:nvPr/>
        </p:nvSpPr>
        <p:spPr>
          <a:xfrm>
            <a:off x="3500438" y="4071938"/>
            <a:ext cx="1428750" cy="1285875"/>
          </a:xfrm>
          <a:prstGeom prst="flowChartAlternateProcess">
            <a:avLst/>
          </a:prstGeom>
        </p:spPr>
        <p:style>
          <a:lnRef idx="2">
            <a:schemeClr val="accent6">
              <a:shade val="50000"/>
            </a:schemeClr>
          </a:lnRef>
          <a:fillRef idx="1">
            <a:schemeClr val="accent6"/>
          </a:fillRef>
          <a:effectRef idx="0">
            <a:schemeClr val="accent6"/>
          </a:effectRef>
          <a:fontRef idx="minor">
            <a:schemeClr val="lt1"/>
          </a:fontRef>
        </p:style>
        <p:txBody>
          <a:bodyPr anchor="ctr"/>
          <a:p>
            <a:pPr lvl="0" algn="ctr" eaLnBrk="1" hangingPunct="1"/>
            <a:r>
              <a:rPr lang="en-US" altLang="zh-CN" sz="4000" dirty="0">
                <a:solidFill>
                  <a:srgbClr val="FFFFFF"/>
                </a:solidFill>
                <a:latin typeface="Gill Sans MT" pitchFamily="34" charset="0"/>
                <a:ea typeface="华文中宋" pitchFamily="2" charset="-122"/>
              </a:rPr>
              <a:t>1+X</a:t>
            </a:r>
            <a:endParaRPr lang="zh-CN" altLang="en-US" sz="4000" dirty="0">
              <a:solidFill>
                <a:srgbClr val="FFFFFF"/>
              </a:solidFill>
              <a:latin typeface="Gill Sans MT" pitchFamily="34" charset="0"/>
              <a:ea typeface="华文中宋" pitchFamily="2" charset="-122"/>
            </a:endParaRPr>
          </a:p>
        </p:txBody>
      </p:sp>
      <p:cxnSp>
        <p:nvCxnSpPr>
          <p:cNvPr id="19" name="直接箭头连接符 18"/>
          <p:cNvCxnSpPr/>
          <p:nvPr/>
        </p:nvCxnSpPr>
        <p:spPr>
          <a:xfrm rot="16200000" flipV="1">
            <a:off x="2717800" y="3282950"/>
            <a:ext cx="857250" cy="8636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a:stCxn id="15" idx="0"/>
          </p:cNvCxnSpPr>
          <p:nvPr/>
        </p:nvCxnSpPr>
        <p:spPr>
          <a:xfrm rot="5400000" flipH="1" flipV="1">
            <a:off x="4107656" y="3893344"/>
            <a:ext cx="285750" cy="7143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4" name="直接箭头连接符 23"/>
          <p:cNvCxnSpPr/>
          <p:nvPr/>
        </p:nvCxnSpPr>
        <p:spPr>
          <a:xfrm flipV="1">
            <a:off x="4929188" y="3429000"/>
            <a:ext cx="1500188" cy="785813"/>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8" name="矩形标注 27"/>
          <p:cNvSpPr/>
          <p:nvPr/>
        </p:nvSpPr>
        <p:spPr>
          <a:xfrm>
            <a:off x="1285875" y="357188"/>
            <a:ext cx="1643063" cy="1184275"/>
          </a:xfrm>
          <a:prstGeom prst="wedgeRectCallout">
            <a:avLst>
              <a:gd name="adj1" fmla="val -14210"/>
              <a:gd name="adj2" fmla="val 85059"/>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r>
              <a:rPr lang="zh-CN" altLang="en-US" sz="2800" dirty="0">
                <a:solidFill>
                  <a:srgbClr val="000000"/>
                </a:solidFill>
                <a:latin typeface="Gill Sans MT" pitchFamily="34" charset="0"/>
                <a:ea typeface="华文中宋" pitchFamily="2" charset="-122"/>
              </a:rPr>
              <a:t>太过精细</a:t>
            </a:r>
            <a:endParaRPr lang="en-US" altLang="zh-CN" sz="2800" dirty="0">
              <a:solidFill>
                <a:srgbClr val="000000"/>
              </a:solidFill>
              <a:latin typeface="Gill Sans MT" pitchFamily="34" charset="0"/>
              <a:ea typeface="华文中宋" pitchFamily="2" charset="-122"/>
            </a:endParaRPr>
          </a:p>
        </p:txBody>
      </p:sp>
      <p:sp>
        <p:nvSpPr>
          <p:cNvPr id="29" name="矩形标注 28"/>
          <p:cNvSpPr/>
          <p:nvPr/>
        </p:nvSpPr>
        <p:spPr>
          <a:xfrm>
            <a:off x="6858000" y="428625"/>
            <a:ext cx="1785938" cy="1184275"/>
          </a:xfrm>
          <a:prstGeom prst="wedgeRectCallout">
            <a:avLst>
              <a:gd name="adj1" fmla="val 554"/>
              <a:gd name="adj2" fmla="val 70297"/>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r>
              <a:rPr lang="zh-CN" altLang="en-US" sz="2800" dirty="0">
                <a:solidFill>
                  <a:srgbClr val="000000"/>
                </a:solidFill>
                <a:latin typeface="Gill Sans MT" pitchFamily="34" charset="0"/>
                <a:ea typeface="华文中宋" pitchFamily="2" charset="-122"/>
              </a:rPr>
              <a:t>流于自发</a:t>
            </a:r>
            <a:endParaRPr lang="en-US" altLang="zh-CN" sz="2800" dirty="0">
              <a:solidFill>
                <a:srgbClr val="000000"/>
              </a:solidFill>
              <a:latin typeface="Gill Sans MT" pitchFamily="34" charset="0"/>
              <a:ea typeface="华文中宋"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blinds(horizontal)">
                                      <p:cBhvr>
                                        <p:cTn id="17" dur="5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blinds(horizontal)">
                                      <p:cBhvr>
                                        <p:cTn id="22" dur="500"/>
                                        <p:tgtEl>
                                          <p:spTgt spid="2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xit" presetSubtype="10" fill="hold" grpId="1" nodeType="clickEffect">
                                  <p:stCondLst>
                                    <p:cond delay="0"/>
                                  </p:stCondLst>
                                  <p:childTnLst>
                                    <p:animEffect transition="out" filter="blinds(horizontal)">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blinds(horizontal)">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blinds(horizontal)">
                                      <p:cBhvr>
                                        <p:cTn id="42" dur="5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blinds(horizontal)">
                                      <p:cBhvr>
                                        <p:cTn id="47" dur="500"/>
                                        <p:tgtEl>
                                          <p:spTgt spid="5"/>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blinds(horizontal)">
                                      <p:cBhvr>
                                        <p:cTn id="52" dur="500"/>
                                        <p:tgtEl>
                                          <p:spTgt spid="11"/>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blinds(horizontal)">
                                      <p:cBhvr>
                                        <p:cTn id="57" dur="500"/>
                                        <p:tgtEl>
                                          <p:spTgt spid="13"/>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nodeType="click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blinds(horizontal)">
                                      <p:cBhvr>
                                        <p:cTn id="62" dur="500"/>
                                        <p:tgtEl>
                                          <p:spTgt spid="14"/>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blinds(horizontal)">
                                      <p:cBhvr>
                                        <p:cTn id="67" dur="500"/>
                                        <p:tgtEl>
                                          <p:spTgt spid="15"/>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nodeType="click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blinds(horizontal)">
                                      <p:cBhvr>
                                        <p:cTn id="72" dur="500"/>
                                        <p:tgtEl>
                                          <p:spTgt spid="19"/>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nodeType="click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blinds(horizontal)">
                                      <p:cBhvr>
                                        <p:cTn id="77" dur="500"/>
                                        <p:tgtEl>
                                          <p:spTgt spid="20"/>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nodeType="clickEffect">
                                  <p:stCondLst>
                                    <p:cond delay="0"/>
                                  </p:stCondLst>
                                  <p:childTnLst>
                                    <p:set>
                                      <p:cBhvr>
                                        <p:cTn id="81" dur="1" fill="hold">
                                          <p:stCondLst>
                                            <p:cond delay="0"/>
                                          </p:stCondLst>
                                        </p:cTn>
                                        <p:tgtEl>
                                          <p:spTgt spid="24"/>
                                        </p:tgtEl>
                                        <p:attrNameLst>
                                          <p:attrName>style.visibility</p:attrName>
                                        </p:attrNameLst>
                                      </p:cBhvr>
                                      <p:to>
                                        <p:strVal val="visible"/>
                                      </p:to>
                                    </p:set>
                                    <p:animEffect transition="in" filter="blinds(horizontal)">
                                      <p:cBhvr>
                                        <p:cTn id="8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bldLvl="0" animBg="1"/>
      <p:bldP spid="8" grpId="0" bldLvl="0" animBg="1"/>
      <p:bldP spid="11" grpId="0" bldLvl="0" animBg="1"/>
      <p:bldP spid="12" grpId="0" bldLvl="0" animBg="1"/>
      <p:bldP spid="12" grpId="1" bldLvl="0" animBg="1"/>
      <p:bldP spid="13" grpId="0" bldLvl="0" animBg="1"/>
      <p:bldP spid="15" grpId="0" bldLvl="0" animBg="1"/>
      <p:bldP spid="28" grpId="0" bldLvl="0" animBg="1"/>
      <p:bldP spid="29"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直接连接符 6145"/>
          <p:cNvSpPr/>
          <p:nvPr/>
        </p:nvSpPr>
        <p:spPr>
          <a:xfrm>
            <a:off x="4500563" y="642938"/>
            <a:ext cx="0" cy="4419600"/>
          </a:xfrm>
          <a:prstGeom prst="line">
            <a:avLst/>
          </a:prstGeom>
          <a:ln w="25400" cap="flat" cmpd="sng">
            <a:solidFill>
              <a:srgbClr val="7030A0"/>
            </a:solidFill>
            <a:prstDash val="dash"/>
            <a:headEnd type="none" w="med" len="med"/>
            <a:tailEnd type="none" w="med" len="med"/>
          </a:ln>
        </p:spPr>
      </p:sp>
      <p:sp>
        <p:nvSpPr>
          <p:cNvPr id="49155" name="直接连接符 6146"/>
          <p:cNvSpPr/>
          <p:nvPr/>
        </p:nvSpPr>
        <p:spPr>
          <a:xfrm flipV="1">
            <a:off x="4500563" y="3786188"/>
            <a:ext cx="1857375" cy="1200150"/>
          </a:xfrm>
          <a:prstGeom prst="line">
            <a:avLst/>
          </a:prstGeom>
          <a:ln w="12700" cap="flat" cmpd="sng">
            <a:solidFill>
              <a:srgbClr val="00B050"/>
            </a:solidFill>
            <a:prstDash val="solid"/>
            <a:headEnd type="none" w="med" len="med"/>
            <a:tailEnd type="none" w="med" len="med"/>
          </a:ln>
        </p:spPr>
      </p:sp>
      <p:sp>
        <p:nvSpPr>
          <p:cNvPr id="49156" name="直接连接符 6147"/>
          <p:cNvSpPr/>
          <p:nvPr/>
        </p:nvSpPr>
        <p:spPr>
          <a:xfrm flipH="1" flipV="1">
            <a:off x="2571750" y="4071938"/>
            <a:ext cx="1933575" cy="938212"/>
          </a:xfrm>
          <a:prstGeom prst="line">
            <a:avLst/>
          </a:prstGeom>
          <a:ln w="12700" cap="flat" cmpd="sng">
            <a:solidFill>
              <a:srgbClr val="00B050"/>
            </a:solidFill>
            <a:prstDash val="solid"/>
            <a:headEnd type="none" w="med" len="med"/>
            <a:tailEnd type="none" w="med" len="med"/>
          </a:ln>
        </p:spPr>
      </p:sp>
      <p:sp>
        <p:nvSpPr>
          <p:cNvPr id="49157" name="直接连接符 6148"/>
          <p:cNvSpPr/>
          <p:nvPr/>
        </p:nvSpPr>
        <p:spPr>
          <a:xfrm flipH="1">
            <a:off x="3929063" y="5000625"/>
            <a:ext cx="571500" cy="1285875"/>
          </a:xfrm>
          <a:prstGeom prst="line">
            <a:avLst/>
          </a:prstGeom>
          <a:ln w="12700" cap="flat" cmpd="sng">
            <a:solidFill>
              <a:srgbClr val="00B050"/>
            </a:solidFill>
            <a:prstDash val="solid"/>
            <a:headEnd type="none" w="med" len="med"/>
            <a:tailEnd type="none" w="med" len="med"/>
          </a:ln>
        </p:spPr>
      </p:sp>
      <p:sp>
        <p:nvSpPr>
          <p:cNvPr id="49158" name="椭圆 6149"/>
          <p:cNvSpPr/>
          <p:nvPr/>
        </p:nvSpPr>
        <p:spPr>
          <a:xfrm>
            <a:off x="2143125" y="3429000"/>
            <a:ext cx="5029200" cy="2895600"/>
          </a:xfrm>
          <a:prstGeom prst="ellipse">
            <a:avLst/>
          </a:prstGeom>
          <a:noFill/>
          <a:ln w="25400" cap="flat" cmpd="sng">
            <a:solidFill>
              <a:schemeClr val="tx1"/>
            </a:solidFill>
            <a:prstDash val="solid"/>
            <a:headEnd type="none" w="med" len="med"/>
            <a:tailEnd type="none" w="med" len="med"/>
          </a:ln>
        </p:spPr>
        <p:txBody>
          <a:bodyPr/>
          <a:p>
            <a:pPr lvl="0" eaLnBrk="1" hangingPunct="1"/>
            <a:endParaRPr lang="zh-CN" altLang="en-US" dirty="0">
              <a:latin typeface="Arial" panose="020B0604020202020204" pitchFamily="34" charset="0"/>
              <a:ea typeface="宋体" panose="02010600030101010101" pitchFamily="2" charset="-122"/>
            </a:endParaRPr>
          </a:p>
        </p:txBody>
      </p:sp>
      <p:sp>
        <p:nvSpPr>
          <p:cNvPr id="49159" name="直接连接符 6150"/>
          <p:cNvSpPr/>
          <p:nvPr/>
        </p:nvSpPr>
        <p:spPr>
          <a:xfrm flipH="1">
            <a:off x="2571750" y="500063"/>
            <a:ext cx="1933575" cy="3571875"/>
          </a:xfrm>
          <a:prstGeom prst="line">
            <a:avLst/>
          </a:prstGeom>
          <a:ln w="25400" cap="flat" cmpd="sng">
            <a:solidFill>
              <a:schemeClr val="tx1"/>
            </a:solidFill>
            <a:prstDash val="solid"/>
            <a:headEnd type="none" w="med" len="med"/>
            <a:tailEnd type="none" w="med" len="med"/>
          </a:ln>
        </p:spPr>
      </p:sp>
      <p:sp>
        <p:nvSpPr>
          <p:cNvPr id="49160" name="直接连接符 6151"/>
          <p:cNvSpPr/>
          <p:nvPr/>
        </p:nvSpPr>
        <p:spPr>
          <a:xfrm>
            <a:off x="4500563" y="500063"/>
            <a:ext cx="1857375" cy="3357562"/>
          </a:xfrm>
          <a:prstGeom prst="line">
            <a:avLst/>
          </a:prstGeom>
          <a:ln w="25400" cap="flat" cmpd="sng">
            <a:solidFill>
              <a:schemeClr val="tx1"/>
            </a:solidFill>
            <a:prstDash val="solid"/>
            <a:headEnd type="none" w="med" len="med"/>
            <a:tailEnd type="none" w="med" len="med"/>
          </a:ln>
        </p:spPr>
      </p:sp>
      <p:sp>
        <p:nvSpPr>
          <p:cNvPr id="49161" name="直接连接符 6152"/>
          <p:cNvSpPr/>
          <p:nvPr/>
        </p:nvSpPr>
        <p:spPr>
          <a:xfrm flipH="1">
            <a:off x="3929063" y="500063"/>
            <a:ext cx="571500" cy="5715000"/>
          </a:xfrm>
          <a:prstGeom prst="line">
            <a:avLst/>
          </a:prstGeom>
          <a:ln w="25400" cap="flat" cmpd="sng">
            <a:solidFill>
              <a:schemeClr val="tx1"/>
            </a:solidFill>
            <a:prstDash val="solid"/>
            <a:headEnd type="none" w="med" len="med"/>
            <a:tailEnd type="none" w="med" len="med"/>
          </a:ln>
        </p:spPr>
      </p:sp>
      <p:sp>
        <p:nvSpPr>
          <p:cNvPr id="49162" name="文本框 6153"/>
          <p:cNvSpPr txBox="1"/>
          <p:nvPr/>
        </p:nvSpPr>
        <p:spPr>
          <a:xfrm>
            <a:off x="2643188" y="4143375"/>
            <a:ext cx="1311275" cy="457200"/>
          </a:xfrm>
          <a:prstGeom prst="rect">
            <a:avLst/>
          </a:prstGeom>
          <a:noFill/>
          <a:ln w="9525">
            <a:noFill/>
          </a:ln>
        </p:spPr>
        <p:txBody>
          <a:bodyPr>
            <a:spAutoFit/>
          </a:bodyPr>
          <a:p>
            <a:pPr lvl="0" eaLnBrk="1" hangingPunct="1"/>
            <a:r>
              <a:rPr lang="zh-CN" altLang="en-US" sz="2400" dirty="0">
                <a:solidFill>
                  <a:srgbClr val="00B050"/>
                </a:solidFill>
                <a:latin typeface="华文行楷" pitchFamily="2" charset="-122"/>
                <a:ea typeface="华文行楷" pitchFamily="2" charset="-122"/>
              </a:rPr>
              <a:t>单元</a:t>
            </a:r>
            <a:endParaRPr lang="zh-CN" altLang="en-US" sz="2400" dirty="0">
              <a:solidFill>
                <a:srgbClr val="00B050"/>
              </a:solidFill>
              <a:latin typeface="华文行楷" pitchFamily="2" charset="-122"/>
              <a:ea typeface="华文行楷" pitchFamily="2" charset="-122"/>
            </a:endParaRPr>
          </a:p>
        </p:txBody>
      </p:sp>
      <p:sp>
        <p:nvSpPr>
          <p:cNvPr id="49163" name="文本框 6154"/>
          <p:cNvSpPr txBox="1"/>
          <p:nvPr/>
        </p:nvSpPr>
        <p:spPr>
          <a:xfrm>
            <a:off x="3571875" y="5072063"/>
            <a:ext cx="2530475" cy="369887"/>
          </a:xfrm>
          <a:prstGeom prst="rect">
            <a:avLst/>
          </a:prstGeom>
          <a:noFill/>
          <a:ln w="9525">
            <a:noFill/>
          </a:ln>
        </p:spPr>
        <p:txBody>
          <a:bodyPr>
            <a:spAutoFit/>
          </a:bodyPr>
          <a:p>
            <a:pPr lvl="0" eaLnBrk="1" hangingPunct="1"/>
            <a:r>
              <a:rPr lang="zh-CN" altLang="en-US" dirty="0">
                <a:solidFill>
                  <a:srgbClr val="FF0000"/>
                </a:solidFill>
                <a:latin typeface="楷体" panose="02010609060101010101" pitchFamily="49" charset="-122"/>
                <a:ea typeface="楷体" panose="02010609060101010101" pitchFamily="49" charset="-122"/>
              </a:rPr>
              <a:t>形象思维</a:t>
            </a:r>
            <a:endParaRPr lang="zh-CN" altLang="en-US" dirty="0">
              <a:solidFill>
                <a:srgbClr val="FF0000"/>
              </a:solidFill>
              <a:latin typeface="楷体" panose="02010609060101010101" pitchFamily="49" charset="-122"/>
              <a:ea typeface="楷体" panose="02010609060101010101" pitchFamily="49" charset="-122"/>
            </a:endParaRPr>
          </a:p>
        </p:txBody>
      </p:sp>
      <p:sp>
        <p:nvSpPr>
          <p:cNvPr id="49164" name="文本框 6155"/>
          <p:cNvSpPr txBox="1"/>
          <p:nvPr/>
        </p:nvSpPr>
        <p:spPr>
          <a:xfrm>
            <a:off x="3786188" y="5429250"/>
            <a:ext cx="1295400" cy="461963"/>
          </a:xfrm>
          <a:prstGeom prst="rect">
            <a:avLst/>
          </a:prstGeom>
          <a:noFill/>
          <a:ln w="9525">
            <a:noFill/>
          </a:ln>
        </p:spPr>
        <p:txBody>
          <a:bodyPr>
            <a:spAutoFit/>
          </a:bodyPr>
          <a:p>
            <a:pPr lvl="0" eaLnBrk="1" hangingPunct="1"/>
            <a:r>
              <a:rPr lang="zh-CN" altLang="en-US" sz="2400" dirty="0">
                <a:solidFill>
                  <a:srgbClr val="00B050"/>
                </a:solidFill>
                <a:latin typeface="华文行楷" pitchFamily="2" charset="-122"/>
                <a:ea typeface="华文行楷" pitchFamily="2" charset="-122"/>
              </a:rPr>
              <a:t>单篇</a:t>
            </a:r>
            <a:endParaRPr lang="zh-CN" altLang="en-US" sz="2400" dirty="0">
              <a:solidFill>
                <a:srgbClr val="00B050"/>
              </a:solidFill>
              <a:latin typeface="华文行楷" pitchFamily="2" charset="-122"/>
              <a:ea typeface="华文行楷" pitchFamily="2" charset="-122"/>
            </a:endParaRPr>
          </a:p>
        </p:txBody>
      </p:sp>
      <p:sp>
        <p:nvSpPr>
          <p:cNvPr id="49165" name="文本框 6156"/>
          <p:cNvSpPr txBox="1"/>
          <p:nvPr/>
        </p:nvSpPr>
        <p:spPr>
          <a:xfrm>
            <a:off x="5000625" y="4000500"/>
            <a:ext cx="1463675" cy="457200"/>
          </a:xfrm>
          <a:prstGeom prst="rect">
            <a:avLst/>
          </a:prstGeom>
          <a:noFill/>
          <a:ln w="9525">
            <a:noFill/>
          </a:ln>
        </p:spPr>
        <p:txBody>
          <a:bodyPr>
            <a:spAutoFit/>
          </a:bodyPr>
          <a:p>
            <a:pPr lvl="0" eaLnBrk="1" hangingPunct="1"/>
            <a:r>
              <a:rPr lang="zh-CN" altLang="en-US" sz="2400" dirty="0">
                <a:solidFill>
                  <a:srgbClr val="00B050"/>
                </a:solidFill>
                <a:latin typeface="华文行楷" pitchFamily="2" charset="-122"/>
                <a:ea typeface="华文行楷" pitchFamily="2" charset="-122"/>
              </a:rPr>
              <a:t>群文</a:t>
            </a:r>
            <a:endParaRPr lang="zh-CN" altLang="en-US" sz="2400" dirty="0">
              <a:solidFill>
                <a:srgbClr val="00B050"/>
              </a:solidFill>
              <a:latin typeface="华文行楷" pitchFamily="2" charset="-122"/>
              <a:ea typeface="华文行楷" pitchFamily="2" charset="-122"/>
            </a:endParaRPr>
          </a:p>
        </p:txBody>
      </p:sp>
      <p:sp>
        <p:nvSpPr>
          <p:cNvPr id="49166" name="文本框 6157"/>
          <p:cNvSpPr txBox="1"/>
          <p:nvPr/>
        </p:nvSpPr>
        <p:spPr>
          <a:xfrm>
            <a:off x="3560763" y="1628775"/>
            <a:ext cx="2530475" cy="4027488"/>
          </a:xfrm>
          <a:prstGeom prst="rect">
            <a:avLst/>
          </a:prstGeom>
          <a:noFill/>
          <a:ln w="9525">
            <a:noFill/>
          </a:ln>
        </p:spPr>
        <p:txBody>
          <a:bodyPr>
            <a:spAutoFit/>
          </a:bodyPr>
          <a:p>
            <a:pPr lvl="0" eaLnBrk="1" hangingPunct="1"/>
            <a:r>
              <a:rPr lang="zh-CN" altLang="en-US" dirty="0">
                <a:solidFill>
                  <a:srgbClr val="7030A0"/>
                </a:solidFill>
                <a:latin typeface="隶书" pitchFamily="49" charset="-122"/>
                <a:ea typeface="隶书" pitchFamily="49" charset="-122"/>
              </a:rPr>
              <a:t>评价欣赏</a:t>
            </a:r>
            <a:endParaRPr lang="zh-CN" altLang="en-US" dirty="0">
              <a:solidFill>
                <a:srgbClr val="7030A0"/>
              </a:solidFill>
              <a:latin typeface="隶书" pitchFamily="49" charset="-122"/>
              <a:ea typeface="隶书" pitchFamily="49" charset="-122"/>
            </a:endParaRPr>
          </a:p>
          <a:p>
            <a:pPr lvl="0" eaLnBrk="1" hangingPunct="1"/>
            <a:endParaRPr lang="zh-CN" altLang="en-US" dirty="0">
              <a:solidFill>
                <a:srgbClr val="7030A0"/>
              </a:solidFill>
              <a:latin typeface="隶书" pitchFamily="49" charset="-122"/>
              <a:ea typeface="隶书" pitchFamily="49" charset="-122"/>
            </a:endParaRPr>
          </a:p>
          <a:p>
            <a:pPr lvl="0" eaLnBrk="1" hangingPunct="1"/>
            <a:r>
              <a:rPr lang="zh-CN" altLang="en-US" dirty="0">
                <a:solidFill>
                  <a:srgbClr val="7030A0"/>
                </a:solidFill>
                <a:latin typeface="隶书" pitchFamily="49" charset="-122"/>
                <a:ea typeface="隶书" pitchFamily="49" charset="-122"/>
              </a:rPr>
              <a:t>诠释统整</a:t>
            </a:r>
            <a:endParaRPr lang="zh-CN" altLang="en-US" dirty="0">
              <a:solidFill>
                <a:srgbClr val="7030A0"/>
              </a:solidFill>
              <a:latin typeface="隶书" pitchFamily="49" charset="-122"/>
              <a:ea typeface="隶书" pitchFamily="49" charset="-122"/>
            </a:endParaRPr>
          </a:p>
          <a:p>
            <a:pPr lvl="0" eaLnBrk="1" hangingPunct="1"/>
            <a:endParaRPr lang="zh-CN" altLang="en-US" dirty="0">
              <a:solidFill>
                <a:srgbClr val="7030A0"/>
              </a:solidFill>
              <a:latin typeface="隶书" pitchFamily="49" charset="-122"/>
              <a:ea typeface="隶书" pitchFamily="49" charset="-122"/>
            </a:endParaRPr>
          </a:p>
          <a:p>
            <a:pPr lvl="0" eaLnBrk="1" hangingPunct="1"/>
            <a:r>
              <a:rPr lang="zh-CN" altLang="en-US" dirty="0">
                <a:solidFill>
                  <a:srgbClr val="7030A0"/>
                </a:solidFill>
                <a:latin typeface="隶书" pitchFamily="49" charset="-122"/>
                <a:ea typeface="隶书" pitchFamily="49" charset="-122"/>
              </a:rPr>
              <a:t>推论连结</a:t>
            </a:r>
            <a:endParaRPr lang="zh-CN" altLang="en-US" dirty="0">
              <a:solidFill>
                <a:srgbClr val="7030A0"/>
              </a:solidFill>
              <a:latin typeface="隶书" pitchFamily="49" charset="-122"/>
              <a:ea typeface="隶书" pitchFamily="49" charset="-122"/>
            </a:endParaRPr>
          </a:p>
          <a:p>
            <a:pPr lvl="0" eaLnBrk="1" hangingPunct="1"/>
            <a:endParaRPr lang="zh-CN" altLang="en-US" dirty="0">
              <a:solidFill>
                <a:srgbClr val="7030A0"/>
              </a:solidFill>
              <a:latin typeface="隶书" pitchFamily="49" charset="-122"/>
              <a:ea typeface="隶书" pitchFamily="49" charset="-122"/>
            </a:endParaRPr>
          </a:p>
          <a:p>
            <a:pPr lvl="0" eaLnBrk="1" hangingPunct="1"/>
            <a:r>
              <a:rPr lang="zh-CN" altLang="en-US" dirty="0">
                <a:solidFill>
                  <a:srgbClr val="7030A0"/>
                </a:solidFill>
                <a:latin typeface="隶书" pitchFamily="49" charset="-122"/>
                <a:ea typeface="隶书" pitchFamily="49" charset="-122"/>
              </a:rPr>
              <a:t>提取信息</a:t>
            </a:r>
            <a:endParaRPr lang="zh-CN" altLang="en-US" dirty="0">
              <a:solidFill>
                <a:srgbClr val="7030A0"/>
              </a:solidFill>
              <a:latin typeface="隶书" pitchFamily="49" charset="-122"/>
              <a:ea typeface="隶书" pitchFamily="49" charset="-122"/>
            </a:endParaRPr>
          </a:p>
          <a:p>
            <a:pPr lvl="0" eaLnBrk="1" hangingPunct="1"/>
            <a:endParaRPr lang="zh-CN" altLang="en-US" dirty="0">
              <a:solidFill>
                <a:schemeClr val="accent2"/>
              </a:solidFill>
              <a:latin typeface="华文彩云" pitchFamily="2" charset="-122"/>
              <a:ea typeface="华文彩云" pitchFamily="2" charset="-122"/>
            </a:endParaRPr>
          </a:p>
        </p:txBody>
      </p:sp>
      <p:sp>
        <p:nvSpPr>
          <p:cNvPr id="49167" name="文本框 6158"/>
          <p:cNvSpPr txBox="1"/>
          <p:nvPr/>
        </p:nvSpPr>
        <p:spPr>
          <a:xfrm>
            <a:off x="2357438" y="3357563"/>
            <a:ext cx="2209800" cy="369887"/>
          </a:xfrm>
          <a:prstGeom prst="rect">
            <a:avLst/>
          </a:prstGeom>
          <a:noFill/>
          <a:ln w="9525">
            <a:noFill/>
          </a:ln>
        </p:spPr>
        <p:txBody>
          <a:bodyPr>
            <a:spAutoFit/>
          </a:bodyPr>
          <a:p>
            <a:pPr lvl="0" eaLnBrk="1" hangingPunct="1"/>
            <a:r>
              <a:rPr lang="zh-CN" altLang="en-US" dirty="0">
                <a:solidFill>
                  <a:srgbClr val="FF0000"/>
                </a:solidFill>
                <a:latin typeface="楷体" panose="02010609060101010101" pitchFamily="49" charset="-122"/>
                <a:ea typeface="楷体" panose="02010609060101010101" pitchFamily="49" charset="-122"/>
              </a:rPr>
              <a:t>抽象思维</a:t>
            </a:r>
            <a:endParaRPr lang="zh-CN" altLang="en-US" dirty="0">
              <a:solidFill>
                <a:srgbClr val="FF0000"/>
              </a:solidFill>
              <a:latin typeface="楷体" panose="02010609060101010101" pitchFamily="49" charset="-122"/>
              <a:ea typeface="楷体" panose="02010609060101010101" pitchFamily="49" charset="-122"/>
            </a:endParaRPr>
          </a:p>
        </p:txBody>
      </p:sp>
      <p:sp>
        <p:nvSpPr>
          <p:cNvPr id="49168" name="文本框 6159"/>
          <p:cNvSpPr txBox="1"/>
          <p:nvPr/>
        </p:nvSpPr>
        <p:spPr>
          <a:xfrm>
            <a:off x="5143500" y="1928813"/>
            <a:ext cx="2301875" cy="369887"/>
          </a:xfrm>
          <a:prstGeom prst="rect">
            <a:avLst/>
          </a:prstGeom>
          <a:noFill/>
          <a:ln w="9525">
            <a:noFill/>
          </a:ln>
        </p:spPr>
        <p:txBody>
          <a:bodyPr>
            <a:spAutoFit/>
          </a:bodyPr>
          <a:p>
            <a:pPr lvl="0" eaLnBrk="1" hangingPunct="1"/>
            <a:r>
              <a:rPr lang="zh-CN" altLang="en-US" dirty="0">
                <a:solidFill>
                  <a:srgbClr val="FF0000"/>
                </a:solidFill>
                <a:latin typeface="楷体" panose="02010609060101010101" pitchFamily="49" charset="-122"/>
                <a:ea typeface="楷体" panose="02010609060101010101" pitchFamily="49" charset="-122"/>
              </a:rPr>
              <a:t>辩证思维</a:t>
            </a:r>
            <a:endParaRPr lang="zh-CN" altLang="en-US" dirty="0">
              <a:solidFill>
                <a:srgbClr val="FF0000"/>
              </a:solidFill>
              <a:latin typeface="楷体" panose="02010609060101010101" pitchFamily="49" charset="-122"/>
              <a:ea typeface="楷体" panose="02010609060101010101" pitchFamily="49" charset="-122"/>
            </a:endParaRPr>
          </a:p>
        </p:txBody>
      </p:sp>
      <p:cxnSp>
        <p:nvCxnSpPr>
          <p:cNvPr id="25" name="直接连接符 24"/>
          <p:cNvCxnSpPr>
            <a:stCxn id="49161" idx="0"/>
            <a:endCxn id="49158" idx="5"/>
          </p:cNvCxnSpPr>
          <p:nvPr/>
        </p:nvCxnSpPr>
        <p:spPr>
          <a:xfrm rot="16200000" flipH="1">
            <a:off x="2767806" y="2232819"/>
            <a:ext cx="5400675" cy="193516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49157" idx="0"/>
            <a:endCxn id="49158" idx="5"/>
          </p:cNvCxnSpPr>
          <p:nvPr/>
        </p:nvCxnSpPr>
        <p:spPr>
          <a:xfrm rot="16200000" flipH="1">
            <a:off x="5018088" y="4483100"/>
            <a:ext cx="900113" cy="1935163"/>
          </a:xfrm>
          <a:prstGeom prst="line">
            <a:avLst/>
          </a:prstGeom>
          <a:ln w="12700">
            <a:solidFill>
              <a:srgbClr val="00B050"/>
            </a:solidFill>
          </a:ln>
        </p:spPr>
        <p:style>
          <a:lnRef idx="1">
            <a:schemeClr val="accent1"/>
          </a:lnRef>
          <a:fillRef idx="0">
            <a:schemeClr val="accent1"/>
          </a:fillRef>
          <a:effectRef idx="0">
            <a:schemeClr val="accent1"/>
          </a:effectRef>
          <a:fontRef idx="minor">
            <a:schemeClr val="tx1"/>
          </a:fontRef>
        </p:style>
      </p:cxnSp>
      <p:sp>
        <p:nvSpPr>
          <p:cNvPr id="49171" name="TextBox 28"/>
          <p:cNvSpPr txBox="1"/>
          <p:nvPr/>
        </p:nvSpPr>
        <p:spPr>
          <a:xfrm>
            <a:off x="4929188" y="5357813"/>
            <a:ext cx="1466850" cy="400050"/>
          </a:xfrm>
          <a:prstGeom prst="rect">
            <a:avLst/>
          </a:prstGeom>
          <a:noFill/>
          <a:ln w="9525">
            <a:noFill/>
          </a:ln>
        </p:spPr>
        <p:txBody>
          <a:bodyPr wrap="none">
            <a:spAutoFit/>
          </a:bodyPr>
          <a:p>
            <a:pPr lvl="0" eaLnBrk="1" hangingPunct="1"/>
            <a:r>
              <a:rPr lang="zh-CN" altLang="en-US" sz="2000" dirty="0">
                <a:solidFill>
                  <a:srgbClr val="00B050"/>
                </a:solidFill>
                <a:latin typeface="华文行楷" pitchFamily="2" charset="-122"/>
                <a:ea typeface="华文行楷" pitchFamily="2" charset="-122"/>
              </a:rPr>
              <a:t>整本书阅读</a:t>
            </a:r>
            <a:endParaRPr lang="zh-CN" altLang="en-US" sz="2000" dirty="0">
              <a:solidFill>
                <a:srgbClr val="00B050"/>
              </a:solidFill>
              <a:latin typeface="华文行楷" pitchFamily="2" charset="-122"/>
              <a:ea typeface="华文行楷" pitchFamily="2" charset="-122"/>
            </a:endParaRPr>
          </a:p>
        </p:txBody>
      </p:sp>
      <p:sp>
        <p:nvSpPr>
          <p:cNvPr id="49172" name="TextBox 29"/>
          <p:cNvSpPr txBox="1"/>
          <p:nvPr/>
        </p:nvSpPr>
        <p:spPr>
          <a:xfrm>
            <a:off x="5715000" y="4714875"/>
            <a:ext cx="1108075" cy="369888"/>
          </a:xfrm>
          <a:prstGeom prst="rect">
            <a:avLst/>
          </a:prstGeom>
          <a:noFill/>
          <a:ln w="9525">
            <a:noFill/>
          </a:ln>
        </p:spPr>
        <p:txBody>
          <a:bodyPr wrap="none">
            <a:spAutoFit/>
          </a:bodyPr>
          <a:p>
            <a:pPr lvl="0" eaLnBrk="1" hangingPunct="1"/>
            <a:r>
              <a:rPr lang="zh-CN" altLang="en-US" dirty="0">
                <a:solidFill>
                  <a:srgbClr val="FF0000"/>
                </a:solidFill>
                <a:latin typeface="宋体" panose="02010600030101010101" pitchFamily="2" charset="-122"/>
                <a:ea typeface="宋体" panose="02010600030101010101" pitchFamily="2" charset="-122"/>
              </a:rPr>
              <a:t>灵感思维</a:t>
            </a:r>
            <a:endParaRPr lang="zh-CN" altLang="en-US" dirty="0">
              <a:solidFill>
                <a:srgbClr val="FF0000"/>
              </a:solidFill>
              <a:latin typeface="宋体" panose="02010600030101010101" pitchFamily="2" charset="-122"/>
              <a:ea typeface="宋体" panose="02010600030101010101" pitchFamily="2" charset="-122"/>
            </a:endParaRPr>
          </a:p>
        </p:txBody>
      </p:sp>
      <p:sp>
        <p:nvSpPr>
          <p:cNvPr id="23" name="Rectangle 2"/>
          <p:cNvSpPr>
            <a:spLocks noChangeArrowheads="1"/>
          </p:cNvSpPr>
          <p:nvPr/>
        </p:nvSpPr>
        <p:spPr bwMode="auto">
          <a:xfrm>
            <a:off x="381000" y="152400"/>
            <a:ext cx="3581400" cy="523875"/>
          </a:xfrm>
          <a:prstGeom prst="rect">
            <a:avLst/>
          </a:prstGeom>
        </p:spPr>
        <p:style>
          <a:lnRef idx="2">
            <a:schemeClr val="accent2"/>
          </a:lnRef>
          <a:fillRef idx="1">
            <a:schemeClr val="lt1"/>
          </a:fillRef>
          <a:effectRef idx="0">
            <a:schemeClr val="accent2"/>
          </a:effectRef>
          <a:fontRef idx="minor">
            <a:schemeClr val="dk1"/>
          </a:fontRef>
        </p:style>
        <p:txBody>
          <a:bodyPr anchor="ctr">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dirty="0">
                <a:ln>
                  <a:noFill/>
                </a:ln>
                <a:solidFill>
                  <a:srgbClr val="FF3300"/>
                </a:solidFill>
                <a:effectLst/>
                <a:uLnTx/>
                <a:uFillTx/>
                <a:latin typeface="微软雅黑" panose="020B0503020204020204" pitchFamily="34" charset="-122"/>
                <a:ea typeface="微软雅黑" panose="020B0503020204020204" pitchFamily="34" charset="-122"/>
                <a:cs typeface="+mn-cs"/>
              </a:rPr>
              <a:t>群文阅读场域效果图</a:t>
            </a:r>
            <a:endParaRPr kumimoji="0" lang="zh-CN" altLang="en-US" sz="2800" b="0" i="0" u="none" strike="noStrike" kern="1200" cap="none" spc="0" normalizeH="0" baseline="0" noProof="0" dirty="0">
              <a:ln>
                <a:noFill/>
              </a:ln>
              <a:solidFill>
                <a:srgbClr val="FF3300"/>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36512" y="-26987"/>
            <a:ext cx="9180513" cy="6884988"/>
          </a:xfrm>
          <a:prstGeom prst="rect">
            <a:avLst/>
          </a:prstGeom>
          <a:solidFill>
            <a:schemeClr val="bg1"/>
          </a:solidFill>
          <a:ln>
            <a:solidFill>
              <a:schemeClr val="bg1"/>
            </a:solidFill>
          </a:ln>
        </p:spPr>
        <p:style>
          <a:lnRef idx="2">
            <a:schemeClr val="accent6"/>
          </a:lnRef>
          <a:fillRef idx="1">
            <a:schemeClr val="lt1"/>
          </a:fillRef>
          <a:effectRef idx="0">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dk1"/>
              </a:solidFill>
              <a:effectLst/>
              <a:uLnTx/>
              <a:uFillTx/>
              <a:latin typeface="+mn-lt"/>
              <a:ea typeface="+mn-ea"/>
              <a:cs typeface="+mn-cs"/>
            </a:endParaRPr>
          </a:p>
        </p:txBody>
      </p:sp>
      <p:cxnSp>
        <p:nvCxnSpPr>
          <p:cNvPr id="4" name="直接连接符 3"/>
          <p:cNvCxnSpPr/>
          <p:nvPr/>
        </p:nvCxnSpPr>
        <p:spPr>
          <a:xfrm flipV="1">
            <a:off x="2843213" y="2997200"/>
            <a:ext cx="1873250" cy="2232025"/>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2843213" y="5229225"/>
            <a:ext cx="4176713" cy="0"/>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2843213" y="2205038"/>
            <a:ext cx="0" cy="3024188"/>
          </a:xfrm>
          <a:prstGeom prst="line">
            <a:avLst/>
          </a:prstGeom>
          <a:ln w="50800"/>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2843213" y="5732463"/>
            <a:ext cx="4537075"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X</a:t>
            </a:r>
            <a:r>
              <a:rPr kumimoji="0" lang="zh-CN" altLang="en-US" sz="2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（课型：单篇、单元、群文、整本书）</a:t>
            </a:r>
            <a:endParaRPr kumimoji="0" lang="zh-CN" altLang="en-US" sz="2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12" name="矩形 11"/>
          <p:cNvSpPr/>
          <p:nvPr/>
        </p:nvSpPr>
        <p:spPr>
          <a:xfrm>
            <a:off x="323850" y="1700213"/>
            <a:ext cx="1274763" cy="3167063"/>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smtClean="0">
                <a:ln>
                  <a:noFill/>
                </a:ln>
                <a:solidFill>
                  <a:schemeClr val="bg1"/>
                </a:solidFill>
                <a:effectLst/>
                <a:uLnTx/>
                <a:uFillTx/>
                <a:latin typeface="+mn-lt"/>
                <a:ea typeface="宋体" panose="02010600030101010101" pitchFamily="2" charset="-122"/>
                <a:cs typeface="+mn-cs"/>
              </a:rPr>
              <a:t>Y</a:t>
            </a:r>
            <a:r>
              <a:rPr kumimoji="0" lang="zh-CN" altLang="en-US" sz="2000" b="0" i="0" u="none" strike="noStrike" kern="1200" cap="none" spc="0" normalizeH="0" baseline="0" noProof="0" smtClean="0">
                <a:ln>
                  <a:noFill/>
                </a:ln>
                <a:solidFill>
                  <a:schemeClr val="bg1"/>
                </a:solidFill>
                <a:effectLst/>
                <a:uLnTx/>
                <a:uFillTx/>
                <a:latin typeface="+mn-lt"/>
                <a:ea typeface="宋体" panose="02010600030101010101" pitchFamily="2" charset="-122"/>
                <a:cs typeface="+mn-cs"/>
              </a:rPr>
              <a:t>（阅读理解策略：</a:t>
            </a:r>
            <a:endParaRPr kumimoji="0" lang="en-US" altLang="zh-CN" sz="2000" b="0" i="0" u="none" strike="noStrike" kern="1200" cap="none" spc="0" normalizeH="0" baseline="0" noProof="0" smtClean="0">
              <a:ln>
                <a:noFill/>
              </a:ln>
              <a:solidFill>
                <a:schemeClr val="bg1"/>
              </a:solidFill>
              <a:effectLst/>
              <a:uLnTx/>
              <a:uFillTx/>
              <a:latin typeface="+mn-lt"/>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smtClean="0">
                <a:ln>
                  <a:noFill/>
                </a:ln>
                <a:solidFill>
                  <a:schemeClr val="bg1"/>
                </a:solidFill>
                <a:effectLst/>
                <a:uLnTx/>
                <a:uFillTx/>
                <a:latin typeface="+mn-lt"/>
                <a:ea typeface="宋体" panose="02010600030101010101" pitchFamily="2" charset="-122"/>
                <a:cs typeface="+mn-cs"/>
              </a:rPr>
              <a:t>提取信息、推论连结、诠释统整、评价鉴赏）</a:t>
            </a:r>
            <a:endParaRPr kumimoji="0" lang="zh-CN" altLang="en-US" sz="2000" b="0" i="0" u="none" strike="noStrike" kern="1200" cap="none" spc="0" normalizeH="0" baseline="0" noProof="0" smtClean="0">
              <a:ln>
                <a:noFill/>
              </a:ln>
              <a:solidFill>
                <a:schemeClr val="bg1"/>
              </a:solidFill>
              <a:effectLst/>
              <a:uLnTx/>
              <a:uFillTx/>
              <a:latin typeface="+mn-lt"/>
              <a:ea typeface="宋体" panose="02010600030101010101" pitchFamily="2" charset="-122"/>
              <a:cs typeface="+mn-cs"/>
            </a:endParaRPr>
          </a:p>
        </p:txBody>
      </p:sp>
      <p:sp>
        <p:nvSpPr>
          <p:cNvPr id="13" name="矩形 12"/>
          <p:cNvSpPr/>
          <p:nvPr/>
        </p:nvSpPr>
        <p:spPr>
          <a:xfrm>
            <a:off x="4932363" y="1412875"/>
            <a:ext cx="3906838" cy="1152525"/>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P</a:t>
            </a:r>
            <a:r>
              <a:rPr kumimoji="0" lang="zh-CN" altLang="en-US" sz="2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（思维特点：形象思维、</a:t>
            </a:r>
            <a:endParaRPr kumimoji="0" lang="en-US" altLang="zh-CN" sz="2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抽象思维、辩证思维、灵感思维）</a:t>
            </a:r>
            <a:endParaRPr kumimoji="0" lang="zh-CN" altLang="en-US" sz="20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15" name="任意多边形 14"/>
          <p:cNvSpPr/>
          <p:nvPr/>
        </p:nvSpPr>
        <p:spPr>
          <a:xfrm>
            <a:off x="2917825" y="2882900"/>
            <a:ext cx="3987800" cy="2284413"/>
          </a:xfrm>
          <a:custGeom>
            <a:avLst/>
            <a:gdLst>
              <a:gd name="connsiteX0" fmla="*/ 0 w 3989010"/>
              <a:gd name="connsiteY0" fmla="*/ 2283581 h 2283581"/>
              <a:gd name="connsiteX1" fmla="*/ 377372 w 3989010"/>
              <a:gd name="connsiteY1" fmla="*/ 1949752 h 2283581"/>
              <a:gd name="connsiteX2" fmla="*/ 391886 w 3989010"/>
              <a:gd name="connsiteY2" fmla="*/ 1935238 h 2283581"/>
              <a:gd name="connsiteX3" fmla="*/ 928915 w 3989010"/>
              <a:gd name="connsiteY3" fmla="*/ 1543352 h 2283581"/>
              <a:gd name="connsiteX4" fmla="*/ 1277258 w 3989010"/>
              <a:gd name="connsiteY4" fmla="*/ 1412724 h 2283581"/>
              <a:gd name="connsiteX5" fmla="*/ 1698172 w 3989010"/>
              <a:gd name="connsiteY5" fmla="*/ 1049866 h 2283581"/>
              <a:gd name="connsiteX6" fmla="*/ 2322286 w 3989010"/>
              <a:gd name="connsiteY6" fmla="*/ 933752 h 2283581"/>
              <a:gd name="connsiteX7" fmla="*/ 3062515 w 3989010"/>
              <a:gd name="connsiteY7" fmla="*/ 527352 h 2283581"/>
              <a:gd name="connsiteX8" fmla="*/ 3614058 w 3989010"/>
              <a:gd name="connsiteY8" fmla="*/ 135466 h 2283581"/>
              <a:gd name="connsiteX9" fmla="*/ 3933372 w 3989010"/>
              <a:gd name="connsiteY9" fmla="*/ 19352 h 2283581"/>
              <a:gd name="connsiteX10" fmla="*/ 3947886 w 3989010"/>
              <a:gd name="connsiteY10" fmla="*/ 19352 h 2283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89010" h="2283581">
                <a:moveTo>
                  <a:pt x="0" y="2283581"/>
                </a:moveTo>
                <a:lnTo>
                  <a:pt x="377372" y="1949752"/>
                </a:lnTo>
                <a:cubicBezTo>
                  <a:pt x="442686" y="1891695"/>
                  <a:pt x="391886" y="1935238"/>
                  <a:pt x="391886" y="1935238"/>
                </a:cubicBezTo>
                <a:cubicBezTo>
                  <a:pt x="483810" y="1867505"/>
                  <a:pt x="781353" y="1630438"/>
                  <a:pt x="928915" y="1543352"/>
                </a:cubicBezTo>
                <a:cubicBezTo>
                  <a:pt x="1076477" y="1456266"/>
                  <a:pt x="1149048" y="1494972"/>
                  <a:pt x="1277258" y="1412724"/>
                </a:cubicBezTo>
                <a:cubicBezTo>
                  <a:pt x="1405468" y="1330476"/>
                  <a:pt x="1524001" y="1129695"/>
                  <a:pt x="1698172" y="1049866"/>
                </a:cubicBezTo>
                <a:cubicBezTo>
                  <a:pt x="1872343" y="970037"/>
                  <a:pt x="2094896" y="1020838"/>
                  <a:pt x="2322286" y="933752"/>
                </a:cubicBezTo>
                <a:cubicBezTo>
                  <a:pt x="2549676" y="846666"/>
                  <a:pt x="2847220" y="660400"/>
                  <a:pt x="3062515" y="527352"/>
                </a:cubicBezTo>
                <a:cubicBezTo>
                  <a:pt x="3277810" y="394304"/>
                  <a:pt x="3468915" y="220133"/>
                  <a:pt x="3614058" y="135466"/>
                </a:cubicBezTo>
                <a:cubicBezTo>
                  <a:pt x="3759201" y="50799"/>
                  <a:pt x="3877734" y="38704"/>
                  <a:pt x="3933372" y="19352"/>
                </a:cubicBezTo>
                <a:cubicBezTo>
                  <a:pt x="3989010" y="0"/>
                  <a:pt x="3968448" y="9676"/>
                  <a:pt x="3947886" y="19352"/>
                </a:cubicBezTo>
              </a:path>
            </a:pathLst>
          </a:custGeom>
          <a:ln w="25400">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0186" name="TextBox 15"/>
          <p:cNvSpPr txBox="1"/>
          <p:nvPr/>
        </p:nvSpPr>
        <p:spPr>
          <a:xfrm>
            <a:off x="7019925" y="4941888"/>
            <a:ext cx="458788" cy="584200"/>
          </a:xfrm>
          <a:prstGeom prst="rect">
            <a:avLst/>
          </a:prstGeom>
          <a:noFill/>
          <a:ln w="9525">
            <a:noFill/>
          </a:ln>
        </p:spPr>
        <p:txBody>
          <a:bodyPr wrap="none">
            <a:spAutoFit/>
          </a:bodyPr>
          <a:p>
            <a:pPr lvl="0" eaLnBrk="1" hangingPunct="1"/>
            <a:r>
              <a:rPr lang="en-US" altLang="zh-CN" dirty="0">
                <a:latin typeface="Arial" panose="020B0604020202020204" pitchFamily="34" charset="0"/>
                <a:ea typeface="宋体" panose="02010600030101010101" pitchFamily="2" charset="-122"/>
              </a:rPr>
              <a:t>X</a:t>
            </a:r>
            <a:endParaRPr lang="zh-CN" altLang="en-US" dirty="0">
              <a:latin typeface="Arial" panose="020B0604020202020204" pitchFamily="34" charset="0"/>
              <a:ea typeface="宋体" panose="02010600030101010101" pitchFamily="2" charset="-122"/>
            </a:endParaRPr>
          </a:p>
        </p:txBody>
      </p:sp>
      <p:sp>
        <p:nvSpPr>
          <p:cNvPr id="50187" name="TextBox 16"/>
          <p:cNvSpPr txBox="1"/>
          <p:nvPr/>
        </p:nvSpPr>
        <p:spPr>
          <a:xfrm>
            <a:off x="2627313" y="1844675"/>
            <a:ext cx="458787" cy="584200"/>
          </a:xfrm>
          <a:prstGeom prst="rect">
            <a:avLst/>
          </a:prstGeom>
          <a:noFill/>
          <a:ln w="9525">
            <a:noFill/>
          </a:ln>
        </p:spPr>
        <p:txBody>
          <a:bodyPr wrap="none">
            <a:spAutoFit/>
          </a:bodyPr>
          <a:p>
            <a:pPr lvl="0" eaLnBrk="1" hangingPunct="1"/>
            <a:r>
              <a:rPr lang="en-US" altLang="zh-CN" dirty="0">
                <a:latin typeface="Arial" panose="020B0604020202020204" pitchFamily="34" charset="0"/>
                <a:ea typeface="宋体" panose="02010600030101010101" pitchFamily="2" charset="-122"/>
              </a:rPr>
              <a:t>Y</a:t>
            </a:r>
            <a:endParaRPr lang="zh-CN" altLang="en-US" dirty="0">
              <a:latin typeface="Arial" panose="020B0604020202020204" pitchFamily="34" charset="0"/>
              <a:ea typeface="宋体" panose="02010600030101010101" pitchFamily="2" charset="-122"/>
            </a:endParaRPr>
          </a:p>
        </p:txBody>
      </p:sp>
      <p:sp>
        <p:nvSpPr>
          <p:cNvPr id="50188" name="TextBox 17"/>
          <p:cNvSpPr txBox="1"/>
          <p:nvPr/>
        </p:nvSpPr>
        <p:spPr>
          <a:xfrm>
            <a:off x="4643438" y="2565400"/>
            <a:ext cx="458787" cy="584200"/>
          </a:xfrm>
          <a:prstGeom prst="rect">
            <a:avLst/>
          </a:prstGeom>
          <a:noFill/>
          <a:ln w="9525">
            <a:noFill/>
          </a:ln>
        </p:spPr>
        <p:txBody>
          <a:bodyPr wrap="none">
            <a:spAutoFit/>
          </a:bodyPr>
          <a:p>
            <a:pPr lvl="0" eaLnBrk="1" hangingPunct="1"/>
            <a:r>
              <a:rPr lang="en-US" altLang="zh-CN" dirty="0">
                <a:latin typeface="Arial" panose="020B0604020202020204" pitchFamily="34" charset="0"/>
                <a:ea typeface="宋体" panose="02010600030101010101" pitchFamily="2" charset="-122"/>
              </a:rPr>
              <a:t>P</a:t>
            </a:r>
            <a:endParaRPr lang="zh-CN" altLang="en-US" dirty="0">
              <a:latin typeface="Arial" panose="020B0604020202020204" pitchFamily="34" charset="0"/>
              <a:ea typeface="宋体" panose="02010600030101010101" pitchFamily="2" charset="-122"/>
            </a:endParaRPr>
          </a:p>
        </p:txBody>
      </p:sp>
      <p:sp>
        <p:nvSpPr>
          <p:cNvPr id="50189" name="TextBox 18"/>
          <p:cNvSpPr txBox="1"/>
          <p:nvPr/>
        </p:nvSpPr>
        <p:spPr>
          <a:xfrm>
            <a:off x="6875463" y="2852738"/>
            <a:ext cx="1770062" cy="584200"/>
          </a:xfrm>
          <a:prstGeom prst="rect">
            <a:avLst/>
          </a:prstGeom>
          <a:noFill/>
          <a:ln w="9525">
            <a:noFill/>
          </a:ln>
        </p:spPr>
        <p:txBody>
          <a:bodyPr wrap="none">
            <a:spAutoFit/>
          </a:bodyPr>
          <a:p>
            <a:pPr lvl="0" eaLnBrk="1" hangingPunct="1"/>
            <a:r>
              <a:rPr lang="en-US" altLang="zh-CN" dirty="0">
                <a:latin typeface="Arial" panose="020B0604020202020204" pitchFamily="34" charset="0"/>
                <a:ea typeface="宋体" panose="02010600030101010101" pitchFamily="2" charset="-122"/>
              </a:rPr>
              <a:t>F=(XYP)</a:t>
            </a:r>
            <a:endParaRPr lang="zh-CN" altLang="en-US" dirty="0">
              <a:latin typeface="Arial" panose="020B0604020202020204" pitchFamily="34" charset="0"/>
              <a:ea typeface="宋体" panose="02010600030101010101" pitchFamily="2" charset="-122"/>
            </a:endParaRPr>
          </a:p>
        </p:txBody>
      </p:sp>
      <p:cxnSp>
        <p:nvCxnSpPr>
          <p:cNvPr id="16" name="直接连接符 15"/>
          <p:cNvCxnSpPr/>
          <p:nvPr/>
        </p:nvCxnSpPr>
        <p:spPr>
          <a:xfrm>
            <a:off x="2771775" y="4652963"/>
            <a:ext cx="144463"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2771775" y="4076700"/>
            <a:ext cx="144463"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2771775" y="3500438"/>
            <a:ext cx="144463"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2771775" y="2924175"/>
            <a:ext cx="144463"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3708400" y="5157788"/>
            <a:ext cx="0" cy="14287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4500563" y="5157788"/>
            <a:ext cx="0" cy="14287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5292725" y="5157788"/>
            <a:ext cx="0" cy="14287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6084888" y="5157788"/>
            <a:ext cx="0" cy="14287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3348038" y="4508500"/>
            <a:ext cx="71438" cy="73025"/>
          </a:xfrm>
          <a:prstGeom prst="line">
            <a:avLst/>
          </a:prstGeom>
          <a:ln w="3810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3779838" y="4005263"/>
            <a:ext cx="71438" cy="71438"/>
          </a:xfrm>
          <a:prstGeom prst="line">
            <a:avLst/>
          </a:prstGeom>
          <a:ln w="3810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4140200" y="3573463"/>
            <a:ext cx="71438" cy="71438"/>
          </a:xfrm>
          <a:prstGeom prst="line">
            <a:avLst/>
          </a:prstGeom>
          <a:ln w="3810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4500563" y="3141663"/>
            <a:ext cx="71438" cy="71438"/>
          </a:xfrm>
          <a:prstGeom prst="line">
            <a:avLst/>
          </a:prstGeom>
          <a:ln w="38100">
            <a:solidFill>
              <a:srgbClr val="002060"/>
            </a:solidFill>
          </a:ln>
        </p:spPr>
        <p:style>
          <a:lnRef idx="1">
            <a:schemeClr val="accent1"/>
          </a:lnRef>
          <a:fillRef idx="0">
            <a:schemeClr val="accent1"/>
          </a:fillRef>
          <a:effectRef idx="0">
            <a:schemeClr val="accent1"/>
          </a:effectRef>
          <a:fontRef idx="minor">
            <a:schemeClr val="tx1"/>
          </a:fontRef>
        </p:style>
      </p:cxnSp>
      <p:sp>
        <p:nvSpPr>
          <p:cNvPr id="50202" name="TextBox 45"/>
          <p:cNvSpPr txBox="1"/>
          <p:nvPr/>
        </p:nvSpPr>
        <p:spPr>
          <a:xfrm>
            <a:off x="1547813" y="4508500"/>
            <a:ext cx="1217612" cy="400050"/>
          </a:xfrm>
          <a:prstGeom prst="rect">
            <a:avLst/>
          </a:prstGeom>
          <a:noFill/>
          <a:ln w="9525">
            <a:noFill/>
          </a:ln>
        </p:spPr>
        <p:txBody>
          <a:bodyPr wrap="none">
            <a:spAutoFit/>
          </a:bodyPr>
          <a:p>
            <a:pPr lvl="0" eaLnBrk="1" hangingPunct="1"/>
            <a:r>
              <a:rPr lang="zh-CN" altLang="en-US" sz="2000" dirty="0">
                <a:latin typeface="Arial" panose="020B0604020202020204" pitchFamily="34" charset="0"/>
                <a:ea typeface="宋体" panose="02010600030101010101" pitchFamily="2" charset="-122"/>
              </a:rPr>
              <a:t>提取信息</a:t>
            </a:r>
            <a:endParaRPr lang="zh-CN" altLang="en-US" sz="2000" dirty="0">
              <a:latin typeface="Arial" panose="020B0604020202020204" pitchFamily="34" charset="0"/>
              <a:ea typeface="宋体" panose="02010600030101010101" pitchFamily="2" charset="-122"/>
            </a:endParaRPr>
          </a:p>
        </p:txBody>
      </p:sp>
      <p:sp>
        <p:nvSpPr>
          <p:cNvPr id="50203" name="TextBox 46"/>
          <p:cNvSpPr txBox="1"/>
          <p:nvPr/>
        </p:nvSpPr>
        <p:spPr>
          <a:xfrm>
            <a:off x="1547813" y="3860800"/>
            <a:ext cx="1217612" cy="400050"/>
          </a:xfrm>
          <a:prstGeom prst="rect">
            <a:avLst/>
          </a:prstGeom>
          <a:noFill/>
          <a:ln w="9525">
            <a:noFill/>
          </a:ln>
        </p:spPr>
        <p:txBody>
          <a:bodyPr wrap="none">
            <a:spAutoFit/>
          </a:bodyPr>
          <a:p>
            <a:pPr lvl="0" eaLnBrk="1" hangingPunct="1"/>
            <a:r>
              <a:rPr lang="zh-CN" altLang="en-US" sz="2000" dirty="0">
                <a:latin typeface="Arial" panose="020B0604020202020204" pitchFamily="34" charset="0"/>
                <a:ea typeface="宋体" panose="02010600030101010101" pitchFamily="2" charset="-122"/>
              </a:rPr>
              <a:t>推论连结</a:t>
            </a:r>
            <a:endParaRPr lang="zh-CN" altLang="en-US" sz="2000" dirty="0">
              <a:latin typeface="Arial" panose="020B0604020202020204" pitchFamily="34" charset="0"/>
              <a:ea typeface="宋体" panose="02010600030101010101" pitchFamily="2" charset="-122"/>
            </a:endParaRPr>
          </a:p>
        </p:txBody>
      </p:sp>
      <p:sp>
        <p:nvSpPr>
          <p:cNvPr id="50204" name="TextBox 47"/>
          <p:cNvSpPr txBox="1"/>
          <p:nvPr/>
        </p:nvSpPr>
        <p:spPr>
          <a:xfrm>
            <a:off x="1547813" y="3284538"/>
            <a:ext cx="1217612" cy="400050"/>
          </a:xfrm>
          <a:prstGeom prst="rect">
            <a:avLst/>
          </a:prstGeom>
          <a:noFill/>
          <a:ln w="9525">
            <a:noFill/>
          </a:ln>
        </p:spPr>
        <p:txBody>
          <a:bodyPr wrap="none">
            <a:spAutoFit/>
          </a:bodyPr>
          <a:p>
            <a:pPr lvl="0" eaLnBrk="1" hangingPunct="1"/>
            <a:r>
              <a:rPr lang="zh-CN" altLang="en-US" sz="2000" dirty="0">
                <a:latin typeface="Arial" panose="020B0604020202020204" pitchFamily="34" charset="0"/>
                <a:ea typeface="宋体" panose="02010600030101010101" pitchFamily="2" charset="-122"/>
              </a:rPr>
              <a:t>诠释统整</a:t>
            </a:r>
            <a:endParaRPr lang="zh-CN" altLang="en-US" sz="2000" dirty="0">
              <a:latin typeface="Arial" panose="020B0604020202020204" pitchFamily="34" charset="0"/>
              <a:ea typeface="宋体" panose="02010600030101010101" pitchFamily="2" charset="-122"/>
            </a:endParaRPr>
          </a:p>
        </p:txBody>
      </p:sp>
      <p:sp>
        <p:nvSpPr>
          <p:cNvPr id="50205" name="TextBox 49"/>
          <p:cNvSpPr txBox="1"/>
          <p:nvPr/>
        </p:nvSpPr>
        <p:spPr>
          <a:xfrm>
            <a:off x="1547813" y="2636838"/>
            <a:ext cx="1217612" cy="400050"/>
          </a:xfrm>
          <a:prstGeom prst="rect">
            <a:avLst/>
          </a:prstGeom>
          <a:noFill/>
          <a:ln w="9525">
            <a:noFill/>
          </a:ln>
        </p:spPr>
        <p:txBody>
          <a:bodyPr wrap="none">
            <a:spAutoFit/>
          </a:bodyPr>
          <a:p>
            <a:pPr lvl="0" eaLnBrk="1" hangingPunct="1"/>
            <a:r>
              <a:rPr lang="zh-CN" altLang="en-US" sz="2000" dirty="0">
                <a:latin typeface="Arial" panose="020B0604020202020204" pitchFamily="34" charset="0"/>
                <a:ea typeface="宋体" panose="02010600030101010101" pitchFamily="2" charset="-122"/>
              </a:rPr>
              <a:t>评价鉴赏</a:t>
            </a:r>
            <a:endParaRPr lang="zh-CN" altLang="en-US" sz="2000" dirty="0">
              <a:latin typeface="Arial" panose="020B0604020202020204" pitchFamily="34" charset="0"/>
              <a:ea typeface="宋体" panose="02010600030101010101" pitchFamily="2" charset="-122"/>
            </a:endParaRPr>
          </a:p>
        </p:txBody>
      </p:sp>
      <p:sp>
        <p:nvSpPr>
          <p:cNvPr id="50206" name="TextBox 50"/>
          <p:cNvSpPr txBox="1"/>
          <p:nvPr/>
        </p:nvSpPr>
        <p:spPr>
          <a:xfrm>
            <a:off x="3348038" y="5300663"/>
            <a:ext cx="700087" cy="400050"/>
          </a:xfrm>
          <a:prstGeom prst="rect">
            <a:avLst/>
          </a:prstGeom>
          <a:noFill/>
          <a:ln w="9525">
            <a:noFill/>
          </a:ln>
        </p:spPr>
        <p:txBody>
          <a:bodyPr wrap="none">
            <a:spAutoFit/>
          </a:bodyPr>
          <a:p>
            <a:pPr lvl="0" eaLnBrk="1" hangingPunct="1"/>
            <a:r>
              <a:rPr lang="zh-CN" altLang="en-US" sz="2000" dirty="0">
                <a:solidFill>
                  <a:srgbClr val="7030A0"/>
                </a:solidFill>
                <a:latin typeface="Arial" panose="020B0604020202020204" pitchFamily="34" charset="0"/>
                <a:ea typeface="宋体" panose="02010600030101010101" pitchFamily="2" charset="-122"/>
              </a:rPr>
              <a:t>单篇</a:t>
            </a:r>
            <a:endParaRPr lang="zh-CN" altLang="en-US" sz="2000" dirty="0">
              <a:solidFill>
                <a:srgbClr val="7030A0"/>
              </a:solidFill>
              <a:latin typeface="Arial" panose="020B0604020202020204" pitchFamily="34" charset="0"/>
              <a:ea typeface="宋体" panose="02010600030101010101" pitchFamily="2" charset="-122"/>
            </a:endParaRPr>
          </a:p>
        </p:txBody>
      </p:sp>
      <p:sp>
        <p:nvSpPr>
          <p:cNvPr id="50207" name="TextBox 51"/>
          <p:cNvSpPr txBox="1"/>
          <p:nvPr/>
        </p:nvSpPr>
        <p:spPr>
          <a:xfrm>
            <a:off x="4211638" y="5300663"/>
            <a:ext cx="701675" cy="400050"/>
          </a:xfrm>
          <a:prstGeom prst="rect">
            <a:avLst/>
          </a:prstGeom>
          <a:noFill/>
          <a:ln w="9525">
            <a:noFill/>
          </a:ln>
        </p:spPr>
        <p:txBody>
          <a:bodyPr wrap="none">
            <a:spAutoFit/>
          </a:bodyPr>
          <a:p>
            <a:pPr lvl="0" eaLnBrk="1" hangingPunct="1"/>
            <a:r>
              <a:rPr lang="zh-CN" altLang="en-US" sz="2000" dirty="0">
                <a:solidFill>
                  <a:srgbClr val="7030A0"/>
                </a:solidFill>
                <a:latin typeface="Arial" panose="020B0604020202020204" pitchFamily="34" charset="0"/>
                <a:ea typeface="宋体" panose="02010600030101010101" pitchFamily="2" charset="-122"/>
              </a:rPr>
              <a:t>单元</a:t>
            </a:r>
            <a:endParaRPr lang="zh-CN" altLang="en-US" sz="2000" dirty="0">
              <a:solidFill>
                <a:srgbClr val="7030A0"/>
              </a:solidFill>
              <a:latin typeface="Arial" panose="020B0604020202020204" pitchFamily="34" charset="0"/>
              <a:ea typeface="宋体" panose="02010600030101010101" pitchFamily="2" charset="-122"/>
            </a:endParaRPr>
          </a:p>
        </p:txBody>
      </p:sp>
      <p:sp>
        <p:nvSpPr>
          <p:cNvPr id="50208" name="TextBox 52"/>
          <p:cNvSpPr txBox="1"/>
          <p:nvPr/>
        </p:nvSpPr>
        <p:spPr>
          <a:xfrm>
            <a:off x="4932363" y="5300663"/>
            <a:ext cx="700087" cy="400050"/>
          </a:xfrm>
          <a:prstGeom prst="rect">
            <a:avLst/>
          </a:prstGeom>
          <a:noFill/>
          <a:ln w="9525">
            <a:noFill/>
          </a:ln>
        </p:spPr>
        <p:txBody>
          <a:bodyPr wrap="none">
            <a:spAutoFit/>
          </a:bodyPr>
          <a:p>
            <a:pPr lvl="0" eaLnBrk="1" hangingPunct="1"/>
            <a:r>
              <a:rPr lang="zh-CN" altLang="en-US" sz="2000" dirty="0">
                <a:solidFill>
                  <a:srgbClr val="7030A0"/>
                </a:solidFill>
                <a:latin typeface="Arial" panose="020B0604020202020204" pitchFamily="34" charset="0"/>
                <a:ea typeface="宋体" panose="02010600030101010101" pitchFamily="2" charset="-122"/>
              </a:rPr>
              <a:t>群文</a:t>
            </a:r>
            <a:endParaRPr lang="zh-CN" altLang="en-US" sz="2000" dirty="0">
              <a:solidFill>
                <a:srgbClr val="7030A0"/>
              </a:solidFill>
              <a:latin typeface="Arial" panose="020B0604020202020204" pitchFamily="34" charset="0"/>
              <a:ea typeface="宋体" panose="02010600030101010101" pitchFamily="2" charset="-122"/>
            </a:endParaRPr>
          </a:p>
        </p:txBody>
      </p:sp>
      <p:sp>
        <p:nvSpPr>
          <p:cNvPr id="50209" name="TextBox 53"/>
          <p:cNvSpPr txBox="1"/>
          <p:nvPr/>
        </p:nvSpPr>
        <p:spPr>
          <a:xfrm>
            <a:off x="5795963" y="5300663"/>
            <a:ext cx="958850" cy="400050"/>
          </a:xfrm>
          <a:prstGeom prst="rect">
            <a:avLst/>
          </a:prstGeom>
          <a:noFill/>
          <a:ln w="9525">
            <a:noFill/>
          </a:ln>
        </p:spPr>
        <p:txBody>
          <a:bodyPr wrap="none">
            <a:spAutoFit/>
          </a:bodyPr>
          <a:p>
            <a:pPr lvl="0" eaLnBrk="1" hangingPunct="1"/>
            <a:r>
              <a:rPr lang="zh-CN" altLang="en-US" sz="2000" dirty="0">
                <a:solidFill>
                  <a:srgbClr val="7030A0"/>
                </a:solidFill>
                <a:latin typeface="Arial" panose="020B0604020202020204" pitchFamily="34" charset="0"/>
                <a:ea typeface="宋体" panose="02010600030101010101" pitchFamily="2" charset="-122"/>
              </a:rPr>
              <a:t>整本书</a:t>
            </a:r>
            <a:endParaRPr lang="zh-CN" altLang="en-US" sz="2000" dirty="0">
              <a:solidFill>
                <a:srgbClr val="7030A0"/>
              </a:solidFill>
              <a:latin typeface="Arial" panose="020B0604020202020204" pitchFamily="34" charset="0"/>
              <a:ea typeface="宋体" panose="02010600030101010101" pitchFamily="2" charset="-122"/>
            </a:endParaRPr>
          </a:p>
        </p:txBody>
      </p:sp>
      <p:sp>
        <p:nvSpPr>
          <p:cNvPr id="50210" name="TextBox 54"/>
          <p:cNvSpPr txBox="1"/>
          <p:nvPr/>
        </p:nvSpPr>
        <p:spPr>
          <a:xfrm>
            <a:off x="2843213" y="4221163"/>
            <a:ext cx="650875" cy="646112"/>
          </a:xfrm>
          <a:prstGeom prst="rect">
            <a:avLst/>
          </a:prstGeom>
          <a:noFill/>
          <a:ln w="9525">
            <a:noFill/>
          </a:ln>
        </p:spPr>
        <p:txBody>
          <a:bodyPr wrap="none">
            <a:spAutoFit/>
          </a:bodyPr>
          <a:p>
            <a:pPr lvl="0" eaLnBrk="1" hangingPunct="1"/>
            <a:r>
              <a:rPr lang="zh-CN" altLang="en-US" dirty="0">
                <a:solidFill>
                  <a:schemeClr val="tx2"/>
                </a:solidFill>
                <a:latin typeface="Arial" panose="020B0604020202020204" pitchFamily="34" charset="0"/>
                <a:ea typeface="宋体" panose="02010600030101010101" pitchFamily="2" charset="-122"/>
              </a:rPr>
              <a:t>形象</a:t>
            </a:r>
            <a:endParaRPr lang="en-US" altLang="zh-CN" dirty="0">
              <a:solidFill>
                <a:schemeClr val="tx2"/>
              </a:solidFill>
              <a:latin typeface="Arial" panose="020B0604020202020204" pitchFamily="34" charset="0"/>
              <a:ea typeface="宋体" panose="02010600030101010101" pitchFamily="2" charset="-122"/>
            </a:endParaRPr>
          </a:p>
          <a:p>
            <a:pPr lvl="0" eaLnBrk="1" hangingPunct="1"/>
            <a:r>
              <a:rPr lang="zh-CN" altLang="en-US" dirty="0">
                <a:solidFill>
                  <a:schemeClr val="tx2"/>
                </a:solidFill>
                <a:latin typeface="Arial" panose="020B0604020202020204" pitchFamily="34" charset="0"/>
                <a:ea typeface="宋体" panose="02010600030101010101" pitchFamily="2" charset="-122"/>
              </a:rPr>
              <a:t>思维</a:t>
            </a:r>
            <a:endParaRPr lang="zh-CN" altLang="en-US" dirty="0">
              <a:solidFill>
                <a:schemeClr val="tx2"/>
              </a:solidFill>
              <a:latin typeface="Arial" panose="020B0604020202020204" pitchFamily="34" charset="0"/>
              <a:ea typeface="宋体" panose="02010600030101010101" pitchFamily="2" charset="-122"/>
            </a:endParaRPr>
          </a:p>
        </p:txBody>
      </p:sp>
      <p:sp>
        <p:nvSpPr>
          <p:cNvPr id="50211" name="TextBox 55"/>
          <p:cNvSpPr txBox="1"/>
          <p:nvPr/>
        </p:nvSpPr>
        <p:spPr>
          <a:xfrm>
            <a:off x="2771775" y="3716338"/>
            <a:ext cx="1217613" cy="400050"/>
          </a:xfrm>
          <a:prstGeom prst="rect">
            <a:avLst/>
          </a:prstGeom>
          <a:noFill/>
          <a:ln w="9525">
            <a:noFill/>
          </a:ln>
        </p:spPr>
        <p:txBody>
          <a:bodyPr wrap="none">
            <a:spAutoFit/>
          </a:bodyPr>
          <a:p>
            <a:pPr lvl="0" eaLnBrk="1" hangingPunct="1"/>
            <a:r>
              <a:rPr lang="zh-CN" altLang="en-US" sz="2000" dirty="0">
                <a:solidFill>
                  <a:schemeClr val="tx2"/>
                </a:solidFill>
                <a:latin typeface="Arial" panose="020B0604020202020204" pitchFamily="34" charset="0"/>
                <a:ea typeface="宋体" panose="02010600030101010101" pitchFamily="2" charset="-122"/>
              </a:rPr>
              <a:t>抽象思维</a:t>
            </a:r>
            <a:endParaRPr lang="zh-CN" altLang="en-US" sz="2000" dirty="0">
              <a:solidFill>
                <a:schemeClr val="tx2"/>
              </a:solidFill>
              <a:latin typeface="Arial" panose="020B0604020202020204" pitchFamily="34" charset="0"/>
              <a:ea typeface="宋体" panose="02010600030101010101" pitchFamily="2" charset="-122"/>
            </a:endParaRPr>
          </a:p>
        </p:txBody>
      </p:sp>
      <p:sp>
        <p:nvSpPr>
          <p:cNvPr id="50212" name="TextBox 56"/>
          <p:cNvSpPr txBox="1"/>
          <p:nvPr/>
        </p:nvSpPr>
        <p:spPr>
          <a:xfrm>
            <a:off x="3276600" y="3284538"/>
            <a:ext cx="1216025" cy="400050"/>
          </a:xfrm>
          <a:prstGeom prst="rect">
            <a:avLst/>
          </a:prstGeom>
          <a:noFill/>
          <a:ln w="9525">
            <a:noFill/>
          </a:ln>
        </p:spPr>
        <p:txBody>
          <a:bodyPr wrap="none">
            <a:spAutoFit/>
          </a:bodyPr>
          <a:p>
            <a:pPr lvl="0" eaLnBrk="1" hangingPunct="1"/>
            <a:r>
              <a:rPr lang="zh-CN" altLang="en-US" sz="2000" dirty="0">
                <a:solidFill>
                  <a:schemeClr val="tx2"/>
                </a:solidFill>
                <a:latin typeface="Arial" panose="020B0604020202020204" pitchFamily="34" charset="0"/>
                <a:ea typeface="宋体" panose="02010600030101010101" pitchFamily="2" charset="-122"/>
              </a:rPr>
              <a:t>辩证思维</a:t>
            </a:r>
            <a:endParaRPr lang="zh-CN" altLang="en-US" sz="2000" dirty="0">
              <a:solidFill>
                <a:schemeClr val="tx2"/>
              </a:solidFill>
              <a:latin typeface="Arial" panose="020B0604020202020204" pitchFamily="34" charset="0"/>
              <a:ea typeface="宋体" panose="02010600030101010101" pitchFamily="2" charset="-122"/>
            </a:endParaRPr>
          </a:p>
        </p:txBody>
      </p:sp>
      <p:sp>
        <p:nvSpPr>
          <p:cNvPr id="50213" name="TextBox 57"/>
          <p:cNvSpPr txBox="1"/>
          <p:nvPr/>
        </p:nvSpPr>
        <p:spPr>
          <a:xfrm>
            <a:off x="3635375" y="2852738"/>
            <a:ext cx="1114425" cy="369887"/>
          </a:xfrm>
          <a:prstGeom prst="rect">
            <a:avLst/>
          </a:prstGeom>
          <a:noFill/>
          <a:ln w="9525">
            <a:noFill/>
          </a:ln>
        </p:spPr>
        <p:txBody>
          <a:bodyPr wrap="none">
            <a:spAutoFit/>
          </a:bodyPr>
          <a:p>
            <a:pPr lvl="0" eaLnBrk="1" hangingPunct="1"/>
            <a:r>
              <a:rPr lang="zh-CN" altLang="en-US" dirty="0">
                <a:solidFill>
                  <a:schemeClr val="tx2"/>
                </a:solidFill>
                <a:latin typeface="Arial" panose="020B0604020202020204" pitchFamily="34" charset="0"/>
                <a:ea typeface="宋体" panose="02010600030101010101" pitchFamily="2" charset="-122"/>
              </a:rPr>
              <a:t>灵感思维</a:t>
            </a:r>
            <a:endParaRPr lang="zh-CN" altLang="en-US" dirty="0">
              <a:solidFill>
                <a:schemeClr val="tx2"/>
              </a:solidFill>
              <a:latin typeface="Arial" panose="020B0604020202020204" pitchFamily="34" charset="0"/>
              <a:ea typeface="宋体" panose="02010600030101010101" pitchFamily="2" charset="-122"/>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占位符 2"/>
          <p:cNvSpPr txBox="1"/>
          <p:nvPr/>
        </p:nvSpPr>
        <p:spPr bwMode="auto">
          <a:xfrm>
            <a:off x="152400" y="381000"/>
            <a:ext cx="7772400" cy="1500188"/>
          </a:xfrm>
          <a:prstGeom prst="rect">
            <a:avLst/>
          </a:prstGeom>
          <a:noFill/>
          <a:ln w="9525">
            <a:noFill/>
            <a:miter lim="800000"/>
          </a:ln>
        </p:spPr>
        <p:txBody>
          <a:bodyPr/>
          <a:lstStyle/>
          <a:p>
            <a:pPr marL="0" marR="0" lvl="0" indent="0" algn="l" defTabSz="914400" rtl="0" eaLnBrk="0" fontAlgn="base" latinLnBrk="0" hangingPunct="0">
              <a:lnSpc>
                <a:spcPct val="100000"/>
              </a:lnSpc>
              <a:spcBef>
                <a:spcPct val="20000"/>
              </a:spcBef>
              <a:spcAft>
                <a:spcPct val="0"/>
              </a:spcAft>
              <a:buClr>
                <a:schemeClr val="folHlink"/>
              </a:buClr>
              <a:buSzTx/>
              <a:buFont typeface="Wingdings" panose="05000000000000000000" pitchFamily="2" charset="2"/>
              <a:buNone/>
              <a:defRPr/>
            </a:pPr>
            <a:r>
              <a:rPr kumimoji="0" lang="zh-CN" altLang="en-US" sz="5400" b="1" i="1"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       </a:t>
            </a:r>
            <a:r>
              <a:rPr kumimoji="0" lang="zh-CN" altLang="en-US" sz="54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群文阅读</a:t>
            </a:r>
            <a:endParaRPr kumimoji="0" lang="en-US" altLang="zh-CN" sz="54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100000"/>
              </a:lnSpc>
              <a:spcBef>
                <a:spcPct val="20000"/>
              </a:spcBef>
              <a:spcAft>
                <a:spcPct val="0"/>
              </a:spcAft>
              <a:buClr>
                <a:schemeClr val="folHlink"/>
              </a:buClr>
              <a:buSzTx/>
              <a:buFont typeface="Wingdings" panose="05000000000000000000" pitchFamily="2" charset="2"/>
              <a:buNone/>
              <a:defRPr/>
            </a:pPr>
            <a:r>
              <a:rPr kumimoji="0" lang="zh-CN" altLang="en-US" sz="54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课程建构与实践探索</a:t>
            </a:r>
            <a:endParaRPr kumimoji="0" lang="zh-CN" altLang="en-US" sz="54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51203" name="矩形 6"/>
          <p:cNvSpPr/>
          <p:nvPr/>
        </p:nvSpPr>
        <p:spPr>
          <a:xfrm>
            <a:off x="914400" y="2568575"/>
            <a:ext cx="4953000" cy="708025"/>
          </a:xfrm>
          <a:prstGeom prst="rect">
            <a:avLst/>
          </a:prstGeom>
          <a:noFill/>
          <a:ln w="9525">
            <a:noFill/>
          </a:ln>
        </p:spPr>
        <p:txBody>
          <a:bodyPr>
            <a:spAutoFit/>
          </a:bodyPr>
          <a:p>
            <a:pPr lvl="0" eaLnBrk="1" hangingPunct="1"/>
            <a:r>
              <a:rPr lang="zh-CN" altLang="en-US" sz="2000" b="1" dirty="0">
                <a:solidFill>
                  <a:srgbClr val="FFFF00"/>
                </a:solidFill>
                <a:latin typeface="楷体" panose="02010609060101010101" pitchFamily="49" charset="-122"/>
                <a:ea typeface="楷体" panose="02010609060101010101" pitchFamily="49" charset="-122"/>
              </a:rPr>
              <a:t>廊坊市教育局教研室    张占国</a:t>
            </a:r>
            <a:br>
              <a:rPr lang="zh-CN" altLang="en-US" sz="2000" b="1" dirty="0">
                <a:solidFill>
                  <a:srgbClr val="FFFF00"/>
                </a:solidFill>
                <a:latin typeface="楷体" panose="02010609060101010101" pitchFamily="49" charset="-122"/>
                <a:ea typeface="楷体" panose="02010609060101010101" pitchFamily="49" charset="-122"/>
              </a:rPr>
            </a:br>
            <a:r>
              <a:rPr lang="zh-CN" altLang="en-US" sz="2000" b="1" dirty="0">
                <a:solidFill>
                  <a:srgbClr val="FFFF00"/>
                </a:solidFill>
                <a:latin typeface="楷体" panose="02010609060101010101" pitchFamily="49" charset="-122"/>
                <a:ea typeface="楷体" panose="02010609060101010101" pitchFamily="49" charset="-122"/>
              </a:rPr>
              <a:t>                      </a:t>
            </a:r>
            <a:r>
              <a:rPr lang="en-US" altLang="zh-CN" sz="2000" b="1" dirty="0">
                <a:solidFill>
                  <a:srgbClr val="FFFF00"/>
                </a:solidFill>
                <a:latin typeface="楷体" panose="02010609060101010101" pitchFamily="49" charset="-122"/>
                <a:ea typeface="楷体" panose="02010609060101010101" pitchFamily="49" charset="-122"/>
              </a:rPr>
              <a:t>QQ</a:t>
            </a:r>
            <a:r>
              <a:rPr lang="zh-CN" altLang="en-US" sz="2000" b="1" dirty="0">
                <a:solidFill>
                  <a:srgbClr val="FFFF00"/>
                </a:solidFill>
                <a:latin typeface="楷体" panose="02010609060101010101" pitchFamily="49" charset="-122"/>
                <a:ea typeface="楷体" panose="02010609060101010101" pitchFamily="49" charset="-122"/>
              </a:rPr>
              <a:t>：</a:t>
            </a:r>
            <a:r>
              <a:rPr lang="en-US" altLang="zh-CN" sz="2000" b="1" dirty="0">
                <a:solidFill>
                  <a:srgbClr val="FFFF00"/>
                </a:solidFill>
                <a:latin typeface="楷体" panose="02010609060101010101" pitchFamily="49" charset="-122"/>
                <a:ea typeface="楷体" panose="02010609060101010101" pitchFamily="49" charset="-122"/>
              </a:rPr>
              <a:t>1085651707</a:t>
            </a:r>
            <a:endParaRPr lang="zh-CN" altLang="en-US" sz="2000" b="1" dirty="0">
              <a:solidFill>
                <a:srgbClr val="FFFF00"/>
              </a:solidFill>
              <a:latin typeface="Arial" panose="020B0604020202020204" pitchFamily="34" charset="0"/>
              <a:ea typeface="宋体" panose="02010600030101010101" pitchFamily="2" charset="-122"/>
            </a:endParaRPr>
          </a:p>
        </p:txBody>
      </p:sp>
      <p:pic>
        <p:nvPicPr>
          <p:cNvPr id="8" name="图片 3" descr="u=1315288379,892590609&amp;fm=21&amp;gp=0.jpg"/>
          <p:cNvPicPr>
            <a:picLocks noChangeAspect="1"/>
          </p:cNvPicPr>
          <p:nvPr/>
        </p:nvPicPr>
        <p:blipFill>
          <a:blip r:embed="rId1" cstate="print"/>
          <a:srcRect/>
          <a:stretch>
            <a:fillRect/>
          </a:stretch>
        </p:blipFill>
        <p:spPr bwMode="auto">
          <a:xfrm>
            <a:off x="8001000" y="1"/>
            <a:ext cx="990600" cy="838200"/>
          </a:xfrm>
          <a:prstGeom prst="rect">
            <a:avLst/>
          </a:prstGeom>
          <a:ln>
            <a:noFill/>
          </a:ln>
          <a:effectLst>
            <a:softEdge rad="112500"/>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流程图: 过程 3"/>
          <p:cNvSpPr/>
          <p:nvPr/>
        </p:nvSpPr>
        <p:spPr>
          <a:xfrm>
            <a:off x="914400" y="857250"/>
            <a:ext cx="2157413" cy="1285875"/>
          </a:xfrm>
          <a:prstGeom prst="flowChartProcess">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r>
              <a:rPr lang="en-US" altLang="zh-CN" sz="5400" b="1" dirty="0">
                <a:solidFill>
                  <a:srgbClr val="FF0000"/>
                </a:solidFill>
                <a:ea typeface="华文中宋" pitchFamily="2" charset="-122"/>
              </a:rPr>
              <a:t>1</a:t>
            </a:r>
            <a:endParaRPr lang="en-US" altLang="zh-CN" sz="5400" b="1" dirty="0">
              <a:solidFill>
                <a:srgbClr val="FF0000"/>
              </a:solidFill>
              <a:ea typeface="华文中宋" pitchFamily="2" charset="-122"/>
            </a:endParaRPr>
          </a:p>
          <a:p>
            <a:pPr lvl="0" algn="ctr" eaLnBrk="1" hangingPunct="1"/>
            <a:r>
              <a:rPr lang="zh-CN" altLang="en-US" sz="2400" dirty="0">
                <a:solidFill>
                  <a:schemeClr val="tx2"/>
                </a:solidFill>
                <a:latin typeface="Gill Sans MT" pitchFamily="34" charset="0"/>
                <a:ea typeface="华文中宋" pitchFamily="2" charset="-122"/>
              </a:rPr>
              <a:t>（课文</a:t>
            </a:r>
            <a:r>
              <a:rPr lang="zh-CN" altLang="en-US" sz="2400" dirty="0">
                <a:solidFill>
                  <a:srgbClr val="FF0000"/>
                </a:solidFill>
                <a:latin typeface="Gill Sans MT" pitchFamily="34" charset="0"/>
                <a:ea typeface="华文中宋" pitchFamily="2" charset="-122"/>
              </a:rPr>
              <a:t>或单元）</a:t>
            </a:r>
            <a:endParaRPr lang="zh-CN" altLang="en-US" sz="4000" dirty="0">
              <a:solidFill>
                <a:srgbClr val="FF0000"/>
              </a:solidFill>
              <a:latin typeface="Gill Sans MT" pitchFamily="34" charset="0"/>
              <a:ea typeface="华文中宋" pitchFamily="2" charset="-122"/>
            </a:endParaRPr>
          </a:p>
        </p:txBody>
      </p:sp>
      <p:sp>
        <p:nvSpPr>
          <p:cNvPr id="5" name="内容占位符 2"/>
          <p:cNvSpPr>
            <a:spLocks noGrp="1"/>
          </p:cNvSpPr>
          <p:nvPr>
            <p:ph idx="1"/>
          </p:nvPr>
        </p:nvSpPr>
        <p:spPr>
          <a:xfrm>
            <a:off x="4143375" y="919163"/>
            <a:ext cx="4286250" cy="1214438"/>
          </a:xfrm>
          <a:ln w="19050">
            <a:solidFill>
              <a:schemeClr val="accent1">
                <a:shade val="50000"/>
              </a:schemeClr>
            </a:solidFill>
          </a:ln>
        </p:spPr>
        <p:txBody>
          <a:bodyPr vert="horz" wrap="square" lIns="91440" tIns="45720" rIns="91440" bIns="45720" numCol="1" anchor="t" anchorCtr="0" compatLnSpc="1"/>
          <a:p>
            <a:pPr marL="365125" lvl="0" indent="-282575">
              <a:spcBef>
                <a:spcPts val="600"/>
              </a:spcBef>
              <a:buClr>
                <a:schemeClr val="accent1"/>
              </a:buClr>
              <a:buSzPct val="80000"/>
              <a:buFont typeface="Wingdings 2" panose="05020102010507070707" pitchFamily="18" charset="2"/>
              <a:buNone/>
            </a:pPr>
            <a:r>
              <a:rPr lang="en-US" altLang="zh-CN" sz="2400" b="1" dirty="0">
                <a:solidFill>
                  <a:schemeClr val="tx2"/>
                </a:solidFill>
                <a:ea typeface="华文中宋" pitchFamily="2" charset="-122"/>
              </a:rPr>
              <a:t>      </a:t>
            </a:r>
            <a:r>
              <a:rPr lang="en-US" altLang="zh-CN" sz="5400" b="1" dirty="0">
                <a:solidFill>
                  <a:srgbClr val="FF0000"/>
                </a:solidFill>
                <a:ea typeface="华文中宋" pitchFamily="2" charset="-122"/>
              </a:rPr>
              <a:t>X</a:t>
            </a:r>
            <a:r>
              <a:rPr lang="zh-CN" altLang="en-US" sz="5400" b="1" dirty="0">
                <a:solidFill>
                  <a:srgbClr val="FF0000"/>
                </a:solidFill>
                <a:ea typeface="华文中宋" pitchFamily="2" charset="-122"/>
              </a:rPr>
              <a:t>篇文章</a:t>
            </a:r>
            <a:endParaRPr lang="en-US" altLang="zh-CN" sz="5400" b="1" dirty="0">
              <a:solidFill>
                <a:srgbClr val="FF0000"/>
              </a:solidFill>
              <a:ea typeface="华文中宋" pitchFamily="2" charset="-122"/>
            </a:endParaRPr>
          </a:p>
          <a:p>
            <a:pPr marL="365125" lvl="0" indent="-282575">
              <a:spcBef>
                <a:spcPts val="600"/>
              </a:spcBef>
              <a:buClr>
                <a:schemeClr val="accent1"/>
              </a:buClr>
              <a:buSzPct val="80000"/>
              <a:buFont typeface="Wingdings 2" panose="05020102010507070707" pitchFamily="18" charset="2"/>
              <a:buChar char=""/>
            </a:pPr>
            <a:endParaRPr lang="en-US" altLang="zh-CN" sz="2400" b="1" dirty="0">
              <a:solidFill>
                <a:srgbClr val="2B2BA1"/>
              </a:solidFill>
              <a:ea typeface="华文中宋" pitchFamily="2" charset="-122"/>
            </a:endParaRPr>
          </a:p>
          <a:p>
            <a:pPr marL="365125" lvl="0" indent="-282575">
              <a:spcBef>
                <a:spcPts val="600"/>
              </a:spcBef>
              <a:buClr>
                <a:schemeClr val="accent1"/>
              </a:buClr>
              <a:buSzPct val="80000"/>
              <a:buFont typeface="Wingdings 2" panose="05020102010507070707" pitchFamily="18" charset="2"/>
              <a:buNone/>
            </a:pPr>
            <a:endParaRPr lang="en-US" altLang="zh-CN" sz="2400" b="1" dirty="0">
              <a:solidFill>
                <a:srgbClr val="2B2BA1"/>
              </a:solidFill>
              <a:ea typeface="华文中宋" pitchFamily="2" charset="-122"/>
            </a:endParaRPr>
          </a:p>
          <a:p>
            <a:pPr marL="365125" lvl="0" indent="-282575">
              <a:spcBef>
                <a:spcPts val="600"/>
              </a:spcBef>
              <a:buClr>
                <a:schemeClr val="accent1"/>
              </a:buClr>
              <a:buSzPct val="80000"/>
              <a:buFont typeface="Wingdings 2" panose="05020102010507070707" pitchFamily="18" charset="2"/>
              <a:buChar char=""/>
            </a:pPr>
            <a:endParaRPr lang="zh-CN" altLang="en-US" sz="2400" dirty="0">
              <a:ea typeface="华文中宋" pitchFamily="2" charset="-122"/>
            </a:endParaRPr>
          </a:p>
        </p:txBody>
      </p:sp>
      <p:sp>
        <p:nvSpPr>
          <p:cNvPr id="6" name="内容占位符 2"/>
          <p:cNvSpPr txBox="1"/>
          <p:nvPr/>
        </p:nvSpPr>
        <p:spPr>
          <a:xfrm>
            <a:off x="642938" y="2428875"/>
            <a:ext cx="3143250" cy="4000500"/>
          </a:xfrm>
          <a:prstGeom prst="rect">
            <a:avLst/>
          </a:prstGeom>
          <a:noFill/>
          <a:ln w="9525" cap="flat" cmpd="sng">
            <a:solidFill>
              <a:srgbClr val="7A91A8"/>
            </a:solidFill>
            <a:prstDash val="solid"/>
            <a:miter/>
            <a:headEnd type="none" w="med" len="med"/>
            <a:tailEnd type="none" w="med" len="med"/>
          </a:ln>
        </p:spPr>
        <p:txBody>
          <a:bodyPr/>
          <a:p>
            <a:pPr marL="365125" lvl="0" indent="-282575" eaLnBrk="1" hangingPunct="1">
              <a:spcBef>
                <a:spcPts val="600"/>
              </a:spcBef>
              <a:buClr>
                <a:schemeClr val="accent1"/>
              </a:buClr>
              <a:buSzPct val="80000"/>
              <a:buFont typeface="Wingdings 2" panose="05020102010507070707" pitchFamily="18" charset="2"/>
              <a:buNone/>
            </a:pPr>
            <a:r>
              <a:rPr lang="zh-CN" altLang="en-US" sz="2800" dirty="0">
                <a:solidFill>
                  <a:srgbClr val="2B2BA1"/>
                </a:solidFill>
                <a:latin typeface="Gill Sans MT" pitchFamily="34" charset="0"/>
                <a:ea typeface="华文中宋" pitchFamily="2" charset="-122"/>
              </a:rPr>
              <a:t>“表达特色”</a:t>
            </a:r>
            <a:endParaRPr lang="en-US" altLang="zh-CN" sz="2800" dirty="0">
              <a:solidFill>
                <a:srgbClr val="2B2BA1"/>
              </a:solidFill>
              <a:latin typeface="Gill Sans MT" pitchFamily="34" charset="0"/>
              <a:ea typeface="华文中宋" pitchFamily="2" charset="-122"/>
            </a:endParaRPr>
          </a:p>
          <a:p>
            <a:pPr marL="365125" lvl="0" indent="-282575" eaLnBrk="1" hangingPunct="1">
              <a:spcBef>
                <a:spcPts val="600"/>
              </a:spcBef>
              <a:buClr>
                <a:schemeClr val="accent1"/>
              </a:buClr>
              <a:buSzPct val="80000"/>
              <a:buFont typeface="Wingdings 2" panose="05020102010507070707" pitchFamily="18" charset="2"/>
              <a:buNone/>
            </a:pPr>
            <a:r>
              <a:rPr lang="zh-CN" altLang="en-US" sz="2800" dirty="0">
                <a:solidFill>
                  <a:srgbClr val="2B2BA1"/>
                </a:solidFill>
                <a:latin typeface="Gill Sans MT" pitchFamily="34" charset="0"/>
                <a:ea typeface="华文中宋" pitchFamily="2" charset="-122"/>
              </a:rPr>
              <a:t>“主题”</a:t>
            </a:r>
            <a:endParaRPr lang="en-US" altLang="zh-CN" sz="2800" dirty="0">
              <a:solidFill>
                <a:srgbClr val="2B2BA1"/>
              </a:solidFill>
              <a:latin typeface="Gill Sans MT" pitchFamily="34" charset="0"/>
              <a:ea typeface="华文中宋" pitchFamily="2" charset="-122"/>
            </a:endParaRPr>
          </a:p>
          <a:p>
            <a:pPr marL="365125" lvl="0" indent="-282575" eaLnBrk="1" hangingPunct="1">
              <a:spcBef>
                <a:spcPts val="600"/>
              </a:spcBef>
              <a:buClr>
                <a:schemeClr val="accent1"/>
              </a:buClr>
              <a:buSzPct val="80000"/>
              <a:buFont typeface="Wingdings 2" panose="05020102010507070707" pitchFamily="18" charset="2"/>
              <a:buNone/>
            </a:pPr>
            <a:r>
              <a:rPr lang="zh-CN" altLang="en-US" sz="2800" dirty="0">
                <a:solidFill>
                  <a:srgbClr val="2B2BA1"/>
                </a:solidFill>
                <a:latin typeface="Gill Sans MT" pitchFamily="34" charset="0"/>
                <a:ea typeface="华文中宋" pitchFamily="2" charset="-122"/>
              </a:rPr>
              <a:t> “语文训练点”</a:t>
            </a:r>
            <a:endParaRPr lang="en-US" altLang="zh-CN" sz="2800" dirty="0">
              <a:solidFill>
                <a:srgbClr val="2B2BA1"/>
              </a:solidFill>
              <a:latin typeface="Gill Sans MT" pitchFamily="34" charset="0"/>
              <a:ea typeface="华文中宋" pitchFamily="2" charset="-122"/>
            </a:endParaRPr>
          </a:p>
          <a:p>
            <a:pPr marL="365125" lvl="0" indent="-282575" eaLnBrk="1" hangingPunct="1">
              <a:spcBef>
                <a:spcPts val="600"/>
              </a:spcBef>
              <a:buClr>
                <a:schemeClr val="accent1"/>
              </a:buClr>
              <a:buSzPct val="80000"/>
              <a:buFont typeface="Wingdings 2" panose="05020102010507070707" pitchFamily="18" charset="2"/>
              <a:buNone/>
            </a:pPr>
            <a:r>
              <a:rPr lang="zh-CN" altLang="en-US" sz="2800" dirty="0">
                <a:solidFill>
                  <a:srgbClr val="2B2BA1"/>
                </a:solidFill>
                <a:latin typeface="Gill Sans MT" pitchFamily="34" charset="0"/>
                <a:ea typeface="华文中宋" pitchFamily="2" charset="-122"/>
              </a:rPr>
              <a:t>“故事内容”</a:t>
            </a:r>
            <a:endParaRPr lang="en-US" altLang="zh-CN" sz="2800" dirty="0">
              <a:solidFill>
                <a:srgbClr val="2B2BA1"/>
              </a:solidFill>
              <a:latin typeface="Gill Sans MT" pitchFamily="34" charset="0"/>
              <a:ea typeface="华文中宋" pitchFamily="2" charset="-122"/>
            </a:endParaRPr>
          </a:p>
          <a:p>
            <a:pPr marL="365125" lvl="0" indent="-282575" eaLnBrk="1" hangingPunct="1">
              <a:spcBef>
                <a:spcPts val="600"/>
              </a:spcBef>
              <a:buClr>
                <a:schemeClr val="accent1"/>
              </a:buClr>
              <a:buSzPct val="80000"/>
              <a:buFont typeface="Wingdings 2" panose="05020102010507070707" pitchFamily="18" charset="2"/>
              <a:buNone/>
            </a:pPr>
            <a:r>
              <a:rPr lang="zh-CN" altLang="en-US" sz="2800" dirty="0">
                <a:solidFill>
                  <a:srgbClr val="2B2BA1"/>
                </a:solidFill>
                <a:latin typeface="Gill Sans MT" pitchFamily="34" charset="0"/>
                <a:ea typeface="华文中宋" pitchFamily="2" charset="-122"/>
              </a:rPr>
              <a:t>“故事中的人物”</a:t>
            </a:r>
            <a:endParaRPr lang="en-US" altLang="zh-CN" sz="2800" dirty="0">
              <a:solidFill>
                <a:srgbClr val="2B2BA1"/>
              </a:solidFill>
              <a:latin typeface="Gill Sans MT" pitchFamily="34" charset="0"/>
              <a:ea typeface="华文中宋" pitchFamily="2" charset="-122"/>
            </a:endParaRPr>
          </a:p>
          <a:p>
            <a:pPr marL="365125" lvl="0" indent="-282575" eaLnBrk="1" hangingPunct="1">
              <a:spcBef>
                <a:spcPts val="600"/>
              </a:spcBef>
              <a:buClr>
                <a:schemeClr val="accent1"/>
              </a:buClr>
              <a:buSzPct val="80000"/>
              <a:buFont typeface="Wingdings 2" panose="05020102010507070707" pitchFamily="18" charset="2"/>
              <a:buNone/>
            </a:pPr>
            <a:r>
              <a:rPr lang="zh-CN" altLang="en-US" sz="2800" dirty="0">
                <a:solidFill>
                  <a:srgbClr val="2B2BA1"/>
                </a:solidFill>
                <a:latin typeface="Gill Sans MT" pitchFamily="34" charset="0"/>
                <a:ea typeface="华文中宋" pitchFamily="2" charset="-122"/>
              </a:rPr>
              <a:t>“体裁”</a:t>
            </a:r>
            <a:endParaRPr lang="en-US" altLang="zh-CN" sz="2800" dirty="0">
              <a:solidFill>
                <a:srgbClr val="2B2BA1"/>
              </a:solidFill>
              <a:latin typeface="Gill Sans MT" pitchFamily="34" charset="0"/>
              <a:ea typeface="华文中宋" pitchFamily="2" charset="-122"/>
            </a:endParaRPr>
          </a:p>
          <a:p>
            <a:pPr marL="365125" lvl="0" indent="-282575" eaLnBrk="1" hangingPunct="1">
              <a:spcBef>
                <a:spcPts val="600"/>
              </a:spcBef>
              <a:buClr>
                <a:schemeClr val="accent1"/>
              </a:buClr>
              <a:buSzPct val="80000"/>
              <a:buFont typeface="Wingdings 2" panose="05020102010507070707" pitchFamily="18" charset="2"/>
              <a:buNone/>
            </a:pPr>
            <a:r>
              <a:rPr lang="zh-CN" altLang="en-US" sz="2800" dirty="0">
                <a:solidFill>
                  <a:srgbClr val="2B2BA1"/>
                </a:solidFill>
                <a:latin typeface="Gill Sans MT" pitchFamily="34" charset="0"/>
                <a:ea typeface="华文中宋" pitchFamily="2" charset="-122"/>
              </a:rPr>
              <a:t>“作者”</a:t>
            </a:r>
            <a:endParaRPr lang="en-US" altLang="zh-CN" sz="2800" dirty="0">
              <a:solidFill>
                <a:srgbClr val="2B2BA1"/>
              </a:solidFill>
              <a:latin typeface="Gill Sans MT" pitchFamily="34" charset="0"/>
              <a:ea typeface="华文中宋" pitchFamily="2" charset="-122"/>
            </a:endParaRPr>
          </a:p>
          <a:p>
            <a:pPr marL="365125" lvl="0" indent="-282575" eaLnBrk="1" hangingPunct="1">
              <a:spcBef>
                <a:spcPts val="600"/>
              </a:spcBef>
              <a:buClr>
                <a:schemeClr val="accent1"/>
              </a:buClr>
              <a:buSzPct val="80000"/>
              <a:buFont typeface="Wingdings 2" panose="05020102010507070707" pitchFamily="18" charset="2"/>
              <a:buNone/>
            </a:pPr>
            <a:endParaRPr lang="zh-CN" altLang="en-US" sz="2800" dirty="0">
              <a:solidFill>
                <a:srgbClr val="2B2BA1"/>
              </a:solidFill>
              <a:latin typeface="Gill Sans MT" pitchFamily="34" charset="0"/>
              <a:ea typeface="华文中宋" pitchFamily="2" charset="-122"/>
            </a:endParaRPr>
          </a:p>
        </p:txBody>
      </p:sp>
      <p:sp>
        <p:nvSpPr>
          <p:cNvPr id="7" name="下箭头 6"/>
          <p:cNvSpPr/>
          <p:nvPr/>
        </p:nvSpPr>
        <p:spPr>
          <a:xfrm>
            <a:off x="2143125" y="2214563"/>
            <a:ext cx="214313" cy="21431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dirty="0">
              <a:solidFill>
                <a:srgbClr val="FFFFFF"/>
              </a:solidFill>
              <a:latin typeface="Gill Sans MT" pitchFamily="34" charset="0"/>
              <a:ea typeface="华文中宋" pitchFamily="2" charset="-122"/>
            </a:endParaRPr>
          </a:p>
        </p:txBody>
      </p:sp>
      <p:sp>
        <p:nvSpPr>
          <p:cNvPr id="8" name="圆角矩形 7"/>
          <p:cNvSpPr/>
          <p:nvPr/>
        </p:nvSpPr>
        <p:spPr>
          <a:xfrm>
            <a:off x="3214688" y="1071563"/>
            <a:ext cx="914400" cy="9144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r>
              <a:rPr lang="en-US" altLang="zh-CN" sz="9600" dirty="0">
                <a:solidFill>
                  <a:srgbClr val="FF0000"/>
                </a:solidFill>
                <a:latin typeface="Gill Sans MT" pitchFamily="34" charset="0"/>
                <a:ea typeface="华文中宋" pitchFamily="2" charset="-122"/>
              </a:rPr>
              <a:t>+</a:t>
            </a:r>
            <a:endParaRPr lang="zh-CN" altLang="en-US" sz="9600" dirty="0">
              <a:solidFill>
                <a:srgbClr val="FF0000"/>
              </a:solidFill>
              <a:latin typeface="Gill Sans MT" pitchFamily="34" charset="0"/>
              <a:ea typeface="华文中宋" pitchFamily="2" charset="-122"/>
            </a:endParaRPr>
          </a:p>
        </p:txBody>
      </p:sp>
      <p:sp>
        <p:nvSpPr>
          <p:cNvPr id="9" name="圆角矩形 8"/>
          <p:cNvSpPr/>
          <p:nvPr/>
        </p:nvSpPr>
        <p:spPr>
          <a:xfrm>
            <a:off x="3929063" y="3143250"/>
            <a:ext cx="4500563" cy="335756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p>
            <a:pPr lvl="0" eaLnBrk="1" hangingPunct="1">
              <a:buFont typeface="Wingdings 2" panose="05020102010507070707" pitchFamily="18" charset="2"/>
              <a:buNone/>
            </a:pPr>
            <a:r>
              <a:rPr lang="zh-CN" altLang="zh-CN" sz="2400" dirty="0">
                <a:solidFill>
                  <a:srgbClr val="FC1FFC"/>
                </a:solidFill>
                <a:latin typeface="Gill Sans MT" pitchFamily="34" charset="0"/>
                <a:ea typeface="华文中宋" pitchFamily="2" charset="-122"/>
              </a:rPr>
              <a:t>“反复结构的故事”一组</a:t>
            </a:r>
            <a:endParaRPr lang="en-US" altLang="zh-CN" sz="2400" dirty="0">
              <a:solidFill>
                <a:srgbClr val="FC1FFC"/>
              </a:solidFill>
              <a:latin typeface="Gill Sans MT" pitchFamily="34" charset="0"/>
              <a:ea typeface="华文中宋" pitchFamily="2" charset="-122"/>
            </a:endParaRPr>
          </a:p>
          <a:p>
            <a:pPr lvl="0" eaLnBrk="1" hangingPunct="1"/>
            <a:r>
              <a:rPr lang="zh-CN" altLang="en-US" sz="2400" dirty="0">
                <a:solidFill>
                  <a:srgbClr val="FC1FFC"/>
                </a:solidFill>
                <a:latin typeface="Gill Sans MT" pitchFamily="34" charset="0"/>
                <a:ea typeface="华文中宋" pitchFamily="2" charset="-122"/>
              </a:rPr>
              <a:t>“</a:t>
            </a:r>
            <a:r>
              <a:rPr lang="zh-CN" altLang="zh-CN" sz="2400" dirty="0">
                <a:solidFill>
                  <a:srgbClr val="FC1FFC"/>
                </a:solidFill>
                <a:latin typeface="Gill Sans MT" pitchFamily="34" charset="0"/>
                <a:ea typeface="华文中宋" pitchFamily="2" charset="-122"/>
              </a:rPr>
              <a:t>淘气包</a:t>
            </a:r>
            <a:r>
              <a:rPr lang="zh-CN" altLang="en-US" sz="2400" dirty="0">
                <a:solidFill>
                  <a:srgbClr val="FC1FFC"/>
                </a:solidFill>
                <a:latin typeface="Gill Sans MT" pitchFamily="34" charset="0"/>
                <a:ea typeface="华文中宋" pitchFamily="2" charset="-122"/>
              </a:rPr>
              <a:t>”</a:t>
            </a:r>
            <a:r>
              <a:rPr lang="zh-CN" altLang="zh-CN" sz="2400" dirty="0">
                <a:solidFill>
                  <a:srgbClr val="FC1FFC"/>
                </a:solidFill>
                <a:latin typeface="Gill Sans MT" pitchFamily="34" charset="0"/>
                <a:ea typeface="华文中宋" pitchFamily="2" charset="-122"/>
              </a:rPr>
              <a:t>文章一组</a:t>
            </a:r>
            <a:endParaRPr lang="en-US" altLang="zh-CN" sz="2400" dirty="0">
              <a:solidFill>
                <a:srgbClr val="FC1FFC"/>
              </a:solidFill>
              <a:latin typeface="Gill Sans MT" pitchFamily="34" charset="0"/>
              <a:ea typeface="华文中宋" pitchFamily="2" charset="-122"/>
            </a:endParaRPr>
          </a:p>
          <a:p>
            <a:pPr lvl="0" eaLnBrk="1" hangingPunct="1"/>
            <a:r>
              <a:rPr lang="zh-CN" altLang="en-US" sz="2400" dirty="0">
                <a:solidFill>
                  <a:srgbClr val="FC1FFC"/>
                </a:solidFill>
                <a:latin typeface="Gill Sans MT" pitchFamily="34" charset="0"/>
                <a:ea typeface="华文中宋" pitchFamily="2" charset="-122"/>
              </a:rPr>
              <a:t>“</a:t>
            </a:r>
            <a:r>
              <a:rPr lang="zh-CN" altLang="zh-CN" sz="2400" dirty="0">
                <a:solidFill>
                  <a:srgbClr val="FC1FFC"/>
                </a:solidFill>
                <a:latin typeface="Gill Sans MT" pitchFamily="34" charset="0"/>
                <a:ea typeface="华文中宋" pitchFamily="2" charset="-122"/>
              </a:rPr>
              <a:t>月亮意象</a:t>
            </a:r>
            <a:r>
              <a:rPr lang="zh-CN" altLang="en-US" sz="2400" dirty="0">
                <a:solidFill>
                  <a:srgbClr val="FC1FFC"/>
                </a:solidFill>
                <a:latin typeface="Gill Sans MT" pitchFamily="34" charset="0"/>
                <a:ea typeface="华文中宋" pitchFamily="2" charset="-122"/>
              </a:rPr>
              <a:t>”</a:t>
            </a:r>
            <a:r>
              <a:rPr lang="zh-CN" altLang="zh-CN" sz="2400" dirty="0">
                <a:solidFill>
                  <a:srgbClr val="FC1FFC"/>
                </a:solidFill>
                <a:latin typeface="Gill Sans MT" pitchFamily="34" charset="0"/>
                <a:ea typeface="华文中宋" pitchFamily="2" charset="-122"/>
              </a:rPr>
              <a:t>诗词一组</a:t>
            </a:r>
            <a:endParaRPr lang="en-US" altLang="zh-CN" sz="2400" dirty="0">
              <a:solidFill>
                <a:srgbClr val="FC1FFC"/>
              </a:solidFill>
              <a:latin typeface="Gill Sans MT" pitchFamily="34" charset="0"/>
              <a:ea typeface="华文中宋" pitchFamily="2" charset="-122"/>
            </a:endParaRPr>
          </a:p>
          <a:p>
            <a:pPr lvl="0" eaLnBrk="1" hangingPunct="1"/>
            <a:r>
              <a:rPr lang="zh-CN" altLang="en-US" sz="2400" dirty="0">
                <a:solidFill>
                  <a:srgbClr val="FC1FFC"/>
                </a:solidFill>
                <a:latin typeface="Gill Sans MT" pitchFamily="34" charset="0"/>
                <a:ea typeface="华文中宋" pitchFamily="2" charset="-122"/>
              </a:rPr>
              <a:t>“</a:t>
            </a:r>
            <a:r>
              <a:rPr lang="zh-CN" altLang="zh-CN" sz="2400" dirty="0">
                <a:solidFill>
                  <a:srgbClr val="FC1FFC"/>
                </a:solidFill>
                <a:latin typeface="Gill Sans MT" pitchFamily="34" charset="0"/>
                <a:ea typeface="华文中宋" pitchFamily="2" charset="-122"/>
              </a:rPr>
              <a:t>鬼故事</a:t>
            </a:r>
            <a:r>
              <a:rPr lang="zh-CN" altLang="en-US" sz="2400" dirty="0">
                <a:solidFill>
                  <a:srgbClr val="FC1FFC"/>
                </a:solidFill>
                <a:latin typeface="Gill Sans MT" pitchFamily="34" charset="0"/>
                <a:ea typeface="华文中宋" pitchFamily="2" charset="-122"/>
              </a:rPr>
              <a:t>”</a:t>
            </a:r>
            <a:r>
              <a:rPr lang="zh-CN" altLang="zh-CN" sz="2400" dirty="0">
                <a:solidFill>
                  <a:srgbClr val="FC1FFC"/>
                </a:solidFill>
                <a:latin typeface="Gill Sans MT" pitchFamily="34" charset="0"/>
                <a:ea typeface="华文中宋" pitchFamily="2" charset="-122"/>
              </a:rPr>
              <a:t>一组</a:t>
            </a:r>
            <a:endParaRPr lang="en-US" altLang="zh-CN" sz="2400" dirty="0">
              <a:solidFill>
                <a:srgbClr val="FC1FFC"/>
              </a:solidFill>
              <a:latin typeface="Gill Sans MT" pitchFamily="34" charset="0"/>
              <a:ea typeface="华文中宋" pitchFamily="2" charset="-122"/>
            </a:endParaRPr>
          </a:p>
          <a:p>
            <a:pPr lvl="0" eaLnBrk="1" hangingPunct="1"/>
            <a:r>
              <a:rPr lang="zh-CN" altLang="en-US" sz="2400" dirty="0">
                <a:solidFill>
                  <a:srgbClr val="FC1FFC"/>
                </a:solidFill>
                <a:latin typeface="Gill Sans MT" pitchFamily="34" charset="0"/>
                <a:ea typeface="华文中宋" pitchFamily="2" charset="-122"/>
              </a:rPr>
              <a:t>“</a:t>
            </a:r>
            <a:r>
              <a:rPr lang="zh-CN" altLang="zh-CN" sz="2400" dirty="0">
                <a:solidFill>
                  <a:srgbClr val="FC1FFC"/>
                </a:solidFill>
                <a:latin typeface="Gill Sans MT" pitchFamily="34" charset="0"/>
                <a:ea typeface="华文中宋" pitchFamily="2" charset="-122"/>
              </a:rPr>
              <a:t>声音</a:t>
            </a:r>
            <a:r>
              <a:rPr lang="zh-CN" altLang="en-US" sz="2400" dirty="0">
                <a:solidFill>
                  <a:srgbClr val="FC1FFC"/>
                </a:solidFill>
                <a:latin typeface="Gill Sans MT" pitchFamily="34" charset="0"/>
                <a:ea typeface="华文中宋" pitchFamily="2" charset="-122"/>
              </a:rPr>
              <a:t>”</a:t>
            </a:r>
            <a:r>
              <a:rPr lang="zh-CN" altLang="zh-CN" sz="2400" dirty="0">
                <a:solidFill>
                  <a:srgbClr val="FC1FFC"/>
                </a:solidFill>
                <a:latin typeface="Gill Sans MT" pitchFamily="34" charset="0"/>
                <a:ea typeface="华文中宋" pitchFamily="2" charset="-122"/>
              </a:rPr>
              <a:t>的文章一组</a:t>
            </a:r>
            <a:endParaRPr lang="en-US" altLang="zh-CN" sz="2400" dirty="0">
              <a:solidFill>
                <a:srgbClr val="FC1FFC"/>
              </a:solidFill>
              <a:latin typeface="Gill Sans MT" pitchFamily="34" charset="0"/>
              <a:ea typeface="华文中宋" pitchFamily="2" charset="-122"/>
            </a:endParaRPr>
          </a:p>
          <a:p>
            <a:pPr lvl="0" eaLnBrk="1" hangingPunct="1"/>
            <a:r>
              <a:rPr lang="zh-CN" altLang="en-US" sz="2400" dirty="0">
                <a:solidFill>
                  <a:srgbClr val="FC1FFC"/>
                </a:solidFill>
                <a:latin typeface="Gill Sans MT" pitchFamily="34" charset="0"/>
                <a:ea typeface="华文中宋" pitchFamily="2" charset="-122"/>
              </a:rPr>
              <a:t>“</a:t>
            </a:r>
            <a:r>
              <a:rPr lang="zh-CN" altLang="zh-CN" sz="2400" dirty="0">
                <a:solidFill>
                  <a:srgbClr val="FC1FFC"/>
                </a:solidFill>
                <a:latin typeface="Gill Sans MT" pitchFamily="34" charset="0"/>
                <a:ea typeface="华文中宋" pitchFamily="2" charset="-122"/>
              </a:rPr>
              <a:t>观点完全对立</a:t>
            </a:r>
            <a:r>
              <a:rPr lang="zh-CN" altLang="en-US" sz="2400" dirty="0">
                <a:solidFill>
                  <a:srgbClr val="FC1FFC"/>
                </a:solidFill>
                <a:latin typeface="Gill Sans MT" pitchFamily="34" charset="0"/>
                <a:ea typeface="华文中宋" pitchFamily="2" charset="-122"/>
              </a:rPr>
              <a:t>”</a:t>
            </a:r>
            <a:r>
              <a:rPr lang="zh-CN" altLang="zh-CN" sz="2400" dirty="0">
                <a:solidFill>
                  <a:srgbClr val="FC1FFC"/>
                </a:solidFill>
                <a:latin typeface="Gill Sans MT" pitchFamily="34" charset="0"/>
                <a:ea typeface="华文中宋" pitchFamily="2" charset="-122"/>
              </a:rPr>
              <a:t>的一组</a:t>
            </a:r>
            <a:endParaRPr lang="en-US" altLang="zh-CN" sz="2400" dirty="0">
              <a:solidFill>
                <a:srgbClr val="FC1FFC"/>
              </a:solidFill>
              <a:latin typeface="Gill Sans MT" pitchFamily="34" charset="0"/>
              <a:ea typeface="华文中宋" pitchFamily="2" charset="-122"/>
            </a:endParaRPr>
          </a:p>
          <a:p>
            <a:pPr lvl="0" eaLnBrk="1" hangingPunct="1"/>
            <a:r>
              <a:rPr lang="zh-CN" altLang="en-US" sz="2400" dirty="0">
                <a:solidFill>
                  <a:srgbClr val="FC1FFC"/>
                </a:solidFill>
                <a:latin typeface="Gill Sans MT" pitchFamily="34" charset="0"/>
                <a:ea typeface="华文中宋" pitchFamily="2" charset="-122"/>
              </a:rPr>
              <a:t>  父母与孩子“通信”一组</a:t>
            </a:r>
            <a:endParaRPr lang="en-US" altLang="zh-CN" sz="2400" dirty="0">
              <a:solidFill>
                <a:srgbClr val="FC1FFC"/>
              </a:solidFill>
              <a:latin typeface="Gill Sans MT" pitchFamily="34" charset="0"/>
              <a:ea typeface="华文中宋" pitchFamily="2" charset="-122"/>
            </a:endParaRPr>
          </a:p>
          <a:p>
            <a:pPr lvl="0" eaLnBrk="1" hangingPunct="1"/>
            <a:r>
              <a:rPr lang="zh-CN" altLang="en-US" sz="2400" dirty="0">
                <a:solidFill>
                  <a:srgbClr val="FC1FFC"/>
                </a:solidFill>
                <a:latin typeface="Gill Sans MT" pitchFamily="34" charset="0"/>
                <a:ea typeface="华文中宋" pitchFamily="2" charset="-122"/>
              </a:rPr>
              <a:t> “</a:t>
            </a:r>
            <a:r>
              <a:rPr lang="zh-CN" altLang="zh-CN" sz="2400" dirty="0">
                <a:solidFill>
                  <a:srgbClr val="FC1FFC"/>
                </a:solidFill>
                <a:latin typeface="Gill Sans MT" pitchFamily="34" charset="0"/>
                <a:ea typeface="华文中宋" pitchFamily="2" charset="-122"/>
              </a:rPr>
              <a:t>幽默</a:t>
            </a:r>
            <a:r>
              <a:rPr lang="zh-CN" altLang="en-US" sz="2400" dirty="0">
                <a:solidFill>
                  <a:srgbClr val="FC1FFC"/>
                </a:solidFill>
                <a:latin typeface="Gill Sans MT" pitchFamily="34" charset="0"/>
                <a:ea typeface="华文中宋" pitchFamily="2" charset="-122"/>
              </a:rPr>
              <a:t>”</a:t>
            </a:r>
            <a:r>
              <a:rPr lang="zh-CN" altLang="zh-CN" sz="2400" dirty="0">
                <a:solidFill>
                  <a:srgbClr val="FC1FFC"/>
                </a:solidFill>
                <a:latin typeface="Gill Sans MT" pitchFamily="34" charset="0"/>
                <a:ea typeface="华文中宋" pitchFamily="2" charset="-122"/>
              </a:rPr>
              <a:t>文章一组</a:t>
            </a:r>
            <a:endParaRPr lang="en-US" altLang="zh-CN" sz="2400" dirty="0">
              <a:solidFill>
                <a:srgbClr val="FC1FFC"/>
              </a:solidFill>
              <a:latin typeface="Gill Sans MT" pitchFamily="34" charset="0"/>
              <a:ea typeface="华文中宋" pitchFamily="2" charset="-122"/>
            </a:endParaRPr>
          </a:p>
          <a:p>
            <a:pPr lvl="0" eaLnBrk="1" hangingPunct="1"/>
            <a:r>
              <a:rPr lang="en-US" altLang="zh-CN" sz="2400" dirty="0">
                <a:solidFill>
                  <a:srgbClr val="FC1FFC"/>
                </a:solidFill>
                <a:latin typeface="Gill Sans MT" pitchFamily="34" charset="0"/>
                <a:ea typeface="华文中宋" pitchFamily="2" charset="-122"/>
              </a:rPr>
              <a:t>……</a:t>
            </a:r>
            <a:endParaRPr lang="en-US" altLang="zh-CN" sz="2400" dirty="0">
              <a:solidFill>
                <a:srgbClr val="FC1FFC"/>
              </a:solidFill>
              <a:latin typeface="Gill Sans MT" pitchFamily="34" charset="0"/>
              <a:ea typeface="华文中宋"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
                                            <p:txEl>
                                              <p:charRg st="0" end="11"/>
                                            </p:txEl>
                                          </p:spTgt>
                                        </p:tgtEl>
                                        <p:attrNameLst>
                                          <p:attrName>style.visibility</p:attrName>
                                        </p:attrNameLst>
                                      </p:cBhvr>
                                      <p:to>
                                        <p:strVal val="visible"/>
                                      </p:to>
                                    </p:set>
                                    <p:animEffect transition="in" filter="blinds(horizontal)">
                                      <p:cBhvr>
                                        <p:cTn id="27" dur="500"/>
                                        <p:tgtEl>
                                          <p:spTgt spid="5">
                                            <p:txEl>
                                              <p:charRg st="0" end="1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linds(horizontal)">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blinds(horizontal)">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animBg="1" build="p"/>
      <p:bldP spid="6" grpId="0" bldLvl="0" animBg="1"/>
      <p:bldP spid="7" grpId="0" bldLvl="0" animBg="1"/>
      <p:bldP spid="8" grpId="0" bldLvl="0" animBg="1"/>
      <p:bldP spid="9"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圆角矩形 5"/>
          <p:cNvSpPr/>
          <p:nvPr/>
        </p:nvSpPr>
        <p:spPr>
          <a:xfrm>
            <a:off x="500063" y="2500313"/>
            <a:ext cx="2428875" cy="1785937"/>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r>
              <a:rPr lang="zh-CN" altLang="en-US" sz="6400" dirty="0">
                <a:solidFill>
                  <a:srgbClr val="FFFFFF"/>
                </a:solidFill>
                <a:latin typeface="Gill Sans MT" pitchFamily="34" charset="0"/>
                <a:ea typeface="华文中宋" pitchFamily="2" charset="-122"/>
              </a:rPr>
              <a:t>群文  阅读</a:t>
            </a:r>
            <a:endParaRPr lang="zh-CN" altLang="en-US" sz="6400" dirty="0">
              <a:solidFill>
                <a:srgbClr val="FFFFFF"/>
              </a:solidFill>
              <a:latin typeface="Gill Sans MT" pitchFamily="34" charset="0"/>
              <a:ea typeface="华文中宋" pitchFamily="2" charset="-122"/>
            </a:endParaRPr>
          </a:p>
        </p:txBody>
      </p:sp>
      <p:sp>
        <p:nvSpPr>
          <p:cNvPr id="7" name="矩形 6"/>
          <p:cNvSpPr/>
          <p:nvPr/>
        </p:nvSpPr>
        <p:spPr>
          <a:xfrm>
            <a:off x="2714625" y="5429250"/>
            <a:ext cx="1643063" cy="1428750"/>
          </a:xfrm>
          <a:prstGeom prst="rect">
            <a:avLst/>
          </a:prstGeom>
          <a:solidFill>
            <a:schemeClr val="bg1"/>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r>
              <a:rPr lang="zh-CN" altLang="en-US" sz="3600" dirty="0">
                <a:solidFill>
                  <a:srgbClr val="FF9933"/>
                </a:solidFill>
                <a:latin typeface="Gill Sans MT" pitchFamily="34" charset="0"/>
                <a:ea typeface="华文中宋" pitchFamily="2" charset="-122"/>
              </a:rPr>
              <a:t>语文课堂教学</a:t>
            </a:r>
            <a:endParaRPr lang="zh-CN" altLang="en-US" sz="3600" dirty="0">
              <a:solidFill>
                <a:srgbClr val="FF9933"/>
              </a:solidFill>
              <a:latin typeface="Gill Sans MT" pitchFamily="34" charset="0"/>
              <a:ea typeface="华文中宋" pitchFamily="2" charset="-122"/>
            </a:endParaRPr>
          </a:p>
        </p:txBody>
      </p:sp>
      <p:sp>
        <p:nvSpPr>
          <p:cNvPr id="10" name="下箭头标注 9"/>
          <p:cNvSpPr/>
          <p:nvPr/>
        </p:nvSpPr>
        <p:spPr>
          <a:xfrm rot="18035190">
            <a:off x="1285081" y="4215606"/>
            <a:ext cx="914400" cy="2179638"/>
          </a:xfrm>
          <a:prstGeom prst="downArrowCallou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r>
              <a:rPr lang="zh-CN" altLang="en-US" sz="2800" dirty="0">
                <a:solidFill>
                  <a:srgbClr val="FF0000"/>
                </a:solidFill>
                <a:latin typeface="Gill Sans MT" pitchFamily="34" charset="0"/>
                <a:ea typeface="华文中宋" pitchFamily="2" charset="-122"/>
              </a:rPr>
              <a:t>学习 内容</a:t>
            </a:r>
            <a:endParaRPr lang="zh-CN" altLang="en-US" sz="2800" dirty="0">
              <a:solidFill>
                <a:srgbClr val="FF0000"/>
              </a:solidFill>
              <a:latin typeface="Gill Sans MT" pitchFamily="34" charset="0"/>
              <a:ea typeface="华文中宋" pitchFamily="2" charset="-122"/>
            </a:endParaRPr>
          </a:p>
        </p:txBody>
      </p:sp>
      <p:sp>
        <p:nvSpPr>
          <p:cNvPr id="11" name="流程图: 过程 10"/>
          <p:cNvSpPr/>
          <p:nvPr/>
        </p:nvSpPr>
        <p:spPr>
          <a:xfrm>
            <a:off x="4357688" y="285750"/>
            <a:ext cx="4429125" cy="1285875"/>
          </a:xfrm>
          <a:prstGeom prst="flowChartProcess">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r>
              <a:rPr lang="zh-CN" altLang="zh-CN" dirty="0">
                <a:solidFill>
                  <a:srgbClr val="00B0F0"/>
                </a:solidFill>
                <a:latin typeface="Gill Sans MT" pitchFamily="34" charset="0"/>
                <a:ea typeface="华文中宋" pitchFamily="2" charset="-122"/>
              </a:rPr>
              <a:t>意味着老师不可能讲太多话，意味着老师不可能提太多问题，不能发起太多讨论。只有发展“让学”，让学生自己在阅读中学习阅读，自然改变了课堂教学的结构。</a:t>
            </a:r>
            <a:endParaRPr lang="zh-CN" altLang="zh-CN" dirty="0">
              <a:solidFill>
                <a:srgbClr val="00B0F0"/>
              </a:solidFill>
              <a:latin typeface="Gill Sans MT" pitchFamily="34" charset="0"/>
              <a:ea typeface="华文中宋" pitchFamily="2" charset="-122"/>
            </a:endParaRPr>
          </a:p>
          <a:p>
            <a:pPr lvl="0" algn="ctr" eaLnBrk="1" hangingPunct="1"/>
            <a:endParaRPr lang="zh-CN" altLang="en-US" dirty="0">
              <a:solidFill>
                <a:srgbClr val="FF9933"/>
              </a:solidFill>
              <a:latin typeface="Gill Sans MT" pitchFamily="34" charset="0"/>
              <a:ea typeface="华文中宋" pitchFamily="2" charset="-122"/>
            </a:endParaRPr>
          </a:p>
        </p:txBody>
      </p:sp>
      <p:sp>
        <p:nvSpPr>
          <p:cNvPr id="12" name="流程图: 可选过程 11"/>
          <p:cNvSpPr/>
          <p:nvPr/>
        </p:nvSpPr>
        <p:spPr>
          <a:xfrm>
            <a:off x="2928938" y="1428750"/>
            <a:ext cx="857250" cy="3571875"/>
          </a:xfrm>
          <a:prstGeom prst="flowChartAlternateProcess">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r>
              <a:rPr lang="zh-CN" altLang="zh-CN" sz="2000" dirty="0">
                <a:solidFill>
                  <a:srgbClr val="FF0000"/>
                </a:solidFill>
                <a:latin typeface="Gill Sans MT" pitchFamily="34" charset="0"/>
                <a:ea typeface="华文中宋" pitchFamily="2" charset="-122"/>
              </a:rPr>
              <a:t>读一群文章”意味着什么？</a:t>
            </a:r>
            <a:endParaRPr lang="zh-CN" altLang="en-US" sz="2000" dirty="0">
              <a:solidFill>
                <a:srgbClr val="FF0000"/>
              </a:solidFill>
              <a:latin typeface="Gill Sans MT" pitchFamily="34" charset="0"/>
              <a:ea typeface="华文中宋" pitchFamily="2" charset="-122"/>
            </a:endParaRPr>
          </a:p>
        </p:txBody>
      </p:sp>
      <p:sp>
        <p:nvSpPr>
          <p:cNvPr id="13" name="流程图: 过程 12"/>
          <p:cNvSpPr/>
          <p:nvPr/>
        </p:nvSpPr>
        <p:spPr>
          <a:xfrm>
            <a:off x="4357688" y="1714500"/>
            <a:ext cx="4429125" cy="1357313"/>
          </a:xfrm>
          <a:prstGeom prst="flowChartProcess">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p>
            <a:pPr lvl="0" eaLnBrk="1" hangingPunct="1"/>
            <a:endParaRPr lang="en-US" altLang="zh-CN" dirty="0">
              <a:solidFill>
                <a:srgbClr val="FF9933"/>
              </a:solidFill>
              <a:latin typeface="Gill Sans MT" pitchFamily="34" charset="0"/>
              <a:ea typeface="华文中宋" pitchFamily="2" charset="-122"/>
            </a:endParaRPr>
          </a:p>
          <a:p>
            <a:pPr lvl="0" eaLnBrk="1" hangingPunct="1"/>
            <a:r>
              <a:rPr lang="zh-CN" altLang="zh-CN" dirty="0">
                <a:solidFill>
                  <a:srgbClr val="FF9933"/>
                </a:solidFill>
                <a:latin typeface="Gill Sans MT" pitchFamily="34" charset="0"/>
                <a:ea typeface="华文中宋" pitchFamily="2" charset="-122"/>
              </a:rPr>
              <a:t>意味着老师不能按部就班地从“字词的学习开始，经由句式、篇章结构、内容探讨进行教学”，不可能面面俱到……</a:t>
            </a:r>
            <a:r>
              <a:rPr lang="zh-CN" altLang="en-US" dirty="0">
                <a:solidFill>
                  <a:srgbClr val="FF9933"/>
                </a:solidFill>
                <a:latin typeface="Gill Sans MT" pitchFamily="34" charset="0"/>
                <a:ea typeface="华文中宋" pitchFamily="2" charset="-122"/>
              </a:rPr>
              <a:t>而是要</a:t>
            </a:r>
            <a:r>
              <a:rPr lang="zh-CN" altLang="zh-CN" dirty="0">
                <a:solidFill>
                  <a:srgbClr val="FF9933"/>
                </a:solidFill>
                <a:latin typeface="Gill Sans MT" pitchFamily="34" charset="0"/>
                <a:ea typeface="华文中宋" pitchFamily="2" charset="-122"/>
              </a:rPr>
              <a:t>抓住重点，突出要点，把握难点，学会取舍。</a:t>
            </a:r>
            <a:endParaRPr lang="zh-CN" altLang="zh-CN" dirty="0">
              <a:solidFill>
                <a:srgbClr val="FF9933"/>
              </a:solidFill>
              <a:latin typeface="Gill Sans MT" pitchFamily="34" charset="0"/>
              <a:ea typeface="华文中宋" pitchFamily="2" charset="-122"/>
            </a:endParaRPr>
          </a:p>
          <a:p>
            <a:pPr lvl="0" algn="ctr" eaLnBrk="1" hangingPunct="1"/>
            <a:endParaRPr lang="zh-CN" altLang="en-US" dirty="0">
              <a:solidFill>
                <a:srgbClr val="FF9933"/>
              </a:solidFill>
              <a:latin typeface="Gill Sans MT" pitchFamily="34" charset="0"/>
              <a:ea typeface="华文中宋" pitchFamily="2" charset="-122"/>
            </a:endParaRPr>
          </a:p>
        </p:txBody>
      </p:sp>
      <p:sp>
        <p:nvSpPr>
          <p:cNvPr id="14" name="流程图: 过程 13"/>
          <p:cNvSpPr/>
          <p:nvPr/>
        </p:nvSpPr>
        <p:spPr>
          <a:xfrm>
            <a:off x="4357688" y="3214688"/>
            <a:ext cx="4429125" cy="1357313"/>
          </a:xfrm>
          <a:prstGeom prst="flowChartProcess">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p>
            <a:pPr lvl="0" eaLnBrk="1" hangingPunct="1"/>
            <a:endParaRPr lang="en-US" altLang="zh-CN" dirty="0">
              <a:solidFill>
                <a:srgbClr val="FF9933"/>
              </a:solidFill>
              <a:latin typeface="Gill Sans MT" pitchFamily="34" charset="0"/>
              <a:ea typeface="华文中宋" pitchFamily="2" charset="-122"/>
            </a:endParaRPr>
          </a:p>
          <a:p>
            <a:pPr lvl="0" eaLnBrk="1" hangingPunct="1"/>
            <a:r>
              <a:rPr lang="zh-CN" altLang="zh-CN" dirty="0">
                <a:solidFill>
                  <a:srgbClr val="0097CC"/>
                </a:solidFill>
                <a:latin typeface="Gill Sans MT" pitchFamily="34" charset="0"/>
                <a:ea typeface="华文中宋" pitchFamily="2" charset="-122"/>
              </a:rPr>
              <a:t>意味着老师不能将“有感情朗读”无限放大</a:t>
            </a:r>
            <a:r>
              <a:rPr lang="en-US" altLang="zh-CN" dirty="0">
                <a:solidFill>
                  <a:srgbClr val="0097CC"/>
                </a:solidFill>
                <a:latin typeface="Gill Sans MT" pitchFamily="34" charset="0"/>
                <a:ea typeface="华文中宋" pitchFamily="2" charset="-122"/>
              </a:rPr>
              <a:t>,</a:t>
            </a:r>
            <a:r>
              <a:rPr lang="zh-CN" altLang="zh-CN" dirty="0">
                <a:solidFill>
                  <a:srgbClr val="0097CC"/>
                </a:solidFill>
                <a:latin typeface="Gill Sans MT" pitchFamily="34" charset="0"/>
                <a:ea typeface="华文中宋" pitchFamily="2" charset="-122"/>
              </a:rPr>
              <a:t>老师必须根据读物的不同性质，更多地尝试略读、浏览、跳读等阅读方式，必须更多地尝试更真实的、更实用的类生活化阅读。</a:t>
            </a:r>
            <a:endParaRPr lang="zh-CN" altLang="zh-CN" dirty="0">
              <a:solidFill>
                <a:srgbClr val="0097CC"/>
              </a:solidFill>
              <a:latin typeface="Gill Sans MT" pitchFamily="34" charset="0"/>
              <a:ea typeface="华文中宋" pitchFamily="2" charset="-122"/>
            </a:endParaRPr>
          </a:p>
          <a:p>
            <a:pPr lvl="0" algn="ctr" eaLnBrk="1" hangingPunct="1"/>
            <a:endParaRPr lang="zh-CN" altLang="en-US" dirty="0">
              <a:solidFill>
                <a:srgbClr val="FF9933"/>
              </a:solidFill>
              <a:latin typeface="Gill Sans MT" pitchFamily="34" charset="0"/>
              <a:ea typeface="华文中宋" pitchFamily="2" charset="-122"/>
            </a:endParaRPr>
          </a:p>
        </p:txBody>
      </p:sp>
      <p:sp>
        <p:nvSpPr>
          <p:cNvPr id="15" name="流程图: 过程 14"/>
          <p:cNvSpPr/>
          <p:nvPr/>
        </p:nvSpPr>
        <p:spPr>
          <a:xfrm>
            <a:off x="4357688" y="4786313"/>
            <a:ext cx="4357688" cy="1714500"/>
          </a:xfrm>
          <a:prstGeom prst="flowChartProcess">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p>
            <a:pPr lvl="0" eaLnBrk="1" hangingPunct="1"/>
            <a:r>
              <a:rPr lang="zh-CN" altLang="zh-CN" dirty="0">
                <a:solidFill>
                  <a:srgbClr val="FF9933"/>
                </a:solidFill>
                <a:latin typeface="Gill Sans MT" pitchFamily="34" charset="0"/>
                <a:ea typeface="华文中宋" pitchFamily="2" charset="-122"/>
              </a:rPr>
              <a:t>意味着要打破以单篇独进、深探细究为主要特征的精读教学一统天下的状况，构建以一定</a:t>
            </a:r>
            <a:r>
              <a:rPr lang="zh-CN" altLang="en-US" dirty="0">
                <a:solidFill>
                  <a:srgbClr val="FF9933"/>
                </a:solidFill>
                <a:latin typeface="Gill Sans MT" pitchFamily="34" charset="0"/>
                <a:ea typeface="华文中宋" pitchFamily="2" charset="-122"/>
              </a:rPr>
              <a:t>话题</a:t>
            </a:r>
            <a:r>
              <a:rPr lang="zh-CN" altLang="zh-CN" dirty="0">
                <a:solidFill>
                  <a:srgbClr val="FF9933"/>
                </a:solidFill>
                <a:latin typeface="Gill Sans MT" pitchFamily="34" charset="0"/>
                <a:ea typeface="华文中宋" pitchFamily="2" charset="-122"/>
              </a:rPr>
              <a:t>为依托，以粗读略读为主法，以分享感悟为核心，以探索发现为乐趣的群文阅读，最大限度地解放与培养儿童的阅读能力。</a:t>
            </a:r>
            <a:endParaRPr lang="zh-CN" altLang="en-US" dirty="0">
              <a:solidFill>
                <a:srgbClr val="FF9933"/>
              </a:solidFill>
              <a:latin typeface="Gill Sans MT" pitchFamily="34" charset="0"/>
              <a:ea typeface="华文中宋" pitchFamily="2" charset="-122"/>
            </a:endParaRPr>
          </a:p>
        </p:txBody>
      </p:sp>
      <p:cxnSp>
        <p:nvCxnSpPr>
          <p:cNvPr id="18" name="直接箭头连接符 17"/>
          <p:cNvCxnSpPr>
            <a:stCxn id="12" idx="3"/>
          </p:cNvCxnSpPr>
          <p:nvPr/>
        </p:nvCxnSpPr>
        <p:spPr>
          <a:xfrm flipV="1">
            <a:off x="3786188" y="1071563"/>
            <a:ext cx="500063" cy="2143125"/>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a:stCxn id="12" idx="3"/>
            <a:endCxn id="15" idx="1"/>
          </p:cNvCxnSpPr>
          <p:nvPr/>
        </p:nvCxnSpPr>
        <p:spPr>
          <a:xfrm>
            <a:off x="3786188" y="3214688"/>
            <a:ext cx="571500" cy="2428875"/>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a:stCxn id="12" idx="3"/>
            <a:endCxn id="13" idx="1"/>
          </p:cNvCxnSpPr>
          <p:nvPr/>
        </p:nvCxnSpPr>
        <p:spPr>
          <a:xfrm flipV="1">
            <a:off x="3786188" y="2393950"/>
            <a:ext cx="571500" cy="82073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a:stCxn id="12" idx="3"/>
            <a:endCxn id="14" idx="1"/>
          </p:cNvCxnSpPr>
          <p:nvPr/>
        </p:nvCxnSpPr>
        <p:spPr>
          <a:xfrm>
            <a:off x="3786188" y="3214688"/>
            <a:ext cx="571500" cy="67945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6643688" y="428625"/>
            <a:ext cx="1628775" cy="6143625"/>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6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转</a:t>
            </a:r>
            <a:endParaRPr kumimoji="0" lang="en-US" altLang="zh-CN" sz="6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6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变</a:t>
            </a:r>
            <a:endParaRPr kumimoji="0" lang="en-US" altLang="zh-CN" sz="6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6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教</a:t>
            </a:r>
            <a:endParaRPr kumimoji="0" lang="en-US" altLang="zh-CN" sz="6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6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学</a:t>
            </a:r>
            <a:endParaRPr kumimoji="0" lang="en-US" altLang="zh-CN" sz="6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6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方</a:t>
            </a:r>
            <a:endParaRPr kumimoji="0" lang="en-US" altLang="zh-CN" sz="6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6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式</a:t>
            </a:r>
            <a:endParaRPr kumimoji="0" lang="zh-CN" altLang="en-US" sz="6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17" name="矩形 16"/>
          <p:cNvSpPr/>
          <p:nvPr/>
        </p:nvSpPr>
        <p:spPr>
          <a:xfrm>
            <a:off x="4643438" y="500063"/>
            <a:ext cx="1628775" cy="6143625"/>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8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突破教材的天花板</a:t>
            </a:r>
            <a:endParaRPr kumimoji="0" lang="zh-CN" altLang="en-US" sz="48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20" name="右箭头 19"/>
          <p:cNvSpPr/>
          <p:nvPr/>
        </p:nvSpPr>
        <p:spPr>
          <a:xfrm>
            <a:off x="6072188" y="2571750"/>
            <a:ext cx="857250" cy="14287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dirty="0">
              <a:solidFill>
                <a:srgbClr val="FFFFFF"/>
              </a:solidFill>
              <a:latin typeface="Gill Sans MT" pitchFamily="34" charset="0"/>
              <a:ea typeface="华文中宋"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linds(horizont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linds(horizontal)">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blinds(horizontal)">
                                      <p:cBhvr>
                                        <p:cTn id="37" dur="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blinds(horizontal)">
                                      <p:cBhvr>
                                        <p:cTn id="42" dur="500"/>
                                        <p:tgtEl>
                                          <p:spTgt spid="20"/>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blinds(horizontal)">
                                      <p:cBhvr>
                                        <p:cTn id="4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bldLvl="0" animBg="1"/>
      <p:bldP spid="12" grpId="0" bldLvl="0" animBg="1"/>
      <p:bldP spid="13" grpId="0" bldLvl="0" animBg="1"/>
      <p:bldP spid="14" grpId="0" bldLvl="0" animBg="1"/>
      <p:bldP spid="15" grpId="0" bldLvl="0" animBg="1"/>
      <p:bldP spid="16" grpId="0" bldLvl="0" animBg="1"/>
      <p:bldP spid="17" grpId="0" bldLvl="0" animBg="1"/>
      <p:bldP spid="20"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Text Box 3"/>
          <p:cNvSpPr txBox="1"/>
          <p:nvPr/>
        </p:nvSpPr>
        <p:spPr>
          <a:xfrm>
            <a:off x="2051050" y="1052513"/>
            <a:ext cx="5883275" cy="646112"/>
          </a:xfrm>
          <a:prstGeom prst="rect">
            <a:avLst/>
          </a:prstGeom>
          <a:noFill/>
          <a:ln w="9525">
            <a:noFill/>
          </a:ln>
        </p:spPr>
        <p:txBody>
          <a:bodyPr>
            <a:spAutoFit/>
          </a:bodyPr>
          <a:p>
            <a:pPr marL="342900" lvl="0" indent="-342900" algn="just" eaLnBrk="1" hangingPunct="1">
              <a:spcBef>
                <a:spcPct val="50000"/>
              </a:spcBef>
              <a:buClr>
                <a:schemeClr val="folHlink"/>
              </a:buClr>
              <a:buSzPct val="60000"/>
              <a:buFont typeface="Wingdings" panose="05000000000000000000" pitchFamily="2" charset="2"/>
              <a:buNone/>
            </a:pPr>
            <a:r>
              <a:rPr lang="zh-CN" altLang="en-US" sz="3600" dirty="0">
                <a:latin typeface="楷体" panose="02010609060101010101" pitchFamily="49" charset="-122"/>
                <a:ea typeface="楷体" panose="02010609060101010101" pitchFamily="49" charset="-122"/>
              </a:rPr>
              <a:t>我们定义的“</a:t>
            </a:r>
            <a:r>
              <a:rPr lang="zh-CN" altLang="en-US" sz="3600" b="1" dirty="0">
                <a:solidFill>
                  <a:srgbClr val="FF0000"/>
                </a:solidFill>
                <a:latin typeface="楷体" panose="02010609060101010101" pitchFamily="49" charset="-122"/>
                <a:ea typeface="楷体" panose="02010609060101010101" pitchFamily="49" charset="-122"/>
              </a:rPr>
              <a:t>群文阅读</a:t>
            </a:r>
            <a:r>
              <a:rPr lang="zh-CN" altLang="en-US" sz="3600" dirty="0">
                <a:latin typeface="楷体" panose="02010609060101010101" pitchFamily="49" charset="-122"/>
                <a:ea typeface="楷体" panose="02010609060101010101" pitchFamily="49" charset="-122"/>
              </a:rPr>
              <a:t>”</a:t>
            </a:r>
            <a:endParaRPr lang="zh-CN" altLang="en-US" sz="3600" dirty="0">
              <a:latin typeface="楷体" panose="02010609060101010101" pitchFamily="49" charset="-122"/>
              <a:ea typeface="楷体" panose="02010609060101010101" pitchFamily="49" charset="-122"/>
            </a:endParaRPr>
          </a:p>
        </p:txBody>
      </p:sp>
      <p:sp>
        <p:nvSpPr>
          <p:cNvPr id="7170" name="文本框 1"/>
          <p:cNvSpPr txBox="1"/>
          <p:nvPr/>
        </p:nvSpPr>
        <p:spPr>
          <a:xfrm>
            <a:off x="533400" y="2565400"/>
            <a:ext cx="7848600" cy="1362075"/>
          </a:xfrm>
          <a:prstGeom prst="rect">
            <a:avLst/>
          </a:prstGeom>
          <a:noFill/>
          <a:ln w="9525">
            <a:noFill/>
          </a:ln>
        </p:spPr>
        <p:txBody>
          <a:bodyPr>
            <a:spAutoFit/>
          </a:bodyPr>
          <a:p>
            <a:pPr marL="342900" lvl="0" indent="-342900" eaLnBrk="1" hangingPunct="1">
              <a:lnSpc>
                <a:spcPct val="120000"/>
              </a:lnSpc>
              <a:spcBef>
                <a:spcPct val="50000"/>
              </a:spcBef>
              <a:buClr>
                <a:schemeClr val="folHlink"/>
              </a:buClr>
              <a:buSzPct val="60000"/>
              <a:buFont typeface="Wingdings" panose="05000000000000000000" pitchFamily="2" charset="2"/>
              <a:buNone/>
            </a:pPr>
            <a:r>
              <a:rPr lang="en-US" altLang="zh-CN" dirty="0">
                <a:solidFill>
                  <a:schemeClr val="hlink"/>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sz="3600" dirty="0">
                <a:latin typeface="微软雅黑" panose="020B0503020204020204" pitchFamily="34" charset="-122"/>
                <a:ea typeface="微软雅黑" panose="020B0503020204020204" pitchFamily="34" charset="-122"/>
                <a:sym typeface="Arial" panose="020B0604020202020204" pitchFamily="34" charset="0"/>
              </a:rPr>
              <a:t>在</a:t>
            </a:r>
            <a:r>
              <a:rPr lang="zh-CN" altLang="en-US" sz="3600" dirty="0">
                <a:solidFill>
                  <a:schemeClr val="hlink"/>
                </a:solidFill>
                <a:latin typeface="微软雅黑" panose="020B0503020204020204" pitchFamily="34" charset="-122"/>
                <a:ea typeface="微软雅黑" panose="020B0503020204020204" pitchFamily="34" charset="-122"/>
                <a:sym typeface="Arial" panose="020B0604020202020204" pitchFamily="34" charset="0"/>
              </a:rPr>
              <a:t>较短</a:t>
            </a:r>
            <a:r>
              <a:rPr lang="zh-CN" altLang="en-US" sz="3600" dirty="0">
                <a:latin typeface="微软雅黑" panose="020B0503020204020204" pitchFamily="34" charset="-122"/>
                <a:ea typeface="微软雅黑" panose="020B0503020204020204" pitchFamily="34" charset="-122"/>
                <a:sym typeface="Arial" panose="020B0604020202020204" pitchFamily="34" charset="0"/>
              </a:rPr>
              <a:t>的单位时间内，针对相同的</a:t>
            </a:r>
            <a:r>
              <a:rPr lang="zh-CN" altLang="en-US" sz="3600" dirty="0">
                <a:solidFill>
                  <a:schemeClr val="hlink"/>
                </a:solidFill>
                <a:latin typeface="微软雅黑" panose="020B0503020204020204" pitchFamily="34" charset="-122"/>
                <a:ea typeface="微软雅黑" panose="020B0503020204020204" pitchFamily="34" charset="-122"/>
                <a:sym typeface="Arial" panose="020B0604020202020204" pitchFamily="34" charset="0"/>
              </a:rPr>
              <a:t>议题</a:t>
            </a:r>
            <a:r>
              <a:rPr lang="zh-CN" altLang="en-US" sz="3600" dirty="0">
                <a:latin typeface="微软雅黑" panose="020B0503020204020204" pitchFamily="34" charset="-122"/>
                <a:ea typeface="微软雅黑" panose="020B0503020204020204" pitchFamily="34" charset="-122"/>
                <a:sym typeface="Arial" panose="020B0604020202020204" pitchFamily="34" charset="0"/>
              </a:rPr>
              <a:t>，进行</a:t>
            </a:r>
            <a:r>
              <a:rPr lang="zh-CN" altLang="en-US" sz="3600" dirty="0">
                <a:solidFill>
                  <a:schemeClr val="hlink"/>
                </a:solidFill>
                <a:latin typeface="微软雅黑" panose="020B0503020204020204" pitchFamily="34" charset="-122"/>
                <a:ea typeface="微软雅黑" panose="020B0503020204020204" pitchFamily="34" charset="-122"/>
                <a:sym typeface="Arial" panose="020B0604020202020204" pitchFamily="34" charset="0"/>
              </a:rPr>
              <a:t>多文本</a:t>
            </a:r>
            <a:r>
              <a:rPr lang="zh-CN" altLang="en-US" sz="3600" dirty="0">
                <a:latin typeface="微软雅黑" panose="020B0503020204020204" pitchFamily="34" charset="-122"/>
                <a:ea typeface="微软雅黑" panose="020B0503020204020204" pitchFamily="34" charset="-122"/>
                <a:sym typeface="Arial" panose="020B0604020202020204" pitchFamily="34" charset="0"/>
              </a:rPr>
              <a:t>的</a:t>
            </a:r>
            <a:r>
              <a:rPr lang="zh-CN" altLang="en-US" sz="3600" dirty="0">
                <a:solidFill>
                  <a:schemeClr val="hlink"/>
                </a:solidFill>
                <a:latin typeface="微软雅黑" panose="020B0503020204020204" pitchFamily="34" charset="-122"/>
                <a:ea typeface="微软雅黑" panose="020B0503020204020204" pitchFamily="34" charset="-122"/>
                <a:sym typeface="Arial" panose="020B0604020202020204" pitchFamily="34" charset="0"/>
              </a:rPr>
              <a:t>阅读教学</a:t>
            </a:r>
            <a:r>
              <a:rPr lang="zh-CN" altLang="en-US" sz="3600" dirty="0">
                <a:latin typeface="微软雅黑" panose="020B0503020204020204" pitchFamily="34" charset="-122"/>
                <a:ea typeface="微软雅黑" panose="020B0503020204020204" pitchFamily="34" charset="-122"/>
                <a:sym typeface="Arial" panose="020B0604020202020204" pitchFamily="34" charset="0"/>
              </a:rPr>
              <a:t>。</a:t>
            </a:r>
            <a:endParaRPr lang="zh-CN" altLang="en-US" sz="3600" dirty="0">
              <a:latin typeface="微软雅黑" panose="020B0503020204020204" pitchFamily="34" charset="-122"/>
              <a:ea typeface="微软雅黑" panose="020B0503020204020204" pitchFamily="34" charset="-122"/>
            </a:endParaRPr>
          </a:p>
        </p:txBody>
      </p:sp>
    </p:spTree>
  </p:cSld>
  <p:clrMapOvr>
    <a:masterClrMapping/>
  </p:clrMapOvr>
  <p:transition spd="med">
    <p:spli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box(in)">
                                      <p:cBhvr>
                                        <p:cTn id="7"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Text Box 2"/>
          <p:cNvSpPr txBox="1"/>
          <p:nvPr/>
        </p:nvSpPr>
        <p:spPr>
          <a:xfrm>
            <a:off x="539750" y="2349500"/>
            <a:ext cx="8353425" cy="3582988"/>
          </a:xfrm>
          <a:prstGeom prst="rect">
            <a:avLst/>
          </a:prstGeom>
          <a:noFill/>
          <a:ln w="9525">
            <a:noFill/>
          </a:ln>
        </p:spPr>
        <p:txBody>
          <a:bodyPr>
            <a:spAutoFit/>
          </a:bodyPr>
          <a:p>
            <a:pPr marL="342900" lvl="0" indent="-342900" algn="just" eaLnBrk="1" hangingPunct="1">
              <a:lnSpc>
                <a:spcPct val="120000"/>
              </a:lnSpc>
              <a:spcBef>
                <a:spcPct val="50000"/>
              </a:spcBef>
              <a:buClr>
                <a:schemeClr val="folHlink"/>
              </a:buClr>
              <a:buSzPct val="60000"/>
              <a:buFont typeface="Wingdings" panose="05000000000000000000" pitchFamily="2" charset="2"/>
              <a:buNone/>
            </a:pPr>
            <a:r>
              <a:rPr lang="zh-CN" altLang="en-US" sz="3600" dirty="0">
                <a:solidFill>
                  <a:schemeClr val="hlink"/>
                </a:solidFill>
                <a:latin typeface="微软雅黑" panose="020B0503020204020204" pitchFamily="34" charset="-122"/>
                <a:ea typeface="微软雅黑" panose="020B0503020204020204" pitchFamily="34" charset="-122"/>
              </a:rPr>
              <a:t>      </a:t>
            </a:r>
            <a:r>
              <a:rPr lang="zh-CN" altLang="en-US" sz="3600" dirty="0">
                <a:latin typeface="微软雅黑" panose="020B0503020204020204" pitchFamily="34" charset="-122"/>
                <a:ea typeface="微软雅黑" panose="020B0503020204020204" pitchFamily="34" charset="-122"/>
              </a:rPr>
              <a:t>一节课里多多篇文章，</a:t>
            </a:r>
            <a:endParaRPr lang="en-US" altLang="zh-CN" sz="3600" dirty="0">
              <a:latin typeface="微软雅黑" panose="020B0503020204020204" pitchFamily="34" charset="-122"/>
              <a:ea typeface="微软雅黑" panose="020B0503020204020204" pitchFamily="34" charset="-122"/>
            </a:endParaRPr>
          </a:p>
          <a:p>
            <a:pPr marL="342900" lvl="0" indent="-342900" algn="just" eaLnBrk="1" hangingPunct="1">
              <a:lnSpc>
                <a:spcPct val="120000"/>
              </a:lnSpc>
              <a:spcBef>
                <a:spcPct val="50000"/>
              </a:spcBef>
              <a:buClr>
                <a:schemeClr val="folHlink"/>
              </a:buClr>
              <a:buSzPct val="60000"/>
              <a:buFont typeface="Wingdings" panose="05000000000000000000" pitchFamily="2" charset="2"/>
              <a:buNone/>
            </a:pPr>
            <a:r>
              <a:rPr lang="en-US" altLang="zh-CN" sz="3600" dirty="0">
                <a:latin typeface="微软雅黑" panose="020B0503020204020204" pitchFamily="34" charset="-122"/>
                <a:ea typeface="微软雅黑" panose="020B0503020204020204" pitchFamily="34" charset="-122"/>
              </a:rPr>
              <a:t>      </a:t>
            </a:r>
            <a:r>
              <a:rPr lang="zh-CN" altLang="en-US" sz="3600" dirty="0">
                <a:latin typeface="微软雅黑" panose="020B0503020204020204" pitchFamily="34" charset="-122"/>
                <a:ea typeface="微软雅黑" panose="020B0503020204020204" pitchFamily="34" charset="-122"/>
              </a:rPr>
              <a:t>逼着你少提问题，</a:t>
            </a:r>
            <a:endParaRPr lang="en-US" altLang="zh-CN" sz="3600" dirty="0">
              <a:latin typeface="微软雅黑" panose="020B0503020204020204" pitchFamily="34" charset="-122"/>
              <a:ea typeface="微软雅黑" panose="020B0503020204020204" pitchFamily="34" charset="-122"/>
            </a:endParaRPr>
          </a:p>
          <a:p>
            <a:pPr marL="342900" lvl="0" indent="-342900" algn="just" eaLnBrk="1" hangingPunct="1">
              <a:lnSpc>
                <a:spcPct val="120000"/>
              </a:lnSpc>
              <a:spcBef>
                <a:spcPct val="50000"/>
              </a:spcBef>
              <a:buClr>
                <a:schemeClr val="folHlink"/>
              </a:buClr>
              <a:buSzPct val="60000"/>
              <a:buFont typeface="Wingdings" panose="05000000000000000000" pitchFamily="2" charset="2"/>
              <a:buNone/>
            </a:pPr>
            <a:r>
              <a:rPr lang="en-US" altLang="zh-CN" sz="3600" dirty="0">
                <a:latin typeface="微软雅黑" panose="020B0503020204020204" pitchFamily="34" charset="-122"/>
                <a:ea typeface="微软雅黑" panose="020B0503020204020204" pitchFamily="34" charset="-122"/>
              </a:rPr>
              <a:t>      </a:t>
            </a:r>
            <a:r>
              <a:rPr lang="zh-CN" altLang="en-US" sz="3600" dirty="0">
                <a:latin typeface="微软雅黑" panose="020B0503020204020204" pitchFamily="34" charset="-122"/>
                <a:ea typeface="微软雅黑" panose="020B0503020204020204" pitchFamily="34" charset="-122"/>
              </a:rPr>
              <a:t>提大问题，</a:t>
            </a:r>
            <a:endParaRPr lang="en-US" altLang="zh-CN" sz="3600" dirty="0">
              <a:latin typeface="微软雅黑" panose="020B0503020204020204" pitchFamily="34" charset="-122"/>
              <a:ea typeface="微软雅黑" panose="020B0503020204020204" pitchFamily="34" charset="-122"/>
            </a:endParaRPr>
          </a:p>
          <a:p>
            <a:pPr marL="342900" lvl="0" indent="-342900" algn="just" eaLnBrk="1" hangingPunct="1">
              <a:lnSpc>
                <a:spcPct val="120000"/>
              </a:lnSpc>
              <a:spcBef>
                <a:spcPct val="50000"/>
              </a:spcBef>
              <a:buClr>
                <a:schemeClr val="folHlink"/>
              </a:buClr>
              <a:buSzPct val="60000"/>
              <a:buFont typeface="Wingdings" panose="05000000000000000000" pitchFamily="2" charset="2"/>
              <a:buNone/>
            </a:pPr>
            <a:r>
              <a:rPr lang="en-US" altLang="zh-CN" sz="3600" dirty="0">
                <a:latin typeface="微软雅黑" panose="020B0503020204020204" pitchFamily="34" charset="-122"/>
                <a:ea typeface="微软雅黑" panose="020B0503020204020204" pitchFamily="34" charset="-122"/>
              </a:rPr>
              <a:t>      </a:t>
            </a:r>
            <a:r>
              <a:rPr lang="zh-CN" altLang="en-US" sz="3600" dirty="0">
                <a:latin typeface="微软雅黑" panose="020B0503020204020204" pitchFamily="34" charset="-122"/>
                <a:ea typeface="微软雅黑" panose="020B0503020204020204" pitchFamily="34" charset="-122"/>
              </a:rPr>
              <a:t>提高质量的问题</a:t>
            </a:r>
            <a:endParaRPr lang="zh-CN" altLang="en-US" sz="3600" dirty="0">
              <a:latin typeface="微软雅黑" panose="020B0503020204020204" pitchFamily="34" charset="-122"/>
              <a:ea typeface="微软雅黑" panose="020B0503020204020204" pitchFamily="34" charset="-122"/>
            </a:endParaRPr>
          </a:p>
        </p:txBody>
      </p:sp>
      <p:sp>
        <p:nvSpPr>
          <p:cNvPr id="10243" name="Text Box 3"/>
          <p:cNvSpPr txBox="1"/>
          <p:nvPr/>
        </p:nvSpPr>
        <p:spPr>
          <a:xfrm>
            <a:off x="1403350" y="981075"/>
            <a:ext cx="6986588" cy="646113"/>
          </a:xfrm>
          <a:prstGeom prst="rect">
            <a:avLst/>
          </a:prstGeom>
          <a:noFill/>
          <a:ln w="9525">
            <a:noFill/>
          </a:ln>
        </p:spPr>
        <p:txBody>
          <a:bodyPr>
            <a:spAutoFit/>
          </a:bodyPr>
          <a:p>
            <a:pPr marL="342900" lvl="0" indent="-342900" algn="just" eaLnBrk="1" hangingPunct="1">
              <a:spcBef>
                <a:spcPct val="50000"/>
              </a:spcBef>
              <a:buClr>
                <a:schemeClr val="folHlink"/>
              </a:buClr>
              <a:buSzPct val="60000"/>
              <a:buFont typeface="Wingdings" panose="05000000000000000000" pitchFamily="2" charset="2"/>
              <a:buNone/>
            </a:pPr>
            <a:r>
              <a:rPr lang="zh-CN" altLang="en-US" sz="3600" dirty="0">
                <a:latin typeface="楷体" panose="02010609060101010101" pitchFamily="49" charset="-122"/>
                <a:ea typeface="楷体" panose="02010609060101010101" pitchFamily="49" charset="-122"/>
              </a:rPr>
              <a:t>为什么要做这样的</a:t>
            </a:r>
            <a:r>
              <a:rPr lang="zh-CN" altLang="en-US" sz="3600" b="1" dirty="0">
                <a:solidFill>
                  <a:srgbClr val="FF0000"/>
                </a:solidFill>
                <a:latin typeface="楷体" panose="02010609060101010101" pitchFamily="49" charset="-122"/>
                <a:ea typeface="楷体" panose="02010609060101010101" pitchFamily="49" charset="-122"/>
              </a:rPr>
              <a:t>改变</a:t>
            </a:r>
            <a:r>
              <a:rPr lang="zh-CN" altLang="en-US" sz="3600" dirty="0">
                <a:latin typeface="楷体" panose="02010609060101010101" pitchFamily="49" charset="-122"/>
                <a:ea typeface="楷体" panose="02010609060101010101" pitchFamily="49" charset="-122"/>
              </a:rPr>
              <a:t>与</a:t>
            </a:r>
            <a:r>
              <a:rPr lang="zh-CN" altLang="en-US" sz="3600" b="1" dirty="0">
                <a:solidFill>
                  <a:srgbClr val="FF0000"/>
                </a:solidFill>
                <a:latin typeface="楷体" panose="02010609060101010101" pitchFamily="49" charset="-122"/>
                <a:ea typeface="楷体" panose="02010609060101010101" pitchFamily="49" charset="-122"/>
              </a:rPr>
              <a:t>尝试</a:t>
            </a:r>
            <a:r>
              <a:rPr lang="zh-CN" altLang="en-US" sz="3600" dirty="0">
                <a:solidFill>
                  <a:srgbClr val="000000"/>
                </a:solidFill>
                <a:latin typeface="楷体" panose="02010609060101010101" pitchFamily="49" charset="-122"/>
                <a:ea typeface="楷体" panose="02010609060101010101" pitchFamily="49" charset="-122"/>
              </a:rPr>
              <a:t>？</a:t>
            </a:r>
            <a:endParaRPr lang="zh-CN" altLang="en-US" sz="3600" dirty="0">
              <a:solidFill>
                <a:srgbClr val="000000"/>
              </a:solidFill>
              <a:latin typeface="楷体" panose="02010609060101010101" pitchFamily="49" charset="-122"/>
              <a:ea typeface="楷体" panose="02010609060101010101" pitchFamily="49" charset="-122"/>
            </a:endParaRPr>
          </a:p>
        </p:txBody>
      </p:sp>
    </p:spTree>
  </p:cSld>
  <p:clrMapOvr>
    <a:masterClrMapping/>
  </p:clrMapOvr>
  <p:transition spd="med">
    <p:spli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193"/>
                                        </p:tgtEl>
                                        <p:attrNameLst>
                                          <p:attrName>style.visibility</p:attrName>
                                        </p:attrNameLst>
                                      </p:cBhvr>
                                      <p:to>
                                        <p:strVal val="visible"/>
                                      </p:to>
                                    </p:set>
                                    <p:anim calcmode="lin" valueType="num">
                                      <p:cBhvr additive="base">
                                        <p:cTn id="7" dur="500" fill="hold"/>
                                        <p:tgtEl>
                                          <p:spTgt spid="8193"/>
                                        </p:tgtEl>
                                        <p:attrNameLst>
                                          <p:attrName>ppt_x</p:attrName>
                                        </p:attrNameLst>
                                      </p:cBhvr>
                                      <p:tavLst>
                                        <p:tav tm="0">
                                          <p:val>
                                            <p:strVal val="0-#ppt_w/2"/>
                                          </p:val>
                                        </p:tav>
                                        <p:tav tm="100000">
                                          <p:val>
                                            <p:strVal val="#ppt_x"/>
                                          </p:val>
                                        </p:tav>
                                      </p:tavLst>
                                    </p:anim>
                                    <p:anim calcmode="lin" valueType="num">
                                      <p:cBhvr additive="base">
                                        <p:cTn id="8" dur="500" fill="hold"/>
                                        <p:tgtEl>
                                          <p:spTgt spid="819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3" grpId="0"/>
    </p:bldLst>
  </p:timing>
</p:sld>
</file>

<file path=ppt/tags/tag1.xml><?xml version="1.0" encoding="utf-8"?>
<p:tagLst xmlns:p="http://schemas.openxmlformats.org/presentationml/2006/main">
  <p:tag name="KSO_WM_TAG_VERSION" val="1.0"/>
  <p:tag name="KSO_WM_BEAUTIFY_FLAG" val="#wm#"/>
  <p:tag name="KSO_WM_UNIT_TYPE" val="f"/>
  <p:tag name="KSO_WM_UNIT_ID" val="diagram825_2*f*1"/>
  <p:tag name="KSO_WM_TEMPLATE_CATEGORY" val="diagram"/>
  <p:tag name="KSO_WM_TEMPLATE_INDEX" val="825"/>
  <p:tag name="KSO_WM_UNIT_INDEX" val="1"/>
  <p:tag name="KSO_WM_UNIT_CLEAR" val="1"/>
  <p:tag name="KSO_WM_UNIT_LAYERLEVEL" val="1"/>
  <p:tag name="KSO_WM_UNIT_VALUE" val="110"/>
  <p:tag name="KSO_WM_UNIT_HIGHLIGHT" val="0"/>
  <p:tag name="KSO_WM_UNIT_COMPATIBLE" val="0"/>
  <p:tag name="KSO_WM_UNIT_PRESET_TEXT_INDEX" val="2"/>
  <p:tag name="KSO_WM_UNIT_PRESET_TEXT_LEN" val="10"/>
</p:tagLst>
</file>

<file path=ppt/tags/tag2.xml><?xml version="1.0" encoding="utf-8"?>
<p:tagLst xmlns:p="http://schemas.openxmlformats.org/presentationml/2006/main">
  <p:tag name="KSO_WM_TAG_VERSION" val="1.0"/>
  <p:tag name="KSO_WM_BEAUTIFY_FLAG" val="#wm#"/>
  <p:tag name="KSO_WM_UNIT_TYPE" val="f"/>
  <p:tag name="KSO_WM_UNIT_ID" val="diagram825_2*f*2"/>
  <p:tag name="KSO_WM_TEMPLATE_CATEGORY" val="diagram"/>
  <p:tag name="KSO_WM_TEMPLATE_INDEX" val="825"/>
  <p:tag name="KSO_WM_UNIT_INDEX" val="2"/>
  <p:tag name="KSO_WM_UNIT_CLEAR" val="1"/>
  <p:tag name="KSO_WM_UNIT_LAYERLEVEL" val="1"/>
  <p:tag name="KSO_WM_UNIT_VALUE" val="110"/>
  <p:tag name="KSO_WM_UNIT_HIGHLIGHT" val="0"/>
  <p:tag name="KSO_WM_UNIT_COMPATIBLE" val="0"/>
  <p:tag name="KSO_WM_UNIT_PRESET_TEXT_INDEX" val="2"/>
  <p:tag name="KSO_WM_UNIT_PRESET_TEXT_LEN" val="10"/>
</p:tagLst>
</file>

<file path=ppt/tags/tag3.xml><?xml version="1.0" encoding="utf-8"?>
<p:tagLst xmlns:p="http://schemas.openxmlformats.org/presentationml/2006/main">
  <p:tag name="KSO_WM_TEMPLATE_CATEGORY" val="diagram"/>
  <p:tag name="KSO_WM_TEMPLATE_INDEX" val="825"/>
  <p:tag name="KSO_WM_TAG_VERSION" val="1.0"/>
  <p:tag name="KSO_WM_SLIDE_ID" val="diagram825_1"/>
  <p:tag name="KSO_WM_SLIDE_INDEX" val="1"/>
  <p:tag name="KSO_WM_SLIDE_ITEM_CNT" val="1"/>
  <p:tag name="KSO_WM_SLIDE_LAYOUT" val="a_f"/>
  <p:tag name="KSO_WM_SLIDE_LAYOUT_CNT" val="1_1"/>
  <p:tag name="KSO_WM_SLIDE_TYPE" val="text"/>
  <p:tag name="KSO_WM_BEAUTIFY_FLAG" val="#wm#"/>
  <p:tag name="KSO_WM_SLIDE_POSITION" val="50*144"/>
  <p:tag name="KSO_WM_SLIDE_SIZE" val="621*343"/>
</p:tagLst>
</file>

<file path=ppt/theme/theme1.xml><?xml version="1.0" encoding="utf-8"?>
<a:theme xmlns:a="http://schemas.openxmlformats.org/drawingml/2006/main" name="Default Design">
  <a:themeElements>
    <a:clrScheme name="Default Design 3">
      <a:dk1>
        <a:srgbClr val="080808"/>
      </a:dk1>
      <a:lt1>
        <a:srgbClr val="FFFFFF"/>
      </a:lt1>
      <a:dk2>
        <a:srgbClr val="A59A55"/>
      </a:dk2>
      <a:lt2>
        <a:srgbClr val="DDDDDD"/>
      </a:lt2>
      <a:accent1>
        <a:srgbClr val="4AB1E4"/>
      </a:accent1>
      <a:accent2>
        <a:srgbClr val="8F038F"/>
      </a:accent2>
      <a:accent3>
        <a:srgbClr val="FFFFFF"/>
      </a:accent3>
      <a:accent4>
        <a:srgbClr val="060606"/>
      </a:accent4>
      <a:accent5>
        <a:srgbClr val="B1D5EF"/>
      </a:accent5>
      <a:accent6>
        <a:srgbClr val="810281"/>
      </a:accent6>
      <a:hlink>
        <a:srgbClr val="F77A1D"/>
      </a:hlink>
      <a:folHlink>
        <a:srgbClr val="5BBE4E"/>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Default Design 1">
        <a:dk1>
          <a:srgbClr val="5F5F5F"/>
        </a:dk1>
        <a:lt1>
          <a:srgbClr val="FFFFFF"/>
        </a:lt1>
        <a:dk2>
          <a:srgbClr val="C36609"/>
        </a:dk2>
        <a:lt2>
          <a:srgbClr val="DDDDDD"/>
        </a:lt2>
        <a:accent1>
          <a:srgbClr val="D2B94E"/>
        </a:accent1>
        <a:accent2>
          <a:srgbClr val="2395B9"/>
        </a:accent2>
        <a:accent3>
          <a:srgbClr val="FFFFFF"/>
        </a:accent3>
        <a:accent4>
          <a:srgbClr val="505050"/>
        </a:accent4>
        <a:accent5>
          <a:srgbClr val="E5D9B2"/>
        </a:accent5>
        <a:accent6>
          <a:srgbClr val="1F87A7"/>
        </a:accent6>
        <a:hlink>
          <a:srgbClr val="5C984E"/>
        </a:hlink>
        <a:folHlink>
          <a:srgbClr val="B5C77B"/>
        </a:folHlink>
      </a:clrScheme>
      <a:clrMap bg1="lt1" tx1="dk1" bg2="lt2" tx2="dk2" accent1="accent1" accent2="accent2" accent3="accent3" accent4="accent4" accent5="accent5" accent6="accent6" hlink="hlink" folHlink="folHlink"/>
    </a:extraClrScheme>
    <a:extraClrScheme>
      <a:clrScheme name="Default Design 2">
        <a:dk1>
          <a:srgbClr val="5F5F5F"/>
        </a:dk1>
        <a:lt1>
          <a:srgbClr val="FFFFFF"/>
        </a:lt1>
        <a:dk2>
          <a:srgbClr val="9FC591"/>
        </a:dk2>
        <a:lt2>
          <a:srgbClr val="DDDDDD"/>
        </a:lt2>
        <a:accent1>
          <a:srgbClr val="7B82B7"/>
        </a:accent1>
        <a:accent2>
          <a:srgbClr val="8D337C"/>
        </a:accent2>
        <a:accent3>
          <a:srgbClr val="FFFFFF"/>
        </a:accent3>
        <a:accent4>
          <a:srgbClr val="505050"/>
        </a:accent4>
        <a:accent5>
          <a:srgbClr val="BFC1D8"/>
        </a:accent5>
        <a:accent6>
          <a:srgbClr val="7F2D70"/>
        </a:accent6>
        <a:hlink>
          <a:srgbClr val="CC87E1"/>
        </a:hlink>
        <a:folHlink>
          <a:srgbClr val="76C5D0"/>
        </a:folHlink>
      </a:clrScheme>
      <a:clrMap bg1="lt1" tx1="dk1" bg2="lt2" tx2="dk2" accent1="accent1" accent2="accent2" accent3="accent3" accent4="accent4" accent5="accent5" accent6="accent6" hlink="hlink" folHlink="folHlink"/>
    </a:extraClrScheme>
    <a:extraClrScheme>
      <a:clrScheme name="Default Design 3">
        <a:dk1>
          <a:srgbClr val="080808"/>
        </a:dk1>
        <a:lt1>
          <a:srgbClr val="FFFFFF"/>
        </a:lt1>
        <a:dk2>
          <a:srgbClr val="A59A55"/>
        </a:dk2>
        <a:lt2>
          <a:srgbClr val="DDDDDD"/>
        </a:lt2>
        <a:accent1>
          <a:srgbClr val="4AB1E4"/>
        </a:accent1>
        <a:accent2>
          <a:srgbClr val="8F038F"/>
        </a:accent2>
        <a:accent3>
          <a:srgbClr val="FFFFFF"/>
        </a:accent3>
        <a:accent4>
          <a:srgbClr val="060606"/>
        </a:accent4>
        <a:accent5>
          <a:srgbClr val="B1D5EF"/>
        </a:accent5>
        <a:accent6>
          <a:srgbClr val="810281"/>
        </a:accent6>
        <a:hlink>
          <a:srgbClr val="F77A1D"/>
        </a:hlink>
        <a:folHlink>
          <a:srgbClr val="5BBE4E"/>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5046</Words>
  <Application>WPS 演示</Application>
  <PresentationFormat/>
  <Paragraphs>668</Paragraphs>
  <Slides>52</Slides>
  <Notes>1</Notes>
  <HiddenSlides>0</HiddenSlides>
  <MMClips>0</MMClips>
  <ScaleCrop>false</ScaleCrop>
  <HeadingPairs>
    <vt:vector size="8" baseType="variant">
      <vt:variant>
        <vt:lpstr>已用的字体</vt:lpstr>
      </vt:variant>
      <vt:variant>
        <vt:i4>32</vt:i4>
      </vt:variant>
      <vt:variant>
        <vt:lpstr>主题</vt:lpstr>
      </vt:variant>
      <vt:variant>
        <vt:i4>1</vt:i4>
      </vt:variant>
      <vt:variant>
        <vt:lpstr>嵌入 OLE 服务器</vt:lpstr>
      </vt:variant>
      <vt:variant>
        <vt:i4>1</vt:i4>
      </vt:variant>
      <vt:variant>
        <vt:lpstr>幻灯片标题</vt:lpstr>
      </vt:variant>
      <vt:variant>
        <vt:i4>52</vt:i4>
      </vt:variant>
    </vt:vector>
  </HeadingPairs>
  <TitlesOfParts>
    <vt:vector size="86" baseType="lpstr">
      <vt:lpstr>Arial</vt:lpstr>
      <vt:lpstr>宋体</vt:lpstr>
      <vt:lpstr>Wingdings</vt:lpstr>
      <vt:lpstr>Verdana</vt:lpstr>
      <vt:lpstr>楷体</vt:lpstr>
      <vt:lpstr>微软雅黑</vt:lpstr>
      <vt:lpstr>华文仿宋</vt:lpstr>
      <vt:lpstr>华文楷体</vt:lpstr>
      <vt:lpstr>Gill Sans MT</vt:lpstr>
      <vt:lpstr>华文中宋</vt:lpstr>
      <vt:lpstr>华文新魏</vt:lpstr>
      <vt:lpstr>Wingdings 2</vt:lpstr>
      <vt:lpstr>黑体</vt:lpstr>
      <vt:lpstr>DotumChe</vt:lpstr>
      <vt:lpstr>HY강M</vt:lpstr>
      <vt:lpstr>HY강B</vt:lpstr>
      <vt:lpstr>仿宋</vt:lpstr>
      <vt:lpstr>Arial Unicode MS</vt:lpstr>
      <vt:lpstr>Calibri</vt:lpstr>
      <vt:lpstr>HY헤드라인M</vt:lpstr>
      <vt:lpstr>HY견고딕</vt:lpstr>
      <vt:lpstr>幼圆</vt:lpstr>
      <vt:lpstr>Times New Roman</vt:lpstr>
      <vt:lpstr>楷体_GB2312</vt:lpstr>
      <vt:lpstr>华文彩云</vt:lpstr>
      <vt:lpstr>PMingLiU</vt:lpstr>
      <vt:lpstr>Microsoft JhengHei</vt:lpstr>
      <vt:lpstr>Garamond</vt:lpstr>
      <vt:lpstr>华文行楷</vt:lpstr>
      <vt:lpstr>隶书</vt:lpstr>
      <vt:lpstr>Segoe Print</vt:lpstr>
      <vt:lpstr>新宋体</vt:lpstr>
      <vt:lpstr>Default Design</vt:lpstr>
      <vt:lpstr>Excel.Chart.8</vt:lpstr>
      <vt:lpstr>廊坊市教育局教研室    张占国                       QQ：1085651707 </vt:lpstr>
      <vt:lpstr>小学语文核心素养清单（陈先云）</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思维活动</vt:lpstr>
      <vt:lpstr>思维活动的基本方式：</vt:lpstr>
      <vt:lpstr>PowerPoint 演示文稿</vt:lpstr>
      <vt:lpstr>思考“原因句”中的“什么样”（连结）</vt:lpstr>
      <vt:lpstr>PowerPoint 演示文稿</vt:lpstr>
      <vt:lpstr>PowerPoint 演示文稿</vt:lpstr>
      <vt:lpstr>选文的基本原则</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怎样思考“结果句”中“什么样”</vt:lpstr>
      <vt:lpstr>PowerPoint 演示文稿</vt:lpstr>
      <vt:lpstr>思维导图欣赏</vt:lpstr>
      <vt:lpstr>PowerPoint 演示文稿</vt:lpstr>
      <vt:lpstr>PowerPoint 演示文稿</vt:lpstr>
      <vt:lpstr>PowerPoint 演示文稿</vt:lpstr>
      <vt:lpstr>1.用另一种方式学习“表达” 2.练习真实的阅读方式（默读、跳读、浏览) 3.提升阅读速度 4.掌握实用的阅读策略 5.培养思考、发现的意识和能力 6.改变教师的成长方式 7.改变阅读课堂的已有痼疾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ThemeGallery PowerTemplate</dc:title>
  <dc:creator>www.themegallery.com</dc:creator>
  <cp:lastModifiedBy>编辑资料支金香</cp:lastModifiedBy>
  <cp:revision>104</cp:revision>
  <dcterms:created xsi:type="dcterms:W3CDTF">2007-02-20T07:59:00Z</dcterms:created>
  <dcterms:modified xsi:type="dcterms:W3CDTF">2019-03-11T03:47:43Z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2052-11.1.0.8412</vt:lpwstr>
  </property>
</Properties>
</file>