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heme/theme3.xml" ContentType="application/vnd.openxmlformats-officedocument.them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heme/theme4.xml" ContentType="application/vnd.openxmlformats-officedocument.theme+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notesSlides/notesSlide1.xml" ContentType="application/vnd.openxmlformats-officedocument.presentationml.notesSlide+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notesSlides/notesSlide2.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notesSlides/notesSlide3.xml" ContentType="application/vnd.openxmlformats-officedocument.presentationml.notesSlide+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notesSlides/notesSlide4.xml" ContentType="application/vnd.openxmlformats-officedocument.presentationml.notesSlide+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notesSlides/notesSlide5.xml" ContentType="application/vnd.openxmlformats-officedocument.presentationml.notesSlide+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notesSlides/notesSlide6.xml" ContentType="application/vnd.openxmlformats-officedocument.presentationml.notesSlide+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notesSlides/notesSlide7.xml" ContentType="application/vnd.openxmlformats-officedocument.presentationml.notesSlide+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notesSlides/notesSlide8.xml" ContentType="application/vnd.openxmlformats-officedocument.presentationml.notesSlide+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notesSlides/notesSlide9.xml" ContentType="application/vnd.openxmlformats-officedocument.presentationml.notesSlide+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notesSlides/notesSlide10.xml" ContentType="application/vnd.openxmlformats-officedocument.presentationml.notesSlide+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notesSlides/notesSlide11.xml" ContentType="application/vnd.openxmlformats-officedocument.presentationml.notesSlide+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notesSlides/notesSlide12.xml" ContentType="application/vnd.openxmlformats-officedocument.presentationml.notesSlide+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notesSlides/notesSlide13.xml" ContentType="application/vnd.openxmlformats-officedocument.presentationml.notesSlide+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notesSlides/notesSlide14.xml" ContentType="application/vnd.openxmlformats-officedocument.presentationml.notesSlide+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notesSlides/notesSlide15.xml" ContentType="application/vnd.openxmlformats-officedocument.presentationml.notesSlide+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notesSlides/notesSlide16.xml" ContentType="application/vnd.openxmlformats-officedocument.presentationml.notesSlide+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notesSlides/notesSlide17.xml" ContentType="application/vnd.openxmlformats-officedocument.presentationml.notesSlide+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notesSlides/notesSlide18.xml" ContentType="application/vnd.openxmlformats-officedocument.presentationml.notesSlide+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notesSlides/notesSlide19.xml" ContentType="application/vnd.openxmlformats-officedocument.presentationml.notesSlide+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notesSlides/notesSlide20.xml" ContentType="application/vnd.openxmlformats-officedocument.presentationml.notesSlide+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notesSlides/notesSlide21.xml" ContentType="application/vnd.openxmlformats-officedocument.presentationml.notesSlide+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notesSlides/notesSlide22.xml" ContentType="application/vnd.openxmlformats-officedocument.presentationml.notesSlide+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notesSlides/notesSlide23.xml" ContentType="application/vnd.openxmlformats-officedocument.presentationml.notesSlide+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notesSlides/notesSlide24.xml" ContentType="application/vnd.openxmlformats-officedocument.presentationml.notesSlide+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notesSlides/notesSlide25.xml" ContentType="application/vnd.openxmlformats-officedocument.presentationml.notesSlide+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notesSlides/notesSlide26.xml" ContentType="application/vnd.openxmlformats-officedocument.presentationml.notesSlide+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notesSlides/notesSlide27.xml" ContentType="application/vnd.openxmlformats-officedocument.presentationml.notesSlide+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notesSlides/notesSlide28.xml" ContentType="application/vnd.openxmlformats-officedocument.presentationml.notesSlide+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notesSlides/notesSlide29.xml" ContentType="application/vnd.openxmlformats-officedocument.presentationml.notesSlide+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notesSlides/notesSlide30.xml" ContentType="application/vnd.openxmlformats-officedocument.presentationml.notesSlide+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notesSlides/notesSlide31.xml" ContentType="application/vnd.openxmlformats-officedocument.presentationml.notesSlide+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notesSlides/notesSlide32.xml" ContentType="application/vnd.openxmlformats-officedocument.presentationml.notesSlide+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notesSlides/notesSlide33.xml" ContentType="application/vnd.openxmlformats-officedocument.presentationml.notesSlide+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notesSlides/notesSlide34.xml" ContentType="application/vnd.openxmlformats-officedocument.presentationml.notesSlide+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notesSlides/notesSlide35.xml" ContentType="application/vnd.openxmlformats-officedocument.presentationml.notesSlide+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notesSlides/notesSlide36.xml" ContentType="application/vnd.openxmlformats-officedocument.presentationml.notesSlide+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notesSlides/notesSlide37.xml" ContentType="application/vnd.openxmlformats-officedocument.presentationml.notesSlide+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notesSlides/notesSlide38.xml" ContentType="application/vnd.openxmlformats-officedocument.presentationml.notesSlide+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notesSlides/notesSlide39.xml" ContentType="application/vnd.openxmlformats-officedocument.presentationml.notesSlide+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notesSlides/notesSlide40.xml" ContentType="application/vnd.openxmlformats-officedocument.presentationml.notesSlide+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notesSlides/notesSlide41.xml" ContentType="application/vnd.openxmlformats-officedocument.presentationml.notesSlide+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notesSlides/notesSlide42.xml" ContentType="application/vnd.openxmlformats-officedocument.presentationml.notesSlide+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notesSlides/notesSlide43.xml" ContentType="application/vnd.openxmlformats-officedocument.presentationml.notesSlide+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notesSlides/notesSlide44.xml" ContentType="application/vnd.openxmlformats-officedocument.presentationml.notesSlide+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notesSlides/notesSlide45.xml" ContentType="application/vnd.openxmlformats-officedocument.presentationml.notesSlide+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notesSlides/notesSlide46.xml" ContentType="application/vnd.openxmlformats-officedocument.presentationml.notesSlide+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notesSlides/notesSlide47.xml" ContentType="application/vnd.openxmlformats-officedocument.presentationml.notesSlide+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notesSlides/notesSlide48.xml" ContentType="application/vnd.openxmlformats-officedocument.presentationml.notesSlide+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notesSlides/notesSlide49.xml" ContentType="application/vnd.openxmlformats-officedocument.presentationml.notesSlide+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notesSlides/notesSlide50.xml" ContentType="application/vnd.openxmlformats-officedocument.presentationml.notesSlide+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notesSlides/notesSlide51.xml" ContentType="application/vnd.openxmlformats-officedocument.presentationml.notesSlide+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notesSlides/notesSlide52.xml" ContentType="application/vnd.openxmlformats-officedocument.presentationml.notesSlide+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notesSlides/notesSlide53.xml" ContentType="application/vnd.openxmlformats-officedocument.presentationml.notesSlide+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notesSlides/notesSlide54.xml" ContentType="application/vnd.openxmlformats-officedocument.presentationml.notesSlide+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notesSlides/notesSlide55.xml" ContentType="application/vnd.openxmlformats-officedocument.presentationml.notesSlide+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notesSlides/notesSlide56.xml" ContentType="application/vnd.openxmlformats-officedocument.presentationml.notesSlide+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notesSlides/notesSlide57.xml" ContentType="application/vnd.openxmlformats-officedocument.presentationml.notesSlide+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notesSlides/notesSlide58.xml" ContentType="application/vnd.openxmlformats-officedocument.presentationml.notesSlide+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notesSlides/notesSlide59.xml" ContentType="application/vnd.openxmlformats-officedocument.presentationml.notesSlide+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notesSlides/notesSlide60.xml" ContentType="application/vnd.openxmlformats-officedocument.presentationml.notesSlide+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notesSlides/notesSlide61.xml" ContentType="application/vnd.openxmlformats-officedocument.presentationml.notesSlide+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notesSlides/notesSlide62.xml" ContentType="application/vnd.openxmlformats-officedocument.presentationml.notesSlide+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notesSlides/notesSlide63.xml" ContentType="application/vnd.openxmlformats-officedocument.presentationml.notesSlide+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notesSlides/notesSlide64.xml" ContentType="application/vnd.openxmlformats-officedocument.presentationml.notesSlide+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notesSlides/notesSlide65.xml" ContentType="application/vnd.openxmlformats-officedocument.presentationml.notesSlide+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notesSlides/notesSlide66.xml" ContentType="application/vnd.openxmlformats-officedocument.presentationml.notesSlide+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notesSlides/notesSlide67.xml" ContentType="application/vnd.openxmlformats-officedocument.presentationml.notesSlide+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notesSlides/notesSlide68.xml" ContentType="application/vnd.openxmlformats-officedocument.presentationml.notesSlide+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notesSlides/notesSlide69.xml" ContentType="application/vnd.openxmlformats-officedocument.presentationml.notesSlide+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notesSlides/notesSlide70.xml" ContentType="application/vnd.openxmlformats-officedocument.presentationml.notesSlide+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notesSlides/notesSlide71.xml" ContentType="application/vnd.openxmlformats-officedocument.presentationml.notesSlide+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notesSlides/notesSlide72.xml" ContentType="application/vnd.openxmlformats-officedocument.presentationml.notesSlide+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notesSlides/notesSlide73.xml" ContentType="application/vnd.openxmlformats-officedocument.presentationml.notesSlide+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notesSlides/notesSlide74.xml" ContentType="application/vnd.openxmlformats-officedocument.presentationml.notesSlide+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notesSlides/notesSlide75.xml" ContentType="application/vnd.openxmlformats-officedocument.presentationml.notesSlide+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notesSlides/notesSlide76.xml" ContentType="application/vnd.openxmlformats-officedocument.presentationml.notesSlide+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notesSlides/notesSlide77.xml" ContentType="application/vnd.openxmlformats-officedocument.presentationml.notesSlide+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notesSlides/notesSlide78.xml" ContentType="application/vnd.openxmlformats-officedocument.presentationml.notesSlide+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notesSlides/notesSlide79.xml" ContentType="application/vnd.openxmlformats-officedocument.presentationml.notesSlide+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notesSlides/notesSlide80.xml" ContentType="application/vnd.openxmlformats-officedocument.presentationml.notesSlide+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notesSlides/notesSlide81.xml" ContentType="application/vnd.openxmlformats-officedocument.presentationml.notesSlide+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notesSlides/notesSlide82.xml" ContentType="application/vnd.openxmlformats-officedocument.presentationml.notesSlide+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notesSlides/notesSlide83.xml" ContentType="application/vnd.openxmlformats-officedocument.presentationml.notesSlide+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notesSlides/notesSlide84.xml" ContentType="application/vnd.openxmlformats-officedocument.presentationml.notesSlide+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notesSlides/notesSlide85.xml" ContentType="application/vnd.openxmlformats-officedocument.presentationml.notesSlide+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notesSlides/notesSlide86.xml" ContentType="application/vnd.openxmlformats-officedocument.presentationml.notesSlide+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notesSlides/notesSlide87.xml" ContentType="application/vnd.openxmlformats-officedocument.presentationml.notesSlide+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notesSlides/notesSlide88.xml" ContentType="application/vnd.openxmlformats-officedocument.presentationml.notesSlide+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notesSlides/notesSlide89.xml" ContentType="application/vnd.openxmlformats-officedocument.presentationml.notesSlide+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notesSlides/notesSlide90.xml" ContentType="application/vnd.openxmlformats-officedocument.presentationml.notesSlide+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notesSlides/notesSlide91.xml" ContentType="application/vnd.openxmlformats-officedocument.presentationml.notesSlide+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notesSlides/notesSlide92.xml" ContentType="application/vnd.openxmlformats-officedocument.presentationml.notesSlide+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notesSlides/notesSlide93.xml" ContentType="application/vnd.openxmlformats-officedocument.presentationml.notesSlide+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notesSlides/notesSlide94.xml" ContentType="application/vnd.openxmlformats-officedocument.presentationml.notesSlide+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notesSlides/notesSlide95.xml" ContentType="application/vnd.openxmlformats-officedocument.presentationml.notesSlide+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notesSlides/notesSlide96.xml" ContentType="application/vnd.openxmlformats-officedocument.presentationml.notesSlide+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notesSlides/notesSlide97.xml" ContentType="application/vnd.openxmlformats-officedocument.presentationml.notesSlide+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notesSlides/notesSlide98.xml" ContentType="application/vnd.openxmlformats-officedocument.presentationml.notesSlide+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notesSlides/notesSlide99.xml" ContentType="application/vnd.openxmlformats-officedocument.presentationml.notesSlide+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notesSlides/notesSlide100.xml" ContentType="application/vnd.openxmlformats-officedocument.presentationml.notesSlide+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notesSlides/notesSlide101.xml" ContentType="application/vnd.openxmlformats-officedocument.presentationml.notesSlide+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notesSlides/notesSlide102.xml" ContentType="application/vnd.openxmlformats-officedocument.presentationml.notesSlide+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notesSlides/notesSlide103.xml" ContentType="application/vnd.openxmlformats-officedocument.presentationml.notesSlide+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notesSlides/notesSlide104.xml" ContentType="application/vnd.openxmlformats-officedocument.presentationml.notesSlide+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notesSlides/notesSlide105.xml" ContentType="application/vnd.openxmlformats-officedocument.presentationml.notesSlide+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notesSlides/notesSlide106.xml" ContentType="application/vnd.openxmlformats-officedocument.presentationml.notesSlide+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notesSlides/notesSlide107.xml" ContentType="application/vnd.openxmlformats-officedocument.presentationml.notesSlide+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notesSlides/notesSlide108.xml" ContentType="application/vnd.openxmlformats-officedocument.presentationml.notesSlide+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notesSlides/notesSlide109.xml" ContentType="application/vnd.openxmlformats-officedocument.presentationml.notesSlide+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notesSlides/notesSlide110.xml" ContentType="application/vnd.openxmlformats-officedocument.presentationml.notesSlide+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notesSlides/notesSlide111.xml" ContentType="application/vnd.openxmlformats-officedocument.presentationml.notesSlide+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notesSlides/notesSlide112.xml" ContentType="application/vnd.openxmlformats-officedocument.presentationml.notesSlide+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notesSlides/notesSlide113.xml" ContentType="application/vnd.openxmlformats-officedocument.presentationml.notesSlide+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notesSlides/notesSlide114.xml" ContentType="application/vnd.openxmlformats-officedocument.presentationml.notesSlide+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notesSlides/notesSlide115.xml" ContentType="application/vnd.openxmlformats-officedocument.presentationml.notesSlide+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notesSlides/notesSlide116.xml" ContentType="application/vnd.openxmlformats-officedocument.presentationml.notesSlide+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notesSlides/notesSlide117.xml" ContentType="application/vnd.openxmlformats-officedocument.presentationml.notesSlide+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notesSlides/notesSlide118.xml" ContentType="application/vnd.openxmlformats-officedocument.presentationml.notesSlide+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notesSlides/notesSlide119.xml" ContentType="application/vnd.openxmlformats-officedocument.presentationml.notesSlide+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notesSlides/notesSlide120.xml" ContentType="application/vnd.openxmlformats-officedocument.presentationml.notesSlide+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notesSlides/notesSlide121.xml" ContentType="application/vnd.openxmlformats-officedocument.presentationml.notesSlide+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notesSlides/notesSlide122.xml" ContentType="application/vnd.openxmlformats-officedocument.presentationml.notesSlide+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notesSlides/notesSlide123.xml" ContentType="application/vnd.openxmlformats-officedocument.presentationml.notesSlide+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notesSlides/notesSlide124.xml" ContentType="application/vnd.openxmlformats-officedocument.presentationml.notesSlide+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notesSlides/notesSlide125.xml" ContentType="application/vnd.openxmlformats-officedocument.presentationml.notesSlide+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notesSlides/notesSlide126.xml" ContentType="application/vnd.openxmlformats-officedocument.presentationml.notesSlide+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notesSlides/notesSlide127.xml" ContentType="application/vnd.openxmlformats-officedocument.presentationml.notesSlide+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notesSlides/notesSlide128.xml" ContentType="application/vnd.openxmlformats-officedocument.presentationml.notesSlide+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notesSlides/notesSlide129.xml" ContentType="application/vnd.openxmlformats-officedocument.presentationml.notesSlide+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notesSlides/notesSlide130.xml" ContentType="application/vnd.openxmlformats-officedocument.presentationml.notesSlide+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notesSlides/notesSlide131.xml" ContentType="application/vnd.openxmlformats-officedocument.presentationml.notesSlide+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notesSlides/notesSlide132.xml" ContentType="application/vnd.openxmlformats-officedocument.presentationml.notesSlide+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notesSlides/notesSlide133.xml" ContentType="application/vnd.openxmlformats-officedocument.presentationml.notesSlide+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notesSlides/notesSlide134.xml" ContentType="application/vnd.openxmlformats-officedocument.presentationml.notesSlide+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notesSlides/notesSlide135.xml" ContentType="application/vnd.openxmlformats-officedocument.presentationml.notesSlide+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notesSlides/notesSlide136.xml" ContentType="application/vnd.openxmlformats-officedocument.presentationml.notesSlide+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notesSlides/notesSlide137.xml" ContentType="application/vnd.openxmlformats-officedocument.presentationml.notesSlide+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notesSlides/notesSlide138.xml" ContentType="application/vnd.openxmlformats-officedocument.presentationml.notesSlide+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notesSlides/notesSlide139.xml" ContentType="application/vnd.openxmlformats-officedocument.presentationml.notesSlide+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notesSlides/notesSlide140.xml" ContentType="application/vnd.openxmlformats-officedocument.presentationml.notesSlide+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notesSlides/notesSlide141.xml" ContentType="application/vnd.openxmlformats-officedocument.presentationml.notesSlide+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notesSlides/notesSlide142.xml" ContentType="application/vnd.openxmlformats-officedocument.presentationml.notesSlide+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notesSlides/notesSlide143.xml" ContentType="application/vnd.openxmlformats-officedocument.presentationml.notesSlide+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notesSlides/notesSlide144.xml" ContentType="application/vnd.openxmlformats-officedocument.presentationml.notesSlide+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notesSlides/notesSlide145.xml" ContentType="application/vnd.openxmlformats-officedocument.presentationml.notesSlide+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notesSlides/notesSlide146.xml" ContentType="application/vnd.openxmlformats-officedocument.presentationml.notesSlide+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notesSlides/notesSlide147.xml" ContentType="application/vnd.openxmlformats-officedocument.presentationml.notesSlide+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notesSlides/notesSlide148.xml" ContentType="application/vnd.openxmlformats-officedocument.presentationml.notesSlide+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notesSlides/notesSlide149.xml" ContentType="application/vnd.openxmlformats-officedocument.presentationml.notesSlide+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notesSlides/notesSlide15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notesSlides/notesSlide151.xml" ContentType="application/vnd.openxmlformats-officedocument.presentationml.notesSlide+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notesSlides/notesSlide152.xml" ContentType="application/vnd.openxmlformats-officedocument.presentationml.notesSlide+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notesSlides/notesSlide153.xml" ContentType="application/vnd.openxmlformats-officedocument.presentationml.notesSlide+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notesSlides/notesSlide154.xml" ContentType="application/vnd.openxmlformats-officedocument.presentationml.notesSlide+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00.xml" ContentType="application/vnd.openxmlformats-officedocument.presentationml.tags+xml"/>
  <Override PartName="/ppt/notesSlides/notesSlide155.xml" ContentType="application/vnd.openxmlformats-officedocument.presentationml.notesSlide+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notesSlides/notesSlide156.xml" ContentType="application/vnd.openxmlformats-officedocument.presentationml.notesSlide+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notesSlides/notesSlide157.xml" ContentType="application/vnd.openxmlformats-officedocument.presentationml.notesSlide+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notesSlides/notesSlide158.xml" ContentType="application/vnd.openxmlformats-officedocument.presentationml.notesSlide+xml"/>
  <Override PartName="/ppt/tags/tag1839.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notesSlides/notesSlide159.xml" ContentType="application/vnd.openxmlformats-officedocument.presentationml.notesSlide+xml"/>
  <Override PartName="/ppt/tags/tag1848.xml" ContentType="application/vnd.openxmlformats-officedocument.presentationml.tags+xml"/>
  <Override PartName="/ppt/tags/tag1849.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notesSlides/notesSlide160.xml" ContentType="application/vnd.openxmlformats-officedocument.presentationml.notesSlide+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notesSlides/notesSlide161.xml" ContentType="application/vnd.openxmlformats-officedocument.presentationml.notesSlide+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notesSlides/notesSlide162.xml" ContentType="application/vnd.openxmlformats-officedocument.presentationml.notesSlide+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notesSlides/notesSlide163.xml" ContentType="application/vnd.openxmlformats-officedocument.presentationml.notesSlide+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notesSlides/notesSlide164.xml" ContentType="application/vnd.openxmlformats-officedocument.presentationml.notesSlide+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notesSlides/notesSlide165.xml" ContentType="application/vnd.openxmlformats-officedocument.presentationml.notesSlide+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0.xml" ContentType="application/vnd.openxmlformats-officedocument.presentationml.tags+xml"/>
  <Override PartName="/ppt/notesSlides/notesSlide166.xml" ContentType="application/vnd.openxmlformats-officedocument.presentationml.notesSlide+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notesSlides/notesSlide167.xml" ContentType="application/vnd.openxmlformats-officedocument.presentationml.notesSlide+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notesSlides/notesSlide168.xml" ContentType="application/vnd.openxmlformats-officedocument.presentationml.notesSlide+xml"/>
  <Override PartName="/ppt/tags/tag1929.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notesSlides/notesSlide169.xml" ContentType="application/vnd.openxmlformats-officedocument.presentationml.notesSlide+xml"/>
  <Override PartName="/ppt/tags/tag1938.xml" ContentType="application/vnd.openxmlformats-officedocument.presentationml.tags+xml"/>
  <Override PartName="/ppt/tags/tag1939.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notesSlides/notesSlide170.xml" ContentType="application/vnd.openxmlformats-officedocument.presentationml.notesSlide+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notesSlides/notesSlide171.xml" ContentType="application/vnd.openxmlformats-officedocument.presentationml.notesSlide+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notesSlides/notesSlide172.xml" ContentType="application/vnd.openxmlformats-officedocument.presentationml.notesSlide+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notesSlides/notesSlide173.xml" ContentType="application/vnd.openxmlformats-officedocument.presentationml.notesSlide+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notesSlides/notesSlide174.xml" ContentType="application/vnd.openxmlformats-officedocument.presentationml.notesSlide+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notesSlides/notesSlide175.xml" ContentType="application/vnd.openxmlformats-officedocument.presentationml.notesSlide+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notesSlides/notesSlide176.xml" ContentType="application/vnd.openxmlformats-officedocument.presentationml.notesSlide+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0.xml" ContentType="application/vnd.openxmlformats-officedocument.presentationml.tags+xml"/>
  <Override PartName="/ppt/notesSlides/notesSlide177.xml" ContentType="application/vnd.openxmlformats-officedocument.presentationml.notesSlide+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notesSlides/notesSlide178.xml" ContentType="application/vnd.openxmlformats-officedocument.presentationml.notesSlide+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notesSlides/notesSlide179.xml" ContentType="application/vnd.openxmlformats-officedocument.presentationml.notesSlide+xml"/>
  <Override PartName="/ppt/tags/tag2029.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notesSlides/notesSlide180.xml" ContentType="application/vnd.openxmlformats-officedocument.presentationml.notesSlide+xml"/>
  <Override PartName="/ppt/tags/tag2038.xml" ContentType="application/vnd.openxmlformats-officedocument.presentationml.tags+xml"/>
  <Override PartName="/ppt/tags/tag2039.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notesSlides/notesSlide181.xml" ContentType="application/vnd.openxmlformats-officedocument.presentationml.notesSlide+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notesSlides/notesSlide182.xml" ContentType="application/vnd.openxmlformats-officedocument.presentationml.notesSlide+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notesSlides/notesSlide183.xml" ContentType="application/vnd.openxmlformats-officedocument.presentationml.notesSlide+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notesSlides/notesSlide184.xml" ContentType="application/vnd.openxmlformats-officedocument.presentationml.notesSlide+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notesSlides/notesSlide185.xml" ContentType="application/vnd.openxmlformats-officedocument.presentationml.notesSlide+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notesSlides/notesSlide186.xml" ContentType="application/vnd.openxmlformats-officedocument.presentationml.notesSlide+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9"/>
  </p:notesMasterIdLst>
  <p:handoutMasterIdLst>
    <p:handoutMasterId r:id="rId190"/>
  </p:handoutMasterIdLst>
  <p:sldIdLst>
    <p:sldId id="590" r:id="rId3"/>
    <p:sldId id="396" r:id="rId4"/>
    <p:sldId id="399" r:id="rId5"/>
    <p:sldId id="400" r:id="rId6"/>
    <p:sldId id="401" r:id="rId7"/>
    <p:sldId id="402" r:id="rId8"/>
    <p:sldId id="403" r:id="rId9"/>
    <p:sldId id="404" r:id="rId10"/>
    <p:sldId id="405" r:id="rId11"/>
    <p:sldId id="406" r:id="rId12"/>
    <p:sldId id="407" r:id="rId13"/>
    <p:sldId id="408" r:id="rId14"/>
    <p:sldId id="409" r:id="rId15"/>
    <p:sldId id="410" r:id="rId16"/>
    <p:sldId id="411" r:id="rId17"/>
    <p:sldId id="412" r:id="rId18"/>
    <p:sldId id="414" r:id="rId19"/>
    <p:sldId id="415" r:id="rId20"/>
    <p:sldId id="416" r:id="rId21"/>
    <p:sldId id="417" r:id="rId22"/>
    <p:sldId id="418" r:id="rId23"/>
    <p:sldId id="419" r:id="rId24"/>
    <p:sldId id="420" r:id="rId25"/>
    <p:sldId id="421" r:id="rId26"/>
    <p:sldId id="422" r:id="rId27"/>
    <p:sldId id="423" r:id="rId28"/>
    <p:sldId id="424" r:id="rId29"/>
    <p:sldId id="425" r:id="rId30"/>
    <p:sldId id="426" r:id="rId31"/>
    <p:sldId id="427" r:id="rId32"/>
    <p:sldId id="428" r:id="rId33"/>
    <p:sldId id="429" r:id="rId34"/>
    <p:sldId id="430" r:id="rId35"/>
    <p:sldId id="431" r:id="rId36"/>
    <p:sldId id="432" r:id="rId37"/>
    <p:sldId id="433" r:id="rId38"/>
    <p:sldId id="434" r:id="rId39"/>
    <p:sldId id="435" r:id="rId40"/>
    <p:sldId id="436" r:id="rId41"/>
    <p:sldId id="437" r:id="rId42"/>
    <p:sldId id="438" r:id="rId43"/>
    <p:sldId id="439" r:id="rId44"/>
    <p:sldId id="440" r:id="rId45"/>
    <p:sldId id="441" r:id="rId46"/>
    <p:sldId id="442" r:id="rId47"/>
    <p:sldId id="444" r:id="rId48"/>
    <p:sldId id="445" r:id="rId49"/>
    <p:sldId id="446" r:id="rId50"/>
    <p:sldId id="447" r:id="rId51"/>
    <p:sldId id="448" r:id="rId52"/>
    <p:sldId id="449" r:id="rId53"/>
    <p:sldId id="450" r:id="rId54"/>
    <p:sldId id="451" r:id="rId55"/>
    <p:sldId id="452" r:id="rId56"/>
    <p:sldId id="453" r:id="rId57"/>
    <p:sldId id="454" r:id="rId58"/>
    <p:sldId id="455" r:id="rId59"/>
    <p:sldId id="456" r:id="rId60"/>
    <p:sldId id="457" r:id="rId61"/>
    <p:sldId id="458" r:id="rId62"/>
    <p:sldId id="459" r:id="rId63"/>
    <p:sldId id="460" r:id="rId64"/>
    <p:sldId id="461" r:id="rId65"/>
    <p:sldId id="462" r:id="rId66"/>
    <p:sldId id="463" r:id="rId67"/>
    <p:sldId id="464" r:id="rId68"/>
    <p:sldId id="465" r:id="rId69"/>
    <p:sldId id="466" r:id="rId70"/>
    <p:sldId id="467" r:id="rId71"/>
    <p:sldId id="468" r:id="rId72"/>
    <p:sldId id="469" r:id="rId73"/>
    <p:sldId id="470" r:id="rId74"/>
    <p:sldId id="471" r:id="rId75"/>
    <p:sldId id="472" r:id="rId76"/>
    <p:sldId id="473" r:id="rId77"/>
    <p:sldId id="474" r:id="rId78"/>
    <p:sldId id="475" r:id="rId79"/>
    <p:sldId id="476" r:id="rId80"/>
    <p:sldId id="477" r:id="rId81"/>
    <p:sldId id="478" r:id="rId82"/>
    <p:sldId id="285" r:id="rId83"/>
    <p:sldId id="286" r:id="rId84"/>
    <p:sldId id="287" r:id="rId85"/>
    <p:sldId id="288" r:id="rId86"/>
    <p:sldId id="289" r:id="rId87"/>
    <p:sldId id="290" r:id="rId88"/>
    <p:sldId id="291" r:id="rId89"/>
    <p:sldId id="292" r:id="rId90"/>
    <p:sldId id="293" r:id="rId91"/>
    <p:sldId id="294" r:id="rId92"/>
    <p:sldId id="295" r:id="rId93"/>
    <p:sldId id="296" r:id="rId94"/>
    <p:sldId id="297" r:id="rId95"/>
    <p:sldId id="298" r:id="rId96"/>
    <p:sldId id="299" r:id="rId97"/>
    <p:sldId id="300" r:id="rId98"/>
    <p:sldId id="301" r:id="rId99"/>
    <p:sldId id="302" r:id="rId100"/>
    <p:sldId id="303" r:id="rId101"/>
    <p:sldId id="304" r:id="rId102"/>
    <p:sldId id="327" r:id="rId103"/>
    <p:sldId id="328" r:id="rId104"/>
    <p:sldId id="329" r:id="rId105"/>
    <p:sldId id="330" r:id="rId106"/>
    <p:sldId id="331" r:id="rId107"/>
    <p:sldId id="332" r:id="rId108"/>
    <p:sldId id="333" r:id="rId109"/>
    <p:sldId id="334" r:id="rId110"/>
    <p:sldId id="335" r:id="rId111"/>
    <p:sldId id="336" r:id="rId112"/>
    <p:sldId id="337" r:id="rId113"/>
    <p:sldId id="338" r:id="rId114"/>
    <p:sldId id="339" r:id="rId115"/>
    <p:sldId id="340" r:id="rId116"/>
    <p:sldId id="341" r:id="rId117"/>
    <p:sldId id="342" r:id="rId118"/>
    <p:sldId id="343" r:id="rId119"/>
    <p:sldId id="344" r:id="rId120"/>
    <p:sldId id="345" r:id="rId121"/>
    <p:sldId id="346" r:id="rId122"/>
    <p:sldId id="347" r:id="rId123"/>
    <p:sldId id="348" r:id="rId124"/>
    <p:sldId id="349" r:id="rId125"/>
    <p:sldId id="350" r:id="rId126"/>
    <p:sldId id="351" r:id="rId127"/>
    <p:sldId id="352" r:id="rId128"/>
    <p:sldId id="353" r:id="rId129"/>
    <p:sldId id="354" r:id="rId130"/>
    <p:sldId id="355" r:id="rId131"/>
    <p:sldId id="356" r:id="rId132"/>
    <p:sldId id="357" r:id="rId133"/>
    <p:sldId id="306" r:id="rId134"/>
    <p:sldId id="307" r:id="rId135"/>
    <p:sldId id="308" r:id="rId136"/>
    <p:sldId id="309" r:id="rId137"/>
    <p:sldId id="310" r:id="rId138"/>
    <p:sldId id="311" r:id="rId139"/>
    <p:sldId id="312" r:id="rId140"/>
    <p:sldId id="313" r:id="rId141"/>
    <p:sldId id="314" r:id="rId142"/>
    <p:sldId id="315" r:id="rId143"/>
    <p:sldId id="316" r:id="rId144"/>
    <p:sldId id="317" r:id="rId145"/>
    <p:sldId id="318" r:id="rId146"/>
    <p:sldId id="319" r:id="rId147"/>
    <p:sldId id="320" r:id="rId148"/>
    <p:sldId id="321" r:id="rId149"/>
    <p:sldId id="322" r:id="rId150"/>
    <p:sldId id="323" r:id="rId151"/>
    <p:sldId id="324" r:id="rId152"/>
    <p:sldId id="325" r:id="rId153"/>
    <p:sldId id="376" r:id="rId154"/>
    <p:sldId id="377" r:id="rId155"/>
    <p:sldId id="378" r:id="rId156"/>
    <p:sldId id="379" r:id="rId157"/>
    <p:sldId id="380" r:id="rId158"/>
    <p:sldId id="381" r:id="rId159"/>
    <p:sldId id="382" r:id="rId160"/>
    <p:sldId id="383" r:id="rId161"/>
    <p:sldId id="384" r:id="rId162"/>
    <p:sldId id="385" r:id="rId163"/>
    <p:sldId id="386" r:id="rId164"/>
    <p:sldId id="387" r:id="rId165"/>
    <p:sldId id="388" r:id="rId166"/>
    <p:sldId id="389" r:id="rId167"/>
    <p:sldId id="390" r:id="rId168"/>
    <p:sldId id="391" r:id="rId169"/>
    <p:sldId id="392" r:id="rId170"/>
    <p:sldId id="393" r:id="rId171"/>
    <p:sldId id="394" r:id="rId172"/>
    <p:sldId id="359" r:id="rId173"/>
    <p:sldId id="360" r:id="rId174"/>
    <p:sldId id="361" r:id="rId175"/>
    <p:sldId id="362" r:id="rId176"/>
    <p:sldId id="363" r:id="rId177"/>
    <p:sldId id="364" r:id="rId178"/>
    <p:sldId id="365" r:id="rId179"/>
    <p:sldId id="366" r:id="rId180"/>
    <p:sldId id="367" r:id="rId181"/>
    <p:sldId id="368" r:id="rId182"/>
    <p:sldId id="369" r:id="rId183"/>
    <p:sldId id="370" r:id="rId184"/>
    <p:sldId id="371" r:id="rId185"/>
    <p:sldId id="372" r:id="rId186"/>
    <p:sldId id="373" r:id="rId187"/>
    <p:sldId id="374" r:id="rId188"/>
  </p:sldIdLst>
  <p:sldSz cx="12192000" cy="6858000"/>
  <p:notesSz cx="6858000" cy="9144000"/>
  <p:custDataLst>
    <p:tags r:id="rId1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田小兵" initials="W用" lastIdx="0" clrIdx="0"/>
  <p:cmAuthor id="1" name="lenovo" initials="l" lastIdx="0" clrIdx="0"/>
  <p:cmAuthor id="2"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784AD"/>
    <a:srgbClr val="014E6A"/>
    <a:srgbClr val="AE0203"/>
    <a:srgbClr val="711000"/>
    <a:srgbClr val="01431D"/>
    <a:srgbClr val="01621F"/>
    <a:srgbClr val="AF0000"/>
    <a:srgbClr val="DCE797"/>
    <a:srgbClr val="637067"/>
    <a:srgbClr val="89D7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64171" autoAdjust="0"/>
  </p:normalViewPr>
  <p:slideViewPr>
    <p:cSldViewPr snapToGrid="0">
      <p:cViewPr varScale="1">
        <p:scale>
          <a:sx n="52" d="100"/>
          <a:sy n="52" d="100"/>
        </p:scale>
        <p:origin x="-534" y="-90"/>
      </p:cViewPr>
      <p:guideLst>
        <p:guide orient="horz" pos="3748"/>
        <p:guide orient="horz" pos="550"/>
        <p:guide pos="688"/>
        <p:guide pos="7015"/>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5" Type="http://schemas.openxmlformats.org/officeDocument/2006/relationships/slide" Target="slides/slide173.xml"/><Relationship Id="rId170" Type="http://schemas.openxmlformats.org/officeDocument/2006/relationships/slide" Target="slides/slide168.xml"/><Relationship Id="rId191" Type="http://schemas.openxmlformats.org/officeDocument/2006/relationships/tags" Target="tags/tag1.xml"/><Relationship Id="rId196" Type="http://schemas.openxmlformats.org/officeDocument/2006/relationships/tableStyles" Target="tableStyle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181" Type="http://schemas.openxmlformats.org/officeDocument/2006/relationships/slide" Target="slides/slide179.xml"/><Relationship Id="rId186" Type="http://schemas.openxmlformats.org/officeDocument/2006/relationships/slide" Target="slides/slide184.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92" Type="http://schemas.openxmlformats.org/officeDocument/2006/relationships/commentAuthors" Target="commentAuthor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72" Type="http://schemas.openxmlformats.org/officeDocument/2006/relationships/slide" Target="slides/slide170.xml"/><Relationship Id="rId193"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theme" Target="theme/theme1.xml"/><Relationship Id="rId190" Type="http://schemas.openxmlformats.org/officeDocument/2006/relationships/handoutMaster" Target="handoutMasters/handoutMaster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6" Type="http://schemas.openxmlformats.org/officeDocument/2006/relationships/slide" Target="slides/slide24.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E5FBB55-74B2-44BC-AC78-9C8120541354}" type="doc">
      <dgm:prSet loTypeId="urn:microsoft.com/office/officeart/2005/8/layout/cycle7#1" loCatId="cycle" qsTypeId="urn:microsoft.com/office/officeart/2005/8/quickstyle/simple1#1" qsCatId="simple" csTypeId="urn:microsoft.com/office/officeart/2005/8/colors/accent1_2#1" csCatId="accent1" phldr="0"/>
      <dgm:spPr/>
      <dgm:t>
        <a:bodyPr/>
        <a:lstStyle/>
        <a:p>
          <a:endParaRPr lang="zh-CN" altLang="en-US"/>
        </a:p>
      </dgm:t>
    </dgm:pt>
    <dgm:pt modelId="{E5F7B21D-EDDB-4955-880B-EEB76C1FBF59}" type="parTrans" cxnId="{36D0B34D-FDD4-468B-AF7C-02716E96BA5D}">
      <dgm:prSet/>
      <dgm:spPr/>
      <dgm:t>
        <a:bodyPr/>
        <a:lstStyle/>
        <a:p>
          <a:endParaRPr lang="zh-CN" altLang="en-US"/>
        </a:p>
      </dgm:t>
    </dgm:pt>
    <dgm:pt modelId="{FD81B4A0-A345-47B8-9034-54FAD7F16EEA}">
      <dgm:prSet phldrT="[文本]" custT="0"/>
      <dgm:spPr/>
      <dgm:t>
        <a:bodyPr vert="horz" wrap="square"/>
        <a:lstStyle/>
        <a:p>
          <a:pPr>
            <a:lnSpc>
              <a:spcPct val="100000"/>
            </a:lnSpc>
            <a:spcBef>
              <a:spcPct val="0"/>
            </a:spcBef>
            <a:spcAft>
              <a:spcPct val="35000"/>
            </a:spcAft>
          </a:pPr>
          <a:r>
            <a:rPr lang="zh-CN" altLang="en-US"/>
            <a:t>联想</a:t>
          </a:r>
        </a:p>
      </dgm:t>
    </dgm:pt>
    <dgm:pt modelId="{1EF361B0-10D3-4975-BCEB-0A2159A1CAE4}" type="sibTrans" cxnId="{36D0B34D-FDD4-468B-AF7C-02716E96BA5D}">
      <dgm:prSet/>
      <dgm:spPr/>
      <dgm:t>
        <a:bodyPr/>
        <a:lstStyle/>
        <a:p>
          <a:endParaRPr lang="zh-CN" altLang="en-US"/>
        </a:p>
      </dgm:t>
    </dgm:pt>
    <dgm:pt modelId="{0B5786FC-6F01-4387-BA93-C2ED8F2F5F9F}" type="parTrans" cxnId="{045999EB-15EA-4851-9CD6-CF13C3B1A452}">
      <dgm:prSet/>
      <dgm:spPr/>
      <dgm:t>
        <a:bodyPr/>
        <a:lstStyle/>
        <a:p>
          <a:endParaRPr lang="zh-CN" altLang="en-US"/>
        </a:p>
      </dgm:t>
    </dgm:pt>
    <dgm:pt modelId="{B3995DE3-A920-49BD-B90D-49DF4D6B94F9}">
      <dgm:prSet phldrT="[文本]" custT="0"/>
      <dgm:spPr/>
      <dgm:t>
        <a:bodyPr vert="horz" wrap="square"/>
        <a:lstStyle/>
        <a:p>
          <a:pPr>
            <a:lnSpc>
              <a:spcPct val="100000"/>
            </a:lnSpc>
            <a:spcBef>
              <a:spcPct val="0"/>
            </a:spcBef>
            <a:spcAft>
              <a:spcPct val="35000"/>
            </a:spcAft>
          </a:pPr>
          <a:r>
            <a:rPr lang="zh-CN" altLang="en-US"/>
            <a:t>形象联想</a:t>
          </a:r>
        </a:p>
      </dgm:t>
    </dgm:pt>
    <dgm:pt modelId="{B5EFECF8-F5E2-41D1-B747-7DC03FDA2049}" type="sibTrans" cxnId="{045999EB-15EA-4851-9CD6-CF13C3B1A452}">
      <dgm:prSet/>
      <dgm:spPr/>
      <dgm:t>
        <a:bodyPr/>
        <a:lstStyle/>
        <a:p>
          <a:endParaRPr lang="zh-CN" altLang="en-US"/>
        </a:p>
      </dgm:t>
    </dgm:pt>
    <dgm:pt modelId="{AA8EA639-CBEC-4D14-84DF-6FD6A7CA2AAC}" type="parTrans" cxnId="{8F2B287E-69FD-460E-856C-E17BA9FCEFD8}">
      <dgm:prSet/>
      <dgm:spPr/>
      <dgm:t>
        <a:bodyPr/>
        <a:lstStyle/>
        <a:p>
          <a:endParaRPr lang="zh-CN" altLang="en-US"/>
        </a:p>
      </dgm:t>
    </dgm:pt>
    <dgm:pt modelId="{75AE001A-7AA3-4D0D-8AEC-957FF2B7D3BE}">
      <dgm:prSet phldrT="[文本]" custT="0"/>
      <dgm:spPr/>
      <dgm:t>
        <a:bodyPr vert="horz" wrap="square"/>
        <a:lstStyle/>
        <a:p>
          <a:pPr>
            <a:lnSpc>
              <a:spcPct val="100000"/>
            </a:lnSpc>
            <a:spcBef>
              <a:spcPct val="0"/>
            </a:spcBef>
            <a:spcAft>
              <a:spcPct val="35000"/>
            </a:spcAft>
          </a:pPr>
          <a:r>
            <a:rPr lang="zh-CN" altLang="en-US"/>
            <a:t>事理联想</a:t>
          </a:r>
        </a:p>
      </dgm:t>
    </dgm:pt>
    <dgm:pt modelId="{E405E0E1-B30E-4F09-96E1-A6304DA3EA52}" type="sibTrans" cxnId="{8F2B287E-69FD-460E-856C-E17BA9FCEFD8}">
      <dgm:prSet/>
      <dgm:spPr/>
      <dgm:t>
        <a:bodyPr/>
        <a:lstStyle/>
        <a:p>
          <a:endParaRPr lang="zh-CN" altLang="en-US"/>
        </a:p>
      </dgm:t>
    </dgm:pt>
    <dgm:pt modelId="{CCF7C031-5F3B-494B-9CA8-C75E89BC6D59}" type="pres">
      <dgm:prSet presAssocID="{6E5FBB55-74B2-44BC-AC78-9C8120541354}" presName="Name0" presStyleCnt="0">
        <dgm:presLayoutVars>
          <dgm:dir/>
          <dgm:resizeHandles val="exact"/>
        </dgm:presLayoutVars>
      </dgm:prSet>
      <dgm:spPr/>
      <dgm:t>
        <a:bodyPr/>
        <a:lstStyle/>
        <a:p>
          <a:endParaRPr/>
        </a:p>
      </dgm:t>
    </dgm:pt>
    <dgm:pt modelId="{08AB63ED-303C-4535-83BE-CFA56B755A49}" type="pres">
      <dgm:prSet presAssocID="{FD81B4A0-A345-47B8-9034-54FAD7F16EEA}" presName="node" presStyleLbl="node1" presStyleIdx="0" presStyleCnt="3">
        <dgm:presLayoutVars>
          <dgm:bulletEnabled val="1"/>
        </dgm:presLayoutVars>
      </dgm:prSet>
      <dgm:spPr/>
      <dgm:t>
        <a:bodyPr/>
        <a:lstStyle/>
        <a:p>
          <a:endParaRPr/>
        </a:p>
      </dgm:t>
    </dgm:pt>
    <dgm:pt modelId="{97F39950-454C-43F9-9796-3DBC01350EA2}" type="pres">
      <dgm:prSet presAssocID="{1EF361B0-10D3-4975-BCEB-0A2159A1CAE4}" presName="sibTrans" presStyleLbl="sibTrans2D1" presStyleIdx="0" presStyleCnt="3"/>
      <dgm:spPr/>
      <dgm:t>
        <a:bodyPr/>
        <a:lstStyle/>
        <a:p>
          <a:endParaRPr/>
        </a:p>
      </dgm:t>
    </dgm:pt>
    <dgm:pt modelId="{0C18B507-9B20-414B-AB3C-235076D54769}" type="pres">
      <dgm:prSet presAssocID="{1EF361B0-10D3-4975-BCEB-0A2159A1CAE4}" presName="connectorText" presStyleLbl="sibTrans2D1" presStyleIdx="0" presStyleCnt="3"/>
      <dgm:spPr/>
      <dgm:t>
        <a:bodyPr/>
        <a:lstStyle/>
        <a:p>
          <a:endParaRPr/>
        </a:p>
      </dgm:t>
    </dgm:pt>
    <dgm:pt modelId="{54F1E4FC-40C7-436A-952E-A33C90D6EA21}" type="pres">
      <dgm:prSet presAssocID="{B3995DE3-A920-49BD-B90D-49DF4D6B94F9}" presName="node" presStyleLbl="node1" presStyleIdx="1" presStyleCnt="3">
        <dgm:presLayoutVars>
          <dgm:bulletEnabled val="1"/>
        </dgm:presLayoutVars>
      </dgm:prSet>
      <dgm:spPr/>
      <dgm:t>
        <a:bodyPr/>
        <a:lstStyle/>
        <a:p>
          <a:endParaRPr/>
        </a:p>
      </dgm:t>
    </dgm:pt>
    <dgm:pt modelId="{E068CDE7-4F94-46CD-9906-0B60DF0B6ACB}" type="pres">
      <dgm:prSet presAssocID="{B5EFECF8-F5E2-41D1-B747-7DC03FDA2049}" presName="sibTrans" presStyleLbl="sibTrans2D1" presStyleIdx="1" presStyleCnt="3"/>
      <dgm:spPr/>
      <dgm:t>
        <a:bodyPr/>
        <a:lstStyle/>
        <a:p>
          <a:endParaRPr/>
        </a:p>
      </dgm:t>
    </dgm:pt>
    <dgm:pt modelId="{CE17F78B-B90E-44D4-8C83-46147AFCCD4F}" type="pres">
      <dgm:prSet presAssocID="{B5EFECF8-F5E2-41D1-B747-7DC03FDA2049}" presName="connectorText" presStyleLbl="sibTrans2D1" presStyleIdx="1" presStyleCnt="3"/>
      <dgm:spPr/>
      <dgm:t>
        <a:bodyPr/>
        <a:lstStyle/>
        <a:p>
          <a:endParaRPr/>
        </a:p>
      </dgm:t>
    </dgm:pt>
    <dgm:pt modelId="{16E6D73D-0C2D-4F2E-8F54-ED0B6238B1DF}" type="pres">
      <dgm:prSet presAssocID="{75AE001A-7AA3-4D0D-8AEC-957FF2B7D3BE}" presName="node" presStyleLbl="node1" presStyleIdx="2" presStyleCnt="3">
        <dgm:presLayoutVars>
          <dgm:bulletEnabled val="1"/>
        </dgm:presLayoutVars>
      </dgm:prSet>
      <dgm:spPr/>
      <dgm:t>
        <a:bodyPr/>
        <a:lstStyle/>
        <a:p>
          <a:endParaRPr/>
        </a:p>
      </dgm:t>
    </dgm:pt>
    <dgm:pt modelId="{0E1DC624-06E4-4837-AFAE-09183CBBBDF0}" type="pres">
      <dgm:prSet presAssocID="{E405E0E1-B30E-4F09-96E1-A6304DA3EA52}" presName="sibTrans" presStyleLbl="sibTrans2D1" presStyleIdx="2" presStyleCnt="3"/>
      <dgm:spPr/>
      <dgm:t>
        <a:bodyPr/>
        <a:lstStyle/>
        <a:p>
          <a:endParaRPr/>
        </a:p>
      </dgm:t>
    </dgm:pt>
    <dgm:pt modelId="{FECB3C4C-2D55-4804-A958-985CE091DD6A}" type="pres">
      <dgm:prSet presAssocID="{E405E0E1-B30E-4F09-96E1-A6304DA3EA52}" presName="connectorText" presStyleLbl="sibTrans2D1" presStyleIdx="2" presStyleCnt="3"/>
      <dgm:spPr/>
      <dgm:t>
        <a:bodyPr/>
        <a:lstStyle/>
        <a:p>
          <a:endParaRPr/>
        </a:p>
      </dgm:t>
    </dgm:pt>
  </dgm:ptLst>
  <dgm:cxnLst>
    <dgm:cxn modelId="{0D24631D-D434-4959-BED1-210C1E3A90A5}" type="presOf" srcId="{FD81B4A0-A345-47B8-9034-54FAD7F16EEA}" destId="{08AB63ED-303C-4535-83BE-CFA56B755A49}" srcOrd="0" destOrd="0" presId="urn:microsoft.com/office/officeart/2005/8/layout/cycle7#1"/>
    <dgm:cxn modelId="{B1086758-C4EB-470C-8EE6-BDA53B3E046C}" type="presOf" srcId="{1EF361B0-10D3-4975-BCEB-0A2159A1CAE4}" destId="{0C18B507-9B20-414B-AB3C-235076D54769}" srcOrd="1" destOrd="0" presId="urn:microsoft.com/office/officeart/2005/8/layout/cycle7#1"/>
    <dgm:cxn modelId="{EEE5A928-6ED8-48A6-8803-E235E3187972}" type="presOf" srcId="{E405E0E1-B30E-4F09-96E1-A6304DA3EA52}" destId="{0E1DC624-06E4-4837-AFAE-09183CBBBDF0}" srcOrd="0" destOrd="0" presId="urn:microsoft.com/office/officeart/2005/8/layout/cycle7#1"/>
    <dgm:cxn modelId="{B3B47837-ADEB-432E-B411-DB951FDE4DF9}" type="presOf" srcId="{B3995DE3-A920-49BD-B90D-49DF4D6B94F9}" destId="{54F1E4FC-40C7-436A-952E-A33C90D6EA21}" srcOrd="0" destOrd="0" presId="urn:microsoft.com/office/officeart/2005/8/layout/cycle7#1"/>
    <dgm:cxn modelId="{4F70EFCB-8697-4D31-B3F0-7B212D394646}" type="presOf" srcId="{6E5FBB55-74B2-44BC-AC78-9C8120541354}" destId="{CCF7C031-5F3B-494B-9CA8-C75E89BC6D59}" srcOrd="0" destOrd="0" presId="urn:microsoft.com/office/officeart/2005/8/layout/cycle7#1"/>
    <dgm:cxn modelId="{B504F55B-31C6-4BBE-BA6B-C4B64CB2AB72}" type="presOf" srcId="{1EF361B0-10D3-4975-BCEB-0A2159A1CAE4}" destId="{97F39950-454C-43F9-9796-3DBC01350EA2}" srcOrd="0" destOrd="0" presId="urn:microsoft.com/office/officeart/2005/8/layout/cycle7#1"/>
    <dgm:cxn modelId="{8F2B287E-69FD-460E-856C-E17BA9FCEFD8}" srcId="{6E5FBB55-74B2-44BC-AC78-9C8120541354}" destId="{75AE001A-7AA3-4D0D-8AEC-957FF2B7D3BE}" srcOrd="2" destOrd="0" parTransId="{AA8EA639-CBEC-4D14-84DF-6FD6A7CA2AAC}" sibTransId="{E405E0E1-B30E-4F09-96E1-A6304DA3EA52}"/>
    <dgm:cxn modelId="{7478C4AE-646C-472C-B2EB-E9043D3F5B99}" type="presOf" srcId="{E405E0E1-B30E-4F09-96E1-A6304DA3EA52}" destId="{FECB3C4C-2D55-4804-A958-985CE091DD6A}" srcOrd="1" destOrd="0" presId="urn:microsoft.com/office/officeart/2005/8/layout/cycle7#1"/>
    <dgm:cxn modelId="{5256FA96-DE92-47F8-AF80-8C6779DCF703}" type="presOf" srcId="{B5EFECF8-F5E2-41D1-B747-7DC03FDA2049}" destId="{E068CDE7-4F94-46CD-9906-0B60DF0B6ACB}" srcOrd="0" destOrd="0" presId="urn:microsoft.com/office/officeart/2005/8/layout/cycle7#1"/>
    <dgm:cxn modelId="{36D0B34D-FDD4-468B-AF7C-02716E96BA5D}" srcId="{6E5FBB55-74B2-44BC-AC78-9C8120541354}" destId="{FD81B4A0-A345-47B8-9034-54FAD7F16EEA}" srcOrd="0" destOrd="0" parTransId="{E5F7B21D-EDDB-4955-880B-EEB76C1FBF59}" sibTransId="{1EF361B0-10D3-4975-BCEB-0A2159A1CAE4}"/>
    <dgm:cxn modelId="{D83946AB-94DF-42C5-9573-488F18B3D6C4}" type="presOf" srcId="{75AE001A-7AA3-4D0D-8AEC-957FF2B7D3BE}" destId="{16E6D73D-0C2D-4F2E-8F54-ED0B6238B1DF}" srcOrd="0" destOrd="0" presId="urn:microsoft.com/office/officeart/2005/8/layout/cycle7#1"/>
    <dgm:cxn modelId="{DE86A943-0182-4B2F-9786-F3534EEB5FD6}" type="presOf" srcId="{B5EFECF8-F5E2-41D1-B747-7DC03FDA2049}" destId="{CE17F78B-B90E-44D4-8C83-46147AFCCD4F}" srcOrd="1" destOrd="0" presId="urn:microsoft.com/office/officeart/2005/8/layout/cycle7#1"/>
    <dgm:cxn modelId="{045999EB-15EA-4851-9CD6-CF13C3B1A452}" srcId="{6E5FBB55-74B2-44BC-AC78-9C8120541354}" destId="{B3995DE3-A920-49BD-B90D-49DF4D6B94F9}" srcOrd="1" destOrd="0" parTransId="{0B5786FC-6F01-4387-BA93-C2ED8F2F5F9F}" sibTransId="{B5EFECF8-F5E2-41D1-B747-7DC03FDA2049}"/>
    <dgm:cxn modelId="{6EDFFE30-74AD-4A70-9AD7-718BA2A65BE4}" type="presParOf" srcId="{CCF7C031-5F3B-494B-9CA8-C75E89BC6D59}" destId="{08AB63ED-303C-4535-83BE-CFA56B755A49}" srcOrd="0" destOrd="0" presId="urn:microsoft.com/office/officeart/2005/8/layout/cycle7#1"/>
    <dgm:cxn modelId="{754742E5-A174-4FAE-A425-295AF0F065F3}" type="presParOf" srcId="{CCF7C031-5F3B-494B-9CA8-C75E89BC6D59}" destId="{97F39950-454C-43F9-9796-3DBC01350EA2}" srcOrd="1" destOrd="0" presId="urn:microsoft.com/office/officeart/2005/8/layout/cycle7#1"/>
    <dgm:cxn modelId="{E1E80687-8996-4067-9590-8AEE112CCBA4}" type="presParOf" srcId="{97F39950-454C-43F9-9796-3DBC01350EA2}" destId="{0C18B507-9B20-414B-AB3C-235076D54769}" srcOrd="0" destOrd="0" presId="urn:microsoft.com/office/officeart/2005/8/layout/cycle7#1"/>
    <dgm:cxn modelId="{A0CBE6C1-DC5D-4140-A534-87BD8C8C705B}" type="presParOf" srcId="{CCF7C031-5F3B-494B-9CA8-C75E89BC6D59}" destId="{54F1E4FC-40C7-436A-952E-A33C90D6EA21}" srcOrd="2" destOrd="0" presId="urn:microsoft.com/office/officeart/2005/8/layout/cycle7#1"/>
    <dgm:cxn modelId="{75DEE85B-19B7-4E28-B425-C9FAD8AA4270}" type="presParOf" srcId="{CCF7C031-5F3B-494B-9CA8-C75E89BC6D59}" destId="{E068CDE7-4F94-46CD-9906-0B60DF0B6ACB}" srcOrd="3" destOrd="0" presId="urn:microsoft.com/office/officeart/2005/8/layout/cycle7#1"/>
    <dgm:cxn modelId="{6D0FFF39-2F9A-414A-B0E0-AF57B75171DF}" type="presParOf" srcId="{E068CDE7-4F94-46CD-9906-0B60DF0B6ACB}" destId="{CE17F78B-B90E-44D4-8C83-46147AFCCD4F}" srcOrd="0" destOrd="0" presId="urn:microsoft.com/office/officeart/2005/8/layout/cycle7#1"/>
    <dgm:cxn modelId="{26E8D5AB-63FD-4FF4-8ADA-F7DCC1D1F8B5}" type="presParOf" srcId="{CCF7C031-5F3B-494B-9CA8-C75E89BC6D59}" destId="{16E6D73D-0C2D-4F2E-8F54-ED0B6238B1DF}" srcOrd="4" destOrd="0" presId="urn:microsoft.com/office/officeart/2005/8/layout/cycle7#1"/>
    <dgm:cxn modelId="{972C4E90-0DB7-414B-BC81-CDE6BC3008EF}" type="presParOf" srcId="{CCF7C031-5F3B-494B-9CA8-C75E89BC6D59}" destId="{0E1DC624-06E4-4837-AFAE-09183CBBBDF0}" srcOrd="5" destOrd="0" presId="urn:microsoft.com/office/officeart/2005/8/layout/cycle7#1"/>
    <dgm:cxn modelId="{895F61E3-5B8E-453C-8CB4-641F33272858}" type="presParOf" srcId="{0E1DC624-06E4-4837-AFAE-09183CBBBDF0}" destId="{FECB3C4C-2D55-4804-A958-985CE091DD6A}" srcOrd="0" destOrd="0" presId="urn:microsoft.com/office/officeart/2005/8/layout/cycle7#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7#1">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Sty" val="arr"/>
                    <dgm:param type="endSty" val="arr"/>
                    <dgm:param type="begPts" val="radial"/>
                    <dgm:param type="endPts" val="radial"/>
                  </dgm:alg>
                </dgm:if>
                <dgm:else name="Name8">
                  <dgm:alg type="conn">
                    <dgm:param type="begSty" val="arr"/>
                    <dgm:param type="endSty" val="arr"/>
                    <dgm:param type="begPts" val="auto"/>
                    <dgm:param type="endPts" val="auto"/>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heme" Target="../theme/theme4.xml"/><Relationship Id="rId5" Type="http://schemas.openxmlformats.org/officeDocument/2006/relationships/tags" Target="../tags/tag299.xml"/><Relationship Id="rId4" Type="http://schemas.openxmlformats.org/officeDocument/2006/relationships/tags" Target="../tags/tag29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t>2021-7-8</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t>‹#›</a:t>
            </a:fld>
            <a:endParaRPr lang="zh-CN" altLang="en-US"/>
          </a:p>
        </p:txBody>
      </p:sp>
    </p:spTree>
    <p:extLst>
      <p:ext uri="{BB962C8B-B14F-4D97-AF65-F5344CB8AC3E}">
        <p14:creationId xmlns:p14="http://schemas.microsoft.com/office/powerpoint/2010/main" val="385097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tags" Target="../tags/tag291.xml"/><Relationship Id="rId7" Type="http://schemas.openxmlformats.org/officeDocument/2006/relationships/tags" Target="../tags/tag295.xml"/><Relationship Id="rId2" Type="http://schemas.openxmlformats.org/officeDocument/2006/relationships/tags" Target="../tags/tag290.xml"/><Relationship Id="rId1" Type="http://schemas.openxmlformats.org/officeDocument/2006/relationships/theme" Target="../theme/theme3.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t>2021-7-8</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t>‹#›</a:t>
            </a:fld>
            <a:endParaRPr lang="zh-CN" altLang="en-US"/>
          </a:p>
        </p:txBody>
      </p:sp>
    </p:spTree>
    <p:extLst>
      <p:ext uri="{BB962C8B-B14F-4D97-AF65-F5344CB8AC3E}">
        <p14:creationId xmlns:p14="http://schemas.microsoft.com/office/powerpoint/2010/main" val="3330677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305.xml"/><Relationship Id="rId1" Type="http://schemas.openxmlformats.org/officeDocument/2006/relationships/tags" Target="../tags/tag304.xml"/><Relationship Id="rId4"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tags" Target="../tags/tag1275.xml"/><Relationship Id="rId2" Type="http://schemas.openxmlformats.org/officeDocument/2006/relationships/tags" Target="../tags/tag1274.xml"/><Relationship Id="rId1" Type="http://schemas.openxmlformats.org/officeDocument/2006/relationships/tags" Target="../tags/tag1273.xml"/><Relationship Id="rId5" Type="http://schemas.openxmlformats.org/officeDocument/2006/relationships/slide" Target="../slides/slide100.xml"/><Relationship Id="rId4"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tags" Target="../tags/tag1284.xml"/><Relationship Id="rId2" Type="http://schemas.openxmlformats.org/officeDocument/2006/relationships/tags" Target="../tags/tag1283.xml"/><Relationship Id="rId1" Type="http://schemas.openxmlformats.org/officeDocument/2006/relationships/tags" Target="../tags/tag1282.xml"/><Relationship Id="rId5" Type="http://schemas.openxmlformats.org/officeDocument/2006/relationships/slide" Target="../slides/slide101.xml"/><Relationship Id="rId4"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tags" Target="../tags/tag1293.xml"/><Relationship Id="rId2" Type="http://schemas.openxmlformats.org/officeDocument/2006/relationships/tags" Target="../tags/tag1292.xml"/><Relationship Id="rId1" Type="http://schemas.openxmlformats.org/officeDocument/2006/relationships/tags" Target="../tags/tag1291.xml"/><Relationship Id="rId5" Type="http://schemas.openxmlformats.org/officeDocument/2006/relationships/slide" Target="../slides/slide102.xml"/><Relationship Id="rId4"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tags" Target="../tags/tag1302.xml"/><Relationship Id="rId2" Type="http://schemas.openxmlformats.org/officeDocument/2006/relationships/tags" Target="../tags/tag1301.xml"/><Relationship Id="rId1" Type="http://schemas.openxmlformats.org/officeDocument/2006/relationships/tags" Target="../tags/tag1300.xml"/><Relationship Id="rId5" Type="http://schemas.openxmlformats.org/officeDocument/2006/relationships/slide" Target="../slides/slide103.xml"/><Relationship Id="rId4"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tags" Target="../tags/tag1311.xml"/><Relationship Id="rId2" Type="http://schemas.openxmlformats.org/officeDocument/2006/relationships/tags" Target="../tags/tag1310.xml"/><Relationship Id="rId1" Type="http://schemas.openxmlformats.org/officeDocument/2006/relationships/tags" Target="../tags/tag1309.xml"/><Relationship Id="rId5" Type="http://schemas.openxmlformats.org/officeDocument/2006/relationships/slide" Target="../slides/slide104.xml"/><Relationship Id="rId4"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tags" Target="../tags/tag1320.xml"/><Relationship Id="rId2" Type="http://schemas.openxmlformats.org/officeDocument/2006/relationships/tags" Target="../tags/tag1319.xml"/><Relationship Id="rId1" Type="http://schemas.openxmlformats.org/officeDocument/2006/relationships/tags" Target="../tags/tag1318.xml"/><Relationship Id="rId5" Type="http://schemas.openxmlformats.org/officeDocument/2006/relationships/slide" Target="../slides/slide105.xml"/><Relationship Id="rId4"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tags" Target="../tags/tag1329.xml"/><Relationship Id="rId2" Type="http://schemas.openxmlformats.org/officeDocument/2006/relationships/tags" Target="../tags/tag1328.xml"/><Relationship Id="rId1" Type="http://schemas.openxmlformats.org/officeDocument/2006/relationships/tags" Target="../tags/tag1327.xml"/><Relationship Id="rId5" Type="http://schemas.openxmlformats.org/officeDocument/2006/relationships/slide" Target="../slides/slide106.xml"/><Relationship Id="rId4"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tags" Target="../tags/tag1338.xml"/><Relationship Id="rId2" Type="http://schemas.openxmlformats.org/officeDocument/2006/relationships/tags" Target="../tags/tag1337.xml"/><Relationship Id="rId1" Type="http://schemas.openxmlformats.org/officeDocument/2006/relationships/tags" Target="../tags/tag1336.xml"/><Relationship Id="rId5" Type="http://schemas.openxmlformats.org/officeDocument/2006/relationships/slide" Target="../slides/slide107.xml"/><Relationship Id="rId4"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3" Type="http://schemas.openxmlformats.org/officeDocument/2006/relationships/tags" Target="../tags/tag1347.xml"/><Relationship Id="rId2" Type="http://schemas.openxmlformats.org/officeDocument/2006/relationships/tags" Target="../tags/tag1346.xml"/><Relationship Id="rId1" Type="http://schemas.openxmlformats.org/officeDocument/2006/relationships/tags" Target="../tags/tag1345.xml"/><Relationship Id="rId5" Type="http://schemas.openxmlformats.org/officeDocument/2006/relationships/slide" Target="../slides/slide108.xml"/><Relationship Id="rId4"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tags" Target="../tags/tag1356.xml"/><Relationship Id="rId2" Type="http://schemas.openxmlformats.org/officeDocument/2006/relationships/tags" Target="../tags/tag1355.xml"/><Relationship Id="rId1" Type="http://schemas.openxmlformats.org/officeDocument/2006/relationships/tags" Target="../tags/tag1354.xml"/><Relationship Id="rId5" Type="http://schemas.openxmlformats.org/officeDocument/2006/relationships/slide" Target="../slides/slide109.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tags" Target="../tags/tag1365.xml"/><Relationship Id="rId2" Type="http://schemas.openxmlformats.org/officeDocument/2006/relationships/tags" Target="../tags/tag1364.xml"/><Relationship Id="rId1" Type="http://schemas.openxmlformats.org/officeDocument/2006/relationships/tags" Target="../tags/tag1363.xml"/><Relationship Id="rId5" Type="http://schemas.openxmlformats.org/officeDocument/2006/relationships/slide" Target="../slides/slide110.xml"/><Relationship Id="rId4"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tags" Target="../tags/tag1374.xml"/><Relationship Id="rId2" Type="http://schemas.openxmlformats.org/officeDocument/2006/relationships/tags" Target="../tags/tag1373.xml"/><Relationship Id="rId1" Type="http://schemas.openxmlformats.org/officeDocument/2006/relationships/tags" Target="../tags/tag1372.xml"/><Relationship Id="rId5" Type="http://schemas.openxmlformats.org/officeDocument/2006/relationships/slide" Target="../slides/slide111.xml"/><Relationship Id="rId4"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3" Type="http://schemas.openxmlformats.org/officeDocument/2006/relationships/tags" Target="../tags/tag1383.xml"/><Relationship Id="rId2" Type="http://schemas.openxmlformats.org/officeDocument/2006/relationships/tags" Target="../tags/tag1382.xml"/><Relationship Id="rId1" Type="http://schemas.openxmlformats.org/officeDocument/2006/relationships/tags" Target="../tags/tag1381.xml"/><Relationship Id="rId5" Type="http://schemas.openxmlformats.org/officeDocument/2006/relationships/slide" Target="../slides/slide112.xml"/><Relationship Id="rId4"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tags" Target="../tags/tag1392.xml"/><Relationship Id="rId2" Type="http://schemas.openxmlformats.org/officeDocument/2006/relationships/tags" Target="../tags/tag1391.xml"/><Relationship Id="rId1" Type="http://schemas.openxmlformats.org/officeDocument/2006/relationships/tags" Target="../tags/tag1390.xml"/><Relationship Id="rId5" Type="http://schemas.openxmlformats.org/officeDocument/2006/relationships/slide" Target="../slides/slide113.xml"/><Relationship Id="rId4"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3" Type="http://schemas.openxmlformats.org/officeDocument/2006/relationships/tags" Target="../tags/tag1401.xml"/><Relationship Id="rId2" Type="http://schemas.openxmlformats.org/officeDocument/2006/relationships/tags" Target="../tags/tag1400.xml"/><Relationship Id="rId1" Type="http://schemas.openxmlformats.org/officeDocument/2006/relationships/tags" Target="../tags/tag1399.xml"/><Relationship Id="rId5" Type="http://schemas.openxmlformats.org/officeDocument/2006/relationships/slide" Target="../slides/slide114.xml"/><Relationship Id="rId4"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tags" Target="../tags/tag1410.xml"/><Relationship Id="rId2" Type="http://schemas.openxmlformats.org/officeDocument/2006/relationships/tags" Target="../tags/tag1409.xml"/><Relationship Id="rId1" Type="http://schemas.openxmlformats.org/officeDocument/2006/relationships/tags" Target="../tags/tag1408.xml"/><Relationship Id="rId5" Type="http://schemas.openxmlformats.org/officeDocument/2006/relationships/slide" Target="../slides/slide115.xml"/><Relationship Id="rId4"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3" Type="http://schemas.openxmlformats.org/officeDocument/2006/relationships/tags" Target="../tags/tag1419.xml"/><Relationship Id="rId2" Type="http://schemas.openxmlformats.org/officeDocument/2006/relationships/tags" Target="../tags/tag1418.xml"/><Relationship Id="rId1" Type="http://schemas.openxmlformats.org/officeDocument/2006/relationships/tags" Target="../tags/tag1417.xml"/><Relationship Id="rId5" Type="http://schemas.openxmlformats.org/officeDocument/2006/relationships/slide" Target="../slides/slide116.xml"/><Relationship Id="rId4"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tags" Target="../tags/tag1428.xml"/><Relationship Id="rId2" Type="http://schemas.openxmlformats.org/officeDocument/2006/relationships/tags" Target="../tags/tag1427.xml"/><Relationship Id="rId1" Type="http://schemas.openxmlformats.org/officeDocument/2006/relationships/tags" Target="../tags/tag1426.xml"/><Relationship Id="rId5" Type="http://schemas.openxmlformats.org/officeDocument/2006/relationships/slide" Target="../slides/slide117.xml"/><Relationship Id="rId4"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tags" Target="../tags/tag1437.xml"/><Relationship Id="rId2" Type="http://schemas.openxmlformats.org/officeDocument/2006/relationships/tags" Target="../tags/tag1436.xml"/><Relationship Id="rId1" Type="http://schemas.openxmlformats.org/officeDocument/2006/relationships/tags" Target="../tags/tag1435.xml"/><Relationship Id="rId5" Type="http://schemas.openxmlformats.org/officeDocument/2006/relationships/slide" Target="../slides/slide118.xml"/><Relationship Id="rId4"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3" Type="http://schemas.openxmlformats.org/officeDocument/2006/relationships/tags" Target="../tags/tag1446.xml"/><Relationship Id="rId2" Type="http://schemas.openxmlformats.org/officeDocument/2006/relationships/tags" Target="../tags/tag1445.xml"/><Relationship Id="rId1" Type="http://schemas.openxmlformats.org/officeDocument/2006/relationships/tags" Target="../tags/tag1444.xml"/><Relationship Id="rId5" Type="http://schemas.openxmlformats.org/officeDocument/2006/relationships/slide" Target="../slides/slide119.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tags" Target="../tags/tag1455.xml"/><Relationship Id="rId2" Type="http://schemas.openxmlformats.org/officeDocument/2006/relationships/tags" Target="../tags/tag1454.xml"/><Relationship Id="rId1" Type="http://schemas.openxmlformats.org/officeDocument/2006/relationships/tags" Target="../tags/tag1453.xml"/><Relationship Id="rId5" Type="http://schemas.openxmlformats.org/officeDocument/2006/relationships/slide" Target="../slides/slide120.xml"/><Relationship Id="rId4"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tags" Target="../tags/tag1464.xml"/><Relationship Id="rId2" Type="http://schemas.openxmlformats.org/officeDocument/2006/relationships/tags" Target="../tags/tag1463.xml"/><Relationship Id="rId1" Type="http://schemas.openxmlformats.org/officeDocument/2006/relationships/tags" Target="../tags/tag1462.xml"/><Relationship Id="rId5" Type="http://schemas.openxmlformats.org/officeDocument/2006/relationships/slide" Target="../slides/slide121.xml"/><Relationship Id="rId4"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3" Type="http://schemas.openxmlformats.org/officeDocument/2006/relationships/tags" Target="../tags/tag1473.xml"/><Relationship Id="rId2" Type="http://schemas.openxmlformats.org/officeDocument/2006/relationships/tags" Target="../tags/tag1472.xml"/><Relationship Id="rId1" Type="http://schemas.openxmlformats.org/officeDocument/2006/relationships/tags" Target="../tags/tag1471.xml"/><Relationship Id="rId5" Type="http://schemas.openxmlformats.org/officeDocument/2006/relationships/slide" Target="../slides/slide122.xml"/><Relationship Id="rId4"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3" Type="http://schemas.openxmlformats.org/officeDocument/2006/relationships/tags" Target="../tags/tag1482.xml"/><Relationship Id="rId2" Type="http://schemas.openxmlformats.org/officeDocument/2006/relationships/tags" Target="../tags/tag1481.xml"/><Relationship Id="rId1" Type="http://schemas.openxmlformats.org/officeDocument/2006/relationships/tags" Target="../tags/tag1480.xml"/><Relationship Id="rId5" Type="http://schemas.openxmlformats.org/officeDocument/2006/relationships/slide" Target="../slides/slide123.xml"/><Relationship Id="rId4"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3" Type="http://schemas.openxmlformats.org/officeDocument/2006/relationships/tags" Target="../tags/tag1491.xml"/><Relationship Id="rId2" Type="http://schemas.openxmlformats.org/officeDocument/2006/relationships/tags" Target="../tags/tag1490.xml"/><Relationship Id="rId1" Type="http://schemas.openxmlformats.org/officeDocument/2006/relationships/tags" Target="../tags/tag1489.xml"/><Relationship Id="rId5" Type="http://schemas.openxmlformats.org/officeDocument/2006/relationships/slide" Target="../slides/slide124.xml"/><Relationship Id="rId4"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3" Type="http://schemas.openxmlformats.org/officeDocument/2006/relationships/tags" Target="../tags/tag1500.xml"/><Relationship Id="rId2" Type="http://schemas.openxmlformats.org/officeDocument/2006/relationships/tags" Target="../tags/tag1499.xml"/><Relationship Id="rId1" Type="http://schemas.openxmlformats.org/officeDocument/2006/relationships/tags" Target="../tags/tag1498.xml"/><Relationship Id="rId5" Type="http://schemas.openxmlformats.org/officeDocument/2006/relationships/slide" Target="../slides/slide125.xml"/><Relationship Id="rId4"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3" Type="http://schemas.openxmlformats.org/officeDocument/2006/relationships/tags" Target="../tags/tag1509.xml"/><Relationship Id="rId2" Type="http://schemas.openxmlformats.org/officeDocument/2006/relationships/tags" Target="../tags/tag1508.xml"/><Relationship Id="rId1" Type="http://schemas.openxmlformats.org/officeDocument/2006/relationships/tags" Target="../tags/tag1507.xml"/><Relationship Id="rId5" Type="http://schemas.openxmlformats.org/officeDocument/2006/relationships/slide" Target="../slides/slide126.xml"/><Relationship Id="rId4"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tags" Target="../tags/tag1518.xml"/><Relationship Id="rId2" Type="http://schemas.openxmlformats.org/officeDocument/2006/relationships/tags" Target="../tags/tag1517.xml"/><Relationship Id="rId1" Type="http://schemas.openxmlformats.org/officeDocument/2006/relationships/tags" Target="../tags/tag1516.xml"/><Relationship Id="rId5" Type="http://schemas.openxmlformats.org/officeDocument/2006/relationships/slide" Target="../slides/slide127.xml"/><Relationship Id="rId4"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tags" Target="../tags/tag1527.xml"/><Relationship Id="rId2" Type="http://schemas.openxmlformats.org/officeDocument/2006/relationships/tags" Target="../tags/tag1526.xml"/><Relationship Id="rId1" Type="http://schemas.openxmlformats.org/officeDocument/2006/relationships/tags" Target="../tags/tag1525.xml"/><Relationship Id="rId5" Type="http://schemas.openxmlformats.org/officeDocument/2006/relationships/slide" Target="../slides/slide128.xml"/><Relationship Id="rId4"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3" Type="http://schemas.openxmlformats.org/officeDocument/2006/relationships/tags" Target="../tags/tag1536.xml"/><Relationship Id="rId2" Type="http://schemas.openxmlformats.org/officeDocument/2006/relationships/tags" Target="../tags/tag1535.xml"/><Relationship Id="rId1" Type="http://schemas.openxmlformats.org/officeDocument/2006/relationships/tags" Target="../tags/tag1534.xml"/><Relationship Id="rId5" Type="http://schemas.openxmlformats.org/officeDocument/2006/relationships/slide" Target="../slides/slide129.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3" Type="http://schemas.openxmlformats.org/officeDocument/2006/relationships/tags" Target="../tags/tag1545.xml"/><Relationship Id="rId2" Type="http://schemas.openxmlformats.org/officeDocument/2006/relationships/tags" Target="../tags/tag1544.xml"/><Relationship Id="rId1" Type="http://schemas.openxmlformats.org/officeDocument/2006/relationships/tags" Target="../tags/tag1543.xml"/><Relationship Id="rId5" Type="http://schemas.openxmlformats.org/officeDocument/2006/relationships/slide" Target="../slides/slide130.xml"/><Relationship Id="rId4"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3" Type="http://schemas.openxmlformats.org/officeDocument/2006/relationships/tags" Target="../tags/tag1554.xml"/><Relationship Id="rId2" Type="http://schemas.openxmlformats.org/officeDocument/2006/relationships/tags" Target="../tags/tag1553.xml"/><Relationship Id="rId1" Type="http://schemas.openxmlformats.org/officeDocument/2006/relationships/tags" Target="../tags/tag1552.xml"/><Relationship Id="rId5" Type="http://schemas.openxmlformats.org/officeDocument/2006/relationships/slide" Target="../slides/slide131.xml"/><Relationship Id="rId4"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3" Type="http://schemas.openxmlformats.org/officeDocument/2006/relationships/tags" Target="../tags/tag1563.xml"/><Relationship Id="rId2" Type="http://schemas.openxmlformats.org/officeDocument/2006/relationships/tags" Target="../tags/tag1562.xml"/><Relationship Id="rId1" Type="http://schemas.openxmlformats.org/officeDocument/2006/relationships/tags" Target="../tags/tag1561.xml"/><Relationship Id="rId5" Type="http://schemas.openxmlformats.org/officeDocument/2006/relationships/slide" Target="../slides/slide132.xml"/><Relationship Id="rId4"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3" Type="http://schemas.openxmlformats.org/officeDocument/2006/relationships/tags" Target="../tags/tag1572.xml"/><Relationship Id="rId2" Type="http://schemas.openxmlformats.org/officeDocument/2006/relationships/tags" Target="../tags/tag1571.xml"/><Relationship Id="rId1" Type="http://schemas.openxmlformats.org/officeDocument/2006/relationships/tags" Target="../tags/tag1570.xml"/><Relationship Id="rId5" Type="http://schemas.openxmlformats.org/officeDocument/2006/relationships/slide" Target="../slides/slide133.xml"/><Relationship Id="rId4"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tags" Target="../tags/tag1581.xml"/><Relationship Id="rId2" Type="http://schemas.openxmlformats.org/officeDocument/2006/relationships/tags" Target="../tags/tag1580.xml"/><Relationship Id="rId1" Type="http://schemas.openxmlformats.org/officeDocument/2006/relationships/tags" Target="../tags/tag1579.xml"/><Relationship Id="rId5" Type="http://schemas.openxmlformats.org/officeDocument/2006/relationships/slide" Target="../slides/slide134.xml"/><Relationship Id="rId4"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3" Type="http://schemas.openxmlformats.org/officeDocument/2006/relationships/tags" Target="../tags/tag1590.xml"/><Relationship Id="rId2" Type="http://schemas.openxmlformats.org/officeDocument/2006/relationships/tags" Target="../tags/tag1589.xml"/><Relationship Id="rId1" Type="http://schemas.openxmlformats.org/officeDocument/2006/relationships/tags" Target="../tags/tag1588.xml"/><Relationship Id="rId5" Type="http://schemas.openxmlformats.org/officeDocument/2006/relationships/slide" Target="../slides/slide135.xml"/><Relationship Id="rId4"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3" Type="http://schemas.openxmlformats.org/officeDocument/2006/relationships/tags" Target="../tags/tag1599.xml"/><Relationship Id="rId2" Type="http://schemas.openxmlformats.org/officeDocument/2006/relationships/tags" Target="../tags/tag1598.xml"/><Relationship Id="rId1" Type="http://schemas.openxmlformats.org/officeDocument/2006/relationships/tags" Target="../tags/tag1597.xml"/><Relationship Id="rId5" Type="http://schemas.openxmlformats.org/officeDocument/2006/relationships/slide" Target="../slides/slide136.xml"/><Relationship Id="rId4"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3" Type="http://schemas.openxmlformats.org/officeDocument/2006/relationships/tags" Target="../tags/tag1608.xml"/><Relationship Id="rId2" Type="http://schemas.openxmlformats.org/officeDocument/2006/relationships/tags" Target="../tags/tag1607.xml"/><Relationship Id="rId1" Type="http://schemas.openxmlformats.org/officeDocument/2006/relationships/tags" Target="../tags/tag1606.xml"/><Relationship Id="rId5" Type="http://schemas.openxmlformats.org/officeDocument/2006/relationships/slide" Target="../slides/slide137.xml"/><Relationship Id="rId4"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tags" Target="../tags/tag1618.xml"/><Relationship Id="rId2" Type="http://schemas.openxmlformats.org/officeDocument/2006/relationships/tags" Target="../tags/tag1617.xml"/><Relationship Id="rId1" Type="http://schemas.openxmlformats.org/officeDocument/2006/relationships/tags" Target="../tags/tag1616.xml"/><Relationship Id="rId5" Type="http://schemas.openxmlformats.org/officeDocument/2006/relationships/slide" Target="../slides/slide138.xml"/><Relationship Id="rId4"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3" Type="http://schemas.openxmlformats.org/officeDocument/2006/relationships/tags" Target="../tags/tag1627.xml"/><Relationship Id="rId2" Type="http://schemas.openxmlformats.org/officeDocument/2006/relationships/tags" Target="../tags/tag1626.xml"/><Relationship Id="rId1" Type="http://schemas.openxmlformats.org/officeDocument/2006/relationships/tags" Target="../tags/tag1625.xml"/><Relationship Id="rId5" Type="http://schemas.openxmlformats.org/officeDocument/2006/relationships/slide" Target="../slides/slide139.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484.xml"/><Relationship Id="rId2" Type="http://schemas.openxmlformats.org/officeDocument/2006/relationships/tags" Target="../tags/tag483.xml"/><Relationship Id="rId1" Type="http://schemas.openxmlformats.org/officeDocument/2006/relationships/tags" Target="../tags/tag482.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3" Type="http://schemas.openxmlformats.org/officeDocument/2006/relationships/tags" Target="../tags/tag1636.xml"/><Relationship Id="rId2" Type="http://schemas.openxmlformats.org/officeDocument/2006/relationships/tags" Target="../tags/tag1635.xml"/><Relationship Id="rId1" Type="http://schemas.openxmlformats.org/officeDocument/2006/relationships/tags" Target="../tags/tag1634.xml"/><Relationship Id="rId5" Type="http://schemas.openxmlformats.org/officeDocument/2006/relationships/slide" Target="../slides/slide140.xml"/><Relationship Id="rId4"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3" Type="http://schemas.openxmlformats.org/officeDocument/2006/relationships/tags" Target="../tags/tag1646.xml"/><Relationship Id="rId2" Type="http://schemas.openxmlformats.org/officeDocument/2006/relationships/tags" Target="../tags/tag1645.xml"/><Relationship Id="rId1" Type="http://schemas.openxmlformats.org/officeDocument/2006/relationships/tags" Target="../tags/tag1644.xml"/><Relationship Id="rId5" Type="http://schemas.openxmlformats.org/officeDocument/2006/relationships/slide" Target="../slides/slide141.xml"/><Relationship Id="rId4"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3" Type="http://schemas.openxmlformats.org/officeDocument/2006/relationships/tags" Target="../tags/tag1656.xml"/><Relationship Id="rId2" Type="http://schemas.openxmlformats.org/officeDocument/2006/relationships/tags" Target="../tags/tag1655.xml"/><Relationship Id="rId1" Type="http://schemas.openxmlformats.org/officeDocument/2006/relationships/tags" Target="../tags/tag1654.xml"/><Relationship Id="rId5" Type="http://schemas.openxmlformats.org/officeDocument/2006/relationships/slide" Target="../slides/slide142.xml"/><Relationship Id="rId4"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3" Type="http://schemas.openxmlformats.org/officeDocument/2006/relationships/tags" Target="../tags/tag1666.xml"/><Relationship Id="rId2" Type="http://schemas.openxmlformats.org/officeDocument/2006/relationships/tags" Target="../tags/tag1665.xml"/><Relationship Id="rId1" Type="http://schemas.openxmlformats.org/officeDocument/2006/relationships/tags" Target="../tags/tag1664.xml"/><Relationship Id="rId5" Type="http://schemas.openxmlformats.org/officeDocument/2006/relationships/slide" Target="../slides/slide143.xml"/><Relationship Id="rId4"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3" Type="http://schemas.openxmlformats.org/officeDocument/2006/relationships/tags" Target="../tags/tag1676.xml"/><Relationship Id="rId2" Type="http://schemas.openxmlformats.org/officeDocument/2006/relationships/tags" Target="../tags/tag1675.xml"/><Relationship Id="rId1" Type="http://schemas.openxmlformats.org/officeDocument/2006/relationships/tags" Target="../tags/tag1674.xml"/><Relationship Id="rId5" Type="http://schemas.openxmlformats.org/officeDocument/2006/relationships/slide" Target="../slides/slide144.xml"/><Relationship Id="rId4"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3" Type="http://schemas.openxmlformats.org/officeDocument/2006/relationships/tags" Target="../tags/tag1686.xml"/><Relationship Id="rId2" Type="http://schemas.openxmlformats.org/officeDocument/2006/relationships/tags" Target="../tags/tag1685.xml"/><Relationship Id="rId1" Type="http://schemas.openxmlformats.org/officeDocument/2006/relationships/tags" Target="../tags/tag1684.xml"/><Relationship Id="rId5" Type="http://schemas.openxmlformats.org/officeDocument/2006/relationships/slide" Target="../slides/slide145.xml"/><Relationship Id="rId4"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3" Type="http://schemas.openxmlformats.org/officeDocument/2006/relationships/tags" Target="../tags/tag1696.xml"/><Relationship Id="rId2" Type="http://schemas.openxmlformats.org/officeDocument/2006/relationships/tags" Target="../tags/tag1695.xml"/><Relationship Id="rId1" Type="http://schemas.openxmlformats.org/officeDocument/2006/relationships/tags" Target="../tags/tag1694.xml"/><Relationship Id="rId5" Type="http://schemas.openxmlformats.org/officeDocument/2006/relationships/slide" Target="../slides/slide146.xml"/><Relationship Id="rId4"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3" Type="http://schemas.openxmlformats.org/officeDocument/2006/relationships/tags" Target="../tags/tag1706.xml"/><Relationship Id="rId2" Type="http://schemas.openxmlformats.org/officeDocument/2006/relationships/tags" Target="../tags/tag1705.xml"/><Relationship Id="rId1" Type="http://schemas.openxmlformats.org/officeDocument/2006/relationships/tags" Target="../tags/tag1704.xml"/><Relationship Id="rId5" Type="http://schemas.openxmlformats.org/officeDocument/2006/relationships/slide" Target="../slides/slide147.xml"/><Relationship Id="rId4"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3" Type="http://schemas.openxmlformats.org/officeDocument/2006/relationships/tags" Target="../tags/tag1716.xml"/><Relationship Id="rId2" Type="http://schemas.openxmlformats.org/officeDocument/2006/relationships/tags" Target="../tags/tag1715.xml"/><Relationship Id="rId1" Type="http://schemas.openxmlformats.org/officeDocument/2006/relationships/tags" Target="../tags/tag1714.xml"/><Relationship Id="rId5" Type="http://schemas.openxmlformats.org/officeDocument/2006/relationships/slide" Target="../slides/slide148.xml"/><Relationship Id="rId4"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3" Type="http://schemas.openxmlformats.org/officeDocument/2006/relationships/tags" Target="../tags/tag1726.xml"/><Relationship Id="rId2" Type="http://schemas.openxmlformats.org/officeDocument/2006/relationships/tags" Target="../tags/tag1725.xml"/><Relationship Id="rId1" Type="http://schemas.openxmlformats.org/officeDocument/2006/relationships/tags" Target="../tags/tag1724.xml"/><Relationship Id="rId5" Type="http://schemas.openxmlformats.org/officeDocument/2006/relationships/slide" Target="../slides/slide149.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tags" Target="../tags/tag492.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3" Type="http://schemas.openxmlformats.org/officeDocument/2006/relationships/tags" Target="../tags/tag1738.xml"/><Relationship Id="rId2" Type="http://schemas.openxmlformats.org/officeDocument/2006/relationships/tags" Target="../tags/tag1737.xml"/><Relationship Id="rId1" Type="http://schemas.openxmlformats.org/officeDocument/2006/relationships/tags" Target="../tags/tag1736.xml"/><Relationship Id="rId5" Type="http://schemas.openxmlformats.org/officeDocument/2006/relationships/slide" Target="../slides/slide150.xml"/><Relationship Id="rId4"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3" Type="http://schemas.openxmlformats.org/officeDocument/2006/relationships/tags" Target="../tags/tag1748.xml"/><Relationship Id="rId2" Type="http://schemas.openxmlformats.org/officeDocument/2006/relationships/tags" Target="../tags/tag1747.xml"/><Relationship Id="rId1" Type="http://schemas.openxmlformats.org/officeDocument/2006/relationships/tags" Target="../tags/tag1746.xml"/><Relationship Id="rId5" Type="http://schemas.openxmlformats.org/officeDocument/2006/relationships/slide" Target="../slides/slide151.xml"/><Relationship Id="rId4"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3" Type="http://schemas.openxmlformats.org/officeDocument/2006/relationships/tags" Target="../tags/tag1757.xml"/><Relationship Id="rId2" Type="http://schemas.openxmlformats.org/officeDocument/2006/relationships/tags" Target="../tags/tag1756.xml"/><Relationship Id="rId1" Type="http://schemas.openxmlformats.org/officeDocument/2006/relationships/tags" Target="../tags/tag1755.xml"/><Relationship Id="rId5" Type="http://schemas.openxmlformats.org/officeDocument/2006/relationships/slide" Target="../slides/slide152.xml"/><Relationship Id="rId4"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3" Type="http://schemas.openxmlformats.org/officeDocument/2006/relationships/tags" Target="../tags/tag1785.xml"/><Relationship Id="rId2" Type="http://schemas.openxmlformats.org/officeDocument/2006/relationships/tags" Target="../tags/tag1784.xml"/><Relationship Id="rId1" Type="http://schemas.openxmlformats.org/officeDocument/2006/relationships/tags" Target="../tags/tag1783.xml"/><Relationship Id="rId5" Type="http://schemas.openxmlformats.org/officeDocument/2006/relationships/slide" Target="../slides/slide153.xml"/><Relationship Id="rId4"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3" Type="http://schemas.openxmlformats.org/officeDocument/2006/relationships/tags" Target="../tags/tag1794.xml"/><Relationship Id="rId2" Type="http://schemas.openxmlformats.org/officeDocument/2006/relationships/tags" Target="../tags/tag1793.xml"/><Relationship Id="rId1" Type="http://schemas.openxmlformats.org/officeDocument/2006/relationships/tags" Target="../tags/tag1792.xml"/><Relationship Id="rId5" Type="http://schemas.openxmlformats.org/officeDocument/2006/relationships/slide" Target="../slides/slide154.xml"/><Relationship Id="rId4"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3" Type="http://schemas.openxmlformats.org/officeDocument/2006/relationships/tags" Target="../tags/tag1803.xml"/><Relationship Id="rId2" Type="http://schemas.openxmlformats.org/officeDocument/2006/relationships/tags" Target="../tags/tag1802.xml"/><Relationship Id="rId1" Type="http://schemas.openxmlformats.org/officeDocument/2006/relationships/tags" Target="../tags/tag1801.xml"/><Relationship Id="rId5" Type="http://schemas.openxmlformats.org/officeDocument/2006/relationships/slide" Target="../slides/slide155.xml"/><Relationship Id="rId4"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3" Type="http://schemas.openxmlformats.org/officeDocument/2006/relationships/tags" Target="../tags/tag1812.xml"/><Relationship Id="rId2" Type="http://schemas.openxmlformats.org/officeDocument/2006/relationships/tags" Target="../tags/tag1811.xml"/><Relationship Id="rId1" Type="http://schemas.openxmlformats.org/officeDocument/2006/relationships/tags" Target="../tags/tag1810.xml"/><Relationship Id="rId5" Type="http://schemas.openxmlformats.org/officeDocument/2006/relationships/slide" Target="../slides/slide156.xml"/><Relationship Id="rId4"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3" Type="http://schemas.openxmlformats.org/officeDocument/2006/relationships/tags" Target="../tags/tag1832.xml"/><Relationship Id="rId2" Type="http://schemas.openxmlformats.org/officeDocument/2006/relationships/tags" Target="../tags/tag1831.xml"/><Relationship Id="rId1" Type="http://schemas.openxmlformats.org/officeDocument/2006/relationships/tags" Target="../tags/tag1830.xml"/><Relationship Id="rId5" Type="http://schemas.openxmlformats.org/officeDocument/2006/relationships/slide" Target="../slides/slide157.xml"/><Relationship Id="rId4"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3" Type="http://schemas.openxmlformats.org/officeDocument/2006/relationships/tags" Target="../tags/tag1841.xml"/><Relationship Id="rId2" Type="http://schemas.openxmlformats.org/officeDocument/2006/relationships/tags" Target="../tags/tag1840.xml"/><Relationship Id="rId1" Type="http://schemas.openxmlformats.org/officeDocument/2006/relationships/tags" Target="../tags/tag1839.xml"/><Relationship Id="rId5" Type="http://schemas.openxmlformats.org/officeDocument/2006/relationships/slide" Target="../slides/slide158.xml"/><Relationship Id="rId4"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3" Type="http://schemas.openxmlformats.org/officeDocument/2006/relationships/tags" Target="../tags/tag1850.xml"/><Relationship Id="rId2" Type="http://schemas.openxmlformats.org/officeDocument/2006/relationships/tags" Target="../tags/tag1849.xml"/><Relationship Id="rId1" Type="http://schemas.openxmlformats.org/officeDocument/2006/relationships/tags" Target="../tags/tag1848.xml"/><Relationship Id="rId5" Type="http://schemas.openxmlformats.org/officeDocument/2006/relationships/slide" Target="../slides/slide159.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3" Type="http://schemas.openxmlformats.org/officeDocument/2006/relationships/tags" Target="../tags/tag1859.xml"/><Relationship Id="rId2" Type="http://schemas.openxmlformats.org/officeDocument/2006/relationships/tags" Target="../tags/tag1858.xml"/><Relationship Id="rId1" Type="http://schemas.openxmlformats.org/officeDocument/2006/relationships/tags" Target="../tags/tag1857.xml"/><Relationship Id="rId5" Type="http://schemas.openxmlformats.org/officeDocument/2006/relationships/slide" Target="../slides/slide160.xml"/><Relationship Id="rId4"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3" Type="http://schemas.openxmlformats.org/officeDocument/2006/relationships/tags" Target="../tags/tag1868.xml"/><Relationship Id="rId2" Type="http://schemas.openxmlformats.org/officeDocument/2006/relationships/tags" Target="../tags/tag1867.xml"/><Relationship Id="rId1" Type="http://schemas.openxmlformats.org/officeDocument/2006/relationships/tags" Target="../tags/tag1866.xml"/><Relationship Id="rId5" Type="http://schemas.openxmlformats.org/officeDocument/2006/relationships/slide" Target="../slides/slide161.xml"/><Relationship Id="rId4"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3" Type="http://schemas.openxmlformats.org/officeDocument/2006/relationships/tags" Target="../tags/tag1877.xml"/><Relationship Id="rId2" Type="http://schemas.openxmlformats.org/officeDocument/2006/relationships/tags" Target="../tags/tag1876.xml"/><Relationship Id="rId1" Type="http://schemas.openxmlformats.org/officeDocument/2006/relationships/tags" Target="../tags/tag1875.xml"/><Relationship Id="rId5" Type="http://schemas.openxmlformats.org/officeDocument/2006/relationships/slide" Target="../slides/slide162.xml"/><Relationship Id="rId4"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3" Type="http://schemas.openxmlformats.org/officeDocument/2006/relationships/tags" Target="../tags/tag1886.xml"/><Relationship Id="rId2" Type="http://schemas.openxmlformats.org/officeDocument/2006/relationships/tags" Target="../tags/tag1885.xml"/><Relationship Id="rId1" Type="http://schemas.openxmlformats.org/officeDocument/2006/relationships/tags" Target="../tags/tag1884.xml"/><Relationship Id="rId5" Type="http://schemas.openxmlformats.org/officeDocument/2006/relationships/slide" Target="../slides/slide163.xml"/><Relationship Id="rId4"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3" Type="http://schemas.openxmlformats.org/officeDocument/2006/relationships/tags" Target="../tags/tag1895.xml"/><Relationship Id="rId2" Type="http://schemas.openxmlformats.org/officeDocument/2006/relationships/tags" Target="../tags/tag1894.xml"/><Relationship Id="rId1" Type="http://schemas.openxmlformats.org/officeDocument/2006/relationships/tags" Target="../tags/tag1893.xml"/><Relationship Id="rId5" Type="http://schemas.openxmlformats.org/officeDocument/2006/relationships/slide" Target="../slides/slide164.xml"/><Relationship Id="rId4"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3" Type="http://schemas.openxmlformats.org/officeDocument/2006/relationships/tags" Target="../tags/tag1904.xml"/><Relationship Id="rId2" Type="http://schemas.openxmlformats.org/officeDocument/2006/relationships/tags" Target="../tags/tag1903.xml"/><Relationship Id="rId1" Type="http://schemas.openxmlformats.org/officeDocument/2006/relationships/tags" Target="../tags/tag1902.xml"/><Relationship Id="rId5" Type="http://schemas.openxmlformats.org/officeDocument/2006/relationships/slide" Target="../slides/slide165.xml"/><Relationship Id="rId4"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3" Type="http://schemas.openxmlformats.org/officeDocument/2006/relationships/tags" Target="../tags/tag1913.xml"/><Relationship Id="rId2" Type="http://schemas.openxmlformats.org/officeDocument/2006/relationships/tags" Target="../tags/tag1912.xml"/><Relationship Id="rId1" Type="http://schemas.openxmlformats.org/officeDocument/2006/relationships/tags" Target="../tags/tag1911.xml"/><Relationship Id="rId5" Type="http://schemas.openxmlformats.org/officeDocument/2006/relationships/slide" Target="../slides/slide166.xml"/><Relationship Id="rId4"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3" Type="http://schemas.openxmlformats.org/officeDocument/2006/relationships/tags" Target="../tags/tag1922.xml"/><Relationship Id="rId2" Type="http://schemas.openxmlformats.org/officeDocument/2006/relationships/tags" Target="../tags/tag1921.xml"/><Relationship Id="rId1" Type="http://schemas.openxmlformats.org/officeDocument/2006/relationships/tags" Target="../tags/tag1920.xml"/><Relationship Id="rId5" Type="http://schemas.openxmlformats.org/officeDocument/2006/relationships/slide" Target="../slides/slide167.xml"/><Relationship Id="rId4"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3" Type="http://schemas.openxmlformats.org/officeDocument/2006/relationships/tags" Target="../tags/tag1931.xml"/><Relationship Id="rId2" Type="http://schemas.openxmlformats.org/officeDocument/2006/relationships/tags" Target="../tags/tag1930.xml"/><Relationship Id="rId1" Type="http://schemas.openxmlformats.org/officeDocument/2006/relationships/tags" Target="../tags/tag1929.xml"/><Relationship Id="rId5" Type="http://schemas.openxmlformats.org/officeDocument/2006/relationships/slide" Target="../slides/slide168.xml"/><Relationship Id="rId4"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3" Type="http://schemas.openxmlformats.org/officeDocument/2006/relationships/tags" Target="../tags/tag1940.xml"/><Relationship Id="rId2" Type="http://schemas.openxmlformats.org/officeDocument/2006/relationships/tags" Target="../tags/tag1939.xml"/><Relationship Id="rId1" Type="http://schemas.openxmlformats.org/officeDocument/2006/relationships/tags" Target="../tags/tag1938.xml"/><Relationship Id="rId5" Type="http://schemas.openxmlformats.org/officeDocument/2006/relationships/slide" Target="../slides/slide169.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3" Type="http://schemas.openxmlformats.org/officeDocument/2006/relationships/tags" Target="../tags/tag1949.xml"/><Relationship Id="rId2" Type="http://schemas.openxmlformats.org/officeDocument/2006/relationships/tags" Target="../tags/tag1948.xml"/><Relationship Id="rId1" Type="http://schemas.openxmlformats.org/officeDocument/2006/relationships/tags" Target="../tags/tag1947.xml"/><Relationship Id="rId5" Type="http://schemas.openxmlformats.org/officeDocument/2006/relationships/slide" Target="../slides/slide170.xml"/><Relationship Id="rId4"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3" Type="http://schemas.openxmlformats.org/officeDocument/2006/relationships/tags" Target="../tags/tag1958.xml"/><Relationship Id="rId2" Type="http://schemas.openxmlformats.org/officeDocument/2006/relationships/tags" Target="../tags/tag1957.xml"/><Relationship Id="rId1" Type="http://schemas.openxmlformats.org/officeDocument/2006/relationships/tags" Target="../tags/tag1956.xml"/><Relationship Id="rId5" Type="http://schemas.openxmlformats.org/officeDocument/2006/relationships/slide" Target="../slides/slide171.xml"/><Relationship Id="rId4"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3" Type="http://schemas.openxmlformats.org/officeDocument/2006/relationships/tags" Target="../tags/tag1967.xml"/><Relationship Id="rId2" Type="http://schemas.openxmlformats.org/officeDocument/2006/relationships/tags" Target="../tags/tag1966.xml"/><Relationship Id="rId1" Type="http://schemas.openxmlformats.org/officeDocument/2006/relationships/tags" Target="../tags/tag1965.xml"/><Relationship Id="rId5" Type="http://schemas.openxmlformats.org/officeDocument/2006/relationships/slide" Target="../slides/slide172.xml"/><Relationship Id="rId4"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3" Type="http://schemas.openxmlformats.org/officeDocument/2006/relationships/tags" Target="../tags/tag1976.xml"/><Relationship Id="rId2" Type="http://schemas.openxmlformats.org/officeDocument/2006/relationships/tags" Target="../tags/tag1975.xml"/><Relationship Id="rId1" Type="http://schemas.openxmlformats.org/officeDocument/2006/relationships/tags" Target="../tags/tag1974.xml"/><Relationship Id="rId5" Type="http://schemas.openxmlformats.org/officeDocument/2006/relationships/slide" Target="../slides/slide173.xml"/><Relationship Id="rId4"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3" Type="http://schemas.openxmlformats.org/officeDocument/2006/relationships/tags" Target="../tags/tag1985.xml"/><Relationship Id="rId2" Type="http://schemas.openxmlformats.org/officeDocument/2006/relationships/tags" Target="../tags/tag1984.xml"/><Relationship Id="rId1" Type="http://schemas.openxmlformats.org/officeDocument/2006/relationships/tags" Target="../tags/tag1983.xml"/><Relationship Id="rId5" Type="http://schemas.openxmlformats.org/officeDocument/2006/relationships/slide" Target="../slides/slide174.xml"/><Relationship Id="rId4"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3" Type="http://schemas.openxmlformats.org/officeDocument/2006/relationships/tags" Target="../tags/tag1995.xml"/><Relationship Id="rId2" Type="http://schemas.openxmlformats.org/officeDocument/2006/relationships/tags" Target="../tags/tag1994.xml"/><Relationship Id="rId1" Type="http://schemas.openxmlformats.org/officeDocument/2006/relationships/tags" Target="../tags/tag1993.xml"/><Relationship Id="rId5" Type="http://schemas.openxmlformats.org/officeDocument/2006/relationships/slide" Target="../slides/slide175.xml"/><Relationship Id="rId4"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3" Type="http://schemas.openxmlformats.org/officeDocument/2006/relationships/tags" Target="../tags/tag2004.xml"/><Relationship Id="rId2" Type="http://schemas.openxmlformats.org/officeDocument/2006/relationships/tags" Target="../tags/tag2003.xml"/><Relationship Id="rId1" Type="http://schemas.openxmlformats.org/officeDocument/2006/relationships/tags" Target="../tags/tag2002.xml"/><Relationship Id="rId5" Type="http://schemas.openxmlformats.org/officeDocument/2006/relationships/slide" Target="../slides/slide176.xml"/><Relationship Id="rId4"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3" Type="http://schemas.openxmlformats.org/officeDocument/2006/relationships/tags" Target="../tags/tag2013.xml"/><Relationship Id="rId2" Type="http://schemas.openxmlformats.org/officeDocument/2006/relationships/tags" Target="../tags/tag2012.xml"/><Relationship Id="rId1" Type="http://schemas.openxmlformats.org/officeDocument/2006/relationships/tags" Target="../tags/tag2011.xml"/><Relationship Id="rId5" Type="http://schemas.openxmlformats.org/officeDocument/2006/relationships/slide" Target="../slides/slide177.xml"/><Relationship Id="rId4"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3" Type="http://schemas.openxmlformats.org/officeDocument/2006/relationships/tags" Target="../tags/tag2022.xml"/><Relationship Id="rId2" Type="http://schemas.openxmlformats.org/officeDocument/2006/relationships/tags" Target="../tags/tag2021.xml"/><Relationship Id="rId1" Type="http://schemas.openxmlformats.org/officeDocument/2006/relationships/tags" Target="../tags/tag2020.xml"/><Relationship Id="rId5" Type="http://schemas.openxmlformats.org/officeDocument/2006/relationships/slide" Target="../slides/slide178.xml"/><Relationship Id="rId4"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3" Type="http://schemas.openxmlformats.org/officeDocument/2006/relationships/tags" Target="../tags/tag2031.xml"/><Relationship Id="rId2" Type="http://schemas.openxmlformats.org/officeDocument/2006/relationships/tags" Target="../tags/tag2030.xml"/><Relationship Id="rId1" Type="http://schemas.openxmlformats.org/officeDocument/2006/relationships/tags" Target="../tags/tag2029.xml"/><Relationship Id="rId5" Type="http://schemas.openxmlformats.org/officeDocument/2006/relationships/slide" Target="../slides/slide179.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3" Type="http://schemas.openxmlformats.org/officeDocument/2006/relationships/tags" Target="../tags/tag2040.xml"/><Relationship Id="rId2" Type="http://schemas.openxmlformats.org/officeDocument/2006/relationships/tags" Target="../tags/tag2039.xml"/><Relationship Id="rId1" Type="http://schemas.openxmlformats.org/officeDocument/2006/relationships/tags" Target="../tags/tag2038.xml"/><Relationship Id="rId5" Type="http://schemas.openxmlformats.org/officeDocument/2006/relationships/slide" Target="../slides/slide180.xml"/><Relationship Id="rId4"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3" Type="http://schemas.openxmlformats.org/officeDocument/2006/relationships/tags" Target="../tags/tag2049.xml"/><Relationship Id="rId2" Type="http://schemas.openxmlformats.org/officeDocument/2006/relationships/tags" Target="../tags/tag2048.xml"/><Relationship Id="rId1" Type="http://schemas.openxmlformats.org/officeDocument/2006/relationships/tags" Target="../tags/tag2047.xml"/><Relationship Id="rId5" Type="http://schemas.openxmlformats.org/officeDocument/2006/relationships/slide" Target="../slides/slide181.xml"/><Relationship Id="rId4"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3" Type="http://schemas.openxmlformats.org/officeDocument/2006/relationships/tags" Target="../tags/tag2058.xml"/><Relationship Id="rId2" Type="http://schemas.openxmlformats.org/officeDocument/2006/relationships/tags" Target="../tags/tag2057.xml"/><Relationship Id="rId1" Type="http://schemas.openxmlformats.org/officeDocument/2006/relationships/tags" Target="../tags/tag2056.xml"/><Relationship Id="rId5" Type="http://schemas.openxmlformats.org/officeDocument/2006/relationships/slide" Target="../slides/slide182.xml"/><Relationship Id="rId4"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3" Type="http://schemas.openxmlformats.org/officeDocument/2006/relationships/tags" Target="../tags/tag2067.xml"/><Relationship Id="rId2" Type="http://schemas.openxmlformats.org/officeDocument/2006/relationships/tags" Target="../tags/tag2066.xml"/><Relationship Id="rId1" Type="http://schemas.openxmlformats.org/officeDocument/2006/relationships/tags" Target="../tags/tag2065.xml"/><Relationship Id="rId5" Type="http://schemas.openxmlformats.org/officeDocument/2006/relationships/slide" Target="../slides/slide183.xml"/><Relationship Id="rId4"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3" Type="http://schemas.openxmlformats.org/officeDocument/2006/relationships/tags" Target="../tags/tag2076.xml"/><Relationship Id="rId2" Type="http://schemas.openxmlformats.org/officeDocument/2006/relationships/tags" Target="../tags/tag2075.xml"/><Relationship Id="rId1" Type="http://schemas.openxmlformats.org/officeDocument/2006/relationships/tags" Target="../tags/tag2074.xml"/><Relationship Id="rId5" Type="http://schemas.openxmlformats.org/officeDocument/2006/relationships/slide" Target="../slides/slide184.xml"/><Relationship Id="rId4"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3" Type="http://schemas.openxmlformats.org/officeDocument/2006/relationships/tags" Target="../tags/tag2085.xml"/><Relationship Id="rId2" Type="http://schemas.openxmlformats.org/officeDocument/2006/relationships/tags" Target="../tags/tag2084.xml"/><Relationship Id="rId1" Type="http://schemas.openxmlformats.org/officeDocument/2006/relationships/tags" Target="../tags/tag2083.xml"/><Relationship Id="rId5" Type="http://schemas.openxmlformats.org/officeDocument/2006/relationships/slide" Target="../slides/slide185.xml"/><Relationship Id="rId4"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3" Type="http://schemas.openxmlformats.org/officeDocument/2006/relationships/tags" Target="../tags/tag2094.xml"/><Relationship Id="rId2" Type="http://schemas.openxmlformats.org/officeDocument/2006/relationships/tags" Target="../tags/tag2093.xml"/><Relationship Id="rId1" Type="http://schemas.openxmlformats.org/officeDocument/2006/relationships/tags" Target="../tags/tag2092.xml"/><Relationship Id="rId5" Type="http://schemas.openxmlformats.org/officeDocument/2006/relationships/slide" Target="../slides/slide186.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548.xml"/><Relationship Id="rId2" Type="http://schemas.openxmlformats.org/officeDocument/2006/relationships/tags" Target="../tags/tag547.xml"/><Relationship Id="rId1" Type="http://schemas.openxmlformats.org/officeDocument/2006/relationships/tags" Target="../tags/tag546.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5" Type="http://schemas.openxmlformats.org/officeDocument/2006/relationships/slide" Target="../slides/slide2.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557.xml"/><Relationship Id="rId2" Type="http://schemas.openxmlformats.org/officeDocument/2006/relationships/tags" Target="../tags/tag556.xml"/><Relationship Id="rId1" Type="http://schemas.openxmlformats.org/officeDocument/2006/relationships/tags" Target="../tags/tag555.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566.xml"/><Relationship Id="rId2" Type="http://schemas.openxmlformats.org/officeDocument/2006/relationships/tags" Target="../tags/tag565.xml"/><Relationship Id="rId1" Type="http://schemas.openxmlformats.org/officeDocument/2006/relationships/tags" Target="../tags/tag564.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574.xml"/><Relationship Id="rId2" Type="http://schemas.openxmlformats.org/officeDocument/2006/relationships/tags" Target="../tags/tag573.xml"/><Relationship Id="rId1" Type="http://schemas.openxmlformats.org/officeDocument/2006/relationships/tags" Target="../tags/tag572.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tags" Target="../tags/tag592.xml"/><Relationship Id="rId2" Type="http://schemas.openxmlformats.org/officeDocument/2006/relationships/tags" Target="../tags/tag591.xml"/><Relationship Id="rId1" Type="http://schemas.openxmlformats.org/officeDocument/2006/relationships/tags" Target="../tags/tag590.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tags" Target="../tags/tag600.xml"/><Relationship Id="rId2" Type="http://schemas.openxmlformats.org/officeDocument/2006/relationships/tags" Target="../tags/tag599.xml"/><Relationship Id="rId1" Type="http://schemas.openxmlformats.org/officeDocument/2006/relationships/tags" Target="../tags/tag598.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tags" Target="../tags/tag609.xml"/><Relationship Id="rId2" Type="http://schemas.openxmlformats.org/officeDocument/2006/relationships/tags" Target="../tags/tag608.xml"/><Relationship Id="rId1" Type="http://schemas.openxmlformats.org/officeDocument/2006/relationships/tags" Target="../tags/tag607.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tags" Target="../tags/tag618.xml"/><Relationship Id="rId2" Type="http://schemas.openxmlformats.org/officeDocument/2006/relationships/tags" Target="../tags/tag617.xml"/><Relationship Id="rId1" Type="http://schemas.openxmlformats.org/officeDocument/2006/relationships/tags" Target="../tags/tag616.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tags" Target="../tags/tag626.xml"/><Relationship Id="rId2" Type="http://schemas.openxmlformats.org/officeDocument/2006/relationships/tags" Target="../tags/tag625.xml"/><Relationship Id="rId1" Type="http://schemas.openxmlformats.org/officeDocument/2006/relationships/tags" Target="../tags/tag624.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tags" Target="../tags/tag635.xml"/><Relationship Id="rId2" Type="http://schemas.openxmlformats.org/officeDocument/2006/relationships/tags" Target="../tags/tag634.xml"/><Relationship Id="rId1" Type="http://schemas.openxmlformats.org/officeDocument/2006/relationships/tags" Target="../tags/tag633.xml"/><Relationship Id="rId5" Type="http://schemas.openxmlformats.org/officeDocument/2006/relationships/slide" Target="../slides/slide29.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tags" Target="../tags/tag644.xml"/><Relationship Id="rId2" Type="http://schemas.openxmlformats.org/officeDocument/2006/relationships/tags" Target="../tags/tag643.xml"/><Relationship Id="rId1" Type="http://schemas.openxmlformats.org/officeDocument/2006/relationships/tags" Target="../tags/tag642.xml"/><Relationship Id="rId5" Type="http://schemas.openxmlformats.org/officeDocument/2006/relationships/slide" Target="../slides/slide30.xml"/><Relationship Id="rId4"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tags" Target="../tags/tag651.xml"/><Relationship Id="rId5" Type="http://schemas.openxmlformats.org/officeDocument/2006/relationships/slide" Target="../slides/slide31.xml"/><Relationship Id="rId4"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tags" Target="../tags/tag662.xml"/><Relationship Id="rId2" Type="http://schemas.openxmlformats.org/officeDocument/2006/relationships/tags" Target="../tags/tag661.xml"/><Relationship Id="rId1" Type="http://schemas.openxmlformats.org/officeDocument/2006/relationships/tags" Target="../tags/tag660.xml"/><Relationship Id="rId5" Type="http://schemas.openxmlformats.org/officeDocument/2006/relationships/slide" Target="../slides/slide32.xml"/><Relationship Id="rId4"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tags" Target="../tags/tag672.xml"/><Relationship Id="rId2" Type="http://schemas.openxmlformats.org/officeDocument/2006/relationships/tags" Target="../tags/tag671.xml"/><Relationship Id="rId1" Type="http://schemas.openxmlformats.org/officeDocument/2006/relationships/tags" Target="../tags/tag670.xml"/><Relationship Id="rId5" Type="http://schemas.openxmlformats.org/officeDocument/2006/relationships/slide" Target="../slides/slide33.xml"/><Relationship Id="rId4"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tags" Target="../tags/tag681.xml"/><Relationship Id="rId2" Type="http://schemas.openxmlformats.org/officeDocument/2006/relationships/tags" Target="../tags/tag680.xml"/><Relationship Id="rId1" Type="http://schemas.openxmlformats.org/officeDocument/2006/relationships/tags" Target="../tags/tag679.xml"/><Relationship Id="rId5" Type="http://schemas.openxmlformats.org/officeDocument/2006/relationships/slide" Target="../slides/slide34.xml"/><Relationship Id="rId4"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tags" Target="../tags/tag690.xml"/><Relationship Id="rId2" Type="http://schemas.openxmlformats.org/officeDocument/2006/relationships/tags" Target="../tags/tag689.xml"/><Relationship Id="rId1" Type="http://schemas.openxmlformats.org/officeDocument/2006/relationships/tags" Target="../tags/tag688.xml"/><Relationship Id="rId5" Type="http://schemas.openxmlformats.org/officeDocument/2006/relationships/slide" Target="../slides/slide35.xml"/><Relationship Id="rId4"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tags" Target="../tags/tag699.xml"/><Relationship Id="rId2" Type="http://schemas.openxmlformats.org/officeDocument/2006/relationships/tags" Target="../tags/tag698.xml"/><Relationship Id="rId1" Type="http://schemas.openxmlformats.org/officeDocument/2006/relationships/tags" Target="../tags/tag697.xml"/><Relationship Id="rId5" Type="http://schemas.openxmlformats.org/officeDocument/2006/relationships/slide" Target="../slides/slide36.xml"/><Relationship Id="rId4"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tags" Target="../tags/tag708.xml"/><Relationship Id="rId2" Type="http://schemas.openxmlformats.org/officeDocument/2006/relationships/tags" Target="../tags/tag707.xml"/><Relationship Id="rId1" Type="http://schemas.openxmlformats.org/officeDocument/2006/relationships/tags" Target="../tags/tag706.xml"/><Relationship Id="rId5" Type="http://schemas.openxmlformats.org/officeDocument/2006/relationships/slide" Target="../slides/slide37.xml"/><Relationship Id="rId4"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tags" Target="../tags/tag717.xml"/><Relationship Id="rId2" Type="http://schemas.openxmlformats.org/officeDocument/2006/relationships/tags" Target="../tags/tag716.xml"/><Relationship Id="rId1" Type="http://schemas.openxmlformats.org/officeDocument/2006/relationships/tags" Target="../tags/tag715.xml"/><Relationship Id="rId5" Type="http://schemas.openxmlformats.org/officeDocument/2006/relationships/slide" Target="../slides/slide38.xml"/><Relationship Id="rId4"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tags" Target="../tags/tag726.xml"/><Relationship Id="rId2" Type="http://schemas.openxmlformats.org/officeDocument/2006/relationships/tags" Target="../tags/tag725.xml"/><Relationship Id="rId1" Type="http://schemas.openxmlformats.org/officeDocument/2006/relationships/tags" Target="../tags/tag724.xml"/><Relationship Id="rId5" Type="http://schemas.openxmlformats.org/officeDocument/2006/relationships/slide" Target="../slides/slide39.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tags" Target="../tags/tag735.xml"/><Relationship Id="rId2" Type="http://schemas.openxmlformats.org/officeDocument/2006/relationships/tags" Target="../tags/tag734.xml"/><Relationship Id="rId1" Type="http://schemas.openxmlformats.org/officeDocument/2006/relationships/tags" Target="../tags/tag733.xml"/><Relationship Id="rId5" Type="http://schemas.openxmlformats.org/officeDocument/2006/relationships/slide" Target="../slides/slide40.xml"/><Relationship Id="rId4"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tags" Target="../tags/tag744.xml"/><Relationship Id="rId2" Type="http://schemas.openxmlformats.org/officeDocument/2006/relationships/tags" Target="../tags/tag743.xml"/><Relationship Id="rId1" Type="http://schemas.openxmlformats.org/officeDocument/2006/relationships/tags" Target="../tags/tag742.xml"/><Relationship Id="rId5" Type="http://schemas.openxmlformats.org/officeDocument/2006/relationships/slide" Target="../slides/slide41.xml"/><Relationship Id="rId4"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tags" Target="../tags/tag753.xml"/><Relationship Id="rId2" Type="http://schemas.openxmlformats.org/officeDocument/2006/relationships/tags" Target="../tags/tag752.xml"/><Relationship Id="rId1" Type="http://schemas.openxmlformats.org/officeDocument/2006/relationships/tags" Target="../tags/tag751.xml"/><Relationship Id="rId5" Type="http://schemas.openxmlformats.org/officeDocument/2006/relationships/slide" Target="../slides/slide42.xml"/><Relationship Id="rId4"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tags" Target="../tags/tag762.xml"/><Relationship Id="rId2" Type="http://schemas.openxmlformats.org/officeDocument/2006/relationships/tags" Target="../tags/tag761.xml"/><Relationship Id="rId1" Type="http://schemas.openxmlformats.org/officeDocument/2006/relationships/tags" Target="../tags/tag760.xml"/><Relationship Id="rId5" Type="http://schemas.openxmlformats.org/officeDocument/2006/relationships/slide" Target="../slides/slide43.xml"/><Relationship Id="rId4"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tags" Target="../tags/tag771.xml"/><Relationship Id="rId2" Type="http://schemas.openxmlformats.org/officeDocument/2006/relationships/tags" Target="../tags/tag770.xml"/><Relationship Id="rId1" Type="http://schemas.openxmlformats.org/officeDocument/2006/relationships/tags" Target="../tags/tag769.xml"/><Relationship Id="rId5" Type="http://schemas.openxmlformats.org/officeDocument/2006/relationships/slide" Target="../slides/slide44.xml"/><Relationship Id="rId4"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tags" Target="../tags/tag780.xml"/><Relationship Id="rId2" Type="http://schemas.openxmlformats.org/officeDocument/2006/relationships/tags" Target="../tags/tag779.xml"/><Relationship Id="rId1" Type="http://schemas.openxmlformats.org/officeDocument/2006/relationships/tags" Target="../tags/tag778.xml"/><Relationship Id="rId5" Type="http://schemas.openxmlformats.org/officeDocument/2006/relationships/slide" Target="../slides/slide45.xml"/><Relationship Id="rId4"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tags" Target="../tags/tag789.xml"/><Relationship Id="rId2" Type="http://schemas.openxmlformats.org/officeDocument/2006/relationships/tags" Target="../tags/tag788.xml"/><Relationship Id="rId1" Type="http://schemas.openxmlformats.org/officeDocument/2006/relationships/tags" Target="../tags/tag787.xml"/><Relationship Id="rId5" Type="http://schemas.openxmlformats.org/officeDocument/2006/relationships/slide" Target="../slides/slide46.xml"/><Relationship Id="rId4"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tags" Target="../tags/tag798.xml"/><Relationship Id="rId2" Type="http://schemas.openxmlformats.org/officeDocument/2006/relationships/tags" Target="../tags/tag797.xml"/><Relationship Id="rId1" Type="http://schemas.openxmlformats.org/officeDocument/2006/relationships/tags" Target="../tags/tag796.xml"/><Relationship Id="rId5" Type="http://schemas.openxmlformats.org/officeDocument/2006/relationships/slide" Target="../slides/slide47.xml"/><Relationship Id="rId4"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tags" Target="../tags/tag807.xml"/><Relationship Id="rId2" Type="http://schemas.openxmlformats.org/officeDocument/2006/relationships/tags" Target="../tags/tag806.xml"/><Relationship Id="rId1" Type="http://schemas.openxmlformats.org/officeDocument/2006/relationships/tags" Target="../tags/tag805.xml"/><Relationship Id="rId5" Type="http://schemas.openxmlformats.org/officeDocument/2006/relationships/slide" Target="../slides/slide48.xml"/><Relationship Id="rId4"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tags" Target="../tags/tag816.xml"/><Relationship Id="rId2" Type="http://schemas.openxmlformats.org/officeDocument/2006/relationships/tags" Target="../tags/tag815.xml"/><Relationship Id="rId1" Type="http://schemas.openxmlformats.org/officeDocument/2006/relationships/tags" Target="../tags/tag814.xml"/><Relationship Id="rId5" Type="http://schemas.openxmlformats.org/officeDocument/2006/relationships/slide" Target="../slides/slide49.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tags" Target="../tags/tag825.xml"/><Relationship Id="rId2" Type="http://schemas.openxmlformats.org/officeDocument/2006/relationships/tags" Target="../tags/tag824.xml"/><Relationship Id="rId1" Type="http://schemas.openxmlformats.org/officeDocument/2006/relationships/tags" Target="../tags/tag823.xml"/><Relationship Id="rId5" Type="http://schemas.openxmlformats.org/officeDocument/2006/relationships/slide" Target="../slides/slide50.xml"/><Relationship Id="rId4"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tags" Target="../tags/tag834.xml"/><Relationship Id="rId2" Type="http://schemas.openxmlformats.org/officeDocument/2006/relationships/tags" Target="../tags/tag833.xml"/><Relationship Id="rId1" Type="http://schemas.openxmlformats.org/officeDocument/2006/relationships/tags" Target="../tags/tag832.xml"/><Relationship Id="rId5" Type="http://schemas.openxmlformats.org/officeDocument/2006/relationships/slide" Target="../slides/slide51.xml"/><Relationship Id="rId4"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tags" Target="../tags/tag843.xml"/><Relationship Id="rId2" Type="http://schemas.openxmlformats.org/officeDocument/2006/relationships/tags" Target="../tags/tag842.xml"/><Relationship Id="rId1" Type="http://schemas.openxmlformats.org/officeDocument/2006/relationships/tags" Target="../tags/tag841.xml"/><Relationship Id="rId5" Type="http://schemas.openxmlformats.org/officeDocument/2006/relationships/slide" Target="../slides/slide52.xml"/><Relationship Id="rId4"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tags" Target="../tags/tag852.xml"/><Relationship Id="rId2" Type="http://schemas.openxmlformats.org/officeDocument/2006/relationships/tags" Target="../tags/tag851.xml"/><Relationship Id="rId1" Type="http://schemas.openxmlformats.org/officeDocument/2006/relationships/tags" Target="../tags/tag850.xml"/><Relationship Id="rId5" Type="http://schemas.openxmlformats.org/officeDocument/2006/relationships/slide" Target="../slides/slide53.xml"/><Relationship Id="rId4"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tags" Target="../tags/tag861.xml"/><Relationship Id="rId2" Type="http://schemas.openxmlformats.org/officeDocument/2006/relationships/tags" Target="../tags/tag860.xml"/><Relationship Id="rId1" Type="http://schemas.openxmlformats.org/officeDocument/2006/relationships/tags" Target="../tags/tag859.xml"/><Relationship Id="rId5" Type="http://schemas.openxmlformats.org/officeDocument/2006/relationships/slide" Target="../slides/slide54.xml"/><Relationship Id="rId4"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tags" Target="../tags/tag870.xml"/><Relationship Id="rId2" Type="http://schemas.openxmlformats.org/officeDocument/2006/relationships/tags" Target="../tags/tag869.xml"/><Relationship Id="rId1" Type="http://schemas.openxmlformats.org/officeDocument/2006/relationships/tags" Target="../tags/tag868.xml"/><Relationship Id="rId5" Type="http://schemas.openxmlformats.org/officeDocument/2006/relationships/slide" Target="../slides/slide55.xml"/><Relationship Id="rId4"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tags" Target="../tags/tag879.xml"/><Relationship Id="rId2" Type="http://schemas.openxmlformats.org/officeDocument/2006/relationships/tags" Target="../tags/tag878.xml"/><Relationship Id="rId1" Type="http://schemas.openxmlformats.org/officeDocument/2006/relationships/tags" Target="../tags/tag877.xml"/><Relationship Id="rId5" Type="http://schemas.openxmlformats.org/officeDocument/2006/relationships/slide" Target="../slides/slide56.xml"/><Relationship Id="rId4"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tags" Target="../tags/tag886.xml"/><Relationship Id="rId5" Type="http://schemas.openxmlformats.org/officeDocument/2006/relationships/slide" Target="../slides/slide57.xml"/><Relationship Id="rId4"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tags" Target="../tags/tag897.xml"/><Relationship Id="rId2" Type="http://schemas.openxmlformats.org/officeDocument/2006/relationships/tags" Target="../tags/tag896.xml"/><Relationship Id="rId1" Type="http://schemas.openxmlformats.org/officeDocument/2006/relationships/tags" Target="../tags/tag895.xml"/><Relationship Id="rId5" Type="http://schemas.openxmlformats.org/officeDocument/2006/relationships/slide" Target="../slides/slide58.xml"/><Relationship Id="rId4"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tags" Target="../tags/tag906.xml"/><Relationship Id="rId2" Type="http://schemas.openxmlformats.org/officeDocument/2006/relationships/tags" Target="../tags/tag905.xml"/><Relationship Id="rId1" Type="http://schemas.openxmlformats.org/officeDocument/2006/relationships/tags" Target="../tags/tag904.xml"/><Relationship Id="rId5" Type="http://schemas.openxmlformats.org/officeDocument/2006/relationships/slide" Target="../slides/slide59.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tags" Target="../tags/tag915.xml"/><Relationship Id="rId2" Type="http://schemas.openxmlformats.org/officeDocument/2006/relationships/tags" Target="../tags/tag914.xml"/><Relationship Id="rId1" Type="http://schemas.openxmlformats.org/officeDocument/2006/relationships/tags" Target="../tags/tag913.xml"/><Relationship Id="rId5" Type="http://schemas.openxmlformats.org/officeDocument/2006/relationships/slide" Target="../slides/slide60.xml"/><Relationship Id="rId4"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tags" Target="../tags/tag924.xml"/><Relationship Id="rId2" Type="http://schemas.openxmlformats.org/officeDocument/2006/relationships/tags" Target="../tags/tag923.xml"/><Relationship Id="rId1" Type="http://schemas.openxmlformats.org/officeDocument/2006/relationships/tags" Target="../tags/tag922.xml"/><Relationship Id="rId5" Type="http://schemas.openxmlformats.org/officeDocument/2006/relationships/slide" Target="../slides/slide61.xml"/><Relationship Id="rId4"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tags" Target="../tags/tag933.xml"/><Relationship Id="rId2" Type="http://schemas.openxmlformats.org/officeDocument/2006/relationships/tags" Target="../tags/tag932.xml"/><Relationship Id="rId1" Type="http://schemas.openxmlformats.org/officeDocument/2006/relationships/tags" Target="../tags/tag931.xml"/><Relationship Id="rId5" Type="http://schemas.openxmlformats.org/officeDocument/2006/relationships/slide" Target="../slides/slide62.xml"/><Relationship Id="rId4"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tags" Target="../tags/tag942.xml"/><Relationship Id="rId2" Type="http://schemas.openxmlformats.org/officeDocument/2006/relationships/tags" Target="../tags/tag941.xml"/><Relationship Id="rId1" Type="http://schemas.openxmlformats.org/officeDocument/2006/relationships/tags" Target="../tags/tag940.xml"/><Relationship Id="rId5" Type="http://schemas.openxmlformats.org/officeDocument/2006/relationships/slide" Target="../slides/slide63.xml"/><Relationship Id="rId4"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tags" Target="../tags/tag951.xml"/><Relationship Id="rId2" Type="http://schemas.openxmlformats.org/officeDocument/2006/relationships/tags" Target="../tags/tag950.xml"/><Relationship Id="rId1" Type="http://schemas.openxmlformats.org/officeDocument/2006/relationships/tags" Target="../tags/tag949.xml"/><Relationship Id="rId5" Type="http://schemas.openxmlformats.org/officeDocument/2006/relationships/slide" Target="../slides/slide64.xml"/><Relationship Id="rId4"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tags" Target="../tags/tag960.xml"/><Relationship Id="rId2" Type="http://schemas.openxmlformats.org/officeDocument/2006/relationships/tags" Target="../tags/tag959.xml"/><Relationship Id="rId1" Type="http://schemas.openxmlformats.org/officeDocument/2006/relationships/tags" Target="../tags/tag958.xml"/><Relationship Id="rId5" Type="http://schemas.openxmlformats.org/officeDocument/2006/relationships/slide" Target="../slides/slide65.xml"/><Relationship Id="rId4"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tags" Target="../tags/tag969.xml"/><Relationship Id="rId2" Type="http://schemas.openxmlformats.org/officeDocument/2006/relationships/tags" Target="../tags/tag968.xml"/><Relationship Id="rId1" Type="http://schemas.openxmlformats.org/officeDocument/2006/relationships/tags" Target="../tags/tag967.xml"/><Relationship Id="rId5" Type="http://schemas.openxmlformats.org/officeDocument/2006/relationships/slide" Target="../slides/slide66.xml"/><Relationship Id="rId4"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tags" Target="../tags/tag978.xml"/><Relationship Id="rId2" Type="http://schemas.openxmlformats.org/officeDocument/2006/relationships/tags" Target="../tags/tag977.xml"/><Relationship Id="rId1" Type="http://schemas.openxmlformats.org/officeDocument/2006/relationships/tags" Target="../tags/tag976.xml"/><Relationship Id="rId5" Type="http://schemas.openxmlformats.org/officeDocument/2006/relationships/slide" Target="../slides/slide67.xml"/><Relationship Id="rId4"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tags" Target="../tags/tag987.xml"/><Relationship Id="rId2" Type="http://schemas.openxmlformats.org/officeDocument/2006/relationships/tags" Target="../tags/tag986.xml"/><Relationship Id="rId1" Type="http://schemas.openxmlformats.org/officeDocument/2006/relationships/tags" Target="../tags/tag985.xml"/><Relationship Id="rId5" Type="http://schemas.openxmlformats.org/officeDocument/2006/relationships/slide" Target="../slides/slide68.xml"/><Relationship Id="rId4"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tags" Target="../tags/tag996.xml"/><Relationship Id="rId2" Type="http://schemas.openxmlformats.org/officeDocument/2006/relationships/tags" Target="../tags/tag995.xml"/><Relationship Id="rId1" Type="http://schemas.openxmlformats.org/officeDocument/2006/relationships/tags" Target="../tags/tag994.xml"/><Relationship Id="rId5" Type="http://schemas.openxmlformats.org/officeDocument/2006/relationships/slide" Target="../slides/slide69.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tags" Target="../tags/tag1005.xml"/><Relationship Id="rId2" Type="http://schemas.openxmlformats.org/officeDocument/2006/relationships/tags" Target="../tags/tag1004.xml"/><Relationship Id="rId1" Type="http://schemas.openxmlformats.org/officeDocument/2006/relationships/tags" Target="../tags/tag1003.xml"/><Relationship Id="rId5" Type="http://schemas.openxmlformats.org/officeDocument/2006/relationships/slide" Target="../slides/slide70.xml"/><Relationship Id="rId4"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tags" Target="../tags/tag1014.xml"/><Relationship Id="rId2" Type="http://schemas.openxmlformats.org/officeDocument/2006/relationships/tags" Target="../tags/tag1013.xml"/><Relationship Id="rId1" Type="http://schemas.openxmlformats.org/officeDocument/2006/relationships/tags" Target="../tags/tag1012.xml"/><Relationship Id="rId5" Type="http://schemas.openxmlformats.org/officeDocument/2006/relationships/slide" Target="../slides/slide71.xml"/><Relationship Id="rId4"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tags" Target="../tags/tag1023.xml"/><Relationship Id="rId2" Type="http://schemas.openxmlformats.org/officeDocument/2006/relationships/tags" Target="../tags/tag1022.xml"/><Relationship Id="rId1" Type="http://schemas.openxmlformats.org/officeDocument/2006/relationships/tags" Target="../tags/tag1021.xml"/><Relationship Id="rId5" Type="http://schemas.openxmlformats.org/officeDocument/2006/relationships/slide" Target="../slides/slide72.xml"/><Relationship Id="rId4"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tags" Target="../tags/tag1032.xml"/><Relationship Id="rId2" Type="http://schemas.openxmlformats.org/officeDocument/2006/relationships/tags" Target="../tags/tag1031.xml"/><Relationship Id="rId1" Type="http://schemas.openxmlformats.org/officeDocument/2006/relationships/tags" Target="../tags/tag1030.xml"/><Relationship Id="rId5" Type="http://schemas.openxmlformats.org/officeDocument/2006/relationships/slide" Target="../slides/slide73.xml"/><Relationship Id="rId4"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tags" Target="../tags/tag1041.xml"/><Relationship Id="rId2" Type="http://schemas.openxmlformats.org/officeDocument/2006/relationships/tags" Target="../tags/tag1040.xml"/><Relationship Id="rId1" Type="http://schemas.openxmlformats.org/officeDocument/2006/relationships/tags" Target="../tags/tag1039.xml"/><Relationship Id="rId5" Type="http://schemas.openxmlformats.org/officeDocument/2006/relationships/slide" Target="../slides/slide74.xml"/><Relationship Id="rId4"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tags" Target="../tags/tag1050.xml"/><Relationship Id="rId2" Type="http://schemas.openxmlformats.org/officeDocument/2006/relationships/tags" Target="../tags/tag1049.xml"/><Relationship Id="rId1" Type="http://schemas.openxmlformats.org/officeDocument/2006/relationships/tags" Target="../tags/tag1048.xml"/><Relationship Id="rId5" Type="http://schemas.openxmlformats.org/officeDocument/2006/relationships/slide" Target="../slides/slide75.xml"/><Relationship Id="rId4"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tags" Target="../tags/tag1059.xml"/><Relationship Id="rId2" Type="http://schemas.openxmlformats.org/officeDocument/2006/relationships/tags" Target="../tags/tag1058.xml"/><Relationship Id="rId1" Type="http://schemas.openxmlformats.org/officeDocument/2006/relationships/tags" Target="../tags/tag1057.xml"/><Relationship Id="rId5" Type="http://schemas.openxmlformats.org/officeDocument/2006/relationships/slide" Target="../slides/slide76.xml"/><Relationship Id="rId4"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tags" Target="../tags/tag1068.xml"/><Relationship Id="rId2" Type="http://schemas.openxmlformats.org/officeDocument/2006/relationships/tags" Target="../tags/tag1067.xml"/><Relationship Id="rId1" Type="http://schemas.openxmlformats.org/officeDocument/2006/relationships/tags" Target="../tags/tag1066.xml"/><Relationship Id="rId5" Type="http://schemas.openxmlformats.org/officeDocument/2006/relationships/slide" Target="../slides/slide77.xml"/><Relationship Id="rId4"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tags" Target="../tags/tag1077.xml"/><Relationship Id="rId2" Type="http://schemas.openxmlformats.org/officeDocument/2006/relationships/tags" Target="../tags/tag1076.xml"/><Relationship Id="rId1" Type="http://schemas.openxmlformats.org/officeDocument/2006/relationships/tags" Target="../tags/tag1075.xml"/><Relationship Id="rId5" Type="http://schemas.openxmlformats.org/officeDocument/2006/relationships/slide" Target="../slides/slide78.xml"/><Relationship Id="rId4"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tags" Target="../tags/tag1086.xml"/><Relationship Id="rId2" Type="http://schemas.openxmlformats.org/officeDocument/2006/relationships/tags" Target="../tags/tag1085.xml"/><Relationship Id="rId1" Type="http://schemas.openxmlformats.org/officeDocument/2006/relationships/tags" Target="../tags/tag1084.xml"/><Relationship Id="rId5" Type="http://schemas.openxmlformats.org/officeDocument/2006/relationships/slide" Target="../slides/slide79.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tags" Target="../tags/tag1095.xml"/><Relationship Id="rId2" Type="http://schemas.openxmlformats.org/officeDocument/2006/relationships/tags" Target="../tags/tag1094.xml"/><Relationship Id="rId1" Type="http://schemas.openxmlformats.org/officeDocument/2006/relationships/tags" Target="../tags/tag1093.xml"/><Relationship Id="rId5" Type="http://schemas.openxmlformats.org/officeDocument/2006/relationships/slide" Target="../slides/slide80.xml"/><Relationship Id="rId4"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tags" Target="../tags/tag1104.xml"/><Relationship Id="rId2" Type="http://schemas.openxmlformats.org/officeDocument/2006/relationships/tags" Target="../tags/tag1103.xml"/><Relationship Id="rId1" Type="http://schemas.openxmlformats.org/officeDocument/2006/relationships/tags" Target="../tags/tag1102.xml"/><Relationship Id="rId5" Type="http://schemas.openxmlformats.org/officeDocument/2006/relationships/slide" Target="../slides/slide81.xml"/><Relationship Id="rId4"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tags" Target="../tags/tag1113.xml"/><Relationship Id="rId2" Type="http://schemas.openxmlformats.org/officeDocument/2006/relationships/tags" Target="../tags/tag1112.xml"/><Relationship Id="rId1" Type="http://schemas.openxmlformats.org/officeDocument/2006/relationships/tags" Target="../tags/tag1111.xml"/><Relationship Id="rId5" Type="http://schemas.openxmlformats.org/officeDocument/2006/relationships/slide" Target="../slides/slide82.xml"/><Relationship Id="rId4"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tags" Target="../tags/tag1122.xml"/><Relationship Id="rId2" Type="http://schemas.openxmlformats.org/officeDocument/2006/relationships/tags" Target="../tags/tag1121.xml"/><Relationship Id="rId1" Type="http://schemas.openxmlformats.org/officeDocument/2006/relationships/tags" Target="../tags/tag1120.xml"/><Relationship Id="rId5" Type="http://schemas.openxmlformats.org/officeDocument/2006/relationships/slide" Target="../slides/slide83.xml"/><Relationship Id="rId4"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tags" Target="../tags/tag1131.xml"/><Relationship Id="rId2" Type="http://schemas.openxmlformats.org/officeDocument/2006/relationships/tags" Target="../tags/tag1130.xml"/><Relationship Id="rId1" Type="http://schemas.openxmlformats.org/officeDocument/2006/relationships/tags" Target="../tags/tag1129.xml"/><Relationship Id="rId5" Type="http://schemas.openxmlformats.org/officeDocument/2006/relationships/slide" Target="../slides/slide84.xml"/><Relationship Id="rId4"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tags" Target="../tags/tag1140.xml"/><Relationship Id="rId2" Type="http://schemas.openxmlformats.org/officeDocument/2006/relationships/tags" Target="../tags/tag1139.xml"/><Relationship Id="rId1" Type="http://schemas.openxmlformats.org/officeDocument/2006/relationships/tags" Target="../tags/tag1138.xml"/><Relationship Id="rId5" Type="http://schemas.openxmlformats.org/officeDocument/2006/relationships/slide" Target="../slides/slide85.xml"/><Relationship Id="rId4"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tags" Target="../tags/tag1149.xml"/><Relationship Id="rId2" Type="http://schemas.openxmlformats.org/officeDocument/2006/relationships/tags" Target="../tags/tag1148.xml"/><Relationship Id="rId1" Type="http://schemas.openxmlformats.org/officeDocument/2006/relationships/tags" Target="../tags/tag1147.xml"/><Relationship Id="rId5" Type="http://schemas.openxmlformats.org/officeDocument/2006/relationships/slide" Target="../slides/slide86.xml"/><Relationship Id="rId4"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tags" Target="../tags/tag1158.xml"/><Relationship Id="rId2" Type="http://schemas.openxmlformats.org/officeDocument/2006/relationships/tags" Target="../tags/tag1157.xml"/><Relationship Id="rId1" Type="http://schemas.openxmlformats.org/officeDocument/2006/relationships/tags" Target="../tags/tag1156.xml"/><Relationship Id="rId5" Type="http://schemas.openxmlformats.org/officeDocument/2006/relationships/slide" Target="../slides/slide87.xml"/><Relationship Id="rId4"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tags" Target="../tags/tag1167.xml"/><Relationship Id="rId2" Type="http://schemas.openxmlformats.org/officeDocument/2006/relationships/tags" Target="../tags/tag1166.xml"/><Relationship Id="rId1" Type="http://schemas.openxmlformats.org/officeDocument/2006/relationships/tags" Target="../tags/tag1165.xml"/><Relationship Id="rId5" Type="http://schemas.openxmlformats.org/officeDocument/2006/relationships/slide" Target="../slides/slide88.xml"/><Relationship Id="rId4"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tags" Target="../tags/tag1176.xml"/><Relationship Id="rId2" Type="http://schemas.openxmlformats.org/officeDocument/2006/relationships/tags" Target="../tags/tag1175.xml"/><Relationship Id="rId1" Type="http://schemas.openxmlformats.org/officeDocument/2006/relationships/tags" Target="../tags/tag1174.xml"/><Relationship Id="rId5" Type="http://schemas.openxmlformats.org/officeDocument/2006/relationships/slide" Target="../slides/slide89.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tags" Target="../tags/tag1185.xml"/><Relationship Id="rId2" Type="http://schemas.openxmlformats.org/officeDocument/2006/relationships/tags" Target="../tags/tag1184.xml"/><Relationship Id="rId1" Type="http://schemas.openxmlformats.org/officeDocument/2006/relationships/tags" Target="../tags/tag1183.xml"/><Relationship Id="rId5" Type="http://schemas.openxmlformats.org/officeDocument/2006/relationships/slide" Target="../slides/slide90.xml"/><Relationship Id="rId4"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tags" Target="../tags/tag1194.xml"/><Relationship Id="rId2" Type="http://schemas.openxmlformats.org/officeDocument/2006/relationships/tags" Target="../tags/tag1193.xml"/><Relationship Id="rId1" Type="http://schemas.openxmlformats.org/officeDocument/2006/relationships/tags" Target="../tags/tag1192.xml"/><Relationship Id="rId5" Type="http://schemas.openxmlformats.org/officeDocument/2006/relationships/slide" Target="../slides/slide91.xml"/><Relationship Id="rId4"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tags" Target="../tags/tag1203.xml"/><Relationship Id="rId2" Type="http://schemas.openxmlformats.org/officeDocument/2006/relationships/tags" Target="../tags/tag1202.xml"/><Relationship Id="rId1" Type="http://schemas.openxmlformats.org/officeDocument/2006/relationships/tags" Target="../tags/tag1201.xml"/><Relationship Id="rId5" Type="http://schemas.openxmlformats.org/officeDocument/2006/relationships/slide" Target="../slides/slide92.xml"/><Relationship Id="rId4"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tags" Target="../tags/tag1212.xml"/><Relationship Id="rId2" Type="http://schemas.openxmlformats.org/officeDocument/2006/relationships/tags" Target="../tags/tag1211.xml"/><Relationship Id="rId1" Type="http://schemas.openxmlformats.org/officeDocument/2006/relationships/tags" Target="../tags/tag1210.xml"/><Relationship Id="rId5" Type="http://schemas.openxmlformats.org/officeDocument/2006/relationships/slide" Target="../slides/slide93.xml"/><Relationship Id="rId4"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tags" Target="../tags/tag1221.xml"/><Relationship Id="rId2" Type="http://schemas.openxmlformats.org/officeDocument/2006/relationships/tags" Target="../tags/tag1220.xml"/><Relationship Id="rId1" Type="http://schemas.openxmlformats.org/officeDocument/2006/relationships/tags" Target="../tags/tag1219.xml"/><Relationship Id="rId5" Type="http://schemas.openxmlformats.org/officeDocument/2006/relationships/slide" Target="../slides/slide94.xml"/><Relationship Id="rId4"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tags" Target="../tags/tag1230.xml"/><Relationship Id="rId2" Type="http://schemas.openxmlformats.org/officeDocument/2006/relationships/tags" Target="../tags/tag1229.xml"/><Relationship Id="rId1" Type="http://schemas.openxmlformats.org/officeDocument/2006/relationships/tags" Target="../tags/tag1228.xml"/><Relationship Id="rId5" Type="http://schemas.openxmlformats.org/officeDocument/2006/relationships/slide" Target="../slides/slide95.xml"/><Relationship Id="rId4"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tags" Target="../tags/tag1239.xml"/><Relationship Id="rId2" Type="http://schemas.openxmlformats.org/officeDocument/2006/relationships/tags" Target="../tags/tag1238.xml"/><Relationship Id="rId1" Type="http://schemas.openxmlformats.org/officeDocument/2006/relationships/tags" Target="../tags/tag1237.xml"/><Relationship Id="rId5" Type="http://schemas.openxmlformats.org/officeDocument/2006/relationships/slide" Target="../slides/slide96.xml"/><Relationship Id="rId4"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tags" Target="../tags/tag1248.xml"/><Relationship Id="rId2" Type="http://schemas.openxmlformats.org/officeDocument/2006/relationships/tags" Target="../tags/tag1247.xml"/><Relationship Id="rId1" Type="http://schemas.openxmlformats.org/officeDocument/2006/relationships/tags" Target="../tags/tag1246.xml"/><Relationship Id="rId5" Type="http://schemas.openxmlformats.org/officeDocument/2006/relationships/slide" Target="../slides/slide97.xml"/><Relationship Id="rId4"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tags" Target="../tags/tag1257.xml"/><Relationship Id="rId2" Type="http://schemas.openxmlformats.org/officeDocument/2006/relationships/tags" Target="../tags/tag1256.xml"/><Relationship Id="rId1" Type="http://schemas.openxmlformats.org/officeDocument/2006/relationships/tags" Target="../tags/tag1255.xml"/><Relationship Id="rId5" Type="http://schemas.openxmlformats.org/officeDocument/2006/relationships/slide" Target="../slides/slide98.xml"/><Relationship Id="rId4"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tags" Target="../tags/tag1266.xml"/><Relationship Id="rId2" Type="http://schemas.openxmlformats.org/officeDocument/2006/relationships/tags" Target="../tags/tag1265.xml"/><Relationship Id="rId1" Type="http://schemas.openxmlformats.org/officeDocument/2006/relationships/tags" Target="../tags/tag1264.xml"/><Relationship Id="rId5" Type="http://schemas.openxmlformats.org/officeDocument/2006/relationships/slide" Target="../slides/slide99.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custDataLst>
              <p:tags r:id="rId1"/>
            </p:custDataLst>
          </p:nvPr>
        </p:nvSpPr>
        <p:spPr/>
      </p:sp>
      <p:sp>
        <p:nvSpPr>
          <p:cNvPr id="28674" name="文本占位符 2"/>
          <p:cNvSpPr>
            <a:spLocks noGrp="1"/>
          </p:cNvSpPr>
          <p:nvPr>
            <p:ph type="body" idx="1"/>
            <p:custDataLst>
              <p:tags r:id="rId2"/>
            </p:custDataLst>
          </p:nvPr>
        </p:nvSpPr>
        <p:spPr/>
        <p:txBody>
          <a:bodyPr lIns="91440" tIns="45720" rIns="91440" bIns="45720" anchor="t"/>
          <a:lstStyle/>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a:t>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100</a:t>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101</a:t>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102</a:t>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103</a:t>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104</a:t>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105</a:t>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106</a:t>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107</a:t>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108</a:t>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109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a:t>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110</a:t>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111</a:t>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112</a:t>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113</a:t>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114</a:t>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115</a:t>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116</a:t>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117</a:t>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118</a:t>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119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a:t>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120</a:t>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121</a:t>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122</a:t>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123</a:t>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124</a:t>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125</a:t>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126</a:t>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127</a:t>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128</a:t>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129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a:t>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130</a:t>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131</a:t>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132</a:t>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133</a:t>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134</a:t>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135</a:t>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136</a:t>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137</a:t>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138</a:t>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139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a:t>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140</a:t>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141</a:t>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142</a:t>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143</a:t>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144</a:t>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145</a:t>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146</a:t>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147</a:t>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148</a:t>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149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a:t>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150</a:t>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151</a:t>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152</a:t>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153</a:t>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154</a:t>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155</a:t>
            </a:fld>
            <a:endParaRPr lang="zh-CN"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156</a:t>
            </a:fld>
            <a:endParaRPr lang="zh-CN"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157</a:t>
            </a:fld>
            <a:endParaRPr lang="zh-CN"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158</a:t>
            </a:fld>
            <a:endParaRPr lang="zh-CN"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159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a:t>
            </a:fld>
            <a:endParaRPr lang="zh-CN"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160</a:t>
            </a:fld>
            <a:endParaRPr lang="zh-CN"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161</a:t>
            </a:fld>
            <a:endParaRPr lang="zh-CN" alt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162</a:t>
            </a:fld>
            <a:endParaRPr lang="zh-CN" alt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163</a:t>
            </a:fld>
            <a:endParaRPr lang="zh-CN" alt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164</a:t>
            </a:fld>
            <a:endParaRPr lang="zh-CN"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165</a:t>
            </a:fld>
            <a:endParaRPr lang="zh-CN" alt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166</a:t>
            </a:fld>
            <a:endParaRPr lang="zh-CN"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167</a:t>
            </a:fld>
            <a:endParaRPr lang="zh-CN" alt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168</a:t>
            </a:fld>
            <a:endParaRPr lang="zh-CN" alt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169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a:t>
            </a:fld>
            <a:endParaRPr lang="zh-CN" alt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170</a:t>
            </a:fld>
            <a:endParaRPr lang="zh-CN" altLang="en-US"/>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171</a:t>
            </a:fld>
            <a:endParaRPr lang="zh-CN" altLang="en-US"/>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172</a:t>
            </a:fld>
            <a:endParaRPr lang="zh-CN" altLang="en-US"/>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173</a:t>
            </a:fld>
            <a:endParaRPr lang="zh-CN" altLang="en-US"/>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174</a:t>
            </a:fld>
            <a:endParaRPr lang="zh-CN" altLang="en-US"/>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175</a:t>
            </a:fld>
            <a:endParaRPr lang="zh-CN" altLang="en-US"/>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176</a:t>
            </a:fld>
            <a:endParaRPr lang="zh-CN" altLang="en-US"/>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177</a:t>
            </a:fld>
            <a:endParaRPr lang="zh-CN" altLang="en-US"/>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178</a:t>
            </a:fld>
            <a:endParaRPr lang="zh-CN" altLang="en-US"/>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179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18</a:t>
            </a:fld>
            <a:endParaRPr lang="zh-CN" altLang="en-US"/>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180</a:t>
            </a:fld>
            <a:endParaRPr lang="zh-CN" altLang="en-US"/>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181</a:t>
            </a:fld>
            <a:endParaRPr lang="zh-CN" altLang="en-US"/>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182</a:t>
            </a:fld>
            <a:endParaRPr lang="zh-CN" altLang="en-US"/>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183</a:t>
            </a:fld>
            <a:endParaRPr lang="zh-CN" altLang="en-US"/>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184</a:t>
            </a:fld>
            <a:endParaRPr lang="zh-CN" altLang="en-US"/>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185</a:t>
            </a:fld>
            <a:endParaRPr lang="zh-CN" altLang="en-US"/>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186</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mtClean="0"/>
              <a:t>请注意：</a:t>
            </a:r>
            <a:endParaRPr lang="en-US" altLang="zh-CN" smtClean="0"/>
          </a:p>
          <a:p>
            <a:pPr marL="0" marR="0" lvl="0" indent="0" algn="l" defTabSz="914400" rtl="0" eaLnBrk="1" fontAlgn="auto" latinLnBrk="0" hangingPunct="1">
              <a:lnSpc>
                <a:spcPct val="100000"/>
              </a:lnSpc>
              <a:spcBef>
                <a:spcPct val="0"/>
              </a:spcBef>
              <a:spcAft>
                <a:spcPct val="0"/>
              </a:spcAft>
              <a:buClrTx/>
              <a:buSzTx/>
              <a:buFontTx/>
              <a:buNone/>
              <a:defRPr/>
            </a:pPr>
            <a:r>
              <a:rPr lang="en-US" altLang="zh-CN" smtClean="0"/>
              <a:t>1.</a:t>
            </a:r>
            <a:r>
              <a:rPr lang="zh-CN" altLang="en-US" smtClean="0"/>
              <a:t>正文标题为：黑体，</a:t>
            </a:r>
            <a:r>
              <a:rPr lang="en-US" altLang="zh-CN" smtClean="0"/>
              <a:t>30</a:t>
            </a:r>
            <a:r>
              <a:rPr lang="zh-CN" altLang="en-US" smtClean="0"/>
              <a:t>号字；</a:t>
            </a:r>
            <a:endParaRPr lang="en-US" altLang="zh-CN" smtClean="0"/>
          </a:p>
          <a:p>
            <a:pPr marL="0" marR="0" lvl="0" indent="0" algn="l" defTabSz="914400" rtl="0" eaLnBrk="1" fontAlgn="auto" latinLnBrk="0" hangingPunct="1">
              <a:lnSpc>
                <a:spcPct val="100000"/>
              </a:lnSpc>
              <a:spcBef>
                <a:spcPct val="0"/>
              </a:spcBef>
              <a:spcAft>
                <a:spcPct val="0"/>
              </a:spcAft>
              <a:buClrTx/>
              <a:buSzTx/>
              <a:buFontTx/>
              <a:buNone/>
              <a:defRPr/>
            </a:pPr>
            <a:r>
              <a:rPr lang="en-US" altLang="zh-CN" smtClean="0"/>
              <a:t>2.</a:t>
            </a:r>
            <a:r>
              <a:rPr lang="zh-CN" altLang="en-US" smtClean="0"/>
              <a:t>正文内容为：华文楷体，尽量不小于</a:t>
            </a:r>
            <a:r>
              <a:rPr lang="en-US" altLang="zh-CN" smtClean="0"/>
              <a:t>24</a:t>
            </a:r>
            <a:r>
              <a:rPr lang="zh-CN" altLang="en-US" smtClean="0"/>
              <a:t>号，</a:t>
            </a:r>
            <a:r>
              <a:rPr lang="zh-CN" altLang="zh-CN" sz="1200" kern="1200" smtClean="0">
                <a:solidFill>
                  <a:schemeClr val="tx1"/>
                </a:solidFill>
                <a:effectLst/>
                <a:latin typeface="+mn-lt"/>
                <a:ea typeface="+mn-ea"/>
                <a:cs typeface="+mn-cs"/>
              </a:rPr>
              <a:t>特殊辅助性文字不低于</a:t>
            </a:r>
            <a:r>
              <a:rPr lang="en-US" altLang="zh-CN" sz="1200" kern="1200" smtClean="0">
                <a:solidFill>
                  <a:schemeClr val="tx1"/>
                </a:solidFill>
                <a:effectLst/>
                <a:latin typeface="+mn-lt"/>
                <a:ea typeface="+mn-ea"/>
                <a:cs typeface="+mn-cs"/>
              </a:rPr>
              <a:t>18</a:t>
            </a:r>
            <a:r>
              <a:rPr lang="zh-CN" altLang="zh-CN" sz="1200" kern="1200" smtClean="0">
                <a:solidFill>
                  <a:schemeClr val="tx1"/>
                </a:solidFill>
                <a:effectLst/>
                <a:latin typeface="+mn-lt"/>
                <a:ea typeface="+mn-ea"/>
                <a:cs typeface="+mn-cs"/>
              </a:rPr>
              <a:t>；</a:t>
            </a:r>
            <a:r>
              <a:rPr lang="zh-CN" altLang="en-US" smtClean="0"/>
              <a:t>根据文字量可适当调整。</a:t>
            </a:r>
            <a:r>
              <a:rPr lang="zh-CN" altLang="zh-CN" sz="1200" kern="1200" smtClean="0">
                <a:solidFill>
                  <a:schemeClr val="tx1"/>
                </a:solidFill>
                <a:effectLst/>
                <a:latin typeface="+mn-lt"/>
                <a:ea typeface="+mn-ea"/>
                <a:cs typeface="+mn-cs"/>
              </a:rPr>
              <a:t>内容文字一行一般</a:t>
            </a:r>
            <a:r>
              <a:rPr lang="zh-CN" altLang="zh-CN" sz="1200" b="1" kern="1200" smtClean="0">
                <a:solidFill>
                  <a:schemeClr val="tx1"/>
                </a:solidFill>
                <a:effectLst/>
                <a:latin typeface="+mn-lt"/>
                <a:ea typeface="+mn-ea"/>
                <a:cs typeface="+mn-cs"/>
              </a:rPr>
              <a:t>不能</a:t>
            </a:r>
            <a:r>
              <a:rPr lang="zh-CN" altLang="zh-CN" sz="1200" kern="1200" smtClean="0">
                <a:solidFill>
                  <a:schemeClr val="tx1"/>
                </a:solidFill>
                <a:effectLst/>
                <a:latin typeface="+mn-lt"/>
                <a:ea typeface="+mn-ea"/>
                <a:cs typeface="+mn-cs"/>
              </a:rPr>
              <a:t>超过</a:t>
            </a:r>
            <a:r>
              <a:rPr lang="en-US" altLang="zh-CN" sz="1200" kern="1200" smtClean="0">
                <a:solidFill>
                  <a:schemeClr val="tx1"/>
                </a:solidFill>
                <a:effectLst/>
                <a:latin typeface="+mn-lt"/>
                <a:ea typeface="+mn-ea"/>
                <a:cs typeface="+mn-cs"/>
              </a:rPr>
              <a:t>28</a:t>
            </a:r>
            <a:r>
              <a:rPr lang="zh-CN" altLang="zh-CN" sz="1200" kern="1200" smtClean="0">
                <a:solidFill>
                  <a:schemeClr val="tx1"/>
                </a:solidFill>
                <a:effectLst/>
                <a:latin typeface="+mn-lt"/>
                <a:ea typeface="+mn-ea"/>
                <a:cs typeface="+mn-cs"/>
              </a:rPr>
              <a:t>个字</a:t>
            </a:r>
            <a:r>
              <a:rPr lang="zh-CN" altLang="en-US" sz="1200" kern="1200" smtClean="0">
                <a:solidFill>
                  <a:schemeClr val="tx1"/>
                </a:solidFill>
                <a:effectLst/>
                <a:latin typeface="+mn-lt"/>
                <a:ea typeface="+mn-ea"/>
                <a:cs typeface="+mn-cs"/>
              </a:rPr>
              <a:t>，单页文字</a:t>
            </a:r>
            <a:r>
              <a:rPr lang="zh-CN" altLang="zh-CN" sz="1200" kern="1200" smtClean="0">
                <a:solidFill>
                  <a:schemeClr val="tx1"/>
                </a:solidFill>
                <a:effectLst/>
                <a:latin typeface="+mn-lt"/>
                <a:ea typeface="+mn-ea"/>
                <a:cs typeface="+mn-cs"/>
              </a:rPr>
              <a:t>一般不能超过</a:t>
            </a:r>
            <a:r>
              <a:rPr lang="en-US" altLang="zh-CN" sz="1200" kern="1200" smtClean="0">
                <a:solidFill>
                  <a:schemeClr val="tx1"/>
                </a:solidFill>
                <a:effectLst/>
                <a:latin typeface="+mn-lt"/>
                <a:ea typeface="+mn-ea"/>
                <a:cs typeface="+mn-cs"/>
              </a:rPr>
              <a:t>8</a:t>
            </a:r>
            <a:r>
              <a:rPr lang="zh-CN" altLang="zh-CN" sz="1200" kern="1200" smtClean="0">
                <a:solidFill>
                  <a:schemeClr val="tx1"/>
                </a:solidFill>
                <a:effectLst/>
                <a:latin typeface="+mn-lt"/>
                <a:ea typeface="+mn-ea"/>
                <a:cs typeface="+mn-cs"/>
              </a:rPr>
              <a:t>行</a:t>
            </a:r>
            <a:r>
              <a:rPr lang="zh-CN" altLang="en-US" sz="1200" kern="1200" smtClean="0">
                <a:solidFill>
                  <a:schemeClr val="tx1"/>
                </a:solidFill>
                <a:effectLst/>
                <a:latin typeface="+mn-lt"/>
                <a:ea typeface="+mn-ea"/>
                <a:cs typeface="+mn-cs"/>
              </a:rPr>
              <a:t>。</a:t>
            </a:r>
            <a:endParaRPr lang="en-US" altLang="zh-CN" sz="1200" kern="120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1200" kern="1200" smtClean="0">
                <a:solidFill>
                  <a:schemeClr val="tx1"/>
                </a:solidFill>
                <a:effectLst/>
                <a:latin typeface="+mn-lt"/>
                <a:ea typeface="+mn-ea"/>
                <a:cs typeface="+mn-cs"/>
              </a:rPr>
              <a:t>3.</a:t>
            </a:r>
            <a:r>
              <a:rPr lang="zh-CN" altLang="en-US" sz="1200" kern="1200" smtClean="0">
                <a:solidFill>
                  <a:schemeClr val="tx1"/>
                </a:solidFill>
                <a:effectLst/>
                <a:latin typeface="+mn-lt"/>
                <a:ea typeface="+mn-ea"/>
                <a:cs typeface="+mn-cs"/>
              </a:rPr>
              <a:t>拍摄版本呈现内容务必与上传版本呈现的内容完全一致。</a:t>
            </a:r>
            <a:endParaRPr lang="en-US" altLang="zh-CN" smtClean="0"/>
          </a:p>
          <a:p>
            <a:pPr marL="0" marR="0" lvl="0" indent="0" algn="l" defTabSz="914400" rtl="0" eaLnBrk="1" fontAlgn="auto" latinLnBrk="0" hangingPunct="1">
              <a:lnSpc>
                <a:spcPct val="100000"/>
              </a:lnSpc>
              <a:spcBef>
                <a:spcPct val="0"/>
              </a:spcBef>
              <a:spcAft>
                <a:spcPct val="0"/>
              </a:spcAft>
              <a:buClrTx/>
              <a:buSzTx/>
              <a:buFontTx/>
              <a:buNone/>
              <a:defRPr/>
            </a:pPr>
            <a:endParaRPr lang="en-US" altLang="zh-CN" smtClean="0"/>
          </a:p>
          <a:p>
            <a:pPr marL="0" marR="0" lvl="0" indent="0" algn="l" defTabSz="914400" rtl="0" eaLnBrk="1" fontAlgn="auto" latinLnBrk="0" hangingPunct="1">
              <a:lnSpc>
                <a:spcPct val="100000"/>
              </a:lnSpc>
              <a:spcBef>
                <a:spcPct val="0"/>
              </a:spcBef>
              <a:spcAft>
                <a:spcPct val="0"/>
              </a:spcAft>
              <a:buClrTx/>
              <a:buSzTx/>
              <a:buFontTx/>
              <a:buNone/>
              <a:defRPr/>
            </a:pPr>
            <a:r>
              <a:rPr lang="zh-CN" altLang="en-US" smtClean="0"/>
              <a:t>英文</a:t>
            </a:r>
            <a:endParaRPr lang="en-US" altLang="zh-CN" smtClean="0"/>
          </a:p>
          <a:p>
            <a:pPr marL="0" marR="0" lvl="0" indent="0" algn="l" defTabSz="914400" rtl="0" eaLnBrk="1" fontAlgn="auto" latinLnBrk="0" hangingPunct="1">
              <a:lnSpc>
                <a:spcPct val="100000"/>
              </a:lnSpc>
              <a:spcBef>
                <a:spcPct val="0"/>
              </a:spcBef>
              <a:spcAft>
                <a:spcPct val="0"/>
              </a:spcAft>
              <a:buClrTx/>
              <a:buSzTx/>
              <a:buFontTx/>
              <a:buNone/>
              <a:defRPr/>
            </a:pPr>
            <a:r>
              <a:rPr lang="en-US" altLang="zh-CN" smtClean="0"/>
              <a:t>1.</a:t>
            </a:r>
            <a:r>
              <a:rPr lang="zh-CN" altLang="en-US" smtClean="0"/>
              <a:t>正文标题为：以</a:t>
            </a:r>
            <a:r>
              <a:rPr lang="en-US" altLang="zh-CN" smtClean="0"/>
              <a:t>Times New Roman</a:t>
            </a:r>
            <a:r>
              <a:rPr lang="zh-CN" altLang="en-US" smtClean="0"/>
              <a:t>为主</a:t>
            </a:r>
            <a:r>
              <a:rPr lang="en-US" altLang="zh-CN" smtClean="0"/>
              <a:t>,</a:t>
            </a:r>
            <a:r>
              <a:rPr lang="zh-CN" altLang="en-US" smtClean="0"/>
              <a:t>可搭配使用</a:t>
            </a:r>
            <a:r>
              <a:rPr lang="en-US" altLang="zh-CN" smtClean="0"/>
              <a:t>Arial</a:t>
            </a:r>
            <a:r>
              <a:rPr lang="zh-CN" altLang="en-US" smtClean="0"/>
              <a:t>。字号为</a:t>
            </a:r>
            <a:r>
              <a:rPr lang="en-US" altLang="zh-CN" smtClean="0"/>
              <a:t>32—36</a:t>
            </a:r>
            <a:r>
              <a:rPr lang="zh-CN" altLang="en-US" smtClean="0"/>
              <a:t>号，特别强调可以用</a:t>
            </a:r>
            <a:r>
              <a:rPr lang="en-US" altLang="zh-CN" smtClean="0"/>
              <a:t>40</a:t>
            </a:r>
            <a:r>
              <a:rPr lang="zh-CN" altLang="en-US" smtClean="0"/>
              <a:t>号。</a:t>
            </a:r>
            <a:endParaRPr lang="en-US" altLang="zh-CN" smtClean="0"/>
          </a:p>
          <a:p>
            <a:pPr marL="0" marR="0" lvl="0" indent="0" algn="l" defTabSz="914400" rtl="0" eaLnBrk="1" fontAlgn="auto" latinLnBrk="0" hangingPunct="1">
              <a:lnSpc>
                <a:spcPct val="100000"/>
              </a:lnSpc>
              <a:spcBef>
                <a:spcPct val="0"/>
              </a:spcBef>
              <a:spcAft>
                <a:spcPct val="0"/>
              </a:spcAft>
              <a:buClrTx/>
              <a:buSzTx/>
              <a:buFontTx/>
              <a:buNone/>
              <a:defRPr/>
            </a:pPr>
            <a:r>
              <a:rPr lang="en-US" altLang="zh-CN" smtClean="0"/>
              <a:t>2.</a:t>
            </a:r>
            <a:r>
              <a:rPr lang="zh-CN" altLang="en-US" smtClean="0"/>
              <a:t>正文内容为：以</a:t>
            </a:r>
            <a:r>
              <a:rPr lang="en-US" altLang="zh-CN" smtClean="0"/>
              <a:t>Times New Roman</a:t>
            </a:r>
            <a:r>
              <a:rPr lang="zh-CN" altLang="en-US" smtClean="0"/>
              <a:t>为主</a:t>
            </a:r>
            <a:r>
              <a:rPr lang="en-US" altLang="zh-CN" smtClean="0"/>
              <a:t>,</a:t>
            </a:r>
            <a:r>
              <a:rPr lang="zh-CN" altLang="en-US" smtClean="0"/>
              <a:t>可搭配使用</a:t>
            </a:r>
            <a:r>
              <a:rPr lang="en-US" altLang="zh-CN" smtClean="0"/>
              <a:t>Arial</a:t>
            </a:r>
            <a:r>
              <a:rPr lang="zh-CN" altLang="en-US" smtClean="0"/>
              <a:t>。字号为</a:t>
            </a:r>
            <a:r>
              <a:rPr lang="en-US" altLang="zh-CN" smtClean="0"/>
              <a:t>24—28</a:t>
            </a:r>
            <a:r>
              <a:rPr lang="zh-CN" altLang="en-US" smtClean="0"/>
              <a:t>号，特别强调可用</a:t>
            </a:r>
            <a:r>
              <a:rPr lang="en-US" altLang="zh-CN" smtClean="0"/>
              <a:t>32</a:t>
            </a:r>
            <a:r>
              <a:rPr lang="zh-CN" altLang="en-US" smtClean="0"/>
              <a:t>号。</a:t>
            </a:r>
            <a:endParaRPr lang="en-US" altLang="zh-CN" smtClean="0"/>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1200" kern="1200" smtClean="0">
                <a:solidFill>
                  <a:schemeClr val="tx1"/>
                </a:solidFill>
                <a:effectLst/>
                <a:latin typeface="+mn-lt"/>
                <a:ea typeface="+mn-ea"/>
                <a:cs typeface="+mn-cs"/>
              </a:rPr>
              <a:t>3.</a:t>
            </a:r>
            <a:r>
              <a:rPr lang="zh-CN" altLang="zh-CN" sz="1200" kern="1200" smtClean="0">
                <a:solidFill>
                  <a:schemeClr val="tx1"/>
                </a:solidFill>
                <a:effectLst/>
                <a:latin typeface="+mn-lt"/>
                <a:ea typeface="+mn-ea"/>
                <a:cs typeface="+mn-cs"/>
              </a:rPr>
              <a:t>英文每行一般</a:t>
            </a:r>
            <a:r>
              <a:rPr lang="zh-CN" altLang="zh-CN" sz="1200" b="0" kern="1200" smtClean="0">
                <a:solidFill>
                  <a:schemeClr val="tx1"/>
                </a:solidFill>
                <a:effectLst/>
                <a:latin typeface="+mn-lt"/>
                <a:ea typeface="+mn-ea"/>
                <a:cs typeface="+mn-cs"/>
              </a:rPr>
              <a:t>不能超过</a:t>
            </a:r>
            <a:r>
              <a:rPr lang="en-US" altLang="zh-CN" sz="1200" b="0" kern="1200" smtClean="0">
                <a:solidFill>
                  <a:schemeClr val="tx1"/>
                </a:solidFill>
                <a:effectLst/>
                <a:latin typeface="+mn-lt"/>
                <a:ea typeface="+mn-ea"/>
                <a:cs typeface="+mn-cs"/>
              </a:rPr>
              <a:t>15</a:t>
            </a:r>
            <a:r>
              <a:rPr lang="zh-CN" altLang="zh-CN" sz="1200" b="0" kern="1200" smtClean="0">
                <a:solidFill>
                  <a:schemeClr val="tx1"/>
                </a:solidFill>
                <a:effectLst/>
                <a:latin typeface="+mn-lt"/>
                <a:ea typeface="+mn-ea"/>
                <a:cs typeface="+mn-cs"/>
              </a:rPr>
              <a:t>个单词</a:t>
            </a:r>
            <a:r>
              <a:rPr lang="zh-CN" altLang="zh-CN" sz="1200" kern="1200" smtClean="0">
                <a:solidFill>
                  <a:schemeClr val="tx1"/>
                </a:solidFill>
                <a:effectLst/>
                <a:latin typeface="+mn-lt"/>
                <a:ea typeface="+mn-ea"/>
                <a:cs typeface="+mn-cs"/>
              </a:rPr>
              <a:t>；</a:t>
            </a:r>
            <a:r>
              <a:rPr lang="zh-CN" altLang="en-US" sz="1200" kern="1200" smtClean="0">
                <a:solidFill>
                  <a:schemeClr val="tx1"/>
                </a:solidFill>
                <a:effectLst/>
                <a:latin typeface="+mn-lt"/>
                <a:ea typeface="+mn-ea"/>
                <a:cs typeface="+mn-cs"/>
              </a:rPr>
              <a:t>单页文字</a:t>
            </a:r>
            <a:r>
              <a:rPr lang="zh-CN" altLang="zh-CN" sz="1200" kern="1200" smtClean="0">
                <a:solidFill>
                  <a:schemeClr val="tx1"/>
                </a:solidFill>
                <a:effectLst/>
                <a:latin typeface="+mn-lt"/>
                <a:ea typeface="+mn-ea"/>
                <a:cs typeface="+mn-cs"/>
              </a:rPr>
              <a:t>一般不能超过</a:t>
            </a:r>
            <a:r>
              <a:rPr lang="en-US" altLang="zh-CN" sz="1200" kern="1200" smtClean="0">
                <a:solidFill>
                  <a:schemeClr val="tx1"/>
                </a:solidFill>
                <a:effectLst/>
                <a:latin typeface="+mn-lt"/>
                <a:ea typeface="+mn-ea"/>
                <a:cs typeface="+mn-cs"/>
              </a:rPr>
              <a:t>8</a:t>
            </a:r>
            <a:r>
              <a:rPr lang="zh-CN" altLang="zh-CN" sz="1200" kern="1200" smtClean="0">
                <a:solidFill>
                  <a:schemeClr val="tx1"/>
                </a:solidFill>
                <a:effectLst/>
                <a:latin typeface="+mn-lt"/>
                <a:ea typeface="+mn-ea"/>
                <a:cs typeface="+mn-cs"/>
              </a:rPr>
              <a:t>行。</a:t>
            </a:r>
            <a:endParaRPr lang="en-US" altLang="zh-CN" sz="1200" kern="120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mtClean="0"/>
          </a:p>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80</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81</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82</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83</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84</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85</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86</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87</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88</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89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90</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91</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92</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93</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94</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95</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96</a:t>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97</a:t>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98</a:t>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99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5" Type="http://schemas.openxmlformats.org/officeDocument/2006/relationships/slideMaster" Target="../slideMasters/slideMaster2.xml"/><Relationship Id="rId4" Type="http://schemas.openxmlformats.org/officeDocument/2006/relationships/tags" Target="../tags/tag12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 Id="rId5" Type="http://schemas.openxmlformats.org/officeDocument/2006/relationships/slideMaster" Target="../slideMasters/slideMaster2.xml"/><Relationship Id="rId4" Type="http://schemas.openxmlformats.org/officeDocument/2006/relationships/tags" Target="../tags/tag133.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slideMaster" Target="../slideMasters/slideMaster2.xml"/><Relationship Id="rId4" Type="http://schemas.openxmlformats.org/officeDocument/2006/relationships/tags" Target="../tags/tag137.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Master" Target="../slideMasters/slideMaster2.xml"/><Relationship Id="rId4" Type="http://schemas.openxmlformats.org/officeDocument/2006/relationships/tags" Target="../tags/tag14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 Id="rId5" Type="http://schemas.openxmlformats.org/officeDocument/2006/relationships/slideMaster" Target="../slideMasters/slideMaster2.xml"/><Relationship Id="rId4" Type="http://schemas.openxmlformats.org/officeDocument/2006/relationships/tags" Target="../tags/tag145.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5" Type="http://schemas.openxmlformats.org/officeDocument/2006/relationships/slideMaster" Target="../slideMasters/slideMaster2.xml"/><Relationship Id="rId4" Type="http://schemas.openxmlformats.org/officeDocument/2006/relationships/tags" Target="../tags/tag149.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5" Type="http://schemas.openxmlformats.org/officeDocument/2006/relationships/slideMaster" Target="../slideMasters/slideMaster2.xml"/><Relationship Id="rId4" Type="http://schemas.openxmlformats.org/officeDocument/2006/relationships/tags" Target="../tags/tag15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5" Type="http://schemas.openxmlformats.org/officeDocument/2006/relationships/slideMaster" Target="../slideMasters/slideMaster2.xml"/><Relationship Id="rId4" Type="http://schemas.openxmlformats.org/officeDocument/2006/relationships/tags" Target="../tags/tag15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5" Type="http://schemas.openxmlformats.org/officeDocument/2006/relationships/slideMaster" Target="../slideMasters/slideMaster2.xml"/><Relationship Id="rId4" Type="http://schemas.openxmlformats.org/officeDocument/2006/relationships/tags" Target="../tags/tag161.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slideMaster" Target="../slideMasters/slideMaster2.xml"/><Relationship Id="rId4" Type="http://schemas.openxmlformats.org/officeDocument/2006/relationships/tags" Target="../tags/tag165.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5" Type="http://schemas.openxmlformats.org/officeDocument/2006/relationships/slideMaster" Target="../slideMasters/slideMaster2.xml"/><Relationship Id="rId4" Type="http://schemas.openxmlformats.org/officeDocument/2006/relationships/tags" Target="../tags/tag169.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5" Type="http://schemas.openxmlformats.org/officeDocument/2006/relationships/slideMaster" Target="../slideMasters/slideMaster2.xml"/><Relationship Id="rId4" Type="http://schemas.openxmlformats.org/officeDocument/2006/relationships/tags" Target="../tags/tag17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slideMaster" Target="../slideMasters/slideMaster2.xml"/><Relationship Id="rId4" Type="http://schemas.openxmlformats.org/officeDocument/2006/relationships/tags" Target="../tags/tag177.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 Id="rId5" Type="http://schemas.openxmlformats.org/officeDocument/2006/relationships/slideMaster" Target="../slideMasters/slideMaster2.xml"/><Relationship Id="rId4" Type="http://schemas.openxmlformats.org/officeDocument/2006/relationships/tags" Target="../tags/tag181.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 Id="rId5" Type="http://schemas.openxmlformats.org/officeDocument/2006/relationships/slideMaster" Target="../slideMasters/slideMaster2.xml"/><Relationship Id="rId4" Type="http://schemas.openxmlformats.org/officeDocument/2006/relationships/tags" Target="../tags/tag185.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 Id="rId5" Type="http://schemas.openxmlformats.org/officeDocument/2006/relationships/slideMaster" Target="../slideMasters/slideMaster2.xml"/><Relationship Id="rId4" Type="http://schemas.openxmlformats.org/officeDocument/2006/relationships/tags" Target="../tags/tag189.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5" Type="http://schemas.openxmlformats.org/officeDocument/2006/relationships/slideMaster" Target="../slideMasters/slideMaster2.xml"/><Relationship Id="rId4" Type="http://schemas.openxmlformats.org/officeDocument/2006/relationships/tags" Target="../tags/tag19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5" Type="http://schemas.openxmlformats.org/officeDocument/2006/relationships/slideMaster" Target="../slideMasters/slideMaster2.xml"/><Relationship Id="rId4" Type="http://schemas.openxmlformats.org/officeDocument/2006/relationships/tags" Target="../tags/tag197.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5" Type="http://schemas.openxmlformats.org/officeDocument/2006/relationships/slideMaster" Target="../slideMasters/slideMaster2.xml"/><Relationship Id="rId4" Type="http://schemas.openxmlformats.org/officeDocument/2006/relationships/tags" Target="../tags/tag201.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slideMaster" Target="../slideMasters/slideMaster2.xml"/><Relationship Id="rId4" Type="http://schemas.openxmlformats.org/officeDocument/2006/relationships/tags" Target="../tags/tag205.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 Id="rId5" Type="http://schemas.openxmlformats.org/officeDocument/2006/relationships/slideMaster" Target="../slideMasters/slideMaster2.xml"/><Relationship Id="rId4" Type="http://schemas.openxmlformats.org/officeDocument/2006/relationships/tags" Target="../tags/tag209.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5" Type="http://schemas.openxmlformats.org/officeDocument/2006/relationships/slideMaster" Target="../slideMasters/slideMaster2.xml"/><Relationship Id="rId4" Type="http://schemas.openxmlformats.org/officeDocument/2006/relationships/tags" Target="../tags/tag213.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5" Type="http://schemas.openxmlformats.org/officeDocument/2006/relationships/slideMaster" Target="../slideMasters/slideMaster2.xml"/><Relationship Id="rId4" Type="http://schemas.openxmlformats.org/officeDocument/2006/relationships/tags" Target="../tags/tag217.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5" Type="http://schemas.openxmlformats.org/officeDocument/2006/relationships/slideMaster" Target="../slideMasters/slideMaster2.xml"/><Relationship Id="rId4" Type="http://schemas.openxmlformats.org/officeDocument/2006/relationships/tags" Target="../tags/tag221.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5" Type="http://schemas.openxmlformats.org/officeDocument/2006/relationships/slideMaster" Target="../slideMasters/slideMaster2.xml"/><Relationship Id="rId4" Type="http://schemas.openxmlformats.org/officeDocument/2006/relationships/tags" Target="../tags/tag225.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5" Type="http://schemas.openxmlformats.org/officeDocument/2006/relationships/slideMaster" Target="../slideMasters/slideMaster2.xml"/><Relationship Id="rId4" Type="http://schemas.openxmlformats.org/officeDocument/2006/relationships/tags" Target="../tags/tag229.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 Id="rId5" Type="http://schemas.openxmlformats.org/officeDocument/2006/relationships/slideMaster" Target="../slideMasters/slideMaster2.xml"/><Relationship Id="rId4" Type="http://schemas.openxmlformats.org/officeDocument/2006/relationships/tags" Target="../tags/tag233.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5" Type="http://schemas.openxmlformats.org/officeDocument/2006/relationships/slideMaster" Target="../slideMasters/slideMaster2.xml"/><Relationship Id="rId4" Type="http://schemas.openxmlformats.org/officeDocument/2006/relationships/tags" Target="../tags/tag237.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5" Type="http://schemas.openxmlformats.org/officeDocument/2006/relationships/slideMaster" Target="../slideMasters/slideMaster2.xml"/><Relationship Id="rId4" Type="http://schemas.openxmlformats.org/officeDocument/2006/relationships/tags" Target="../tags/tag241.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5" Type="http://schemas.openxmlformats.org/officeDocument/2006/relationships/slideMaster" Target="../slideMasters/slideMaster2.xml"/><Relationship Id="rId4" Type="http://schemas.openxmlformats.org/officeDocument/2006/relationships/tags" Target="../tags/tag245.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5" Type="http://schemas.openxmlformats.org/officeDocument/2006/relationships/slideMaster" Target="../slideMasters/slideMaster2.xml"/><Relationship Id="rId4" Type="http://schemas.openxmlformats.org/officeDocument/2006/relationships/tags" Target="../tags/tag249.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5" Type="http://schemas.openxmlformats.org/officeDocument/2006/relationships/slideMaster" Target="../slideMasters/slideMaster2.xml"/><Relationship Id="rId4" Type="http://schemas.openxmlformats.org/officeDocument/2006/relationships/tags" Target="../tags/tag253.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 Id="rId5" Type="http://schemas.openxmlformats.org/officeDocument/2006/relationships/slideMaster" Target="../slideMasters/slideMaster2.xml"/><Relationship Id="rId4" Type="http://schemas.openxmlformats.org/officeDocument/2006/relationships/tags" Target="../tags/tag257.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 Id="rId5" Type="http://schemas.openxmlformats.org/officeDocument/2006/relationships/slideMaster" Target="../slideMasters/slideMaster2.xml"/><Relationship Id="rId4" Type="http://schemas.openxmlformats.org/officeDocument/2006/relationships/tags" Target="../tags/tag261.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 Id="rId5" Type="http://schemas.openxmlformats.org/officeDocument/2006/relationships/slideMaster" Target="../slideMasters/slideMaster2.xml"/><Relationship Id="rId4" Type="http://schemas.openxmlformats.org/officeDocument/2006/relationships/tags" Target="../tags/tag265.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5" Type="http://schemas.openxmlformats.org/officeDocument/2006/relationships/slideMaster" Target="../slideMasters/slideMaster2.xml"/><Relationship Id="rId4" Type="http://schemas.openxmlformats.org/officeDocument/2006/relationships/tags" Target="../tags/tag269.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 Id="rId5" Type="http://schemas.openxmlformats.org/officeDocument/2006/relationships/slideMaster" Target="../slideMasters/slideMaster2.xml"/><Relationship Id="rId4" Type="http://schemas.openxmlformats.org/officeDocument/2006/relationships/tags" Target="../tags/tag273.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5" Type="http://schemas.openxmlformats.org/officeDocument/2006/relationships/slideMaster" Target="../slideMasters/slideMaster2.xml"/><Relationship Id="rId4" Type="http://schemas.openxmlformats.org/officeDocument/2006/relationships/tags" Target="../tags/tag277.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5" Type="http://schemas.openxmlformats.org/officeDocument/2006/relationships/slideMaster" Target="../slideMasters/slideMaster2.xml"/><Relationship Id="rId4" Type="http://schemas.openxmlformats.org/officeDocument/2006/relationships/tags" Target="../tags/tag281.xml"/></Relationships>
</file>

<file path=ppt/slideLayouts/_rels/slideLayout62.xml.rels><?xml version="1.0" encoding="UTF-8" standalone="yes"?>
<Relationships xmlns="http://schemas.openxmlformats.org/package/2006/relationships"><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 Id="rId5" Type="http://schemas.openxmlformats.org/officeDocument/2006/relationships/slideMaster" Target="../slideMasters/slideMaster2.xml"/><Relationship Id="rId4" Type="http://schemas.openxmlformats.org/officeDocument/2006/relationships/tags" Target="../tags/tag285.xml"/></Relationships>
</file>

<file path=ppt/slideLayouts/_rels/slideLayout63.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5" Type="http://schemas.openxmlformats.org/officeDocument/2006/relationships/slideMaster" Target="../slideMasters/slideMaster2.xml"/><Relationship Id="rId4" Type="http://schemas.openxmlformats.org/officeDocument/2006/relationships/tags" Target="../tags/tag28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2021-7-8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2021-7-8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2021-7-8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pPr fontAlgn="auto"/>
            <a:r>
              <a:rPr lang="zh-CN" altLang="en-US" strike="noStrike" noProof="1"/>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单击此处编辑副标题</a:t>
            </a:r>
          </a:p>
        </p:txBody>
      </p:sp>
      <p:sp>
        <p:nvSpPr>
          <p:cNvPr id="16" name="日期占位符 15"/>
          <p:cNvSpPr>
            <a:spLocks noGrp="1"/>
          </p:cNvSpPr>
          <p:nvPr>
            <p:ph type="dt" sz="half" idx="10"/>
            <p:custDataLst>
              <p:tags r:id="rId3"/>
            </p:custDataLst>
          </p:nvPr>
        </p:nvSpPr>
        <p:spPr>
          <a:xfrm>
            <a:off x="611188" y="6315075"/>
            <a:ext cx="2701925"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17" name="页脚占位符 16"/>
          <p:cNvSpPr>
            <a:spLocks noGrp="1"/>
          </p:cNvSpPr>
          <p:nvPr>
            <p:ph type="ftr" sz="quarter" idx="11"/>
            <p:custDataLst>
              <p:tags r:id="rId4"/>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18" name="灯片编号占位符 17"/>
          <p:cNvSpPr>
            <a:spLocks noGrp="1"/>
          </p:cNvSpPr>
          <p:nvPr>
            <p:ph type="sldNum" sz="quarter" idx="12"/>
            <p:custDataLst>
              <p:tags r:id="rId5"/>
            </p:custDataLst>
          </p:nvPr>
        </p:nvSpPr>
        <p:spPr>
          <a:xfrm>
            <a:off x="8877300" y="6315075"/>
            <a:ext cx="2700339" cy="315913"/>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172085" marR="0" lvl="0" indent="-170815" algn="l" defTabSz="914400" rtl="0" eaLnBrk="1" fontAlgn="auto" latinLnBrk="0" hangingPunct="1">
              <a:lnSpc>
                <a:spcPct val="130000"/>
              </a:lnSpc>
              <a:spcBef>
                <a:spcPct val="0"/>
              </a:spcBef>
              <a:spcAft>
                <a:spcPts val="1000"/>
              </a:spcAft>
              <a:buFont typeface="Arial" pitchFamily="34" charset="0"/>
              <a:buChar char="●"/>
              <a:defRPr kumimoji="0" lang="zh-CN" altLang="en-US" sz="135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985" marR="0" lvl="1" indent="-170815"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885" marR="0" lvl="2" indent="-170815"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785" marR="0" lvl="3" indent="-170815" algn="l" defTabSz="914400" rtl="0" eaLnBrk="1" fontAlgn="auto" latinLnBrk="0" hangingPunct="1">
              <a:lnSpc>
                <a:spcPct val="120000"/>
              </a:lnSpc>
              <a:spcBef>
                <a:spcPct val="0"/>
              </a:spcBef>
              <a:spcAft>
                <a:spcPts val="300"/>
              </a:spcAft>
              <a:buFont typeface="Wingdings"/>
              <a:buChar char=""/>
              <a:defRPr kumimoji="0" lang="zh-CN" altLang="en-US" sz="105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685" marR="0" lvl="4" indent="-170815" algn="l" defTabSz="914400" rtl="0" eaLnBrk="1" fontAlgn="auto" latinLnBrk="0" hangingPunct="1">
              <a:lnSpc>
                <a:spcPct val="120000"/>
              </a:lnSpc>
              <a:spcBef>
                <a:spcPct val="0"/>
              </a:spcBef>
              <a:spcAft>
                <a:spcPts val="300"/>
              </a:spcAft>
              <a:buFont typeface="Arial" pitchFamily="34" charset="0"/>
              <a:buChar char="•"/>
              <a:defRPr kumimoji="0" lang="zh-CN" altLang="en-US" sz="105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1714500" indent="0">
              <a:buNone/>
              <a:defRPr/>
            </a:lvl6pPr>
          </a:lstStyle>
          <a:p>
            <a:pPr lvl="0" fontAlgn="auto"/>
            <a:r>
              <a:rPr sz="1350" strike="noStrike" noProof="1">
                <a:sym typeface="+mn-ea"/>
              </a:rPr>
              <a:t>单击此处编辑母版文本样式</a:t>
            </a:r>
            <a:endParaRPr strike="noStrike" noProof="1">
              <a:sym typeface="+mn-ea"/>
            </a:endParaRPr>
          </a:p>
          <a:p>
            <a:pPr lvl="1" fontAlgn="auto"/>
            <a:r>
              <a:rPr strike="noStrike" noProof="1">
                <a:sym typeface="+mn-ea"/>
              </a:rPr>
              <a:t>第二级</a:t>
            </a:r>
          </a:p>
          <a:p>
            <a:pPr lvl="2" fontAlgn="auto"/>
            <a:r>
              <a:rPr strike="noStrike" noProof="1">
                <a:sym typeface="+mn-ea"/>
              </a:rPr>
              <a:t>第三级</a:t>
            </a:r>
          </a:p>
          <a:p>
            <a:pPr lvl="3" fontAlgn="auto"/>
            <a:r>
              <a:rPr sz="1050" strike="noStrike" noProof="1">
                <a:sym typeface="+mn-ea"/>
              </a:rPr>
              <a:t>第四级</a:t>
            </a:r>
            <a:endParaRPr strike="noStrike" noProof="1">
              <a:sym typeface="+mn-ea"/>
            </a:endParaRPr>
          </a:p>
          <a:p>
            <a:pPr lvl="4" fontAlgn="auto"/>
            <a:r>
              <a:rPr sz="1050"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3"/>
            </p:custDataLst>
          </p:nvPr>
        </p:nvSpPr>
        <p:spPr>
          <a:xfrm>
            <a:off x="611188" y="6315075"/>
            <a:ext cx="2701925"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5" name="页脚占位符 4"/>
          <p:cNvSpPr>
            <a:spLocks noGrp="1"/>
          </p:cNvSpPr>
          <p:nvPr>
            <p:ph type="ftr" sz="quarter" idx="11"/>
            <p:custDataLst>
              <p:tags r:id="rId4"/>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877300" y="6315075"/>
            <a:ext cx="2700339" cy="315913"/>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pPr fontAlgn="auto"/>
            <a:r>
              <a:rPr lang="zh-CN" altLang="en-US" strike="noStrike" noProof="1"/>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35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342900" indent="0">
              <a:buNone/>
              <a:defRPr sz="1500">
                <a:solidFill>
                  <a:schemeClr val="tx1">
                    <a:tint val="75000"/>
                  </a:schemeClr>
                </a:solidFill>
              </a:defRPr>
            </a:lvl2pPr>
            <a:lvl3pPr marL="685800" indent="0">
              <a:buNone/>
              <a:defRPr sz="135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z="1350" strike="noStrike" noProof="1"/>
              <a:t>单击此处编辑文本</a:t>
            </a:r>
            <a:endParaRPr lang="zh-CN" altLang="en-US" strike="noStrike" noProof="1"/>
          </a:p>
        </p:txBody>
      </p:sp>
      <p:sp>
        <p:nvSpPr>
          <p:cNvPr id="4" name="日期占位符 3"/>
          <p:cNvSpPr>
            <a:spLocks noGrp="1"/>
          </p:cNvSpPr>
          <p:nvPr>
            <p:ph type="dt" sz="half" idx="10"/>
            <p:custDataLst>
              <p:tags r:id="rId3"/>
            </p:custDataLst>
          </p:nvPr>
        </p:nvSpPr>
        <p:spPr>
          <a:xfrm>
            <a:off x="611188" y="6315075"/>
            <a:ext cx="2701925"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5" name="页脚占位符 4"/>
          <p:cNvSpPr>
            <a:spLocks noGrp="1"/>
          </p:cNvSpPr>
          <p:nvPr>
            <p:ph type="ftr" sz="quarter" idx="11"/>
            <p:custDataLst>
              <p:tags r:id="rId4"/>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877300" y="6315075"/>
            <a:ext cx="2700339" cy="315913"/>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172085" marR="0" lvl="0" indent="-170815"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985" marR="0" lvl="1" indent="-170815"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885" marR="0" lvl="2" indent="-170815"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785" marR="0" lvl="3" indent="-170815" algn="l" defTabSz="914400" rtl="0" eaLnBrk="1" fontAlgn="auto" latinLnBrk="0" hangingPunct="1">
              <a:lnSpc>
                <a:spcPct val="120000"/>
              </a:lnSpc>
              <a:spcBef>
                <a:spcPct val="0"/>
              </a:spcBef>
              <a:spcAft>
                <a:spcPts val="300"/>
              </a:spcAft>
              <a:buFont typeface="Wingdings"/>
              <a:buChar char=""/>
              <a:defRPr kumimoji="0" lang="zh-CN" altLang="en-US" sz="105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685" marR="0" lvl="4" indent="-170815" algn="l" defTabSz="914400" rtl="0" eaLnBrk="1" fontAlgn="auto" latinLnBrk="0" hangingPunct="1">
              <a:lnSpc>
                <a:spcPct val="120000"/>
              </a:lnSpc>
              <a:spcBef>
                <a:spcPct val="0"/>
              </a:spcBef>
              <a:spcAft>
                <a:spcPts val="300"/>
              </a:spcAft>
              <a:buFont typeface="Arial" pitchFamily="34" charset="0"/>
              <a:buChar char="•"/>
              <a:defRPr kumimoji="0" lang="zh-CN" altLang="en-US" sz="105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z="1050" strike="noStrike" noProof="1">
                <a:sym typeface="+mn-ea"/>
              </a:rPr>
              <a:t>第四级</a:t>
            </a:r>
            <a:endParaRPr strike="noStrike" noProof="1">
              <a:sym typeface="+mn-ea"/>
            </a:endParaRPr>
          </a:p>
          <a:p>
            <a:pPr lvl="4" fontAlgn="auto"/>
            <a:r>
              <a:rPr sz="1050" strike="noStrike" noProof="1">
                <a:sym typeface="+mn-ea"/>
              </a:rPr>
              <a:t>第五级</a:t>
            </a:r>
            <a:endParaRPr strike="noStrike" noProof="1">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172085" indent="-170815" eaLnBrk="1" fontAlgn="auto" latinLnBrk="0" hangingPunct="1">
              <a:lnSpc>
                <a:spcPct val="130000"/>
              </a:lnSpc>
              <a:spcAft>
                <a:spcPts val="600"/>
              </a:spcAft>
              <a:buFont typeface="Arial" pitchFamily="34" charset="0"/>
              <a:buChar char="●"/>
              <a:defRPr sz="1200" u="none" strike="noStrike" kern="1200" cap="none" spc="150" normalizeH="0" baseline="0">
                <a:solidFill>
                  <a:schemeClr val="tx1">
                    <a:lumMod val="65000"/>
                    <a:lumOff val="35000"/>
                  </a:schemeClr>
                </a:solidFill>
                <a:latin typeface="Arial" pitchFamily="34" charset="0"/>
                <a:ea typeface="微软雅黑" pitchFamily="34" charset="-122"/>
              </a:defRPr>
            </a:lvl1pPr>
            <a:lvl2pPr marL="514985" indent="-170815" defTabSz="914400" eaLnBrk="1" fontAlgn="auto" latinLnBrk="0" hangingPunct="1">
              <a:lnSpc>
                <a:spcPct val="120000"/>
              </a:lnSpc>
              <a:buFont typeface="Arial" pitchFamily="34" charset="0"/>
              <a:buChar char="●"/>
              <a:tabLst>
                <a:tab pos="1609725" algn="l"/>
              </a:tabLst>
              <a:defRPr sz="1200" u="none" strike="noStrike" kern="1200" cap="none" spc="150" normalizeH="0" baseline="0">
                <a:solidFill>
                  <a:schemeClr val="tx1">
                    <a:lumMod val="65000"/>
                    <a:lumOff val="35000"/>
                  </a:schemeClr>
                </a:solidFill>
                <a:latin typeface="Arial" pitchFamily="34" charset="0"/>
                <a:ea typeface="微软雅黑" pitchFamily="34" charset="-122"/>
              </a:defRPr>
            </a:lvl2pPr>
            <a:lvl3pPr marL="857885" indent="-170815" eaLnBrk="1" fontAlgn="auto" latinLnBrk="0" hangingPunct="1">
              <a:lnSpc>
                <a:spcPct val="120000"/>
              </a:lnSpc>
              <a:buFont typeface="Arial" pitchFamily="34" charset="0"/>
              <a:buChar char="●"/>
              <a:defRPr sz="1200" u="none" strike="noStrike" kern="1200" cap="none" spc="150" normalizeH="0" baseline="0">
                <a:solidFill>
                  <a:schemeClr val="tx1">
                    <a:lumMod val="65000"/>
                    <a:lumOff val="35000"/>
                  </a:schemeClr>
                </a:solidFill>
                <a:latin typeface="Arial" pitchFamily="34" charset="0"/>
                <a:ea typeface="微软雅黑" pitchFamily="34" charset="-122"/>
              </a:defRPr>
            </a:lvl3pPr>
            <a:lvl4pPr marL="1200785" indent="-170815" eaLnBrk="1" fontAlgn="auto" latinLnBrk="0" hangingPunct="1">
              <a:lnSpc>
                <a:spcPct val="120000"/>
              </a:lnSpc>
              <a:buFont typeface="Wingdings"/>
              <a:buChar char=""/>
              <a:defRPr sz="105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055" u="none" strike="noStrike" kern="1200" cap="none" spc="150" normalizeH="0">
                <a:solidFill>
                  <a:schemeClr val="tx1">
                    <a:lumMod val="65000"/>
                    <a:lumOff val="35000"/>
                  </a:schemeClr>
                </a:solidFill>
                <a:latin typeface="Arial" pitchFamily="34" charset="0"/>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z="1050" strike="noStrike" noProof="1"/>
              <a:t>第四级</a:t>
            </a:r>
            <a:endParaRPr lang="zh-CN" altLang="en-US" strike="noStrike" noProof="1"/>
          </a:p>
          <a:p>
            <a:pPr lvl="4" fontAlgn="auto"/>
            <a:r>
              <a:rPr lang="zh-CN" altLang="en-US" sz="1050" strike="noStrike" noProof="1"/>
              <a:t>第五级</a:t>
            </a:r>
            <a:endParaRPr lang="zh-CN" altLang="en-US" strike="noStrike" noProof="1"/>
          </a:p>
        </p:txBody>
      </p:sp>
      <p:sp>
        <p:nvSpPr>
          <p:cNvPr id="5" name="日期占位符 4"/>
          <p:cNvSpPr>
            <a:spLocks noGrp="1"/>
          </p:cNvSpPr>
          <p:nvPr>
            <p:ph type="dt" sz="half" idx="10"/>
            <p:custDataLst>
              <p:tags r:id="rId4"/>
            </p:custDataLst>
          </p:nvPr>
        </p:nvSpPr>
        <p:spPr>
          <a:xfrm>
            <a:off x="611188" y="6315075"/>
            <a:ext cx="2701925"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6" name="页脚占位符 5"/>
          <p:cNvSpPr>
            <a:spLocks noGrp="1"/>
          </p:cNvSpPr>
          <p:nvPr>
            <p:ph type="ftr" sz="quarter" idx="11"/>
            <p:custDataLst>
              <p:tags r:id="rId5"/>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6"/>
            </p:custDataLst>
          </p:nvPr>
        </p:nvSpPr>
        <p:spPr>
          <a:xfrm>
            <a:off x="8877300" y="6315075"/>
            <a:ext cx="2700339" cy="315913"/>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strike="noStrike" noProof="1">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342900" indent="0">
              <a:buNone/>
              <a:defRPr sz="1500" b="1"/>
            </a:lvl2pPr>
            <a:lvl3pPr marL="685800" indent="0">
              <a:buNone/>
              <a:defRPr sz="135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172085" marR="0" lvl="0" indent="-170815"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985" marR="0" lvl="1" indent="-170815"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885" marR="0" lvl="2" indent="-170815"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785" marR="0" lvl="3" indent="-170815" algn="l" defTabSz="914400" rtl="0" eaLnBrk="1" fontAlgn="auto" latinLnBrk="0" hangingPunct="1">
              <a:lnSpc>
                <a:spcPct val="120000"/>
              </a:lnSpc>
              <a:spcBef>
                <a:spcPct val="0"/>
              </a:spcBef>
              <a:spcAft>
                <a:spcPts val="300"/>
              </a:spcAft>
              <a:buFont typeface="Wingdings"/>
              <a:buChar char=""/>
              <a:defRPr kumimoji="0" lang="zh-CN" altLang="en-US" sz="105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685" marR="0" lvl="4" indent="-170815" algn="l" defTabSz="914400" rtl="0" eaLnBrk="1" fontAlgn="auto" latinLnBrk="0" hangingPunct="1">
              <a:lnSpc>
                <a:spcPct val="120000"/>
              </a:lnSpc>
              <a:spcBef>
                <a:spcPct val="0"/>
              </a:spcBef>
              <a:spcAft>
                <a:spcPts val="300"/>
              </a:spcAft>
              <a:buFont typeface="Arial" pitchFamily="34" charset="0"/>
              <a:buChar char="•"/>
              <a:defRPr kumimoji="0" lang="zh-CN" altLang="en-US" sz="105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z="1050" strike="noStrike" noProof="1">
                <a:sym typeface="+mn-ea"/>
              </a:rPr>
              <a:t>第四级</a:t>
            </a:r>
            <a:endParaRPr strike="noStrike" noProof="1">
              <a:sym typeface="+mn-ea"/>
            </a:endParaRPr>
          </a:p>
          <a:p>
            <a:pPr lvl="4" fontAlgn="auto"/>
            <a:r>
              <a:rPr sz="1050" strike="noStrike" noProof="1">
                <a:sym typeface="+mn-ea"/>
              </a:rPr>
              <a:t>第五级</a:t>
            </a:r>
            <a:endParaRPr strike="noStrike" noProof="1">
              <a:sym typeface="+mn-ea"/>
            </a:endParaRPr>
          </a:p>
        </p:txBody>
      </p:sp>
      <p:sp>
        <p:nvSpPr>
          <p:cNvPr id="5" name="文本占位符 4"/>
          <p:cNvSpPr>
            <a:spLocks noGrp="1"/>
          </p:cNvSpPr>
          <p:nvPr>
            <p:ph type="body" sz="quarter" idx="3" hasCustomPrompt="1"/>
            <p:custDataLst>
              <p:tags r:id="rId4"/>
            </p:custDataLst>
          </p:nvPr>
        </p:nvSpPr>
        <p:spPr>
          <a:xfrm>
            <a:off x="6235751"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50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342900" indent="0">
              <a:buNone/>
              <a:defRPr sz="1500" b="1"/>
            </a:lvl2pPr>
            <a:lvl3pPr marL="685800" indent="0">
              <a:buNone/>
              <a:defRPr sz="135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p>
        </p:txBody>
      </p:sp>
      <p:sp>
        <p:nvSpPr>
          <p:cNvPr id="6" name="内容占位符 5"/>
          <p:cNvSpPr>
            <a:spLocks noGrp="1"/>
          </p:cNvSpPr>
          <p:nvPr>
            <p:ph sz="quarter" idx="4"/>
            <p:custDataLst>
              <p:tags r:id="rId5"/>
            </p:custDataLst>
          </p:nvPr>
        </p:nvSpPr>
        <p:spPr>
          <a:xfrm>
            <a:off x="6235751" y="1854000"/>
            <a:ext cx="5342400" cy="4395600"/>
          </a:xfrm>
        </p:spPr>
        <p:txBody>
          <a:bodyPr vert="horz" lIns="101600" tIns="0" rIns="82550" bIns="0" rtlCol="0">
            <a:normAutofit/>
          </a:bodyPr>
          <a:lstStyle>
            <a:lvl1pPr marL="172085" marR="0" lvl="0" indent="-170815"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985" marR="0" lvl="1" indent="-170815"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885" marR="0" lvl="2" indent="-170815"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785" marR="0" lvl="3" indent="-170815" algn="l" defTabSz="914400" rtl="0" eaLnBrk="1" fontAlgn="auto" latinLnBrk="0" hangingPunct="1">
              <a:lnSpc>
                <a:spcPct val="120000"/>
              </a:lnSpc>
              <a:spcBef>
                <a:spcPct val="0"/>
              </a:spcBef>
              <a:spcAft>
                <a:spcPts val="300"/>
              </a:spcAft>
              <a:buFont typeface="Wingdings"/>
              <a:buChar char=""/>
              <a:defRPr kumimoji="0" lang="zh-CN" altLang="en-US" sz="105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685" marR="0" lvl="4" indent="-170815" algn="l" defTabSz="914400" rtl="0" eaLnBrk="1" fontAlgn="auto" latinLnBrk="0" hangingPunct="1">
              <a:lnSpc>
                <a:spcPct val="120000"/>
              </a:lnSpc>
              <a:spcBef>
                <a:spcPct val="0"/>
              </a:spcBef>
              <a:spcAft>
                <a:spcPts val="300"/>
              </a:spcAft>
              <a:buFont typeface="Arial" pitchFamily="34" charset="0"/>
              <a:buChar char="•"/>
              <a:defRPr kumimoji="0" lang="zh-CN" altLang="en-US" sz="105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z="1050" strike="noStrike" noProof="1">
                <a:sym typeface="+mn-ea"/>
              </a:rPr>
              <a:t>第四级</a:t>
            </a:r>
            <a:endParaRPr strike="noStrike" noProof="1">
              <a:sym typeface="+mn-ea"/>
            </a:endParaRPr>
          </a:p>
          <a:p>
            <a:pPr lvl="4" fontAlgn="auto"/>
            <a:r>
              <a:rPr sz="1050" strike="noStrike" noProof="1">
                <a:sym typeface="+mn-ea"/>
              </a:rPr>
              <a:t>第五级</a:t>
            </a:r>
            <a:endParaRPr strike="noStrike" noProof="1">
              <a:sym typeface="+mn-ea"/>
            </a:endParaRPr>
          </a:p>
        </p:txBody>
      </p:sp>
      <p:sp>
        <p:nvSpPr>
          <p:cNvPr id="7" name="日期占位符 6"/>
          <p:cNvSpPr>
            <a:spLocks noGrp="1"/>
          </p:cNvSpPr>
          <p:nvPr>
            <p:ph type="dt" sz="half" idx="10"/>
            <p:custDataLst>
              <p:tags r:id="rId6"/>
            </p:custDataLst>
          </p:nvPr>
        </p:nvSpPr>
        <p:spPr>
          <a:xfrm>
            <a:off x="611188" y="6315075"/>
            <a:ext cx="2701925"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8" name="页脚占位符 7"/>
          <p:cNvSpPr>
            <a:spLocks noGrp="1"/>
          </p:cNvSpPr>
          <p:nvPr>
            <p:ph type="ftr" sz="quarter" idx="11"/>
            <p:custDataLst>
              <p:tags r:id="rId7"/>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8"/>
            </p:custDataLst>
          </p:nvPr>
        </p:nvSpPr>
        <p:spPr>
          <a:xfrm>
            <a:off x="8877300" y="6315075"/>
            <a:ext cx="2700339" cy="315913"/>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custDataLst>
              <p:tags r:id="rId2"/>
            </p:custDataLst>
          </p:nvPr>
        </p:nvSpPr>
        <p:spPr>
          <a:xfrm>
            <a:off x="611188" y="6315075"/>
            <a:ext cx="2701925"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8877300" y="6315075"/>
            <a:ext cx="2700339" cy="315913"/>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611188" y="6315075"/>
            <a:ext cx="2701925"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3" name="页脚占位符 2"/>
          <p:cNvSpPr>
            <a:spLocks noGrp="1"/>
          </p:cNvSpPr>
          <p:nvPr>
            <p:ph type="ftr" sz="quarter" idx="11"/>
            <p:custDataLst>
              <p:tags r:id="rId2"/>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3"/>
            </p:custDataLst>
          </p:nvPr>
        </p:nvSpPr>
        <p:spPr>
          <a:xfrm>
            <a:off x="8877300" y="6315075"/>
            <a:ext cx="2700339" cy="315913"/>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20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985" marR="0" lvl="1" indent="-170815"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885" marR="0" lvl="2" indent="-170815"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785" marR="0" lvl="3" indent="-170815"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685" marR="0" lvl="4" indent="-170815"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3429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fontAlgn="auto"/>
            <a:r>
              <a:rPr strike="noStrike" noProof="1">
                <a:sym typeface="+mn-ea"/>
              </a:rPr>
              <a:t>单击此处编辑母版文本样式</a:t>
            </a:r>
          </a:p>
        </p:txBody>
      </p:sp>
      <p:sp>
        <p:nvSpPr>
          <p:cNvPr id="9" name="标题 8"/>
          <p:cNvSpPr>
            <a:spLocks noGrp="1"/>
          </p:cNvSpPr>
          <p:nvPr>
            <p:ph type="title"/>
            <p:custDataLst>
              <p:tags r:id="rId3"/>
            </p:custDataLst>
          </p:nvPr>
        </p:nvSpPr>
        <p:spPr/>
        <p:txBody>
          <a:bodyPr/>
          <a:lstStyle>
            <a:lvl1pPr>
              <a:defRPr baseline="0"/>
            </a:lvl1pPr>
          </a:lstStyle>
          <a:p>
            <a:pPr fontAlgn="auto"/>
            <a:r>
              <a:rPr lang="zh-CN" altLang="en-US" strike="noStrike" noProof="1"/>
              <a:t>单击此处编辑母版标题样式</a:t>
            </a:r>
          </a:p>
        </p:txBody>
      </p:sp>
      <p:sp>
        <p:nvSpPr>
          <p:cNvPr id="5" name="日期占位符 4"/>
          <p:cNvSpPr>
            <a:spLocks noGrp="1"/>
          </p:cNvSpPr>
          <p:nvPr>
            <p:ph type="dt" sz="half" idx="10"/>
            <p:custDataLst>
              <p:tags r:id="rId4"/>
            </p:custDataLst>
          </p:nvPr>
        </p:nvSpPr>
        <p:spPr>
          <a:xfrm>
            <a:off x="611188" y="6315075"/>
            <a:ext cx="2701925"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6" name="页脚占位符 5"/>
          <p:cNvSpPr>
            <a:spLocks noGrp="1"/>
          </p:cNvSpPr>
          <p:nvPr>
            <p:ph type="ftr" sz="quarter" idx="11"/>
            <p:custDataLst>
              <p:tags r:id="rId5"/>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6"/>
            </p:custDataLst>
          </p:nvPr>
        </p:nvSpPr>
        <p:spPr>
          <a:xfrm>
            <a:off x="8877300" y="6315075"/>
            <a:ext cx="2700339" cy="315913"/>
          </a:xfrm>
          <a:prstGeom prst="rect">
            <a:avLst/>
          </a:prstGeom>
        </p:spPr>
        <p:txBody>
          <a:bodyPr vert="horz" lIns="91440" tIns="45720" rIns="91440" bIns="45720" rtlCol="0" anchor="ctr">
            <a:normAutofit/>
          </a:bodyPr>
          <a:lstStyle/>
          <a:p>
            <a:pPr fontAlgn="base"/>
            <a:fld id="{FABC47A4-756D-490B-A52F-7D9E2C9FC05F}"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2021-7-8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strike="noStrike" noProof="1">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172085" indent="-170815"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514985" indent="-170815"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857885" indent="-170815"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200785" indent="-170815"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1543685" indent="-170815"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z="1350" strike="noStrike" noProof="1"/>
              <a:t>单击此处编辑母版文本样式</a:t>
            </a:r>
            <a:endParaRPr lang="zh-CN" altLang="en-US" strike="noStrike" noProof="1"/>
          </a:p>
          <a:p>
            <a:pPr lvl="1" fontAlgn="auto"/>
            <a:r>
              <a:rPr lang="zh-CN" altLang="en-US" strike="noStrike" noProof="1"/>
              <a:t>第二级</a:t>
            </a:r>
          </a:p>
          <a:p>
            <a:pPr lvl="2" fontAlgn="auto"/>
            <a:r>
              <a:rPr lang="zh-CN" altLang="en-US" strike="noStrike" noProof="1"/>
              <a:t>第三级</a:t>
            </a:r>
          </a:p>
          <a:p>
            <a:pPr lvl="3" fontAlgn="auto"/>
            <a:r>
              <a:rPr lang="zh-CN" altLang="en-US" sz="1050" strike="noStrike" noProof="1"/>
              <a:t>第四级</a:t>
            </a:r>
            <a:endParaRPr lang="zh-CN" altLang="en-US" strike="noStrike" noProof="1"/>
          </a:p>
          <a:p>
            <a:pPr lvl="4" fontAlgn="auto"/>
            <a:r>
              <a:rPr lang="zh-CN" altLang="en-US" sz="1050" strike="noStrike" noProof="1"/>
              <a:t>第五级</a:t>
            </a:r>
            <a:endParaRPr lang="zh-CN" altLang="en-US" strike="noStrike" noProof="1"/>
          </a:p>
        </p:txBody>
      </p:sp>
      <p:sp>
        <p:nvSpPr>
          <p:cNvPr id="4" name="日期占位符 3"/>
          <p:cNvSpPr>
            <a:spLocks noGrp="1"/>
          </p:cNvSpPr>
          <p:nvPr>
            <p:ph type="dt" sz="half" idx="10"/>
            <p:custDataLst>
              <p:tags r:id="rId3"/>
            </p:custDataLst>
          </p:nvPr>
        </p:nvSpPr>
        <p:spPr>
          <a:xfrm>
            <a:off x="611188" y="6315075"/>
            <a:ext cx="2701925"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5" name="页脚占位符 4"/>
          <p:cNvSpPr>
            <a:spLocks noGrp="1"/>
          </p:cNvSpPr>
          <p:nvPr>
            <p:ph type="ftr" sz="quarter" idx="11"/>
            <p:custDataLst>
              <p:tags r:id="rId4"/>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5"/>
            </p:custDataLst>
          </p:nvPr>
        </p:nvSpPr>
        <p:spPr>
          <a:xfrm>
            <a:off x="8877300" y="6315075"/>
            <a:ext cx="2700339" cy="315913"/>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1"/>
            </p:custDataLst>
          </p:nvPr>
        </p:nvSpPr>
        <p:spPr>
          <a:xfrm>
            <a:off x="608400" y="774000"/>
            <a:ext cx="10972800" cy="5482800"/>
          </a:xfrm>
        </p:spPr>
        <p:txBody>
          <a:bodyPr/>
          <a:lstStyle>
            <a:lvl1pPr marL="172085" indent="-170815"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514985" indent="-170815"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857885" indent="-170815"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200785" indent="-170815"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1543685" indent="-170815"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z="1350" strike="noStrike" noProof="1"/>
              <a:t>单击此处编辑母版文本样式</a:t>
            </a:r>
            <a:endParaRPr lang="zh-CN" altLang="en-US" strike="noStrike" noProof="1"/>
          </a:p>
          <a:p>
            <a:pPr lvl="1" fontAlgn="auto"/>
            <a:r>
              <a:rPr lang="zh-CN" altLang="en-US" strike="noStrike" noProof="1"/>
              <a:t>第二级</a:t>
            </a:r>
          </a:p>
          <a:p>
            <a:pPr lvl="2" fontAlgn="auto"/>
            <a:r>
              <a:rPr lang="zh-CN" altLang="en-US" strike="noStrike" noProof="1"/>
              <a:t>第三级</a:t>
            </a:r>
          </a:p>
          <a:p>
            <a:pPr lvl="3" fontAlgn="auto"/>
            <a:r>
              <a:rPr lang="zh-CN" altLang="en-US" sz="1050" strike="noStrike" noProof="1"/>
              <a:t>第四级</a:t>
            </a:r>
            <a:endParaRPr lang="zh-CN" altLang="en-US" strike="noStrike" noProof="1"/>
          </a:p>
          <a:p>
            <a:pPr lvl="4" fontAlgn="auto"/>
            <a:r>
              <a:rPr lang="zh-CN" altLang="en-US" sz="1050" strike="noStrike" noProof="1"/>
              <a:t>第五级</a:t>
            </a:r>
            <a:endParaRPr lang="zh-CN" altLang="en-US" strike="noStrike" noProof="1"/>
          </a:p>
        </p:txBody>
      </p:sp>
      <p:sp>
        <p:nvSpPr>
          <p:cNvPr id="3" name="日期占位符 2"/>
          <p:cNvSpPr>
            <a:spLocks noGrp="1"/>
          </p:cNvSpPr>
          <p:nvPr>
            <p:ph type="dt" sz="half" idx="10"/>
            <p:custDataLst>
              <p:tags r:id="rId2"/>
            </p:custDataLst>
          </p:nvPr>
        </p:nvSpPr>
        <p:spPr>
          <a:xfrm>
            <a:off x="611188" y="6315075"/>
            <a:ext cx="2701925"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a:xfrm>
            <a:off x="8877300" y="6315075"/>
            <a:ext cx="2700339" cy="315913"/>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fontAlgn="auto"/>
            <a:r>
              <a:rPr strike="noStrike" noProof="1">
                <a:sym typeface="+mn-ea"/>
              </a:rPr>
              <a:t>单击此处编辑标题</a:t>
            </a:r>
          </a:p>
        </p:txBody>
      </p:sp>
      <p:sp>
        <p:nvSpPr>
          <p:cNvPr id="7" name="文本占位符 6"/>
          <p:cNvSpPr>
            <a:spLocks noGrp="1"/>
          </p:cNvSpPr>
          <p:nvPr>
            <p:ph type="body" sz="quarter" idx="13"/>
            <p:custDataLst>
              <p:tags r:id="rId2"/>
            </p:custDataLst>
          </p:nvPr>
        </p:nvSpPr>
        <p:spPr>
          <a:xfrm>
            <a:off x="1198800" y="3560400"/>
            <a:ext cx="97992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fontAlgn="auto"/>
            <a:r>
              <a:rPr lang="zh-CN" altLang="en-US" strike="noStrike" noProof="1"/>
              <a:t>单击此处编辑母版文本样式</a:t>
            </a:r>
          </a:p>
        </p:txBody>
      </p:sp>
      <p:sp>
        <p:nvSpPr>
          <p:cNvPr id="3" name="日期占位符 2"/>
          <p:cNvSpPr>
            <a:spLocks noGrp="1"/>
          </p:cNvSpPr>
          <p:nvPr>
            <p:ph type="dt" sz="half" idx="10"/>
            <p:custDataLst>
              <p:tags r:id="rId3"/>
            </p:custDataLst>
          </p:nvPr>
        </p:nvSpPr>
        <p:spPr>
          <a:xfrm>
            <a:off x="611188" y="6315075"/>
            <a:ext cx="2701925"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4"/>
            </p:custDataLst>
          </p:nvPr>
        </p:nvSpPr>
        <p:spPr>
          <a:xfrm>
            <a:off x="4116388" y="6315075"/>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8877300" y="6315075"/>
            <a:ext cx="2700339" cy="315913"/>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2021-7-8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1pPr>
            <a:lvl2pPr marL="685800" indent="-228600" defTabSz="914400" eaLnBrk="1" fontAlgn="auto" latinLnBrk="0" hangingPunct="1">
              <a:lnSpc>
                <a:spcPct val="120000"/>
              </a:lnSpc>
              <a:buFont typeface="Arial" pitchFamily="34" charset="0"/>
              <a:buChar char="●"/>
              <a:tabLst>
                <a:tab pos="1609725" algn="l"/>
              </a:tabLst>
              <a:defRPr sz="1600" u="none" strike="noStrike" kern="1200" cap="none" spc="150" normalizeH="0" baseline="0">
                <a:solidFill>
                  <a:schemeClr val="tx1">
                    <a:lumMod val="65000"/>
                    <a:lumOff val="35000"/>
                  </a:schemeClr>
                </a:solidFill>
                <a:latin typeface="Arial" pitchFamily="34" charset="0"/>
                <a:ea typeface="微软雅黑"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2021-7-8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2021-7-8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2021-7-8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2021-7-8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2021-7-8</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2021-7-8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55"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41" Type="http://schemas.openxmlformats.org/officeDocument/2006/relationships/slideLayout" Target="../slideLayouts/slideLayout52.xml"/><Relationship Id="rId54"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theme" Target="../theme/theme2.xml"/><Relationship Id="rId58"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image" Target="../media/image1.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tags" Target="../tags/tag66.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2021-7-8</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60"/>
          <a:stretch>
            <a:fillRect/>
          </a:stretch>
        </a:blipFill>
        <a:effectLst/>
      </p:bgPr>
    </p:bg>
    <p:spTree>
      <p:nvGrpSpPr>
        <p:cNvPr id="1" name=""/>
        <p:cNvGrpSpPr/>
        <p:nvPr/>
      </p:nvGrpSpPr>
      <p:grpSpPr>
        <a:xfrm>
          <a:off x="0" y="0"/>
          <a:ext cx="0" cy="0"/>
          <a:chOff x="0" y="0"/>
          <a:chExt cx="0" cy="0"/>
        </a:xfrm>
      </p:grpSpPr>
      <p:sp>
        <p:nvSpPr>
          <p:cNvPr id="2050" name="标题占位符 1"/>
          <p:cNvSpPr>
            <a:spLocks noGrp="1"/>
          </p:cNvSpPr>
          <p:nvPr>
            <p:ph type="title"/>
            <p:custDataLst>
              <p:tags r:id="rId55"/>
            </p:custDataLst>
          </p:nvPr>
        </p:nvSpPr>
        <p:spPr>
          <a:xfrm>
            <a:off x="608013" y="608013"/>
            <a:ext cx="10969625" cy="706437"/>
          </a:xfrm>
          <a:prstGeom prst="rect">
            <a:avLst/>
          </a:prstGeom>
          <a:noFill/>
          <a:ln w="9525">
            <a:noFill/>
          </a:ln>
        </p:spPr>
        <p:txBody>
          <a:bodyPr vert="horz" lIns="90170" tIns="46990" rIns="90170" bIns="46990" anchor="ctr"/>
          <a:lstStyle/>
          <a:p>
            <a:pPr lvl="0"/>
            <a:r>
              <a:rPr lang="zh-CN" altLang="en-US"/>
              <a:t>单击此处编辑母版标题样式</a:t>
            </a:r>
          </a:p>
        </p:txBody>
      </p:sp>
      <p:sp>
        <p:nvSpPr>
          <p:cNvPr id="3" name="文本占位符 2"/>
          <p:cNvSpPr>
            <a:spLocks noGrp="1"/>
          </p:cNvSpPr>
          <p:nvPr>
            <p:ph type="body" idx="1"/>
            <p:custDataLst>
              <p:tags r:id="rId56"/>
            </p:custDataLst>
          </p:nvPr>
        </p:nvSpPr>
        <p:spPr>
          <a:xfrm>
            <a:off x="608013" y="1490663"/>
            <a:ext cx="10969625" cy="4759325"/>
          </a:xfrm>
          <a:prstGeom prst="rect">
            <a:avLst/>
          </a:prstGeom>
        </p:spPr>
        <p:txBody>
          <a:bodyPr vert="horz" lIns="90000" tIns="46800" rIns="90000" bIns="46800" rtlCol="0">
            <a:normAutofit/>
          </a:bodyPr>
          <a:lstStyle/>
          <a:p>
            <a:pPr lvl="0" fontAlgn="auto"/>
            <a:r>
              <a:rPr lang="zh-CN" altLang="en-US" sz="1350" strike="noStrike" noProof="1"/>
              <a:t>单击此处编辑母版文本样式</a:t>
            </a:r>
            <a:endParaRPr lang="zh-CN" altLang="en-US" strike="noStrike" noProof="1"/>
          </a:p>
          <a:p>
            <a:pPr lvl="1" fontAlgn="auto"/>
            <a:r>
              <a:rPr lang="zh-CN" altLang="en-US" strike="noStrike" noProof="1"/>
              <a:t>第二级</a:t>
            </a:r>
          </a:p>
          <a:p>
            <a:pPr lvl="2" fontAlgn="auto"/>
            <a:r>
              <a:rPr lang="zh-CN" altLang="en-US" strike="noStrike" noProof="1"/>
              <a:t>第三级</a:t>
            </a:r>
          </a:p>
          <a:p>
            <a:pPr lvl="3" fontAlgn="auto"/>
            <a:r>
              <a:rPr lang="zh-CN" altLang="en-US" sz="1050" strike="noStrike" noProof="1"/>
              <a:t>第四级</a:t>
            </a:r>
            <a:endParaRPr lang="zh-CN" altLang="en-US" strike="noStrike" noProof="1"/>
          </a:p>
          <a:p>
            <a:pPr lvl="4" fontAlgn="auto"/>
            <a:r>
              <a:rPr lang="zh-CN" altLang="en-US" sz="1050" strike="noStrike" noProof="1"/>
              <a:t>第五级</a:t>
            </a:r>
            <a:endParaRPr lang="zh-CN" altLang="en-US" strike="noStrike" noProof="1"/>
          </a:p>
        </p:txBody>
      </p:sp>
      <p:sp>
        <p:nvSpPr>
          <p:cNvPr id="4" name="日期占位符 3"/>
          <p:cNvSpPr>
            <a:spLocks noGrp="1"/>
          </p:cNvSpPr>
          <p:nvPr>
            <p:ph type="dt" sz="half" idx="2"/>
            <p:custDataLst>
              <p:tags r:id="rId57"/>
            </p:custDataLst>
          </p:nvPr>
        </p:nvSpPr>
        <p:spPr>
          <a:xfrm>
            <a:off x="611188" y="6315075"/>
            <a:ext cx="2701925" cy="315913"/>
          </a:xfrm>
          <a:prstGeom prst="rect">
            <a:avLst/>
          </a:prstGeom>
        </p:spPr>
        <p:txBody>
          <a:bodyPr vert="horz" lIns="91440" tIns="45720" rIns="91440" bIns="45720" rtlCol="0" anchor="ctr">
            <a:normAutofit/>
          </a:bodyPr>
          <a:lstStyle>
            <a:lvl1pPr algn="l">
              <a:defRPr sz="755" baseline="0">
                <a:solidFill>
                  <a:schemeClr val="tx1">
                    <a:tint val="75000"/>
                  </a:schemeClr>
                </a:solidFill>
                <a:latin typeface="Arial" pitchFamily="34" charset="0"/>
                <a:ea typeface="微软雅黑" pitchFamily="34" charset="-122"/>
              </a:defRPr>
            </a:lvl1pPr>
          </a:lstStyle>
          <a:p>
            <a:pPr fontAlgn="base"/>
            <a:fld id="{760FBDFE-C587-4B4C-A407-44438C67B59E}" type="datetimeFigureOut">
              <a:rPr lang="zh-CN" altLang="en-US" sz="750" strike="noStrike" noProof="1" smtClean="0">
                <a:latin typeface="Arial" pitchFamily="34" charset="0"/>
                <a:ea typeface="微软雅黑" pitchFamily="34" charset="-122"/>
                <a:cs typeface="+mn-cs"/>
              </a:rPr>
              <a:t>2021-7-8</a:t>
            </a:fld>
            <a:endParaRPr lang="zh-CN" altLang="en-US" strike="noStrike" noProof="1"/>
          </a:p>
        </p:txBody>
      </p:sp>
      <p:sp>
        <p:nvSpPr>
          <p:cNvPr id="5" name="页脚占位符 4"/>
          <p:cNvSpPr>
            <a:spLocks noGrp="1"/>
          </p:cNvSpPr>
          <p:nvPr>
            <p:ph type="ftr" sz="quarter" idx="3"/>
            <p:custDataLst>
              <p:tags r:id="rId58"/>
            </p:custDataLst>
          </p:nvPr>
        </p:nvSpPr>
        <p:spPr>
          <a:xfrm>
            <a:off x="4116388" y="6315075"/>
            <a:ext cx="3959225" cy="315913"/>
          </a:xfrm>
          <a:prstGeom prst="rect">
            <a:avLst/>
          </a:prstGeom>
        </p:spPr>
        <p:txBody>
          <a:bodyPr vert="horz" lIns="91440" tIns="45720" rIns="91440" bIns="45720" rtlCol="0" anchor="ctr">
            <a:normAutofit/>
          </a:bodyPr>
          <a:lstStyle>
            <a:lvl1pPr algn="ctr">
              <a:defRPr sz="755" baseline="0">
                <a:solidFill>
                  <a:schemeClr val="tx1">
                    <a:tint val="75000"/>
                  </a:schemeClr>
                </a:solidFill>
                <a:latin typeface="Arial" pitchFamily="34" charset="0"/>
                <a:ea typeface="微软雅黑" pitchFamily="34" charset="-122"/>
              </a:defRPr>
            </a:lvl1pPr>
          </a:lstStyle>
          <a:p>
            <a:pPr fontAlgn="base"/>
            <a:endParaRPr lang="zh-CN" altLang="en-US" strike="noStrike" noProof="1"/>
          </a:p>
        </p:txBody>
      </p:sp>
      <p:sp>
        <p:nvSpPr>
          <p:cNvPr id="6" name="灯片编号占位符 5"/>
          <p:cNvSpPr>
            <a:spLocks noGrp="1"/>
          </p:cNvSpPr>
          <p:nvPr>
            <p:ph type="sldNum" sz="quarter" idx="4"/>
            <p:custDataLst>
              <p:tags r:id="rId59"/>
            </p:custDataLst>
          </p:nvPr>
        </p:nvSpPr>
        <p:spPr>
          <a:xfrm>
            <a:off x="8877300" y="6315075"/>
            <a:ext cx="2700339" cy="315913"/>
          </a:xfrm>
          <a:prstGeom prst="rect">
            <a:avLst/>
          </a:prstGeom>
        </p:spPr>
        <p:txBody>
          <a:bodyPr vert="horz" lIns="91440" tIns="45720" rIns="91440" bIns="45720" rtlCol="0" anchor="ctr">
            <a:normAutofit/>
          </a:bodyPr>
          <a:lstStyle>
            <a:lvl1pPr algn="r">
              <a:defRPr sz="755" baseline="0">
                <a:solidFill>
                  <a:schemeClr val="tx1">
                    <a:tint val="75000"/>
                  </a:schemeClr>
                </a:solidFill>
                <a:latin typeface="Arial" pitchFamily="34" charset="0"/>
                <a:ea typeface="微软雅黑" pitchFamily="34" charset="-122"/>
              </a:defRPr>
            </a:lvl1pPr>
          </a:lstStyle>
          <a:p>
            <a:pPr fontAlgn="base"/>
            <a:fld id="{49AE70B2-8BF9-45C0-BB95-33D1B9D3A854}" type="slidenum">
              <a:rPr lang="zh-CN" altLang="en-US" sz="750" strike="noStrike" noProof="1" smtClean="0">
                <a:latin typeface="Arial" pitchFamily="34" charset="0"/>
                <a:ea typeface="微软雅黑" pitchFamily="34" charset="-122"/>
                <a:cs typeface="+mn-cs"/>
              </a:rPr>
              <a:t>‹#›</a:t>
            </a:fld>
            <a:endParaRPr lang="zh-CN" altLang="en-US" strike="noStrike" noProof="1"/>
          </a:p>
        </p:txBody>
      </p:sp>
    </p:spTree>
    <p:custDataLst>
      <p:tags r:id="rId54"/>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Lst>
  <p:transition/>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172085" indent="-170815" algn="l" defTabSz="685800" rtl="0" eaLnBrk="1" fontAlgn="auto" latinLnBrk="0" hangingPunct="1">
        <a:lnSpc>
          <a:spcPct val="130000"/>
        </a:lnSpc>
        <a:spcBef>
          <a:spcPct val="0"/>
        </a:spcBef>
        <a:spcAft>
          <a:spcPts val="1000"/>
        </a:spcAft>
        <a:buFont typeface="Arial" pitchFamily="34" charset="0"/>
        <a:buChar char="●"/>
        <a:defRPr sz="135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514985" indent="-170815" algn="l" defTabSz="685800" rtl="0" eaLnBrk="1" fontAlgn="auto" latinLnBrk="0" hangingPunct="1">
        <a:lnSpc>
          <a:spcPct val="120000"/>
        </a:lnSpc>
        <a:spcBef>
          <a:spcPct val="0"/>
        </a:spcBef>
        <a:spcAft>
          <a:spcPts val="600"/>
        </a:spcAft>
        <a:buFont typeface="Arial" pitchFamily="34" charset="0"/>
        <a:buChar char="●"/>
        <a:tabLst>
          <a:tab pos="1207135" algn="l"/>
        </a:tabLst>
        <a:defRPr sz="12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857885" indent="-170815" algn="l" defTabSz="685800" rtl="0" eaLnBrk="1" fontAlgn="auto" latinLnBrk="0" hangingPunct="1">
        <a:lnSpc>
          <a:spcPct val="120000"/>
        </a:lnSpc>
        <a:spcBef>
          <a:spcPct val="0"/>
        </a:spcBef>
        <a:spcAft>
          <a:spcPts val="600"/>
        </a:spcAft>
        <a:buFont typeface="Arial" pitchFamily="34" charset="0"/>
        <a:buChar char="●"/>
        <a:defRPr sz="12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200785" indent="-170815" algn="l" defTabSz="685800" rtl="0" eaLnBrk="1" fontAlgn="auto" latinLnBrk="0" hangingPunct="1">
        <a:lnSpc>
          <a:spcPct val="120000"/>
        </a:lnSpc>
        <a:spcBef>
          <a:spcPct val="0"/>
        </a:spcBef>
        <a:spcAft>
          <a:spcPts val="300"/>
        </a:spcAft>
        <a:buFont typeface="Wingdings"/>
        <a:buChar char=""/>
        <a:defRPr sz="105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543685" indent="-170815" algn="l" defTabSz="685800" rtl="0" eaLnBrk="1" fontAlgn="auto" latinLnBrk="0" hangingPunct="1">
        <a:lnSpc>
          <a:spcPct val="120000"/>
        </a:lnSpc>
        <a:spcBef>
          <a:spcPct val="0"/>
        </a:spcBef>
        <a:spcAft>
          <a:spcPts val="300"/>
        </a:spcAft>
        <a:buFont typeface="Arial" pitchFamily="34" charset="0"/>
        <a:buChar char="•"/>
        <a:defRPr sz="105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1886585" indent="-170815" algn="l" defTabSz="685800" rtl="0" eaLnBrk="1" latinLnBrk="0" hangingPunct="1">
        <a:lnSpc>
          <a:spcPct val="90000"/>
        </a:lnSpc>
        <a:spcBef>
          <a:spcPct val="75000"/>
        </a:spcBef>
        <a:buFont typeface="Arial" pitchFamily="34" charset="0"/>
        <a:buChar char="•"/>
        <a:defRPr sz="1355" kern="1200">
          <a:solidFill>
            <a:schemeClr val="tx1"/>
          </a:solidFill>
          <a:latin typeface="+mn-lt"/>
          <a:ea typeface="+mn-ea"/>
          <a:cs typeface="+mn-cs"/>
        </a:defRPr>
      </a:lvl6pPr>
      <a:lvl7pPr marL="2229485" indent="-170815" algn="l" defTabSz="685800" rtl="0" eaLnBrk="1" latinLnBrk="0" hangingPunct="1">
        <a:lnSpc>
          <a:spcPct val="90000"/>
        </a:lnSpc>
        <a:spcBef>
          <a:spcPct val="75000"/>
        </a:spcBef>
        <a:buFont typeface="Arial" pitchFamily="34" charset="0"/>
        <a:buChar char="•"/>
        <a:defRPr sz="1355" kern="1200">
          <a:solidFill>
            <a:schemeClr val="tx1"/>
          </a:solidFill>
          <a:latin typeface="+mn-lt"/>
          <a:ea typeface="+mn-ea"/>
          <a:cs typeface="+mn-cs"/>
        </a:defRPr>
      </a:lvl7pPr>
      <a:lvl8pPr marL="2572385" indent="-170815" algn="l" defTabSz="685800" rtl="0" eaLnBrk="1" latinLnBrk="0" hangingPunct="1">
        <a:lnSpc>
          <a:spcPct val="90000"/>
        </a:lnSpc>
        <a:spcBef>
          <a:spcPct val="75000"/>
        </a:spcBef>
        <a:buFont typeface="Arial" pitchFamily="34" charset="0"/>
        <a:buChar char="•"/>
        <a:defRPr sz="1355" kern="1200">
          <a:solidFill>
            <a:schemeClr val="tx1"/>
          </a:solidFill>
          <a:latin typeface="+mn-lt"/>
          <a:ea typeface="+mn-ea"/>
          <a:cs typeface="+mn-cs"/>
        </a:defRPr>
      </a:lvl8pPr>
      <a:lvl9pPr marL="2915285" indent="-170815" algn="l" defTabSz="685800" rtl="0" eaLnBrk="1" latinLnBrk="0" hangingPunct="1">
        <a:lnSpc>
          <a:spcPct val="90000"/>
        </a:lnSpc>
        <a:spcBef>
          <a:spcPct val="75000"/>
        </a:spcBef>
        <a:buFont typeface="Arial" pitchFamily="34" charset="0"/>
        <a:buChar char="•"/>
        <a:defRPr sz="1355" kern="1200">
          <a:solidFill>
            <a:schemeClr val="tx1"/>
          </a:solidFill>
          <a:latin typeface="+mn-lt"/>
          <a:ea typeface="+mn-ea"/>
          <a:cs typeface="+mn-cs"/>
        </a:defRPr>
      </a:lvl9pPr>
    </p:bodyStyle>
    <p:otherStyle>
      <a:defPPr>
        <a:defRPr lang="zh-CN"/>
      </a:defPPr>
      <a:lvl1pPr marL="0" algn="l" defTabSz="685800" rtl="0" eaLnBrk="1" latinLnBrk="0" hangingPunct="1">
        <a:defRPr sz="1355" kern="1200">
          <a:solidFill>
            <a:schemeClr val="tx1"/>
          </a:solidFill>
          <a:latin typeface="+mn-lt"/>
          <a:ea typeface="+mn-ea"/>
          <a:cs typeface="+mn-cs"/>
        </a:defRPr>
      </a:lvl1pPr>
      <a:lvl2pPr marL="342900" algn="l" defTabSz="685800" rtl="0" eaLnBrk="1" latinLnBrk="0" hangingPunct="1">
        <a:defRPr sz="1355" kern="1200">
          <a:solidFill>
            <a:schemeClr val="tx1"/>
          </a:solidFill>
          <a:latin typeface="+mn-lt"/>
          <a:ea typeface="+mn-ea"/>
          <a:cs typeface="+mn-cs"/>
        </a:defRPr>
      </a:lvl2pPr>
      <a:lvl3pPr marL="685800" algn="l" defTabSz="685800" rtl="0" eaLnBrk="1" latinLnBrk="0" hangingPunct="1">
        <a:defRPr sz="1355" kern="1200">
          <a:solidFill>
            <a:schemeClr val="tx1"/>
          </a:solidFill>
          <a:latin typeface="+mn-lt"/>
          <a:ea typeface="+mn-ea"/>
          <a:cs typeface="+mn-cs"/>
        </a:defRPr>
      </a:lvl3pPr>
      <a:lvl4pPr marL="1028700" algn="l" defTabSz="685800" rtl="0" eaLnBrk="1" latinLnBrk="0" hangingPunct="1">
        <a:defRPr sz="1355" kern="1200">
          <a:solidFill>
            <a:schemeClr val="tx1"/>
          </a:solidFill>
          <a:latin typeface="+mn-lt"/>
          <a:ea typeface="+mn-ea"/>
          <a:cs typeface="+mn-cs"/>
        </a:defRPr>
      </a:lvl4pPr>
      <a:lvl5pPr marL="1371600" algn="l" defTabSz="685800" rtl="0" eaLnBrk="1" latinLnBrk="0" hangingPunct="1">
        <a:defRPr sz="1355" kern="1200">
          <a:solidFill>
            <a:schemeClr val="tx1"/>
          </a:solidFill>
          <a:latin typeface="+mn-lt"/>
          <a:ea typeface="+mn-ea"/>
          <a:cs typeface="+mn-cs"/>
        </a:defRPr>
      </a:lvl5pPr>
      <a:lvl6pPr marL="1714500" algn="l" defTabSz="685800" rtl="0" eaLnBrk="1" latinLnBrk="0" hangingPunct="1">
        <a:defRPr sz="1355" kern="1200">
          <a:solidFill>
            <a:schemeClr val="tx1"/>
          </a:solidFill>
          <a:latin typeface="+mn-lt"/>
          <a:ea typeface="+mn-ea"/>
          <a:cs typeface="+mn-cs"/>
        </a:defRPr>
      </a:lvl6pPr>
      <a:lvl7pPr marL="2057400" algn="l" defTabSz="685800" rtl="0" eaLnBrk="1" latinLnBrk="0" hangingPunct="1">
        <a:defRPr sz="1355" kern="1200">
          <a:solidFill>
            <a:schemeClr val="tx1"/>
          </a:solidFill>
          <a:latin typeface="+mn-lt"/>
          <a:ea typeface="+mn-ea"/>
          <a:cs typeface="+mn-cs"/>
        </a:defRPr>
      </a:lvl7pPr>
      <a:lvl8pPr marL="2400300" algn="l" defTabSz="685800" rtl="0" eaLnBrk="1" latinLnBrk="0" hangingPunct="1">
        <a:defRPr sz="1355" kern="1200">
          <a:solidFill>
            <a:schemeClr val="tx1"/>
          </a:solidFill>
          <a:latin typeface="+mn-lt"/>
          <a:ea typeface="+mn-ea"/>
          <a:cs typeface="+mn-cs"/>
        </a:defRPr>
      </a:lvl8pPr>
      <a:lvl9pPr marL="2743200" algn="l" defTabSz="685800" rtl="0" eaLnBrk="1" latinLnBrk="0" hangingPunct="1">
        <a:defRPr sz="135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02.xml"/><Relationship Id="rId7" Type="http://schemas.openxmlformats.org/officeDocument/2006/relationships/image" Target="../media/image2.png"/><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notesSlide" Target="../notesSlides/notesSlide1.xml"/><Relationship Id="rId5" Type="http://schemas.openxmlformats.org/officeDocument/2006/relationships/slideLayout" Target="../slideLayouts/slideLayout24.xml"/><Relationship Id="rId4" Type="http://schemas.openxmlformats.org/officeDocument/2006/relationships/tags" Target="../tags/tag303.xml"/><Relationship Id="rId9" Type="http://schemas.openxmlformats.org/officeDocument/2006/relationships/image" Target="../media/image4.jpeg"/></Relationships>
</file>

<file path=ppt/slides/_rels/slide10.xml.rels><?xml version="1.0" encoding="UTF-8" standalone="yes"?>
<Relationships xmlns="http://schemas.openxmlformats.org/package/2006/relationships"><Relationship Id="rId8" Type="http://schemas.openxmlformats.org/officeDocument/2006/relationships/tags" Target="../tags/tag391.xml"/><Relationship Id="rId13" Type="http://schemas.openxmlformats.org/officeDocument/2006/relationships/tags" Target="../tags/tag396.xml"/><Relationship Id="rId18" Type="http://schemas.openxmlformats.org/officeDocument/2006/relationships/tags" Target="../tags/tag401.xml"/><Relationship Id="rId3" Type="http://schemas.openxmlformats.org/officeDocument/2006/relationships/tags" Target="../tags/tag386.xml"/><Relationship Id="rId21" Type="http://schemas.openxmlformats.org/officeDocument/2006/relationships/notesSlide" Target="../notesSlides/notesSlide10.xml"/><Relationship Id="rId7" Type="http://schemas.openxmlformats.org/officeDocument/2006/relationships/tags" Target="../tags/tag390.xml"/><Relationship Id="rId12" Type="http://schemas.openxmlformats.org/officeDocument/2006/relationships/tags" Target="../tags/tag395.xml"/><Relationship Id="rId17" Type="http://schemas.openxmlformats.org/officeDocument/2006/relationships/tags" Target="../tags/tag400.xml"/><Relationship Id="rId2" Type="http://schemas.openxmlformats.org/officeDocument/2006/relationships/tags" Target="../tags/tag385.xml"/><Relationship Id="rId16" Type="http://schemas.openxmlformats.org/officeDocument/2006/relationships/tags" Target="../tags/tag399.xml"/><Relationship Id="rId20" Type="http://schemas.openxmlformats.org/officeDocument/2006/relationships/slideLayout" Target="../slideLayouts/slideLayout2.xml"/><Relationship Id="rId1" Type="http://schemas.openxmlformats.org/officeDocument/2006/relationships/tags" Target="../tags/tag384.xml"/><Relationship Id="rId6" Type="http://schemas.openxmlformats.org/officeDocument/2006/relationships/tags" Target="../tags/tag389.xml"/><Relationship Id="rId11" Type="http://schemas.openxmlformats.org/officeDocument/2006/relationships/tags" Target="../tags/tag394.xml"/><Relationship Id="rId5" Type="http://schemas.openxmlformats.org/officeDocument/2006/relationships/tags" Target="../tags/tag388.xml"/><Relationship Id="rId15" Type="http://schemas.openxmlformats.org/officeDocument/2006/relationships/tags" Target="../tags/tag398.xml"/><Relationship Id="rId10" Type="http://schemas.openxmlformats.org/officeDocument/2006/relationships/tags" Target="../tags/tag393.xml"/><Relationship Id="rId19" Type="http://schemas.openxmlformats.org/officeDocument/2006/relationships/tags" Target="../tags/tag402.xml"/><Relationship Id="rId4" Type="http://schemas.openxmlformats.org/officeDocument/2006/relationships/tags" Target="../tags/tag387.xml"/><Relationship Id="rId9" Type="http://schemas.openxmlformats.org/officeDocument/2006/relationships/tags" Target="../tags/tag392.xml"/><Relationship Id="rId14" Type="http://schemas.openxmlformats.org/officeDocument/2006/relationships/tags" Target="../tags/tag397.xml"/></Relationships>
</file>

<file path=ppt/slides/_rels/slide100.xml.rels><?xml version="1.0" encoding="UTF-8" standalone="yes"?>
<Relationships xmlns="http://schemas.openxmlformats.org/package/2006/relationships"><Relationship Id="rId8" Type="http://schemas.openxmlformats.org/officeDocument/2006/relationships/notesSlide" Target="../notesSlides/notesSlide100.xml"/><Relationship Id="rId3" Type="http://schemas.openxmlformats.org/officeDocument/2006/relationships/tags" Target="../tags/tag1269.xml"/><Relationship Id="rId7" Type="http://schemas.openxmlformats.org/officeDocument/2006/relationships/slideLayout" Target="../slideLayouts/slideLayout2.xml"/><Relationship Id="rId2" Type="http://schemas.openxmlformats.org/officeDocument/2006/relationships/tags" Target="../tags/tag1268.xml"/><Relationship Id="rId1" Type="http://schemas.openxmlformats.org/officeDocument/2006/relationships/tags" Target="../tags/tag1267.xml"/><Relationship Id="rId6" Type="http://schemas.openxmlformats.org/officeDocument/2006/relationships/tags" Target="../tags/tag1272.xml"/><Relationship Id="rId5" Type="http://schemas.openxmlformats.org/officeDocument/2006/relationships/tags" Target="../tags/tag1271.xml"/><Relationship Id="rId4" Type="http://schemas.openxmlformats.org/officeDocument/2006/relationships/tags" Target="../tags/tag1270.xml"/></Relationships>
</file>

<file path=ppt/slides/_rels/slide101.xml.rels><?xml version="1.0" encoding="UTF-8" standalone="yes"?>
<Relationships xmlns="http://schemas.openxmlformats.org/package/2006/relationships"><Relationship Id="rId8" Type="http://schemas.openxmlformats.org/officeDocument/2006/relationships/notesSlide" Target="../notesSlides/notesSlide101.xml"/><Relationship Id="rId3" Type="http://schemas.openxmlformats.org/officeDocument/2006/relationships/tags" Target="../tags/tag1278.xml"/><Relationship Id="rId7" Type="http://schemas.openxmlformats.org/officeDocument/2006/relationships/slideLayout" Target="../slideLayouts/slideLayout2.xml"/><Relationship Id="rId2" Type="http://schemas.openxmlformats.org/officeDocument/2006/relationships/tags" Target="../tags/tag1277.xml"/><Relationship Id="rId1" Type="http://schemas.openxmlformats.org/officeDocument/2006/relationships/tags" Target="../tags/tag1276.xml"/><Relationship Id="rId6" Type="http://schemas.openxmlformats.org/officeDocument/2006/relationships/tags" Target="../tags/tag1281.xml"/><Relationship Id="rId5" Type="http://schemas.openxmlformats.org/officeDocument/2006/relationships/tags" Target="../tags/tag1280.xml"/><Relationship Id="rId4" Type="http://schemas.openxmlformats.org/officeDocument/2006/relationships/tags" Target="../tags/tag1279.xml"/></Relationships>
</file>

<file path=ppt/slides/_rels/slide102.xml.rels><?xml version="1.0" encoding="UTF-8" standalone="yes"?>
<Relationships xmlns="http://schemas.openxmlformats.org/package/2006/relationships"><Relationship Id="rId8" Type="http://schemas.openxmlformats.org/officeDocument/2006/relationships/notesSlide" Target="../notesSlides/notesSlide102.xml"/><Relationship Id="rId3" Type="http://schemas.openxmlformats.org/officeDocument/2006/relationships/tags" Target="../tags/tag1287.xml"/><Relationship Id="rId7" Type="http://schemas.openxmlformats.org/officeDocument/2006/relationships/slideLayout" Target="../slideLayouts/slideLayout2.xml"/><Relationship Id="rId2" Type="http://schemas.openxmlformats.org/officeDocument/2006/relationships/tags" Target="../tags/tag1286.xml"/><Relationship Id="rId1" Type="http://schemas.openxmlformats.org/officeDocument/2006/relationships/tags" Target="../tags/tag1285.xml"/><Relationship Id="rId6" Type="http://schemas.openxmlformats.org/officeDocument/2006/relationships/tags" Target="../tags/tag1290.xml"/><Relationship Id="rId5" Type="http://schemas.openxmlformats.org/officeDocument/2006/relationships/tags" Target="../tags/tag1289.xml"/><Relationship Id="rId4" Type="http://schemas.openxmlformats.org/officeDocument/2006/relationships/tags" Target="../tags/tag1288.xml"/></Relationships>
</file>

<file path=ppt/slides/_rels/slide103.xml.rels><?xml version="1.0" encoding="UTF-8" standalone="yes"?>
<Relationships xmlns="http://schemas.openxmlformats.org/package/2006/relationships"><Relationship Id="rId8" Type="http://schemas.openxmlformats.org/officeDocument/2006/relationships/notesSlide" Target="../notesSlides/notesSlide103.xml"/><Relationship Id="rId3" Type="http://schemas.openxmlformats.org/officeDocument/2006/relationships/tags" Target="../tags/tag1296.xml"/><Relationship Id="rId7" Type="http://schemas.openxmlformats.org/officeDocument/2006/relationships/slideLayout" Target="../slideLayouts/slideLayout2.xml"/><Relationship Id="rId2" Type="http://schemas.openxmlformats.org/officeDocument/2006/relationships/tags" Target="../tags/tag1295.xml"/><Relationship Id="rId1" Type="http://schemas.openxmlformats.org/officeDocument/2006/relationships/tags" Target="../tags/tag1294.xml"/><Relationship Id="rId6" Type="http://schemas.openxmlformats.org/officeDocument/2006/relationships/tags" Target="../tags/tag1299.xml"/><Relationship Id="rId5" Type="http://schemas.openxmlformats.org/officeDocument/2006/relationships/tags" Target="../tags/tag1298.xml"/><Relationship Id="rId4" Type="http://schemas.openxmlformats.org/officeDocument/2006/relationships/tags" Target="../tags/tag1297.xml"/></Relationships>
</file>

<file path=ppt/slides/_rels/slide104.xml.rels><?xml version="1.0" encoding="UTF-8" standalone="yes"?>
<Relationships xmlns="http://schemas.openxmlformats.org/package/2006/relationships"><Relationship Id="rId8" Type="http://schemas.openxmlformats.org/officeDocument/2006/relationships/notesSlide" Target="../notesSlides/notesSlide104.xml"/><Relationship Id="rId3" Type="http://schemas.openxmlformats.org/officeDocument/2006/relationships/tags" Target="../tags/tag1305.xml"/><Relationship Id="rId7" Type="http://schemas.openxmlformats.org/officeDocument/2006/relationships/slideLayout" Target="../slideLayouts/slideLayout2.xml"/><Relationship Id="rId2" Type="http://schemas.openxmlformats.org/officeDocument/2006/relationships/tags" Target="../tags/tag1304.xml"/><Relationship Id="rId1" Type="http://schemas.openxmlformats.org/officeDocument/2006/relationships/tags" Target="../tags/tag1303.xml"/><Relationship Id="rId6" Type="http://schemas.openxmlformats.org/officeDocument/2006/relationships/tags" Target="../tags/tag1308.xml"/><Relationship Id="rId5" Type="http://schemas.openxmlformats.org/officeDocument/2006/relationships/tags" Target="../tags/tag1307.xml"/><Relationship Id="rId4" Type="http://schemas.openxmlformats.org/officeDocument/2006/relationships/tags" Target="../tags/tag1306.xml"/></Relationships>
</file>

<file path=ppt/slides/_rels/slide105.xml.rels><?xml version="1.0" encoding="UTF-8" standalone="yes"?>
<Relationships xmlns="http://schemas.openxmlformats.org/package/2006/relationships"><Relationship Id="rId8" Type="http://schemas.openxmlformats.org/officeDocument/2006/relationships/notesSlide" Target="../notesSlides/notesSlide105.xml"/><Relationship Id="rId3" Type="http://schemas.openxmlformats.org/officeDocument/2006/relationships/tags" Target="../tags/tag1314.xml"/><Relationship Id="rId7" Type="http://schemas.openxmlformats.org/officeDocument/2006/relationships/slideLayout" Target="../slideLayouts/slideLayout2.xml"/><Relationship Id="rId2" Type="http://schemas.openxmlformats.org/officeDocument/2006/relationships/tags" Target="../tags/tag1313.xml"/><Relationship Id="rId1" Type="http://schemas.openxmlformats.org/officeDocument/2006/relationships/tags" Target="../tags/tag1312.xml"/><Relationship Id="rId6" Type="http://schemas.openxmlformats.org/officeDocument/2006/relationships/tags" Target="../tags/tag1317.xml"/><Relationship Id="rId5" Type="http://schemas.openxmlformats.org/officeDocument/2006/relationships/tags" Target="../tags/tag1316.xml"/><Relationship Id="rId4" Type="http://schemas.openxmlformats.org/officeDocument/2006/relationships/tags" Target="../tags/tag1315.xml"/></Relationships>
</file>

<file path=ppt/slides/_rels/slide106.xml.rels><?xml version="1.0" encoding="UTF-8" standalone="yes"?>
<Relationships xmlns="http://schemas.openxmlformats.org/package/2006/relationships"><Relationship Id="rId8" Type="http://schemas.openxmlformats.org/officeDocument/2006/relationships/notesSlide" Target="../notesSlides/notesSlide106.xml"/><Relationship Id="rId3" Type="http://schemas.openxmlformats.org/officeDocument/2006/relationships/tags" Target="../tags/tag1323.xml"/><Relationship Id="rId7" Type="http://schemas.openxmlformats.org/officeDocument/2006/relationships/slideLayout" Target="../slideLayouts/slideLayout2.xml"/><Relationship Id="rId2" Type="http://schemas.openxmlformats.org/officeDocument/2006/relationships/tags" Target="../tags/tag1322.xml"/><Relationship Id="rId1" Type="http://schemas.openxmlformats.org/officeDocument/2006/relationships/tags" Target="../tags/tag1321.xml"/><Relationship Id="rId6" Type="http://schemas.openxmlformats.org/officeDocument/2006/relationships/tags" Target="../tags/tag1326.xml"/><Relationship Id="rId5" Type="http://schemas.openxmlformats.org/officeDocument/2006/relationships/tags" Target="../tags/tag1325.xml"/><Relationship Id="rId4" Type="http://schemas.openxmlformats.org/officeDocument/2006/relationships/tags" Target="../tags/tag1324.xml"/></Relationships>
</file>

<file path=ppt/slides/_rels/slide107.xml.rels><?xml version="1.0" encoding="UTF-8" standalone="yes"?>
<Relationships xmlns="http://schemas.openxmlformats.org/package/2006/relationships"><Relationship Id="rId8" Type="http://schemas.openxmlformats.org/officeDocument/2006/relationships/notesSlide" Target="../notesSlides/notesSlide107.xml"/><Relationship Id="rId3" Type="http://schemas.openxmlformats.org/officeDocument/2006/relationships/tags" Target="../tags/tag1332.xml"/><Relationship Id="rId7" Type="http://schemas.openxmlformats.org/officeDocument/2006/relationships/slideLayout" Target="../slideLayouts/slideLayout2.xml"/><Relationship Id="rId2" Type="http://schemas.openxmlformats.org/officeDocument/2006/relationships/tags" Target="../tags/tag1331.xml"/><Relationship Id="rId1" Type="http://schemas.openxmlformats.org/officeDocument/2006/relationships/tags" Target="../tags/tag1330.xml"/><Relationship Id="rId6" Type="http://schemas.openxmlformats.org/officeDocument/2006/relationships/tags" Target="../tags/tag1335.xml"/><Relationship Id="rId5" Type="http://schemas.openxmlformats.org/officeDocument/2006/relationships/tags" Target="../tags/tag1334.xml"/><Relationship Id="rId4" Type="http://schemas.openxmlformats.org/officeDocument/2006/relationships/tags" Target="../tags/tag1333.xml"/></Relationships>
</file>

<file path=ppt/slides/_rels/slide108.xml.rels><?xml version="1.0" encoding="UTF-8" standalone="yes"?>
<Relationships xmlns="http://schemas.openxmlformats.org/package/2006/relationships"><Relationship Id="rId8" Type="http://schemas.openxmlformats.org/officeDocument/2006/relationships/notesSlide" Target="../notesSlides/notesSlide108.xml"/><Relationship Id="rId3" Type="http://schemas.openxmlformats.org/officeDocument/2006/relationships/tags" Target="../tags/tag1341.xml"/><Relationship Id="rId7" Type="http://schemas.openxmlformats.org/officeDocument/2006/relationships/slideLayout" Target="../slideLayouts/slideLayout2.xml"/><Relationship Id="rId2" Type="http://schemas.openxmlformats.org/officeDocument/2006/relationships/tags" Target="../tags/tag1340.xml"/><Relationship Id="rId1" Type="http://schemas.openxmlformats.org/officeDocument/2006/relationships/tags" Target="../tags/tag1339.xml"/><Relationship Id="rId6" Type="http://schemas.openxmlformats.org/officeDocument/2006/relationships/tags" Target="../tags/tag1344.xml"/><Relationship Id="rId5" Type="http://schemas.openxmlformats.org/officeDocument/2006/relationships/tags" Target="../tags/tag1343.xml"/><Relationship Id="rId4" Type="http://schemas.openxmlformats.org/officeDocument/2006/relationships/tags" Target="../tags/tag1342.xml"/></Relationships>
</file>

<file path=ppt/slides/_rels/slide109.xml.rels><?xml version="1.0" encoding="UTF-8" standalone="yes"?>
<Relationships xmlns="http://schemas.openxmlformats.org/package/2006/relationships"><Relationship Id="rId8" Type="http://schemas.openxmlformats.org/officeDocument/2006/relationships/notesSlide" Target="../notesSlides/notesSlide109.xml"/><Relationship Id="rId3" Type="http://schemas.openxmlformats.org/officeDocument/2006/relationships/tags" Target="../tags/tag1350.xml"/><Relationship Id="rId7" Type="http://schemas.openxmlformats.org/officeDocument/2006/relationships/slideLayout" Target="../slideLayouts/slideLayout2.xml"/><Relationship Id="rId2" Type="http://schemas.openxmlformats.org/officeDocument/2006/relationships/tags" Target="../tags/tag1349.xml"/><Relationship Id="rId1" Type="http://schemas.openxmlformats.org/officeDocument/2006/relationships/tags" Target="../tags/tag1348.xml"/><Relationship Id="rId6" Type="http://schemas.openxmlformats.org/officeDocument/2006/relationships/tags" Target="../tags/tag1353.xml"/><Relationship Id="rId5" Type="http://schemas.openxmlformats.org/officeDocument/2006/relationships/tags" Target="../tags/tag1352.xml"/><Relationship Id="rId4" Type="http://schemas.openxmlformats.org/officeDocument/2006/relationships/tags" Target="../tags/tag1351.xml"/></Relationships>
</file>

<file path=ppt/slides/_rels/slide11.xml.rels><?xml version="1.0" encoding="UTF-8" standalone="yes"?>
<Relationships xmlns="http://schemas.openxmlformats.org/package/2006/relationships"><Relationship Id="rId8" Type="http://schemas.openxmlformats.org/officeDocument/2006/relationships/tags" Target="../tags/tag413.xml"/><Relationship Id="rId13" Type="http://schemas.openxmlformats.org/officeDocument/2006/relationships/tags" Target="../tags/tag418.xml"/><Relationship Id="rId18" Type="http://schemas.openxmlformats.org/officeDocument/2006/relationships/tags" Target="../tags/tag423.xml"/><Relationship Id="rId26" Type="http://schemas.openxmlformats.org/officeDocument/2006/relationships/tags" Target="../tags/tag431.xml"/><Relationship Id="rId39" Type="http://schemas.openxmlformats.org/officeDocument/2006/relationships/tags" Target="../tags/tag444.xml"/><Relationship Id="rId3" Type="http://schemas.openxmlformats.org/officeDocument/2006/relationships/tags" Target="../tags/tag408.xml"/><Relationship Id="rId21" Type="http://schemas.openxmlformats.org/officeDocument/2006/relationships/tags" Target="../tags/tag426.xml"/><Relationship Id="rId34" Type="http://schemas.openxmlformats.org/officeDocument/2006/relationships/tags" Target="../tags/tag439.xml"/><Relationship Id="rId42" Type="http://schemas.openxmlformats.org/officeDocument/2006/relationships/notesSlide" Target="../notesSlides/notesSlide11.xml"/><Relationship Id="rId7" Type="http://schemas.openxmlformats.org/officeDocument/2006/relationships/tags" Target="../tags/tag412.xml"/><Relationship Id="rId12" Type="http://schemas.openxmlformats.org/officeDocument/2006/relationships/tags" Target="../tags/tag417.xml"/><Relationship Id="rId17" Type="http://schemas.openxmlformats.org/officeDocument/2006/relationships/tags" Target="../tags/tag422.xml"/><Relationship Id="rId25" Type="http://schemas.openxmlformats.org/officeDocument/2006/relationships/tags" Target="../tags/tag430.xml"/><Relationship Id="rId33" Type="http://schemas.openxmlformats.org/officeDocument/2006/relationships/tags" Target="../tags/tag438.xml"/><Relationship Id="rId38" Type="http://schemas.openxmlformats.org/officeDocument/2006/relationships/tags" Target="../tags/tag443.xml"/><Relationship Id="rId2" Type="http://schemas.openxmlformats.org/officeDocument/2006/relationships/tags" Target="../tags/tag407.xml"/><Relationship Id="rId16" Type="http://schemas.openxmlformats.org/officeDocument/2006/relationships/tags" Target="../tags/tag421.xml"/><Relationship Id="rId20" Type="http://schemas.openxmlformats.org/officeDocument/2006/relationships/tags" Target="../tags/tag425.xml"/><Relationship Id="rId29" Type="http://schemas.openxmlformats.org/officeDocument/2006/relationships/tags" Target="../tags/tag434.xml"/><Relationship Id="rId41" Type="http://schemas.openxmlformats.org/officeDocument/2006/relationships/slideLayout" Target="../slideLayouts/slideLayout2.xml"/><Relationship Id="rId1" Type="http://schemas.openxmlformats.org/officeDocument/2006/relationships/tags" Target="../tags/tag406.xml"/><Relationship Id="rId6" Type="http://schemas.openxmlformats.org/officeDocument/2006/relationships/tags" Target="../tags/tag411.xml"/><Relationship Id="rId11" Type="http://schemas.openxmlformats.org/officeDocument/2006/relationships/tags" Target="../tags/tag416.xml"/><Relationship Id="rId24" Type="http://schemas.openxmlformats.org/officeDocument/2006/relationships/tags" Target="../tags/tag429.xml"/><Relationship Id="rId32" Type="http://schemas.openxmlformats.org/officeDocument/2006/relationships/tags" Target="../tags/tag437.xml"/><Relationship Id="rId37" Type="http://schemas.openxmlformats.org/officeDocument/2006/relationships/tags" Target="../tags/tag442.xml"/><Relationship Id="rId40" Type="http://schemas.openxmlformats.org/officeDocument/2006/relationships/tags" Target="../tags/tag445.xml"/><Relationship Id="rId5" Type="http://schemas.openxmlformats.org/officeDocument/2006/relationships/tags" Target="../tags/tag410.xml"/><Relationship Id="rId15" Type="http://schemas.openxmlformats.org/officeDocument/2006/relationships/tags" Target="../tags/tag420.xml"/><Relationship Id="rId23" Type="http://schemas.openxmlformats.org/officeDocument/2006/relationships/tags" Target="../tags/tag428.xml"/><Relationship Id="rId28" Type="http://schemas.openxmlformats.org/officeDocument/2006/relationships/tags" Target="../tags/tag433.xml"/><Relationship Id="rId36" Type="http://schemas.openxmlformats.org/officeDocument/2006/relationships/tags" Target="../tags/tag441.xml"/><Relationship Id="rId10" Type="http://schemas.openxmlformats.org/officeDocument/2006/relationships/tags" Target="../tags/tag415.xml"/><Relationship Id="rId19" Type="http://schemas.openxmlformats.org/officeDocument/2006/relationships/tags" Target="../tags/tag424.xml"/><Relationship Id="rId31" Type="http://schemas.openxmlformats.org/officeDocument/2006/relationships/tags" Target="../tags/tag436.xml"/><Relationship Id="rId4" Type="http://schemas.openxmlformats.org/officeDocument/2006/relationships/tags" Target="../tags/tag409.xml"/><Relationship Id="rId9" Type="http://schemas.openxmlformats.org/officeDocument/2006/relationships/tags" Target="../tags/tag414.xml"/><Relationship Id="rId14" Type="http://schemas.openxmlformats.org/officeDocument/2006/relationships/tags" Target="../tags/tag419.xml"/><Relationship Id="rId22" Type="http://schemas.openxmlformats.org/officeDocument/2006/relationships/tags" Target="../tags/tag427.xml"/><Relationship Id="rId27" Type="http://schemas.openxmlformats.org/officeDocument/2006/relationships/tags" Target="../tags/tag432.xml"/><Relationship Id="rId30" Type="http://schemas.openxmlformats.org/officeDocument/2006/relationships/tags" Target="../tags/tag435.xml"/><Relationship Id="rId35" Type="http://schemas.openxmlformats.org/officeDocument/2006/relationships/tags" Target="../tags/tag440.xml"/></Relationships>
</file>

<file path=ppt/slides/_rels/slide110.xml.rels><?xml version="1.0" encoding="UTF-8" standalone="yes"?>
<Relationships xmlns="http://schemas.openxmlformats.org/package/2006/relationships"><Relationship Id="rId8" Type="http://schemas.openxmlformats.org/officeDocument/2006/relationships/notesSlide" Target="../notesSlides/notesSlide110.xml"/><Relationship Id="rId3" Type="http://schemas.openxmlformats.org/officeDocument/2006/relationships/tags" Target="../tags/tag1359.xml"/><Relationship Id="rId7" Type="http://schemas.openxmlformats.org/officeDocument/2006/relationships/slideLayout" Target="../slideLayouts/slideLayout2.xml"/><Relationship Id="rId2" Type="http://schemas.openxmlformats.org/officeDocument/2006/relationships/tags" Target="../tags/tag1358.xml"/><Relationship Id="rId1" Type="http://schemas.openxmlformats.org/officeDocument/2006/relationships/tags" Target="../tags/tag1357.xml"/><Relationship Id="rId6" Type="http://schemas.openxmlformats.org/officeDocument/2006/relationships/tags" Target="../tags/tag1362.xml"/><Relationship Id="rId5" Type="http://schemas.openxmlformats.org/officeDocument/2006/relationships/tags" Target="../tags/tag1361.xml"/><Relationship Id="rId4" Type="http://schemas.openxmlformats.org/officeDocument/2006/relationships/tags" Target="../tags/tag1360.xml"/></Relationships>
</file>

<file path=ppt/slides/_rels/slide111.xml.rels><?xml version="1.0" encoding="UTF-8" standalone="yes"?>
<Relationships xmlns="http://schemas.openxmlformats.org/package/2006/relationships"><Relationship Id="rId8" Type="http://schemas.openxmlformats.org/officeDocument/2006/relationships/notesSlide" Target="../notesSlides/notesSlide111.xml"/><Relationship Id="rId3" Type="http://schemas.openxmlformats.org/officeDocument/2006/relationships/tags" Target="../tags/tag1368.xml"/><Relationship Id="rId7" Type="http://schemas.openxmlformats.org/officeDocument/2006/relationships/slideLayout" Target="../slideLayouts/slideLayout2.xml"/><Relationship Id="rId2" Type="http://schemas.openxmlformats.org/officeDocument/2006/relationships/tags" Target="../tags/tag1367.xml"/><Relationship Id="rId1" Type="http://schemas.openxmlformats.org/officeDocument/2006/relationships/tags" Target="../tags/tag1366.xml"/><Relationship Id="rId6" Type="http://schemas.openxmlformats.org/officeDocument/2006/relationships/tags" Target="../tags/tag1371.xml"/><Relationship Id="rId5" Type="http://schemas.openxmlformats.org/officeDocument/2006/relationships/tags" Target="../tags/tag1370.xml"/><Relationship Id="rId4" Type="http://schemas.openxmlformats.org/officeDocument/2006/relationships/tags" Target="../tags/tag1369.xml"/></Relationships>
</file>

<file path=ppt/slides/_rels/slide112.xml.rels><?xml version="1.0" encoding="UTF-8" standalone="yes"?>
<Relationships xmlns="http://schemas.openxmlformats.org/package/2006/relationships"><Relationship Id="rId8" Type="http://schemas.openxmlformats.org/officeDocument/2006/relationships/notesSlide" Target="../notesSlides/notesSlide112.xml"/><Relationship Id="rId3" Type="http://schemas.openxmlformats.org/officeDocument/2006/relationships/tags" Target="../tags/tag1377.xml"/><Relationship Id="rId7" Type="http://schemas.openxmlformats.org/officeDocument/2006/relationships/slideLayout" Target="../slideLayouts/slideLayout2.xml"/><Relationship Id="rId2" Type="http://schemas.openxmlformats.org/officeDocument/2006/relationships/tags" Target="../tags/tag1376.xml"/><Relationship Id="rId1" Type="http://schemas.openxmlformats.org/officeDocument/2006/relationships/tags" Target="../tags/tag1375.xml"/><Relationship Id="rId6" Type="http://schemas.openxmlformats.org/officeDocument/2006/relationships/tags" Target="../tags/tag1380.xml"/><Relationship Id="rId5" Type="http://schemas.openxmlformats.org/officeDocument/2006/relationships/tags" Target="../tags/tag1379.xml"/><Relationship Id="rId4" Type="http://schemas.openxmlformats.org/officeDocument/2006/relationships/tags" Target="../tags/tag1378.xml"/></Relationships>
</file>

<file path=ppt/slides/_rels/slide113.xml.rels><?xml version="1.0" encoding="UTF-8" standalone="yes"?>
<Relationships xmlns="http://schemas.openxmlformats.org/package/2006/relationships"><Relationship Id="rId8" Type="http://schemas.openxmlformats.org/officeDocument/2006/relationships/notesSlide" Target="../notesSlides/notesSlide113.xml"/><Relationship Id="rId3" Type="http://schemas.openxmlformats.org/officeDocument/2006/relationships/tags" Target="../tags/tag1386.xml"/><Relationship Id="rId7" Type="http://schemas.openxmlformats.org/officeDocument/2006/relationships/slideLayout" Target="../slideLayouts/slideLayout2.xml"/><Relationship Id="rId2" Type="http://schemas.openxmlformats.org/officeDocument/2006/relationships/tags" Target="../tags/tag1385.xml"/><Relationship Id="rId1" Type="http://schemas.openxmlformats.org/officeDocument/2006/relationships/tags" Target="../tags/tag1384.xml"/><Relationship Id="rId6" Type="http://schemas.openxmlformats.org/officeDocument/2006/relationships/tags" Target="../tags/tag1389.xml"/><Relationship Id="rId5" Type="http://schemas.openxmlformats.org/officeDocument/2006/relationships/tags" Target="../tags/tag1388.xml"/><Relationship Id="rId4" Type="http://schemas.openxmlformats.org/officeDocument/2006/relationships/tags" Target="../tags/tag1387.xml"/></Relationships>
</file>

<file path=ppt/slides/_rels/slide114.xml.rels><?xml version="1.0" encoding="UTF-8" standalone="yes"?>
<Relationships xmlns="http://schemas.openxmlformats.org/package/2006/relationships"><Relationship Id="rId8" Type="http://schemas.openxmlformats.org/officeDocument/2006/relationships/notesSlide" Target="../notesSlides/notesSlide114.xml"/><Relationship Id="rId3" Type="http://schemas.openxmlformats.org/officeDocument/2006/relationships/tags" Target="../tags/tag1395.xml"/><Relationship Id="rId7" Type="http://schemas.openxmlformats.org/officeDocument/2006/relationships/slideLayout" Target="../slideLayouts/slideLayout2.xml"/><Relationship Id="rId2" Type="http://schemas.openxmlformats.org/officeDocument/2006/relationships/tags" Target="../tags/tag1394.xml"/><Relationship Id="rId1" Type="http://schemas.openxmlformats.org/officeDocument/2006/relationships/tags" Target="../tags/tag1393.xml"/><Relationship Id="rId6" Type="http://schemas.openxmlformats.org/officeDocument/2006/relationships/tags" Target="../tags/tag1398.xml"/><Relationship Id="rId5" Type="http://schemas.openxmlformats.org/officeDocument/2006/relationships/tags" Target="../tags/tag1397.xml"/><Relationship Id="rId4" Type="http://schemas.openxmlformats.org/officeDocument/2006/relationships/tags" Target="../tags/tag1396.xml"/></Relationships>
</file>

<file path=ppt/slides/_rels/slide115.xml.rels><?xml version="1.0" encoding="UTF-8" standalone="yes"?>
<Relationships xmlns="http://schemas.openxmlformats.org/package/2006/relationships"><Relationship Id="rId8" Type="http://schemas.openxmlformats.org/officeDocument/2006/relationships/notesSlide" Target="../notesSlides/notesSlide115.xml"/><Relationship Id="rId3" Type="http://schemas.openxmlformats.org/officeDocument/2006/relationships/tags" Target="../tags/tag1404.xml"/><Relationship Id="rId7" Type="http://schemas.openxmlformats.org/officeDocument/2006/relationships/slideLayout" Target="../slideLayouts/slideLayout2.xml"/><Relationship Id="rId2" Type="http://schemas.openxmlformats.org/officeDocument/2006/relationships/tags" Target="../tags/tag1403.xml"/><Relationship Id="rId1" Type="http://schemas.openxmlformats.org/officeDocument/2006/relationships/tags" Target="../tags/tag1402.xml"/><Relationship Id="rId6" Type="http://schemas.openxmlformats.org/officeDocument/2006/relationships/tags" Target="../tags/tag1407.xml"/><Relationship Id="rId5" Type="http://schemas.openxmlformats.org/officeDocument/2006/relationships/tags" Target="../tags/tag1406.xml"/><Relationship Id="rId4" Type="http://schemas.openxmlformats.org/officeDocument/2006/relationships/tags" Target="../tags/tag1405.xml"/></Relationships>
</file>

<file path=ppt/slides/_rels/slide116.xml.rels><?xml version="1.0" encoding="UTF-8" standalone="yes"?>
<Relationships xmlns="http://schemas.openxmlformats.org/package/2006/relationships"><Relationship Id="rId8" Type="http://schemas.openxmlformats.org/officeDocument/2006/relationships/notesSlide" Target="../notesSlides/notesSlide116.xml"/><Relationship Id="rId3" Type="http://schemas.openxmlformats.org/officeDocument/2006/relationships/tags" Target="../tags/tag1413.xml"/><Relationship Id="rId7" Type="http://schemas.openxmlformats.org/officeDocument/2006/relationships/slideLayout" Target="../slideLayouts/slideLayout2.xml"/><Relationship Id="rId2" Type="http://schemas.openxmlformats.org/officeDocument/2006/relationships/tags" Target="../tags/tag1412.xml"/><Relationship Id="rId1" Type="http://schemas.openxmlformats.org/officeDocument/2006/relationships/tags" Target="../tags/tag1411.xml"/><Relationship Id="rId6" Type="http://schemas.openxmlformats.org/officeDocument/2006/relationships/tags" Target="../tags/tag1416.xml"/><Relationship Id="rId5" Type="http://schemas.openxmlformats.org/officeDocument/2006/relationships/tags" Target="../tags/tag1415.xml"/><Relationship Id="rId4" Type="http://schemas.openxmlformats.org/officeDocument/2006/relationships/tags" Target="../tags/tag1414.xml"/></Relationships>
</file>

<file path=ppt/slides/_rels/slide117.xml.rels><?xml version="1.0" encoding="UTF-8" standalone="yes"?>
<Relationships xmlns="http://schemas.openxmlformats.org/package/2006/relationships"><Relationship Id="rId8" Type="http://schemas.openxmlformats.org/officeDocument/2006/relationships/notesSlide" Target="../notesSlides/notesSlide117.xml"/><Relationship Id="rId3" Type="http://schemas.openxmlformats.org/officeDocument/2006/relationships/tags" Target="../tags/tag1422.xml"/><Relationship Id="rId7" Type="http://schemas.openxmlformats.org/officeDocument/2006/relationships/slideLayout" Target="../slideLayouts/slideLayout2.xml"/><Relationship Id="rId2" Type="http://schemas.openxmlformats.org/officeDocument/2006/relationships/tags" Target="../tags/tag1421.xml"/><Relationship Id="rId1" Type="http://schemas.openxmlformats.org/officeDocument/2006/relationships/tags" Target="../tags/tag1420.xml"/><Relationship Id="rId6" Type="http://schemas.openxmlformats.org/officeDocument/2006/relationships/tags" Target="../tags/tag1425.xml"/><Relationship Id="rId5" Type="http://schemas.openxmlformats.org/officeDocument/2006/relationships/tags" Target="../tags/tag1424.xml"/><Relationship Id="rId4" Type="http://schemas.openxmlformats.org/officeDocument/2006/relationships/tags" Target="../tags/tag1423.xml"/></Relationships>
</file>

<file path=ppt/slides/_rels/slide118.xml.rels><?xml version="1.0" encoding="UTF-8" standalone="yes"?>
<Relationships xmlns="http://schemas.openxmlformats.org/package/2006/relationships"><Relationship Id="rId8" Type="http://schemas.openxmlformats.org/officeDocument/2006/relationships/notesSlide" Target="../notesSlides/notesSlide118.xml"/><Relationship Id="rId3" Type="http://schemas.openxmlformats.org/officeDocument/2006/relationships/tags" Target="../tags/tag1431.xml"/><Relationship Id="rId7" Type="http://schemas.openxmlformats.org/officeDocument/2006/relationships/slideLayout" Target="../slideLayouts/slideLayout2.xml"/><Relationship Id="rId2" Type="http://schemas.openxmlformats.org/officeDocument/2006/relationships/tags" Target="../tags/tag1430.xml"/><Relationship Id="rId1" Type="http://schemas.openxmlformats.org/officeDocument/2006/relationships/tags" Target="../tags/tag1429.xml"/><Relationship Id="rId6" Type="http://schemas.openxmlformats.org/officeDocument/2006/relationships/tags" Target="../tags/tag1434.xml"/><Relationship Id="rId5" Type="http://schemas.openxmlformats.org/officeDocument/2006/relationships/tags" Target="../tags/tag1433.xml"/><Relationship Id="rId4" Type="http://schemas.openxmlformats.org/officeDocument/2006/relationships/tags" Target="../tags/tag1432.xml"/></Relationships>
</file>

<file path=ppt/slides/_rels/slide119.xml.rels><?xml version="1.0" encoding="UTF-8" standalone="yes"?>
<Relationships xmlns="http://schemas.openxmlformats.org/package/2006/relationships"><Relationship Id="rId8" Type="http://schemas.openxmlformats.org/officeDocument/2006/relationships/notesSlide" Target="../notesSlides/notesSlide119.xml"/><Relationship Id="rId3" Type="http://schemas.openxmlformats.org/officeDocument/2006/relationships/tags" Target="../tags/tag1440.xml"/><Relationship Id="rId7" Type="http://schemas.openxmlformats.org/officeDocument/2006/relationships/slideLayout" Target="../slideLayouts/slideLayout2.xml"/><Relationship Id="rId2" Type="http://schemas.openxmlformats.org/officeDocument/2006/relationships/tags" Target="../tags/tag1439.xml"/><Relationship Id="rId1" Type="http://schemas.openxmlformats.org/officeDocument/2006/relationships/tags" Target="../tags/tag1438.xml"/><Relationship Id="rId6" Type="http://schemas.openxmlformats.org/officeDocument/2006/relationships/tags" Target="../tags/tag1443.xml"/><Relationship Id="rId5" Type="http://schemas.openxmlformats.org/officeDocument/2006/relationships/tags" Target="../tags/tag1442.xml"/><Relationship Id="rId4" Type="http://schemas.openxmlformats.org/officeDocument/2006/relationships/tags" Target="../tags/tag1441.xml"/></Relationships>
</file>

<file path=ppt/slides/_rels/slide12.xml.rels><?xml version="1.0" encoding="UTF-8" standalone="yes"?>
<Relationships xmlns="http://schemas.openxmlformats.org/package/2006/relationships"><Relationship Id="rId8" Type="http://schemas.openxmlformats.org/officeDocument/2006/relationships/tags" Target="../tags/tag456.xml"/><Relationship Id="rId13" Type="http://schemas.openxmlformats.org/officeDocument/2006/relationships/tags" Target="../tags/tag461.xml"/><Relationship Id="rId3" Type="http://schemas.openxmlformats.org/officeDocument/2006/relationships/tags" Target="../tags/tag451.xml"/><Relationship Id="rId7" Type="http://schemas.openxmlformats.org/officeDocument/2006/relationships/tags" Target="../tags/tag455.xml"/><Relationship Id="rId12" Type="http://schemas.openxmlformats.org/officeDocument/2006/relationships/tags" Target="../tags/tag460.xml"/><Relationship Id="rId17" Type="http://schemas.openxmlformats.org/officeDocument/2006/relationships/notesSlide" Target="../notesSlides/notesSlide12.xml"/><Relationship Id="rId2" Type="http://schemas.openxmlformats.org/officeDocument/2006/relationships/tags" Target="../tags/tag450.xml"/><Relationship Id="rId16" Type="http://schemas.openxmlformats.org/officeDocument/2006/relationships/slideLayout" Target="../slideLayouts/slideLayout2.xml"/><Relationship Id="rId1" Type="http://schemas.openxmlformats.org/officeDocument/2006/relationships/tags" Target="../tags/tag449.xml"/><Relationship Id="rId6" Type="http://schemas.openxmlformats.org/officeDocument/2006/relationships/tags" Target="../tags/tag454.xml"/><Relationship Id="rId11" Type="http://schemas.openxmlformats.org/officeDocument/2006/relationships/tags" Target="../tags/tag459.xml"/><Relationship Id="rId5" Type="http://schemas.openxmlformats.org/officeDocument/2006/relationships/tags" Target="../tags/tag453.xml"/><Relationship Id="rId15" Type="http://schemas.openxmlformats.org/officeDocument/2006/relationships/tags" Target="../tags/tag463.xml"/><Relationship Id="rId10" Type="http://schemas.openxmlformats.org/officeDocument/2006/relationships/tags" Target="../tags/tag458.xml"/><Relationship Id="rId4" Type="http://schemas.openxmlformats.org/officeDocument/2006/relationships/tags" Target="../tags/tag452.xml"/><Relationship Id="rId9" Type="http://schemas.openxmlformats.org/officeDocument/2006/relationships/tags" Target="../tags/tag457.xml"/><Relationship Id="rId14" Type="http://schemas.openxmlformats.org/officeDocument/2006/relationships/tags" Target="../tags/tag462.xml"/></Relationships>
</file>

<file path=ppt/slides/_rels/slide120.xml.rels><?xml version="1.0" encoding="UTF-8" standalone="yes"?>
<Relationships xmlns="http://schemas.openxmlformats.org/package/2006/relationships"><Relationship Id="rId8" Type="http://schemas.openxmlformats.org/officeDocument/2006/relationships/notesSlide" Target="../notesSlides/notesSlide120.xml"/><Relationship Id="rId3" Type="http://schemas.openxmlformats.org/officeDocument/2006/relationships/tags" Target="../tags/tag1449.xml"/><Relationship Id="rId7" Type="http://schemas.openxmlformats.org/officeDocument/2006/relationships/slideLayout" Target="../slideLayouts/slideLayout2.xml"/><Relationship Id="rId2" Type="http://schemas.openxmlformats.org/officeDocument/2006/relationships/tags" Target="../tags/tag1448.xml"/><Relationship Id="rId1" Type="http://schemas.openxmlformats.org/officeDocument/2006/relationships/tags" Target="../tags/tag1447.xml"/><Relationship Id="rId6" Type="http://schemas.openxmlformats.org/officeDocument/2006/relationships/tags" Target="../tags/tag1452.xml"/><Relationship Id="rId5" Type="http://schemas.openxmlformats.org/officeDocument/2006/relationships/tags" Target="../tags/tag1451.xml"/><Relationship Id="rId4" Type="http://schemas.openxmlformats.org/officeDocument/2006/relationships/tags" Target="../tags/tag1450.xml"/></Relationships>
</file>

<file path=ppt/slides/_rels/slide121.xml.rels><?xml version="1.0" encoding="UTF-8" standalone="yes"?>
<Relationships xmlns="http://schemas.openxmlformats.org/package/2006/relationships"><Relationship Id="rId8" Type="http://schemas.openxmlformats.org/officeDocument/2006/relationships/notesSlide" Target="../notesSlides/notesSlide121.xml"/><Relationship Id="rId3" Type="http://schemas.openxmlformats.org/officeDocument/2006/relationships/tags" Target="../tags/tag1458.xml"/><Relationship Id="rId7" Type="http://schemas.openxmlformats.org/officeDocument/2006/relationships/slideLayout" Target="../slideLayouts/slideLayout2.xml"/><Relationship Id="rId2" Type="http://schemas.openxmlformats.org/officeDocument/2006/relationships/tags" Target="../tags/tag1457.xml"/><Relationship Id="rId1" Type="http://schemas.openxmlformats.org/officeDocument/2006/relationships/tags" Target="../tags/tag1456.xml"/><Relationship Id="rId6" Type="http://schemas.openxmlformats.org/officeDocument/2006/relationships/tags" Target="../tags/tag1461.xml"/><Relationship Id="rId5" Type="http://schemas.openxmlformats.org/officeDocument/2006/relationships/tags" Target="../tags/tag1460.xml"/><Relationship Id="rId4" Type="http://schemas.openxmlformats.org/officeDocument/2006/relationships/tags" Target="../tags/tag1459.xml"/></Relationships>
</file>

<file path=ppt/slides/_rels/slide122.xml.rels><?xml version="1.0" encoding="UTF-8" standalone="yes"?>
<Relationships xmlns="http://schemas.openxmlformats.org/package/2006/relationships"><Relationship Id="rId8" Type="http://schemas.openxmlformats.org/officeDocument/2006/relationships/notesSlide" Target="../notesSlides/notesSlide122.xml"/><Relationship Id="rId3" Type="http://schemas.openxmlformats.org/officeDocument/2006/relationships/tags" Target="../tags/tag1467.xml"/><Relationship Id="rId7" Type="http://schemas.openxmlformats.org/officeDocument/2006/relationships/slideLayout" Target="../slideLayouts/slideLayout2.xml"/><Relationship Id="rId2" Type="http://schemas.openxmlformats.org/officeDocument/2006/relationships/tags" Target="../tags/tag1466.xml"/><Relationship Id="rId1" Type="http://schemas.openxmlformats.org/officeDocument/2006/relationships/tags" Target="../tags/tag1465.xml"/><Relationship Id="rId6" Type="http://schemas.openxmlformats.org/officeDocument/2006/relationships/tags" Target="../tags/tag1470.xml"/><Relationship Id="rId5" Type="http://schemas.openxmlformats.org/officeDocument/2006/relationships/tags" Target="../tags/tag1469.xml"/><Relationship Id="rId4" Type="http://schemas.openxmlformats.org/officeDocument/2006/relationships/tags" Target="../tags/tag1468.xml"/></Relationships>
</file>

<file path=ppt/slides/_rels/slide123.xml.rels><?xml version="1.0" encoding="UTF-8" standalone="yes"?>
<Relationships xmlns="http://schemas.openxmlformats.org/package/2006/relationships"><Relationship Id="rId8" Type="http://schemas.openxmlformats.org/officeDocument/2006/relationships/notesSlide" Target="../notesSlides/notesSlide123.xml"/><Relationship Id="rId3" Type="http://schemas.openxmlformats.org/officeDocument/2006/relationships/tags" Target="../tags/tag1476.xml"/><Relationship Id="rId7" Type="http://schemas.openxmlformats.org/officeDocument/2006/relationships/slideLayout" Target="../slideLayouts/slideLayout2.xml"/><Relationship Id="rId2" Type="http://schemas.openxmlformats.org/officeDocument/2006/relationships/tags" Target="../tags/tag1475.xml"/><Relationship Id="rId1" Type="http://schemas.openxmlformats.org/officeDocument/2006/relationships/tags" Target="../tags/tag1474.xml"/><Relationship Id="rId6" Type="http://schemas.openxmlformats.org/officeDocument/2006/relationships/tags" Target="../tags/tag1479.xml"/><Relationship Id="rId5" Type="http://schemas.openxmlformats.org/officeDocument/2006/relationships/tags" Target="../tags/tag1478.xml"/><Relationship Id="rId4" Type="http://schemas.openxmlformats.org/officeDocument/2006/relationships/tags" Target="../tags/tag1477.xml"/></Relationships>
</file>

<file path=ppt/slides/_rels/slide124.xml.rels><?xml version="1.0" encoding="UTF-8" standalone="yes"?>
<Relationships xmlns="http://schemas.openxmlformats.org/package/2006/relationships"><Relationship Id="rId8" Type="http://schemas.openxmlformats.org/officeDocument/2006/relationships/notesSlide" Target="../notesSlides/notesSlide124.xml"/><Relationship Id="rId3" Type="http://schemas.openxmlformats.org/officeDocument/2006/relationships/tags" Target="../tags/tag1485.xml"/><Relationship Id="rId7" Type="http://schemas.openxmlformats.org/officeDocument/2006/relationships/slideLayout" Target="../slideLayouts/slideLayout2.xml"/><Relationship Id="rId2" Type="http://schemas.openxmlformats.org/officeDocument/2006/relationships/tags" Target="../tags/tag1484.xml"/><Relationship Id="rId1" Type="http://schemas.openxmlformats.org/officeDocument/2006/relationships/tags" Target="../tags/tag1483.xml"/><Relationship Id="rId6" Type="http://schemas.openxmlformats.org/officeDocument/2006/relationships/tags" Target="../tags/tag1488.xml"/><Relationship Id="rId5" Type="http://schemas.openxmlformats.org/officeDocument/2006/relationships/tags" Target="../tags/tag1487.xml"/><Relationship Id="rId4" Type="http://schemas.openxmlformats.org/officeDocument/2006/relationships/tags" Target="../tags/tag1486.xml"/></Relationships>
</file>

<file path=ppt/slides/_rels/slide125.xml.rels><?xml version="1.0" encoding="UTF-8" standalone="yes"?>
<Relationships xmlns="http://schemas.openxmlformats.org/package/2006/relationships"><Relationship Id="rId8" Type="http://schemas.openxmlformats.org/officeDocument/2006/relationships/notesSlide" Target="../notesSlides/notesSlide125.xml"/><Relationship Id="rId3" Type="http://schemas.openxmlformats.org/officeDocument/2006/relationships/tags" Target="../tags/tag1494.xml"/><Relationship Id="rId7" Type="http://schemas.openxmlformats.org/officeDocument/2006/relationships/slideLayout" Target="../slideLayouts/slideLayout2.xml"/><Relationship Id="rId2" Type="http://schemas.openxmlformats.org/officeDocument/2006/relationships/tags" Target="../tags/tag1493.xml"/><Relationship Id="rId1" Type="http://schemas.openxmlformats.org/officeDocument/2006/relationships/tags" Target="../tags/tag1492.xml"/><Relationship Id="rId6" Type="http://schemas.openxmlformats.org/officeDocument/2006/relationships/tags" Target="../tags/tag1497.xml"/><Relationship Id="rId5" Type="http://schemas.openxmlformats.org/officeDocument/2006/relationships/tags" Target="../tags/tag1496.xml"/><Relationship Id="rId4" Type="http://schemas.openxmlformats.org/officeDocument/2006/relationships/tags" Target="../tags/tag1495.xml"/></Relationships>
</file>

<file path=ppt/slides/_rels/slide126.xml.rels><?xml version="1.0" encoding="UTF-8" standalone="yes"?>
<Relationships xmlns="http://schemas.openxmlformats.org/package/2006/relationships"><Relationship Id="rId8" Type="http://schemas.openxmlformats.org/officeDocument/2006/relationships/notesSlide" Target="../notesSlides/notesSlide126.xml"/><Relationship Id="rId3" Type="http://schemas.openxmlformats.org/officeDocument/2006/relationships/tags" Target="../tags/tag1503.xml"/><Relationship Id="rId7" Type="http://schemas.openxmlformats.org/officeDocument/2006/relationships/slideLayout" Target="../slideLayouts/slideLayout2.xml"/><Relationship Id="rId2" Type="http://schemas.openxmlformats.org/officeDocument/2006/relationships/tags" Target="../tags/tag1502.xml"/><Relationship Id="rId1" Type="http://schemas.openxmlformats.org/officeDocument/2006/relationships/tags" Target="../tags/tag1501.xml"/><Relationship Id="rId6" Type="http://schemas.openxmlformats.org/officeDocument/2006/relationships/tags" Target="../tags/tag1506.xml"/><Relationship Id="rId5" Type="http://schemas.openxmlformats.org/officeDocument/2006/relationships/tags" Target="../tags/tag1505.xml"/><Relationship Id="rId4" Type="http://schemas.openxmlformats.org/officeDocument/2006/relationships/tags" Target="../tags/tag1504.xml"/></Relationships>
</file>

<file path=ppt/slides/_rels/slide127.xml.rels><?xml version="1.0" encoding="UTF-8" standalone="yes"?>
<Relationships xmlns="http://schemas.openxmlformats.org/package/2006/relationships"><Relationship Id="rId8" Type="http://schemas.openxmlformats.org/officeDocument/2006/relationships/notesSlide" Target="../notesSlides/notesSlide127.xml"/><Relationship Id="rId3" Type="http://schemas.openxmlformats.org/officeDocument/2006/relationships/tags" Target="../tags/tag1512.xml"/><Relationship Id="rId7" Type="http://schemas.openxmlformats.org/officeDocument/2006/relationships/slideLayout" Target="../slideLayouts/slideLayout2.xml"/><Relationship Id="rId2" Type="http://schemas.openxmlformats.org/officeDocument/2006/relationships/tags" Target="../tags/tag1511.xml"/><Relationship Id="rId1" Type="http://schemas.openxmlformats.org/officeDocument/2006/relationships/tags" Target="../tags/tag1510.xml"/><Relationship Id="rId6" Type="http://schemas.openxmlformats.org/officeDocument/2006/relationships/tags" Target="../tags/tag1515.xml"/><Relationship Id="rId5" Type="http://schemas.openxmlformats.org/officeDocument/2006/relationships/tags" Target="../tags/tag1514.xml"/><Relationship Id="rId4" Type="http://schemas.openxmlformats.org/officeDocument/2006/relationships/tags" Target="../tags/tag1513.xml"/></Relationships>
</file>

<file path=ppt/slides/_rels/slide128.xml.rels><?xml version="1.0" encoding="UTF-8" standalone="yes"?>
<Relationships xmlns="http://schemas.openxmlformats.org/package/2006/relationships"><Relationship Id="rId8" Type="http://schemas.openxmlformats.org/officeDocument/2006/relationships/notesSlide" Target="../notesSlides/notesSlide128.xml"/><Relationship Id="rId3" Type="http://schemas.openxmlformats.org/officeDocument/2006/relationships/tags" Target="../tags/tag1521.xml"/><Relationship Id="rId7" Type="http://schemas.openxmlformats.org/officeDocument/2006/relationships/slideLayout" Target="../slideLayouts/slideLayout2.xml"/><Relationship Id="rId2" Type="http://schemas.openxmlformats.org/officeDocument/2006/relationships/tags" Target="../tags/tag1520.xml"/><Relationship Id="rId1" Type="http://schemas.openxmlformats.org/officeDocument/2006/relationships/tags" Target="../tags/tag1519.xml"/><Relationship Id="rId6" Type="http://schemas.openxmlformats.org/officeDocument/2006/relationships/tags" Target="../tags/tag1524.xml"/><Relationship Id="rId5" Type="http://schemas.openxmlformats.org/officeDocument/2006/relationships/tags" Target="../tags/tag1523.xml"/><Relationship Id="rId4" Type="http://schemas.openxmlformats.org/officeDocument/2006/relationships/tags" Target="../tags/tag1522.xml"/></Relationships>
</file>

<file path=ppt/slides/_rels/slide129.xml.rels><?xml version="1.0" encoding="UTF-8" standalone="yes"?>
<Relationships xmlns="http://schemas.openxmlformats.org/package/2006/relationships"><Relationship Id="rId8" Type="http://schemas.openxmlformats.org/officeDocument/2006/relationships/notesSlide" Target="../notesSlides/notesSlide129.xml"/><Relationship Id="rId3" Type="http://schemas.openxmlformats.org/officeDocument/2006/relationships/tags" Target="../tags/tag1530.xml"/><Relationship Id="rId7" Type="http://schemas.openxmlformats.org/officeDocument/2006/relationships/slideLayout" Target="../slideLayouts/slideLayout2.xml"/><Relationship Id="rId2" Type="http://schemas.openxmlformats.org/officeDocument/2006/relationships/tags" Target="../tags/tag1529.xml"/><Relationship Id="rId1" Type="http://schemas.openxmlformats.org/officeDocument/2006/relationships/tags" Target="../tags/tag1528.xml"/><Relationship Id="rId6" Type="http://schemas.openxmlformats.org/officeDocument/2006/relationships/tags" Target="../tags/tag1533.xml"/><Relationship Id="rId5" Type="http://schemas.openxmlformats.org/officeDocument/2006/relationships/tags" Target="../tags/tag1532.xml"/><Relationship Id="rId4" Type="http://schemas.openxmlformats.org/officeDocument/2006/relationships/tags" Target="../tags/tag1531.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469.xml"/><Relationship Id="rId7" Type="http://schemas.openxmlformats.org/officeDocument/2006/relationships/slideLayout" Target="../slideLayouts/slideLayout2.xml"/><Relationship Id="rId2" Type="http://schemas.openxmlformats.org/officeDocument/2006/relationships/tags" Target="../tags/tag468.xml"/><Relationship Id="rId1" Type="http://schemas.openxmlformats.org/officeDocument/2006/relationships/tags" Target="../tags/tag467.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s>
</file>

<file path=ppt/slides/_rels/slide130.xml.rels><?xml version="1.0" encoding="UTF-8" standalone="yes"?>
<Relationships xmlns="http://schemas.openxmlformats.org/package/2006/relationships"><Relationship Id="rId8" Type="http://schemas.openxmlformats.org/officeDocument/2006/relationships/notesSlide" Target="../notesSlides/notesSlide130.xml"/><Relationship Id="rId3" Type="http://schemas.openxmlformats.org/officeDocument/2006/relationships/tags" Target="../tags/tag1539.xml"/><Relationship Id="rId7" Type="http://schemas.openxmlformats.org/officeDocument/2006/relationships/slideLayout" Target="../slideLayouts/slideLayout2.xml"/><Relationship Id="rId2" Type="http://schemas.openxmlformats.org/officeDocument/2006/relationships/tags" Target="../tags/tag1538.xml"/><Relationship Id="rId1" Type="http://schemas.openxmlformats.org/officeDocument/2006/relationships/tags" Target="../tags/tag1537.xml"/><Relationship Id="rId6" Type="http://schemas.openxmlformats.org/officeDocument/2006/relationships/tags" Target="../tags/tag1542.xml"/><Relationship Id="rId5" Type="http://schemas.openxmlformats.org/officeDocument/2006/relationships/tags" Target="../tags/tag1541.xml"/><Relationship Id="rId4" Type="http://schemas.openxmlformats.org/officeDocument/2006/relationships/tags" Target="../tags/tag1540.xml"/></Relationships>
</file>

<file path=ppt/slides/_rels/slide131.xml.rels><?xml version="1.0" encoding="UTF-8" standalone="yes"?>
<Relationships xmlns="http://schemas.openxmlformats.org/package/2006/relationships"><Relationship Id="rId8" Type="http://schemas.openxmlformats.org/officeDocument/2006/relationships/notesSlide" Target="../notesSlides/notesSlide131.xml"/><Relationship Id="rId3" Type="http://schemas.openxmlformats.org/officeDocument/2006/relationships/tags" Target="../tags/tag1548.xml"/><Relationship Id="rId7" Type="http://schemas.openxmlformats.org/officeDocument/2006/relationships/slideLayout" Target="../slideLayouts/slideLayout2.xml"/><Relationship Id="rId2" Type="http://schemas.openxmlformats.org/officeDocument/2006/relationships/tags" Target="../tags/tag1547.xml"/><Relationship Id="rId1" Type="http://schemas.openxmlformats.org/officeDocument/2006/relationships/tags" Target="../tags/tag1546.xml"/><Relationship Id="rId6" Type="http://schemas.openxmlformats.org/officeDocument/2006/relationships/tags" Target="../tags/tag1551.xml"/><Relationship Id="rId5" Type="http://schemas.openxmlformats.org/officeDocument/2006/relationships/tags" Target="../tags/tag1550.xml"/><Relationship Id="rId4" Type="http://schemas.openxmlformats.org/officeDocument/2006/relationships/tags" Target="../tags/tag1549.xml"/></Relationships>
</file>

<file path=ppt/slides/_rels/slide132.xml.rels><?xml version="1.0" encoding="UTF-8" standalone="yes"?>
<Relationships xmlns="http://schemas.openxmlformats.org/package/2006/relationships"><Relationship Id="rId8" Type="http://schemas.openxmlformats.org/officeDocument/2006/relationships/notesSlide" Target="../notesSlides/notesSlide132.xml"/><Relationship Id="rId3" Type="http://schemas.openxmlformats.org/officeDocument/2006/relationships/tags" Target="../tags/tag1557.xml"/><Relationship Id="rId7" Type="http://schemas.openxmlformats.org/officeDocument/2006/relationships/slideLayout" Target="../slideLayouts/slideLayout2.xml"/><Relationship Id="rId2" Type="http://schemas.openxmlformats.org/officeDocument/2006/relationships/tags" Target="../tags/tag1556.xml"/><Relationship Id="rId1" Type="http://schemas.openxmlformats.org/officeDocument/2006/relationships/tags" Target="../tags/tag1555.xml"/><Relationship Id="rId6" Type="http://schemas.openxmlformats.org/officeDocument/2006/relationships/tags" Target="../tags/tag1560.xml"/><Relationship Id="rId5" Type="http://schemas.openxmlformats.org/officeDocument/2006/relationships/tags" Target="../tags/tag1559.xml"/><Relationship Id="rId4" Type="http://schemas.openxmlformats.org/officeDocument/2006/relationships/tags" Target="../tags/tag1558.xml"/></Relationships>
</file>

<file path=ppt/slides/_rels/slide133.xml.rels><?xml version="1.0" encoding="UTF-8" standalone="yes"?>
<Relationships xmlns="http://schemas.openxmlformats.org/package/2006/relationships"><Relationship Id="rId8" Type="http://schemas.openxmlformats.org/officeDocument/2006/relationships/notesSlide" Target="../notesSlides/notesSlide133.xml"/><Relationship Id="rId3" Type="http://schemas.openxmlformats.org/officeDocument/2006/relationships/tags" Target="../tags/tag1566.xml"/><Relationship Id="rId7" Type="http://schemas.openxmlformats.org/officeDocument/2006/relationships/slideLayout" Target="../slideLayouts/slideLayout2.xml"/><Relationship Id="rId2" Type="http://schemas.openxmlformats.org/officeDocument/2006/relationships/tags" Target="../tags/tag1565.xml"/><Relationship Id="rId1" Type="http://schemas.openxmlformats.org/officeDocument/2006/relationships/tags" Target="../tags/tag1564.xml"/><Relationship Id="rId6" Type="http://schemas.openxmlformats.org/officeDocument/2006/relationships/tags" Target="../tags/tag1569.xml"/><Relationship Id="rId5" Type="http://schemas.openxmlformats.org/officeDocument/2006/relationships/tags" Target="../tags/tag1568.xml"/><Relationship Id="rId4" Type="http://schemas.openxmlformats.org/officeDocument/2006/relationships/tags" Target="../tags/tag1567.xml"/></Relationships>
</file>

<file path=ppt/slides/_rels/slide134.xml.rels><?xml version="1.0" encoding="UTF-8" standalone="yes"?>
<Relationships xmlns="http://schemas.openxmlformats.org/package/2006/relationships"><Relationship Id="rId8" Type="http://schemas.openxmlformats.org/officeDocument/2006/relationships/notesSlide" Target="../notesSlides/notesSlide134.xml"/><Relationship Id="rId3" Type="http://schemas.openxmlformats.org/officeDocument/2006/relationships/tags" Target="../tags/tag1575.xml"/><Relationship Id="rId7" Type="http://schemas.openxmlformats.org/officeDocument/2006/relationships/slideLayout" Target="../slideLayouts/slideLayout2.xml"/><Relationship Id="rId2" Type="http://schemas.openxmlformats.org/officeDocument/2006/relationships/tags" Target="../tags/tag1574.xml"/><Relationship Id="rId1" Type="http://schemas.openxmlformats.org/officeDocument/2006/relationships/tags" Target="../tags/tag1573.xml"/><Relationship Id="rId6" Type="http://schemas.openxmlformats.org/officeDocument/2006/relationships/tags" Target="../tags/tag1578.xml"/><Relationship Id="rId5" Type="http://schemas.openxmlformats.org/officeDocument/2006/relationships/tags" Target="../tags/tag1577.xml"/><Relationship Id="rId4" Type="http://schemas.openxmlformats.org/officeDocument/2006/relationships/tags" Target="../tags/tag1576.xml"/></Relationships>
</file>

<file path=ppt/slides/_rels/slide135.xml.rels><?xml version="1.0" encoding="UTF-8" standalone="yes"?>
<Relationships xmlns="http://schemas.openxmlformats.org/package/2006/relationships"><Relationship Id="rId8" Type="http://schemas.openxmlformats.org/officeDocument/2006/relationships/notesSlide" Target="../notesSlides/notesSlide135.xml"/><Relationship Id="rId3" Type="http://schemas.openxmlformats.org/officeDocument/2006/relationships/tags" Target="../tags/tag1584.xml"/><Relationship Id="rId7" Type="http://schemas.openxmlformats.org/officeDocument/2006/relationships/slideLayout" Target="../slideLayouts/slideLayout2.xml"/><Relationship Id="rId2" Type="http://schemas.openxmlformats.org/officeDocument/2006/relationships/tags" Target="../tags/tag1583.xml"/><Relationship Id="rId1" Type="http://schemas.openxmlformats.org/officeDocument/2006/relationships/tags" Target="../tags/tag1582.xml"/><Relationship Id="rId6" Type="http://schemas.openxmlformats.org/officeDocument/2006/relationships/tags" Target="../tags/tag1587.xml"/><Relationship Id="rId5" Type="http://schemas.openxmlformats.org/officeDocument/2006/relationships/tags" Target="../tags/tag1586.xml"/><Relationship Id="rId4" Type="http://schemas.openxmlformats.org/officeDocument/2006/relationships/tags" Target="../tags/tag1585.xml"/></Relationships>
</file>

<file path=ppt/slides/_rels/slide136.xml.rels><?xml version="1.0" encoding="UTF-8" standalone="yes"?>
<Relationships xmlns="http://schemas.openxmlformats.org/package/2006/relationships"><Relationship Id="rId8" Type="http://schemas.openxmlformats.org/officeDocument/2006/relationships/notesSlide" Target="../notesSlides/notesSlide136.xml"/><Relationship Id="rId3" Type="http://schemas.openxmlformats.org/officeDocument/2006/relationships/tags" Target="../tags/tag1593.xml"/><Relationship Id="rId7" Type="http://schemas.openxmlformats.org/officeDocument/2006/relationships/slideLayout" Target="../slideLayouts/slideLayout2.xml"/><Relationship Id="rId2" Type="http://schemas.openxmlformats.org/officeDocument/2006/relationships/tags" Target="../tags/tag1592.xml"/><Relationship Id="rId1" Type="http://schemas.openxmlformats.org/officeDocument/2006/relationships/tags" Target="../tags/tag1591.xml"/><Relationship Id="rId6" Type="http://schemas.openxmlformats.org/officeDocument/2006/relationships/tags" Target="../tags/tag1596.xml"/><Relationship Id="rId5" Type="http://schemas.openxmlformats.org/officeDocument/2006/relationships/tags" Target="../tags/tag1595.xml"/><Relationship Id="rId4" Type="http://schemas.openxmlformats.org/officeDocument/2006/relationships/tags" Target="../tags/tag1594.xml"/></Relationships>
</file>

<file path=ppt/slides/_rels/slide137.xml.rels><?xml version="1.0" encoding="UTF-8" standalone="yes"?>
<Relationships xmlns="http://schemas.openxmlformats.org/package/2006/relationships"><Relationship Id="rId8" Type="http://schemas.openxmlformats.org/officeDocument/2006/relationships/notesSlide" Target="../notesSlides/notesSlide137.xml"/><Relationship Id="rId3" Type="http://schemas.openxmlformats.org/officeDocument/2006/relationships/tags" Target="../tags/tag1602.xml"/><Relationship Id="rId7" Type="http://schemas.openxmlformats.org/officeDocument/2006/relationships/slideLayout" Target="../slideLayouts/slideLayout2.xml"/><Relationship Id="rId2" Type="http://schemas.openxmlformats.org/officeDocument/2006/relationships/tags" Target="../tags/tag1601.xml"/><Relationship Id="rId1" Type="http://schemas.openxmlformats.org/officeDocument/2006/relationships/tags" Target="../tags/tag1600.xml"/><Relationship Id="rId6" Type="http://schemas.openxmlformats.org/officeDocument/2006/relationships/tags" Target="../tags/tag1605.xml"/><Relationship Id="rId5" Type="http://schemas.openxmlformats.org/officeDocument/2006/relationships/tags" Target="../tags/tag1604.xml"/><Relationship Id="rId4" Type="http://schemas.openxmlformats.org/officeDocument/2006/relationships/tags" Target="../tags/tag1603.xml"/></Relationships>
</file>

<file path=ppt/slides/_rels/slide13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11.xml"/><Relationship Id="rId7" Type="http://schemas.openxmlformats.org/officeDocument/2006/relationships/tags" Target="../tags/tag1615.xml"/><Relationship Id="rId2" Type="http://schemas.openxmlformats.org/officeDocument/2006/relationships/tags" Target="../tags/tag1610.xml"/><Relationship Id="rId1" Type="http://schemas.openxmlformats.org/officeDocument/2006/relationships/tags" Target="../tags/tag1609.xml"/><Relationship Id="rId6" Type="http://schemas.openxmlformats.org/officeDocument/2006/relationships/tags" Target="../tags/tag1614.xml"/><Relationship Id="rId5" Type="http://schemas.openxmlformats.org/officeDocument/2006/relationships/tags" Target="../tags/tag1613.xml"/><Relationship Id="rId4" Type="http://schemas.openxmlformats.org/officeDocument/2006/relationships/tags" Target="../tags/tag1612.xml"/><Relationship Id="rId9" Type="http://schemas.openxmlformats.org/officeDocument/2006/relationships/notesSlide" Target="../notesSlides/notesSlide138.xml"/></Relationships>
</file>

<file path=ppt/slides/_rels/slide139.xml.rels><?xml version="1.0" encoding="UTF-8" standalone="yes"?>
<Relationships xmlns="http://schemas.openxmlformats.org/package/2006/relationships"><Relationship Id="rId8" Type="http://schemas.openxmlformats.org/officeDocument/2006/relationships/notesSlide" Target="../notesSlides/notesSlide139.xml"/><Relationship Id="rId3" Type="http://schemas.openxmlformats.org/officeDocument/2006/relationships/tags" Target="../tags/tag1621.xml"/><Relationship Id="rId7" Type="http://schemas.openxmlformats.org/officeDocument/2006/relationships/slideLayout" Target="../slideLayouts/slideLayout2.xml"/><Relationship Id="rId2" Type="http://schemas.openxmlformats.org/officeDocument/2006/relationships/tags" Target="../tags/tag1620.xml"/><Relationship Id="rId1" Type="http://schemas.openxmlformats.org/officeDocument/2006/relationships/tags" Target="../tags/tag1619.xml"/><Relationship Id="rId6" Type="http://schemas.openxmlformats.org/officeDocument/2006/relationships/tags" Target="../tags/tag1624.xml"/><Relationship Id="rId5" Type="http://schemas.openxmlformats.org/officeDocument/2006/relationships/tags" Target="../tags/tag1623.xml"/><Relationship Id="rId4" Type="http://schemas.openxmlformats.org/officeDocument/2006/relationships/tags" Target="../tags/tag1622.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478.xml"/><Relationship Id="rId7" Type="http://schemas.openxmlformats.org/officeDocument/2006/relationships/slideLayout" Target="../slideLayouts/slideLayout2.xml"/><Relationship Id="rId2" Type="http://schemas.openxmlformats.org/officeDocument/2006/relationships/tags" Target="../tags/tag477.xml"/><Relationship Id="rId1" Type="http://schemas.openxmlformats.org/officeDocument/2006/relationships/tags" Target="../tags/tag476.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s>
</file>

<file path=ppt/slides/_rels/slide140.xml.rels><?xml version="1.0" encoding="UTF-8" standalone="yes"?>
<Relationships xmlns="http://schemas.openxmlformats.org/package/2006/relationships"><Relationship Id="rId8" Type="http://schemas.openxmlformats.org/officeDocument/2006/relationships/notesSlide" Target="../notesSlides/notesSlide140.xml"/><Relationship Id="rId3" Type="http://schemas.openxmlformats.org/officeDocument/2006/relationships/tags" Target="../tags/tag1630.xml"/><Relationship Id="rId7" Type="http://schemas.openxmlformats.org/officeDocument/2006/relationships/slideLayout" Target="../slideLayouts/slideLayout2.xml"/><Relationship Id="rId2" Type="http://schemas.openxmlformats.org/officeDocument/2006/relationships/tags" Target="../tags/tag1629.xml"/><Relationship Id="rId1" Type="http://schemas.openxmlformats.org/officeDocument/2006/relationships/tags" Target="../tags/tag1628.xml"/><Relationship Id="rId6" Type="http://schemas.openxmlformats.org/officeDocument/2006/relationships/tags" Target="../tags/tag1633.xml"/><Relationship Id="rId5" Type="http://schemas.openxmlformats.org/officeDocument/2006/relationships/tags" Target="../tags/tag1632.xml"/><Relationship Id="rId4" Type="http://schemas.openxmlformats.org/officeDocument/2006/relationships/tags" Target="../tags/tag1631.xml"/></Relationships>
</file>

<file path=ppt/slides/_rels/slide14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39.xml"/><Relationship Id="rId7" Type="http://schemas.openxmlformats.org/officeDocument/2006/relationships/tags" Target="../tags/tag1643.xml"/><Relationship Id="rId2" Type="http://schemas.openxmlformats.org/officeDocument/2006/relationships/tags" Target="../tags/tag1638.xml"/><Relationship Id="rId1" Type="http://schemas.openxmlformats.org/officeDocument/2006/relationships/tags" Target="../tags/tag1637.xml"/><Relationship Id="rId6" Type="http://schemas.openxmlformats.org/officeDocument/2006/relationships/tags" Target="../tags/tag1642.xml"/><Relationship Id="rId5" Type="http://schemas.openxmlformats.org/officeDocument/2006/relationships/tags" Target="../tags/tag1641.xml"/><Relationship Id="rId4" Type="http://schemas.openxmlformats.org/officeDocument/2006/relationships/tags" Target="../tags/tag1640.xml"/><Relationship Id="rId9" Type="http://schemas.openxmlformats.org/officeDocument/2006/relationships/notesSlide" Target="../notesSlides/notesSlide141.xml"/></Relationships>
</file>

<file path=ppt/slides/_rels/slide14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49.xml"/><Relationship Id="rId7" Type="http://schemas.openxmlformats.org/officeDocument/2006/relationships/tags" Target="../tags/tag1653.xml"/><Relationship Id="rId2" Type="http://schemas.openxmlformats.org/officeDocument/2006/relationships/tags" Target="../tags/tag1648.xml"/><Relationship Id="rId1" Type="http://schemas.openxmlformats.org/officeDocument/2006/relationships/tags" Target="../tags/tag1647.xml"/><Relationship Id="rId6" Type="http://schemas.openxmlformats.org/officeDocument/2006/relationships/tags" Target="../tags/tag1652.xml"/><Relationship Id="rId5" Type="http://schemas.openxmlformats.org/officeDocument/2006/relationships/tags" Target="../tags/tag1651.xml"/><Relationship Id="rId4" Type="http://schemas.openxmlformats.org/officeDocument/2006/relationships/tags" Target="../tags/tag1650.xml"/><Relationship Id="rId9"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59.xml"/><Relationship Id="rId7" Type="http://schemas.openxmlformats.org/officeDocument/2006/relationships/tags" Target="../tags/tag1663.xml"/><Relationship Id="rId2" Type="http://schemas.openxmlformats.org/officeDocument/2006/relationships/tags" Target="../tags/tag1658.xml"/><Relationship Id="rId1" Type="http://schemas.openxmlformats.org/officeDocument/2006/relationships/tags" Target="../tags/tag1657.xml"/><Relationship Id="rId6" Type="http://schemas.openxmlformats.org/officeDocument/2006/relationships/tags" Target="../tags/tag1662.xml"/><Relationship Id="rId5" Type="http://schemas.openxmlformats.org/officeDocument/2006/relationships/tags" Target="../tags/tag1661.xml"/><Relationship Id="rId4" Type="http://schemas.openxmlformats.org/officeDocument/2006/relationships/tags" Target="../tags/tag1660.xml"/><Relationship Id="rId9" Type="http://schemas.openxmlformats.org/officeDocument/2006/relationships/notesSlide" Target="../notesSlides/notesSlide143.xml"/></Relationships>
</file>

<file path=ppt/slides/_rels/slide14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69.xml"/><Relationship Id="rId7" Type="http://schemas.openxmlformats.org/officeDocument/2006/relationships/tags" Target="../tags/tag1673.xml"/><Relationship Id="rId2" Type="http://schemas.openxmlformats.org/officeDocument/2006/relationships/tags" Target="../tags/tag1668.xml"/><Relationship Id="rId1" Type="http://schemas.openxmlformats.org/officeDocument/2006/relationships/tags" Target="../tags/tag1667.xml"/><Relationship Id="rId6" Type="http://schemas.openxmlformats.org/officeDocument/2006/relationships/tags" Target="../tags/tag1672.xml"/><Relationship Id="rId5" Type="http://schemas.openxmlformats.org/officeDocument/2006/relationships/tags" Target="../tags/tag1671.xml"/><Relationship Id="rId4" Type="http://schemas.openxmlformats.org/officeDocument/2006/relationships/tags" Target="../tags/tag1670.xml"/><Relationship Id="rId9" Type="http://schemas.openxmlformats.org/officeDocument/2006/relationships/notesSlide" Target="../notesSlides/notesSlide144.xml"/></Relationships>
</file>

<file path=ppt/slides/_rels/slide14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79.xml"/><Relationship Id="rId7" Type="http://schemas.openxmlformats.org/officeDocument/2006/relationships/tags" Target="../tags/tag1683.xml"/><Relationship Id="rId2" Type="http://schemas.openxmlformats.org/officeDocument/2006/relationships/tags" Target="../tags/tag1678.xml"/><Relationship Id="rId1" Type="http://schemas.openxmlformats.org/officeDocument/2006/relationships/tags" Target="../tags/tag1677.xml"/><Relationship Id="rId6" Type="http://schemas.openxmlformats.org/officeDocument/2006/relationships/tags" Target="../tags/tag1682.xml"/><Relationship Id="rId5" Type="http://schemas.openxmlformats.org/officeDocument/2006/relationships/tags" Target="../tags/tag1681.xml"/><Relationship Id="rId4" Type="http://schemas.openxmlformats.org/officeDocument/2006/relationships/tags" Target="../tags/tag1680.xml"/><Relationship Id="rId9" Type="http://schemas.openxmlformats.org/officeDocument/2006/relationships/notesSlide" Target="../notesSlides/notesSlide145.xml"/></Relationships>
</file>

<file path=ppt/slides/_rels/slide14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89.xml"/><Relationship Id="rId7" Type="http://schemas.openxmlformats.org/officeDocument/2006/relationships/tags" Target="../tags/tag1693.xml"/><Relationship Id="rId2" Type="http://schemas.openxmlformats.org/officeDocument/2006/relationships/tags" Target="../tags/tag1688.xml"/><Relationship Id="rId1" Type="http://schemas.openxmlformats.org/officeDocument/2006/relationships/tags" Target="../tags/tag1687.xml"/><Relationship Id="rId6" Type="http://schemas.openxmlformats.org/officeDocument/2006/relationships/tags" Target="../tags/tag1692.xml"/><Relationship Id="rId5" Type="http://schemas.openxmlformats.org/officeDocument/2006/relationships/tags" Target="../tags/tag1691.xml"/><Relationship Id="rId4" Type="http://schemas.openxmlformats.org/officeDocument/2006/relationships/tags" Target="../tags/tag1690.xml"/><Relationship Id="rId9" Type="http://schemas.openxmlformats.org/officeDocument/2006/relationships/notesSlide" Target="../notesSlides/notesSlide146.xml"/></Relationships>
</file>

<file path=ppt/slides/_rels/slide14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99.xml"/><Relationship Id="rId7" Type="http://schemas.openxmlformats.org/officeDocument/2006/relationships/tags" Target="../tags/tag1703.xml"/><Relationship Id="rId2" Type="http://schemas.openxmlformats.org/officeDocument/2006/relationships/tags" Target="../tags/tag1698.xml"/><Relationship Id="rId1" Type="http://schemas.openxmlformats.org/officeDocument/2006/relationships/tags" Target="../tags/tag1697.xml"/><Relationship Id="rId6" Type="http://schemas.openxmlformats.org/officeDocument/2006/relationships/tags" Target="../tags/tag1702.xml"/><Relationship Id="rId5" Type="http://schemas.openxmlformats.org/officeDocument/2006/relationships/tags" Target="../tags/tag1701.xml"/><Relationship Id="rId4" Type="http://schemas.openxmlformats.org/officeDocument/2006/relationships/tags" Target="../tags/tag1700.xml"/><Relationship Id="rId9" Type="http://schemas.openxmlformats.org/officeDocument/2006/relationships/notesSlide" Target="../notesSlides/notesSlide147.xml"/></Relationships>
</file>

<file path=ppt/slides/_rels/slide14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709.xml"/><Relationship Id="rId7" Type="http://schemas.openxmlformats.org/officeDocument/2006/relationships/tags" Target="../tags/tag1713.xml"/><Relationship Id="rId2" Type="http://schemas.openxmlformats.org/officeDocument/2006/relationships/tags" Target="../tags/tag1708.xml"/><Relationship Id="rId1" Type="http://schemas.openxmlformats.org/officeDocument/2006/relationships/tags" Target="../tags/tag1707.xml"/><Relationship Id="rId6" Type="http://schemas.openxmlformats.org/officeDocument/2006/relationships/tags" Target="../tags/tag1712.xml"/><Relationship Id="rId5" Type="http://schemas.openxmlformats.org/officeDocument/2006/relationships/tags" Target="../tags/tag1711.xml"/><Relationship Id="rId4" Type="http://schemas.openxmlformats.org/officeDocument/2006/relationships/tags" Target="../tags/tag1710.xml"/><Relationship Id="rId9" Type="http://schemas.openxmlformats.org/officeDocument/2006/relationships/notesSlide" Target="../notesSlides/notesSlide148.xml"/></Relationships>
</file>

<file path=ppt/slides/_rels/slide14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719.xml"/><Relationship Id="rId7" Type="http://schemas.openxmlformats.org/officeDocument/2006/relationships/tags" Target="../tags/tag1723.xml"/><Relationship Id="rId2" Type="http://schemas.openxmlformats.org/officeDocument/2006/relationships/tags" Target="../tags/tag1718.xml"/><Relationship Id="rId1" Type="http://schemas.openxmlformats.org/officeDocument/2006/relationships/tags" Target="../tags/tag1717.xml"/><Relationship Id="rId6" Type="http://schemas.openxmlformats.org/officeDocument/2006/relationships/tags" Target="../tags/tag1722.xml"/><Relationship Id="rId5" Type="http://schemas.openxmlformats.org/officeDocument/2006/relationships/tags" Target="../tags/tag1721.xml"/><Relationship Id="rId4" Type="http://schemas.openxmlformats.org/officeDocument/2006/relationships/tags" Target="../tags/tag1720.xml"/><Relationship Id="rId9" Type="http://schemas.openxmlformats.org/officeDocument/2006/relationships/notesSlide" Target="../notesSlides/notesSlide149.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87.xml"/><Relationship Id="rId7" Type="http://schemas.openxmlformats.org/officeDocument/2006/relationships/tags" Target="../tags/tag491.xml"/><Relationship Id="rId2" Type="http://schemas.openxmlformats.org/officeDocument/2006/relationships/tags" Target="../tags/tag486.xml"/><Relationship Id="rId1" Type="http://schemas.openxmlformats.org/officeDocument/2006/relationships/tags" Target="../tags/tag485.xml"/><Relationship Id="rId6" Type="http://schemas.openxmlformats.org/officeDocument/2006/relationships/tags" Target="../tags/tag490.xml"/><Relationship Id="rId11" Type="http://schemas.openxmlformats.org/officeDocument/2006/relationships/image" Target="../media/image7.png"/><Relationship Id="rId5" Type="http://schemas.openxmlformats.org/officeDocument/2006/relationships/tags" Target="../tags/tag489.xml"/><Relationship Id="rId10" Type="http://schemas.openxmlformats.org/officeDocument/2006/relationships/image" Target="../media/image6.emf"/><Relationship Id="rId4" Type="http://schemas.openxmlformats.org/officeDocument/2006/relationships/tags" Target="../tags/tag488.xml"/><Relationship Id="rId9" Type="http://schemas.openxmlformats.org/officeDocument/2006/relationships/notesSlide" Target="../notesSlides/notesSlide15.xml"/></Relationships>
</file>

<file path=ppt/slides/_rels/slide150.xml.rels><?xml version="1.0" encoding="UTF-8" standalone="yes"?>
<Relationships xmlns="http://schemas.openxmlformats.org/package/2006/relationships"><Relationship Id="rId8" Type="http://schemas.openxmlformats.org/officeDocument/2006/relationships/tags" Target="../tags/tag1734.xml"/><Relationship Id="rId13" Type="http://schemas.openxmlformats.org/officeDocument/2006/relationships/diagramLayout" Target="../diagrams/layout1.xml"/><Relationship Id="rId3" Type="http://schemas.openxmlformats.org/officeDocument/2006/relationships/tags" Target="../tags/tag1729.xml"/><Relationship Id="rId7" Type="http://schemas.openxmlformats.org/officeDocument/2006/relationships/tags" Target="../tags/tag1733.xml"/><Relationship Id="rId12" Type="http://schemas.openxmlformats.org/officeDocument/2006/relationships/diagramData" Target="../diagrams/data1.xml"/><Relationship Id="rId2" Type="http://schemas.openxmlformats.org/officeDocument/2006/relationships/tags" Target="../tags/tag1728.xml"/><Relationship Id="rId16" Type="http://schemas.microsoft.com/office/2007/relationships/diagramDrawing" Target="../diagrams/drawing1.xml"/><Relationship Id="rId1" Type="http://schemas.openxmlformats.org/officeDocument/2006/relationships/tags" Target="../tags/tag1727.xml"/><Relationship Id="rId6" Type="http://schemas.openxmlformats.org/officeDocument/2006/relationships/tags" Target="../tags/tag1732.xml"/><Relationship Id="rId11" Type="http://schemas.openxmlformats.org/officeDocument/2006/relationships/notesSlide" Target="../notesSlides/notesSlide150.xml"/><Relationship Id="rId5" Type="http://schemas.openxmlformats.org/officeDocument/2006/relationships/tags" Target="../tags/tag1731.xml"/><Relationship Id="rId15" Type="http://schemas.openxmlformats.org/officeDocument/2006/relationships/diagramColors" Target="../diagrams/colors1.xml"/><Relationship Id="rId10" Type="http://schemas.openxmlformats.org/officeDocument/2006/relationships/slideLayout" Target="../slideLayouts/slideLayout2.xml"/><Relationship Id="rId4" Type="http://schemas.openxmlformats.org/officeDocument/2006/relationships/tags" Target="../tags/tag1730.xml"/><Relationship Id="rId9" Type="http://schemas.openxmlformats.org/officeDocument/2006/relationships/tags" Target="../tags/tag1735.xml"/><Relationship Id="rId14" Type="http://schemas.openxmlformats.org/officeDocument/2006/relationships/diagramQuickStyle" Target="../diagrams/quickStyle1.xml"/></Relationships>
</file>

<file path=ppt/slides/_rels/slide15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741.xml"/><Relationship Id="rId7" Type="http://schemas.openxmlformats.org/officeDocument/2006/relationships/tags" Target="../tags/tag1745.xml"/><Relationship Id="rId2" Type="http://schemas.openxmlformats.org/officeDocument/2006/relationships/tags" Target="../tags/tag1740.xml"/><Relationship Id="rId1" Type="http://schemas.openxmlformats.org/officeDocument/2006/relationships/tags" Target="../tags/tag1739.xml"/><Relationship Id="rId6" Type="http://schemas.openxmlformats.org/officeDocument/2006/relationships/tags" Target="../tags/tag1744.xml"/><Relationship Id="rId5" Type="http://schemas.openxmlformats.org/officeDocument/2006/relationships/tags" Target="../tags/tag1743.xml"/><Relationship Id="rId4" Type="http://schemas.openxmlformats.org/officeDocument/2006/relationships/tags" Target="../tags/tag1742.xml"/><Relationship Id="rId9" Type="http://schemas.openxmlformats.org/officeDocument/2006/relationships/notesSlide" Target="../notesSlides/notesSlide151.xml"/></Relationships>
</file>

<file path=ppt/slides/_rels/slide152.xml.rels><?xml version="1.0" encoding="UTF-8" standalone="yes"?>
<Relationships xmlns="http://schemas.openxmlformats.org/package/2006/relationships"><Relationship Id="rId8" Type="http://schemas.openxmlformats.org/officeDocument/2006/relationships/notesSlide" Target="../notesSlides/notesSlide152.xml"/><Relationship Id="rId3" Type="http://schemas.openxmlformats.org/officeDocument/2006/relationships/tags" Target="../tags/tag1751.xml"/><Relationship Id="rId7" Type="http://schemas.openxmlformats.org/officeDocument/2006/relationships/slideLayout" Target="../slideLayouts/slideLayout2.xml"/><Relationship Id="rId2" Type="http://schemas.openxmlformats.org/officeDocument/2006/relationships/tags" Target="../tags/tag1750.xml"/><Relationship Id="rId1" Type="http://schemas.openxmlformats.org/officeDocument/2006/relationships/tags" Target="../tags/tag1749.xml"/><Relationship Id="rId6" Type="http://schemas.openxmlformats.org/officeDocument/2006/relationships/tags" Target="../tags/tag1754.xml"/><Relationship Id="rId5" Type="http://schemas.openxmlformats.org/officeDocument/2006/relationships/tags" Target="../tags/tag1753.xml"/><Relationship Id="rId4" Type="http://schemas.openxmlformats.org/officeDocument/2006/relationships/tags" Target="../tags/tag1752.xml"/></Relationships>
</file>

<file path=ppt/slides/_rels/slide153.xml.rels><?xml version="1.0" encoding="UTF-8" standalone="yes"?>
<Relationships xmlns="http://schemas.openxmlformats.org/package/2006/relationships"><Relationship Id="rId8" Type="http://schemas.openxmlformats.org/officeDocument/2006/relationships/tags" Target="../tags/tag1765.xml"/><Relationship Id="rId13" Type="http://schemas.openxmlformats.org/officeDocument/2006/relationships/tags" Target="../tags/tag1770.xml"/><Relationship Id="rId18" Type="http://schemas.openxmlformats.org/officeDocument/2006/relationships/tags" Target="../tags/tag1775.xml"/><Relationship Id="rId26" Type="http://schemas.openxmlformats.org/officeDocument/2006/relationships/slideLayout" Target="../slideLayouts/slideLayout2.xml"/><Relationship Id="rId3" Type="http://schemas.openxmlformats.org/officeDocument/2006/relationships/tags" Target="../tags/tag1760.xml"/><Relationship Id="rId21" Type="http://schemas.openxmlformats.org/officeDocument/2006/relationships/tags" Target="../tags/tag1778.xml"/><Relationship Id="rId7" Type="http://schemas.openxmlformats.org/officeDocument/2006/relationships/tags" Target="../tags/tag1764.xml"/><Relationship Id="rId12" Type="http://schemas.openxmlformats.org/officeDocument/2006/relationships/tags" Target="../tags/tag1769.xml"/><Relationship Id="rId17" Type="http://schemas.openxmlformats.org/officeDocument/2006/relationships/tags" Target="../tags/tag1774.xml"/><Relationship Id="rId25" Type="http://schemas.openxmlformats.org/officeDocument/2006/relationships/tags" Target="../tags/tag1782.xml"/><Relationship Id="rId2" Type="http://schemas.openxmlformats.org/officeDocument/2006/relationships/tags" Target="../tags/tag1759.xml"/><Relationship Id="rId16" Type="http://schemas.openxmlformats.org/officeDocument/2006/relationships/tags" Target="../tags/tag1773.xml"/><Relationship Id="rId20" Type="http://schemas.openxmlformats.org/officeDocument/2006/relationships/tags" Target="../tags/tag1777.xml"/><Relationship Id="rId1" Type="http://schemas.openxmlformats.org/officeDocument/2006/relationships/tags" Target="../tags/tag1758.xml"/><Relationship Id="rId6" Type="http://schemas.openxmlformats.org/officeDocument/2006/relationships/tags" Target="../tags/tag1763.xml"/><Relationship Id="rId11" Type="http://schemas.openxmlformats.org/officeDocument/2006/relationships/tags" Target="../tags/tag1768.xml"/><Relationship Id="rId24" Type="http://schemas.openxmlformats.org/officeDocument/2006/relationships/tags" Target="../tags/tag1781.xml"/><Relationship Id="rId5" Type="http://schemas.openxmlformats.org/officeDocument/2006/relationships/tags" Target="../tags/tag1762.xml"/><Relationship Id="rId15" Type="http://schemas.openxmlformats.org/officeDocument/2006/relationships/tags" Target="../tags/tag1772.xml"/><Relationship Id="rId23" Type="http://schemas.openxmlformats.org/officeDocument/2006/relationships/tags" Target="../tags/tag1780.xml"/><Relationship Id="rId10" Type="http://schemas.openxmlformats.org/officeDocument/2006/relationships/tags" Target="../tags/tag1767.xml"/><Relationship Id="rId19" Type="http://schemas.openxmlformats.org/officeDocument/2006/relationships/tags" Target="../tags/tag1776.xml"/><Relationship Id="rId4" Type="http://schemas.openxmlformats.org/officeDocument/2006/relationships/tags" Target="../tags/tag1761.xml"/><Relationship Id="rId9" Type="http://schemas.openxmlformats.org/officeDocument/2006/relationships/tags" Target="../tags/tag1766.xml"/><Relationship Id="rId14" Type="http://schemas.openxmlformats.org/officeDocument/2006/relationships/tags" Target="../tags/tag1771.xml"/><Relationship Id="rId22" Type="http://schemas.openxmlformats.org/officeDocument/2006/relationships/tags" Target="../tags/tag1779.xml"/><Relationship Id="rId27" Type="http://schemas.openxmlformats.org/officeDocument/2006/relationships/notesSlide" Target="../notesSlides/notesSlide153.xml"/></Relationships>
</file>

<file path=ppt/slides/_rels/slide154.xml.rels><?xml version="1.0" encoding="UTF-8" standalone="yes"?>
<Relationships xmlns="http://schemas.openxmlformats.org/package/2006/relationships"><Relationship Id="rId8" Type="http://schemas.openxmlformats.org/officeDocument/2006/relationships/notesSlide" Target="../notesSlides/notesSlide154.xml"/><Relationship Id="rId3" Type="http://schemas.openxmlformats.org/officeDocument/2006/relationships/tags" Target="../tags/tag1788.xml"/><Relationship Id="rId7" Type="http://schemas.openxmlformats.org/officeDocument/2006/relationships/slideLayout" Target="../slideLayouts/slideLayout2.xml"/><Relationship Id="rId2" Type="http://schemas.openxmlformats.org/officeDocument/2006/relationships/tags" Target="../tags/tag1787.xml"/><Relationship Id="rId1" Type="http://schemas.openxmlformats.org/officeDocument/2006/relationships/tags" Target="../tags/tag1786.xml"/><Relationship Id="rId6" Type="http://schemas.openxmlformats.org/officeDocument/2006/relationships/tags" Target="../tags/tag1791.xml"/><Relationship Id="rId5" Type="http://schemas.openxmlformats.org/officeDocument/2006/relationships/tags" Target="../tags/tag1790.xml"/><Relationship Id="rId4" Type="http://schemas.openxmlformats.org/officeDocument/2006/relationships/tags" Target="../tags/tag1789.xml"/></Relationships>
</file>

<file path=ppt/slides/_rels/slide155.xml.rels><?xml version="1.0" encoding="UTF-8" standalone="yes"?>
<Relationships xmlns="http://schemas.openxmlformats.org/package/2006/relationships"><Relationship Id="rId8" Type="http://schemas.openxmlformats.org/officeDocument/2006/relationships/notesSlide" Target="../notesSlides/notesSlide155.xml"/><Relationship Id="rId3" Type="http://schemas.openxmlformats.org/officeDocument/2006/relationships/tags" Target="../tags/tag1797.xml"/><Relationship Id="rId7" Type="http://schemas.openxmlformats.org/officeDocument/2006/relationships/slideLayout" Target="../slideLayouts/slideLayout2.xml"/><Relationship Id="rId2" Type="http://schemas.openxmlformats.org/officeDocument/2006/relationships/tags" Target="../tags/tag1796.xml"/><Relationship Id="rId1" Type="http://schemas.openxmlformats.org/officeDocument/2006/relationships/tags" Target="../tags/tag1795.xml"/><Relationship Id="rId6" Type="http://schemas.openxmlformats.org/officeDocument/2006/relationships/tags" Target="../tags/tag1800.xml"/><Relationship Id="rId5" Type="http://schemas.openxmlformats.org/officeDocument/2006/relationships/tags" Target="../tags/tag1799.xml"/><Relationship Id="rId4" Type="http://schemas.openxmlformats.org/officeDocument/2006/relationships/tags" Target="../tags/tag1798.xml"/></Relationships>
</file>

<file path=ppt/slides/_rels/slide156.xml.rels><?xml version="1.0" encoding="UTF-8" standalone="yes"?>
<Relationships xmlns="http://schemas.openxmlformats.org/package/2006/relationships"><Relationship Id="rId8" Type="http://schemas.openxmlformats.org/officeDocument/2006/relationships/notesSlide" Target="../notesSlides/notesSlide156.xml"/><Relationship Id="rId3" Type="http://schemas.openxmlformats.org/officeDocument/2006/relationships/tags" Target="../tags/tag1806.xml"/><Relationship Id="rId7" Type="http://schemas.openxmlformats.org/officeDocument/2006/relationships/slideLayout" Target="../slideLayouts/slideLayout2.xml"/><Relationship Id="rId2" Type="http://schemas.openxmlformats.org/officeDocument/2006/relationships/tags" Target="../tags/tag1805.xml"/><Relationship Id="rId1" Type="http://schemas.openxmlformats.org/officeDocument/2006/relationships/tags" Target="../tags/tag1804.xml"/><Relationship Id="rId6" Type="http://schemas.openxmlformats.org/officeDocument/2006/relationships/tags" Target="../tags/tag1809.xml"/><Relationship Id="rId5" Type="http://schemas.openxmlformats.org/officeDocument/2006/relationships/tags" Target="../tags/tag1808.xml"/><Relationship Id="rId4" Type="http://schemas.openxmlformats.org/officeDocument/2006/relationships/tags" Target="../tags/tag1807.xml"/></Relationships>
</file>

<file path=ppt/slides/_rels/slide157.xml.rels><?xml version="1.0" encoding="UTF-8" standalone="yes"?>
<Relationships xmlns="http://schemas.openxmlformats.org/package/2006/relationships"><Relationship Id="rId8" Type="http://schemas.openxmlformats.org/officeDocument/2006/relationships/tags" Target="../tags/tag1820.xml"/><Relationship Id="rId13" Type="http://schemas.openxmlformats.org/officeDocument/2006/relationships/tags" Target="../tags/tag1825.xml"/><Relationship Id="rId18" Type="http://schemas.openxmlformats.org/officeDocument/2006/relationships/slideLayout" Target="../slideLayouts/slideLayout2.xml"/><Relationship Id="rId3" Type="http://schemas.openxmlformats.org/officeDocument/2006/relationships/tags" Target="../tags/tag1815.xml"/><Relationship Id="rId7" Type="http://schemas.openxmlformats.org/officeDocument/2006/relationships/tags" Target="../tags/tag1819.xml"/><Relationship Id="rId12" Type="http://schemas.openxmlformats.org/officeDocument/2006/relationships/tags" Target="../tags/tag1824.xml"/><Relationship Id="rId17" Type="http://schemas.openxmlformats.org/officeDocument/2006/relationships/tags" Target="../tags/tag1829.xml"/><Relationship Id="rId2" Type="http://schemas.openxmlformats.org/officeDocument/2006/relationships/tags" Target="../tags/tag1814.xml"/><Relationship Id="rId16" Type="http://schemas.openxmlformats.org/officeDocument/2006/relationships/tags" Target="../tags/tag1828.xml"/><Relationship Id="rId1" Type="http://schemas.openxmlformats.org/officeDocument/2006/relationships/tags" Target="../tags/tag1813.xml"/><Relationship Id="rId6" Type="http://schemas.openxmlformats.org/officeDocument/2006/relationships/tags" Target="../tags/tag1818.xml"/><Relationship Id="rId11" Type="http://schemas.openxmlformats.org/officeDocument/2006/relationships/tags" Target="../tags/tag1823.xml"/><Relationship Id="rId5" Type="http://schemas.openxmlformats.org/officeDocument/2006/relationships/tags" Target="../tags/tag1817.xml"/><Relationship Id="rId15" Type="http://schemas.openxmlformats.org/officeDocument/2006/relationships/tags" Target="../tags/tag1827.xml"/><Relationship Id="rId10" Type="http://schemas.openxmlformats.org/officeDocument/2006/relationships/tags" Target="../tags/tag1822.xml"/><Relationship Id="rId19" Type="http://schemas.openxmlformats.org/officeDocument/2006/relationships/notesSlide" Target="../notesSlides/notesSlide157.xml"/><Relationship Id="rId4" Type="http://schemas.openxmlformats.org/officeDocument/2006/relationships/tags" Target="../tags/tag1816.xml"/><Relationship Id="rId9" Type="http://schemas.openxmlformats.org/officeDocument/2006/relationships/tags" Target="../tags/tag1821.xml"/><Relationship Id="rId14" Type="http://schemas.openxmlformats.org/officeDocument/2006/relationships/tags" Target="../tags/tag1826.xml"/></Relationships>
</file>

<file path=ppt/slides/_rels/slide158.xml.rels><?xml version="1.0" encoding="UTF-8" standalone="yes"?>
<Relationships xmlns="http://schemas.openxmlformats.org/package/2006/relationships"><Relationship Id="rId8" Type="http://schemas.openxmlformats.org/officeDocument/2006/relationships/notesSlide" Target="../notesSlides/notesSlide158.xml"/><Relationship Id="rId3" Type="http://schemas.openxmlformats.org/officeDocument/2006/relationships/tags" Target="../tags/tag1835.xml"/><Relationship Id="rId7" Type="http://schemas.openxmlformats.org/officeDocument/2006/relationships/slideLayout" Target="../slideLayouts/slideLayout2.xml"/><Relationship Id="rId2" Type="http://schemas.openxmlformats.org/officeDocument/2006/relationships/tags" Target="../tags/tag1834.xml"/><Relationship Id="rId1" Type="http://schemas.openxmlformats.org/officeDocument/2006/relationships/tags" Target="../tags/tag1833.xml"/><Relationship Id="rId6" Type="http://schemas.openxmlformats.org/officeDocument/2006/relationships/tags" Target="../tags/tag1838.xml"/><Relationship Id="rId5" Type="http://schemas.openxmlformats.org/officeDocument/2006/relationships/tags" Target="../tags/tag1837.xml"/><Relationship Id="rId4" Type="http://schemas.openxmlformats.org/officeDocument/2006/relationships/tags" Target="../tags/tag1836.xml"/></Relationships>
</file>

<file path=ppt/slides/_rels/slide159.xml.rels><?xml version="1.0" encoding="UTF-8" standalone="yes"?>
<Relationships xmlns="http://schemas.openxmlformats.org/package/2006/relationships"><Relationship Id="rId8" Type="http://schemas.openxmlformats.org/officeDocument/2006/relationships/notesSlide" Target="../notesSlides/notesSlide159.xml"/><Relationship Id="rId3" Type="http://schemas.openxmlformats.org/officeDocument/2006/relationships/tags" Target="../tags/tag1844.xml"/><Relationship Id="rId7" Type="http://schemas.openxmlformats.org/officeDocument/2006/relationships/slideLayout" Target="../slideLayouts/slideLayout2.xml"/><Relationship Id="rId2" Type="http://schemas.openxmlformats.org/officeDocument/2006/relationships/tags" Target="../tags/tag1843.xml"/><Relationship Id="rId1" Type="http://schemas.openxmlformats.org/officeDocument/2006/relationships/tags" Target="../tags/tag1842.xml"/><Relationship Id="rId6" Type="http://schemas.openxmlformats.org/officeDocument/2006/relationships/tags" Target="../tags/tag1847.xml"/><Relationship Id="rId5" Type="http://schemas.openxmlformats.org/officeDocument/2006/relationships/tags" Target="../tags/tag1846.xml"/><Relationship Id="rId4" Type="http://schemas.openxmlformats.org/officeDocument/2006/relationships/tags" Target="../tags/tag1845.xml"/></Relationships>
</file>

<file path=ppt/slides/_rels/slide16.xml.rels><?xml version="1.0" encoding="UTF-8" standalone="yes"?>
<Relationships xmlns="http://schemas.openxmlformats.org/package/2006/relationships"><Relationship Id="rId8" Type="http://schemas.openxmlformats.org/officeDocument/2006/relationships/tags" Target="../tags/tag502.xml"/><Relationship Id="rId13" Type="http://schemas.openxmlformats.org/officeDocument/2006/relationships/tags" Target="../tags/tag507.xml"/><Relationship Id="rId3" Type="http://schemas.openxmlformats.org/officeDocument/2006/relationships/tags" Target="../tags/tag497.xml"/><Relationship Id="rId7" Type="http://schemas.openxmlformats.org/officeDocument/2006/relationships/tags" Target="../tags/tag501.xml"/><Relationship Id="rId12" Type="http://schemas.openxmlformats.org/officeDocument/2006/relationships/tags" Target="../tags/tag506.xml"/><Relationship Id="rId17" Type="http://schemas.openxmlformats.org/officeDocument/2006/relationships/notesSlide" Target="../notesSlides/notesSlide16.xml"/><Relationship Id="rId2" Type="http://schemas.openxmlformats.org/officeDocument/2006/relationships/tags" Target="../tags/tag496.xml"/><Relationship Id="rId16" Type="http://schemas.openxmlformats.org/officeDocument/2006/relationships/slideLayout" Target="../slideLayouts/slideLayout2.xml"/><Relationship Id="rId1" Type="http://schemas.openxmlformats.org/officeDocument/2006/relationships/tags" Target="../tags/tag495.xml"/><Relationship Id="rId6" Type="http://schemas.openxmlformats.org/officeDocument/2006/relationships/tags" Target="../tags/tag500.xml"/><Relationship Id="rId11" Type="http://schemas.openxmlformats.org/officeDocument/2006/relationships/tags" Target="../tags/tag505.xml"/><Relationship Id="rId5" Type="http://schemas.openxmlformats.org/officeDocument/2006/relationships/tags" Target="../tags/tag499.xml"/><Relationship Id="rId15" Type="http://schemas.openxmlformats.org/officeDocument/2006/relationships/tags" Target="../tags/tag509.xml"/><Relationship Id="rId10" Type="http://schemas.openxmlformats.org/officeDocument/2006/relationships/tags" Target="../tags/tag504.xml"/><Relationship Id="rId4" Type="http://schemas.openxmlformats.org/officeDocument/2006/relationships/tags" Target="../tags/tag498.xml"/><Relationship Id="rId9" Type="http://schemas.openxmlformats.org/officeDocument/2006/relationships/tags" Target="../tags/tag503.xml"/><Relationship Id="rId14" Type="http://schemas.openxmlformats.org/officeDocument/2006/relationships/tags" Target="../tags/tag508.xml"/></Relationships>
</file>

<file path=ppt/slides/_rels/slide160.xml.rels><?xml version="1.0" encoding="UTF-8" standalone="yes"?>
<Relationships xmlns="http://schemas.openxmlformats.org/package/2006/relationships"><Relationship Id="rId8" Type="http://schemas.openxmlformats.org/officeDocument/2006/relationships/notesSlide" Target="../notesSlides/notesSlide160.xml"/><Relationship Id="rId3" Type="http://schemas.openxmlformats.org/officeDocument/2006/relationships/tags" Target="../tags/tag1853.xml"/><Relationship Id="rId7" Type="http://schemas.openxmlformats.org/officeDocument/2006/relationships/slideLayout" Target="../slideLayouts/slideLayout2.xml"/><Relationship Id="rId2" Type="http://schemas.openxmlformats.org/officeDocument/2006/relationships/tags" Target="../tags/tag1852.xml"/><Relationship Id="rId1" Type="http://schemas.openxmlformats.org/officeDocument/2006/relationships/tags" Target="../tags/tag1851.xml"/><Relationship Id="rId6" Type="http://schemas.openxmlformats.org/officeDocument/2006/relationships/tags" Target="../tags/tag1856.xml"/><Relationship Id="rId5" Type="http://schemas.openxmlformats.org/officeDocument/2006/relationships/tags" Target="../tags/tag1855.xml"/><Relationship Id="rId4" Type="http://schemas.openxmlformats.org/officeDocument/2006/relationships/tags" Target="../tags/tag1854.xml"/></Relationships>
</file>

<file path=ppt/slides/_rels/slide161.xml.rels><?xml version="1.0" encoding="UTF-8" standalone="yes"?>
<Relationships xmlns="http://schemas.openxmlformats.org/package/2006/relationships"><Relationship Id="rId8" Type="http://schemas.openxmlformats.org/officeDocument/2006/relationships/notesSlide" Target="../notesSlides/notesSlide161.xml"/><Relationship Id="rId3" Type="http://schemas.openxmlformats.org/officeDocument/2006/relationships/tags" Target="../tags/tag1862.xml"/><Relationship Id="rId7" Type="http://schemas.openxmlformats.org/officeDocument/2006/relationships/slideLayout" Target="../slideLayouts/slideLayout2.xml"/><Relationship Id="rId2" Type="http://schemas.openxmlformats.org/officeDocument/2006/relationships/tags" Target="../tags/tag1861.xml"/><Relationship Id="rId1" Type="http://schemas.openxmlformats.org/officeDocument/2006/relationships/tags" Target="../tags/tag1860.xml"/><Relationship Id="rId6" Type="http://schemas.openxmlformats.org/officeDocument/2006/relationships/tags" Target="../tags/tag1865.xml"/><Relationship Id="rId5" Type="http://schemas.openxmlformats.org/officeDocument/2006/relationships/tags" Target="../tags/tag1864.xml"/><Relationship Id="rId4" Type="http://schemas.openxmlformats.org/officeDocument/2006/relationships/tags" Target="../tags/tag1863.xml"/></Relationships>
</file>

<file path=ppt/slides/_rels/slide162.xml.rels><?xml version="1.0" encoding="UTF-8" standalone="yes"?>
<Relationships xmlns="http://schemas.openxmlformats.org/package/2006/relationships"><Relationship Id="rId8" Type="http://schemas.openxmlformats.org/officeDocument/2006/relationships/notesSlide" Target="../notesSlides/notesSlide162.xml"/><Relationship Id="rId3" Type="http://schemas.openxmlformats.org/officeDocument/2006/relationships/tags" Target="../tags/tag1871.xml"/><Relationship Id="rId7" Type="http://schemas.openxmlformats.org/officeDocument/2006/relationships/slideLayout" Target="../slideLayouts/slideLayout2.xml"/><Relationship Id="rId2" Type="http://schemas.openxmlformats.org/officeDocument/2006/relationships/tags" Target="../tags/tag1870.xml"/><Relationship Id="rId1" Type="http://schemas.openxmlformats.org/officeDocument/2006/relationships/tags" Target="../tags/tag1869.xml"/><Relationship Id="rId6" Type="http://schemas.openxmlformats.org/officeDocument/2006/relationships/tags" Target="../tags/tag1874.xml"/><Relationship Id="rId5" Type="http://schemas.openxmlformats.org/officeDocument/2006/relationships/tags" Target="../tags/tag1873.xml"/><Relationship Id="rId4" Type="http://schemas.openxmlformats.org/officeDocument/2006/relationships/tags" Target="../tags/tag1872.xml"/></Relationships>
</file>

<file path=ppt/slides/_rels/slide163.xml.rels><?xml version="1.0" encoding="UTF-8" standalone="yes"?>
<Relationships xmlns="http://schemas.openxmlformats.org/package/2006/relationships"><Relationship Id="rId8" Type="http://schemas.openxmlformats.org/officeDocument/2006/relationships/notesSlide" Target="../notesSlides/notesSlide163.xml"/><Relationship Id="rId3" Type="http://schemas.openxmlformats.org/officeDocument/2006/relationships/tags" Target="../tags/tag1880.xml"/><Relationship Id="rId7" Type="http://schemas.openxmlformats.org/officeDocument/2006/relationships/slideLayout" Target="../slideLayouts/slideLayout2.xml"/><Relationship Id="rId2" Type="http://schemas.openxmlformats.org/officeDocument/2006/relationships/tags" Target="../tags/tag1879.xml"/><Relationship Id="rId1" Type="http://schemas.openxmlformats.org/officeDocument/2006/relationships/tags" Target="../tags/tag1878.xml"/><Relationship Id="rId6" Type="http://schemas.openxmlformats.org/officeDocument/2006/relationships/tags" Target="../tags/tag1883.xml"/><Relationship Id="rId5" Type="http://schemas.openxmlformats.org/officeDocument/2006/relationships/tags" Target="../tags/tag1882.xml"/><Relationship Id="rId4" Type="http://schemas.openxmlformats.org/officeDocument/2006/relationships/tags" Target="../tags/tag1881.xml"/></Relationships>
</file>

<file path=ppt/slides/_rels/slide164.xml.rels><?xml version="1.0" encoding="UTF-8" standalone="yes"?>
<Relationships xmlns="http://schemas.openxmlformats.org/package/2006/relationships"><Relationship Id="rId8" Type="http://schemas.openxmlformats.org/officeDocument/2006/relationships/notesSlide" Target="../notesSlides/notesSlide164.xml"/><Relationship Id="rId3" Type="http://schemas.openxmlformats.org/officeDocument/2006/relationships/tags" Target="../tags/tag1889.xml"/><Relationship Id="rId7" Type="http://schemas.openxmlformats.org/officeDocument/2006/relationships/slideLayout" Target="../slideLayouts/slideLayout2.xml"/><Relationship Id="rId2" Type="http://schemas.openxmlformats.org/officeDocument/2006/relationships/tags" Target="../tags/tag1888.xml"/><Relationship Id="rId1" Type="http://schemas.openxmlformats.org/officeDocument/2006/relationships/tags" Target="../tags/tag1887.xml"/><Relationship Id="rId6" Type="http://schemas.openxmlformats.org/officeDocument/2006/relationships/tags" Target="../tags/tag1892.xml"/><Relationship Id="rId5" Type="http://schemas.openxmlformats.org/officeDocument/2006/relationships/tags" Target="../tags/tag1891.xml"/><Relationship Id="rId4" Type="http://schemas.openxmlformats.org/officeDocument/2006/relationships/tags" Target="../tags/tag1890.xml"/></Relationships>
</file>

<file path=ppt/slides/_rels/slide165.xml.rels><?xml version="1.0" encoding="UTF-8" standalone="yes"?>
<Relationships xmlns="http://schemas.openxmlformats.org/package/2006/relationships"><Relationship Id="rId8" Type="http://schemas.openxmlformats.org/officeDocument/2006/relationships/notesSlide" Target="../notesSlides/notesSlide165.xml"/><Relationship Id="rId3" Type="http://schemas.openxmlformats.org/officeDocument/2006/relationships/tags" Target="../tags/tag1898.xml"/><Relationship Id="rId7" Type="http://schemas.openxmlformats.org/officeDocument/2006/relationships/slideLayout" Target="../slideLayouts/slideLayout2.xml"/><Relationship Id="rId2" Type="http://schemas.openxmlformats.org/officeDocument/2006/relationships/tags" Target="../tags/tag1897.xml"/><Relationship Id="rId1" Type="http://schemas.openxmlformats.org/officeDocument/2006/relationships/tags" Target="../tags/tag1896.xml"/><Relationship Id="rId6" Type="http://schemas.openxmlformats.org/officeDocument/2006/relationships/tags" Target="../tags/tag1901.xml"/><Relationship Id="rId5" Type="http://schemas.openxmlformats.org/officeDocument/2006/relationships/tags" Target="../tags/tag1900.xml"/><Relationship Id="rId4" Type="http://schemas.openxmlformats.org/officeDocument/2006/relationships/tags" Target="../tags/tag1899.xml"/></Relationships>
</file>

<file path=ppt/slides/_rels/slide166.xml.rels><?xml version="1.0" encoding="UTF-8" standalone="yes"?>
<Relationships xmlns="http://schemas.openxmlformats.org/package/2006/relationships"><Relationship Id="rId8" Type="http://schemas.openxmlformats.org/officeDocument/2006/relationships/notesSlide" Target="../notesSlides/notesSlide166.xml"/><Relationship Id="rId3" Type="http://schemas.openxmlformats.org/officeDocument/2006/relationships/tags" Target="../tags/tag1907.xml"/><Relationship Id="rId7" Type="http://schemas.openxmlformats.org/officeDocument/2006/relationships/slideLayout" Target="../slideLayouts/slideLayout2.xml"/><Relationship Id="rId2" Type="http://schemas.openxmlformats.org/officeDocument/2006/relationships/tags" Target="../tags/tag1906.xml"/><Relationship Id="rId1" Type="http://schemas.openxmlformats.org/officeDocument/2006/relationships/tags" Target="../tags/tag1905.xml"/><Relationship Id="rId6" Type="http://schemas.openxmlformats.org/officeDocument/2006/relationships/tags" Target="../tags/tag1910.xml"/><Relationship Id="rId5" Type="http://schemas.openxmlformats.org/officeDocument/2006/relationships/tags" Target="../tags/tag1909.xml"/><Relationship Id="rId4" Type="http://schemas.openxmlformats.org/officeDocument/2006/relationships/tags" Target="../tags/tag1908.xml"/></Relationships>
</file>

<file path=ppt/slides/_rels/slide167.xml.rels><?xml version="1.0" encoding="UTF-8" standalone="yes"?>
<Relationships xmlns="http://schemas.openxmlformats.org/package/2006/relationships"><Relationship Id="rId8" Type="http://schemas.openxmlformats.org/officeDocument/2006/relationships/notesSlide" Target="../notesSlides/notesSlide167.xml"/><Relationship Id="rId3" Type="http://schemas.openxmlformats.org/officeDocument/2006/relationships/tags" Target="../tags/tag1916.xml"/><Relationship Id="rId7" Type="http://schemas.openxmlformats.org/officeDocument/2006/relationships/slideLayout" Target="../slideLayouts/slideLayout2.xml"/><Relationship Id="rId2" Type="http://schemas.openxmlformats.org/officeDocument/2006/relationships/tags" Target="../tags/tag1915.xml"/><Relationship Id="rId1" Type="http://schemas.openxmlformats.org/officeDocument/2006/relationships/tags" Target="../tags/tag1914.xml"/><Relationship Id="rId6" Type="http://schemas.openxmlformats.org/officeDocument/2006/relationships/tags" Target="../tags/tag1919.xml"/><Relationship Id="rId5" Type="http://schemas.openxmlformats.org/officeDocument/2006/relationships/tags" Target="../tags/tag1918.xml"/><Relationship Id="rId4" Type="http://schemas.openxmlformats.org/officeDocument/2006/relationships/tags" Target="../tags/tag1917.xml"/></Relationships>
</file>

<file path=ppt/slides/_rels/slide168.xml.rels><?xml version="1.0" encoding="UTF-8" standalone="yes"?>
<Relationships xmlns="http://schemas.openxmlformats.org/package/2006/relationships"><Relationship Id="rId8" Type="http://schemas.openxmlformats.org/officeDocument/2006/relationships/notesSlide" Target="../notesSlides/notesSlide168.xml"/><Relationship Id="rId3" Type="http://schemas.openxmlformats.org/officeDocument/2006/relationships/tags" Target="../tags/tag1925.xml"/><Relationship Id="rId7" Type="http://schemas.openxmlformats.org/officeDocument/2006/relationships/slideLayout" Target="../slideLayouts/slideLayout2.xml"/><Relationship Id="rId2" Type="http://schemas.openxmlformats.org/officeDocument/2006/relationships/tags" Target="../tags/tag1924.xml"/><Relationship Id="rId1" Type="http://schemas.openxmlformats.org/officeDocument/2006/relationships/tags" Target="../tags/tag1923.xml"/><Relationship Id="rId6" Type="http://schemas.openxmlformats.org/officeDocument/2006/relationships/tags" Target="../tags/tag1928.xml"/><Relationship Id="rId5" Type="http://schemas.openxmlformats.org/officeDocument/2006/relationships/tags" Target="../tags/tag1927.xml"/><Relationship Id="rId4" Type="http://schemas.openxmlformats.org/officeDocument/2006/relationships/tags" Target="../tags/tag1926.xml"/></Relationships>
</file>

<file path=ppt/slides/_rels/slide169.xml.rels><?xml version="1.0" encoding="UTF-8" standalone="yes"?>
<Relationships xmlns="http://schemas.openxmlformats.org/package/2006/relationships"><Relationship Id="rId8" Type="http://schemas.openxmlformats.org/officeDocument/2006/relationships/notesSlide" Target="../notesSlides/notesSlide169.xml"/><Relationship Id="rId3" Type="http://schemas.openxmlformats.org/officeDocument/2006/relationships/tags" Target="../tags/tag1934.xml"/><Relationship Id="rId7" Type="http://schemas.openxmlformats.org/officeDocument/2006/relationships/slideLayout" Target="../slideLayouts/slideLayout2.xml"/><Relationship Id="rId2" Type="http://schemas.openxmlformats.org/officeDocument/2006/relationships/tags" Target="../tags/tag1933.xml"/><Relationship Id="rId1" Type="http://schemas.openxmlformats.org/officeDocument/2006/relationships/tags" Target="../tags/tag1932.xml"/><Relationship Id="rId6" Type="http://schemas.openxmlformats.org/officeDocument/2006/relationships/tags" Target="../tags/tag1937.xml"/><Relationship Id="rId5" Type="http://schemas.openxmlformats.org/officeDocument/2006/relationships/tags" Target="../tags/tag1936.xml"/><Relationship Id="rId4" Type="http://schemas.openxmlformats.org/officeDocument/2006/relationships/tags" Target="../tags/tag1935.xml"/></Relationships>
</file>

<file path=ppt/slides/_rels/slide17.xml.rels><?xml version="1.0" encoding="UTF-8" standalone="yes"?>
<Relationships xmlns="http://schemas.openxmlformats.org/package/2006/relationships"><Relationship Id="rId8" Type="http://schemas.openxmlformats.org/officeDocument/2006/relationships/tags" Target="../tags/tag520.xml"/><Relationship Id="rId13" Type="http://schemas.openxmlformats.org/officeDocument/2006/relationships/tags" Target="../tags/tag525.xml"/><Relationship Id="rId3" Type="http://schemas.openxmlformats.org/officeDocument/2006/relationships/tags" Target="../tags/tag515.xml"/><Relationship Id="rId7" Type="http://schemas.openxmlformats.org/officeDocument/2006/relationships/tags" Target="../tags/tag519.xml"/><Relationship Id="rId12" Type="http://schemas.openxmlformats.org/officeDocument/2006/relationships/tags" Target="../tags/tag524.xml"/><Relationship Id="rId17" Type="http://schemas.openxmlformats.org/officeDocument/2006/relationships/notesSlide" Target="../notesSlides/notesSlide17.xml"/><Relationship Id="rId2" Type="http://schemas.openxmlformats.org/officeDocument/2006/relationships/tags" Target="../tags/tag514.xml"/><Relationship Id="rId16" Type="http://schemas.openxmlformats.org/officeDocument/2006/relationships/slideLayout" Target="../slideLayouts/slideLayout2.xml"/><Relationship Id="rId1" Type="http://schemas.openxmlformats.org/officeDocument/2006/relationships/tags" Target="../tags/tag513.xml"/><Relationship Id="rId6" Type="http://schemas.openxmlformats.org/officeDocument/2006/relationships/tags" Target="../tags/tag518.xml"/><Relationship Id="rId11" Type="http://schemas.openxmlformats.org/officeDocument/2006/relationships/tags" Target="../tags/tag523.xml"/><Relationship Id="rId5" Type="http://schemas.openxmlformats.org/officeDocument/2006/relationships/tags" Target="../tags/tag517.xml"/><Relationship Id="rId15" Type="http://schemas.openxmlformats.org/officeDocument/2006/relationships/tags" Target="../tags/tag527.xml"/><Relationship Id="rId10" Type="http://schemas.openxmlformats.org/officeDocument/2006/relationships/tags" Target="../tags/tag522.xml"/><Relationship Id="rId4" Type="http://schemas.openxmlformats.org/officeDocument/2006/relationships/tags" Target="../tags/tag516.xml"/><Relationship Id="rId9" Type="http://schemas.openxmlformats.org/officeDocument/2006/relationships/tags" Target="../tags/tag521.xml"/><Relationship Id="rId14" Type="http://schemas.openxmlformats.org/officeDocument/2006/relationships/tags" Target="../tags/tag526.xml"/></Relationships>
</file>

<file path=ppt/slides/_rels/slide170.xml.rels><?xml version="1.0" encoding="UTF-8" standalone="yes"?>
<Relationships xmlns="http://schemas.openxmlformats.org/package/2006/relationships"><Relationship Id="rId8" Type="http://schemas.openxmlformats.org/officeDocument/2006/relationships/notesSlide" Target="../notesSlides/notesSlide170.xml"/><Relationship Id="rId3" Type="http://schemas.openxmlformats.org/officeDocument/2006/relationships/tags" Target="../tags/tag1943.xml"/><Relationship Id="rId7" Type="http://schemas.openxmlformats.org/officeDocument/2006/relationships/slideLayout" Target="../slideLayouts/slideLayout2.xml"/><Relationship Id="rId2" Type="http://schemas.openxmlformats.org/officeDocument/2006/relationships/tags" Target="../tags/tag1942.xml"/><Relationship Id="rId1" Type="http://schemas.openxmlformats.org/officeDocument/2006/relationships/tags" Target="../tags/tag1941.xml"/><Relationship Id="rId6" Type="http://schemas.openxmlformats.org/officeDocument/2006/relationships/tags" Target="../tags/tag1946.xml"/><Relationship Id="rId5" Type="http://schemas.openxmlformats.org/officeDocument/2006/relationships/tags" Target="../tags/tag1945.xml"/><Relationship Id="rId4" Type="http://schemas.openxmlformats.org/officeDocument/2006/relationships/tags" Target="../tags/tag1944.xml"/></Relationships>
</file>

<file path=ppt/slides/_rels/slide171.xml.rels><?xml version="1.0" encoding="UTF-8" standalone="yes"?>
<Relationships xmlns="http://schemas.openxmlformats.org/package/2006/relationships"><Relationship Id="rId8" Type="http://schemas.openxmlformats.org/officeDocument/2006/relationships/notesSlide" Target="../notesSlides/notesSlide171.xml"/><Relationship Id="rId3" Type="http://schemas.openxmlformats.org/officeDocument/2006/relationships/tags" Target="../tags/tag1952.xml"/><Relationship Id="rId7" Type="http://schemas.openxmlformats.org/officeDocument/2006/relationships/slideLayout" Target="../slideLayouts/slideLayout2.xml"/><Relationship Id="rId2" Type="http://schemas.openxmlformats.org/officeDocument/2006/relationships/tags" Target="../tags/tag1951.xml"/><Relationship Id="rId1" Type="http://schemas.openxmlformats.org/officeDocument/2006/relationships/tags" Target="../tags/tag1950.xml"/><Relationship Id="rId6" Type="http://schemas.openxmlformats.org/officeDocument/2006/relationships/tags" Target="../tags/tag1955.xml"/><Relationship Id="rId5" Type="http://schemas.openxmlformats.org/officeDocument/2006/relationships/tags" Target="../tags/tag1954.xml"/><Relationship Id="rId4" Type="http://schemas.openxmlformats.org/officeDocument/2006/relationships/tags" Target="../tags/tag1953.xml"/></Relationships>
</file>

<file path=ppt/slides/_rels/slide172.xml.rels><?xml version="1.0" encoding="UTF-8" standalone="yes"?>
<Relationships xmlns="http://schemas.openxmlformats.org/package/2006/relationships"><Relationship Id="rId8" Type="http://schemas.openxmlformats.org/officeDocument/2006/relationships/notesSlide" Target="../notesSlides/notesSlide172.xml"/><Relationship Id="rId3" Type="http://schemas.openxmlformats.org/officeDocument/2006/relationships/tags" Target="../tags/tag1961.xml"/><Relationship Id="rId7" Type="http://schemas.openxmlformats.org/officeDocument/2006/relationships/slideLayout" Target="../slideLayouts/slideLayout2.xml"/><Relationship Id="rId2" Type="http://schemas.openxmlformats.org/officeDocument/2006/relationships/tags" Target="../tags/tag1960.xml"/><Relationship Id="rId1" Type="http://schemas.openxmlformats.org/officeDocument/2006/relationships/tags" Target="../tags/tag1959.xml"/><Relationship Id="rId6" Type="http://schemas.openxmlformats.org/officeDocument/2006/relationships/tags" Target="../tags/tag1964.xml"/><Relationship Id="rId5" Type="http://schemas.openxmlformats.org/officeDocument/2006/relationships/tags" Target="../tags/tag1963.xml"/><Relationship Id="rId4" Type="http://schemas.openxmlformats.org/officeDocument/2006/relationships/tags" Target="../tags/tag1962.xml"/></Relationships>
</file>

<file path=ppt/slides/_rels/slide173.xml.rels><?xml version="1.0" encoding="UTF-8" standalone="yes"?>
<Relationships xmlns="http://schemas.openxmlformats.org/package/2006/relationships"><Relationship Id="rId8" Type="http://schemas.openxmlformats.org/officeDocument/2006/relationships/notesSlide" Target="../notesSlides/notesSlide173.xml"/><Relationship Id="rId3" Type="http://schemas.openxmlformats.org/officeDocument/2006/relationships/tags" Target="../tags/tag1970.xml"/><Relationship Id="rId7" Type="http://schemas.openxmlformats.org/officeDocument/2006/relationships/slideLayout" Target="../slideLayouts/slideLayout2.xml"/><Relationship Id="rId2" Type="http://schemas.openxmlformats.org/officeDocument/2006/relationships/tags" Target="../tags/tag1969.xml"/><Relationship Id="rId1" Type="http://schemas.openxmlformats.org/officeDocument/2006/relationships/tags" Target="../tags/tag1968.xml"/><Relationship Id="rId6" Type="http://schemas.openxmlformats.org/officeDocument/2006/relationships/tags" Target="../tags/tag1973.xml"/><Relationship Id="rId5" Type="http://schemas.openxmlformats.org/officeDocument/2006/relationships/tags" Target="../tags/tag1972.xml"/><Relationship Id="rId4" Type="http://schemas.openxmlformats.org/officeDocument/2006/relationships/tags" Target="../tags/tag1971.xml"/></Relationships>
</file>

<file path=ppt/slides/_rels/slide174.xml.rels><?xml version="1.0" encoding="UTF-8" standalone="yes"?>
<Relationships xmlns="http://schemas.openxmlformats.org/package/2006/relationships"><Relationship Id="rId8" Type="http://schemas.openxmlformats.org/officeDocument/2006/relationships/notesSlide" Target="../notesSlides/notesSlide174.xml"/><Relationship Id="rId3" Type="http://schemas.openxmlformats.org/officeDocument/2006/relationships/tags" Target="../tags/tag1979.xml"/><Relationship Id="rId7" Type="http://schemas.openxmlformats.org/officeDocument/2006/relationships/slideLayout" Target="../slideLayouts/slideLayout2.xml"/><Relationship Id="rId2" Type="http://schemas.openxmlformats.org/officeDocument/2006/relationships/tags" Target="../tags/tag1978.xml"/><Relationship Id="rId1" Type="http://schemas.openxmlformats.org/officeDocument/2006/relationships/tags" Target="../tags/tag1977.xml"/><Relationship Id="rId6" Type="http://schemas.openxmlformats.org/officeDocument/2006/relationships/tags" Target="../tags/tag1982.xml"/><Relationship Id="rId5" Type="http://schemas.openxmlformats.org/officeDocument/2006/relationships/tags" Target="../tags/tag1981.xml"/><Relationship Id="rId4" Type="http://schemas.openxmlformats.org/officeDocument/2006/relationships/tags" Target="../tags/tag1980.xml"/></Relationships>
</file>

<file path=ppt/slides/_rels/slide17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988.xml"/><Relationship Id="rId7" Type="http://schemas.openxmlformats.org/officeDocument/2006/relationships/tags" Target="../tags/tag1992.xml"/><Relationship Id="rId2" Type="http://schemas.openxmlformats.org/officeDocument/2006/relationships/tags" Target="../tags/tag1987.xml"/><Relationship Id="rId1" Type="http://schemas.openxmlformats.org/officeDocument/2006/relationships/tags" Target="../tags/tag1986.xml"/><Relationship Id="rId6" Type="http://schemas.openxmlformats.org/officeDocument/2006/relationships/tags" Target="../tags/tag1991.xml"/><Relationship Id="rId5" Type="http://schemas.openxmlformats.org/officeDocument/2006/relationships/tags" Target="../tags/tag1990.xml"/><Relationship Id="rId4" Type="http://schemas.openxmlformats.org/officeDocument/2006/relationships/tags" Target="../tags/tag1989.xml"/><Relationship Id="rId9" Type="http://schemas.openxmlformats.org/officeDocument/2006/relationships/notesSlide" Target="../notesSlides/notesSlide175.xml"/></Relationships>
</file>

<file path=ppt/slides/_rels/slide176.xml.rels><?xml version="1.0" encoding="UTF-8" standalone="yes"?>
<Relationships xmlns="http://schemas.openxmlformats.org/package/2006/relationships"><Relationship Id="rId8" Type="http://schemas.openxmlformats.org/officeDocument/2006/relationships/notesSlide" Target="../notesSlides/notesSlide176.xml"/><Relationship Id="rId3" Type="http://schemas.openxmlformats.org/officeDocument/2006/relationships/tags" Target="../tags/tag1998.xml"/><Relationship Id="rId7" Type="http://schemas.openxmlformats.org/officeDocument/2006/relationships/slideLayout" Target="../slideLayouts/slideLayout2.xml"/><Relationship Id="rId2" Type="http://schemas.openxmlformats.org/officeDocument/2006/relationships/tags" Target="../tags/tag1997.xml"/><Relationship Id="rId1" Type="http://schemas.openxmlformats.org/officeDocument/2006/relationships/tags" Target="../tags/tag1996.xml"/><Relationship Id="rId6" Type="http://schemas.openxmlformats.org/officeDocument/2006/relationships/tags" Target="../tags/tag2001.xml"/><Relationship Id="rId5" Type="http://schemas.openxmlformats.org/officeDocument/2006/relationships/tags" Target="../tags/tag2000.xml"/><Relationship Id="rId4" Type="http://schemas.openxmlformats.org/officeDocument/2006/relationships/tags" Target="../tags/tag1999.xml"/></Relationships>
</file>

<file path=ppt/slides/_rels/slide177.xml.rels><?xml version="1.0" encoding="UTF-8" standalone="yes"?>
<Relationships xmlns="http://schemas.openxmlformats.org/package/2006/relationships"><Relationship Id="rId8" Type="http://schemas.openxmlformats.org/officeDocument/2006/relationships/notesSlide" Target="../notesSlides/notesSlide177.xml"/><Relationship Id="rId3" Type="http://schemas.openxmlformats.org/officeDocument/2006/relationships/tags" Target="../tags/tag2007.xml"/><Relationship Id="rId7" Type="http://schemas.openxmlformats.org/officeDocument/2006/relationships/slideLayout" Target="../slideLayouts/slideLayout2.xml"/><Relationship Id="rId2" Type="http://schemas.openxmlformats.org/officeDocument/2006/relationships/tags" Target="../tags/tag2006.xml"/><Relationship Id="rId1" Type="http://schemas.openxmlformats.org/officeDocument/2006/relationships/tags" Target="../tags/tag2005.xml"/><Relationship Id="rId6" Type="http://schemas.openxmlformats.org/officeDocument/2006/relationships/tags" Target="../tags/tag2010.xml"/><Relationship Id="rId5" Type="http://schemas.openxmlformats.org/officeDocument/2006/relationships/tags" Target="../tags/tag2009.xml"/><Relationship Id="rId4" Type="http://schemas.openxmlformats.org/officeDocument/2006/relationships/tags" Target="../tags/tag2008.xml"/></Relationships>
</file>

<file path=ppt/slides/_rels/slide178.xml.rels><?xml version="1.0" encoding="UTF-8" standalone="yes"?>
<Relationships xmlns="http://schemas.openxmlformats.org/package/2006/relationships"><Relationship Id="rId8" Type="http://schemas.openxmlformats.org/officeDocument/2006/relationships/notesSlide" Target="../notesSlides/notesSlide178.xml"/><Relationship Id="rId3" Type="http://schemas.openxmlformats.org/officeDocument/2006/relationships/tags" Target="../tags/tag2016.xml"/><Relationship Id="rId7" Type="http://schemas.openxmlformats.org/officeDocument/2006/relationships/slideLayout" Target="../slideLayouts/slideLayout2.xml"/><Relationship Id="rId2" Type="http://schemas.openxmlformats.org/officeDocument/2006/relationships/tags" Target="../tags/tag2015.xml"/><Relationship Id="rId1" Type="http://schemas.openxmlformats.org/officeDocument/2006/relationships/tags" Target="../tags/tag2014.xml"/><Relationship Id="rId6" Type="http://schemas.openxmlformats.org/officeDocument/2006/relationships/tags" Target="../tags/tag2019.xml"/><Relationship Id="rId5" Type="http://schemas.openxmlformats.org/officeDocument/2006/relationships/tags" Target="../tags/tag2018.xml"/><Relationship Id="rId4" Type="http://schemas.openxmlformats.org/officeDocument/2006/relationships/tags" Target="../tags/tag2017.xml"/></Relationships>
</file>

<file path=ppt/slides/_rels/slide179.xml.rels><?xml version="1.0" encoding="UTF-8" standalone="yes"?>
<Relationships xmlns="http://schemas.openxmlformats.org/package/2006/relationships"><Relationship Id="rId8" Type="http://schemas.openxmlformats.org/officeDocument/2006/relationships/notesSlide" Target="../notesSlides/notesSlide179.xml"/><Relationship Id="rId3" Type="http://schemas.openxmlformats.org/officeDocument/2006/relationships/tags" Target="../tags/tag2025.xml"/><Relationship Id="rId7" Type="http://schemas.openxmlformats.org/officeDocument/2006/relationships/slideLayout" Target="../slideLayouts/slideLayout2.xml"/><Relationship Id="rId2" Type="http://schemas.openxmlformats.org/officeDocument/2006/relationships/tags" Target="../tags/tag2024.xml"/><Relationship Id="rId1" Type="http://schemas.openxmlformats.org/officeDocument/2006/relationships/tags" Target="../tags/tag2023.xml"/><Relationship Id="rId6" Type="http://schemas.openxmlformats.org/officeDocument/2006/relationships/tags" Target="../tags/tag2028.xml"/><Relationship Id="rId5" Type="http://schemas.openxmlformats.org/officeDocument/2006/relationships/tags" Target="../tags/tag2027.xml"/><Relationship Id="rId4" Type="http://schemas.openxmlformats.org/officeDocument/2006/relationships/tags" Target="../tags/tag2026.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533.xml"/><Relationship Id="rId7" Type="http://schemas.openxmlformats.org/officeDocument/2006/relationships/slideLayout" Target="../slideLayouts/slideLayout2.xml"/><Relationship Id="rId2" Type="http://schemas.openxmlformats.org/officeDocument/2006/relationships/tags" Target="../tags/tag532.xml"/><Relationship Id="rId1" Type="http://schemas.openxmlformats.org/officeDocument/2006/relationships/tags" Target="../tags/tag531.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s>
</file>

<file path=ppt/slides/_rels/slide180.xml.rels><?xml version="1.0" encoding="UTF-8" standalone="yes"?>
<Relationships xmlns="http://schemas.openxmlformats.org/package/2006/relationships"><Relationship Id="rId8" Type="http://schemas.openxmlformats.org/officeDocument/2006/relationships/notesSlide" Target="../notesSlides/notesSlide180.xml"/><Relationship Id="rId3" Type="http://schemas.openxmlformats.org/officeDocument/2006/relationships/tags" Target="../tags/tag2034.xml"/><Relationship Id="rId7" Type="http://schemas.openxmlformats.org/officeDocument/2006/relationships/slideLayout" Target="../slideLayouts/slideLayout2.xml"/><Relationship Id="rId2" Type="http://schemas.openxmlformats.org/officeDocument/2006/relationships/tags" Target="../tags/tag2033.xml"/><Relationship Id="rId1" Type="http://schemas.openxmlformats.org/officeDocument/2006/relationships/tags" Target="../tags/tag2032.xml"/><Relationship Id="rId6" Type="http://schemas.openxmlformats.org/officeDocument/2006/relationships/tags" Target="../tags/tag2037.xml"/><Relationship Id="rId5" Type="http://schemas.openxmlformats.org/officeDocument/2006/relationships/tags" Target="../tags/tag2036.xml"/><Relationship Id="rId4" Type="http://schemas.openxmlformats.org/officeDocument/2006/relationships/tags" Target="../tags/tag2035.xml"/></Relationships>
</file>

<file path=ppt/slides/_rels/slide181.xml.rels><?xml version="1.0" encoding="UTF-8" standalone="yes"?>
<Relationships xmlns="http://schemas.openxmlformats.org/package/2006/relationships"><Relationship Id="rId8" Type="http://schemas.openxmlformats.org/officeDocument/2006/relationships/notesSlide" Target="../notesSlides/notesSlide181.xml"/><Relationship Id="rId3" Type="http://schemas.openxmlformats.org/officeDocument/2006/relationships/tags" Target="../tags/tag2043.xml"/><Relationship Id="rId7" Type="http://schemas.openxmlformats.org/officeDocument/2006/relationships/slideLayout" Target="../slideLayouts/slideLayout2.xml"/><Relationship Id="rId2" Type="http://schemas.openxmlformats.org/officeDocument/2006/relationships/tags" Target="../tags/tag2042.xml"/><Relationship Id="rId1" Type="http://schemas.openxmlformats.org/officeDocument/2006/relationships/tags" Target="../tags/tag2041.xml"/><Relationship Id="rId6" Type="http://schemas.openxmlformats.org/officeDocument/2006/relationships/tags" Target="../tags/tag2046.xml"/><Relationship Id="rId5" Type="http://schemas.openxmlformats.org/officeDocument/2006/relationships/tags" Target="../tags/tag2045.xml"/><Relationship Id="rId4" Type="http://schemas.openxmlformats.org/officeDocument/2006/relationships/tags" Target="../tags/tag2044.xml"/></Relationships>
</file>

<file path=ppt/slides/_rels/slide182.xml.rels><?xml version="1.0" encoding="UTF-8" standalone="yes"?>
<Relationships xmlns="http://schemas.openxmlformats.org/package/2006/relationships"><Relationship Id="rId8" Type="http://schemas.openxmlformats.org/officeDocument/2006/relationships/notesSlide" Target="../notesSlides/notesSlide182.xml"/><Relationship Id="rId3" Type="http://schemas.openxmlformats.org/officeDocument/2006/relationships/tags" Target="../tags/tag2052.xml"/><Relationship Id="rId7" Type="http://schemas.openxmlformats.org/officeDocument/2006/relationships/slideLayout" Target="../slideLayouts/slideLayout2.xml"/><Relationship Id="rId2" Type="http://schemas.openxmlformats.org/officeDocument/2006/relationships/tags" Target="../tags/tag2051.xml"/><Relationship Id="rId1" Type="http://schemas.openxmlformats.org/officeDocument/2006/relationships/tags" Target="../tags/tag2050.xml"/><Relationship Id="rId6" Type="http://schemas.openxmlformats.org/officeDocument/2006/relationships/tags" Target="../tags/tag2055.xml"/><Relationship Id="rId5" Type="http://schemas.openxmlformats.org/officeDocument/2006/relationships/tags" Target="../tags/tag2054.xml"/><Relationship Id="rId4" Type="http://schemas.openxmlformats.org/officeDocument/2006/relationships/tags" Target="../tags/tag2053.xml"/></Relationships>
</file>

<file path=ppt/slides/_rels/slide183.xml.rels><?xml version="1.0" encoding="UTF-8" standalone="yes"?>
<Relationships xmlns="http://schemas.openxmlformats.org/package/2006/relationships"><Relationship Id="rId8" Type="http://schemas.openxmlformats.org/officeDocument/2006/relationships/notesSlide" Target="../notesSlides/notesSlide183.xml"/><Relationship Id="rId3" Type="http://schemas.openxmlformats.org/officeDocument/2006/relationships/tags" Target="../tags/tag2061.xml"/><Relationship Id="rId7" Type="http://schemas.openxmlformats.org/officeDocument/2006/relationships/slideLayout" Target="../slideLayouts/slideLayout2.xml"/><Relationship Id="rId2" Type="http://schemas.openxmlformats.org/officeDocument/2006/relationships/tags" Target="../tags/tag2060.xml"/><Relationship Id="rId1" Type="http://schemas.openxmlformats.org/officeDocument/2006/relationships/tags" Target="../tags/tag2059.xml"/><Relationship Id="rId6" Type="http://schemas.openxmlformats.org/officeDocument/2006/relationships/tags" Target="../tags/tag2064.xml"/><Relationship Id="rId5" Type="http://schemas.openxmlformats.org/officeDocument/2006/relationships/tags" Target="../tags/tag2063.xml"/><Relationship Id="rId4" Type="http://schemas.openxmlformats.org/officeDocument/2006/relationships/tags" Target="../tags/tag2062.xml"/></Relationships>
</file>

<file path=ppt/slides/_rels/slide184.xml.rels><?xml version="1.0" encoding="UTF-8" standalone="yes"?>
<Relationships xmlns="http://schemas.openxmlformats.org/package/2006/relationships"><Relationship Id="rId8" Type="http://schemas.openxmlformats.org/officeDocument/2006/relationships/notesSlide" Target="../notesSlides/notesSlide184.xml"/><Relationship Id="rId3" Type="http://schemas.openxmlformats.org/officeDocument/2006/relationships/tags" Target="../tags/tag2070.xml"/><Relationship Id="rId7" Type="http://schemas.openxmlformats.org/officeDocument/2006/relationships/slideLayout" Target="../slideLayouts/slideLayout2.xml"/><Relationship Id="rId2" Type="http://schemas.openxmlformats.org/officeDocument/2006/relationships/tags" Target="../tags/tag2069.xml"/><Relationship Id="rId1" Type="http://schemas.openxmlformats.org/officeDocument/2006/relationships/tags" Target="../tags/tag2068.xml"/><Relationship Id="rId6" Type="http://schemas.openxmlformats.org/officeDocument/2006/relationships/tags" Target="../tags/tag2073.xml"/><Relationship Id="rId5" Type="http://schemas.openxmlformats.org/officeDocument/2006/relationships/tags" Target="../tags/tag2072.xml"/><Relationship Id="rId4" Type="http://schemas.openxmlformats.org/officeDocument/2006/relationships/tags" Target="../tags/tag2071.xml"/></Relationships>
</file>

<file path=ppt/slides/_rels/slide185.xml.rels><?xml version="1.0" encoding="UTF-8" standalone="yes"?>
<Relationships xmlns="http://schemas.openxmlformats.org/package/2006/relationships"><Relationship Id="rId8" Type="http://schemas.openxmlformats.org/officeDocument/2006/relationships/notesSlide" Target="../notesSlides/notesSlide185.xml"/><Relationship Id="rId3" Type="http://schemas.openxmlformats.org/officeDocument/2006/relationships/tags" Target="../tags/tag2079.xml"/><Relationship Id="rId7" Type="http://schemas.openxmlformats.org/officeDocument/2006/relationships/slideLayout" Target="../slideLayouts/slideLayout2.xml"/><Relationship Id="rId2" Type="http://schemas.openxmlformats.org/officeDocument/2006/relationships/tags" Target="../tags/tag2078.xml"/><Relationship Id="rId1" Type="http://schemas.openxmlformats.org/officeDocument/2006/relationships/tags" Target="../tags/tag2077.xml"/><Relationship Id="rId6" Type="http://schemas.openxmlformats.org/officeDocument/2006/relationships/tags" Target="../tags/tag2082.xml"/><Relationship Id="rId5" Type="http://schemas.openxmlformats.org/officeDocument/2006/relationships/tags" Target="../tags/tag2081.xml"/><Relationship Id="rId4" Type="http://schemas.openxmlformats.org/officeDocument/2006/relationships/tags" Target="../tags/tag2080.xml"/></Relationships>
</file>

<file path=ppt/slides/_rels/slide186.xml.rels><?xml version="1.0" encoding="UTF-8" standalone="yes"?>
<Relationships xmlns="http://schemas.openxmlformats.org/package/2006/relationships"><Relationship Id="rId8" Type="http://schemas.openxmlformats.org/officeDocument/2006/relationships/notesSlide" Target="../notesSlides/notesSlide186.xml"/><Relationship Id="rId3" Type="http://schemas.openxmlformats.org/officeDocument/2006/relationships/tags" Target="../tags/tag2088.xml"/><Relationship Id="rId7" Type="http://schemas.openxmlformats.org/officeDocument/2006/relationships/slideLayout" Target="../slideLayouts/slideLayout2.xml"/><Relationship Id="rId2" Type="http://schemas.openxmlformats.org/officeDocument/2006/relationships/tags" Target="../tags/tag2087.xml"/><Relationship Id="rId1" Type="http://schemas.openxmlformats.org/officeDocument/2006/relationships/tags" Target="../tags/tag2086.xml"/><Relationship Id="rId6" Type="http://schemas.openxmlformats.org/officeDocument/2006/relationships/tags" Target="../tags/tag2091.xml"/><Relationship Id="rId5" Type="http://schemas.openxmlformats.org/officeDocument/2006/relationships/tags" Target="../tags/tag2090.xml"/><Relationship Id="rId4" Type="http://schemas.openxmlformats.org/officeDocument/2006/relationships/tags" Target="../tags/tag2089.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542.xml"/><Relationship Id="rId7" Type="http://schemas.openxmlformats.org/officeDocument/2006/relationships/slideLayout" Target="../slideLayouts/slideLayout2.xml"/><Relationship Id="rId2" Type="http://schemas.openxmlformats.org/officeDocument/2006/relationships/tags" Target="../tags/tag541.xml"/><Relationship Id="rId1" Type="http://schemas.openxmlformats.org/officeDocument/2006/relationships/tags" Target="../tags/tag540.xml"/><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tags" Target="../tags/tag54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7.xml"/><Relationship Id="rId1" Type="http://schemas.openxmlformats.org/officeDocument/2006/relationships/tags" Target="../tags/tag306.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551.xml"/><Relationship Id="rId7" Type="http://schemas.openxmlformats.org/officeDocument/2006/relationships/slideLayout" Target="../slideLayouts/slideLayout2.xml"/><Relationship Id="rId2" Type="http://schemas.openxmlformats.org/officeDocument/2006/relationships/tags" Target="../tags/tag550.xml"/><Relationship Id="rId1" Type="http://schemas.openxmlformats.org/officeDocument/2006/relationships/tags" Target="../tags/tag549.xml"/><Relationship Id="rId6" Type="http://schemas.openxmlformats.org/officeDocument/2006/relationships/tags" Target="../tags/tag554.xml"/><Relationship Id="rId5" Type="http://schemas.openxmlformats.org/officeDocument/2006/relationships/tags" Target="../tags/tag553.xml"/><Relationship Id="rId4" Type="http://schemas.openxmlformats.org/officeDocument/2006/relationships/tags" Target="../tags/tag552.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560.xml"/><Relationship Id="rId7" Type="http://schemas.openxmlformats.org/officeDocument/2006/relationships/slideLayout" Target="../slideLayouts/slideLayout2.xml"/><Relationship Id="rId2" Type="http://schemas.openxmlformats.org/officeDocument/2006/relationships/tags" Target="../tags/tag559.xml"/><Relationship Id="rId1" Type="http://schemas.openxmlformats.org/officeDocument/2006/relationships/tags" Target="../tags/tag558.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s>
</file>

<file path=ppt/slides/_rels/slide22.xml.rels><?xml version="1.0" encoding="UTF-8" standalone="yes"?>
<Relationships xmlns="http://schemas.openxmlformats.org/package/2006/relationships"><Relationship Id="rId3" Type="http://schemas.openxmlformats.org/officeDocument/2006/relationships/tags" Target="../tags/tag569.xml"/><Relationship Id="rId7" Type="http://schemas.openxmlformats.org/officeDocument/2006/relationships/notesSlide" Target="../notesSlides/notesSlide22.xm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slideLayout" Target="../slideLayouts/slideLayout2.xml"/><Relationship Id="rId5" Type="http://schemas.openxmlformats.org/officeDocument/2006/relationships/tags" Target="../tags/tag571.xml"/><Relationship Id="rId4" Type="http://schemas.openxmlformats.org/officeDocument/2006/relationships/tags" Target="../tags/tag570.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3" Type="http://schemas.openxmlformats.org/officeDocument/2006/relationships/tags" Target="../tags/tag577.xml"/><Relationship Id="rId7" Type="http://schemas.openxmlformats.org/officeDocument/2006/relationships/slideLayout" Target="../slideLayouts/slideLayout2.xml"/><Relationship Id="rId2" Type="http://schemas.openxmlformats.org/officeDocument/2006/relationships/tags" Target="../tags/tag576.xml"/><Relationship Id="rId1" Type="http://schemas.openxmlformats.org/officeDocument/2006/relationships/tags" Target="../tags/tag575.xml"/><Relationship Id="rId6" Type="http://schemas.openxmlformats.org/officeDocument/2006/relationships/tags" Target="../tags/tag580.xml"/><Relationship Id="rId5" Type="http://schemas.openxmlformats.org/officeDocument/2006/relationships/tags" Target="../tags/tag579.xml"/><Relationship Id="rId4" Type="http://schemas.openxmlformats.org/officeDocument/2006/relationships/tags" Target="../tags/tag578.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586.xml"/><Relationship Id="rId7" Type="http://schemas.openxmlformats.org/officeDocument/2006/relationships/slideLayout" Target="../slideLayouts/slideLayout2.xml"/><Relationship Id="rId2" Type="http://schemas.openxmlformats.org/officeDocument/2006/relationships/tags" Target="../tags/tag585.xml"/><Relationship Id="rId1" Type="http://schemas.openxmlformats.org/officeDocument/2006/relationships/tags" Target="../tags/tag584.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s>
</file>

<file path=ppt/slides/_rels/slide25.xml.rels><?xml version="1.0" encoding="UTF-8" standalone="yes"?>
<Relationships xmlns="http://schemas.openxmlformats.org/package/2006/relationships"><Relationship Id="rId3" Type="http://schemas.openxmlformats.org/officeDocument/2006/relationships/tags" Target="../tags/tag595.xml"/><Relationship Id="rId7" Type="http://schemas.openxmlformats.org/officeDocument/2006/relationships/notesSlide" Target="../notesSlides/notesSlide25.xml"/><Relationship Id="rId2" Type="http://schemas.openxmlformats.org/officeDocument/2006/relationships/tags" Target="../tags/tag594.xml"/><Relationship Id="rId1" Type="http://schemas.openxmlformats.org/officeDocument/2006/relationships/tags" Target="../tags/tag593.xml"/><Relationship Id="rId6" Type="http://schemas.openxmlformats.org/officeDocument/2006/relationships/slideLayout" Target="../slideLayouts/slideLayout2.xml"/><Relationship Id="rId5" Type="http://schemas.openxmlformats.org/officeDocument/2006/relationships/tags" Target="../tags/tag597.xml"/><Relationship Id="rId4" Type="http://schemas.openxmlformats.org/officeDocument/2006/relationships/tags" Target="../tags/tag596.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3" Type="http://schemas.openxmlformats.org/officeDocument/2006/relationships/tags" Target="../tags/tag603.xml"/><Relationship Id="rId7" Type="http://schemas.openxmlformats.org/officeDocument/2006/relationships/slideLayout" Target="../slideLayouts/slideLayout2.xml"/><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tags" Target="../tags/tag606.xml"/><Relationship Id="rId5" Type="http://schemas.openxmlformats.org/officeDocument/2006/relationships/tags" Target="../tags/tag605.xml"/><Relationship Id="rId4" Type="http://schemas.openxmlformats.org/officeDocument/2006/relationships/tags" Target="../tags/tag604.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612.xml"/><Relationship Id="rId7" Type="http://schemas.openxmlformats.org/officeDocument/2006/relationships/slideLayout" Target="../slideLayouts/slideLayout2.xml"/><Relationship Id="rId2" Type="http://schemas.openxmlformats.org/officeDocument/2006/relationships/tags" Target="../tags/tag611.xml"/><Relationship Id="rId1" Type="http://schemas.openxmlformats.org/officeDocument/2006/relationships/tags" Target="../tags/tag610.xml"/><Relationship Id="rId6" Type="http://schemas.openxmlformats.org/officeDocument/2006/relationships/tags" Target="../tags/tag615.xml"/><Relationship Id="rId5" Type="http://schemas.openxmlformats.org/officeDocument/2006/relationships/tags" Target="../tags/tag614.xml"/><Relationship Id="rId4" Type="http://schemas.openxmlformats.org/officeDocument/2006/relationships/tags" Target="../tags/tag613.xml"/></Relationships>
</file>

<file path=ppt/slides/_rels/slide28.xml.rels><?xml version="1.0" encoding="UTF-8" standalone="yes"?>
<Relationships xmlns="http://schemas.openxmlformats.org/package/2006/relationships"><Relationship Id="rId3" Type="http://schemas.openxmlformats.org/officeDocument/2006/relationships/tags" Target="../tags/tag621.xml"/><Relationship Id="rId7" Type="http://schemas.openxmlformats.org/officeDocument/2006/relationships/notesSlide" Target="../notesSlides/notesSlide28.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slideLayout" Target="../slideLayouts/slideLayout2.xml"/><Relationship Id="rId5" Type="http://schemas.openxmlformats.org/officeDocument/2006/relationships/tags" Target="../tags/tag623.xml"/><Relationship Id="rId4" Type="http://schemas.openxmlformats.org/officeDocument/2006/relationships/tags" Target="../tags/tag622.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3" Type="http://schemas.openxmlformats.org/officeDocument/2006/relationships/tags" Target="../tags/tag629.xml"/><Relationship Id="rId7" Type="http://schemas.openxmlformats.org/officeDocument/2006/relationships/slideLayout" Target="../slideLayouts/slideLayout2.xml"/><Relationship Id="rId2" Type="http://schemas.openxmlformats.org/officeDocument/2006/relationships/tags" Target="../tags/tag628.xml"/><Relationship Id="rId1" Type="http://schemas.openxmlformats.org/officeDocument/2006/relationships/tags" Target="../tags/tag627.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13.xml"/><Relationship Id="rId7" Type="http://schemas.openxmlformats.org/officeDocument/2006/relationships/slideLayout" Target="../slideLayouts/slideLayout2.xml"/><Relationship Id="rId2" Type="http://schemas.openxmlformats.org/officeDocument/2006/relationships/tags" Target="../tags/tag312.xml"/><Relationship Id="rId1" Type="http://schemas.openxmlformats.org/officeDocument/2006/relationships/tags" Target="../tags/tag311.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3" Type="http://schemas.openxmlformats.org/officeDocument/2006/relationships/tags" Target="../tags/tag638.xml"/><Relationship Id="rId7" Type="http://schemas.openxmlformats.org/officeDocument/2006/relationships/slideLayout" Target="../slideLayouts/slideLayout2.xml"/><Relationship Id="rId2" Type="http://schemas.openxmlformats.org/officeDocument/2006/relationships/tags" Target="../tags/tag637.xml"/><Relationship Id="rId1" Type="http://schemas.openxmlformats.org/officeDocument/2006/relationships/tags" Target="../tags/tag636.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3" Type="http://schemas.openxmlformats.org/officeDocument/2006/relationships/tags" Target="../tags/tag647.xml"/><Relationship Id="rId7" Type="http://schemas.openxmlformats.org/officeDocument/2006/relationships/slideLayout" Target="../slideLayouts/slideLayout2.xml"/><Relationship Id="rId2" Type="http://schemas.openxmlformats.org/officeDocument/2006/relationships/tags" Target="../tags/tag646.xml"/><Relationship Id="rId1" Type="http://schemas.openxmlformats.org/officeDocument/2006/relationships/tags" Target="../tags/tag645.xml"/><Relationship Id="rId6" Type="http://schemas.openxmlformats.org/officeDocument/2006/relationships/tags" Target="../tags/tag650.xml"/><Relationship Id="rId5" Type="http://schemas.openxmlformats.org/officeDocument/2006/relationships/tags" Target="../tags/tag649.xml"/><Relationship Id="rId4" Type="http://schemas.openxmlformats.org/officeDocument/2006/relationships/tags" Target="../tags/tag648.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3" Type="http://schemas.openxmlformats.org/officeDocument/2006/relationships/tags" Target="../tags/tag656.xml"/><Relationship Id="rId7" Type="http://schemas.openxmlformats.org/officeDocument/2006/relationships/slideLayout" Target="../slideLayouts/slideLayout2.xml"/><Relationship Id="rId2" Type="http://schemas.openxmlformats.org/officeDocument/2006/relationships/tags" Target="../tags/tag655.xml"/><Relationship Id="rId1" Type="http://schemas.openxmlformats.org/officeDocument/2006/relationships/tags" Target="../tags/tag654.xml"/><Relationship Id="rId6" Type="http://schemas.openxmlformats.org/officeDocument/2006/relationships/tags" Target="../tags/tag659.xml"/><Relationship Id="rId5" Type="http://schemas.openxmlformats.org/officeDocument/2006/relationships/tags" Target="../tags/tag658.xml"/><Relationship Id="rId4" Type="http://schemas.openxmlformats.org/officeDocument/2006/relationships/tags" Target="../tags/tag657.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65.xml"/><Relationship Id="rId7" Type="http://schemas.openxmlformats.org/officeDocument/2006/relationships/tags" Target="../tags/tag669.xml"/><Relationship Id="rId2" Type="http://schemas.openxmlformats.org/officeDocument/2006/relationships/tags" Target="../tags/tag664.xml"/><Relationship Id="rId1" Type="http://schemas.openxmlformats.org/officeDocument/2006/relationships/tags" Target="../tags/tag663.xml"/><Relationship Id="rId6" Type="http://schemas.openxmlformats.org/officeDocument/2006/relationships/tags" Target="../tags/tag668.xml"/><Relationship Id="rId5" Type="http://schemas.openxmlformats.org/officeDocument/2006/relationships/tags" Target="../tags/tag667.xml"/><Relationship Id="rId4" Type="http://schemas.openxmlformats.org/officeDocument/2006/relationships/tags" Target="../tags/tag666.xml"/><Relationship Id="rId9"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4.xml"/><Relationship Id="rId3" Type="http://schemas.openxmlformats.org/officeDocument/2006/relationships/tags" Target="../tags/tag675.xml"/><Relationship Id="rId7" Type="http://schemas.openxmlformats.org/officeDocument/2006/relationships/slideLayout" Target="../slideLayouts/slideLayout2.xml"/><Relationship Id="rId2" Type="http://schemas.openxmlformats.org/officeDocument/2006/relationships/tags" Target="../tags/tag674.xml"/><Relationship Id="rId1" Type="http://schemas.openxmlformats.org/officeDocument/2006/relationships/tags" Target="../tags/tag673.xml"/><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tags" Target="../tags/tag676.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684.xml"/><Relationship Id="rId7" Type="http://schemas.openxmlformats.org/officeDocument/2006/relationships/slideLayout" Target="../slideLayouts/slideLayout2.xml"/><Relationship Id="rId2" Type="http://schemas.openxmlformats.org/officeDocument/2006/relationships/tags" Target="../tags/tag683.xml"/><Relationship Id="rId1" Type="http://schemas.openxmlformats.org/officeDocument/2006/relationships/tags" Target="../tags/tag682.xml"/><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tags" Target="../tags/tag685.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36.xml"/><Relationship Id="rId3" Type="http://schemas.openxmlformats.org/officeDocument/2006/relationships/tags" Target="../tags/tag693.xml"/><Relationship Id="rId7" Type="http://schemas.openxmlformats.org/officeDocument/2006/relationships/slideLayout" Target="../slideLayouts/slideLayout2.xml"/><Relationship Id="rId2" Type="http://schemas.openxmlformats.org/officeDocument/2006/relationships/tags" Target="../tags/tag692.xml"/><Relationship Id="rId1" Type="http://schemas.openxmlformats.org/officeDocument/2006/relationships/tags" Target="../tags/tag691.xml"/><Relationship Id="rId6" Type="http://schemas.openxmlformats.org/officeDocument/2006/relationships/tags" Target="../tags/tag696.xml"/><Relationship Id="rId5" Type="http://schemas.openxmlformats.org/officeDocument/2006/relationships/tags" Target="../tags/tag695.xml"/><Relationship Id="rId4" Type="http://schemas.openxmlformats.org/officeDocument/2006/relationships/tags" Target="../tags/tag694.xml"/></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7.xml"/><Relationship Id="rId3" Type="http://schemas.openxmlformats.org/officeDocument/2006/relationships/tags" Target="../tags/tag702.xml"/><Relationship Id="rId7" Type="http://schemas.openxmlformats.org/officeDocument/2006/relationships/slideLayout" Target="../slideLayouts/slideLayout2.xml"/><Relationship Id="rId2" Type="http://schemas.openxmlformats.org/officeDocument/2006/relationships/tags" Target="../tags/tag701.xml"/><Relationship Id="rId1" Type="http://schemas.openxmlformats.org/officeDocument/2006/relationships/tags" Target="../tags/tag700.xml"/><Relationship Id="rId6" Type="http://schemas.openxmlformats.org/officeDocument/2006/relationships/tags" Target="../tags/tag705.xml"/><Relationship Id="rId5" Type="http://schemas.openxmlformats.org/officeDocument/2006/relationships/tags" Target="../tags/tag704.xml"/><Relationship Id="rId4" Type="http://schemas.openxmlformats.org/officeDocument/2006/relationships/tags" Target="../tags/tag703.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8.xml"/><Relationship Id="rId3" Type="http://schemas.openxmlformats.org/officeDocument/2006/relationships/tags" Target="../tags/tag711.xml"/><Relationship Id="rId7" Type="http://schemas.openxmlformats.org/officeDocument/2006/relationships/slideLayout" Target="../slideLayouts/slideLayout2.xml"/><Relationship Id="rId2" Type="http://schemas.openxmlformats.org/officeDocument/2006/relationships/tags" Target="../tags/tag710.xml"/><Relationship Id="rId1" Type="http://schemas.openxmlformats.org/officeDocument/2006/relationships/tags" Target="../tags/tag709.xml"/><Relationship Id="rId6" Type="http://schemas.openxmlformats.org/officeDocument/2006/relationships/tags" Target="../tags/tag714.xml"/><Relationship Id="rId5" Type="http://schemas.openxmlformats.org/officeDocument/2006/relationships/tags" Target="../tags/tag713.xml"/><Relationship Id="rId4" Type="http://schemas.openxmlformats.org/officeDocument/2006/relationships/tags" Target="../tags/tag712.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9.xml"/><Relationship Id="rId3" Type="http://schemas.openxmlformats.org/officeDocument/2006/relationships/tags" Target="../tags/tag720.xml"/><Relationship Id="rId7" Type="http://schemas.openxmlformats.org/officeDocument/2006/relationships/slideLayout" Target="../slideLayouts/slideLayout2.xml"/><Relationship Id="rId2" Type="http://schemas.openxmlformats.org/officeDocument/2006/relationships/tags" Target="../tags/tag719.xml"/><Relationship Id="rId1" Type="http://schemas.openxmlformats.org/officeDocument/2006/relationships/tags" Target="../tags/tag718.xml"/><Relationship Id="rId6" Type="http://schemas.openxmlformats.org/officeDocument/2006/relationships/tags" Target="../tags/tag723.xml"/><Relationship Id="rId5" Type="http://schemas.openxmlformats.org/officeDocument/2006/relationships/tags" Target="../tags/tag722.xml"/><Relationship Id="rId4" Type="http://schemas.openxmlformats.org/officeDocument/2006/relationships/tags" Target="../tags/tag721.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322.xml"/><Relationship Id="rId7" Type="http://schemas.openxmlformats.org/officeDocument/2006/relationships/slideLayout" Target="../slideLayouts/slideLayout2.xml"/><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40.xml"/><Relationship Id="rId3" Type="http://schemas.openxmlformats.org/officeDocument/2006/relationships/tags" Target="../tags/tag729.xml"/><Relationship Id="rId7" Type="http://schemas.openxmlformats.org/officeDocument/2006/relationships/slideLayout" Target="../slideLayouts/slideLayout2.xml"/><Relationship Id="rId2" Type="http://schemas.openxmlformats.org/officeDocument/2006/relationships/tags" Target="../tags/tag728.xml"/><Relationship Id="rId1" Type="http://schemas.openxmlformats.org/officeDocument/2006/relationships/tags" Target="../tags/tag727.xml"/><Relationship Id="rId6" Type="http://schemas.openxmlformats.org/officeDocument/2006/relationships/tags" Target="../tags/tag732.xml"/><Relationship Id="rId5" Type="http://schemas.openxmlformats.org/officeDocument/2006/relationships/tags" Target="../tags/tag731.xml"/><Relationship Id="rId4" Type="http://schemas.openxmlformats.org/officeDocument/2006/relationships/tags" Target="../tags/tag730.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1.xml"/><Relationship Id="rId3" Type="http://schemas.openxmlformats.org/officeDocument/2006/relationships/tags" Target="../tags/tag738.xml"/><Relationship Id="rId7" Type="http://schemas.openxmlformats.org/officeDocument/2006/relationships/slideLayout" Target="../slideLayouts/slideLayout2.xml"/><Relationship Id="rId2" Type="http://schemas.openxmlformats.org/officeDocument/2006/relationships/tags" Target="../tags/tag737.xml"/><Relationship Id="rId1" Type="http://schemas.openxmlformats.org/officeDocument/2006/relationships/tags" Target="../tags/tag736.xml"/><Relationship Id="rId6" Type="http://schemas.openxmlformats.org/officeDocument/2006/relationships/tags" Target="../tags/tag741.xml"/><Relationship Id="rId5" Type="http://schemas.openxmlformats.org/officeDocument/2006/relationships/tags" Target="../tags/tag740.xml"/><Relationship Id="rId4" Type="http://schemas.openxmlformats.org/officeDocument/2006/relationships/tags" Target="../tags/tag739.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2.xml"/><Relationship Id="rId3" Type="http://schemas.openxmlformats.org/officeDocument/2006/relationships/tags" Target="../tags/tag747.xml"/><Relationship Id="rId7" Type="http://schemas.openxmlformats.org/officeDocument/2006/relationships/slideLayout" Target="../slideLayouts/slideLayout2.xml"/><Relationship Id="rId2" Type="http://schemas.openxmlformats.org/officeDocument/2006/relationships/tags" Target="../tags/tag746.xml"/><Relationship Id="rId1" Type="http://schemas.openxmlformats.org/officeDocument/2006/relationships/tags" Target="../tags/tag745.xml"/><Relationship Id="rId6" Type="http://schemas.openxmlformats.org/officeDocument/2006/relationships/tags" Target="../tags/tag750.xml"/><Relationship Id="rId5" Type="http://schemas.openxmlformats.org/officeDocument/2006/relationships/tags" Target="../tags/tag749.xml"/><Relationship Id="rId4" Type="http://schemas.openxmlformats.org/officeDocument/2006/relationships/tags" Target="../tags/tag748.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43.xml"/><Relationship Id="rId3" Type="http://schemas.openxmlformats.org/officeDocument/2006/relationships/tags" Target="../tags/tag756.xml"/><Relationship Id="rId7" Type="http://schemas.openxmlformats.org/officeDocument/2006/relationships/slideLayout" Target="../slideLayouts/slideLayout2.xml"/><Relationship Id="rId2" Type="http://schemas.openxmlformats.org/officeDocument/2006/relationships/tags" Target="../tags/tag755.xml"/><Relationship Id="rId1" Type="http://schemas.openxmlformats.org/officeDocument/2006/relationships/tags" Target="../tags/tag754.xml"/><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4.xml"/><Relationship Id="rId3" Type="http://schemas.openxmlformats.org/officeDocument/2006/relationships/tags" Target="../tags/tag765.xml"/><Relationship Id="rId7" Type="http://schemas.openxmlformats.org/officeDocument/2006/relationships/slideLayout" Target="../slideLayouts/slideLayout2.xml"/><Relationship Id="rId2" Type="http://schemas.openxmlformats.org/officeDocument/2006/relationships/tags" Target="../tags/tag764.xml"/><Relationship Id="rId1" Type="http://schemas.openxmlformats.org/officeDocument/2006/relationships/tags" Target="../tags/tag763.xml"/><Relationship Id="rId6" Type="http://schemas.openxmlformats.org/officeDocument/2006/relationships/tags" Target="../tags/tag768.xml"/><Relationship Id="rId5" Type="http://schemas.openxmlformats.org/officeDocument/2006/relationships/tags" Target="../tags/tag767.xml"/><Relationship Id="rId4" Type="http://schemas.openxmlformats.org/officeDocument/2006/relationships/tags" Target="../tags/tag766.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3" Type="http://schemas.openxmlformats.org/officeDocument/2006/relationships/tags" Target="../tags/tag774.xml"/><Relationship Id="rId7" Type="http://schemas.openxmlformats.org/officeDocument/2006/relationships/slideLayout" Target="../slideLayouts/slideLayout2.xml"/><Relationship Id="rId2" Type="http://schemas.openxmlformats.org/officeDocument/2006/relationships/tags" Target="../tags/tag773.xml"/><Relationship Id="rId1" Type="http://schemas.openxmlformats.org/officeDocument/2006/relationships/tags" Target="../tags/tag772.xml"/><Relationship Id="rId6" Type="http://schemas.openxmlformats.org/officeDocument/2006/relationships/tags" Target="../tags/tag777.xml"/><Relationship Id="rId5" Type="http://schemas.openxmlformats.org/officeDocument/2006/relationships/tags" Target="../tags/tag776.xml"/><Relationship Id="rId4" Type="http://schemas.openxmlformats.org/officeDocument/2006/relationships/tags" Target="../tags/tag775.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6.xml"/><Relationship Id="rId3" Type="http://schemas.openxmlformats.org/officeDocument/2006/relationships/tags" Target="../tags/tag783.xml"/><Relationship Id="rId7" Type="http://schemas.openxmlformats.org/officeDocument/2006/relationships/slideLayout" Target="../slideLayouts/slideLayout2.xml"/><Relationship Id="rId2" Type="http://schemas.openxmlformats.org/officeDocument/2006/relationships/tags" Target="../tags/tag782.xml"/><Relationship Id="rId1" Type="http://schemas.openxmlformats.org/officeDocument/2006/relationships/tags" Target="../tags/tag781.xml"/><Relationship Id="rId6" Type="http://schemas.openxmlformats.org/officeDocument/2006/relationships/tags" Target="../tags/tag786.xml"/><Relationship Id="rId5" Type="http://schemas.openxmlformats.org/officeDocument/2006/relationships/tags" Target="../tags/tag785.xml"/><Relationship Id="rId4" Type="http://schemas.openxmlformats.org/officeDocument/2006/relationships/tags" Target="../tags/tag784.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3" Type="http://schemas.openxmlformats.org/officeDocument/2006/relationships/tags" Target="../tags/tag792.xml"/><Relationship Id="rId7" Type="http://schemas.openxmlformats.org/officeDocument/2006/relationships/slideLayout" Target="../slideLayouts/slideLayout2.xml"/><Relationship Id="rId2" Type="http://schemas.openxmlformats.org/officeDocument/2006/relationships/tags" Target="../tags/tag791.xml"/><Relationship Id="rId1" Type="http://schemas.openxmlformats.org/officeDocument/2006/relationships/tags" Target="../tags/tag790.xml"/><Relationship Id="rId6" Type="http://schemas.openxmlformats.org/officeDocument/2006/relationships/tags" Target="../tags/tag795.xml"/><Relationship Id="rId5" Type="http://schemas.openxmlformats.org/officeDocument/2006/relationships/tags" Target="../tags/tag794.xml"/><Relationship Id="rId4" Type="http://schemas.openxmlformats.org/officeDocument/2006/relationships/tags" Target="../tags/tag793.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8.xml"/><Relationship Id="rId3" Type="http://schemas.openxmlformats.org/officeDocument/2006/relationships/tags" Target="../tags/tag801.xml"/><Relationship Id="rId7" Type="http://schemas.openxmlformats.org/officeDocument/2006/relationships/slideLayout" Target="../slideLayouts/slideLayout2.xml"/><Relationship Id="rId2" Type="http://schemas.openxmlformats.org/officeDocument/2006/relationships/tags" Target="../tags/tag800.xml"/><Relationship Id="rId1" Type="http://schemas.openxmlformats.org/officeDocument/2006/relationships/tags" Target="../tags/tag799.xml"/><Relationship Id="rId6" Type="http://schemas.openxmlformats.org/officeDocument/2006/relationships/tags" Target="../tags/tag804.xml"/><Relationship Id="rId5" Type="http://schemas.openxmlformats.org/officeDocument/2006/relationships/tags" Target="../tags/tag803.xml"/><Relationship Id="rId4" Type="http://schemas.openxmlformats.org/officeDocument/2006/relationships/tags" Target="../tags/tag802.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9.xml"/><Relationship Id="rId3" Type="http://schemas.openxmlformats.org/officeDocument/2006/relationships/tags" Target="../tags/tag810.xml"/><Relationship Id="rId7" Type="http://schemas.openxmlformats.org/officeDocument/2006/relationships/slideLayout" Target="../slideLayouts/slideLayout2.xml"/><Relationship Id="rId2" Type="http://schemas.openxmlformats.org/officeDocument/2006/relationships/tags" Target="../tags/tag809.xml"/><Relationship Id="rId1" Type="http://schemas.openxmlformats.org/officeDocument/2006/relationships/tags" Target="../tags/tag808.xml"/><Relationship Id="rId6" Type="http://schemas.openxmlformats.org/officeDocument/2006/relationships/tags" Target="../tags/tag813.xml"/><Relationship Id="rId5" Type="http://schemas.openxmlformats.org/officeDocument/2006/relationships/tags" Target="../tags/tag812.xml"/><Relationship Id="rId4" Type="http://schemas.openxmlformats.org/officeDocument/2006/relationships/tags" Target="../tags/tag811.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331.xml"/><Relationship Id="rId7" Type="http://schemas.openxmlformats.org/officeDocument/2006/relationships/slideLayout" Target="../slideLayouts/slideLayout2.xml"/><Relationship Id="rId2" Type="http://schemas.openxmlformats.org/officeDocument/2006/relationships/tags" Target="../tags/tag330.xml"/><Relationship Id="rId1" Type="http://schemas.openxmlformats.org/officeDocument/2006/relationships/tags" Target="../tags/tag329.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s>
</file>

<file path=ppt/slides/_rels/slide50.xml.rels><?xml version="1.0" encoding="UTF-8" standalone="yes"?>
<Relationships xmlns="http://schemas.openxmlformats.org/package/2006/relationships"><Relationship Id="rId8" Type="http://schemas.openxmlformats.org/officeDocument/2006/relationships/notesSlide" Target="../notesSlides/notesSlide50.xml"/><Relationship Id="rId3" Type="http://schemas.openxmlformats.org/officeDocument/2006/relationships/tags" Target="../tags/tag819.xml"/><Relationship Id="rId7" Type="http://schemas.openxmlformats.org/officeDocument/2006/relationships/slideLayout" Target="../slideLayouts/slideLayout2.xml"/><Relationship Id="rId2" Type="http://schemas.openxmlformats.org/officeDocument/2006/relationships/tags" Target="../tags/tag818.xml"/><Relationship Id="rId1" Type="http://schemas.openxmlformats.org/officeDocument/2006/relationships/tags" Target="../tags/tag817.xml"/><Relationship Id="rId6" Type="http://schemas.openxmlformats.org/officeDocument/2006/relationships/tags" Target="../tags/tag822.xml"/><Relationship Id="rId5" Type="http://schemas.openxmlformats.org/officeDocument/2006/relationships/tags" Target="../tags/tag821.xml"/><Relationship Id="rId4" Type="http://schemas.openxmlformats.org/officeDocument/2006/relationships/tags" Target="../tags/tag820.xml"/></Relationships>
</file>

<file path=ppt/slides/_rels/slide51.xml.rels><?xml version="1.0" encoding="UTF-8" standalone="yes"?>
<Relationships xmlns="http://schemas.openxmlformats.org/package/2006/relationships"><Relationship Id="rId8" Type="http://schemas.openxmlformats.org/officeDocument/2006/relationships/notesSlide" Target="../notesSlides/notesSlide51.xml"/><Relationship Id="rId3" Type="http://schemas.openxmlformats.org/officeDocument/2006/relationships/tags" Target="../tags/tag828.xml"/><Relationship Id="rId7" Type="http://schemas.openxmlformats.org/officeDocument/2006/relationships/slideLayout" Target="../slideLayouts/slideLayout2.xml"/><Relationship Id="rId2" Type="http://schemas.openxmlformats.org/officeDocument/2006/relationships/tags" Target="../tags/tag827.xml"/><Relationship Id="rId1" Type="http://schemas.openxmlformats.org/officeDocument/2006/relationships/tags" Target="../tags/tag826.xml"/><Relationship Id="rId6" Type="http://schemas.openxmlformats.org/officeDocument/2006/relationships/tags" Target="../tags/tag831.xml"/><Relationship Id="rId5" Type="http://schemas.openxmlformats.org/officeDocument/2006/relationships/tags" Target="../tags/tag830.xml"/><Relationship Id="rId4" Type="http://schemas.openxmlformats.org/officeDocument/2006/relationships/tags" Target="../tags/tag829.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52.xml"/><Relationship Id="rId3" Type="http://schemas.openxmlformats.org/officeDocument/2006/relationships/tags" Target="../tags/tag837.xml"/><Relationship Id="rId7" Type="http://schemas.openxmlformats.org/officeDocument/2006/relationships/slideLayout" Target="../slideLayouts/slideLayout2.xml"/><Relationship Id="rId2" Type="http://schemas.openxmlformats.org/officeDocument/2006/relationships/tags" Target="../tags/tag836.xml"/><Relationship Id="rId1" Type="http://schemas.openxmlformats.org/officeDocument/2006/relationships/tags" Target="../tags/tag835.xml"/><Relationship Id="rId6" Type="http://schemas.openxmlformats.org/officeDocument/2006/relationships/tags" Target="../tags/tag840.xml"/><Relationship Id="rId5" Type="http://schemas.openxmlformats.org/officeDocument/2006/relationships/tags" Target="../tags/tag839.xml"/><Relationship Id="rId4" Type="http://schemas.openxmlformats.org/officeDocument/2006/relationships/tags" Target="../tags/tag838.xml"/></Relationships>
</file>

<file path=ppt/slides/_rels/slide53.xml.rels><?xml version="1.0" encoding="UTF-8" standalone="yes"?>
<Relationships xmlns="http://schemas.openxmlformats.org/package/2006/relationships"><Relationship Id="rId8" Type="http://schemas.openxmlformats.org/officeDocument/2006/relationships/notesSlide" Target="../notesSlides/notesSlide53.xml"/><Relationship Id="rId3" Type="http://schemas.openxmlformats.org/officeDocument/2006/relationships/tags" Target="../tags/tag846.xml"/><Relationship Id="rId7" Type="http://schemas.openxmlformats.org/officeDocument/2006/relationships/slideLayout" Target="../slideLayouts/slideLayout2.xml"/><Relationship Id="rId2" Type="http://schemas.openxmlformats.org/officeDocument/2006/relationships/tags" Target="../tags/tag845.xml"/><Relationship Id="rId1" Type="http://schemas.openxmlformats.org/officeDocument/2006/relationships/tags" Target="../tags/tag844.xml"/><Relationship Id="rId6" Type="http://schemas.openxmlformats.org/officeDocument/2006/relationships/tags" Target="../tags/tag849.xml"/><Relationship Id="rId5" Type="http://schemas.openxmlformats.org/officeDocument/2006/relationships/tags" Target="../tags/tag848.xml"/><Relationship Id="rId4" Type="http://schemas.openxmlformats.org/officeDocument/2006/relationships/tags" Target="../tags/tag847.xml"/></Relationships>
</file>

<file path=ppt/slides/_rels/slide54.xml.rels><?xml version="1.0" encoding="UTF-8" standalone="yes"?>
<Relationships xmlns="http://schemas.openxmlformats.org/package/2006/relationships"><Relationship Id="rId8" Type="http://schemas.openxmlformats.org/officeDocument/2006/relationships/notesSlide" Target="../notesSlides/notesSlide54.xml"/><Relationship Id="rId3" Type="http://schemas.openxmlformats.org/officeDocument/2006/relationships/tags" Target="../tags/tag855.xml"/><Relationship Id="rId7" Type="http://schemas.openxmlformats.org/officeDocument/2006/relationships/slideLayout" Target="../slideLayouts/slideLayout2.xml"/><Relationship Id="rId2" Type="http://schemas.openxmlformats.org/officeDocument/2006/relationships/tags" Target="../tags/tag854.xml"/><Relationship Id="rId1" Type="http://schemas.openxmlformats.org/officeDocument/2006/relationships/tags" Target="../tags/tag853.xml"/><Relationship Id="rId6" Type="http://schemas.openxmlformats.org/officeDocument/2006/relationships/tags" Target="../tags/tag858.xml"/><Relationship Id="rId5" Type="http://schemas.openxmlformats.org/officeDocument/2006/relationships/tags" Target="../tags/tag857.xml"/><Relationship Id="rId4" Type="http://schemas.openxmlformats.org/officeDocument/2006/relationships/tags" Target="../tags/tag856.xml"/></Relationships>
</file>

<file path=ppt/slides/_rels/slide55.xml.rels><?xml version="1.0" encoding="UTF-8" standalone="yes"?>
<Relationships xmlns="http://schemas.openxmlformats.org/package/2006/relationships"><Relationship Id="rId8" Type="http://schemas.openxmlformats.org/officeDocument/2006/relationships/notesSlide" Target="../notesSlides/notesSlide55.xml"/><Relationship Id="rId3" Type="http://schemas.openxmlformats.org/officeDocument/2006/relationships/tags" Target="../tags/tag864.xml"/><Relationship Id="rId7" Type="http://schemas.openxmlformats.org/officeDocument/2006/relationships/slideLayout" Target="../slideLayouts/slideLayout2.xml"/><Relationship Id="rId2" Type="http://schemas.openxmlformats.org/officeDocument/2006/relationships/tags" Target="../tags/tag863.xml"/><Relationship Id="rId1" Type="http://schemas.openxmlformats.org/officeDocument/2006/relationships/tags" Target="../tags/tag862.xml"/><Relationship Id="rId6" Type="http://schemas.openxmlformats.org/officeDocument/2006/relationships/tags" Target="../tags/tag867.xml"/><Relationship Id="rId5" Type="http://schemas.openxmlformats.org/officeDocument/2006/relationships/tags" Target="../tags/tag866.xml"/><Relationship Id="rId4" Type="http://schemas.openxmlformats.org/officeDocument/2006/relationships/tags" Target="../tags/tag865.xml"/></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56.xml"/><Relationship Id="rId3" Type="http://schemas.openxmlformats.org/officeDocument/2006/relationships/tags" Target="../tags/tag873.xml"/><Relationship Id="rId7" Type="http://schemas.openxmlformats.org/officeDocument/2006/relationships/slideLayout" Target="../slideLayouts/slideLayout2.xml"/><Relationship Id="rId2" Type="http://schemas.openxmlformats.org/officeDocument/2006/relationships/tags" Target="../tags/tag872.xml"/><Relationship Id="rId1" Type="http://schemas.openxmlformats.org/officeDocument/2006/relationships/tags" Target="../tags/tag871.xml"/><Relationship Id="rId6" Type="http://schemas.openxmlformats.org/officeDocument/2006/relationships/tags" Target="../tags/tag876.xml"/><Relationship Id="rId5" Type="http://schemas.openxmlformats.org/officeDocument/2006/relationships/tags" Target="../tags/tag875.xml"/><Relationship Id="rId4" Type="http://schemas.openxmlformats.org/officeDocument/2006/relationships/tags" Target="../tags/tag874.xml"/></Relationships>
</file>

<file path=ppt/slides/_rels/slide57.xml.rels><?xml version="1.0" encoding="UTF-8" standalone="yes"?>
<Relationships xmlns="http://schemas.openxmlformats.org/package/2006/relationships"><Relationship Id="rId8" Type="http://schemas.openxmlformats.org/officeDocument/2006/relationships/notesSlide" Target="../notesSlides/notesSlide57.xml"/><Relationship Id="rId3" Type="http://schemas.openxmlformats.org/officeDocument/2006/relationships/tags" Target="../tags/tag882.xml"/><Relationship Id="rId7" Type="http://schemas.openxmlformats.org/officeDocument/2006/relationships/slideLayout" Target="../slideLayouts/slideLayout2.xml"/><Relationship Id="rId2" Type="http://schemas.openxmlformats.org/officeDocument/2006/relationships/tags" Target="../tags/tag881.xml"/><Relationship Id="rId1" Type="http://schemas.openxmlformats.org/officeDocument/2006/relationships/tags" Target="../tags/tag880.xml"/><Relationship Id="rId6" Type="http://schemas.openxmlformats.org/officeDocument/2006/relationships/tags" Target="../tags/tag885.xml"/><Relationship Id="rId5" Type="http://schemas.openxmlformats.org/officeDocument/2006/relationships/tags" Target="../tags/tag884.xml"/><Relationship Id="rId4" Type="http://schemas.openxmlformats.org/officeDocument/2006/relationships/tags" Target="../tags/tag883.xml"/></Relationships>
</file>

<file path=ppt/slides/_rels/slide58.xml.rels><?xml version="1.0" encoding="UTF-8" standalone="yes"?>
<Relationships xmlns="http://schemas.openxmlformats.org/package/2006/relationships"><Relationship Id="rId8" Type="http://schemas.openxmlformats.org/officeDocument/2006/relationships/notesSlide" Target="../notesSlides/notesSlide58.xml"/><Relationship Id="rId3" Type="http://schemas.openxmlformats.org/officeDocument/2006/relationships/tags" Target="../tags/tag891.xml"/><Relationship Id="rId7" Type="http://schemas.openxmlformats.org/officeDocument/2006/relationships/slideLayout" Target="../slideLayouts/slideLayout2.xml"/><Relationship Id="rId2" Type="http://schemas.openxmlformats.org/officeDocument/2006/relationships/tags" Target="../tags/tag890.xml"/><Relationship Id="rId1" Type="http://schemas.openxmlformats.org/officeDocument/2006/relationships/tags" Target="../tags/tag889.xml"/><Relationship Id="rId6" Type="http://schemas.openxmlformats.org/officeDocument/2006/relationships/tags" Target="../tags/tag894.xml"/><Relationship Id="rId5" Type="http://schemas.openxmlformats.org/officeDocument/2006/relationships/tags" Target="../tags/tag893.xml"/><Relationship Id="rId4" Type="http://schemas.openxmlformats.org/officeDocument/2006/relationships/tags" Target="../tags/tag892.xml"/></Relationships>
</file>

<file path=ppt/slides/_rels/slide59.xml.rels><?xml version="1.0" encoding="UTF-8" standalone="yes"?>
<Relationships xmlns="http://schemas.openxmlformats.org/package/2006/relationships"><Relationship Id="rId8" Type="http://schemas.openxmlformats.org/officeDocument/2006/relationships/notesSlide" Target="../notesSlides/notesSlide59.xml"/><Relationship Id="rId3" Type="http://schemas.openxmlformats.org/officeDocument/2006/relationships/tags" Target="../tags/tag900.xml"/><Relationship Id="rId7" Type="http://schemas.openxmlformats.org/officeDocument/2006/relationships/slideLayout" Target="../slideLayouts/slideLayout2.xml"/><Relationship Id="rId2" Type="http://schemas.openxmlformats.org/officeDocument/2006/relationships/tags" Target="../tags/tag899.xml"/><Relationship Id="rId1" Type="http://schemas.openxmlformats.org/officeDocument/2006/relationships/tags" Target="../tags/tag898.xml"/><Relationship Id="rId6" Type="http://schemas.openxmlformats.org/officeDocument/2006/relationships/tags" Target="../tags/tag903.xml"/><Relationship Id="rId5" Type="http://schemas.openxmlformats.org/officeDocument/2006/relationships/tags" Target="../tags/tag902.xml"/><Relationship Id="rId4" Type="http://schemas.openxmlformats.org/officeDocument/2006/relationships/tags" Target="../tags/tag901.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340.xml"/><Relationship Id="rId7" Type="http://schemas.openxmlformats.org/officeDocument/2006/relationships/slideLayout" Target="../slideLayouts/slideLayout2.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s>
</file>

<file path=ppt/slides/_rels/slide60.xml.rels><?xml version="1.0" encoding="UTF-8" standalone="yes"?>
<Relationships xmlns="http://schemas.openxmlformats.org/package/2006/relationships"><Relationship Id="rId8" Type="http://schemas.openxmlformats.org/officeDocument/2006/relationships/notesSlide" Target="../notesSlides/notesSlide60.xml"/><Relationship Id="rId3" Type="http://schemas.openxmlformats.org/officeDocument/2006/relationships/tags" Target="../tags/tag909.xml"/><Relationship Id="rId7" Type="http://schemas.openxmlformats.org/officeDocument/2006/relationships/slideLayout" Target="../slideLayouts/slideLayout2.xml"/><Relationship Id="rId2" Type="http://schemas.openxmlformats.org/officeDocument/2006/relationships/tags" Target="../tags/tag908.xml"/><Relationship Id="rId1" Type="http://schemas.openxmlformats.org/officeDocument/2006/relationships/tags" Target="../tags/tag907.xml"/><Relationship Id="rId6" Type="http://schemas.openxmlformats.org/officeDocument/2006/relationships/tags" Target="../tags/tag912.xml"/><Relationship Id="rId5" Type="http://schemas.openxmlformats.org/officeDocument/2006/relationships/tags" Target="../tags/tag911.xml"/><Relationship Id="rId4" Type="http://schemas.openxmlformats.org/officeDocument/2006/relationships/tags" Target="../tags/tag910.xml"/></Relationships>
</file>

<file path=ppt/slides/_rels/slide61.xml.rels><?xml version="1.0" encoding="UTF-8" standalone="yes"?>
<Relationships xmlns="http://schemas.openxmlformats.org/package/2006/relationships"><Relationship Id="rId8" Type="http://schemas.openxmlformats.org/officeDocument/2006/relationships/notesSlide" Target="../notesSlides/notesSlide61.xml"/><Relationship Id="rId3" Type="http://schemas.openxmlformats.org/officeDocument/2006/relationships/tags" Target="../tags/tag918.xml"/><Relationship Id="rId7" Type="http://schemas.openxmlformats.org/officeDocument/2006/relationships/slideLayout" Target="../slideLayouts/slideLayout2.xml"/><Relationship Id="rId2" Type="http://schemas.openxmlformats.org/officeDocument/2006/relationships/tags" Target="../tags/tag917.xml"/><Relationship Id="rId1" Type="http://schemas.openxmlformats.org/officeDocument/2006/relationships/tags" Target="../tags/tag916.xml"/><Relationship Id="rId6" Type="http://schemas.openxmlformats.org/officeDocument/2006/relationships/tags" Target="../tags/tag921.xml"/><Relationship Id="rId5" Type="http://schemas.openxmlformats.org/officeDocument/2006/relationships/tags" Target="../tags/tag920.xml"/><Relationship Id="rId4" Type="http://schemas.openxmlformats.org/officeDocument/2006/relationships/tags" Target="../tags/tag919.xml"/></Relationships>
</file>

<file path=ppt/slides/_rels/slide62.xml.rels><?xml version="1.0" encoding="UTF-8" standalone="yes"?>
<Relationships xmlns="http://schemas.openxmlformats.org/package/2006/relationships"><Relationship Id="rId8" Type="http://schemas.openxmlformats.org/officeDocument/2006/relationships/notesSlide" Target="../notesSlides/notesSlide62.xml"/><Relationship Id="rId3" Type="http://schemas.openxmlformats.org/officeDocument/2006/relationships/tags" Target="../tags/tag927.xml"/><Relationship Id="rId7" Type="http://schemas.openxmlformats.org/officeDocument/2006/relationships/slideLayout" Target="../slideLayouts/slideLayout2.xml"/><Relationship Id="rId2" Type="http://schemas.openxmlformats.org/officeDocument/2006/relationships/tags" Target="../tags/tag926.xml"/><Relationship Id="rId1" Type="http://schemas.openxmlformats.org/officeDocument/2006/relationships/tags" Target="../tags/tag925.xml"/><Relationship Id="rId6" Type="http://schemas.openxmlformats.org/officeDocument/2006/relationships/tags" Target="../tags/tag930.xml"/><Relationship Id="rId5" Type="http://schemas.openxmlformats.org/officeDocument/2006/relationships/tags" Target="../tags/tag929.xml"/><Relationship Id="rId4" Type="http://schemas.openxmlformats.org/officeDocument/2006/relationships/tags" Target="../tags/tag928.xml"/></Relationships>
</file>

<file path=ppt/slides/_rels/slide63.xml.rels><?xml version="1.0" encoding="UTF-8" standalone="yes"?>
<Relationships xmlns="http://schemas.openxmlformats.org/package/2006/relationships"><Relationship Id="rId8" Type="http://schemas.openxmlformats.org/officeDocument/2006/relationships/notesSlide" Target="../notesSlides/notesSlide63.xml"/><Relationship Id="rId3" Type="http://schemas.openxmlformats.org/officeDocument/2006/relationships/tags" Target="../tags/tag936.xml"/><Relationship Id="rId7" Type="http://schemas.openxmlformats.org/officeDocument/2006/relationships/slideLayout" Target="../slideLayouts/slideLayout2.xml"/><Relationship Id="rId2" Type="http://schemas.openxmlformats.org/officeDocument/2006/relationships/tags" Target="../tags/tag935.xml"/><Relationship Id="rId1" Type="http://schemas.openxmlformats.org/officeDocument/2006/relationships/tags" Target="../tags/tag934.xml"/><Relationship Id="rId6" Type="http://schemas.openxmlformats.org/officeDocument/2006/relationships/tags" Target="../tags/tag939.xml"/><Relationship Id="rId5" Type="http://schemas.openxmlformats.org/officeDocument/2006/relationships/tags" Target="../tags/tag938.xml"/><Relationship Id="rId4" Type="http://schemas.openxmlformats.org/officeDocument/2006/relationships/tags" Target="../tags/tag937.xml"/></Relationships>
</file>

<file path=ppt/slides/_rels/slide64.xml.rels><?xml version="1.0" encoding="UTF-8" standalone="yes"?>
<Relationships xmlns="http://schemas.openxmlformats.org/package/2006/relationships"><Relationship Id="rId8" Type="http://schemas.openxmlformats.org/officeDocument/2006/relationships/notesSlide" Target="../notesSlides/notesSlide64.xml"/><Relationship Id="rId3" Type="http://schemas.openxmlformats.org/officeDocument/2006/relationships/tags" Target="../tags/tag945.xml"/><Relationship Id="rId7" Type="http://schemas.openxmlformats.org/officeDocument/2006/relationships/slideLayout" Target="../slideLayouts/slideLayout2.xml"/><Relationship Id="rId2" Type="http://schemas.openxmlformats.org/officeDocument/2006/relationships/tags" Target="../tags/tag944.xml"/><Relationship Id="rId1" Type="http://schemas.openxmlformats.org/officeDocument/2006/relationships/tags" Target="../tags/tag943.xml"/><Relationship Id="rId6" Type="http://schemas.openxmlformats.org/officeDocument/2006/relationships/tags" Target="../tags/tag948.xml"/><Relationship Id="rId5" Type="http://schemas.openxmlformats.org/officeDocument/2006/relationships/tags" Target="../tags/tag947.xml"/><Relationship Id="rId4" Type="http://schemas.openxmlformats.org/officeDocument/2006/relationships/tags" Target="../tags/tag946.xml"/></Relationships>
</file>

<file path=ppt/slides/_rels/slide65.xml.rels><?xml version="1.0" encoding="UTF-8" standalone="yes"?>
<Relationships xmlns="http://schemas.openxmlformats.org/package/2006/relationships"><Relationship Id="rId8" Type="http://schemas.openxmlformats.org/officeDocument/2006/relationships/notesSlide" Target="../notesSlides/notesSlide65.xml"/><Relationship Id="rId3" Type="http://schemas.openxmlformats.org/officeDocument/2006/relationships/tags" Target="../tags/tag954.xml"/><Relationship Id="rId7" Type="http://schemas.openxmlformats.org/officeDocument/2006/relationships/slideLayout" Target="../slideLayouts/slideLayout2.xml"/><Relationship Id="rId2" Type="http://schemas.openxmlformats.org/officeDocument/2006/relationships/tags" Target="../tags/tag953.xml"/><Relationship Id="rId1" Type="http://schemas.openxmlformats.org/officeDocument/2006/relationships/tags" Target="../tags/tag952.xml"/><Relationship Id="rId6" Type="http://schemas.openxmlformats.org/officeDocument/2006/relationships/tags" Target="../tags/tag957.xml"/><Relationship Id="rId5" Type="http://schemas.openxmlformats.org/officeDocument/2006/relationships/tags" Target="../tags/tag956.xml"/><Relationship Id="rId4" Type="http://schemas.openxmlformats.org/officeDocument/2006/relationships/tags" Target="../tags/tag955.xml"/></Relationships>
</file>

<file path=ppt/slides/_rels/slide66.xml.rels><?xml version="1.0" encoding="UTF-8" standalone="yes"?>
<Relationships xmlns="http://schemas.openxmlformats.org/package/2006/relationships"><Relationship Id="rId8" Type="http://schemas.openxmlformats.org/officeDocument/2006/relationships/notesSlide" Target="../notesSlides/notesSlide66.xml"/><Relationship Id="rId3" Type="http://schemas.openxmlformats.org/officeDocument/2006/relationships/tags" Target="../tags/tag963.xml"/><Relationship Id="rId7" Type="http://schemas.openxmlformats.org/officeDocument/2006/relationships/slideLayout" Target="../slideLayouts/slideLayout2.xml"/><Relationship Id="rId2" Type="http://schemas.openxmlformats.org/officeDocument/2006/relationships/tags" Target="../tags/tag962.xml"/><Relationship Id="rId1" Type="http://schemas.openxmlformats.org/officeDocument/2006/relationships/tags" Target="../tags/tag961.xml"/><Relationship Id="rId6" Type="http://schemas.openxmlformats.org/officeDocument/2006/relationships/tags" Target="../tags/tag966.xml"/><Relationship Id="rId5" Type="http://schemas.openxmlformats.org/officeDocument/2006/relationships/tags" Target="../tags/tag965.xml"/><Relationship Id="rId4" Type="http://schemas.openxmlformats.org/officeDocument/2006/relationships/tags" Target="../tags/tag964.xml"/></Relationships>
</file>

<file path=ppt/slides/_rels/slide67.xml.rels><?xml version="1.0" encoding="UTF-8" standalone="yes"?>
<Relationships xmlns="http://schemas.openxmlformats.org/package/2006/relationships"><Relationship Id="rId8" Type="http://schemas.openxmlformats.org/officeDocument/2006/relationships/notesSlide" Target="../notesSlides/notesSlide67.xml"/><Relationship Id="rId3" Type="http://schemas.openxmlformats.org/officeDocument/2006/relationships/tags" Target="../tags/tag972.xml"/><Relationship Id="rId7" Type="http://schemas.openxmlformats.org/officeDocument/2006/relationships/slideLayout" Target="../slideLayouts/slideLayout2.xml"/><Relationship Id="rId2" Type="http://schemas.openxmlformats.org/officeDocument/2006/relationships/tags" Target="../tags/tag971.xml"/><Relationship Id="rId1" Type="http://schemas.openxmlformats.org/officeDocument/2006/relationships/tags" Target="../tags/tag970.xml"/><Relationship Id="rId6" Type="http://schemas.openxmlformats.org/officeDocument/2006/relationships/tags" Target="../tags/tag975.xml"/><Relationship Id="rId5" Type="http://schemas.openxmlformats.org/officeDocument/2006/relationships/tags" Target="../tags/tag974.xml"/><Relationship Id="rId4" Type="http://schemas.openxmlformats.org/officeDocument/2006/relationships/tags" Target="../tags/tag973.xml"/></Relationships>
</file>

<file path=ppt/slides/_rels/slide68.xml.rels><?xml version="1.0" encoding="UTF-8" standalone="yes"?>
<Relationships xmlns="http://schemas.openxmlformats.org/package/2006/relationships"><Relationship Id="rId8" Type="http://schemas.openxmlformats.org/officeDocument/2006/relationships/notesSlide" Target="../notesSlides/notesSlide68.xml"/><Relationship Id="rId3" Type="http://schemas.openxmlformats.org/officeDocument/2006/relationships/tags" Target="../tags/tag981.xml"/><Relationship Id="rId7" Type="http://schemas.openxmlformats.org/officeDocument/2006/relationships/slideLayout" Target="../slideLayouts/slideLayout2.xml"/><Relationship Id="rId2" Type="http://schemas.openxmlformats.org/officeDocument/2006/relationships/tags" Target="../tags/tag980.xml"/><Relationship Id="rId1" Type="http://schemas.openxmlformats.org/officeDocument/2006/relationships/tags" Target="../tags/tag979.xml"/><Relationship Id="rId6" Type="http://schemas.openxmlformats.org/officeDocument/2006/relationships/tags" Target="../tags/tag984.xml"/><Relationship Id="rId5" Type="http://schemas.openxmlformats.org/officeDocument/2006/relationships/tags" Target="../tags/tag983.xml"/><Relationship Id="rId4" Type="http://schemas.openxmlformats.org/officeDocument/2006/relationships/tags" Target="../tags/tag982.xml"/></Relationships>
</file>

<file path=ppt/slides/_rels/slide69.xml.rels><?xml version="1.0" encoding="UTF-8" standalone="yes"?>
<Relationships xmlns="http://schemas.openxmlformats.org/package/2006/relationships"><Relationship Id="rId8" Type="http://schemas.openxmlformats.org/officeDocument/2006/relationships/notesSlide" Target="../notesSlides/notesSlide69.xml"/><Relationship Id="rId3" Type="http://schemas.openxmlformats.org/officeDocument/2006/relationships/tags" Target="../tags/tag990.xml"/><Relationship Id="rId7" Type="http://schemas.openxmlformats.org/officeDocument/2006/relationships/slideLayout" Target="../slideLayouts/slideLayout2.xml"/><Relationship Id="rId2" Type="http://schemas.openxmlformats.org/officeDocument/2006/relationships/tags" Target="../tags/tag989.xml"/><Relationship Id="rId1" Type="http://schemas.openxmlformats.org/officeDocument/2006/relationships/tags" Target="../tags/tag988.xml"/><Relationship Id="rId6" Type="http://schemas.openxmlformats.org/officeDocument/2006/relationships/tags" Target="../tags/tag993.xml"/><Relationship Id="rId5" Type="http://schemas.openxmlformats.org/officeDocument/2006/relationships/tags" Target="../tags/tag992.xml"/><Relationship Id="rId4" Type="http://schemas.openxmlformats.org/officeDocument/2006/relationships/tags" Target="../tags/tag991.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349.xml"/><Relationship Id="rId7" Type="http://schemas.openxmlformats.org/officeDocument/2006/relationships/slideLayout" Target="../slideLayouts/slideLayout2.xml"/><Relationship Id="rId2" Type="http://schemas.openxmlformats.org/officeDocument/2006/relationships/tags" Target="../tags/tag348.xml"/><Relationship Id="rId1" Type="http://schemas.openxmlformats.org/officeDocument/2006/relationships/tags" Target="../tags/tag347.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9" Type="http://schemas.openxmlformats.org/officeDocument/2006/relationships/image" Target="../media/image5.png"/></Relationships>
</file>

<file path=ppt/slides/_rels/slide70.xml.rels><?xml version="1.0" encoding="UTF-8" standalone="yes"?>
<Relationships xmlns="http://schemas.openxmlformats.org/package/2006/relationships"><Relationship Id="rId8" Type="http://schemas.openxmlformats.org/officeDocument/2006/relationships/notesSlide" Target="../notesSlides/notesSlide70.xml"/><Relationship Id="rId3" Type="http://schemas.openxmlformats.org/officeDocument/2006/relationships/tags" Target="../tags/tag999.xml"/><Relationship Id="rId7" Type="http://schemas.openxmlformats.org/officeDocument/2006/relationships/slideLayout" Target="../slideLayouts/slideLayout2.xml"/><Relationship Id="rId2" Type="http://schemas.openxmlformats.org/officeDocument/2006/relationships/tags" Target="../tags/tag998.xml"/><Relationship Id="rId1" Type="http://schemas.openxmlformats.org/officeDocument/2006/relationships/tags" Target="../tags/tag997.xml"/><Relationship Id="rId6" Type="http://schemas.openxmlformats.org/officeDocument/2006/relationships/tags" Target="../tags/tag1002.xml"/><Relationship Id="rId5" Type="http://schemas.openxmlformats.org/officeDocument/2006/relationships/tags" Target="../tags/tag1001.xml"/><Relationship Id="rId4" Type="http://schemas.openxmlformats.org/officeDocument/2006/relationships/tags" Target="../tags/tag1000.xml"/></Relationships>
</file>

<file path=ppt/slides/_rels/slide71.xml.rels><?xml version="1.0" encoding="UTF-8" standalone="yes"?>
<Relationships xmlns="http://schemas.openxmlformats.org/package/2006/relationships"><Relationship Id="rId8" Type="http://schemas.openxmlformats.org/officeDocument/2006/relationships/notesSlide" Target="../notesSlides/notesSlide71.xml"/><Relationship Id="rId3" Type="http://schemas.openxmlformats.org/officeDocument/2006/relationships/tags" Target="../tags/tag1008.xml"/><Relationship Id="rId7" Type="http://schemas.openxmlformats.org/officeDocument/2006/relationships/slideLayout" Target="../slideLayouts/slideLayout2.xml"/><Relationship Id="rId2" Type="http://schemas.openxmlformats.org/officeDocument/2006/relationships/tags" Target="../tags/tag1007.xml"/><Relationship Id="rId1" Type="http://schemas.openxmlformats.org/officeDocument/2006/relationships/tags" Target="../tags/tag1006.xml"/><Relationship Id="rId6" Type="http://schemas.openxmlformats.org/officeDocument/2006/relationships/tags" Target="../tags/tag1011.xml"/><Relationship Id="rId5" Type="http://schemas.openxmlformats.org/officeDocument/2006/relationships/tags" Target="../tags/tag1010.xml"/><Relationship Id="rId4" Type="http://schemas.openxmlformats.org/officeDocument/2006/relationships/tags" Target="../tags/tag1009.xml"/></Relationships>
</file>

<file path=ppt/slides/_rels/slide72.xml.rels><?xml version="1.0" encoding="UTF-8" standalone="yes"?>
<Relationships xmlns="http://schemas.openxmlformats.org/package/2006/relationships"><Relationship Id="rId8" Type="http://schemas.openxmlformats.org/officeDocument/2006/relationships/notesSlide" Target="../notesSlides/notesSlide72.xml"/><Relationship Id="rId3" Type="http://schemas.openxmlformats.org/officeDocument/2006/relationships/tags" Target="../tags/tag1017.xml"/><Relationship Id="rId7" Type="http://schemas.openxmlformats.org/officeDocument/2006/relationships/slideLayout" Target="../slideLayouts/slideLayout2.xml"/><Relationship Id="rId2" Type="http://schemas.openxmlformats.org/officeDocument/2006/relationships/tags" Target="../tags/tag1016.xml"/><Relationship Id="rId1" Type="http://schemas.openxmlformats.org/officeDocument/2006/relationships/tags" Target="../tags/tag1015.xml"/><Relationship Id="rId6" Type="http://schemas.openxmlformats.org/officeDocument/2006/relationships/tags" Target="../tags/tag1020.xml"/><Relationship Id="rId5" Type="http://schemas.openxmlformats.org/officeDocument/2006/relationships/tags" Target="../tags/tag1019.xml"/><Relationship Id="rId4" Type="http://schemas.openxmlformats.org/officeDocument/2006/relationships/tags" Target="../tags/tag1018.xml"/></Relationships>
</file>

<file path=ppt/slides/_rels/slide73.xml.rels><?xml version="1.0" encoding="UTF-8" standalone="yes"?>
<Relationships xmlns="http://schemas.openxmlformats.org/package/2006/relationships"><Relationship Id="rId8" Type="http://schemas.openxmlformats.org/officeDocument/2006/relationships/notesSlide" Target="../notesSlides/notesSlide73.xml"/><Relationship Id="rId3" Type="http://schemas.openxmlformats.org/officeDocument/2006/relationships/tags" Target="../tags/tag1026.xml"/><Relationship Id="rId7" Type="http://schemas.openxmlformats.org/officeDocument/2006/relationships/slideLayout" Target="../slideLayouts/slideLayout2.xml"/><Relationship Id="rId2" Type="http://schemas.openxmlformats.org/officeDocument/2006/relationships/tags" Target="../tags/tag1025.xml"/><Relationship Id="rId1" Type="http://schemas.openxmlformats.org/officeDocument/2006/relationships/tags" Target="../tags/tag1024.xml"/><Relationship Id="rId6" Type="http://schemas.openxmlformats.org/officeDocument/2006/relationships/tags" Target="../tags/tag1029.xml"/><Relationship Id="rId5" Type="http://schemas.openxmlformats.org/officeDocument/2006/relationships/tags" Target="../tags/tag1028.xml"/><Relationship Id="rId4" Type="http://schemas.openxmlformats.org/officeDocument/2006/relationships/tags" Target="../tags/tag1027.xml"/></Relationships>
</file>

<file path=ppt/slides/_rels/slide74.xml.rels><?xml version="1.0" encoding="UTF-8" standalone="yes"?>
<Relationships xmlns="http://schemas.openxmlformats.org/package/2006/relationships"><Relationship Id="rId8" Type="http://schemas.openxmlformats.org/officeDocument/2006/relationships/notesSlide" Target="../notesSlides/notesSlide74.xml"/><Relationship Id="rId3" Type="http://schemas.openxmlformats.org/officeDocument/2006/relationships/tags" Target="../tags/tag1035.xml"/><Relationship Id="rId7" Type="http://schemas.openxmlformats.org/officeDocument/2006/relationships/slideLayout" Target="../slideLayouts/slideLayout2.xml"/><Relationship Id="rId2" Type="http://schemas.openxmlformats.org/officeDocument/2006/relationships/tags" Target="../tags/tag1034.xml"/><Relationship Id="rId1" Type="http://schemas.openxmlformats.org/officeDocument/2006/relationships/tags" Target="../tags/tag1033.xml"/><Relationship Id="rId6" Type="http://schemas.openxmlformats.org/officeDocument/2006/relationships/tags" Target="../tags/tag1038.xml"/><Relationship Id="rId5" Type="http://schemas.openxmlformats.org/officeDocument/2006/relationships/tags" Target="../tags/tag1037.xml"/><Relationship Id="rId4" Type="http://schemas.openxmlformats.org/officeDocument/2006/relationships/tags" Target="../tags/tag1036.xml"/></Relationships>
</file>

<file path=ppt/slides/_rels/slide75.xml.rels><?xml version="1.0" encoding="UTF-8" standalone="yes"?>
<Relationships xmlns="http://schemas.openxmlformats.org/package/2006/relationships"><Relationship Id="rId8" Type="http://schemas.openxmlformats.org/officeDocument/2006/relationships/notesSlide" Target="../notesSlides/notesSlide75.xml"/><Relationship Id="rId3" Type="http://schemas.openxmlformats.org/officeDocument/2006/relationships/tags" Target="../tags/tag1044.xml"/><Relationship Id="rId7" Type="http://schemas.openxmlformats.org/officeDocument/2006/relationships/slideLayout" Target="../slideLayouts/slideLayout2.xml"/><Relationship Id="rId2" Type="http://schemas.openxmlformats.org/officeDocument/2006/relationships/tags" Target="../tags/tag1043.xml"/><Relationship Id="rId1" Type="http://schemas.openxmlformats.org/officeDocument/2006/relationships/tags" Target="../tags/tag1042.xml"/><Relationship Id="rId6" Type="http://schemas.openxmlformats.org/officeDocument/2006/relationships/tags" Target="../tags/tag1047.xml"/><Relationship Id="rId5" Type="http://schemas.openxmlformats.org/officeDocument/2006/relationships/tags" Target="../tags/tag1046.xml"/><Relationship Id="rId4" Type="http://schemas.openxmlformats.org/officeDocument/2006/relationships/tags" Target="../tags/tag1045.xml"/></Relationships>
</file>

<file path=ppt/slides/_rels/slide76.xml.rels><?xml version="1.0" encoding="UTF-8" standalone="yes"?>
<Relationships xmlns="http://schemas.openxmlformats.org/package/2006/relationships"><Relationship Id="rId8" Type="http://schemas.openxmlformats.org/officeDocument/2006/relationships/notesSlide" Target="../notesSlides/notesSlide76.xml"/><Relationship Id="rId3" Type="http://schemas.openxmlformats.org/officeDocument/2006/relationships/tags" Target="../tags/tag1053.xml"/><Relationship Id="rId7" Type="http://schemas.openxmlformats.org/officeDocument/2006/relationships/slideLayout" Target="../slideLayouts/slideLayout2.xml"/><Relationship Id="rId2" Type="http://schemas.openxmlformats.org/officeDocument/2006/relationships/tags" Target="../tags/tag1052.xml"/><Relationship Id="rId1" Type="http://schemas.openxmlformats.org/officeDocument/2006/relationships/tags" Target="../tags/tag1051.xml"/><Relationship Id="rId6" Type="http://schemas.openxmlformats.org/officeDocument/2006/relationships/tags" Target="../tags/tag1056.xml"/><Relationship Id="rId5" Type="http://schemas.openxmlformats.org/officeDocument/2006/relationships/tags" Target="../tags/tag1055.xml"/><Relationship Id="rId4" Type="http://schemas.openxmlformats.org/officeDocument/2006/relationships/tags" Target="../tags/tag1054.xml"/></Relationships>
</file>

<file path=ppt/slides/_rels/slide77.xml.rels><?xml version="1.0" encoding="UTF-8" standalone="yes"?>
<Relationships xmlns="http://schemas.openxmlformats.org/package/2006/relationships"><Relationship Id="rId8" Type="http://schemas.openxmlformats.org/officeDocument/2006/relationships/notesSlide" Target="../notesSlides/notesSlide77.xml"/><Relationship Id="rId3" Type="http://schemas.openxmlformats.org/officeDocument/2006/relationships/tags" Target="../tags/tag1062.xml"/><Relationship Id="rId7" Type="http://schemas.openxmlformats.org/officeDocument/2006/relationships/slideLayout" Target="../slideLayouts/slideLayout2.xml"/><Relationship Id="rId2" Type="http://schemas.openxmlformats.org/officeDocument/2006/relationships/tags" Target="../tags/tag1061.xml"/><Relationship Id="rId1" Type="http://schemas.openxmlformats.org/officeDocument/2006/relationships/tags" Target="../tags/tag1060.xml"/><Relationship Id="rId6" Type="http://schemas.openxmlformats.org/officeDocument/2006/relationships/tags" Target="../tags/tag1065.xml"/><Relationship Id="rId5" Type="http://schemas.openxmlformats.org/officeDocument/2006/relationships/tags" Target="../tags/tag1064.xml"/><Relationship Id="rId4" Type="http://schemas.openxmlformats.org/officeDocument/2006/relationships/tags" Target="../tags/tag1063.xml"/></Relationships>
</file>

<file path=ppt/slides/_rels/slide78.xml.rels><?xml version="1.0" encoding="UTF-8" standalone="yes"?>
<Relationships xmlns="http://schemas.openxmlformats.org/package/2006/relationships"><Relationship Id="rId8" Type="http://schemas.openxmlformats.org/officeDocument/2006/relationships/notesSlide" Target="../notesSlides/notesSlide78.xml"/><Relationship Id="rId3" Type="http://schemas.openxmlformats.org/officeDocument/2006/relationships/tags" Target="../tags/tag1071.xml"/><Relationship Id="rId7" Type="http://schemas.openxmlformats.org/officeDocument/2006/relationships/slideLayout" Target="../slideLayouts/slideLayout2.xml"/><Relationship Id="rId2" Type="http://schemas.openxmlformats.org/officeDocument/2006/relationships/tags" Target="../tags/tag1070.xml"/><Relationship Id="rId1" Type="http://schemas.openxmlformats.org/officeDocument/2006/relationships/tags" Target="../tags/tag1069.xml"/><Relationship Id="rId6" Type="http://schemas.openxmlformats.org/officeDocument/2006/relationships/tags" Target="../tags/tag1074.xml"/><Relationship Id="rId5" Type="http://schemas.openxmlformats.org/officeDocument/2006/relationships/tags" Target="../tags/tag1073.xml"/><Relationship Id="rId4" Type="http://schemas.openxmlformats.org/officeDocument/2006/relationships/tags" Target="../tags/tag1072.xml"/></Relationships>
</file>

<file path=ppt/slides/_rels/slide79.xml.rels><?xml version="1.0" encoding="UTF-8" standalone="yes"?>
<Relationships xmlns="http://schemas.openxmlformats.org/package/2006/relationships"><Relationship Id="rId8" Type="http://schemas.openxmlformats.org/officeDocument/2006/relationships/notesSlide" Target="../notesSlides/notesSlide79.xml"/><Relationship Id="rId3" Type="http://schemas.openxmlformats.org/officeDocument/2006/relationships/tags" Target="../tags/tag1080.xml"/><Relationship Id="rId7" Type="http://schemas.openxmlformats.org/officeDocument/2006/relationships/slideLayout" Target="../slideLayouts/slideLayout2.xml"/><Relationship Id="rId2" Type="http://schemas.openxmlformats.org/officeDocument/2006/relationships/tags" Target="../tags/tag1079.xml"/><Relationship Id="rId1" Type="http://schemas.openxmlformats.org/officeDocument/2006/relationships/tags" Target="../tags/tag1078.xml"/><Relationship Id="rId6" Type="http://schemas.openxmlformats.org/officeDocument/2006/relationships/tags" Target="../tags/tag1083.xml"/><Relationship Id="rId5" Type="http://schemas.openxmlformats.org/officeDocument/2006/relationships/tags" Target="../tags/tag1082.xml"/><Relationship Id="rId4" Type="http://schemas.openxmlformats.org/officeDocument/2006/relationships/tags" Target="../tags/tag1081.xml"/></Relationships>
</file>

<file path=ppt/slides/_rels/slide8.xml.rels><?xml version="1.0" encoding="UTF-8" standalone="yes"?>
<Relationships xmlns="http://schemas.openxmlformats.org/package/2006/relationships"><Relationship Id="rId8" Type="http://schemas.openxmlformats.org/officeDocument/2006/relationships/tags" Target="../tags/tag363.xml"/><Relationship Id="rId3" Type="http://schemas.openxmlformats.org/officeDocument/2006/relationships/tags" Target="../tags/tag358.xml"/><Relationship Id="rId7" Type="http://schemas.openxmlformats.org/officeDocument/2006/relationships/tags" Target="../tags/tag362.xml"/><Relationship Id="rId12" Type="http://schemas.openxmlformats.org/officeDocument/2006/relationships/notesSlide" Target="../notesSlides/notesSlide8.xml"/><Relationship Id="rId2" Type="http://schemas.openxmlformats.org/officeDocument/2006/relationships/tags" Target="../tags/tag357.xml"/><Relationship Id="rId1" Type="http://schemas.openxmlformats.org/officeDocument/2006/relationships/tags" Target="../tags/tag356.xml"/><Relationship Id="rId6" Type="http://schemas.openxmlformats.org/officeDocument/2006/relationships/tags" Target="../tags/tag361.xml"/><Relationship Id="rId11" Type="http://schemas.openxmlformats.org/officeDocument/2006/relationships/slideLayout" Target="../slideLayouts/slideLayout2.xml"/><Relationship Id="rId5" Type="http://schemas.openxmlformats.org/officeDocument/2006/relationships/tags" Target="../tags/tag360.xml"/><Relationship Id="rId10" Type="http://schemas.openxmlformats.org/officeDocument/2006/relationships/tags" Target="../tags/tag365.xml"/><Relationship Id="rId4" Type="http://schemas.openxmlformats.org/officeDocument/2006/relationships/tags" Target="../tags/tag359.xml"/><Relationship Id="rId9" Type="http://schemas.openxmlformats.org/officeDocument/2006/relationships/tags" Target="../tags/tag364.xml"/></Relationships>
</file>

<file path=ppt/slides/_rels/slide80.xml.rels><?xml version="1.0" encoding="UTF-8" standalone="yes"?>
<Relationships xmlns="http://schemas.openxmlformats.org/package/2006/relationships"><Relationship Id="rId8" Type="http://schemas.openxmlformats.org/officeDocument/2006/relationships/notesSlide" Target="../notesSlides/notesSlide80.xml"/><Relationship Id="rId3" Type="http://schemas.openxmlformats.org/officeDocument/2006/relationships/tags" Target="../tags/tag1089.xml"/><Relationship Id="rId7" Type="http://schemas.openxmlformats.org/officeDocument/2006/relationships/slideLayout" Target="../slideLayouts/slideLayout2.xml"/><Relationship Id="rId2" Type="http://schemas.openxmlformats.org/officeDocument/2006/relationships/tags" Target="../tags/tag1088.xml"/><Relationship Id="rId1" Type="http://schemas.openxmlformats.org/officeDocument/2006/relationships/tags" Target="../tags/tag1087.xml"/><Relationship Id="rId6" Type="http://schemas.openxmlformats.org/officeDocument/2006/relationships/tags" Target="../tags/tag1092.xml"/><Relationship Id="rId5" Type="http://schemas.openxmlformats.org/officeDocument/2006/relationships/tags" Target="../tags/tag1091.xml"/><Relationship Id="rId4" Type="http://schemas.openxmlformats.org/officeDocument/2006/relationships/tags" Target="../tags/tag1090.xml"/></Relationships>
</file>

<file path=ppt/slides/_rels/slide81.xml.rels><?xml version="1.0" encoding="UTF-8" standalone="yes"?>
<Relationships xmlns="http://schemas.openxmlformats.org/package/2006/relationships"><Relationship Id="rId8" Type="http://schemas.openxmlformats.org/officeDocument/2006/relationships/notesSlide" Target="../notesSlides/notesSlide81.xml"/><Relationship Id="rId3" Type="http://schemas.openxmlformats.org/officeDocument/2006/relationships/tags" Target="../tags/tag1098.xml"/><Relationship Id="rId7" Type="http://schemas.openxmlformats.org/officeDocument/2006/relationships/slideLayout" Target="../slideLayouts/slideLayout2.xml"/><Relationship Id="rId2" Type="http://schemas.openxmlformats.org/officeDocument/2006/relationships/tags" Target="../tags/tag1097.xml"/><Relationship Id="rId1" Type="http://schemas.openxmlformats.org/officeDocument/2006/relationships/tags" Target="../tags/tag1096.xml"/><Relationship Id="rId6" Type="http://schemas.openxmlformats.org/officeDocument/2006/relationships/tags" Target="../tags/tag1101.xml"/><Relationship Id="rId5" Type="http://schemas.openxmlformats.org/officeDocument/2006/relationships/tags" Target="../tags/tag1100.xml"/><Relationship Id="rId4" Type="http://schemas.openxmlformats.org/officeDocument/2006/relationships/tags" Target="../tags/tag1099.xml"/></Relationships>
</file>

<file path=ppt/slides/_rels/slide82.xml.rels><?xml version="1.0" encoding="UTF-8" standalone="yes"?>
<Relationships xmlns="http://schemas.openxmlformats.org/package/2006/relationships"><Relationship Id="rId8" Type="http://schemas.openxmlformats.org/officeDocument/2006/relationships/notesSlide" Target="../notesSlides/notesSlide82.xml"/><Relationship Id="rId3" Type="http://schemas.openxmlformats.org/officeDocument/2006/relationships/tags" Target="../tags/tag1107.xml"/><Relationship Id="rId7" Type="http://schemas.openxmlformats.org/officeDocument/2006/relationships/slideLayout" Target="../slideLayouts/slideLayout2.xml"/><Relationship Id="rId2" Type="http://schemas.openxmlformats.org/officeDocument/2006/relationships/tags" Target="../tags/tag1106.xml"/><Relationship Id="rId1" Type="http://schemas.openxmlformats.org/officeDocument/2006/relationships/tags" Target="../tags/tag1105.xml"/><Relationship Id="rId6" Type="http://schemas.openxmlformats.org/officeDocument/2006/relationships/tags" Target="../tags/tag1110.xml"/><Relationship Id="rId5" Type="http://schemas.openxmlformats.org/officeDocument/2006/relationships/tags" Target="../tags/tag1109.xml"/><Relationship Id="rId4" Type="http://schemas.openxmlformats.org/officeDocument/2006/relationships/tags" Target="../tags/tag1108.xml"/></Relationships>
</file>

<file path=ppt/slides/_rels/slide83.xml.rels><?xml version="1.0" encoding="UTF-8" standalone="yes"?>
<Relationships xmlns="http://schemas.openxmlformats.org/package/2006/relationships"><Relationship Id="rId8" Type="http://schemas.openxmlformats.org/officeDocument/2006/relationships/notesSlide" Target="../notesSlides/notesSlide83.xml"/><Relationship Id="rId3" Type="http://schemas.openxmlformats.org/officeDocument/2006/relationships/tags" Target="../tags/tag1116.xml"/><Relationship Id="rId7" Type="http://schemas.openxmlformats.org/officeDocument/2006/relationships/slideLayout" Target="../slideLayouts/slideLayout2.xml"/><Relationship Id="rId2" Type="http://schemas.openxmlformats.org/officeDocument/2006/relationships/tags" Target="../tags/tag1115.xml"/><Relationship Id="rId1" Type="http://schemas.openxmlformats.org/officeDocument/2006/relationships/tags" Target="../tags/tag1114.xml"/><Relationship Id="rId6" Type="http://schemas.openxmlformats.org/officeDocument/2006/relationships/tags" Target="../tags/tag1119.xml"/><Relationship Id="rId5" Type="http://schemas.openxmlformats.org/officeDocument/2006/relationships/tags" Target="../tags/tag1118.xml"/><Relationship Id="rId4" Type="http://schemas.openxmlformats.org/officeDocument/2006/relationships/tags" Target="../tags/tag1117.xml"/></Relationships>
</file>

<file path=ppt/slides/_rels/slide84.xml.rels><?xml version="1.0" encoding="UTF-8" standalone="yes"?>
<Relationships xmlns="http://schemas.openxmlformats.org/package/2006/relationships"><Relationship Id="rId8" Type="http://schemas.openxmlformats.org/officeDocument/2006/relationships/notesSlide" Target="../notesSlides/notesSlide84.xml"/><Relationship Id="rId3" Type="http://schemas.openxmlformats.org/officeDocument/2006/relationships/tags" Target="../tags/tag1125.xml"/><Relationship Id="rId7" Type="http://schemas.openxmlformats.org/officeDocument/2006/relationships/slideLayout" Target="../slideLayouts/slideLayout2.xml"/><Relationship Id="rId2" Type="http://schemas.openxmlformats.org/officeDocument/2006/relationships/tags" Target="../tags/tag1124.xml"/><Relationship Id="rId1" Type="http://schemas.openxmlformats.org/officeDocument/2006/relationships/tags" Target="../tags/tag1123.xml"/><Relationship Id="rId6" Type="http://schemas.openxmlformats.org/officeDocument/2006/relationships/tags" Target="../tags/tag1128.xml"/><Relationship Id="rId5" Type="http://schemas.openxmlformats.org/officeDocument/2006/relationships/tags" Target="../tags/tag1127.xml"/><Relationship Id="rId4" Type="http://schemas.openxmlformats.org/officeDocument/2006/relationships/tags" Target="../tags/tag1126.xml"/></Relationships>
</file>

<file path=ppt/slides/_rels/slide85.xml.rels><?xml version="1.0" encoding="UTF-8" standalone="yes"?>
<Relationships xmlns="http://schemas.openxmlformats.org/package/2006/relationships"><Relationship Id="rId8" Type="http://schemas.openxmlformats.org/officeDocument/2006/relationships/notesSlide" Target="../notesSlides/notesSlide85.xml"/><Relationship Id="rId3" Type="http://schemas.openxmlformats.org/officeDocument/2006/relationships/tags" Target="../tags/tag1134.xml"/><Relationship Id="rId7" Type="http://schemas.openxmlformats.org/officeDocument/2006/relationships/slideLayout" Target="../slideLayouts/slideLayout2.xml"/><Relationship Id="rId2" Type="http://schemas.openxmlformats.org/officeDocument/2006/relationships/tags" Target="../tags/tag1133.xml"/><Relationship Id="rId1" Type="http://schemas.openxmlformats.org/officeDocument/2006/relationships/tags" Target="../tags/tag1132.xml"/><Relationship Id="rId6" Type="http://schemas.openxmlformats.org/officeDocument/2006/relationships/tags" Target="../tags/tag1137.xml"/><Relationship Id="rId5" Type="http://schemas.openxmlformats.org/officeDocument/2006/relationships/tags" Target="../tags/tag1136.xml"/><Relationship Id="rId4" Type="http://schemas.openxmlformats.org/officeDocument/2006/relationships/tags" Target="../tags/tag1135.xml"/></Relationships>
</file>

<file path=ppt/slides/_rels/slide86.xml.rels><?xml version="1.0" encoding="UTF-8" standalone="yes"?>
<Relationships xmlns="http://schemas.openxmlformats.org/package/2006/relationships"><Relationship Id="rId8" Type="http://schemas.openxmlformats.org/officeDocument/2006/relationships/notesSlide" Target="../notesSlides/notesSlide86.xml"/><Relationship Id="rId3" Type="http://schemas.openxmlformats.org/officeDocument/2006/relationships/tags" Target="../tags/tag1143.xml"/><Relationship Id="rId7" Type="http://schemas.openxmlformats.org/officeDocument/2006/relationships/slideLayout" Target="../slideLayouts/slideLayout2.xml"/><Relationship Id="rId2" Type="http://schemas.openxmlformats.org/officeDocument/2006/relationships/tags" Target="../tags/tag1142.xml"/><Relationship Id="rId1" Type="http://schemas.openxmlformats.org/officeDocument/2006/relationships/tags" Target="../tags/tag1141.xml"/><Relationship Id="rId6" Type="http://schemas.openxmlformats.org/officeDocument/2006/relationships/tags" Target="../tags/tag1146.xml"/><Relationship Id="rId5" Type="http://schemas.openxmlformats.org/officeDocument/2006/relationships/tags" Target="../tags/tag1145.xml"/><Relationship Id="rId4" Type="http://schemas.openxmlformats.org/officeDocument/2006/relationships/tags" Target="../tags/tag1144.xml"/></Relationships>
</file>

<file path=ppt/slides/_rels/slide87.xml.rels><?xml version="1.0" encoding="UTF-8" standalone="yes"?>
<Relationships xmlns="http://schemas.openxmlformats.org/package/2006/relationships"><Relationship Id="rId8" Type="http://schemas.openxmlformats.org/officeDocument/2006/relationships/notesSlide" Target="../notesSlides/notesSlide87.xml"/><Relationship Id="rId3" Type="http://schemas.openxmlformats.org/officeDocument/2006/relationships/tags" Target="../tags/tag1152.xml"/><Relationship Id="rId7" Type="http://schemas.openxmlformats.org/officeDocument/2006/relationships/slideLayout" Target="../slideLayouts/slideLayout2.xml"/><Relationship Id="rId2" Type="http://schemas.openxmlformats.org/officeDocument/2006/relationships/tags" Target="../tags/tag1151.xml"/><Relationship Id="rId1" Type="http://schemas.openxmlformats.org/officeDocument/2006/relationships/tags" Target="../tags/tag1150.xml"/><Relationship Id="rId6" Type="http://schemas.openxmlformats.org/officeDocument/2006/relationships/tags" Target="../tags/tag1155.xml"/><Relationship Id="rId5" Type="http://schemas.openxmlformats.org/officeDocument/2006/relationships/tags" Target="../tags/tag1154.xml"/><Relationship Id="rId4" Type="http://schemas.openxmlformats.org/officeDocument/2006/relationships/tags" Target="../tags/tag1153.xml"/></Relationships>
</file>

<file path=ppt/slides/_rels/slide88.xml.rels><?xml version="1.0" encoding="UTF-8" standalone="yes"?>
<Relationships xmlns="http://schemas.openxmlformats.org/package/2006/relationships"><Relationship Id="rId8" Type="http://schemas.openxmlformats.org/officeDocument/2006/relationships/notesSlide" Target="../notesSlides/notesSlide88.xml"/><Relationship Id="rId3" Type="http://schemas.openxmlformats.org/officeDocument/2006/relationships/tags" Target="../tags/tag1161.xml"/><Relationship Id="rId7" Type="http://schemas.openxmlformats.org/officeDocument/2006/relationships/slideLayout" Target="../slideLayouts/slideLayout2.xml"/><Relationship Id="rId2" Type="http://schemas.openxmlformats.org/officeDocument/2006/relationships/tags" Target="../tags/tag1160.xml"/><Relationship Id="rId1" Type="http://schemas.openxmlformats.org/officeDocument/2006/relationships/tags" Target="../tags/tag1159.xml"/><Relationship Id="rId6" Type="http://schemas.openxmlformats.org/officeDocument/2006/relationships/tags" Target="../tags/tag1164.xml"/><Relationship Id="rId5" Type="http://schemas.openxmlformats.org/officeDocument/2006/relationships/tags" Target="../tags/tag1163.xml"/><Relationship Id="rId4" Type="http://schemas.openxmlformats.org/officeDocument/2006/relationships/tags" Target="../tags/tag1162.xml"/></Relationships>
</file>

<file path=ppt/slides/_rels/slide89.xml.rels><?xml version="1.0" encoding="UTF-8" standalone="yes"?>
<Relationships xmlns="http://schemas.openxmlformats.org/package/2006/relationships"><Relationship Id="rId8" Type="http://schemas.openxmlformats.org/officeDocument/2006/relationships/notesSlide" Target="../notesSlides/notesSlide89.xml"/><Relationship Id="rId3" Type="http://schemas.openxmlformats.org/officeDocument/2006/relationships/tags" Target="../tags/tag1170.xml"/><Relationship Id="rId7" Type="http://schemas.openxmlformats.org/officeDocument/2006/relationships/slideLayout" Target="../slideLayouts/slideLayout2.xml"/><Relationship Id="rId2" Type="http://schemas.openxmlformats.org/officeDocument/2006/relationships/tags" Target="../tags/tag1169.xml"/><Relationship Id="rId1" Type="http://schemas.openxmlformats.org/officeDocument/2006/relationships/tags" Target="../tags/tag1168.xml"/><Relationship Id="rId6" Type="http://schemas.openxmlformats.org/officeDocument/2006/relationships/tags" Target="../tags/tag1173.xml"/><Relationship Id="rId5" Type="http://schemas.openxmlformats.org/officeDocument/2006/relationships/tags" Target="../tags/tag1172.xml"/><Relationship Id="rId4" Type="http://schemas.openxmlformats.org/officeDocument/2006/relationships/tags" Target="../tags/tag1171.xml"/></Relationships>
</file>

<file path=ppt/slides/_rels/slide9.xml.rels><?xml version="1.0" encoding="UTF-8" standalone="yes"?>
<Relationships xmlns="http://schemas.openxmlformats.org/package/2006/relationships"><Relationship Id="rId8" Type="http://schemas.openxmlformats.org/officeDocument/2006/relationships/tags" Target="../tags/tag376.xml"/><Relationship Id="rId13" Type="http://schemas.openxmlformats.org/officeDocument/2006/relationships/slideLayout" Target="../slideLayouts/slideLayout2.xml"/><Relationship Id="rId3" Type="http://schemas.openxmlformats.org/officeDocument/2006/relationships/tags" Target="../tags/tag371.xml"/><Relationship Id="rId7" Type="http://schemas.openxmlformats.org/officeDocument/2006/relationships/tags" Target="../tags/tag375.xml"/><Relationship Id="rId12" Type="http://schemas.openxmlformats.org/officeDocument/2006/relationships/tags" Target="../tags/tag380.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tags" Target="../tags/tag374.xml"/><Relationship Id="rId11" Type="http://schemas.openxmlformats.org/officeDocument/2006/relationships/tags" Target="../tags/tag379.xml"/><Relationship Id="rId5" Type="http://schemas.openxmlformats.org/officeDocument/2006/relationships/tags" Target="../tags/tag373.xml"/><Relationship Id="rId10" Type="http://schemas.openxmlformats.org/officeDocument/2006/relationships/tags" Target="../tags/tag378.xml"/><Relationship Id="rId4" Type="http://schemas.openxmlformats.org/officeDocument/2006/relationships/tags" Target="../tags/tag372.xml"/><Relationship Id="rId9" Type="http://schemas.openxmlformats.org/officeDocument/2006/relationships/tags" Target="../tags/tag377.xml"/><Relationship Id="rId14"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8" Type="http://schemas.openxmlformats.org/officeDocument/2006/relationships/notesSlide" Target="../notesSlides/notesSlide90.xml"/><Relationship Id="rId3" Type="http://schemas.openxmlformats.org/officeDocument/2006/relationships/tags" Target="../tags/tag1179.xml"/><Relationship Id="rId7" Type="http://schemas.openxmlformats.org/officeDocument/2006/relationships/slideLayout" Target="../slideLayouts/slideLayout2.xml"/><Relationship Id="rId2" Type="http://schemas.openxmlformats.org/officeDocument/2006/relationships/tags" Target="../tags/tag1178.xml"/><Relationship Id="rId1" Type="http://schemas.openxmlformats.org/officeDocument/2006/relationships/tags" Target="../tags/tag1177.xml"/><Relationship Id="rId6" Type="http://schemas.openxmlformats.org/officeDocument/2006/relationships/tags" Target="../tags/tag1182.xml"/><Relationship Id="rId5" Type="http://schemas.openxmlformats.org/officeDocument/2006/relationships/tags" Target="../tags/tag1181.xml"/><Relationship Id="rId4" Type="http://schemas.openxmlformats.org/officeDocument/2006/relationships/tags" Target="../tags/tag1180.xml"/></Relationships>
</file>

<file path=ppt/slides/_rels/slide91.xml.rels><?xml version="1.0" encoding="UTF-8" standalone="yes"?>
<Relationships xmlns="http://schemas.openxmlformats.org/package/2006/relationships"><Relationship Id="rId8" Type="http://schemas.openxmlformats.org/officeDocument/2006/relationships/notesSlide" Target="../notesSlides/notesSlide91.xml"/><Relationship Id="rId3" Type="http://schemas.openxmlformats.org/officeDocument/2006/relationships/tags" Target="../tags/tag1188.xml"/><Relationship Id="rId7" Type="http://schemas.openxmlformats.org/officeDocument/2006/relationships/slideLayout" Target="../slideLayouts/slideLayout2.xml"/><Relationship Id="rId2" Type="http://schemas.openxmlformats.org/officeDocument/2006/relationships/tags" Target="../tags/tag1187.xml"/><Relationship Id="rId1" Type="http://schemas.openxmlformats.org/officeDocument/2006/relationships/tags" Target="../tags/tag1186.xml"/><Relationship Id="rId6" Type="http://schemas.openxmlformats.org/officeDocument/2006/relationships/tags" Target="../tags/tag1191.xml"/><Relationship Id="rId5" Type="http://schemas.openxmlformats.org/officeDocument/2006/relationships/tags" Target="../tags/tag1190.xml"/><Relationship Id="rId4" Type="http://schemas.openxmlformats.org/officeDocument/2006/relationships/tags" Target="../tags/tag1189.xml"/></Relationships>
</file>

<file path=ppt/slides/_rels/slide92.xml.rels><?xml version="1.0" encoding="UTF-8" standalone="yes"?>
<Relationships xmlns="http://schemas.openxmlformats.org/package/2006/relationships"><Relationship Id="rId8" Type="http://schemas.openxmlformats.org/officeDocument/2006/relationships/notesSlide" Target="../notesSlides/notesSlide92.xml"/><Relationship Id="rId3" Type="http://schemas.openxmlformats.org/officeDocument/2006/relationships/tags" Target="../tags/tag1197.xml"/><Relationship Id="rId7" Type="http://schemas.openxmlformats.org/officeDocument/2006/relationships/slideLayout" Target="../slideLayouts/slideLayout2.xml"/><Relationship Id="rId2" Type="http://schemas.openxmlformats.org/officeDocument/2006/relationships/tags" Target="../tags/tag1196.xml"/><Relationship Id="rId1" Type="http://schemas.openxmlformats.org/officeDocument/2006/relationships/tags" Target="../tags/tag1195.xml"/><Relationship Id="rId6" Type="http://schemas.openxmlformats.org/officeDocument/2006/relationships/tags" Target="../tags/tag1200.xml"/><Relationship Id="rId5" Type="http://schemas.openxmlformats.org/officeDocument/2006/relationships/tags" Target="../tags/tag1199.xml"/><Relationship Id="rId4" Type="http://schemas.openxmlformats.org/officeDocument/2006/relationships/tags" Target="../tags/tag1198.xml"/></Relationships>
</file>

<file path=ppt/slides/_rels/slide93.xml.rels><?xml version="1.0" encoding="UTF-8" standalone="yes"?>
<Relationships xmlns="http://schemas.openxmlformats.org/package/2006/relationships"><Relationship Id="rId8" Type="http://schemas.openxmlformats.org/officeDocument/2006/relationships/notesSlide" Target="../notesSlides/notesSlide93.xml"/><Relationship Id="rId3" Type="http://schemas.openxmlformats.org/officeDocument/2006/relationships/tags" Target="../tags/tag1206.xml"/><Relationship Id="rId7" Type="http://schemas.openxmlformats.org/officeDocument/2006/relationships/slideLayout" Target="../slideLayouts/slideLayout2.xml"/><Relationship Id="rId2" Type="http://schemas.openxmlformats.org/officeDocument/2006/relationships/tags" Target="../tags/tag1205.xml"/><Relationship Id="rId1" Type="http://schemas.openxmlformats.org/officeDocument/2006/relationships/tags" Target="../tags/tag1204.xml"/><Relationship Id="rId6" Type="http://schemas.openxmlformats.org/officeDocument/2006/relationships/tags" Target="../tags/tag1209.xml"/><Relationship Id="rId5" Type="http://schemas.openxmlformats.org/officeDocument/2006/relationships/tags" Target="../tags/tag1208.xml"/><Relationship Id="rId4" Type="http://schemas.openxmlformats.org/officeDocument/2006/relationships/tags" Target="../tags/tag1207.xml"/></Relationships>
</file>

<file path=ppt/slides/_rels/slide94.xml.rels><?xml version="1.0" encoding="UTF-8" standalone="yes"?>
<Relationships xmlns="http://schemas.openxmlformats.org/package/2006/relationships"><Relationship Id="rId8" Type="http://schemas.openxmlformats.org/officeDocument/2006/relationships/notesSlide" Target="../notesSlides/notesSlide94.xml"/><Relationship Id="rId3" Type="http://schemas.openxmlformats.org/officeDocument/2006/relationships/tags" Target="../tags/tag1215.xml"/><Relationship Id="rId7" Type="http://schemas.openxmlformats.org/officeDocument/2006/relationships/slideLayout" Target="../slideLayouts/slideLayout2.xml"/><Relationship Id="rId2" Type="http://schemas.openxmlformats.org/officeDocument/2006/relationships/tags" Target="../tags/tag1214.xml"/><Relationship Id="rId1" Type="http://schemas.openxmlformats.org/officeDocument/2006/relationships/tags" Target="../tags/tag1213.xml"/><Relationship Id="rId6" Type="http://schemas.openxmlformats.org/officeDocument/2006/relationships/tags" Target="../tags/tag1218.xml"/><Relationship Id="rId5" Type="http://schemas.openxmlformats.org/officeDocument/2006/relationships/tags" Target="../tags/tag1217.xml"/><Relationship Id="rId4" Type="http://schemas.openxmlformats.org/officeDocument/2006/relationships/tags" Target="../tags/tag1216.xml"/></Relationships>
</file>

<file path=ppt/slides/_rels/slide95.xml.rels><?xml version="1.0" encoding="UTF-8" standalone="yes"?>
<Relationships xmlns="http://schemas.openxmlformats.org/package/2006/relationships"><Relationship Id="rId8" Type="http://schemas.openxmlformats.org/officeDocument/2006/relationships/notesSlide" Target="../notesSlides/notesSlide95.xml"/><Relationship Id="rId3" Type="http://schemas.openxmlformats.org/officeDocument/2006/relationships/tags" Target="../tags/tag1224.xml"/><Relationship Id="rId7" Type="http://schemas.openxmlformats.org/officeDocument/2006/relationships/slideLayout" Target="../slideLayouts/slideLayout2.xml"/><Relationship Id="rId2" Type="http://schemas.openxmlformats.org/officeDocument/2006/relationships/tags" Target="../tags/tag1223.xml"/><Relationship Id="rId1" Type="http://schemas.openxmlformats.org/officeDocument/2006/relationships/tags" Target="../tags/tag1222.xml"/><Relationship Id="rId6" Type="http://schemas.openxmlformats.org/officeDocument/2006/relationships/tags" Target="../tags/tag1227.xml"/><Relationship Id="rId5" Type="http://schemas.openxmlformats.org/officeDocument/2006/relationships/tags" Target="../tags/tag1226.xml"/><Relationship Id="rId4" Type="http://schemas.openxmlformats.org/officeDocument/2006/relationships/tags" Target="../tags/tag1225.xml"/></Relationships>
</file>

<file path=ppt/slides/_rels/slide96.xml.rels><?xml version="1.0" encoding="UTF-8" standalone="yes"?>
<Relationships xmlns="http://schemas.openxmlformats.org/package/2006/relationships"><Relationship Id="rId8" Type="http://schemas.openxmlformats.org/officeDocument/2006/relationships/notesSlide" Target="../notesSlides/notesSlide96.xml"/><Relationship Id="rId3" Type="http://schemas.openxmlformats.org/officeDocument/2006/relationships/tags" Target="../tags/tag1233.xml"/><Relationship Id="rId7" Type="http://schemas.openxmlformats.org/officeDocument/2006/relationships/slideLayout" Target="../slideLayouts/slideLayout2.xml"/><Relationship Id="rId2" Type="http://schemas.openxmlformats.org/officeDocument/2006/relationships/tags" Target="../tags/tag1232.xml"/><Relationship Id="rId1" Type="http://schemas.openxmlformats.org/officeDocument/2006/relationships/tags" Target="../tags/tag1231.xml"/><Relationship Id="rId6" Type="http://schemas.openxmlformats.org/officeDocument/2006/relationships/tags" Target="../tags/tag1236.xml"/><Relationship Id="rId5" Type="http://schemas.openxmlformats.org/officeDocument/2006/relationships/tags" Target="../tags/tag1235.xml"/><Relationship Id="rId4" Type="http://schemas.openxmlformats.org/officeDocument/2006/relationships/tags" Target="../tags/tag1234.xml"/></Relationships>
</file>

<file path=ppt/slides/_rels/slide97.xml.rels><?xml version="1.0" encoding="UTF-8" standalone="yes"?>
<Relationships xmlns="http://schemas.openxmlformats.org/package/2006/relationships"><Relationship Id="rId8" Type="http://schemas.openxmlformats.org/officeDocument/2006/relationships/notesSlide" Target="../notesSlides/notesSlide97.xml"/><Relationship Id="rId3" Type="http://schemas.openxmlformats.org/officeDocument/2006/relationships/tags" Target="../tags/tag1242.xml"/><Relationship Id="rId7" Type="http://schemas.openxmlformats.org/officeDocument/2006/relationships/slideLayout" Target="../slideLayouts/slideLayout2.xml"/><Relationship Id="rId2" Type="http://schemas.openxmlformats.org/officeDocument/2006/relationships/tags" Target="../tags/tag1241.xml"/><Relationship Id="rId1" Type="http://schemas.openxmlformats.org/officeDocument/2006/relationships/tags" Target="../tags/tag1240.xml"/><Relationship Id="rId6" Type="http://schemas.openxmlformats.org/officeDocument/2006/relationships/tags" Target="../tags/tag1245.xml"/><Relationship Id="rId5" Type="http://schemas.openxmlformats.org/officeDocument/2006/relationships/tags" Target="../tags/tag1244.xml"/><Relationship Id="rId4" Type="http://schemas.openxmlformats.org/officeDocument/2006/relationships/tags" Target="../tags/tag1243.xml"/></Relationships>
</file>

<file path=ppt/slides/_rels/slide98.xml.rels><?xml version="1.0" encoding="UTF-8" standalone="yes"?>
<Relationships xmlns="http://schemas.openxmlformats.org/package/2006/relationships"><Relationship Id="rId8" Type="http://schemas.openxmlformats.org/officeDocument/2006/relationships/notesSlide" Target="../notesSlides/notesSlide98.xml"/><Relationship Id="rId3" Type="http://schemas.openxmlformats.org/officeDocument/2006/relationships/tags" Target="../tags/tag1251.xml"/><Relationship Id="rId7" Type="http://schemas.openxmlformats.org/officeDocument/2006/relationships/slideLayout" Target="../slideLayouts/slideLayout2.xml"/><Relationship Id="rId2" Type="http://schemas.openxmlformats.org/officeDocument/2006/relationships/tags" Target="../tags/tag1250.xml"/><Relationship Id="rId1" Type="http://schemas.openxmlformats.org/officeDocument/2006/relationships/tags" Target="../tags/tag1249.xml"/><Relationship Id="rId6" Type="http://schemas.openxmlformats.org/officeDocument/2006/relationships/tags" Target="../tags/tag1254.xml"/><Relationship Id="rId5" Type="http://schemas.openxmlformats.org/officeDocument/2006/relationships/tags" Target="../tags/tag1253.xml"/><Relationship Id="rId4" Type="http://schemas.openxmlformats.org/officeDocument/2006/relationships/tags" Target="../tags/tag1252.xml"/></Relationships>
</file>

<file path=ppt/slides/_rels/slide99.xml.rels><?xml version="1.0" encoding="UTF-8" standalone="yes"?>
<Relationships xmlns="http://schemas.openxmlformats.org/package/2006/relationships"><Relationship Id="rId8" Type="http://schemas.openxmlformats.org/officeDocument/2006/relationships/notesSlide" Target="../notesSlides/notesSlide99.xml"/><Relationship Id="rId3" Type="http://schemas.openxmlformats.org/officeDocument/2006/relationships/tags" Target="../tags/tag1260.xml"/><Relationship Id="rId7" Type="http://schemas.openxmlformats.org/officeDocument/2006/relationships/slideLayout" Target="../slideLayouts/slideLayout2.xml"/><Relationship Id="rId2" Type="http://schemas.openxmlformats.org/officeDocument/2006/relationships/tags" Target="../tags/tag1259.xml"/><Relationship Id="rId1" Type="http://schemas.openxmlformats.org/officeDocument/2006/relationships/tags" Target="../tags/tag1258.xml"/><Relationship Id="rId6" Type="http://schemas.openxmlformats.org/officeDocument/2006/relationships/tags" Target="../tags/tag1263.xml"/><Relationship Id="rId5" Type="http://schemas.openxmlformats.org/officeDocument/2006/relationships/tags" Target="../tags/tag1262.xml"/><Relationship Id="rId4" Type="http://schemas.openxmlformats.org/officeDocument/2006/relationships/tags" Target="../tags/tag12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5"/>
          <p:cNvPicPr>
            <a:picLocks noChangeAspect="1"/>
          </p:cNvPicPr>
          <p:nvPr>
            <p:custDataLst>
              <p:tags r:id="rId1"/>
            </p:custDataLst>
          </p:nvPr>
        </p:nvPicPr>
        <p:blipFill>
          <a:blip r:embed="rId7"/>
          <a:stretch>
            <a:fillRect/>
          </a:stretch>
        </p:blipFill>
        <p:spPr>
          <a:xfrm>
            <a:off x="7227888" y="2168525"/>
            <a:ext cx="827087" cy="827088"/>
          </a:xfrm>
          <a:prstGeom prst="rect">
            <a:avLst/>
          </a:prstGeom>
          <a:noFill/>
          <a:ln w="9525">
            <a:noFill/>
          </a:ln>
        </p:spPr>
      </p:pic>
      <p:pic>
        <p:nvPicPr>
          <p:cNvPr id="27652" name="图片 3" descr="1"/>
          <p:cNvPicPr>
            <a:picLocks noChangeAspect="1"/>
          </p:cNvPicPr>
          <p:nvPr>
            <p:custDataLst>
              <p:tags r:id="rId2"/>
            </p:custDataLst>
          </p:nvPr>
        </p:nvPicPr>
        <p:blipFill>
          <a:blip r:embed="rId8"/>
          <a:stretch>
            <a:fillRect/>
          </a:stretch>
        </p:blipFill>
        <p:spPr>
          <a:xfrm>
            <a:off x="5344795" y="1655445"/>
            <a:ext cx="6478905" cy="4871720"/>
          </a:xfrm>
          <a:prstGeom prst="rect">
            <a:avLst/>
          </a:prstGeom>
          <a:noFill/>
          <a:ln w="9525">
            <a:noFill/>
          </a:ln>
        </p:spPr>
      </p:pic>
      <p:sp>
        <p:nvSpPr>
          <p:cNvPr id="5" name="文本框 4"/>
          <p:cNvSpPr txBox="1"/>
          <p:nvPr>
            <p:custDataLst>
              <p:tags r:id="rId3"/>
            </p:custDataLst>
          </p:nvPr>
        </p:nvSpPr>
        <p:spPr>
          <a:xfrm>
            <a:off x="5190405" y="2168525"/>
            <a:ext cx="4429083" cy="974090"/>
          </a:xfrm>
          <a:prstGeom prst="rect">
            <a:avLst/>
          </a:prstGeom>
          <a:noFill/>
        </p:spPr>
        <p:txBody>
          <a:bodyPr wrap="square" rtlCol="0">
            <a:spAutoFit/>
            <a:scene3d>
              <a:camera prst="orthographicFront"/>
              <a:lightRig rig="threePt" dir="t"/>
            </a:scene3d>
          </a:bodyPr>
          <a:lstStyle/>
          <a:p>
            <a:r>
              <a:rPr lang="en-US" sz="3600" b="1" noProof="1">
                <a:ln w="10160">
                  <a:solidFill>
                    <a:schemeClr val="accent5"/>
                  </a:solidFill>
                  <a:prstDash val="solid"/>
                </a:ln>
                <a:solidFill>
                  <a:schemeClr val="bg1"/>
                </a:solidFill>
                <a:effectLst>
                  <a:outerShdw blurRad="38100" dist="22860" dir="5400000" algn="tl" rotWithShape="0">
                    <a:srgbClr val="000000">
                      <a:alpha val="30000"/>
                    </a:srgbClr>
                  </a:outerShdw>
                </a:effectLst>
                <a:latin typeface="汉仪晓波画报黑W" panose="00020600040101010101" charset="-122"/>
                <a:ea typeface="汉仪晓波画报黑W" panose="00020600040101010101" charset="-122"/>
                <a:cs typeface="+mn-cs"/>
              </a:rPr>
              <a:t>         </a:t>
            </a:r>
            <a:r>
              <a:rPr lang="zh-CN" altLang="en-US" sz="2665" b="1" dirty="0">
                <a:solidFill>
                  <a:schemeClr val="bg1"/>
                </a:solidFill>
                <a:latin typeface="微软雅黑" pitchFamily="34" charset="-122"/>
                <a:ea typeface="微软雅黑" pitchFamily="34" charset="-122"/>
                <a:sym typeface="+mn-ea"/>
              </a:rPr>
              <a:t>《逻辑的力量》</a:t>
            </a:r>
          </a:p>
          <a:p>
            <a:r>
              <a:rPr lang="zh-CN" altLang="en-US" sz="2135" b="1" dirty="0">
                <a:solidFill>
                  <a:schemeClr val="bg1"/>
                </a:solidFill>
                <a:latin typeface="微软雅黑" pitchFamily="34" charset="-122"/>
                <a:ea typeface="微软雅黑" pitchFamily="34" charset="-122"/>
                <a:sym typeface="+mn-ea"/>
              </a:rPr>
              <a:t>             </a:t>
            </a:r>
          </a:p>
        </p:txBody>
      </p:sp>
      <p:pic>
        <p:nvPicPr>
          <p:cNvPr id="27654" name="图片 5" descr="59235880b5a43_610"/>
          <p:cNvPicPr>
            <a:picLocks noChangeAspect="1"/>
          </p:cNvPicPr>
          <p:nvPr>
            <p:custDataLst>
              <p:tags r:id="rId4"/>
            </p:custDataLst>
          </p:nvPr>
        </p:nvPicPr>
        <p:blipFill>
          <a:blip r:embed="rId9"/>
          <a:stretch>
            <a:fillRect/>
          </a:stretch>
        </p:blipFill>
        <p:spPr>
          <a:xfrm>
            <a:off x="811213" y="3738563"/>
            <a:ext cx="2789237" cy="2198687"/>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18"/>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19"/>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思维与论证的关系</a:t>
            </a:r>
          </a:p>
        </p:txBody>
      </p:sp>
      <p:sp>
        <p:nvSpPr>
          <p:cNvPr id="18" name="矩形 17"/>
          <p:cNvSpPr/>
          <p:nvPr>
            <p:custDataLst>
              <p:tags r:id="rId4"/>
            </p:custDataLst>
          </p:nvPr>
        </p:nvSpPr>
        <p:spPr>
          <a:xfrm>
            <a:off x="1790793" y="3754781"/>
            <a:ext cx="2046923" cy="1023461"/>
          </a:xfrm>
          <a:prstGeom prst="rect">
            <a:avLst/>
          </a:prstGeom>
          <a:solidFill>
            <a:srgbClr val="1F74AD"/>
          </a:solidFill>
          <a:ln w="19050">
            <a:solidFill>
              <a:srgbClr val="1F74AD">
                <a:lumMod val="75000"/>
              </a:srgbClr>
            </a:solidFill>
          </a:ln>
        </p:spPr>
        <p:style>
          <a:lnRef idx="2">
            <a:sysClr val="window" lastClr="FFFFFF">
              <a:hueOff val="0"/>
              <a:satOff val="0"/>
              <a:lumOff val="0"/>
              <a:alphaOff val="0"/>
            </a:sysClr>
          </a:lnRef>
          <a:fillRef idx="1">
            <a:srgbClr val="1F74AD">
              <a:hueOff val="0"/>
              <a:satOff val="0"/>
              <a:lumOff val="0"/>
              <a:alphaOff val="0"/>
            </a:srgbClr>
          </a:fillRef>
          <a:effectRef idx="0">
            <a:srgbClr val="1F74AD">
              <a:hueOff val="0"/>
              <a:satOff val="0"/>
              <a:lumOff val="0"/>
              <a:alphaOff val="0"/>
            </a:srgbClr>
          </a:effectRef>
          <a:fontRef idx="minor">
            <a:sysClr val="window" lastClr="FFFFFF"/>
          </a:fontRef>
        </p:style>
        <p:txBody>
          <a:bodyPr spcFirstLastPara="0" vert="horz" wrap="square" lIns="68137" tIns="68137" rIns="68137" bIns="68137" numCol="1" spcCol="1270" anchor="ctr" anchorCtr="0">
            <a:noAutofit/>
          </a:bodyPr>
          <a:lstStyle/>
          <a:p>
            <a:pPr lvl="0" algn="ctr" defTabSz="2578100">
              <a:lnSpc>
                <a:spcPct val="90000"/>
              </a:lnSpc>
              <a:spcBef>
                <a:spcPct val="0"/>
              </a:spcBef>
              <a:spcAft>
                <a:spcPct val="35000"/>
              </a:spcAft>
            </a:pPr>
            <a:endParaRPr lang="en-US" altLang="zh-CN" sz="2000">
              <a:solidFill>
                <a:sysClr val="window" lastClr="FFFFFF"/>
              </a:solidFill>
            </a:endParaRPr>
          </a:p>
        </p:txBody>
      </p:sp>
      <p:sp>
        <p:nvSpPr>
          <p:cNvPr id="19" name="任意多边形: 形状 18"/>
          <p:cNvSpPr/>
          <p:nvPr>
            <p:custDataLst>
              <p:tags r:id="rId5"/>
            </p:custDataLst>
          </p:nvPr>
        </p:nvSpPr>
        <p:spPr>
          <a:xfrm rot="18770822">
            <a:off x="3642724" y="3615204"/>
            <a:ext cx="1456076" cy="78262"/>
          </a:xfrm>
          <a:custGeom>
            <a:avLst/>
            <a:gdLst>
              <a:gd name="connsiteX0" fmla="*/ 0 w 1257468"/>
              <a:gd name="connsiteY0" fmla="*/ 17753 h 35507"/>
              <a:gd name="connsiteX1" fmla="*/ 1257468 w 1257468"/>
              <a:gd name="connsiteY1" fmla="*/ 17753 h 35507"/>
            </a:gdLst>
            <a:ahLst/>
            <a:cxnLst>
              <a:cxn ang="0">
                <a:pos x="connsiteX0" y="connsiteY0"/>
              </a:cxn>
              <a:cxn ang="0">
                <a:pos x="connsiteX1" y="connsiteY1"/>
              </a:cxn>
            </a:cxnLst>
            <a:rect l="l" t="t" r="r" b="b"/>
            <a:pathLst>
              <a:path w="1257468" h="35507">
                <a:moveTo>
                  <a:pt x="0" y="17753"/>
                </a:moveTo>
                <a:lnTo>
                  <a:pt x="1257468" y="17753"/>
                </a:lnTo>
              </a:path>
            </a:pathLst>
          </a:custGeom>
          <a:noFill/>
          <a:ln>
            <a:solidFill>
              <a:srgbClr val="1F74AD"/>
            </a:solidFill>
          </a:ln>
        </p:spPr>
        <p:style>
          <a:lnRef idx="2">
            <a:srgbClr val="1F74AD">
              <a:shade val="60000"/>
              <a:hueOff val="0"/>
              <a:satOff val="0"/>
              <a:lumOff val="0"/>
              <a:alphaOff val="0"/>
            </a:srgbClr>
          </a:lnRef>
          <a:fillRef idx="0">
            <a:scrgbClr r="0" g="0" b="0"/>
          </a:fillRef>
          <a:effectRef idx="0">
            <a:srgbClr val="1F74AD">
              <a:hueOff val="0"/>
              <a:satOff val="0"/>
              <a:lumOff val="0"/>
              <a:alphaOff val="0"/>
            </a:srgbClr>
          </a:effectRef>
          <a:fontRef idx="minor">
            <a:srgbClr val="000000">
              <a:hueOff val="0"/>
              <a:satOff val="0"/>
              <a:lumOff val="0"/>
              <a:alphaOff val="0"/>
            </a:srgbClr>
          </a:fontRef>
        </p:style>
        <p:txBody>
          <a:bodyPr spcFirstLastPara="0" vert="horz" wrap="square" lIns="609996" tIns="-13683" rIns="609998" bIns="-13684"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20" name="矩形 19"/>
          <p:cNvSpPr/>
          <p:nvPr>
            <p:custDataLst>
              <p:tags r:id="rId6"/>
            </p:custDataLst>
          </p:nvPr>
        </p:nvSpPr>
        <p:spPr>
          <a:xfrm>
            <a:off x="4882087" y="2499795"/>
            <a:ext cx="2046923" cy="1023461"/>
          </a:xfrm>
          <a:prstGeom prst="rect">
            <a:avLst/>
          </a:prstGeom>
          <a:solidFill>
            <a:srgbClr val="3498DB"/>
          </a:solidFill>
          <a:ln w="19050">
            <a:solidFill>
              <a:srgbClr val="3498DB">
                <a:lumMod val="75000"/>
              </a:srgbClr>
            </a:solidFill>
          </a:ln>
        </p:spPr>
        <p:style>
          <a:lnRef idx="2">
            <a:sysClr val="window" lastClr="FFFFFF">
              <a:hueOff val="0"/>
              <a:satOff val="0"/>
              <a:lumOff val="0"/>
              <a:alphaOff val="0"/>
            </a:sysClr>
          </a:lnRef>
          <a:fillRef idx="1">
            <a:srgbClr val="1F74AD">
              <a:hueOff val="0"/>
              <a:satOff val="0"/>
              <a:lumOff val="0"/>
              <a:alphaOff val="0"/>
            </a:srgbClr>
          </a:fillRef>
          <a:effectRef idx="0">
            <a:srgbClr val="1F74AD">
              <a:hueOff val="0"/>
              <a:satOff val="0"/>
              <a:lumOff val="0"/>
              <a:alphaOff val="0"/>
            </a:srgbClr>
          </a:effectRef>
          <a:fontRef idx="minor">
            <a:sysClr val="window" lastClr="FFFFFF"/>
          </a:fontRef>
        </p:style>
        <p:txBody>
          <a:bodyPr spcFirstLastPara="0" vert="horz" wrap="square" lIns="68137" tIns="68137" rIns="68137" bIns="68137" numCol="1" spcCol="1270" anchor="ctr" anchorCtr="0">
            <a:noAutofit/>
          </a:bodyPr>
          <a:lstStyle/>
          <a:p>
            <a:pPr lvl="0" algn="ctr" defTabSz="2578100">
              <a:lnSpc>
                <a:spcPct val="90000"/>
              </a:lnSpc>
              <a:spcBef>
                <a:spcPct val="0"/>
              </a:spcBef>
              <a:spcAft>
                <a:spcPct val="35000"/>
              </a:spcAft>
            </a:pPr>
            <a:endParaRPr lang="en-US" altLang="zh-CN" sz="2000">
              <a:solidFill>
                <a:sysClr val="window" lastClr="FFFFFF"/>
              </a:solidFill>
            </a:endParaRPr>
          </a:p>
        </p:txBody>
      </p:sp>
      <p:sp>
        <p:nvSpPr>
          <p:cNvPr id="25" name="任意多边形: 形状 24"/>
          <p:cNvSpPr/>
          <p:nvPr>
            <p:custDataLst>
              <p:tags r:id="rId7"/>
            </p:custDataLst>
          </p:nvPr>
        </p:nvSpPr>
        <p:spPr>
          <a:xfrm rot="2829178" flipV="1">
            <a:off x="3648005" y="4626621"/>
            <a:ext cx="1438081" cy="176402"/>
          </a:xfrm>
          <a:custGeom>
            <a:avLst/>
            <a:gdLst>
              <a:gd name="connsiteX0" fmla="*/ 0 w 1257468"/>
              <a:gd name="connsiteY0" fmla="*/ 17753 h 35507"/>
              <a:gd name="connsiteX1" fmla="*/ 1257468 w 1257468"/>
              <a:gd name="connsiteY1" fmla="*/ 17753 h 35507"/>
            </a:gdLst>
            <a:ahLst/>
            <a:cxnLst>
              <a:cxn ang="0">
                <a:pos x="connsiteX0" y="connsiteY0"/>
              </a:cxn>
              <a:cxn ang="0">
                <a:pos x="connsiteX1" y="connsiteY1"/>
              </a:cxn>
            </a:cxnLst>
            <a:rect l="l" t="t" r="r" b="b"/>
            <a:pathLst>
              <a:path w="1257468" h="35507">
                <a:moveTo>
                  <a:pt x="0" y="17753"/>
                </a:moveTo>
                <a:lnTo>
                  <a:pt x="1257468" y="17753"/>
                </a:lnTo>
              </a:path>
            </a:pathLst>
          </a:custGeom>
          <a:noFill/>
          <a:ln>
            <a:solidFill>
              <a:srgbClr val="1F74AD"/>
            </a:solidFill>
          </a:ln>
        </p:spPr>
        <p:style>
          <a:lnRef idx="2">
            <a:srgbClr val="1F74AD">
              <a:shade val="60000"/>
              <a:hueOff val="0"/>
              <a:satOff val="0"/>
              <a:lumOff val="0"/>
              <a:alphaOff val="0"/>
            </a:srgbClr>
          </a:lnRef>
          <a:fillRef idx="0">
            <a:scrgbClr r="0" g="0" b="0"/>
          </a:fillRef>
          <a:effectRef idx="0">
            <a:srgbClr val="1F74AD">
              <a:hueOff val="0"/>
              <a:satOff val="0"/>
              <a:lumOff val="0"/>
              <a:alphaOff val="0"/>
            </a:srgbClr>
          </a:effectRef>
          <a:fontRef idx="minor">
            <a:srgbClr val="000000">
              <a:hueOff val="0"/>
              <a:satOff val="0"/>
              <a:lumOff val="0"/>
              <a:alphaOff val="0"/>
            </a:srgbClr>
          </a:fontRef>
        </p:style>
        <p:txBody>
          <a:bodyPr spcFirstLastPara="0" vert="horz" wrap="square" lIns="609997" tIns="-13683" rIns="609997" bIns="-13684"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44" name="矩形 43"/>
          <p:cNvSpPr/>
          <p:nvPr>
            <p:custDataLst>
              <p:tags r:id="rId8"/>
            </p:custDataLst>
          </p:nvPr>
        </p:nvSpPr>
        <p:spPr>
          <a:xfrm>
            <a:off x="4882087" y="4867014"/>
            <a:ext cx="2046923" cy="1023461"/>
          </a:xfrm>
          <a:prstGeom prst="rect">
            <a:avLst/>
          </a:prstGeom>
          <a:solidFill>
            <a:srgbClr val="3498DB"/>
          </a:solidFill>
          <a:ln w="19050">
            <a:solidFill>
              <a:srgbClr val="3498DB">
                <a:lumMod val="75000"/>
              </a:srgbClr>
            </a:solidFill>
          </a:ln>
        </p:spPr>
        <p:style>
          <a:lnRef idx="2">
            <a:sysClr val="window" lastClr="FFFFFF">
              <a:hueOff val="0"/>
              <a:satOff val="0"/>
              <a:lumOff val="0"/>
              <a:alphaOff val="0"/>
            </a:sysClr>
          </a:lnRef>
          <a:fillRef idx="1">
            <a:srgbClr val="1F74AD">
              <a:hueOff val="0"/>
              <a:satOff val="0"/>
              <a:lumOff val="0"/>
              <a:alphaOff val="0"/>
            </a:srgbClr>
          </a:fillRef>
          <a:effectRef idx="0">
            <a:srgbClr val="1F74AD">
              <a:hueOff val="0"/>
              <a:satOff val="0"/>
              <a:lumOff val="0"/>
              <a:alphaOff val="0"/>
            </a:srgbClr>
          </a:effectRef>
          <a:fontRef idx="minor">
            <a:sysClr val="window" lastClr="FFFFFF"/>
          </a:fontRef>
        </p:style>
        <p:txBody>
          <a:bodyPr spcFirstLastPara="0" vert="horz" wrap="square" lIns="68137" tIns="68137" rIns="68137" bIns="68137" numCol="1" spcCol="1270" anchor="ctr" anchorCtr="0">
            <a:noAutofit/>
          </a:bodyPr>
          <a:lstStyle/>
          <a:p>
            <a:pPr lvl="0" algn="ctr" defTabSz="2578100">
              <a:lnSpc>
                <a:spcPct val="90000"/>
              </a:lnSpc>
              <a:spcBef>
                <a:spcPct val="0"/>
              </a:spcBef>
              <a:spcAft>
                <a:spcPct val="35000"/>
              </a:spcAft>
            </a:pPr>
            <a:endParaRPr lang="en-US" altLang="zh-CN" sz="2000">
              <a:solidFill>
                <a:sysClr val="window" lastClr="FFFFFF"/>
              </a:solidFill>
            </a:endParaRPr>
          </a:p>
        </p:txBody>
      </p:sp>
      <p:sp>
        <p:nvSpPr>
          <p:cNvPr id="21" name="任意多边形: 形状 20"/>
          <p:cNvSpPr/>
          <p:nvPr>
            <p:custDataLst>
              <p:tags r:id="rId9"/>
            </p:custDataLst>
          </p:nvPr>
        </p:nvSpPr>
        <p:spPr>
          <a:xfrm rot="10800000" flipV="1">
            <a:off x="3884010" y="4098347"/>
            <a:ext cx="1016118" cy="161115"/>
          </a:xfrm>
          <a:custGeom>
            <a:avLst/>
            <a:gdLst>
              <a:gd name="connsiteX0" fmla="*/ 0 w 1053099"/>
              <a:gd name="connsiteY0" fmla="*/ 17753 h 35507"/>
              <a:gd name="connsiteX1" fmla="*/ 1053099 w 1053099"/>
              <a:gd name="connsiteY1" fmla="*/ 17753 h 35507"/>
            </a:gdLst>
            <a:ahLst/>
            <a:cxnLst>
              <a:cxn ang="0">
                <a:pos x="connsiteX0" y="connsiteY0"/>
              </a:cxn>
              <a:cxn ang="0">
                <a:pos x="connsiteX1" y="connsiteY1"/>
              </a:cxn>
            </a:cxnLst>
            <a:rect l="l" t="t" r="r" b="b"/>
            <a:pathLst>
              <a:path w="1053099" h="35507">
                <a:moveTo>
                  <a:pt x="0" y="17753"/>
                </a:moveTo>
                <a:lnTo>
                  <a:pt x="1053099" y="17753"/>
                </a:lnTo>
              </a:path>
            </a:pathLst>
          </a:custGeom>
          <a:noFill/>
          <a:ln>
            <a:solidFill>
              <a:srgbClr val="1F74AD"/>
            </a:solidFill>
          </a:ln>
        </p:spPr>
        <p:style>
          <a:lnRef idx="2">
            <a:srgbClr val="1F74AD">
              <a:shade val="80000"/>
              <a:hueOff val="0"/>
              <a:satOff val="0"/>
              <a:lumOff val="0"/>
              <a:alphaOff val="0"/>
            </a:srgbClr>
          </a:lnRef>
          <a:fillRef idx="0">
            <a:scrgbClr r="0" g="0" b="0"/>
          </a:fillRef>
          <a:effectRef idx="0">
            <a:srgbClr val="1F74AD">
              <a:hueOff val="0"/>
              <a:satOff val="0"/>
              <a:lumOff val="0"/>
              <a:alphaOff val="0"/>
            </a:srgbClr>
          </a:effectRef>
          <a:fontRef idx="minor">
            <a:srgbClr val="000000">
              <a:hueOff val="0"/>
              <a:satOff val="0"/>
              <a:lumOff val="0"/>
              <a:alphaOff val="0"/>
            </a:srgbClr>
          </a:fontRef>
        </p:style>
        <p:txBody>
          <a:bodyPr spcFirstLastPara="0" vert="horz" wrap="square" lIns="512921" tIns="-8574" rIns="512922" bIns="-8574"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22" name="矩形 21"/>
          <p:cNvSpPr/>
          <p:nvPr>
            <p:custDataLst>
              <p:tags r:id="rId10"/>
            </p:custDataLst>
          </p:nvPr>
        </p:nvSpPr>
        <p:spPr>
          <a:xfrm>
            <a:off x="4874597" y="3675624"/>
            <a:ext cx="2046923" cy="1023461"/>
          </a:xfrm>
          <a:prstGeom prst="rect">
            <a:avLst/>
          </a:prstGeom>
          <a:solidFill>
            <a:srgbClr val="3498DB"/>
          </a:solidFill>
          <a:ln w="19050">
            <a:solidFill>
              <a:srgbClr val="3498DB">
                <a:lumMod val="75000"/>
              </a:srgbClr>
            </a:solidFill>
          </a:ln>
        </p:spPr>
        <p:style>
          <a:lnRef idx="2">
            <a:sysClr val="window" lastClr="FFFFFF">
              <a:hueOff val="0"/>
              <a:satOff val="0"/>
              <a:lumOff val="0"/>
              <a:alphaOff val="0"/>
            </a:sysClr>
          </a:lnRef>
          <a:fillRef idx="1">
            <a:srgbClr val="1F74AD">
              <a:hueOff val="0"/>
              <a:satOff val="0"/>
              <a:lumOff val="0"/>
              <a:alphaOff val="0"/>
            </a:srgbClr>
          </a:fillRef>
          <a:effectRef idx="0">
            <a:srgbClr val="1F74AD">
              <a:hueOff val="0"/>
              <a:satOff val="0"/>
              <a:lumOff val="0"/>
              <a:alphaOff val="0"/>
            </a:srgbClr>
          </a:effectRef>
          <a:fontRef idx="minor">
            <a:sysClr val="window" lastClr="FFFFFF"/>
          </a:fontRef>
        </p:style>
        <p:txBody>
          <a:bodyPr spcFirstLastPara="0" vert="horz" wrap="square" lIns="68137" tIns="68137" rIns="68137" bIns="68137" numCol="1" spcCol="1270" anchor="ctr" anchorCtr="0">
            <a:noAutofit/>
          </a:bodyPr>
          <a:lstStyle/>
          <a:p>
            <a:pPr lvl="0" algn="ctr" defTabSz="2578100">
              <a:lnSpc>
                <a:spcPct val="90000"/>
              </a:lnSpc>
              <a:spcBef>
                <a:spcPct val="0"/>
              </a:spcBef>
              <a:spcAft>
                <a:spcPct val="35000"/>
              </a:spcAft>
            </a:pPr>
            <a:endParaRPr lang="en-US" altLang="zh-CN" sz="2000">
              <a:solidFill>
                <a:sysClr val="window" lastClr="FFFFFF"/>
              </a:solidFill>
            </a:endParaRPr>
          </a:p>
        </p:txBody>
      </p:sp>
      <p:sp>
        <p:nvSpPr>
          <p:cNvPr id="12" name="文本框 11"/>
          <p:cNvSpPr txBox="1"/>
          <p:nvPr>
            <p:custDataLst>
              <p:tags r:id="rId11"/>
            </p:custDataLst>
          </p:nvPr>
        </p:nvSpPr>
        <p:spPr>
          <a:xfrm>
            <a:off x="1943013" y="3869952"/>
            <a:ext cx="1742483" cy="793119"/>
          </a:xfrm>
          <a:prstGeom prst="rect">
            <a:avLst/>
          </a:prstGeom>
          <a:noFill/>
        </p:spPr>
        <p:txBody>
          <a:bodyPr wrap="square" rtlCol="0" anchor="ctr" anchorCtr="0">
            <a:noAutofit/>
          </a:bodyPr>
          <a:lstStyle/>
          <a:p>
            <a:pPr algn="ctr">
              <a:lnSpc>
                <a:spcPct val="120000"/>
              </a:lnSpc>
            </a:pPr>
            <a:r>
              <a:rPr lang="zh-CN" altLang="en-US" sz="2000" spc="150">
                <a:solidFill>
                  <a:sysClr val="window" lastClr="FFFFFF"/>
                </a:solidFill>
                <a:latin typeface="微软雅黑" pitchFamily="34" charset="-122"/>
                <a:ea typeface="微软雅黑" pitchFamily="34" charset="-122"/>
              </a:rPr>
              <a:t>思维与论证</a:t>
            </a:r>
          </a:p>
        </p:txBody>
      </p:sp>
      <p:sp>
        <p:nvSpPr>
          <p:cNvPr id="14" name="文本框 13"/>
          <p:cNvSpPr txBox="1"/>
          <p:nvPr>
            <p:custDataLst>
              <p:tags r:id="rId12"/>
            </p:custDataLst>
          </p:nvPr>
        </p:nvSpPr>
        <p:spPr>
          <a:xfrm>
            <a:off x="5034307" y="2614966"/>
            <a:ext cx="1742483" cy="793119"/>
          </a:xfrm>
          <a:prstGeom prst="rect">
            <a:avLst/>
          </a:prstGeom>
          <a:noFill/>
        </p:spPr>
        <p:txBody>
          <a:bodyPr wrap="square" rtlCol="0" anchor="ctr" anchorCtr="0">
            <a:normAutofit/>
          </a:bodyPr>
          <a:lstStyle/>
          <a:p>
            <a:pPr algn="ctr">
              <a:lnSpc>
                <a:spcPct val="120000"/>
              </a:lnSpc>
            </a:pPr>
            <a:r>
              <a:rPr lang="zh-CN" altLang="en-US" sz="2800" spc="150">
                <a:solidFill>
                  <a:sysClr val="window" lastClr="FFFFFF"/>
                </a:solidFill>
                <a:latin typeface="微软雅黑" pitchFamily="34" charset="-122"/>
                <a:ea typeface="微软雅黑" pitchFamily="34" charset="-122"/>
              </a:rPr>
              <a:t>思维形式</a:t>
            </a:r>
          </a:p>
        </p:txBody>
      </p:sp>
      <p:sp>
        <p:nvSpPr>
          <p:cNvPr id="15" name="文本框 14"/>
          <p:cNvSpPr txBox="1"/>
          <p:nvPr>
            <p:custDataLst>
              <p:tags r:id="rId13"/>
            </p:custDataLst>
          </p:nvPr>
        </p:nvSpPr>
        <p:spPr>
          <a:xfrm>
            <a:off x="5026817" y="3790794"/>
            <a:ext cx="1742483" cy="793119"/>
          </a:xfrm>
          <a:prstGeom prst="rect">
            <a:avLst/>
          </a:prstGeom>
          <a:noFill/>
        </p:spPr>
        <p:txBody>
          <a:bodyPr wrap="square" rtlCol="0" anchor="ctr" anchorCtr="0">
            <a:normAutofit/>
          </a:bodyPr>
          <a:lstStyle/>
          <a:p>
            <a:pPr algn="ctr">
              <a:lnSpc>
                <a:spcPct val="120000"/>
              </a:lnSpc>
            </a:pPr>
            <a:r>
              <a:rPr lang="zh-CN" altLang="en-US" sz="2800" spc="150">
                <a:solidFill>
                  <a:sysClr val="window" lastClr="FFFFFF"/>
                </a:solidFill>
                <a:latin typeface="微软雅黑" pitchFamily="34" charset="-122"/>
                <a:ea typeface="微软雅黑" pitchFamily="34" charset="-122"/>
              </a:rPr>
              <a:t>思维规律</a:t>
            </a:r>
          </a:p>
        </p:txBody>
      </p:sp>
      <p:sp>
        <p:nvSpPr>
          <p:cNvPr id="16" name="文本框 15"/>
          <p:cNvSpPr txBox="1"/>
          <p:nvPr>
            <p:custDataLst>
              <p:tags r:id="rId14"/>
            </p:custDataLst>
          </p:nvPr>
        </p:nvSpPr>
        <p:spPr>
          <a:xfrm>
            <a:off x="5034307" y="4982184"/>
            <a:ext cx="1742483" cy="793119"/>
          </a:xfrm>
          <a:prstGeom prst="rect">
            <a:avLst/>
          </a:prstGeom>
          <a:noFill/>
        </p:spPr>
        <p:txBody>
          <a:bodyPr wrap="square" rtlCol="0" anchor="ctr" anchorCtr="0">
            <a:noAutofit/>
          </a:bodyPr>
          <a:lstStyle/>
          <a:p>
            <a:pPr algn="ctr">
              <a:lnSpc>
                <a:spcPct val="120000"/>
              </a:lnSpc>
            </a:pPr>
            <a:r>
              <a:rPr lang="zh-CN" altLang="en-US" sz="2800" spc="150">
                <a:solidFill>
                  <a:sysClr val="window" lastClr="FFFFFF"/>
                </a:solidFill>
                <a:latin typeface="微软雅黑" pitchFamily="34" charset="-122"/>
                <a:ea typeface="微软雅黑" pitchFamily="34" charset="-122"/>
              </a:rPr>
              <a:t>思维方式</a:t>
            </a:r>
          </a:p>
        </p:txBody>
      </p:sp>
      <p:sp>
        <p:nvSpPr>
          <p:cNvPr id="17" name="文本框 16"/>
          <p:cNvSpPr txBox="1"/>
          <p:nvPr>
            <p:custDataLst>
              <p:tags r:id="rId15"/>
            </p:custDataLst>
          </p:nvPr>
        </p:nvSpPr>
        <p:spPr>
          <a:xfrm>
            <a:off x="7009765" y="2917825"/>
            <a:ext cx="1960880" cy="521970"/>
          </a:xfrm>
          <a:prstGeom prst="rect">
            <a:avLst/>
          </a:prstGeom>
          <a:noFill/>
        </p:spPr>
        <p:txBody>
          <a:bodyPr wrap="none" rtlCol="0">
            <a:spAutoFit/>
          </a:bodyPr>
          <a:lstStyle/>
          <a:p>
            <a:r>
              <a:rPr lang="zh-CN" altLang="en-US" sz="2800">
                <a:solidFill>
                  <a:srgbClr val="FF0000"/>
                </a:solidFill>
              </a:rPr>
              <a:t>推理与论证</a:t>
            </a:r>
          </a:p>
        </p:txBody>
      </p:sp>
      <p:sp>
        <p:nvSpPr>
          <p:cNvPr id="23" name="文本框 22"/>
          <p:cNvSpPr txBox="1"/>
          <p:nvPr>
            <p:custDataLst>
              <p:tags r:id="rId16"/>
            </p:custDataLst>
          </p:nvPr>
        </p:nvSpPr>
        <p:spPr>
          <a:xfrm>
            <a:off x="7009765" y="3938905"/>
            <a:ext cx="3602990" cy="521970"/>
          </a:xfrm>
          <a:prstGeom prst="rect">
            <a:avLst/>
          </a:prstGeom>
          <a:noFill/>
        </p:spPr>
        <p:txBody>
          <a:bodyPr wrap="square" rtlCol="0">
            <a:spAutoFit/>
          </a:bodyPr>
          <a:lstStyle/>
          <a:p>
            <a:r>
              <a:rPr lang="zh-CN" altLang="en-US" sz="2800">
                <a:solidFill>
                  <a:srgbClr val="FF0000"/>
                </a:solidFill>
              </a:rPr>
              <a:t>保证论证的准确性</a:t>
            </a:r>
          </a:p>
        </p:txBody>
      </p:sp>
      <p:sp>
        <p:nvSpPr>
          <p:cNvPr id="24" name="文本框 23"/>
          <p:cNvSpPr txBox="1"/>
          <p:nvPr>
            <p:custDataLst>
              <p:tags r:id="rId17"/>
            </p:custDataLst>
          </p:nvPr>
        </p:nvSpPr>
        <p:spPr>
          <a:xfrm>
            <a:off x="7009765" y="5025390"/>
            <a:ext cx="2676525" cy="521970"/>
          </a:xfrm>
          <a:prstGeom prst="rect">
            <a:avLst/>
          </a:prstGeom>
          <a:noFill/>
        </p:spPr>
        <p:txBody>
          <a:bodyPr wrap="square" rtlCol="0">
            <a:spAutoFit/>
          </a:bodyPr>
          <a:lstStyle/>
          <a:p>
            <a:r>
              <a:rPr lang="zh-CN" altLang="en-US" sz="2800">
                <a:solidFill>
                  <a:srgbClr val="FF0000"/>
                </a:solidFill>
              </a:rPr>
              <a:t>全面深入</a:t>
            </a: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31521"/>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简单枚举法的注意事项</a:t>
            </a:r>
          </a:p>
          <a:p>
            <a:pPr algn="ctr"/>
            <a:endParaRPr lang="zh-CN" altLang="en-US" sz="3000">
              <a:solidFill>
                <a:prstClr val="black"/>
              </a:solidFill>
              <a:latin typeface="黑体" panose="02010609060101010101" pitchFamily="49" charset="-122"/>
              <a:ea typeface="黑体" pitchFamily="49" charset="-122"/>
            </a:endParaRPr>
          </a:p>
        </p:txBody>
      </p:sp>
      <p:sp>
        <p:nvSpPr>
          <p:cNvPr id="3" name="文本框 2"/>
          <p:cNvSpPr txBox="1"/>
          <p:nvPr>
            <p:custDataLst>
              <p:tags r:id="rId4"/>
            </p:custDataLst>
          </p:nvPr>
        </p:nvSpPr>
        <p:spPr>
          <a:xfrm>
            <a:off x="828675" y="2957195"/>
            <a:ext cx="7680325" cy="2553335"/>
          </a:xfrm>
          <a:prstGeom prst="rect">
            <a:avLst/>
          </a:prstGeom>
          <a:noFill/>
        </p:spPr>
        <p:txBody>
          <a:bodyPr wrap="square" rtlCol="0">
            <a:spAutoFit/>
          </a:bodyPr>
          <a:lstStyle/>
          <a:p>
            <a:r>
              <a:rPr lang="zh-CN" altLang="en-US" sz="4000">
                <a:latin typeface="华文楷体" pitchFamily="2" charset="-122"/>
                <a:ea typeface="华文楷体" panose="02010600040101010101" pitchFamily="2" charset="-122"/>
                <a:cs typeface="华文楷体" panose="02010600040101010101" pitchFamily="2" charset="-122"/>
              </a:rPr>
              <a:t>可靠性的保证：</a:t>
            </a:r>
          </a:p>
          <a:p>
            <a:r>
              <a:rPr lang="en-US" altLang="zh-CN" sz="4000">
                <a:latin typeface="华文楷体" pitchFamily="2" charset="-122"/>
                <a:ea typeface="华文楷体" panose="02010600040101010101" pitchFamily="2" charset="-122"/>
                <a:cs typeface="华文楷体" panose="02010600040101010101" pitchFamily="2" charset="-122"/>
              </a:rPr>
              <a:t>1.</a:t>
            </a:r>
            <a:r>
              <a:rPr lang="zh-CN" altLang="en-US" sz="4000">
                <a:latin typeface="华文楷体" pitchFamily="2" charset="-122"/>
                <a:ea typeface="华文楷体" panose="02010600040101010101" pitchFamily="2" charset="-122"/>
                <a:cs typeface="华文楷体" panose="02010600040101010101" pitchFamily="2" charset="-122"/>
              </a:rPr>
              <a:t>被考察对象数量要足够多</a:t>
            </a:r>
          </a:p>
          <a:p>
            <a:r>
              <a:rPr lang="en-US" altLang="zh-CN" sz="4000">
                <a:latin typeface="华文楷体" pitchFamily="2" charset="-122"/>
                <a:ea typeface="华文楷体" panose="02010600040101010101" pitchFamily="2" charset="-122"/>
                <a:cs typeface="华文楷体" panose="02010600040101010101" pitchFamily="2" charset="-122"/>
              </a:rPr>
              <a:t>2.</a:t>
            </a:r>
            <a:r>
              <a:rPr lang="zh-CN" altLang="en-US" sz="4000">
                <a:latin typeface="华文楷体" pitchFamily="2" charset="-122"/>
                <a:ea typeface="华文楷体" panose="02010600040101010101" pitchFamily="2" charset="-122"/>
                <a:cs typeface="华文楷体" panose="02010600040101010101" pitchFamily="2" charset="-122"/>
              </a:rPr>
              <a:t>被考察对象范围要足够广</a:t>
            </a:r>
          </a:p>
          <a:p>
            <a:r>
              <a:rPr lang="en-US" altLang="zh-CN" sz="4000">
                <a:latin typeface="华文楷体" pitchFamily="2" charset="-122"/>
                <a:ea typeface="华文楷体" panose="02010600040101010101" pitchFamily="2" charset="-122"/>
                <a:cs typeface="华文楷体" panose="02010600040101010101" pitchFamily="2" charset="-122"/>
              </a:rPr>
              <a:t>3.</a:t>
            </a:r>
            <a:r>
              <a:rPr lang="zh-CN" altLang="en-US" sz="4000">
                <a:latin typeface="华文楷体" pitchFamily="2" charset="-122"/>
                <a:ea typeface="华文楷体" panose="02010600040101010101" pitchFamily="2" charset="-122"/>
                <a:cs typeface="华文楷体" panose="02010600040101010101" pitchFamily="2" charset="-122"/>
              </a:rPr>
              <a:t>被考察对象之间的差异要足够大</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推理形式</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10843895" cy="212280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5400">
                <a:latin typeface="华文楷体" pitchFamily="2" charset="-122"/>
                <a:ea typeface="华文楷体" panose="02010600040101010101" pitchFamily="2" charset="-122"/>
              </a:rPr>
              <a:t>将一个推理去掉具体内容后保留下来的结构框架。</a:t>
            </a:r>
            <a:r>
              <a:rPr lang="zh-CN" altLang="en-US" sz="2800">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学习任务：提炼推理形式</a:t>
            </a:r>
          </a:p>
        </p:txBody>
      </p:sp>
      <p:sp>
        <p:nvSpPr>
          <p:cNvPr id="2" name="文本框 1"/>
          <p:cNvSpPr txBox="1"/>
          <p:nvPr>
            <p:custDataLst>
              <p:tags r:id="rId4"/>
            </p:custDataLst>
          </p:nvPr>
        </p:nvSpPr>
        <p:spPr>
          <a:xfrm>
            <a:off x="396875" y="2619375"/>
            <a:ext cx="11340465" cy="1691640"/>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4000">
                <a:latin typeface="华文楷体" pitchFamily="2" charset="-122"/>
                <a:ea typeface="华文楷体" panose="02010600040101010101" pitchFamily="2" charset="-122"/>
              </a:rPr>
              <a:t>分析教材所示案例，提炼可以普遍应用的推理形式。</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推理形式：三段论</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10783570" cy="212280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3600">
                <a:latin typeface="华文楷体" pitchFamily="2" charset="-122"/>
                <a:ea typeface="华文楷体" panose="02010600040101010101" pitchFamily="2" charset="-122"/>
              </a:rPr>
              <a:t>由一个共同概念把两个简单性质判断连结起来，得出一个新的简单判断作为结论的推理。</a:t>
            </a:r>
          </a:p>
          <a:p>
            <a:r>
              <a:rPr lang="zh-CN" altLang="en-US" sz="3600">
                <a:latin typeface="华文楷体" pitchFamily="2" charset="-122"/>
                <a:ea typeface="华文楷体" panose="02010600040101010101" pitchFamily="2" charset="-122"/>
              </a:rPr>
              <a:t>                   </a:t>
            </a:r>
            <a:r>
              <a:rPr lang="zh-CN" altLang="en-US" sz="2800">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三段论推理示例</a:t>
            </a:r>
          </a:p>
        </p:txBody>
      </p:sp>
      <p:sp>
        <p:nvSpPr>
          <p:cNvPr id="2" name="文本框 1"/>
          <p:cNvSpPr txBox="1"/>
          <p:nvPr>
            <p:custDataLst>
              <p:tags r:id="rId4"/>
            </p:custDataLst>
          </p:nvPr>
        </p:nvSpPr>
        <p:spPr>
          <a:xfrm>
            <a:off x="802640" y="2339340"/>
            <a:ext cx="7310120" cy="3415030"/>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3200">
                <a:latin typeface="华文楷体" pitchFamily="2" charset="-122"/>
                <a:ea typeface="华文楷体" panose="02010600040101010101" pitchFamily="2" charset="-122"/>
              </a:rPr>
              <a:t>所有介词都是虚词（大前提）</a:t>
            </a:r>
          </a:p>
          <a:p>
            <a:r>
              <a:rPr lang="zh-CN" altLang="en-US" sz="3200">
                <a:latin typeface="华文楷体" pitchFamily="2" charset="-122"/>
                <a:ea typeface="华文楷体" panose="02010600040101010101" pitchFamily="2" charset="-122"/>
              </a:rPr>
              <a:t>所有虚词都是词（小前提）</a:t>
            </a:r>
          </a:p>
          <a:p>
            <a:r>
              <a:rPr lang="zh-CN" altLang="en-US" sz="3200">
                <a:solidFill>
                  <a:schemeClr val="tx1"/>
                </a:solidFill>
                <a:latin typeface="华文楷体" pitchFamily="2" charset="-122"/>
                <a:ea typeface="华文楷体" panose="02010600040101010101" pitchFamily="2" charset="-122"/>
              </a:rPr>
              <a:t>所有的介词都是词  （结论）</a:t>
            </a:r>
          </a:p>
          <a:p>
            <a:r>
              <a:rPr lang="zh-CN" altLang="en-US" sz="3200">
                <a:latin typeface="华文楷体" pitchFamily="2" charset="-122"/>
                <a:ea typeface="华文楷体" panose="02010600040101010101" pitchFamily="2" charset="-122"/>
              </a:rPr>
              <a:t>概括为：所有</a:t>
            </a:r>
            <a:r>
              <a:rPr lang="en-US" altLang="zh-CN" sz="3200">
                <a:latin typeface="华文楷体" pitchFamily="2" charset="-122"/>
                <a:ea typeface="华文楷体" panose="02010600040101010101" pitchFamily="2" charset="-122"/>
              </a:rPr>
              <a:t>S</a:t>
            </a:r>
            <a:r>
              <a:rPr lang="zh-CN" altLang="en-US" sz="3200">
                <a:latin typeface="华文楷体" pitchFamily="2" charset="-122"/>
                <a:ea typeface="华文楷体" panose="02010600040101010101" pitchFamily="2" charset="-122"/>
              </a:rPr>
              <a:t>都是</a:t>
            </a:r>
            <a:r>
              <a:rPr lang="en-US" altLang="zh-CN" sz="3200">
                <a:latin typeface="华文楷体" pitchFamily="2" charset="-122"/>
                <a:ea typeface="华文楷体" panose="02010600040101010101" pitchFamily="2" charset="-122"/>
              </a:rPr>
              <a:t>M</a:t>
            </a:r>
          </a:p>
          <a:p>
            <a:r>
              <a:rPr lang="en-US" altLang="zh-CN" sz="3200">
                <a:latin typeface="华文楷体" pitchFamily="2" charset="-122"/>
                <a:ea typeface="华文楷体" panose="02010600040101010101" pitchFamily="2" charset="-122"/>
              </a:rPr>
              <a:t>                </a:t>
            </a:r>
            <a:r>
              <a:rPr lang="zh-CN" altLang="en-US" sz="3200" u="sng">
                <a:solidFill>
                  <a:schemeClr val="tx1"/>
                </a:solidFill>
                <a:latin typeface="华文楷体" pitchFamily="2" charset="-122"/>
                <a:ea typeface="华文楷体" panose="02010600040101010101" pitchFamily="2" charset="-122"/>
              </a:rPr>
              <a:t>所有</a:t>
            </a:r>
            <a:r>
              <a:rPr lang="en-US" altLang="zh-CN" sz="3200" u="sng">
                <a:solidFill>
                  <a:schemeClr val="tx1"/>
                </a:solidFill>
                <a:latin typeface="华文楷体" pitchFamily="2" charset="-122"/>
                <a:ea typeface="华文楷体" panose="02010600040101010101" pitchFamily="2" charset="-122"/>
              </a:rPr>
              <a:t>M</a:t>
            </a:r>
            <a:r>
              <a:rPr lang="zh-CN" altLang="en-US" sz="3200" u="sng">
                <a:solidFill>
                  <a:schemeClr val="tx1"/>
                </a:solidFill>
                <a:latin typeface="华文楷体" pitchFamily="2" charset="-122"/>
                <a:ea typeface="华文楷体" panose="02010600040101010101" pitchFamily="2" charset="-122"/>
              </a:rPr>
              <a:t>都是</a:t>
            </a:r>
            <a:r>
              <a:rPr lang="en-US" altLang="zh-CN" sz="3200" u="sng">
                <a:solidFill>
                  <a:schemeClr val="tx1"/>
                </a:solidFill>
                <a:latin typeface="华文楷体" pitchFamily="2" charset="-122"/>
                <a:ea typeface="华文楷体" panose="02010600040101010101" pitchFamily="2" charset="-122"/>
              </a:rPr>
              <a:t>P</a:t>
            </a:r>
          </a:p>
          <a:p>
            <a:r>
              <a:rPr lang="zh-CN" altLang="en-US" sz="3200">
                <a:latin typeface="华文楷体" pitchFamily="2" charset="-122"/>
                <a:ea typeface="华文楷体" panose="02010600040101010101" pitchFamily="2" charset="-122"/>
              </a:rPr>
              <a:t>                所有</a:t>
            </a:r>
            <a:r>
              <a:rPr lang="en-US" altLang="zh-CN" sz="3200">
                <a:latin typeface="华文楷体" pitchFamily="2" charset="-122"/>
                <a:ea typeface="华文楷体" panose="02010600040101010101" pitchFamily="2" charset="-122"/>
              </a:rPr>
              <a:t>S</a:t>
            </a:r>
            <a:r>
              <a:rPr lang="zh-CN" altLang="en-US" sz="3200">
                <a:latin typeface="华文楷体" pitchFamily="2" charset="-122"/>
                <a:ea typeface="华文楷体" panose="02010600040101010101" pitchFamily="2" charset="-122"/>
              </a:rPr>
              <a:t>都是</a:t>
            </a:r>
            <a:r>
              <a:rPr lang="en-US" altLang="zh-CN" sz="3200">
                <a:latin typeface="华文楷体" pitchFamily="2" charset="-122"/>
                <a:ea typeface="华文楷体" panose="02010600040101010101" pitchFamily="2" charset="-122"/>
              </a:rPr>
              <a:t>P</a:t>
            </a:r>
            <a:r>
              <a:rPr lang="zh-CN" altLang="en-US" sz="3200">
                <a:latin typeface="华文楷体" pitchFamily="2" charset="-122"/>
                <a:ea typeface="华文楷体" panose="02010600040101010101" pitchFamily="2" charset="-122"/>
              </a:rPr>
              <a:t>       </a:t>
            </a:r>
            <a:r>
              <a:rPr lang="zh-CN" altLang="en-US" sz="2800">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逻辑谬误分析</a:t>
            </a: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7310120" cy="267652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3600">
                <a:solidFill>
                  <a:srgbClr val="FF0000"/>
                </a:solidFill>
                <a:latin typeface="华文楷体" pitchFamily="2" charset="-122"/>
                <a:ea typeface="华文楷体" panose="02010600040101010101" pitchFamily="2" charset="-122"/>
              </a:rPr>
              <a:t>群众</a:t>
            </a:r>
            <a:r>
              <a:rPr lang="zh-CN" altLang="en-US" sz="3600">
                <a:latin typeface="华文楷体" pitchFamily="2" charset="-122"/>
                <a:ea typeface="华文楷体" panose="02010600040101010101" pitchFamily="2" charset="-122"/>
              </a:rPr>
              <a:t>是真正的</a:t>
            </a:r>
            <a:r>
              <a:rPr lang="zh-CN" altLang="en-US" sz="3600">
                <a:solidFill>
                  <a:schemeClr val="tx1"/>
                </a:solidFill>
                <a:latin typeface="华文楷体" pitchFamily="2" charset="-122"/>
                <a:ea typeface="华文楷体" panose="02010600040101010101" pitchFamily="2" charset="-122"/>
              </a:rPr>
              <a:t>英雄，</a:t>
            </a:r>
            <a:endParaRPr lang="zh-CN" altLang="en-US" sz="3600">
              <a:latin typeface="华文楷体" pitchFamily="2" charset="-122"/>
              <a:ea typeface="华文楷体" panose="02010600040101010101" pitchFamily="2" charset="-122"/>
            </a:endParaRPr>
          </a:p>
          <a:p>
            <a:r>
              <a:rPr lang="zh-CN" altLang="en-US" sz="3600">
                <a:solidFill>
                  <a:schemeClr val="tx1"/>
                </a:solidFill>
                <a:latin typeface="华文楷体" pitchFamily="2" charset="-122"/>
                <a:ea typeface="华文楷体" panose="02010600040101010101" pitchFamily="2" charset="-122"/>
              </a:rPr>
              <a:t>我</a:t>
            </a:r>
            <a:r>
              <a:rPr lang="zh-CN" altLang="en-US" sz="3600">
                <a:latin typeface="华文楷体" pitchFamily="2" charset="-122"/>
                <a:ea typeface="华文楷体" panose="02010600040101010101" pitchFamily="2" charset="-122"/>
              </a:rPr>
              <a:t>是</a:t>
            </a:r>
            <a:r>
              <a:rPr lang="zh-CN" altLang="en-US" sz="3600">
                <a:solidFill>
                  <a:srgbClr val="FF0000"/>
                </a:solidFill>
                <a:latin typeface="华文楷体" pitchFamily="2" charset="-122"/>
                <a:ea typeface="华文楷体" panose="02010600040101010101" pitchFamily="2" charset="-122"/>
              </a:rPr>
              <a:t>群众，</a:t>
            </a:r>
            <a:endParaRPr lang="zh-CN" altLang="en-US" sz="3600">
              <a:latin typeface="华文楷体" pitchFamily="2" charset="-122"/>
              <a:ea typeface="华文楷体" panose="02010600040101010101" pitchFamily="2" charset="-122"/>
            </a:endParaRPr>
          </a:p>
          <a:p>
            <a:r>
              <a:rPr lang="zh-CN" altLang="en-US" sz="3600">
                <a:latin typeface="华文楷体" pitchFamily="2" charset="-122"/>
                <a:ea typeface="华文楷体" panose="02010600040101010101" pitchFamily="2" charset="-122"/>
              </a:rPr>
              <a:t>所以，我是真正的英雄。</a:t>
            </a:r>
            <a:r>
              <a:rPr lang="en-US" altLang="zh-CN" sz="3600">
                <a:latin typeface="华文楷体" pitchFamily="2" charset="-122"/>
                <a:ea typeface="华文楷体" panose="02010600040101010101" pitchFamily="2" charset="-122"/>
              </a:rPr>
              <a:t>——</a:t>
            </a:r>
            <a:r>
              <a:rPr lang="zh-CN" altLang="en-US" sz="3600">
                <a:latin typeface="华文楷体" pitchFamily="2" charset="-122"/>
                <a:ea typeface="华文楷体" panose="02010600040101010101" pitchFamily="2" charset="-122"/>
              </a:rPr>
              <a:t>概念混淆</a:t>
            </a:r>
            <a:r>
              <a:rPr lang="en-US" altLang="zh-CN" sz="3600">
                <a:latin typeface="华文楷体" pitchFamily="2" charset="-122"/>
                <a:ea typeface="华文楷体" panose="02010600040101010101" pitchFamily="2" charset="-122"/>
              </a:rPr>
              <a:t>“</a:t>
            </a:r>
            <a:r>
              <a:rPr lang="zh-CN" altLang="en-US" sz="3600">
                <a:latin typeface="华文楷体" pitchFamily="2" charset="-122"/>
                <a:ea typeface="华文楷体" panose="02010600040101010101" pitchFamily="2" charset="-122"/>
              </a:rPr>
              <a:t>群众</a:t>
            </a:r>
            <a:r>
              <a:rPr lang="en-US" altLang="zh-CN" sz="3600">
                <a:latin typeface="华文楷体" pitchFamily="2" charset="-122"/>
                <a:ea typeface="华文楷体" panose="02010600040101010101" pitchFamily="2" charset="-122"/>
              </a:rPr>
              <a:t>”</a:t>
            </a:r>
            <a:r>
              <a:rPr lang="zh-CN" altLang="en-US" sz="3600">
                <a:latin typeface="华文楷体" pitchFamily="2" charset="-122"/>
                <a:ea typeface="华文楷体" panose="02010600040101010101" pitchFamily="2" charset="-122"/>
              </a:rPr>
              <a:t>：总体   个体                  </a:t>
            </a:r>
            <a:r>
              <a:rPr lang="zh-CN" altLang="en-US" sz="2800">
                <a:latin typeface="华文楷体" pitchFamily="2" charset="-122"/>
                <a:ea typeface="华文楷体" panose="02010600040101010101" pitchFamily="2" charset="-122"/>
              </a:rPr>
              <a:t>                  </a:t>
            </a: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假言推理的类型</a:t>
            </a: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7310120" cy="2491740"/>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pPr algn="ctr"/>
            <a:r>
              <a:rPr lang="zh-CN" altLang="en-US" sz="4400">
                <a:latin typeface="华文楷体" pitchFamily="2" charset="-122"/>
                <a:ea typeface="华文楷体" panose="02010600040101010101" pitchFamily="2" charset="-122"/>
              </a:rPr>
              <a:t>充分条件推理</a:t>
            </a:r>
          </a:p>
          <a:p>
            <a:pPr algn="ctr"/>
            <a:r>
              <a:rPr lang="zh-CN" altLang="en-US" sz="4400">
                <a:latin typeface="华文楷体" pitchFamily="2" charset="-122"/>
                <a:ea typeface="华文楷体" panose="02010600040101010101" pitchFamily="2" charset="-122"/>
              </a:rPr>
              <a:t>必要条件推理</a:t>
            </a:r>
          </a:p>
          <a:p>
            <a:pPr algn="ctr"/>
            <a:r>
              <a:rPr lang="zh-CN" altLang="en-US" sz="4400">
                <a:latin typeface="华文楷体" pitchFamily="2" charset="-122"/>
                <a:ea typeface="华文楷体" panose="02010600040101010101" pitchFamily="2" charset="-122"/>
              </a:rPr>
              <a:t>充分必要条件推理      </a:t>
            </a:r>
            <a:r>
              <a:rPr lang="zh-CN" altLang="en-US" sz="2800">
                <a:latin typeface="华文楷体" pitchFamily="2" charset="-122"/>
                <a:ea typeface="华文楷体" panose="02010600040101010101" pitchFamily="2" charset="-122"/>
              </a:rPr>
              <a:t>                  </a:t>
            </a: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推理形式：充分条件推理</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10584815" cy="323024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pPr algn="l"/>
            <a:r>
              <a:rPr lang="zh-CN" altLang="en-US" sz="3600">
                <a:latin typeface="华文楷体" pitchFamily="2" charset="-122"/>
                <a:ea typeface="华文楷体" panose="02010600040101010101" pitchFamily="2" charset="-122"/>
              </a:rPr>
              <a:t>充分条件：有这个条件，就一定有相应的结果或者结论。</a:t>
            </a:r>
          </a:p>
          <a:p>
            <a:pPr algn="l"/>
            <a:r>
              <a:rPr lang="zh-CN" altLang="en-US" sz="3600">
                <a:latin typeface="华文楷体" pitchFamily="2" charset="-122"/>
                <a:ea typeface="华文楷体" panose="02010600040101010101" pitchFamily="2" charset="-122"/>
              </a:rPr>
              <a:t>如果</a:t>
            </a:r>
            <a:r>
              <a:rPr lang="en-US" altLang="zh-CN" sz="3600">
                <a:latin typeface="华文楷体" pitchFamily="2" charset="-122"/>
                <a:ea typeface="华文楷体" panose="02010600040101010101" pitchFamily="2" charset="-122"/>
              </a:rPr>
              <a:t>p</a:t>
            </a:r>
            <a:r>
              <a:rPr lang="zh-CN" altLang="en-US" sz="3600">
                <a:latin typeface="华文楷体" pitchFamily="2" charset="-122"/>
                <a:ea typeface="华文楷体" panose="02010600040101010101" pitchFamily="2" charset="-122"/>
              </a:rPr>
              <a:t>，那么</a:t>
            </a:r>
            <a:r>
              <a:rPr lang="en-US" altLang="zh-CN" sz="3600">
                <a:latin typeface="华文楷体" pitchFamily="2" charset="-122"/>
                <a:ea typeface="华文楷体" panose="02010600040101010101" pitchFamily="2" charset="-122"/>
              </a:rPr>
              <a:t>q</a:t>
            </a:r>
          </a:p>
          <a:p>
            <a:pPr algn="l"/>
            <a:r>
              <a:rPr lang="zh-CN" altLang="en-US" sz="3600">
                <a:latin typeface="华文楷体" pitchFamily="2" charset="-122"/>
                <a:ea typeface="华文楷体" panose="02010600040101010101" pitchFamily="2" charset="-122"/>
              </a:rPr>
              <a:t> </a:t>
            </a:r>
            <a:r>
              <a:rPr lang="en-US" altLang="zh-CN" sz="3600">
                <a:latin typeface="华文楷体" pitchFamily="2" charset="-122"/>
                <a:ea typeface="华文楷体" panose="02010600040101010101" pitchFamily="2" charset="-122"/>
              </a:rPr>
              <a:t>p</a:t>
            </a:r>
            <a:r>
              <a:rPr lang="zh-CN" altLang="en-US" sz="3600">
                <a:latin typeface="华文楷体" pitchFamily="2" charset="-122"/>
                <a:ea typeface="华文楷体" panose="02010600040101010101" pitchFamily="2" charset="-122"/>
              </a:rPr>
              <a:t>是</a:t>
            </a:r>
            <a:r>
              <a:rPr lang="en-US" altLang="zh-CN" sz="3600">
                <a:latin typeface="华文楷体" pitchFamily="2" charset="-122"/>
                <a:ea typeface="华文楷体" panose="02010600040101010101" pitchFamily="2" charset="-122"/>
              </a:rPr>
              <a:t>q</a:t>
            </a:r>
            <a:r>
              <a:rPr lang="zh-CN" altLang="en-US" sz="3600">
                <a:latin typeface="华文楷体" pitchFamily="2" charset="-122"/>
                <a:ea typeface="华文楷体" panose="02010600040101010101" pitchFamily="2" charset="-122"/>
              </a:rPr>
              <a:t>的充分条件</a:t>
            </a:r>
          </a:p>
          <a:p>
            <a:pPr algn="l"/>
            <a:r>
              <a:rPr lang="en-US" altLang="zh-CN" sz="3600">
                <a:latin typeface="华文楷体" pitchFamily="2" charset="-122"/>
                <a:ea typeface="华文楷体" panose="02010600040101010101" pitchFamily="2" charset="-122"/>
              </a:rPr>
              <a:t>p</a:t>
            </a:r>
            <a:r>
              <a:rPr lang="zh-CN" altLang="en-US" sz="3600">
                <a:latin typeface="华文楷体" pitchFamily="2" charset="-122"/>
                <a:ea typeface="华文楷体" panose="02010600040101010101" pitchFamily="2" charset="-122"/>
              </a:rPr>
              <a:t>是前件，  </a:t>
            </a:r>
            <a:r>
              <a:rPr lang="en-US" altLang="zh-CN" sz="3600">
                <a:latin typeface="华文楷体" pitchFamily="2" charset="-122"/>
                <a:ea typeface="华文楷体" panose="02010600040101010101" pitchFamily="2" charset="-122"/>
              </a:rPr>
              <a:t>q</a:t>
            </a:r>
            <a:r>
              <a:rPr lang="zh-CN" altLang="en-US" sz="3600">
                <a:latin typeface="华文楷体" pitchFamily="2" charset="-122"/>
                <a:ea typeface="华文楷体" panose="02010600040101010101" pitchFamily="2" charset="-122"/>
              </a:rPr>
              <a:t>是后件。    </a:t>
            </a:r>
            <a:r>
              <a:rPr lang="zh-CN" altLang="en-US" sz="2800">
                <a:latin typeface="华文楷体" pitchFamily="2" charset="-122"/>
                <a:ea typeface="华文楷体" panose="02010600040101010101" pitchFamily="2" charset="-122"/>
              </a:rPr>
              <a:t>            </a:t>
            </a:r>
            <a:r>
              <a:rPr lang="zh-CN" altLang="en-US" sz="2800">
                <a:latin typeface="华文楷体" pitchFamily="2" charset="-122"/>
                <a:ea typeface="华文楷体" panose="02010600040101010101" pitchFamily="2" charset="-122"/>
                <a:sym typeface="+mn-ea"/>
              </a:rPr>
              <a:t> </a:t>
            </a:r>
            <a:r>
              <a:rPr lang="zh-CN" altLang="en-US" sz="2800">
                <a:latin typeface="华文楷体" pitchFamily="2" charset="-122"/>
                <a:ea typeface="华文楷体" panose="02010600040101010101" pitchFamily="2" charset="-122"/>
              </a:rPr>
              <a:t>         </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2621"/>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充分条件推理的基本要求</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7310120" cy="243014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3200">
                <a:latin typeface="华文楷体" pitchFamily="2" charset="-122"/>
                <a:ea typeface="华文楷体" panose="02010600040101010101" pitchFamily="2" charset="-122"/>
              </a:rPr>
              <a:t>肯定前件就要肯定后件</a:t>
            </a:r>
          </a:p>
          <a:p>
            <a:r>
              <a:rPr lang="zh-CN" altLang="en-US" sz="3200">
                <a:latin typeface="华文楷体" pitchFamily="2" charset="-122"/>
                <a:ea typeface="华文楷体" panose="02010600040101010101" pitchFamily="2" charset="-122"/>
              </a:rPr>
              <a:t>否定后件就要否定前件  </a:t>
            </a:r>
          </a:p>
          <a:p>
            <a:r>
              <a:rPr lang="zh-CN" altLang="en-US" sz="3200">
                <a:latin typeface="华文楷体" pitchFamily="2" charset="-122"/>
                <a:ea typeface="华文楷体" panose="02010600040101010101" pitchFamily="2" charset="-122"/>
              </a:rPr>
              <a:t>肯定后件</a:t>
            </a:r>
            <a:r>
              <a:rPr lang="zh-CN" altLang="en-US" sz="3200">
                <a:solidFill>
                  <a:srgbClr val="FF0000"/>
                </a:solidFill>
                <a:latin typeface="华文楷体" pitchFamily="2" charset="-122"/>
                <a:ea typeface="华文楷体" panose="02010600040101010101" pitchFamily="2" charset="-122"/>
              </a:rPr>
              <a:t>不能</a:t>
            </a:r>
            <a:r>
              <a:rPr lang="zh-CN" altLang="en-US" sz="3200">
                <a:latin typeface="华文楷体" pitchFamily="2" charset="-122"/>
                <a:ea typeface="华文楷体" panose="02010600040101010101" pitchFamily="2" charset="-122"/>
              </a:rPr>
              <a:t>肯定前件</a:t>
            </a:r>
          </a:p>
          <a:p>
            <a:r>
              <a:rPr lang="zh-CN" altLang="en-US" sz="3200">
                <a:latin typeface="华文楷体" pitchFamily="2" charset="-122"/>
                <a:ea typeface="华文楷体" panose="02010600040101010101" pitchFamily="2" charset="-122"/>
              </a:rPr>
              <a:t>否定前件</a:t>
            </a:r>
            <a:r>
              <a:rPr lang="zh-CN" altLang="en-US" sz="3200">
                <a:solidFill>
                  <a:srgbClr val="FF0000"/>
                </a:solidFill>
                <a:latin typeface="华文楷体" pitchFamily="2" charset="-122"/>
                <a:ea typeface="华文楷体" panose="02010600040101010101" pitchFamily="2" charset="-122"/>
              </a:rPr>
              <a:t>不能</a:t>
            </a:r>
            <a:r>
              <a:rPr lang="zh-CN" altLang="en-US" sz="3200">
                <a:latin typeface="华文楷体" pitchFamily="2" charset="-122"/>
                <a:ea typeface="华文楷体" panose="02010600040101010101" pitchFamily="2" charset="-122"/>
              </a:rPr>
              <a:t>否定后件            </a:t>
            </a:r>
            <a:r>
              <a:rPr lang="zh-CN" altLang="en-US" sz="3200">
                <a:latin typeface="华文楷体" pitchFamily="2" charset="-122"/>
                <a:ea typeface="华文楷体" panose="02010600040101010101" pitchFamily="2" charset="-122"/>
                <a:sym typeface="+mn-ea"/>
              </a:rPr>
              <a:t> </a:t>
            </a:r>
            <a:r>
              <a:rPr lang="zh-CN" altLang="en-US" sz="3200">
                <a:latin typeface="华文楷体" pitchFamily="2" charset="-122"/>
                <a:ea typeface="华文楷体" panose="02010600040101010101" pitchFamily="2" charset="-122"/>
              </a:rPr>
              <a:t>    </a:t>
            </a:r>
            <a:r>
              <a:rPr lang="zh-CN" altLang="en-US" sz="2800">
                <a:latin typeface="华文楷体" pitchFamily="2" charset="-122"/>
                <a:ea typeface="华文楷体" panose="02010600040101010101" pitchFamily="2" charset="-122"/>
              </a:rPr>
              <a:t>     </a:t>
            </a: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充分条件推理的两种形式</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7310120" cy="1938020"/>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pPr algn="l"/>
            <a:r>
              <a:rPr lang="en-US" altLang="zh-CN" sz="3600">
                <a:latin typeface="华文楷体" pitchFamily="2" charset="-122"/>
                <a:ea typeface="华文楷体" panose="02010600040101010101" pitchFamily="2" charset="-122"/>
              </a:rPr>
              <a:t>1.</a:t>
            </a:r>
            <a:r>
              <a:rPr lang="zh-CN" altLang="en-US" sz="3600">
                <a:latin typeface="华文楷体" pitchFamily="2" charset="-122"/>
                <a:ea typeface="华文楷体" panose="02010600040101010101" pitchFamily="2" charset="-122"/>
              </a:rPr>
              <a:t>肯定前件式</a:t>
            </a:r>
          </a:p>
          <a:p>
            <a:pPr algn="l"/>
            <a:r>
              <a:rPr lang="zh-CN" altLang="en-US" sz="3600">
                <a:latin typeface="华文楷体" pitchFamily="2" charset="-122"/>
                <a:ea typeface="华文楷体" panose="02010600040101010101" pitchFamily="2" charset="-122"/>
              </a:rPr>
              <a:t>日常语言常用：既然</a:t>
            </a:r>
            <a:r>
              <a:rPr lang="en-US" altLang="zh-CN" sz="3600">
                <a:latin typeface="华文楷体" pitchFamily="2" charset="-122"/>
                <a:ea typeface="华文楷体" panose="02010600040101010101" pitchFamily="2" charset="-122"/>
              </a:rPr>
              <a:t>……</a:t>
            </a:r>
            <a:r>
              <a:rPr lang="zh-CN" altLang="en-US" sz="3600">
                <a:latin typeface="华文楷体" pitchFamily="2" charset="-122"/>
                <a:ea typeface="华文楷体" panose="02010600040101010101" pitchFamily="2" charset="-122"/>
              </a:rPr>
              <a:t>那么</a:t>
            </a:r>
            <a:r>
              <a:rPr lang="en-US" altLang="zh-CN" sz="3600">
                <a:latin typeface="华文楷体" pitchFamily="2" charset="-122"/>
                <a:ea typeface="华文楷体" panose="02010600040101010101" pitchFamily="2" charset="-122"/>
              </a:rPr>
              <a:t>……</a:t>
            </a:r>
            <a:endParaRPr lang="zh-CN" altLang="en-US" sz="3600">
              <a:latin typeface="华文楷体" pitchFamily="2" charset="-122"/>
              <a:ea typeface="华文楷体" panose="02010600040101010101" pitchFamily="2" charset="-122"/>
            </a:endParaRPr>
          </a:p>
          <a:p>
            <a:pPr algn="l"/>
            <a:r>
              <a:rPr lang="zh-CN" altLang="en-US" sz="2400">
                <a:latin typeface="华文楷体" pitchFamily="2" charset="-122"/>
                <a:ea typeface="华文楷体" panose="02010600040101010101" pitchFamily="2" charset="-122"/>
              </a:rPr>
              <a:t>        </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39"/>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40"/>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553085"/>
          </a:xfrm>
          <a:prstGeom prst="rect">
            <a:avLst/>
          </a:prstGeom>
          <a:noFill/>
        </p:spPr>
        <p:txBody>
          <a:bodyPr wrap="square" rtlCol="0">
            <a:spAutoFit/>
          </a:bodyPr>
          <a:lstStyle/>
          <a:p>
            <a:pPr algn="ctr"/>
            <a:r>
              <a:rPr lang="en-US" altLang="zh-CN" sz="3000">
                <a:solidFill>
                  <a:prstClr val="black"/>
                </a:solidFill>
                <a:latin typeface="黑体" panose="02010609060101010101" pitchFamily="49" charset="-122"/>
                <a:ea typeface="黑体" pitchFamily="49" charset="-122"/>
              </a:rPr>
              <a:t>     </a:t>
            </a:r>
            <a:r>
              <a:rPr lang="zh-CN" altLang="en-US" sz="3000">
                <a:solidFill>
                  <a:prstClr val="black"/>
                </a:solidFill>
                <a:latin typeface="黑体" panose="02010609060101010101" pitchFamily="49" charset="-122"/>
                <a:ea typeface="黑体" pitchFamily="49" charset="-122"/>
              </a:rPr>
              <a:t>垂直思考法</a:t>
            </a:r>
          </a:p>
        </p:txBody>
      </p:sp>
      <p:sp>
        <p:nvSpPr>
          <p:cNvPr id="722" name="Straight Arrow Connector 36"/>
          <p:cNvSpPr/>
          <p:nvPr>
            <p:custDataLst>
              <p:tags r:id="rId4"/>
            </p:custDataLst>
          </p:nvPr>
        </p:nvSpPr>
        <p:spPr>
          <a:xfrm flipH="1">
            <a:off x="2773777" y="2813585"/>
            <a:ext cx="330815" cy="0"/>
          </a:xfrm>
          <a:prstGeom prst="line">
            <a:avLst/>
          </a:prstGeom>
          <a:ln w="25400">
            <a:solidFill>
              <a:srgbClr val="4276AA"/>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itchFamily="34" charset="-122"/>
              <a:ea typeface="微软雅黑" pitchFamily="34" charset="-122"/>
            </a:endParaRPr>
          </a:p>
        </p:txBody>
      </p:sp>
      <p:sp>
        <p:nvSpPr>
          <p:cNvPr id="716" name="Freeform 18"/>
          <p:cNvSpPr/>
          <p:nvPr>
            <p:custDataLst>
              <p:tags r:id="rId5"/>
            </p:custDataLst>
          </p:nvPr>
        </p:nvSpPr>
        <p:spPr>
          <a:xfrm>
            <a:off x="3104070" y="2630204"/>
            <a:ext cx="4134915" cy="4553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1" y="0"/>
                </a:lnTo>
                <a:lnTo>
                  <a:pt x="158" y="431"/>
                </a:lnTo>
                <a:lnTo>
                  <a:pt x="306" y="923"/>
                </a:lnTo>
                <a:lnTo>
                  <a:pt x="505" y="1415"/>
                </a:lnTo>
                <a:lnTo>
                  <a:pt x="750" y="1908"/>
                </a:lnTo>
                <a:lnTo>
                  <a:pt x="1030" y="2338"/>
                </a:lnTo>
                <a:lnTo>
                  <a:pt x="1356" y="2769"/>
                </a:lnTo>
                <a:lnTo>
                  <a:pt x="1718" y="3200"/>
                </a:lnTo>
                <a:lnTo>
                  <a:pt x="2121" y="3631"/>
                </a:lnTo>
                <a:lnTo>
                  <a:pt x="2565" y="3938"/>
                </a:lnTo>
                <a:lnTo>
                  <a:pt x="3034" y="4308"/>
                </a:lnTo>
                <a:lnTo>
                  <a:pt x="3544" y="4677"/>
                </a:lnTo>
                <a:lnTo>
                  <a:pt x="4084" y="4985"/>
                </a:lnTo>
                <a:lnTo>
                  <a:pt x="4645" y="5292"/>
                </a:lnTo>
                <a:lnTo>
                  <a:pt x="5242" y="5538"/>
                </a:lnTo>
                <a:lnTo>
                  <a:pt x="5864" y="5785"/>
                </a:lnTo>
                <a:lnTo>
                  <a:pt x="6507" y="5908"/>
                </a:lnTo>
                <a:lnTo>
                  <a:pt x="7180" y="6154"/>
                </a:lnTo>
                <a:lnTo>
                  <a:pt x="7873" y="6338"/>
                </a:lnTo>
                <a:lnTo>
                  <a:pt x="8582" y="6400"/>
                </a:lnTo>
                <a:lnTo>
                  <a:pt x="9301" y="6462"/>
                </a:lnTo>
                <a:lnTo>
                  <a:pt x="10040" y="6523"/>
                </a:lnTo>
                <a:lnTo>
                  <a:pt x="11555" y="6523"/>
                </a:lnTo>
                <a:lnTo>
                  <a:pt x="12299" y="6462"/>
                </a:lnTo>
                <a:lnTo>
                  <a:pt x="13023" y="6400"/>
                </a:lnTo>
                <a:lnTo>
                  <a:pt x="13732" y="6338"/>
                </a:lnTo>
                <a:lnTo>
                  <a:pt x="14420" y="6154"/>
                </a:lnTo>
                <a:lnTo>
                  <a:pt x="15088" y="5908"/>
                </a:lnTo>
                <a:lnTo>
                  <a:pt x="15731" y="5785"/>
                </a:lnTo>
                <a:lnTo>
                  <a:pt x="16353" y="5538"/>
                </a:lnTo>
                <a:lnTo>
                  <a:pt x="16950" y="5292"/>
                </a:lnTo>
                <a:lnTo>
                  <a:pt x="17516" y="4985"/>
                </a:lnTo>
                <a:lnTo>
                  <a:pt x="18056" y="4677"/>
                </a:lnTo>
                <a:lnTo>
                  <a:pt x="18561" y="4308"/>
                </a:lnTo>
                <a:lnTo>
                  <a:pt x="19035" y="3938"/>
                </a:lnTo>
                <a:lnTo>
                  <a:pt x="19474" y="3631"/>
                </a:lnTo>
                <a:lnTo>
                  <a:pt x="19882" y="3200"/>
                </a:lnTo>
                <a:lnTo>
                  <a:pt x="20249" y="2769"/>
                </a:lnTo>
                <a:lnTo>
                  <a:pt x="20570" y="2338"/>
                </a:lnTo>
                <a:lnTo>
                  <a:pt x="20856" y="1908"/>
                </a:lnTo>
                <a:lnTo>
                  <a:pt x="21095" y="1415"/>
                </a:lnTo>
                <a:lnTo>
                  <a:pt x="21289" y="923"/>
                </a:lnTo>
                <a:lnTo>
                  <a:pt x="21442" y="431"/>
                </a:lnTo>
                <a:lnTo>
                  <a:pt x="21539" y="0"/>
                </a:lnTo>
                <a:lnTo>
                  <a:pt x="21600" y="0"/>
                </a:lnTo>
                <a:lnTo>
                  <a:pt x="21600" y="14215"/>
                </a:lnTo>
                <a:lnTo>
                  <a:pt x="21569" y="14769"/>
                </a:lnTo>
                <a:lnTo>
                  <a:pt x="21498" y="15262"/>
                </a:lnTo>
                <a:lnTo>
                  <a:pt x="21381" y="15692"/>
                </a:lnTo>
                <a:lnTo>
                  <a:pt x="21212" y="16185"/>
                </a:lnTo>
                <a:lnTo>
                  <a:pt x="21003" y="16677"/>
                </a:lnTo>
                <a:lnTo>
                  <a:pt x="20754" y="17169"/>
                </a:lnTo>
                <a:lnTo>
                  <a:pt x="20458" y="17538"/>
                </a:lnTo>
                <a:lnTo>
                  <a:pt x="20121" y="17908"/>
                </a:lnTo>
                <a:lnTo>
                  <a:pt x="19754" y="18338"/>
                </a:lnTo>
                <a:lnTo>
                  <a:pt x="19351" y="18708"/>
                </a:lnTo>
                <a:lnTo>
                  <a:pt x="18913" y="19138"/>
                </a:lnTo>
                <a:lnTo>
                  <a:pt x="18439" y="19446"/>
                </a:lnTo>
                <a:lnTo>
                  <a:pt x="17934" y="19754"/>
                </a:lnTo>
                <a:lnTo>
                  <a:pt x="17398" y="20062"/>
                </a:lnTo>
                <a:lnTo>
                  <a:pt x="16837" y="20308"/>
                </a:lnTo>
                <a:lnTo>
                  <a:pt x="16251" y="20615"/>
                </a:lnTo>
                <a:lnTo>
                  <a:pt x="15639" y="20800"/>
                </a:lnTo>
                <a:lnTo>
                  <a:pt x="15002" y="21046"/>
                </a:lnTo>
                <a:lnTo>
                  <a:pt x="14349" y="21169"/>
                </a:lnTo>
                <a:lnTo>
                  <a:pt x="13671" y="21354"/>
                </a:lnTo>
                <a:lnTo>
                  <a:pt x="12977" y="21415"/>
                </a:lnTo>
                <a:lnTo>
                  <a:pt x="12263" y="21477"/>
                </a:lnTo>
                <a:lnTo>
                  <a:pt x="11534" y="21600"/>
                </a:lnTo>
                <a:lnTo>
                  <a:pt x="10061" y="21600"/>
                </a:lnTo>
                <a:lnTo>
                  <a:pt x="9331" y="21477"/>
                </a:lnTo>
                <a:lnTo>
                  <a:pt x="8628" y="21415"/>
                </a:lnTo>
                <a:lnTo>
                  <a:pt x="7929" y="21354"/>
                </a:lnTo>
                <a:lnTo>
                  <a:pt x="7251" y="21169"/>
                </a:lnTo>
                <a:lnTo>
                  <a:pt x="6593" y="21046"/>
                </a:lnTo>
                <a:lnTo>
                  <a:pt x="5956" y="20800"/>
                </a:lnTo>
                <a:lnTo>
                  <a:pt x="5349" y="20615"/>
                </a:lnTo>
                <a:lnTo>
                  <a:pt x="4758" y="20308"/>
                </a:lnTo>
                <a:lnTo>
                  <a:pt x="4202" y="20062"/>
                </a:lnTo>
                <a:lnTo>
                  <a:pt x="3666" y="19754"/>
                </a:lnTo>
                <a:lnTo>
                  <a:pt x="3167" y="19446"/>
                </a:lnTo>
                <a:lnTo>
                  <a:pt x="2687" y="19138"/>
                </a:lnTo>
                <a:lnTo>
                  <a:pt x="2249" y="18708"/>
                </a:lnTo>
                <a:lnTo>
                  <a:pt x="1841" y="18338"/>
                </a:lnTo>
                <a:lnTo>
                  <a:pt x="1474" y="17908"/>
                </a:lnTo>
                <a:lnTo>
                  <a:pt x="1142" y="17538"/>
                </a:lnTo>
                <a:lnTo>
                  <a:pt x="846" y="17169"/>
                </a:lnTo>
                <a:lnTo>
                  <a:pt x="597" y="16677"/>
                </a:lnTo>
                <a:lnTo>
                  <a:pt x="388" y="16185"/>
                </a:lnTo>
                <a:lnTo>
                  <a:pt x="214" y="15692"/>
                </a:lnTo>
                <a:lnTo>
                  <a:pt x="97" y="15262"/>
                </a:lnTo>
                <a:lnTo>
                  <a:pt x="25" y="14769"/>
                </a:lnTo>
                <a:lnTo>
                  <a:pt x="0" y="14215"/>
                </a:lnTo>
                <a:lnTo>
                  <a:pt x="0" y="0"/>
                </a:lnTo>
                <a:close/>
              </a:path>
            </a:pathLst>
          </a:custGeom>
          <a:solidFill>
            <a:srgbClr val="4276AA"/>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itchFamily="34" charset="-122"/>
              <a:ea typeface="微软雅黑" pitchFamily="34" charset="-122"/>
            </a:endParaRPr>
          </a:p>
        </p:txBody>
      </p:sp>
      <p:sp>
        <p:nvSpPr>
          <p:cNvPr id="717" name="Freeform 19"/>
          <p:cNvSpPr/>
          <p:nvPr>
            <p:custDataLst>
              <p:tags r:id="rId6"/>
            </p:custDataLst>
          </p:nvPr>
        </p:nvSpPr>
        <p:spPr>
          <a:xfrm>
            <a:off x="3104070" y="2472873"/>
            <a:ext cx="4134915" cy="309976"/>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lnTo>
                  <a:pt x="10800" y="0"/>
                </a:lnTo>
                <a:lnTo>
                  <a:pt x="11534" y="181"/>
                </a:lnTo>
                <a:lnTo>
                  <a:pt x="12263" y="181"/>
                </a:lnTo>
                <a:lnTo>
                  <a:pt x="12977" y="271"/>
                </a:lnTo>
                <a:lnTo>
                  <a:pt x="13671" y="542"/>
                </a:lnTo>
                <a:lnTo>
                  <a:pt x="14349" y="723"/>
                </a:lnTo>
                <a:lnTo>
                  <a:pt x="15002" y="994"/>
                </a:lnTo>
                <a:lnTo>
                  <a:pt x="15639" y="1175"/>
                </a:lnTo>
                <a:lnTo>
                  <a:pt x="16251" y="1536"/>
                </a:lnTo>
                <a:lnTo>
                  <a:pt x="16837" y="1898"/>
                </a:lnTo>
                <a:lnTo>
                  <a:pt x="17398" y="2350"/>
                </a:lnTo>
                <a:lnTo>
                  <a:pt x="17934" y="2802"/>
                </a:lnTo>
                <a:lnTo>
                  <a:pt x="18439" y="3254"/>
                </a:lnTo>
                <a:lnTo>
                  <a:pt x="18913" y="3796"/>
                </a:lnTo>
                <a:lnTo>
                  <a:pt x="19351" y="4338"/>
                </a:lnTo>
                <a:lnTo>
                  <a:pt x="19754" y="4790"/>
                </a:lnTo>
                <a:lnTo>
                  <a:pt x="20121" y="5423"/>
                </a:lnTo>
                <a:lnTo>
                  <a:pt x="20458" y="6055"/>
                </a:lnTo>
                <a:lnTo>
                  <a:pt x="20754" y="6688"/>
                </a:lnTo>
                <a:lnTo>
                  <a:pt x="21003" y="7321"/>
                </a:lnTo>
                <a:lnTo>
                  <a:pt x="21212" y="8044"/>
                </a:lnTo>
                <a:lnTo>
                  <a:pt x="21381" y="8767"/>
                </a:lnTo>
                <a:lnTo>
                  <a:pt x="21498" y="9490"/>
                </a:lnTo>
                <a:lnTo>
                  <a:pt x="21569" y="10122"/>
                </a:lnTo>
                <a:lnTo>
                  <a:pt x="21600" y="10845"/>
                </a:lnTo>
                <a:lnTo>
                  <a:pt x="21600" y="11207"/>
                </a:lnTo>
                <a:lnTo>
                  <a:pt x="21585" y="11387"/>
                </a:lnTo>
                <a:lnTo>
                  <a:pt x="21564" y="11659"/>
                </a:lnTo>
                <a:lnTo>
                  <a:pt x="21539" y="12020"/>
                </a:lnTo>
                <a:lnTo>
                  <a:pt x="21442" y="12653"/>
                </a:lnTo>
                <a:lnTo>
                  <a:pt x="21289" y="13376"/>
                </a:lnTo>
                <a:lnTo>
                  <a:pt x="21095" y="14099"/>
                </a:lnTo>
                <a:lnTo>
                  <a:pt x="20856" y="14822"/>
                </a:lnTo>
                <a:lnTo>
                  <a:pt x="20570" y="15454"/>
                </a:lnTo>
                <a:lnTo>
                  <a:pt x="20249" y="16087"/>
                </a:lnTo>
                <a:lnTo>
                  <a:pt x="19882" y="16720"/>
                </a:lnTo>
                <a:lnTo>
                  <a:pt x="19474" y="17352"/>
                </a:lnTo>
                <a:lnTo>
                  <a:pt x="19035" y="17804"/>
                </a:lnTo>
                <a:lnTo>
                  <a:pt x="18561" y="18346"/>
                </a:lnTo>
                <a:lnTo>
                  <a:pt x="18056" y="18889"/>
                </a:lnTo>
                <a:lnTo>
                  <a:pt x="17516" y="19341"/>
                </a:lnTo>
                <a:lnTo>
                  <a:pt x="16950" y="19792"/>
                </a:lnTo>
                <a:lnTo>
                  <a:pt x="16353" y="20154"/>
                </a:lnTo>
                <a:lnTo>
                  <a:pt x="15731" y="20515"/>
                </a:lnTo>
                <a:lnTo>
                  <a:pt x="15088" y="20696"/>
                </a:lnTo>
                <a:lnTo>
                  <a:pt x="14420" y="21058"/>
                </a:lnTo>
                <a:lnTo>
                  <a:pt x="13732" y="21329"/>
                </a:lnTo>
                <a:lnTo>
                  <a:pt x="13023" y="21419"/>
                </a:lnTo>
                <a:lnTo>
                  <a:pt x="12299" y="21510"/>
                </a:lnTo>
                <a:lnTo>
                  <a:pt x="11555" y="21600"/>
                </a:lnTo>
                <a:lnTo>
                  <a:pt x="10040" y="21600"/>
                </a:lnTo>
                <a:lnTo>
                  <a:pt x="9301" y="21510"/>
                </a:lnTo>
                <a:lnTo>
                  <a:pt x="8582" y="21419"/>
                </a:lnTo>
                <a:lnTo>
                  <a:pt x="7873" y="21329"/>
                </a:lnTo>
                <a:lnTo>
                  <a:pt x="7180" y="21058"/>
                </a:lnTo>
                <a:lnTo>
                  <a:pt x="6507" y="20696"/>
                </a:lnTo>
                <a:lnTo>
                  <a:pt x="5864" y="20515"/>
                </a:lnTo>
                <a:lnTo>
                  <a:pt x="5242" y="20154"/>
                </a:lnTo>
                <a:lnTo>
                  <a:pt x="4645" y="19792"/>
                </a:lnTo>
                <a:lnTo>
                  <a:pt x="4084" y="19341"/>
                </a:lnTo>
                <a:lnTo>
                  <a:pt x="3544" y="18889"/>
                </a:lnTo>
                <a:lnTo>
                  <a:pt x="3034" y="18346"/>
                </a:lnTo>
                <a:lnTo>
                  <a:pt x="2565" y="17804"/>
                </a:lnTo>
                <a:lnTo>
                  <a:pt x="2121" y="17352"/>
                </a:lnTo>
                <a:lnTo>
                  <a:pt x="1718" y="16720"/>
                </a:lnTo>
                <a:lnTo>
                  <a:pt x="1356" y="16087"/>
                </a:lnTo>
                <a:lnTo>
                  <a:pt x="1030" y="15454"/>
                </a:lnTo>
                <a:lnTo>
                  <a:pt x="750" y="14822"/>
                </a:lnTo>
                <a:lnTo>
                  <a:pt x="505" y="14099"/>
                </a:lnTo>
                <a:lnTo>
                  <a:pt x="306" y="13376"/>
                </a:lnTo>
                <a:lnTo>
                  <a:pt x="158" y="12653"/>
                </a:lnTo>
                <a:lnTo>
                  <a:pt x="61" y="12020"/>
                </a:lnTo>
                <a:lnTo>
                  <a:pt x="31" y="11659"/>
                </a:lnTo>
                <a:lnTo>
                  <a:pt x="5" y="11207"/>
                </a:lnTo>
                <a:lnTo>
                  <a:pt x="0" y="10845"/>
                </a:lnTo>
                <a:lnTo>
                  <a:pt x="25" y="10122"/>
                </a:lnTo>
                <a:lnTo>
                  <a:pt x="97" y="9490"/>
                </a:lnTo>
                <a:lnTo>
                  <a:pt x="214" y="8767"/>
                </a:lnTo>
                <a:lnTo>
                  <a:pt x="388" y="8044"/>
                </a:lnTo>
                <a:lnTo>
                  <a:pt x="597" y="7321"/>
                </a:lnTo>
                <a:lnTo>
                  <a:pt x="846" y="6688"/>
                </a:lnTo>
                <a:lnTo>
                  <a:pt x="1142" y="6055"/>
                </a:lnTo>
                <a:lnTo>
                  <a:pt x="1474" y="5423"/>
                </a:lnTo>
                <a:lnTo>
                  <a:pt x="1841" y="4790"/>
                </a:lnTo>
                <a:lnTo>
                  <a:pt x="2249" y="4338"/>
                </a:lnTo>
                <a:lnTo>
                  <a:pt x="2687" y="3796"/>
                </a:lnTo>
                <a:lnTo>
                  <a:pt x="3167" y="3254"/>
                </a:lnTo>
                <a:lnTo>
                  <a:pt x="3666" y="2802"/>
                </a:lnTo>
                <a:lnTo>
                  <a:pt x="4202" y="2350"/>
                </a:lnTo>
                <a:lnTo>
                  <a:pt x="4758" y="1898"/>
                </a:lnTo>
                <a:lnTo>
                  <a:pt x="5349" y="1536"/>
                </a:lnTo>
                <a:lnTo>
                  <a:pt x="5956" y="1175"/>
                </a:lnTo>
                <a:lnTo>
                  <a:pt x="6593" y="994"/>
                </a:lnTo>
                <a:lnTo>
                  <a:pt x="7251" y="723"/>
                </a:lnTo>
                <a:lnTo>
                  <a:pt x="7929" y="542"/>
                </a:lnTo>
                <a:lnTo>
                  <a:pt x="8628" y="271"/>
                </a:lnTo>
                <a:lnTo>
                  <a:pt x="9331" y="181"/>
                </a:lnTo>
                <a:lnTo>
                  <a:pt x="10061" y="181"/>
                </a:lnTo>
                <a:lnTo>
                  <a:pt x="10795" y="0"/>
                </a:lnTo>
                <a:close/>
              </a:path>
            </a:pathLst>
          </a:custGeom>
          <a:solidFill>
            <a:srgbClr val="4276AA">
              <a:lumMod val="75000"/>
            </a:srgbClr>
          </a:solidFill>
          <a:ln w="12700" cap="flat">
            <a:noFill/>
            <a:miter lim="400000"/>
          </a:ln>
          <a:effectLst/>
        </p:spPr>
        <p:txBody>
          <a:bodyPr wrap="square" lIns="45720" tIns="45720" rIns="45720" bIns="45720" numCol="1" anchor="t">
            <a:normAutofit fontScale="87500" lnSpcReduction="10000"/>
          </a:bodyPr>
          <a:lstStyle/>
          <a:p>
            <a:pPr defTabSz="457200">
              <a:lnSpc>
                <a:spcPct val="120000"/>
              </a:lnSpc>
            </a:pPr>
            <a:endParaRPr sz="1400">
              <a:solidFill>
                <a:srgbClr val="222222"/>
              </a:solidFill>
              <a:latin typeface="微软雅黑" pitchFamily="34" charset="-122"/>
              <a:ea typeface="微软雅黑" pitchFamily="34" charset="-122"/>
            </a:endParaRPr>
          </a:p>
        </p:txBody>
      </p:sp>
      <p:sp>
        <p:nvSpPr>
          <p:cNvPr id="720" name="TextBox 33"/>
          <p:cNvSpPr txBox="1"/>
          <p:nvPr>
            <p:custDataLst>
              <p:tags r:id="rId7"/>
            </p:custDataLst>
          </p:nvPr>
        </p:nvSpPr>
        <p:spPr>
          <a:xfrm>
            <a:off x="4482028" y="2718769"/>
            <a:ext cx="1299291" cy="439697"/>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a:latin typeface="微软雅黑" pitchFamily="34" charset="-122"/>
                <a:ea typeface="微软雅黑" pitchFamily="34" charset="-122"/>
              </a:rPr>
              <a:t>事物</a:t>
            </a:r>
          </a:p>
        </p:txBody>
      </p:sp>
      <p:sp>
        <p:nvSpPr>
          <p:cNvPr id="67" name="下箭头 66"/>
          <p:cNvSpPr/>
          <p:nvPr>
            <p:custDataLst>
              <p:tags r:id="rId8"/>
            </p:custDataLst>
          </p:nvPr>
        </p:nvSpPr>
        <p:spPr>
          <a:xfrm>
            <a:off x="3473436" y="2385350"/>
            <a:ext cx="131805" cy="327167"/>
          </a:xfrm>
          <a:prstGeom prst="downArrow">
            <a:avLst>
              <a:gd name="adj1" fmla="val 50000"/>
              <a:gd name="adj2" fmla="val 68661"/>
            </a:avLst>
          </a:prstGeom>
          <a:solidFill>
            <a:srgbClr val="FFFFFF"/>
          </a:solidFill>
          <a:ln>
            <a:solidFill>
              <a:srgbClr val="4276AA"/>
            </a:solidFill>
          </a:ln>
        </p:spPr>
        <p:txBody>
          <a:bodyPr wrap="square" rtlCol="0" anchor="ctr">
            <a:normAutofit fontScale="85000" lnSpcReduction="20000"/>
          </a:bodyPr>
          <a:lstStyle/>
          <a:p>
            <a:pPr algn="r" defTabSz="457200">
              <a:lnSpc>
                <a:spcPct val="120000"/>
              </a:lnSpc>
            </a:pPr>
            <a:endParaRPr kumimoji="1" lang="zh-CN" altLang="en-US" sz="1400">
              <a:solidFill>
                <a:srgbClr val="222222">
                  <a:lumMod val="75000"/>
                  <a:lumOff val="25000"/>
                </a:srgbClr>
              </a:solidFill>
              <a:latin typeface="微软雅黑" pitchFamily="34" charset="-122"/>
              <a:ea typeface="微软雅黑" pitchFamily="34" charset="-122"/>
            </a:endParaRPr>
          </a:p>
        </p:txBody>
      </p:sp>
      <p:sp>
        <p:nvSpPr>
          <p:cNvPr id="68" name="下箭头 67"/>
          <p:cNvSpPr/>
          <p:nvPr>
            <p:custDataLst>
              <p:tags r:id="rId9"/>
            </p:custDataLst>
          </p:nvPr>
        </p:nvSpPr>
        <p:spPr>
          <a:xfrm>
            <a:off x="3836550" y="2400458"/>
            <a:ext cx="131805" cy="327167"/>
          </a:xfrm>
          <a:prstGeom prst="downArrow">
            <a:avLst>
              <a:gd name="adj1" fmla="val 50000"/>
              <a:gd name="adj2" fmla="val 68661"/>
            </a:avLst>
          </a:prstGeom>
          <a:solidFill>
            <a:srgbClr val="FFFFFF"/>
          </a:solidFill>
          <a:ln>
            <a:solidFill>
              <a:srgbClr val="4276AA"/>
            </a:solidFill>
          </a:ln>
        </p:spPr>
        <p:txBody>
          <a:bodyPr wrap="square" rtlCol="0" anchor="ctr">
            <a:normAutofit fontScale="85000" lnSpcReduction="20000"/>
          </a:bodyPr>
          <a:lstStyle/>
          <a:p>
            <a:pPr algn="r" defTabSz="457200">
              <a:lnSpc>
                <a:spcPct val="120000"/>
              </a:lnSpc>
            </a:pPr>
            <a:endParaRPr kumimoji="1" lang="zh-CN" altLang="en-US" sz="1400">
              <a:solidFill>
                <a:srgbClr val="222222">
                  <a:lumMod val="75000"/>
                  <a:lumOff val="25000"/>
                </a:srgbClr>
              </a:solidFill>
              <a:latin typeface="微软雅黑" pitchFamily="34" charset="-122"/>
              <a:ea typeface="微软雅黑" pitchFamily="34" charset="-122"/>
            </a:endParaRPr>
          </a:p>
        </p:txBody>
      </p:sp>
      <p:sp>
        <p:nvSpPr>
          <p:cNvPr id="69" name="下箭头 68"/>
          <p:cNvSpPr/>
          <p:nvPr>
            <p:custDataLst>
              <p:tags r:id="rId10"/>
            </p:custDataLst>
          </p:nvPr>
        </p:nvSpPr>
        <p:spPr>
          <a:xfrm>
            <a:off x="4199143" y="2427027"/>
            <a:ext cx="131805" cy="327167"/>
          </a:xfrm>
          <a:prstGeom prst="downArrow">
            <a:avLst>
              <a:gd name="adj1" fmla="val 50000"/>
              <a:gd name="adj2" fmla="val 68661"/>
            </a:avLst>
          </a:prstGeom>
          <a:solidFill>
            <a:srgbClr val="FFFFFF"/>
          </a:solidFill>
          <a:ln>
            <a:solidFill>
              <a:srgbClr val="4276AA"/>
            </a:solidFill>
          </a:ln>
        </p:spPr>
        <p:txBody>
          <a:bodyPr wrap="square" rtlCol="0" anchor="ctr">
            <a:normAutofit fontScale="85000" lnSpcReduction="20000"/>
          </a:bodyPr>
          <a:lstStyle/>
          <a:p>
            <a:pPr algn="r" defTabSz="457200">
              <a:lnSpc>
                <a:spcPct val="120000"/>
              </a:lnSpc>
            </a:pPr>
            <a:endParaRPr kumimoji="1" lang="zh-CN" altLang="en-US" sz="1400">
              <a:solidFill>
                <a:srgbClr val="222222">
                  <a:lumMod val="75000"/>
                  <a:lumOff val="25000"/>
                </a:srgbClr>
              </a:solidFill>
              <a:latin typeface="微软雅黑" pitchFamily="34" charset="-122"/>
              <a:ea typeface="微软雅黑" pitchFamily="34" charset="-122"/>
            </a:endParaRPr>
          </a:p>
        </p:txBody>
      </p:sp>
      <p:sp>
        <p:nvSpPr>
          <p:cNvPr id="70" name="下箭头 69"/>
          <p:cNvSpPr/>
          <p:nvPr>
            <p:custDataLst>
              <p:tags r:id="rId11"/>
            </p:custDataLst>
          </p:nvPr>
        </p:nvSpPr>
        <p:spPr>
          <a:xfrm>
            <a:off x="4561736" y="2433801"/>
            <a:ext cx="131805" cy="327167"/>
          </a:xfrm>
          <a:prstGeom prst="downArrow">
            <a:avLst>
              <a:gd name="adj1" fmla="val 50000"/>
              <a:gd name="adj2" fmla="val 68661"/>
            </a:avLst>
          </a:prstGeom>
          <a:solidFill>
            <a:srgbClr val="FFFFFF"/>
          </a:solidFill>
          <a:ln>
            <a:solidFill>
              <a:srgbClr val="4276AA"/>
            </a:solidFill>
          </a:ln>
        </p:spPr>
        <p:txBody>
          <a:bodyPr wrap="square" rtlCol="0" anchor="ctr">
            <a:normAutofit fontScale="85000" lnSpcReduction="20000"/>
          </a:bodyPr>
          <a:lstStyle/>
          <a:p>
            <a:pPr algn="r" defTabSz="457200">
              <a:lnSpc>
                <a:spcPct val="120000"/>
              </a:lnSpc>
            </a:pPr>
            <a:endParaRPr kumimoji="1" lang="zh-CN" altLang="en-US" sz="1400">
              <a:solidFill>
                <a:srgbClr val="222222">
                  <a:lumMod val="75000"/>
                  <a:lumOff val="25000"/>
                </a:srgbClr>
              </a:solidFill>
              <a:latin typeface="微软雅黑" pitchFamily="34" charset="-122"/>
              <a:ea typeface="微软雅黑" pitchFamily="34" charset="-122"/>
            </a:endParaRPr>
          </a:p>
        </p:txBody>
      </p:sp>
      <p:sp>
        <p:nvSpPr>
          <p:cNvPr id="71" name="下箭头 70"/>
          <p:cNvSpPr/>
          <p:nvPr>
            <p:custDataLst>
              <p:tags r:id="rId12"/>
            </p:custDataLst>
          </p:nvPr>
        </p:nvSpPr>
        <p:spPr>
          <a:xfrm>
            <a:off x="4924329" y="2442136"/>
            <a:ext cx="131805" cy="327167"/>
          </a:xfrm>
          <a:prstGeom prst="downArrow">
            <a:avLst>
              <a:gd name="adj1" fmla="val 50000"/>
              <a:gd name="adj2" fmla="val 68661"/>
            </a:avLst>
          </a:prstGeom>
          <a:solidFill>
            <a:srgbClr val="FFFFFF"/>
          </a:solidFill>
          <a:ln>
            <a:solidFill>
              <a:srgbClr val="4276AA"/>
            </a:solidFill>
          </a:ln>
        </p:spPr>
        <p:txBody>
          <a:bodyPr wrap="square" rtlCol="0" anchor="ctr">
            <a:normAutofit fontScale="85000" lnSpcReduction="20000"/>
          </a:bodyPr>
          <a:lstStyle/>
          <a:p>
            <a:pPr algn="r" defTabSz="457200">
              <a:lnSpc>
                <a:spcPct val="120000"/>
              </a:lnSpc>
            </a:pPr>
            <a:endParaRPr kumimoji="1" lang="zh-CN" altLang="en-US" sz="1400">
              <a:solidFill>
                <a:srgbClr val="222222">
                  <a:lumMod val="75000"/>
                  <a:lumOff val="25000"/>
                </a:srgbClr>
              </a:solidFill>
              <a:latin typeface="微软雅黑" pitchFamily="34" charset="-122"/>
              <a:ea typeface="微软雅黑" pitchFamily="34" charset="-122"/>
            </a:endParaRPr>
          </a:p>
        </p:txBody>
      </p:sp>
      <p:sp>
        <p:nvSpPr>
          <p:cNvPr id="72" name="下箭头 71"/>
          <p:cNvSpPr/>
          <p:nvPr>
            <p:custDataLst>
              <p:tags r:id="rId13"/>
            </p:custDataLst>
          </p:nvPr>
        </p:nvSpPr>
        <p:spPr>
          <a:xfrm>
            <a:off x="5287443" y="2450471"/>
            <a:ext cx="131805" cy="327167"/>
          </a:xfrm>
          <a:prstGeom prst="downArrow">
            <a:avLst>
              <a:gd name="adj1" fmla="val 50000"/>
              <a:gd name="adj2" fmla="val 68661"/>
            </a:avLst>
          </a:prstGeom>
          <a:solidFill>
            <a:srgbClr val="FFFFFF"/>
          </a:solidFill>
          <a:ln>
            <a:solidFill>
              <a:srgbClr val="4276AA"/>
            </a:solidFill>
          </a:ln>
        </p:spPr>
        <p:txBody>
          <a:bodyPr wrap="square" rtlCol="0" anchor="ctr">
            <a:normAutofit fontScale="85000" lnSpcReduction="20000"/>
          </a:bodyPr>
          <a:lstStyle/>
          <a:p>
            <a:pPr algn="r" defTabSz="457200">
              <a:lnSpc>
                <a:spcPct val="120000"/>
              </a:lnSpc>
            </a:pPr>
            <a:endParaRPr kumimoji="1" lang="zh-CN" altLang="en-US" sz="1400">
              <a:solidFill>
                <a:srgbClr val="222222">
                  <a:lumMod val="75000"/>
                  <a:lumOff val="25000"/>
                </a:srgbClr>
              </a:solidFill>
              <a:latin typeface="微软雅黑" pitchFamily="34" charset="-122"/>
              <a:ea typeface="微软雅黑" pitchFamily="34" charset="-122"/>
            </a:endParaRPr>
          </a:p>
        </p:txBody>
      </p:sp>
      <p:sp>
        <p:nvSpPr>
          <p:cNvPr id="73" name="下箭头 72"/>
          <p:cNvSpPr/>
          <p:nvPr>
            <p:custDataLst>
              <p:tags r:id="rId14"/>
            </p:custDataLst>
          </p:nvPr>
        </p:nvSpPr>
        <p:spPr>
          <a:xfrm>
            <a:off x="5650036" y="2434842"/>
            <a:ext cx="131805" cy="327167"/>
          </a:xfrm>
          <a:prstGeom prst="downArrow">
            <a:avLst>
              <a:gd name="adj1" fmla="val 50000"/>
              <a:gd name="adj2" fmla="val 68661"/>
            </a:avLst>
          </a:prstGeom>
          <a:solidFill>
            <a:srgbClr val="FFFFFF"/>
          </a:solidFill>
          <a:ln>
            <a:solidFill>
              <a:srgbClr val="4276AA"/>
            </a:solidFill>
          </a:ln>
        </p:spPr>
        <p:txBody>
          <a:bodyPr wrap="square" rtlCol="0" anchor="ctr">
            <a:normAutofit fontScale="85000" lnSpcReduction="20000"/>
          </a:bodyPr>
          <a:lstStyle/>
          <a:p>
            <a:pPr algn="r" defTabSz="457200">
              <a:lnSpc>
                <a:spcPct val="120000"/>
              </a:lnSpc>
            </a:pPr>
            <a:endParaRPr kumimoji="1" lang="zh-CN" altLang="en-US" sz="1400">
              <a:solidFill>
                <a:srgbClr val="222222">
                  <a:lumMod val="75000"/>
                  <a:lumOff val="25000"/>
                </a:srgbClr>
              </a:solidFill>
              <a:latin typeface="微软雅黑" pitchFamily="34" charset="-122"/>
              <a:ea typeface="微软雅黑" pitchFamily="34" charset="-122"/>
            </a:endParaRPr>
          </a:p>
        </p:txBody>
      </p:sp>
      <p:sp>
        <p:nvSpPr>
          <p:cNvPr id="74" name="下箭头 73"/>
          <p:cNvSpPr/>
          <p:nvPr>
            <p:custDataLst>
              <p:tags r:id="rId15"/>
            </p:custDataLst>
          </p:nvPr>
        </p:nvSpPr>
        <p:spPr>
          <a:xfrm>
            <a:off x="6012629" y="2416088"/>
            <a:ext cx="131805" cy="327167"/>
          </a:xfrm>
          <a:prstGeom prst="downArrow">
            <a:avLst>
              <a:gd name="adj1" fmla="val 50000"/>
              <a:gd name="adj2" fmla="val 68661"/>
            </a:avLst>
          </a:prstGeom>
          <a:solidFill>
            <a:srgbClr val="FFFFFF"/>
          </a:solidFill>
          <a:ln>
            <a:solidFill>
              <a:srgbClr val="4276AA"/>
            </a:solidFill>
          </a:ln>
        </p:spPr>
        <p:txBody>
          <a:bodyPr wrap="square" rtlCol="0" anchor="ctr">
            <a:normAutofit fontScale="85000" lnSpcReduction="20000"/>
          </a:bodyPr>
          <a:lstStyle/>
          <a:p>
            <a:pPr algn="r" defTabSz="457200">
              <a:lnSpc>
                <a:spcPct val="120000"/>
              </a:lnSpc>
            </a:pPr>
            <a:endParaRPr kumimoji="1" lang="zh-CN" altLang="en-US" sz="1400">
              <a:solidFill>
                <a:srgbClr val="222222">
                  <a:lumMod val="75000"/>
                  <a:lumOff val="25000"/>
                </a:srgbClr>
              </a:solidFill>
              <a:latin typeface="微软雅黑" pitchFamily="34" charset="-122"/>
              <a:ea typeface="微软雅黑" pitchFamily="34" charset="-122"/>
            </a:endParaRPr>
          </a:p>
        </p:txBody>
      </p:sp>
      <p:sp>
        <p:nvSpPr>
          <p:cNvPr id="75" name="下箭头 74"/>
          <p:cNvSpPr/>
          <p:nvPr>
            <p:custDataLst>
              <p:tags r:id="rId16"/>
            </p:custDataLst>
          </p:nvPr>
        </p:nvSpPr>
        <p:spPr>
          <a:xfrm>
            <a:off x="6375223" y="2400979"/>
            <a:ext cx="131805" cy="327167"/>
          </a:xfrm>
          <a:prstGeom prst="downArrow">
            <a:avLst>
              <a:gd name="adj1" fmla="val 50000"/>
              <a:gd name="adj2" fmla="val 68661"/>
            </a:avLst>
          </a:prstGeom>
          <a:solidFill>
            <a:srgbClr val="FFFFFF"/>
          </a:solidFill>
          <a:ln>
            <a:solidFill>
              <a:srgbClr val="4276AA"/>
            </a:solidFill>
          </a:ln>
        </p:spPr>
        <p:txBody>
          <a:bodyPr wrap="square" rtlCol="0" anchor="ctr">
            <a:normAutofit fontScale="85000" lnSpcReduction="20000"/>
          </a:bodyPr>
          <a:lstStyle/>
          <a:p>
            <a:pPr algn="r" defTabSz="457200">
              <a:lnSpc>
                <a:spcPct val="120000"/>
              </a:lnSpc>
            </a:pPr>
            <a:endParaRPr kumimoji="1" lang="zh-CN" altLang="en-US" sz="1400">
              <a:solidFill>
                <a:srgbClr val="222222">
                  <a:lumMod val="75000"/>
                  <a:lumOff val="25000"/>
                </a:srgbClr>
              </a:solidFill>
              <a:latin typeface="微软雅黑" pitchFamily="34" charset="-122"/>
              <a:ea typeface="微软雅黑" pitchFamily="34" charset="-122"/>
            </a:endParaRPr>
          </a:p>
        </p:txBody>
      </p:sp>
      <p:sp>
        <p:nvSpPr>
          <p:cNvPr id="76" name="下箭头 75"/>
          <p:cNvSpPr/>
          <p:nvPr>
            <p:custDataLst>
              <p:tags r:id="rId17"/>
            </p:custDataLst>
          </p:nvPr>
        </p:nvSpPr>
        <p:spPr>
          <a:xfrm>
            <a:off x="6737816" y="2367637"/>
            <a:ext cx="131805" cy="327167"/>
          </a:xfrm>
          <a:prstGeom prst="downArrow">
            <a:avLst>
              <a:gd name="adj1" fmla="val 50000"/>
              <a:gd name="adj2" fmla="val 68661"/>
            </a:avLst>
          </a:prstGeom>
          <a:solidFill>
            <a:srgbClr val="FFFFFF"/>
          </a:solidFill>
          <a:ln>
            <a:solidFill>
              <a:srgbClr val="4276AA"/>
            </a:solidFill>
          </a:ln>
        </p:spPr>
        <p:txBody>
          <a:bodyPr wrap="square" rtlCol="0" anchor="ctr">
            <a:normAutofit fontScale="85000" lnSpcReduction="20000"/>
          </a:bodyPr>
          <a:lstStyle/>
          <a:p>
            <a:pPr algn="r" defTabSz="457200">
              <a:lnSpc>
                <a:spcPct val="120000"/>
              </a:lnSpc>
            </a:pPr>
            <a:endParaRPr kumimoji="1" lang="zh-CN" altLang="en-US" sz="1400">
              <a:solidFill>
                <a:srgbClr val="222222">
                  <a:lumMod val="75000"/>
                  <a:lumOff val="25000"/>
                </a:srgbClr>
              </a:solidFill>
              <a:latin typeface="微软雅黑" pitchFamily="34" charset="-122"/>
              <a:ea typeface="微软雅黑" pitchFamily="34" charset="-122"/>
            </a:endParaRPr>
          </a:p>
        </p:txBody>
      </p:sp>
      <p:sp>
        <p:nvSpPr>
          <p:cNvPr id="77" name="矩形 76"/>
          <p:cNvSpPr/>
          <p:nvPr>
            <p:custDataLst>
              <p:tags r:id="rId18"/>
            </p:custDataLst>
          </p:nvPr>
        </p:nvSpPr>
        <p:spPr>
          <a:xfrm>
            <a:off x="464820" y="2473036"/>
            <a:ext cx="2308908" cy="742700"/>
          </a:xfrm>
          <a:prstGeom prst="rect">
            <a:avLst/>
          </a:prstGeom>
        </p:spPr>
        <p:txBody>
          <a:bodyPr wrap="square" anchor="ctr"/>
          <a:lstStyle/>
          <a:p>
            <a:pPr algn="r" defTabSz="457200">
              <a:lnSpc>
                <a:spcPct val="120000"/>
              </a:lnSpc>
            </a:pPr>
            <a:r>
              <a:rPr lang="zh-CN" altLang="en-US" sz="3200" spc="150">
                <a:solidFill>
                  <a:srgbClr val="222222">
                    <a:lumMod val="75000"/>
                    <a:lumOff val="25000"/>
                  </a:srgbClr>
                </a:solidFill>
                <a:latin typeface="华文楷体" pitchFamily="2" charset="-122"/>
                <a:ea typeface="华文楷体" panose="02010600040101010101" pitchFamily="2" charset="-122"/>
              </a:rPr>
              <a:t>直线思考</a:t>
            </a:r>
          </a:p>
        </p:txBody>
      </p:sp>
      <p:sp>
        <p:nvSpPr>
          <p:cNvPr id="732" name="Straight Arrow Connector 174"/>
          <p:cNvSpPr/>
          <p:nvPr>
            <p:custDataLst>
              <p:tags r:id="rId19"/>
            </p:custDataLst>
          </p:nvPr>
        </p:nvSpPr>
        <p:spPr>
          <a:xfrm>
            <a:off x="6982669" y="3672660"/>
            <a:ext cx="330815" cy="0"/>
          </a:xfrm>
          <a:prstGeom prst="line">
            <a:avLst/>
          </a:prstGeom>
          <a:ln w="25400">
            <a:solidFill>
              <a:srgbClr val="4276AA"/>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itchFamily="34" charset="-122"/>
              <a:ea typeface="微软雅黑" pitchFamily="34" charset="-122"/>
            </a:endParaRPr>
          </a:p>
        </p:txBody>
      </p:sp>
      <p:sp>
        <p:nvSpPr>
          <p:cNvPr id="713" name="Freeform 16"/>
          <p:cNvSpPr/>
          <p:nvPr>
            <p:custDataLst>
              <p:tags r:id="rId20"/>
            </p:custDataLst>
          </p:nvPr>
        </p:nvSpPr>
        <p:spPr>
          <a:xfrm>
            <a:off x="3340589" y="3498657"/>
            <a:ext cx="3662398" cy="4605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 y="0"/>
                </a:lnTo>
                <a:lnTo>
                  <a:pt x="166" y="548"/>
                </a:lnTo>
                <a:lnTo>
                  <a:pt x="337" y="1095"/>
                </a:lnTo>
                <a:lnTo>
                  <a:pt x="564" y="1582"/>
                </a:lnTo>
                <a:lnTo>
                  <a:pt x="852" y="2130"/>
                </a:lnTo>
                <a:lnTo>
                  <a:pt x="1184" y="2616"/>
                </a:lnTo>
                <a:lnTo>
                  <a:pt x="1570" y="3103"/>
                </a:lnTo>
                <a:lnTo>
                  <a:pt x="1993" y="3468"/>
                </a:lnTo>
                <a:lnTo>
                  <a:pt x="2465" y="3955"/>
                </a:lnTo>
                <a:lnTo>
                  <a:pt x="2987" y="4320"/>
                </a:lnTo>
                <a:lnTo>
                  <a:pt x="3539" y="4746"/>
                </a:lnTo>
                <a:lnTo>
                  <a:pt x="4140" y="5050"/>
                </a:lnTo>
                <a:lnTo>
                  <a:pt x="4759" y="5354"/>
                </a:lnTo>
                <a:lnTo>
                  <a:pt x="5421" y="5598"/>
                </a:lnTo>
                <a:lnTo>
                  <a:pt x="6114" y="5902"/>
                </a:lnTo>
                <a:lnTo>
                  <a:pt x="6844" y="6024"/>
                </a:lnTo>
                <a:lnTo>
                  <a:pt x="7593" y="6267"/>
                </a:lnTo>
                <a:lnTo>
                  <a:pt x="8365" y="6389"/>
                </a:lnTo>
                <a:lnTo>
                  <a:pt x="9150" y="6510"/>
                </a:lnTo>
                <a:lnTo>
                  <a:pt x="9972" y="6571"/>
                </a:lnTo>
                <a:lnTo>
                  <a:pt x="11628" y="6571"/>
                </a:lnTo>
                <a:lnTo>
                  <a:pt x="12437" y="6510"/>
                </a:lnTo>
                <a:lnTo>
                  <a:pt x="13235" y="6389"/>
                </a:lnTo>
                <a:lnTo>
                  <a:pt x="14007" y="6267"/>
                </a:lnTo>
                <a:lnTo>
                  <a:pt x="14756" y="6024"/>
                </a:lnTo>
                <a:lnTo>
                  <a:pt x="15473" y="5902"/>
                </a:lnTo>
                <a:lnTo>
                  <a:pt x="16166" y="5598"/>
                </a:lnTo>
                <a:lnTo>
                  <a:pt x="16829" y="5354"/>
                </a:lnTo>
                <a:lnTo>
                  <a:pt x="17460" y="5050"/>
                </a:lnTo>
                <a:lnTo>
                  <a:pt x="18061" y="4746"/>
                </a:lnTo>
                <a:lnTo>
                  <a:pt x="18613" y="4320"/>
                </a:lnTo>
                <a:lnTo>
                  <a:pt x="19135" y="3955"/>
                </a:lnTo>
                <a:lnTo>
                  <a:pt x="19607" y="3468"/>
                </a:lnTo>
                <a:lnTo>
                  <a:pt x="20030" y="3103"/>
                </a:lnTo>
                <a:lnTo>
                  <a:pt x="20416" y="2616"/>
                </a:lnTo>
                <a:lnTo>
                  <a:pt x="20748" y="2130"/>
                </a:lnTo>
                <a:lnTo>
                  <a:pt x="21036" y="1582"/>
                </a:lnTo>
                <a:lnTo>
                  <a:pt x="21263" y="1095"/>
                </a:lnTo>
                <a:lnTo>
                  <a:pt x="21428" y="548"/>
                </a:lnTo>
                <a:lnTo>
                  <a:pt x="21545" y="0"/>
                </a:lnTo>
                <a:lnTo>
                  <a:pt x="21600" y="0"/>
                </a:lnTo>
                <a:lnTo>
                  <a:pt x="21600" y="14238"/>
                </a:lnTo>
                <a:lnTo>
                  <a:pt x="21569" y="14785"/>
                </a:lnTo>
                <a:lnTo>
                  <a:pt x="21483" y="15333"/>
                </a:lnTo>
                <a:lnTo>
                  <a:pt x="21342" y="15881"/>
                </a:lnTo>
                <a:lnTo>
                  <a:pt x="21146" y="16367"/>
                </a:lnTo>
                <a:lnTo>
                  <a:pt x="20901" y="16915"/>
                </a:lnTo>
                <a:lnTo>
                  <a:pt x="20600" y="17402"/>
                </a:lnTo>
                <a:lnTo>
                  <a:pt x="20251" y="17828"/>
                </a:lnTo>
                <a:lnTo>
                  <a:pt x="19858" y="18254"/>
                </a:lnTo>
                <a:lnTo>
                  <a:pt x="19423" y="18740"/>
                </a:lnTo>
                <a:lnTo>
                  <a:pt x="18951" y="19105"/>
                </a:lnTo>
                <a:lnTo>
                  <a:pt x="18442" y="19470"/>
                </a:lnTo>
                <a:lnTo>
                  <a:pt x="17890" y="19835"/>
                </a:lnTo>
                <a:lnTo>
                  <a:pt x="17307" y="20140"/>
                </a:lnTo>
                <a:lnTo>
                  <a:pt x="16681" y="20444"/>
                </a:lnTo>
                <a:lnTo>
                  <a:pt x="16037" y="20687"/>
                </a:lnTo>
                <a:lnTo>
                  <a:pt x="15357" y="20931"/>
                </a:lnTo>
                <a:lnTo>
                  <a:pt x="14645" y="21113"/>
                </a:lnTo>
                <a:lnTo>
                  <a:pt x="13922" y="21296"/>
                </a:lnTo>
                <a:lnTo>
                  <a:pt x="13167" y="21478"/>
                </a:lnTo>
                <a:lnTo>
                  <a:pt x="12395" y="21539"/>
                </a:lnTo>
                <a:lnTo>
                  <a:pt x="11603" y="21600"/>
                </a:lnTo>
                <a:lnTo>
                  <a:pt x="9997" y="21600"/>
                </a:lnTo>
                <a:lnTo>
                  <a:pt x="9199" y="21539"/>
                </a:lnTo>
                <a:lnTo>
                  <a:pt x="8427" y="21478"/>
                </a:lnTo>
                <a:lnTo>
                  <a:pt x="7678" y="21296"/>
                </a:lnTo>
                <a:lnTo>
                  <a:pt x="6955" y="21113"/>
                </a:lnTo>
                <a:lnTo>
                  <a:pt x="6243" y="20931"/>
                </a:lnTo>
                <a:lnTo>
                  <a:pt x="5563" y="20687"/>
                </a:lnTo>
                <a:lnTo>
                  <a:pt x="4919" y="20444"/>
                </a:lnTo>
                <a:lnTo>
                  <a:pt x="4299" y="20140"/>
                </a:lnTo>
                <a:lnTo>
                  <a:pt x="3710" y="19835"/>
                </a:lnTo>
                <a:lnTo>
                  <a:pt x="3158" y="19470"/>
                </a:lnTo>
                <a:lnTo>
                  <a:pt x="2649" y="19105"/>
                </a:lnTo>
                <a:lnTo>
                  <a:pt x="2165" y="18740"/>
                </a:lnTo>
                <a:lnTo>
                  <a:pt x="1736" y="18254"/>
                </a:lnTo>
                <a:lnTo>
                  <a:pt x="1349" y="17828"/>
                </a:lnTo>
                <a:lnTo>
                  <a:pt x="1000" y="17402"/>
                </a:lnTo>
                <a:lnTo>
                  <a:pt x="699" y="16915"/>
                </a:lnTo>
                <a:lnTo>
                  <a:pt x="454" y="16367"/>
                </a:lnTo>
                <a:lnTo>
                  <a:pt x="258" y="15881"/>
                </a:lnTo>
                <a:lnTo>
                  <a:pt x="110" y="15333"/>
                </a:lnTo>
                <a:lnTo>
                  <a:pt x="25" y="14785"/>
                </a:lnTo>
                <a:lnTo>
                  <a:pt x="0" y="14238"/>
                </a:lnTo>
                <a:lnTo>
                  <a:pt x="0" y="0"/>
                </a:lnTo>
                <a:close/>
              </a:path>
            </a:pathLst>
          </a:custGeom>
          <a:solidFill>
            <a:srgbClr val="4276AA"/>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itchFamily="34" charset="-122"/>
              <a:ea typeface="微软雅黑" pitchFamily="34" charset="-122"/>
            </a:endParaRPr>
          </a:p>
        </p:txBody>
      </p:sp>
      <p:sp>
        <p:nvSpPr>
          <p:cNvPr id="714" name="Freeform 17"/>
          <p:cNvSpPr/>
          <p:nvPr>
            <p:custDataLst>
              <p:tags r:id="rId21"/>
            </p:custDataLst>
          </p:nvPr>
        </p:nvSpPr>
        <p:spPr>
          <a:xfrm>
            <a:off x="3340589" y="3340282"/>
            <a:ext cx="3662398" cy="312580"/>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603" y="0"/>
                </a:lnTo>
                <a:lnTo>
                  <a:pt x="12395" y="90"/>
                </a:lnTo>
                <a:lnTo>
                  <a:pt x="13167" y="179"/>
                </a:lnTo>
                <a:lnTo>
                  <a:pt x="13922" y="448"/>
                </a:lnTo>
                <a:lnTo>
                  <a:pt x="14645" y="717"/>
                </a:lnTo>
                <a:lnTo>
                  <a:pt x="15357" y="986"/>
                </a:lnTo>
                <a:lnTo>
                  <a:pt x="16037" y="1344"/>
                </a:lnTo>
                <a:lnTo>
                  <a:pt x="16681" y="1703"/>
                </a:lnTo>
                <a:lnTo>
                  <a:pt x="17307" y="2151"/>
                </a:lnTo>
                <a:lnTo>
                  <a:pt x="17890" y="2599"/>
                </a:lnTo>
                <a:lnTo>
                  <a:pt x="18442" y="3227"/>
                </a:lnTo>
                <a:lnTo>
                  <a:pt x="18951" y="3675"/>
                </a:lnTo>
                <a:lnTo>
                  <a:pt x="19423" y="4392"/>
                </a:lnTo>
                <a:lnTo>
                  <a:pt x="19858" y="4929"/>
                </a:lnTo>
                <a:lnTo>
                  <a:pt x="20251" y="5646"/>
                </a:lnTo>
                <a:lnTo>
                  <a:pt x="20600" y="6184"/>
                </a:lnTo>
                <a:lnTo>
                  <a:pt x="20901" y="6991"/>
                </a:lnTo>
                <a:lnTo>
                  <a:pt x="21146" y="7708"/>
                </a:lnTo>
                <a:lnTo>
                  <a:pt x="21342" y="8425"/>
                </a:lnTo>
                <a:lnTo>
                  <a:pt x="21483" y="9232"/>
                </a:lnTo>
                <a:lnTo>
                  <a:pt x="21569" y="10038"/>
                </a:lnTo>
                <a:lnTo>
                  <a:pt x="21600" y="10845"/>
                </a:lnTo>
                <a:lnTo>
                  <a:pt x="21594" y="11114"/>
                </a:lnTo>
                <a:lnTo>
                  <a:pt x="21575" y="11651"/>
                </a:lnTo>
                <a:lnTo>
                  <a:pt x="21545" y="11920"/>
                </a:lnTo>
                <a:lnTo>
                  <a:pt x="21428" y="12727"/>
                </a:lnTo>
                <a:lnTo>
                  <a:pt x="21263" y="13534"/>
                </a:lnTo>
                <a:lnTo>
                  <a:pt x="21036" y="14251"/>
                </a:lnTo>
                <a:lnTo>
                  <a:pt x="20748" y="15057"/>
                </a:lnTo>
                <a:lnTo>
                  <a:pt x="20416" y="15774"/>
                </a:lnTo>
                <a:lnTo>
                  <a:pt x="20030" y="16491"/>
                </a:lnTo>
                <a:lnTo>
                  <a:pt x="19607" y="17029"/>
                </a:lnTo>
                <a:lnTo>
                  <a:pt x="19135" y="17746"/>
                </a:lnTo>
                <a:lnTo>
                  <a:pt x="18613" y="18284"/>
                </a:lnTo>
                <a:lnTo>
                  <a:pt x="18061" y="18911"/>
                </a:lnTo>
                <a:lnTo>
                  <a:pt x="17460" y="19359"/>
                </a:lnTo>
                <a:lnTo>
                  <a:pt x="16829" y="19807"/>
                </a:lnTo>
                <a:lnTo>
                  <a:pt x="16166" y="20166"/>
                </a:lnTo>
                <a:lnTo>
                  <a:pt x="15473" y="20614"/>
                </a:lnTo>
                <a:lnTo>
                  <a:pt x="14756" y="20793"/>
                </a:lnTo>
                <a:lnTo>
                  <a:pt x="14007" y="21152"/>
                </a:lnTo>
                <a:lnTo>
                  <a:pt x="13235" y="21331"/>
                </a:lnTo>
                <a:lnTo>
                  <a:pt x="12437" y="21510"/>
                </a:lnTo>
                <a:lnTo>
                  <a:pt x="11628" y="21600"/>
                </a:lnTo>
                <a:lnTo>
                  <a:pt x="9972" y="21600"/>
                </a:lnTo>
                <a:lnTo>
                  <a:pt x="9150" y="21510"/>
                </a:lnTo>
                <a:lnTo>
                  <a:pt x="8365" y="21331"/>
                </a:lnTo>
                <a:lnTo>
                  <a:pt x="7593" y="21152"/>
                </a:lnTo>
                <a:lnTo>
                  <a:pt x="6844" y="20793"/>
                </a:lnTo>
                <a:lnTo>
                  <a:pt x="6114" y="20614"/>
                </a:lnTo>
                <a:lnTo>
                  <a:pt x="5421" y="20166"/>
                </a:lnTo>
                <a:lnTo>
                  <a:pt x="4759" y="19807"/>
                </a:lnTo>
                <a:lnTo>
                  <a:pt x="4140" y="19359"/>
                </a:lnTo>
                <a:lnTo>
                  <a:pt x="3539" y="18911"/>
                </a:lnTo>
                <a:lnTo>
                  <a:pt x="2987" y="18284"/>
                </a:lnTo>
                <a:lnTo>
                  <a:pt x="2465" y="17746"/>
                </a:lnTo>
                <a:lnTo>
                  <a:pt x="1993" y="17029"/>
                </a:lnTo>
                <a:lnTo>
                  <a:pt x="1570" y="16491"/>
                </a:lnTo>
                <a:lnTo>
                  <a:pt x="1184" y="15774"/>
                </a:lnTo>
                <a:lnTo>
                  <a:pt x="852" y="15057"/>
                </a:lnTo>
                <a:lnTo>
                  <a:pt x="564" y="14251"/>
                </a:lnTo>
                <a:lnTo>
                  <a:pt x="337" y="13534"/>
                </a:lnTo>
                <a:lnTo>
                  <a:pt x="166" y="12727"/>
                </a:lnTo>
                <a:lnTo>
                  <a:pt x="55" y="11920"/>
                </a:lnTo>
                <a:lnTo>
                  <a:pt x="25" y="11651"/>
                </a:lnTo>
                <a:lnTo>
                  <a:pt x="0" y="11114"/>
                </a:lnTo>
                <a:lnTo>
                  <a:pt x="0" y="10845"/>
                </a:lnTo>
                <a:lnTo>
                  <a:pt x="25" y="10038"/>
                </a:lnTo>
                <a:lnTo>
                  <a:pt x="110" y="9232"/>
                </a:lnTo>
                <a:lnTo>
                  <a:pt x="258" y="8425"/>
                </a:lnTo>
                <a:lnTo>
                  <a:pt x="454" y="7708"/>
                </a:lnTo>
                <a:lnTo>
                  <a:pt x="699" y="6991"/>
                </a:lnTo>
                <a:lnTo>
                  <a:pt x="1000" y="6184"/>
                </a:lnTo>
                <a:lnTo>
                  <a:pt x="1349" y="5646"/>
                </a:lnTo>
                <a:lnTo>
                  <a:pt x="1736" y="4929"/>
                </a:lnTo>
                <a:lnTo>
                  <a:pt x="2165" y="4392"/>
                </a:lnTo>
                <a:lnTo>
                  <a:pt x="2649" y="3675"/>
                </a:lnTo>
                <a:lnTo>
                  <a:pt x="3158" y="3227"/>
                </a:lnTo>
                <a:lnTo>
                  <a:pt x="3710" y="2599"/>
                </a:lnTo>
                <a:lnTo>
                  <a:pt x="4299" y="2151"/>
                </a:lnTo>
                <a:lnTo>
                  <a:pt x="4919" y="1703"/>
                </a:lnTo>
                <a:lnTo>
                  <a:pt x="5563" y="1344"/>
                </a:lnTo>
                <a:lnTo>
                  <a:pt x="6243" y="986"/>
                </a:lnTo>
                <a:lnTo>
                  <a:pt x="6955" y="717"/>
                </a:lnTo>
                <a:lnTo>
                  <a:pt x="7678" y="448"/>
                </a:lnTo>
                <a:lnTo>
                  <a:pt x="8427" y="179"/>
                </a:lnTo>
                <a:lnTo>
                  <a:pt x="9199" y="90"/>
                </a:lnTo>
                <a:lnTo>
                  <a:pt x="9997" y="0"/>
                </a:lnTo>
                <a:lnTo>
                  <a:pt x="10794" y="0"/>
                </a:lnTo>
                <a:close/>
              </a:path>
            </a:pathLst>
          </a:custGeom>
          <a:solidFill>
            <a:srgbClr val="4276AA">
              <a:lumMod val="75000"/>
            </a:srgbClr>
          </a:solidFill>
          <a:ln w="12700" cap="flat">
            <a:noFill/>
            <a:miter lim="400000"/>
          </a:ln>
          <a:effectLst/>
        </p:spPr>
        <p:txBody>
          <a:bodyPr wrap="square" lIns="45720" tIns="45720" rIns="45720" bIns="45720" numCol="1" anchor="t">
            <a:normAutofit fontScale="95000" lnSpcReduction="10000"/>
          </a:bodyPr>
          <a:lstStyle/>
          <a:p>
            <a:pPr defTabSz="457200">
              <a:lnSpc>
                <a:spcPct val="120000"/>
              </a:lnSpc>
            </a:pPr>
            <a:endParaRPr sz="1400">
              <a:solidFill>
                <a:srgbClr val="222222"/>
              </a:solidFill>
              <a:latin typeface="微软雅黑" pitchFamily="34" charset="-122"/>
              <a:ea typeface="微软雅黑" pitchFamily="34" charset="-122"/>
            </a:endParaRPr>
          </a:p>
        </p:txBody>
      </p:sp>
      <p:sp>
        <p:nvSpPr>
          <p:cNvPr id="723" name="TextBox 29"/>
          <p:cNvSpPr txBox="1"/>
          <p:nvPr>
            <p:custDataLst>
              <p:tags r:id="rId22"/>
            </p:custDataLst>
          </p:nvPr>
        </p:nvSpPr>
        <p:spPr>
          <a:xfrm>
            <a:off x="4482028" y="3576281"/>
            <a:ext cx="1299291" cy="439697"/>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a:latin typeface="微软雅黑" pitchFamily="34" charset="-122"/>
                <a:ea typeface="微软雅黑" pitchFamily="34" charset="-122"/>
              </a:rPr>
              <a:t>浅表层</a:t>
            </a:r>
          </a:p>
        </p:txBody>
      </p:sp>
      <p:sp>
        <p:nvSpPr>
          <p:cNvPr id="78" name="矩形 77"/>
          <p:cNvSpPr/>
          <p:nvPr>
            <p:custDataLst>
              <p:tags r:id="rId23"/>
            </p:custDataLst>
          </p:nvPr>
        </p:nvSpPr>
        <p:spPr>
          <a:xfrm>
            <a:off x="7313674" y="3314910"/>
            <a:ext cx="2108357" cy="865381"/>
          </a:xfrm>
          <a:prstGeom prst="rect">
            <a:avLst/>
          </a:prstGeom>
        </p:spPr>
        <p:txBody>
          <a:bodyPr wrap="square" anchor="ctr"/>
          <a:lstStyle/>
          <a:p>
            <a:pPr defTabSz="457200">
              <a:lnSpc>
                <a:spcPct val="120000"/>
              </a:lnSpc>
            </a:pPr>
            <a:r>
              <a:rPr lang="zh-CN" altLang="en-US" sz="3600" spc="150">
                <a:solidFill>
                  <a:srgbClr val="222222">
                    <a:lumMod val="75000"/>
                    <a:lumOff val="25000"/>
                  </a:srgbClr>
                </a:solidFill>
                <a:latin typeface="华文楷体" pitchFamily="2" charset="-122"/>
                <a:ea typeface="华文楷体" panose="02010600040101010101" pitchFamily="2" charset="-122"/>
              </a:rPr>
              <a:t>高概率事件</a:t>
            </a:r>
          </a:p>
        </p:txBody>
      </p:sp>
      <p:sp>
        <p:nvSpPr>
          <p:cNvPr id="729" name="Straight Arrow Connector 171"/>
          <p:cNvSpPr/>
          <p:nvPr>
            <p:custDataLst>
              <p:tags r:id="rId24"/>
            </p:custDataLst>
          </p:nvPr>
        </p:nvSpPr>
        <p:spPr>
          <a:xfrm flipH="1">
            <a:off x="3246815" y="4534860"/>
            <a:ext cx="473038" cy="0"/>
          </a:xfrm>
          <a:prstGeom prst="line">
            <a:avLst/>
          </a:prstGeom>
          <a:ln w="25400">
            <a:solidFill>
              <a:srgbClr val="4276AA"/>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itchFamily="34" charset="-122"/>
              <a:ea typeface="微软雅黑" pitchFamily="34" charset="-122"/>
            </a:endParaRPr>
          </a:p>
        </p:txBody>
      </p:sp>
      <p:sp>
        <p:nvSpPr>
          <p:cNvPr id="710" name="Freeform 14"/>
          <p:cNvSpPr/>
          <p:nvPr>
            <p:custDataLst>
              <p:tags r:id="rId25"/>
            </p:custDataLst>
          </p:nvPr>
        </p:nvSpPr>
        <p:spPr>
          <a:xfrm>
            <a:off x="3577108" y="4359294"/>
            <a:ext cx="3189881" cy="4542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9" y="0"/>
                </a:lnTo>
                <a:lnTo>
                  <a:pt x="185" y="555"/>
                </a:lnTo>
                <a:lnTo>
                  <a:pt x="362" y="1173"/>
                </a:lnTo>
                <a:lnTo>
                  <a:pt x="614" y="1666"/>
                </a:lnTo>
                <a:lnTo>
                  <a:pt x="917" y="2222"/>
                </a:lnTo>
                <a:lnTo>
                  <a:pt x="1286" y="2654"/>
                </a:lnTo>
                <a:lnTo>
                  <a:pt x="1700" y="3209"/>
                </a:lnTo>
                <a:lnTo>
                  <a:pt x="2166" y="3641"/>
                </a:lnTo>
                <a:lnTo>
                  <a:pt x="2683" y="4135"/>
                </a:lnTo>
                <a:lnTo>
                  <a:pt x="3245" y="4505"/>
                </a:lnTo>
                <a:lnTo>
                  <a:pt x="3851" y="4875"/>
                </a:lnTo>
                <a:lnTo>
                  <a:pt x="4494" y="5184"/>
                </a:lnTo>
                <a:lnTo>
                  <a:pt x="5182" y="5554"/>
                </a:lnTo>
                <a:lnTo>
                  <a:pt x="5906" y="5739"/>
                </a:lnTo>
                <a:lnTo>
                  <a:pt x="6653" y="5986"/>
                </a:lnTo>
                <a:lnTo>
                  <a:pt x="7437" y="6233"/>
                </a:lnTo>
                <a:lnTo>
                  <a:pt x="8242" y="6418"/>
                </a:lnTo>
                <a:lnTo>
                  <a:pt x="9070" y="6480"/>
                </a:lnTo>
                <a:lnTo>
                  <a:pt x="9920" y="6542"/>
                </a:lnTo>
                <a:lnTo>
                  <a:pt x="11672" y="6542"/>
                </a:lnTo>
                <a:lnTo>
                  <a:pt x="12530" y="6480"/>
                </a:lnTo>
                <a:lnTo>
                  <a:pt x="13365" y="6418"/>
                </a:lnTo>
                <a:lnTo>
                  <a:pt x="14171" y="6233"/>
                </a:lnTo>
                <a:lnTo>
                  <a:pt x="14947" y="5986"/>
                </a:lnTo>
                <a:lnTo>
                  <a:pt x="15701" y="5739"/>
                </a:lnTo>
                <a:lnTo>
                  <a:pt x="16425" y="5554"/>
                </a:lnTo>
                <a:lnTo>
                  <a:pt x="17106" y="5184"/>
                </a:lnTo>
                <a:lnTo>
                  <a:pt x="17756" y="4875"/>
                </a:lnTo>
                <a:lnTo>
                  <a:pt x="18355" y="4505"/>
                </a:lnTo>
                <a:lnTo>
                  <a:pt x="18909" y="4135"/>
                </a:lnTo>
                <a:lnTo>
                  <a:pt x="19434" y="3641"/>
                </a:lnTo>
                <a:lnTo>
                  <a:pt x="19900" y="3209"/>
                </a:lnTo>
                <a:lnTo>
                  <a:pt x="20321" y="2654"/>
                </a:lnTo>
                <a:lnTo>
                  <a:pt x="20676" y="2222"/>
                </a:lnTo>
                <a:lnTo>
                  <a:pt x="20986" y="1666"/>
                </a:lnTo>
                <a:lnTo>
                  <a:pt x="21230" y="1173"/>
                </a:lnTo>
                <a:lnTo>
                  <a:pt x="21423" y="555"/>
                </a:lnTo>
                <a:lnTo>
                  <a:pt x="21541" y="0"/>
                </a:lnTo>
                <a:lnTo>
                  <a:pt x="21600" y="0"/>
                </a:lnTo>
                <a:lnTo>
                  <a:pt x="21600" y="14318"/>
                </a:lnTo>
                <a:lnTo>
                  <a:pt x="21563" y="14873"/>
                </a:lnTo>
                <a:lnTo>
                  <a:pt x="21460" y="15552"/>
                </a:lnTo>
                <a:lnTo>
                  <a:pt x="21290" y="16107"/>
                </a:lnTo>
                <a:lnTo>
                  <a:pt x="21053" y="16663"/>
                </a:lnTo>
                <a:lnTo>
                  <a:pt x="20757" y="17218"/>
                </a:lnTo>
                <a:lnTo>
                  <a:pt x="20395" y="17650"/>
                </a:lnTo>
                <a:lnTo>
                  <a:pt x="19989" y="18206"/>
                </a:lnTo>
                <a:lnTo>
                  <a:pt x="19523" y="18638"/>
                </a:lnTo>
                <a:lnTo>
                  <a:pt x="18998" y="19070"/>
                </a:lnTo>
                <a:lnTo>
                  <a:pt x="18436" y="19502"/>
                </a:lnTo>
                <a:lnTo>
                  <a:pt x="17830" y="19872"/>
                </a:lnTo>
                <a:lnTo>
                  <a:pt x="17179" y="20304"/>
                </a:lnTo>
                <a:lnTo>
                  <a:pt x="16492" y="20613"/>
                </a:lnTo>
                <a:lnTo>
                  <a:pt x="15768" y="20859"/>
                </a:lnTo>
                <a:lnTo>
                  <a:pt x="15006" y="21045"/>
                </a:lnTo>
                <a:lnTo>
                  <a:pt x="14215" y="21291"/>
                </a:lnTo>
                <a:lnTo>
                  <a:pt x="13395" y="21477"/>
                </a:lnTo>
                <a:lnTo>
                  <a:pt x="12552" y="21538"/>
                </a:lnTo>
                <a:lnTo>
                  <a:pt x="11687" y="21600"/>
                </a:lnTo>
                <a:lnTo>
                  <a:pt x="9913" y="21600"/>
                </a:lnTo>
                <a:lnTo>
                  <a:pt x="9048" y="21538"/>
                </a:lnTo>
                <a:lnTo>
                  <a:pt x="8205" y="21477"/>
                </a:lnTo>
                <a:lnTo>
                  <a:pt x="7385" y="21291"/>
                </a:lnTo>
                <a:lnTo>
                  <a:pt x="6594" y="21045"/>
                </a:lnTo>
                <a:lnTo>
                  <a:pt x="5840" y="20859"/>
                </a:lnTo>
                <a:lnTo>
                  <a:pt x="5115" y="20613"/>
                </a:lnTo>
                <a:lnTo>
                  <a:pt x="4421" y="20304"/>
                </a:lnTo>
                <a:lnTo>
                  <a:pt x="3777" y="19872"/>
                </a:lnTo>
                <a:lnTo>
                  <a:pt x="3164" y="19502"/>
                </a:lnTo>
                <a:lnTo>
                  <a:pt x="2595" y="19070"/>
                </a:lnTo>
                <a:lnTo>
                  <a:pt x="2085" y="18638"/>
                </a:lnTo>
                <a:lnTo>
                  <a:pt x="1619" y="18206"/>
                </a:lnTo>
                <a:lnTo>
                  <a:pt x="1212" y="17650"/>
                </a:lnTo>
                <a:lnTo>
                  <a:pt x="850" y="17218"/>
                </a:lnTo>
                <a:lnTo>
                  <a:pt x="554" y="16663"/>
                </a:lnTo>
                <a:lnTo>
                  <a:pt x="318" y="16107"/>
                </a:lnTo>
                <a:lnTo>
                  <a:pt x="148" y="15552"/>
                </a:lnTo>
                <a:lnTo>
                  <a:pt x="30" y="14873"/>
                </a:lnTo>
                <a:lnTo>
                  <a:pt x="0" y="14318"/>
                </a:lnTo>
                <a:lnTo>
                  <a:pt x="0" y="0"/>
                </a:lnTo>
                <a:close/>
              </a:path>
            </a:pathLst>
          </a:custGeom>
          <a:solidFill>
            <a:srgbClr val="4276AA"/>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itchFamily="34" charset="-122"/>
              <a:ea typeface="微软雅黑" pitchFamily="34" charset="-122"/>
            </a:endParaRPr>
          </a:p>
        </p:txBody>
      </p:sp>
      <p:sp>
        <p:nvSpPr>
          <p:cNvPr id="711" name="Freeform 15"/>
          <p:cNvSpPr/>
          <p:nvPr>
            <p:custDataLst>
              <p:tags r:id="rId26"/>
            </p:custDataLst>
          </p:nvPr>
        </p:nvSpPr>
        <p:spPr>
          <a:xfrm>
            <a:off x="3577108" y="4214465"/>
            <a:ext cx="3189881" cy="3073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87" y="0"/>
                </a:lnTo>
                <a:lnTo>
                  <a:pt x="12552" y="91"/>
                </a:lnTo>
                <a:lnTo>
                  <a:pt x="13395" y="182"/>
                </a:lnTo>
                <a:lnTo>
                  <a:pt x="14215" y="456"/>
                </a:lnTo>
                <a:lnTo>
                  <a:pt x="15006" y="820"/>
                </a:lnTo>
                <a:lnTo>
                  <a:pt x="15768" y="1094"/>
                </a:lnTo>
                <a:lnTo>
                  <a:pt x="16492" y="1641"/>
                </a:lnTo>
                <a:lnTo>
                  <a:pt x="17179" y="2096"/>
                </a:lnTo>
                <a:lnTo>
                  <a:pt x="17830" y="2552"/>
                </a:lnTo>
                <a:lnTo>
                  <a:pt x="18436" y="3099"/>
                </a:lnTo>
                <a:lnTo>
                  <a:pt x="18998" y="3737"/>
                </a:lnTo>
                <a:lnTo>
                  <a:pt x="19523" y="4375"/>
                </a:lnTo>
                <a:lnTo>
                  <a:pt x="19989" y="5104"/>
                </a:lnTo>
                <a:lnTo>
                  <a:pt x="20395" y="5833"/>
                </a:lnTo>
                <a:lnTo>
                  <a:pt x="20757" y="6562"/>
                </a:lnTo>
                <a:lnTo>
                  <a:pt x="21053" y="7382"/>
                </a:lnTo>
                <a:lnTo>
                  <a:pt x="21290" y="8203"/>
                </a:lnTo>
                <a:lnTo>
                  <a:pt x="21460" y="9023"/>
                </a:lnTo>
                <a:lnTo>
                  <a:pt x="21563" y="9934"/>
                </a:lnTo>
                <a:lnTo>
                  <a:pt x="21600" y="10846"/>
                </a:lnTo>
                <a:lnTo>
                  <a:pt x="21593" y="11210"/>
                </a:lnTo>
                <a:lnTo>
                  <a:pt x="21570" y="11575"/>
                </a:lnTo>
                <a:lnTo>
                  <a:pt x="21541" y="11939"/>
                </a:lnTo>
                <a:lnTo>
                  <a:pt x="21423" y="12759"/>
                </a:lnTo>
                <a:lnTo>
                  <a:pt x="21230" y="13671"/>
                </a:lnTo>
                <a:lnTo>
                  <a:pt x="20986" y="14400"/>
                </a:lnTo>
                <a:lnTo>
                  <a:pt x="20676" y="15220"/>
                </a:lnTo>
                <a:lnTo>
                  <a:pt x="20321" y="15858"/>
                </a:lnTo>
                <a:lnTo>
                  <a:pt x="19900" y="16678"/>
                </a:lnTo>
                <a:lnTo>
                  <a:pt x="19434" y="17316"/>
                </a:lnTo>
                <a:lnTo>
                  <a:pt x="18909" y="18046"/>
                </a:lnTo>
                <a:lnTo>
                  <a:pt x="18355" y="18592"/>
                </a:lnTo>
                <a:lnTo>
                  <a:pt x="17756" y="19139"/>
                </a:lnTo>
                <a:lnTo>
                  <a:pt x="17106" y="19595"/>
                </a:lnTo>
                <a:lnTo>
                  <a:pt x="16425" y="20142"/>
                </a:lnTo>
                <a:lnTo>
                  <a:pt x="15701" y="20415"/>
                </a:lnTo>
                <a:lnTo>
                  <a:pt x="14947" y="20780"/>
                </a:lnTo>
                <a:lnTo>
                  <a:pt x="14171" y="21144"/>
                </a:lnTo>
                <a:lnTo>
                  <a:pt x="13365" y="21418"/>
                </a:lnTo>
                <a:lnTo>
                  <a:pt x="12530" y="21509"/>
                </a:lnTo>
                <a:lnTo>
                  <a:pt x="11672" y="21600"/>
                </a:lnTo>
                <a:lnTo>
                  <a:pt x="9920" y="21600"/>
                </a:lnTo>
                <a:lnTo>
                  <a:pt x="9070" y="21509"/>
                </a:lnTo>
                <a:lnTo>
                  <a:pt x="8242" y="21418"/>
                </a:lnTo>
                <a:lnTo>
                  <a:pt x="7437" y="21144"/>
                </a:lnTo>
                <a:lnTo>
                  <a:pt x="6653" y="20780"/>
                </a:lnTo>
                <a:lnTo>
                  <a:pt x="5906" y="20415"/>
                </a:lnTo>
                <a:lnTo>
                  <a:pt x="5182" y="20142"/>
                </a:lnTo>
                <a:lnTo>
                  <a:pt x="4494" y="19595"/>
                </a:lnTo>
                <a:lnTo>
                  <a:pt x="3851" y="19139"/>
                </a:lnTo>
                <a:lnTo>
                  <a:pt x="3245" y="18592"/>
                </a:lnTo>
                <a:lnTo>
                  <a:pt x="2683" y="18046"/>
                </a:lnTo>
                <a:lnTo>
                  <a:pt x="2166" y="17316"/>
                </a:lnTo>
                <a:lnTo>
                  <a:pt x="1700" y="16678"/>
                </a:lnTo>
                <a:lnTo>
                  <a:pt x="1286" y="15858"/>
                </a:lnTo>
                <a:lnTo>
                  <a:pt x="917" y="15220"/>
                </a:lnTo>
                <a:lnTo>
                  <a:pt x="614" y="14400"/>
                </a:lnTo>
                <a:lnTo>
                  <a:pt x="362" y="13671"/>
                </a:lnTo>
                <a:lnTo>
                  <a:pt x="185" y="12759"/>
                </a:lnTo>
                <a:lnTo>
                  <a:pt x="59" y="11939"/>
                </a:lnTo>
                <a:lnTo>
                  <a:pt x="22" y="11575"/>
                </a:lnTo>
                <a:lnTo>
                  <a:pt x="0" y="11210"/>
                </a:lnTo>
                <a:lnTo>
                  <a:pt x="0" y="10846"/>
                </a:lnTo>
                <a:lnTo>
                  <a:pt x="30" y="9934"/>
                </a:lnTo>
                <a:lnTo>
                  <a:pt x="148" y="9023"/>
                </a:lnTo>
                <a:lnTo>
                  <a:pt x="318" y="8203"/>
                </a:lnTo>
                <a:lnTo>
                  <a:pt x="554" y="7382"/>
                </a:lnTo>
                <a:lnTo>
                  <a:pt x="850" y="6562"/>
                </a:lnTo>
                <a:lnTo>
                  <a:pt x="1212" y="5833"/>
                </a:lnTo>
                <a:lnTo>
                  <a:pt x="1619" y="5104"/>
                </a:lnTo>
                <a:lnTo>
                  <a:pt x="2085" y="4375"/>
                </a:lnTo>
                <a:lnTo>
                  <a:pt x="2595" y="3737"/>
                </a:lnTo>
                <a:lnTo>
                  <a:pt x="3164" y="3099"/>
                </a:lnTo>
                <a:lnTo>
                  <a:pt x="3777" y="2552"/>
                </a:lnTo>
                <a:lnTo>
                  <a:pt x="4421" y="2096"/>
                </a:lnTo>
                <a:lnTo>
                  <a:pt x="5115" y="1641"/>
                </a:lnTo>
                <a:lnTo>
                  <a:pt x="5840" y="1094"/>
                </a:lnTo>
                <a:lnTo>
                  <a:pt x="6594" y="820"/>
                </a:lnTo>
                <a:lnTo>
                  <a:pt x="7385" y="456"/>
                </a:lnTo>
                <a:lnTo>
                  <a:pt x="8205" y="182"/>
                </a:lnTo>
                <a:lnTo>
                  <a:pt x="9048" y="91"/>
                </a:lnTo>
                <a:lnTo>
                  <a:pt x="9913" y="0"/>
                </a:lnTo>
                <a:lnTo>
                  <a:pt x="10800" y="0"/>
                </a:lnTo>
                <a:close/>
              </a:path>
            </a:pathLst>
          </a:custGeom>
          <a:solidFill>
            <a:srgbClr val="4276AA">
              <a:lumMod val="75000"/>
            </a:srgbClr>
          </a:solidFill>
          <a:ln w="12700" cap="flat">
            <a:noFill/>
            <a:miter lim="400000"/>
          </a:ln>
          <a:effectLst/>
        </p:spPr>
        <p:txBody>
          <a:bodyPr wrap="square" lIns="45720" tIns="45720" rIns="45720" bIns="45720" numCol="1" anchor="t">
            <a:normAutofit fontScale="87500" lnSpcReduction="10000"/>
          </a:bodyPr>
          <a:lstStyle/>
          <a:p>
            <a:pPr defTabSz="457200">
              <a:lnSpc>
                <a:spcPct val="120000"/>
              </a:lnSpc>
            </a:pPr>
            <a:endParaRPr sz="1400">
              <a:solidFill>
                <a:srgbClr val="222222"/>
              </a:solidFill>
              <a:latin typeface="微软雅黑" pitchFamily="34" charset="-122"/>
              <a:ea typeface="微软雅黑" pitchFamily="34" charset="-122"/>
            </a:endParaRPr>
          </a:p>
        </p:txBody>
      </p:sp>
      <p:sp>
        <p:nvSpPr>
          <p:cNvPr id="724" name="TextBox 30"/>
          <p:cNvSpPr txBox="1"/>
          <p:nvPr>
            <p:custDataLst>
              <p:tags r:id="rId27"/>
            </p:custDataLst>
          </p:nvPr>
        </p:nvSpPr>
        <p:spPr>
          <a:xfrm>
            <a:off x="4522142" y="4424415"/>
            <a:ext cx="1299291" cy="439697"/>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a:latin typeface="微软雅黑" pitchFamily="34" charset="-122"/>
                <a:ea typeface="微软雅黑" pitchFamily="34" charset="-122"/>
              </a:rPr>
              <a:t>深层</a:t>
            </a:r>
          </a:p>
        </p:txBody>
      </p:sp>
      <p:sp>
        <p:nvSpPr>
          <p:cNvPr id="79" name="矩形 78"/>
          <p:cNvSpPr/>
          <p:nvPr>
            <p:custDataLst>
              <p:tags r:id="rId28"/>
            </p:custDataLst>
          </p:nvPr>
        </p:nvSpPr>
        <p:spPr>
          <a:xfrm>
            <a:off x="464820" y="4180291"/>
            <a:ext cx="2783472" cy="742700"/>
          </a:xfrm>
          <a:prstGeom prst="rect">
            <a:avLst/>
          </a:prstGeom>
        </p:spPr>
        <p:txBody>
          <a:bodyPr wrap="square" anchor="ctr">
            <a:noAutofit/>
          </a:bodyPr>
          <a:lstStyle/>
          <a:p>
            <a:pPr algn="r" defTabSz="457200">
              <a:lnSpc>
                <a:spcPct val="120000"/>
              </a:lnSpc>
            </a:pPr>
            <a:r>
              <a:rPr lang="zh-CN" altLang="en-US" sz="4000" spc="150">
                <a:solidFill>
                  <a:srgbClr val="222222">
                    <a:lumMod val="75000"/>
                    <a:lumOff val="25000"/>
                  </a:srgbClr>
                </a:solidFill>
                <a:latin typeface="华文楷体" pitchFamily="2" charset="-122"/>
                <a:ea typeface="华文楷体" panose="02010600040101010101" pitchFamily="2" charset="-122"/>
              </a:rPr>
              <a:t>逻辑思考</a:t>
            </a:r>
          </a:p>
        </p:txBody>
      </p:sp>
      <p:sp>
        <p:nvSpPr>
          <p:cNvPr id="734" name="Straight Arrow Connector 176"/>
          <p:cNvSpPr/>
          <p:nvPr>
            <p:custDataLst>
              <p:tags r:id="rId29"/>
            </p:custDataLst>
          </p:nvPr>
        </p:nvSpPr>
        <p:spPr>
          <a:xfrm>
            <a:off x="6473685" y="5406438"/>
            <a:ext cx="330815" cy="0"/>
          </a:xfrm>
          <a:prstGeom prst="line">
            <a:avLst/>
          </a:prstGeom>
          <a:ln w="25400">
            <a:solidFill>
              <a:srgbClr val="4276AA"/>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itchFamily="34" charset="-122"/>
              <a:ea typeface="微软雅黑" pitchFamily="34" charset="-122"/>
            </a:endParaRPr>
          </a:p>
        </p:txBody>
      </p:sp>
      <p:sp>
        <p:nvSpPr>
          <p:cNvPr id="707" name="Freeform 12"/>
          <p:cNvSpPr/>
          <p:nvPr>
            <p:custDataLst>
              <p:tags r:id="rId30"/>
            </p:custDataLst>
          </p:nvPr>
        </p:nvSpPr>
        <p:spPr>
          <a:xfrm>
            <a:off x="3813106" y="5251710"/>
            <a:ext cx="2717364" cy="4412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 y="0"/>
                </a:lnTo>
                <a:lnTo>
                  <a:pt x="198" y="635"/>
                </a:lnTo>
                <a:lnTo>
                  <a:pt x="415" y="1207"/>
                </a:lnTo>
                <a:lnTo>
                  <a:pt x="721" y="1842"/>
                </a:lnTo>
                <a:lnTo>
                  <a:pt x="1090" y="2414"/>
                </a:lnTo>
                <a:lnTo>
                  <a:pt x="1514" y="2922"/>
                </a:lnTo>
                <a:lnTo>
                  <a:pt x="2028" y="3494"/>
                </a:lnTo>
                <a:lnTo>
                  <a:pt x="2595" y="4002"/>
                </a:lnTo>
                <a:lnTo>
                  <a:pt x="3208" y="4384"/>
                </a:lnTo>
                <a:lnTo>
                  <a:pt x="3893" y="4892"/>
                </a:lnTo>
                <a:lnTo>
                  <a:pt x="4623" y="5209"/>
                </a:lnTo>
                <a:lnTo>
                  <a:pt x="5389" y="5527"/>
                </a:lnTo>
                <a:lnTo>
                  <a:pt x="6209" y="5845"/>
                </a:lnTo>
                <a:lnTo>
                  <a:pt x="7065" y="6099"/>
                </a:lnTo>
                <a:lnTo>
                  <a:pt x="7957" y="6289"/>
                </a:lnTo>
                <a:lnTo>
                  <a:pt x="8876" y="6416"/>
                </a:lnTo>
                <a:lnTo>
                  <a:pt x="9822" y="6480"/>
                </a:lnTo>
                <a:lnTo>
                  <a:pt x="11778" y="6480"/>
                </a:lnTo>
                <a:lnTo>
                  <a:pt x="12733" y="6416"/>
                </a:lnTo>
                <a:lnTo>
                  <a:pt x="13661" y="6289"/>
                </a:lnTo>
                <a:lnTo>
                  <a:pt x="14535" y="6099"/>
                </a:lnTo>
                <a:lnTo>
                  <a:pt x="15391" y="5845"/>
                </a:lnTo>
                <a:lnTo>
                  <a:pt x="16220" y="5527"/>
                </a:lnTo>
                <a:lnTo>
                  <a:pt x="16995" y="5209"/>
                </a:lnTo>
                <a:lnTo>
                  <a:pt x="17716" y="4892"/>
                </a:lnTo>
                <a:lnTo>
                  <a:pt x="18392" y="4384"/>
                </a:lnTo>
                <a:lnTo>
                  <a:pt x="19023" y="4002"/>
                </a:lnTo>
                <a:lnTo>
                  <a:pt x="19581" y="3494"/>
                </a:lnTo>
                <a:lnTo>
                  <a:pt x="20086" y="2922"/>
                </a:lnTo>
                <a:lnTo>
                  <a:pt x="20528" y="2414"/>
                </a:lnTo>
                <a:lnTo>
                  <a:pt x="20897" y="1842"/>
                </a:lnTo>
                <a:lnTo>
                  <a:pt x="21185" y="1207"/>
                </a:lnTo>
                <a:lnTo>
                  <a:pt x="21411" y="635"/>
                </a:lnTo>
                <a:lnTo>
                  <a:pt x="21546" y="0"/>
                </a:lnTo>
                <a:lnTo>
                  <a:pt x="21600" y="0"/>
                </a:lnTo>
                <a:lnTo>
                  <a:pt x="21600" y="14294"/>
                </a:lnTo>
                <a:lnTo>
                  <a:pt x="21555" y="14929"/>
                </a:lnTo>
                <a:lnTo>
                  <a:pt x="21429" y="15565"/>
                </a:lnTo>
                <a:lnTo>
                  <a:pt x="21222" y="16200"/>
                </a:lnTo>
                <a:lnTo>
                  <a:pt x="20933" y="16772"/>
                </a:lnTo>
                <a:lnTo>
                  <a:pt x="20564" y="17344"/>
                </a:lnTo>
                <a:lnTo>
                  <a:pt x="20131" y="17915"/>
                </a:lnTo>
                <a:lnTo>
                  <a:pt x="19636" y="18487"/>
                </a:lnTo>
                <a:lnTo>
                  <a:pt x="19068" y="18995"/>
                </a:lnTo>
                <a:lnTo>
                  <a:pt x="18446" y="19504"/>
                </a:lnTo>
                <a:lnTo>
                  <a:pt x="17761" y="19885"/>
                </a:lnTo>
                <a:lnTo>
                  <a:pt x="17031" y="20202"/>
                </a:lnTo>
                <a:lnTo>
                  <a:pt x="16256" y="20647"/>
                </a:lnTo>
                <a:lnTo>
                  <a:pt x="15427" y="20901"/>
                </a:lnTo>
                <a:lnTo>
                  <a:pt x="14571" y="21092"/>
                </a:lnTo>
                <a:lnTo>
                  <a:pt x="13679" y="21346"/>
                </a:lnTo>
                <a:lnTo>
                  <a:pt x="12742" y="21473"/>
                </a:lnTo>
                <a:lnTo>
                  <a:pt x="11778" y="21600"/>
                </a:lnTo>
                <a:lnTo>
                  <a:pt x="9822" y="21600"/>
                </a:lnTo>
                <a:lnTo>
                  <a:pt x="8858" y="21473"/>
                </a:lnTo>
                <a:lnTo>
                  <a:pt x="7939" y="21346"/>
                </a:lnTo>
                <a:lnTo>
                  <a:pt x="7029" y="21092"/>
                </a:lnTo>
                <a:lnTo>
                  <a:pt x="6173" y="20901"/>
                </a:lnTo>
                <a:lnTo>
                  <a:pt x="5353" y="20647"/>
                </a:lnTo>
                <a:lnTo>
                  <a:pt x="4578" y="20202"/>
                </a:lnTo>
                <a:lnTo>
                  <a:pt x="3848" y="19885"/>
                </a:lnTo>
                <a:lnTo>
                  <a:pt x="3163" y="19504"/>
                </a:lnTo>
                <a:lnTo>
                  <a:pt x="2541" y="18995"/>
                </a:lnTo>
                <a:lnTo>
                  <a:pt x="1982" y="18487"/>
                </a:lnTo>
                <a:lnTo>
                  <a:pt x="1469" y="17915"/>
                </a:lnTo>
                <a:lnTo>
                  <a:pt x="1045" y="17344"/>
                </a:lnTo>
                <a:lnTo>
                  <a:pt x="676" y="16772"/>
                </a:lnTo>
                <a:lnTo>
                  <a:pt x="387" y="16200"/>
                </a:lnTo>
                <a:lnTo>
                  <a:pt x="171" y="15565"/>
                </a:lnTo>
                <a:lnTo>
                  <a:pt x="45" y="14929"/>
                </a:lnTo>
                <a:lnTo>
                  <a:pt x="0" y="14294"/>
                </a:lnTo>
                <a:lnTo>
                  <a:pt x="0" y="0"/>
                </a:lnTo>
                <a:close/>
              </a:path>
            </a:pathLst>
          </a:custGeom>
          <a:solidFill>
            <a:srgbClr val="4276AA"/>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itchFamily="34" charset="-122"/>
              <a:ea typeface="微软雅黑" pitchFamily="34" charset="-122"/>
            </a:endParaRPr>
          </a:p>
        </p:txBody>
      </p:sp>
      <p:sp>
        <p:nvSpPr>
          <p:cNvPr id="708" name="Freeform 13"/>
          <p:cNvSpPr/>
          <p:nvPr>
            <p:custDataLst>
              <p:tags r:id="rId31"/>
            </p:custDataLst>
          </p:nvPr>
        </p:nvSpPr>
        <p:spPr>
          <a:xfrm>
            <a:off x="3813106" y="5098026"/>
            <a:ext cx="2717364" cy="299556"/>
          </a:xfrm>
          <a:custGeom>
            <a:avLst/>
            <a:gdLst/>
            <a:ahLst/>
            <a:cxnLst>
              <a:cxn ang="0">
                <a:pos x="wd2" y="hd2"/>
              </a:cxn>
              <a:cxn ang="5400000">
                <a:pos x="wd2" y="hd2"/>
              </a:cxn>
              <a:cxn ang="10800000">
                <a:pos x="wd2" y="hd2"/>
              </a:cxn>
              <a:cxn ang="16200000">
                <a:pos x="wd2" y="hd2"/>
              </a:cxn>
            </a:cxnLst>
            <a:rect l="0" t="0" r="r" b="b"/>
            <a:pathLst>
              <a:path w="21600" h="21600" extrusionOk="0">
                <a:moveTo>
                  <a:pt x="10805" y="0"/>
                </a:moveTo>
                <a:lnTo>
                  <a:pt x="11778" y="94"/>
                </a:lnTo>
                <a:lnTo>
                  <a:pt x="12742" y="281"/>
                </a:lnTo>
                <a:lnTo>
                  <a:pt x="13679" y="374"/>
                </a:lnTo>
                <a:lnTo>
                  <a:pt x="14571" y="748"/>
                </a:lnTo>
                <a:lnTo>
                  <a:pt x="15427" y="1122"/>
                </a:lnTo>
                <a:lnTo>
                  <a:pt x="16256" y="1590"/>
                </a:lnTo>
                <a:lnTo>
                  <a:pt x="17031" y="2057"/>
                </a:lnTo>
                <a:lnTo>
                  <a:pt x="17761" y="2525"/>
                </a:lnTo>
                <a:lnTo>
                  <a:pt x="18446" y="3273"/>
                </a:lnTo>
                <a:lnTo>
                  <a:pt x="19068" y="3834"/>
                </a:lnTo>
                <a:lnTo>
                  <a:pt x="19636" y="4582"/>
                </a:lnTo>
                <a:lnTo>
                  <a:pt x="20131" y="5423"/>
                </a:lnTo>
                <a:lnTo>
                  <a:pt x="20564" y="6265"/>
                </a:lnTo>
                <a:lnTo>
                  <a:pt x="20933" y="7106"/>
                </a:lnTo>
                <a:lnTo>
                  <a:pt x="21222" y="7948"/>
                </a:lnTo>
                <a:lnTo>
                  <a:pt x="21429" y="8883"/>
                </a:lnTo>
                <a:lnTo>
                  <a:pt x="21555" y="9912"/>
                </a:lnTo>
                <a:lnTo>
                  <a:pt x="21600" y="10847"/>
                </a:lnTo>
                <a:lnTo>
                  <a:pt x="21600" y="11221"/>
                </a:lnTo>
                <a:lnTo>
                  <a:pt x="21582" y="11688"/>
                </a:lnTo>
                <a:lnTo>
                  <a:pt x="21546" y="12062"/>
                </a:lnTo>
                <a:lnTo>
                  <a:pt x="21411" y="12997"/>
                </a:lnTo>
                <a:lnTo>
                  <a:pt x="21185" y="13839"/>
                </a:lnTo>
                <a:lnTo>
                  <a:pt x="20897" y="14774"/>
                </a:lnTo>
                <a:lnTo>
                  <a:pt x="20528" y="15616"/>
                </a:lnTo>
                <a:lnTo>
                  <a:pt x="20086" y="16364"/>
                </a:lnTo>
                <a:lnTo>
                  <a:pt x="19581" y="17205"/>
                </a:lnTo>
                <a:lnTo>
                  <a:pt x="19023" y="17953"/>
                </a:lnTo>
                <a:lnTo>
                  <a:pt x="18392" y="18514"/>
                </a:lnTo>
                <a:lnTo>
                  <a:pt x="17716" y="19262"/>
                </a:lnTo>
                <a:lnTo>
                  <a:pt x="16995" y="19730"/>
                </a:lnTo>
                <a:lnTo>
                  <a:pt x="16220" y="20197"/>
                </a:lnTo>
                <a:lnTo>
                  <a:pt x="15391" y="20665"/>
                </a:lnTo>
                <a:lnTo>
                  <a:pt x="14535" y="21039"/>
                </a:lnTo>
                <a:lnTo>
                  <a:pt x="13661" y="21319"/>
                </a:lnTo>
                <a:lnTo>
                  <a:pt x="12733" y="21506"/>
                </a:lnTo>
                <a:lnTo>
                  <a:pt x="11778" y="21600"/>
                </a:lnTo>
                <a:lnTo>
                  <a:pt x="9822" y="21600"/>
                </a:lnTo>
                <a:lnTo>
                  <a:pt x="8876" y="21506"/>
                </a:lnTo>
                <a:lnTo>
                  <a:pt x="7957" y="21319"/>
                </a:lnTo>
                <a:lnTo>
                  <a:pt x="7065" y="21039"/>
                </a:lnTo>
                <a:lnTo>
                  <a:pt x="6209" y="20665"/>
                </a:lnTo>
                <a:lnTo>
                  <a:pt x="5389" y="20197"/>
                </a:lnTo>
                <a:lnTo>
                  <a:pt x="4623" y="19730"/>
                </a:lnTo>
                <a:lnTo>
                  <a:pt x="3893" y="19262"/>
                </a:lnTo>
                <a:lnTo>
                  <a:pt x="3208" y="18514"/>
                </a:lnTo>
                <a:lnTo>
                  <a:pt x="2595" y="17953"/>
                </a:lnTo>
                <a:lnTo>
                  <a:pt x="2028" y="17205"/>
                </a:lnTo>
                <a:lnTo>
                  <a:pt x="1514" y="16364"/>
                </a:lnTo>
                <a:lnTo>
                  <a:pt x="1090" y="15616"/>
                </a:lnTo>
                <a:lnTo>
                  <a:pt x="721" y="14774"/>
                </a:lnTo>
                <a:lnTo>
                  <a:pt x="415" y="13839"/>
                </a:lnTo>
                <a:lnTo>
                  <a:pt x="198" y="12997"/>
                </a:lnTo>
                <a:lnTo>
                  <a:pt x="63" y="12062"/>
                </a:lnTo>
                <a:lnTo>
                  <a:pt x="27" y="11688"/>
                </a:lnTo>
                <a:lnTo>
                  <a:pt x="9" y="11221"/>
                </a:lnTo>
                <a:lnTo>
                  <a:pt x="0" y="10847"/>
                </a:lnTo>
                <a:lnTo>
                  <a:pt x="45" y="9912"/>
                </a:lnTo>
                <a:lnTo>
                  <a:pt x="171" y="8883"/>
                </a:lnTo>
                <a:lnTo>
                  <a:pt x="387" y="7948"/>
                </a:lnTo>
                <a:lnTo>
                  <a:pt x="676" y="7106"/>
                </a:lnTo>
                <a:lnTo>
                  <a:pt x="1045" y="6265"/>
                </a:lnTo>
                <a:lnTo>
                  <a:pt x="1469" y="5423"/>
                </a:lnTo>
                <a:lnTo>
                  <a:pt x="1982" y="4582"/>
                </a:lnTo>
                <a:lnTo>
                  <a:pt x="2541" y="3834"/>
                </a:lnTo>
                <a:lnTo>
                  <a:pt x="3163" y="3273"/>
                </a:lnTo>
                <a:lnTo>
                  <a:pt x="3848" y="2525"/>
                </a:lnTo>
                <a:lnTo>
                  <a:pt x="4578" y="2057"/>
                </a:lnTo>
                <a:lnTo>
                  <a:pt x="5353" y="1590"/>
                </a:lnTo>
                <a:lnTo>
                  <a:pt x="6173" y="1122"/>
                </a:lnTo>
                <a:lnTo>
                  <a:pt x="7029" y="748"/>
                </a:lnTo>
                <a:lnTo>
                  <a:pt x="7939" y="374"/>
                </a:lnTo>
                <a:lnTo>
                  <a:pt x="8858" y="281"/>
                </a:lnTo>
                <a:lnTo>
                  <a:pt x="9822" y="94"/>
                </a:lnTo>
                <a:lnTo>
                  <a:pt x="10805" y="0"/>
                </a:lnTo>
                <a:close/>
              </a:path>
            </a:pathLst>
          </a:custGeom>
          <a:solidFill>
            <a:srgbClr val="4276AA">
              <a:lumMod val="75000"/>
            </a:srgbClr>
          </a:solidFill>
          <a:ln w="12700" cap="flat">
            <a:noFill/>
            <a:miter lim="400000"/>
          </a:ln>
          <a:effectLst/>
        </p:spPr>
        <p:txBody>
          <a:bodyPr wrap="square" lIns="45720" tIns="45720" rIns="45720" bIns="45720" numCol="1" anchor="t">
            <a:normAutofit fontScale="87500" lnSpcReduction="10000"/>
          </a:bodyPr>
          <a:lstStyle/>
          <a:p>
            <a:pPr defTabSz="457200">
              <a:lnSpc>
                <a:spcPct val="120000"/>
              </a:lnSpc>
            </a:pPr>
            <a:endParaRPr sz="1400">
              <a:solidFill>
                <a:srgbClr val="222222"/>
              </a:solidFill>
              <a:latin typeface="微软雅黑" pitchFamily="34" charset="-122"/>
              <a:ea typeface="微软雅黑" pitchFamily="34" charset="-122"/>
            </a:endParaRPr>
          </a:p>
        </p:txBody>
      </p:sp>
      <p:sp>
        <p:nvSpPr>
          <p:cNvPr id="725" name="TextBox 31"/>
          <p:cNvSpPr txBox="1"/>
          <p:nvPr>
            <p:custDataLst>
              <p:tags r:id="rId32"/>
            </p:custDataLst>
          </p:nvPr>
        </p:nvSpPr>
        <p:spPr>
          <a:xfrm>
            <a:off x="4522142" y="5309017"/>
            <a:ext cx="1299291" cy="439697"/>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a:latin typeface="微软雅黑" pitchFamily="34" charset="-122"/>
                <a:ea typeface="微软雅黑" pitchFamily="34" charset="-122"/>
              </a:rPr>
              <a:t>特定部分</a:t>
            </a:r>
          </a:p>
        </p:txBody>
      </p:sp>
      <p:sp>
        <p:nvSpPr>
          <p:cNvPr id="80" name="矩形 79"/>
          <p:cNvSpPr/>
          <p:nvPr>
            <p:custDataLst>
              <p:tags r:id="rId33"/>
            </p:custDataLst>
          </p:nvPr>
        </p:nvSpPr>
        <p:spPr>
          <a:xfrm>
            <a:off x="6817806" y="4664405"/>
            <a:ext cx="2604959" cy="1184941"/>
          </a:xfrm>
          <a:prstGeom prst="rect">
            <a:avLst/>
          </a:prstGeom>
        </p:spPr>
        <p:txBody>
          <a:bodyPr wrap="square" anchor="ctr"/>
          <a:lstStyle/>
          <a:p>
            <a:pPr defTabSz="457200">
              <a:lnSpc>
                <a:spcPct val="120000"/>
              </a:lnSpc>
            </a:pPr>
            <a:r>
              <a:rPr lang="zh-CN" altLang="en-US" sz="2400" spc="150">
                <a:solidFill>
                  <a:srgbClr val="222222">
                    <a:lumMod val="75000"/>
                    <a:lumOff val="25000"/>
                  </a:srgbClr>
                </a:solidFill>
                <a:latin typeface="华文楷体" pitchFamily="2" charset="-122"/>
                <a:ea typeface="华文楷体" panose="02010600040101010101" pitchFamily="2" charset="-122"/>
              </a:rPr>
              <a:t>对特定部分进行有深度的思考</a:t>
            </a:r>
          </a:p>
        </p:txBody>
      </p:sp>
      <p:grpSp>
        <p:nvGrpSpPr>
          <p:cNvPr id="81" name="组合 80"/>
          <p:cNvGrpSpPr/>
          <p:nvPr>
            <p:custDataLst>
              <p:tags r:id="rId34"/>
            </p:custDataLst>
          </p:nvPr>
        </p:nvGrpSpPr>
        <p:grpSpPr>
          <a:xfrm>
            <a:off x="4627898" y="5849260"/>
            <a:ext cx="1088301" cy="177129"/>
            <a:chOff x="5432831" y="5675553"/>
            <a:chExt cx="1326339" cy="216000"/>
          </a:xfrm>
        </p:grpSpPr>
        <p:sp>
          <p:nvSpPr>
            <p:cNvPr id="82" name="下箭头 81"/>
            <p:cNvSpPr/>
            <p:nvPr>
              <p:custDataLst>
                <p:tags r:id="rId35"/>
              </p:custDataLst>
            </p:nvPr>
          </p:nvSpPr>
          <p:spPr>
            <a:xfrm>
              <a:off x="5432831" y="5675553"/>
              <a:ext cx="160774" cy="216000"/>
            </a:xfrm>
            <a:prstGeom prst="downArrow">
              <a:avLst>
                <a:gd name="adj1" fmla="val 50000"/>
                <a:gd name="adj2" fmla="val 68661"/>
              </a:avLst>
            </a:prstGeom>
            <a:solidFill>
              <a:srgbClr val="FFFFFF"/>
            </a:solidFill>
            <a:ln>
              <a:solidFill>
                <a:srgbClr val="4276AA"/>
              </a:solidFill>
            </a:ln>
          </p:spPr>
          <p:txBody>
            <a:bodyPr wrap="square" rtlCol="0" anchor="ctr">
              <a:spAutoFit/>
            </a:bodyPr>
            <a:lstStyle/>
            <a:p>
              <a:pPr algn="r" defTabSz="457200">
                <a:lnSpc>
                  <a:spcPct val="130000"/>
                </a:lnSpc>
              </a:pPr>
              <a:endParaRPr kumimoji="1" lang="zh-CN" altLang="en-US" sz="1400">
                <a:solidFill>
                  <a:srgbClr val="222222">
                    <a:lumMod val="75000"/>
                    <a:lumOff val="25000"/>
                  </a:srgbClr>
                </a:solidFill>
                <a:latin typeface="微软雅黑" pitchFamily="34" charset="-122"/>
              </a:endParaRPr>
            </a:p>
          </p:txBody>
        </p:sp>
        <p:sp>
          <p:nvSpPr>
            <p:cNvPr id="83" name="下箭头 82"/>
            <p:cNvSpPr/>
            <p:nvPr>
              <p:custDataLst>
                <p:tags r:id="rId36"/>
              </p:custDataLst>
            </p:nvPr>
          </p:nvSpPr>
          <p:spPr>
            <a:xfrm>
              <a:off x="5821353" y="5675553"/>
              <a:ext cx="160774" cy="216000"/>
            </a:xfrm>
            <a:prstGeom prst="downArrow">
              <a:avLst>
                <a:gd name="adj1" fmla="val 50000"/>
                <a:gd name="adj2" fmla="val 68661"/>
              </a:avLst>
            </a:prstGeom>
            <a:solidFill>
              <a:srgbClr val="FFFFFF"/>
            </a:solidFill>
            <a:ln>
              <a:solidFill>
                <a:srgbClr val="4276AA"/>
              </a:solidFill>
            </a:ln>
          </p:spPr>
          <p:txBody>
            <a:bodyPr wrap="square" rtlCol="0" anchor="ctr">
              <a:spAutoFit/>
            </a:bodyPr>
            <a:lstStyle/>
            <a:p>
              <a:pPr algn="r" defTabSz="457200">
                <a:lnSpc>
                  <a:spcPct val="130000"/>
                </a:lnSpc>
              </a:pPr>
              <a:endParaRPr kumimoji="1" lang="zh-CN" altLang="en-US" sz="1400">
                <a:solidFill>
                  <a:srgbClr val="222222">
                    <a:lumMod val="75000"/>
                    <a:lumOff val="25000"/>
                  </a:srgbClr>
                </a:solidFill>
                <a:latin typeface="微软雅黑" pitchFamily="34" charset="-122"/>
              </a:endParaRPr>
            </a:p>
          </p:txBody>
        </p:sp>
        <p:sp>
          <p:nvSpPr>
            <p:cNvPr id="84" name="下箭头 83"/>
            <p:cNvSpPr/>
            <p:nvPr>
              <p:custDataLst>
                <p:tags r:id="rId37"/>
              </p:custDataLst>
            </p:nvPr>
          </p:nvSpPr>
          <p:spPr>
            <a:xfrm>
              <a:off x="6209875" y="5675553"/>
              <a:ext cx="160774" cy="216000"/>
            </a:xfrm>
            <a:prstGeom prst="downArrow">
              <a:avLst>
                <a:gd name="adj1" fmla="val 50000"/>
                <a:gd name="adj2" fmla="val 68661"/>
              </a:avLst>
            </a:prstGeom>
            <a:solidFill>
              <a:srgbClr val="FFFFFF"/>
            </a:solidFill>
            <a:ln>
              <a:solidFill>
                <a:srgbClr val="4276AA"/>
              </a:solidFill>
            </a:ln>
          </p:spPr>
          <p:txBody>
            <a:bodyPr wrap="square" rtlCol="0" anchor="ctr">
              <a:spAutoFit/>
            </a:bodyPr>
            <a:lstStyle/>
            <a:p>
              <a:pPr algn="r" defTabSz="457200">
                <a:lnSpc>
                  <a:spcPct val="130000"/>
                </a:lnSpc>
              </a:pPr>
              <a:endParaRPr kumimoji="1" lang="zh-CN" altLang="en-US" sz="1400">
                <a:solidFill>
                  <a:srgbClr val="222222">
                    <a:lumMod val="75000"/>
                    <a:lumOff val="25000"/>
                  </a:srgbClr>
                </a:solidFill>
                <a:latin typeface="微软雅黑" pitchFamily="34" charset="-122"/>
              </a:endParaRPr>
            </a:p>
          </p:txBody>
        </p:sp>
        <p:sp>
          <p:nvSpPr>
            <p:cNvPr id="85" name="下箭头 84"/>
            <p:cNvSpPr/>
            <p:nvPr>
              <p:custDataLst>
                <p:tags r:id="rId38"/>
              </p:custDataLst>
            </p:nvPr>
          </p:nvSpPr>
          <p:spPr>
            <a:xfrm>
              <a:off x="6598396" y="5675553"/>
              <a:ext cx="160774" cy="216000"/>
            </a:xfrm>
            <a:prstGeom prst="downArrow">
              <a:avLst>
                <a:gd name="adj1" fmla="val 50000"/>
                <a:gd name="adj2" fmla="val 68661"/>
              </a:avLst>
            </a:prstGeom>
            <a:solidFill>
              <a:srgbClr val="FFFFFF"/>
            </a:solidFill>
            <a:ln>
              <a:solidFill>
                <a:srgbClr val="4276AA"/>
              </a:solidFill>
            </a:ln>
          </p:spPr>
          <p:txBody>
            <a:bodyPr wrap="square" rtlCol="0" anchor="ctr">
              <a:spAutoFit/>
            </a:bodyPr>
            <a:lstStyle/>
            <a:p>
              <a:pPr algn="r" defTabSz="457200">
                <a:lnSpc>
                  <a:spcPct val="130000"/>
                </a:lnSpc>
              </a:pPr>
              <a:endParaRPr kumimoji="1" lang="zh-CN" altLang="en-US" sz="1400">
                <a:solidFill>
                  <a:srgbClr val="222222">
                    <a:lumMod val="75000"/>
                    <a:lumOff val="25000"/>
                  </a:srgbClr>
                </a:solidFill>
                <a:latin typeface="微软雅黑" pitchFamily="34" charset="-122"/>
              </a:endParaRPr>
            </a:p>
          </p:txBody>
        </p:sp>
      </p:gr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肯定前件式推理示例</a:t>
            </a: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13435" y="2339340"/>
            <a:ext cx="9312910" cy="2491740"/>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pPr algn="l"/>
            <a:r>
              <a:rPr lang="zh-CN" altLang="en-US" sz="4400">
                <a:latin typeface="华文楷体" pitchFamily="2" charset="-122"/>
                <a:ea typeface="华文楷体" panose="02010600040101010101" pitchFamily="2" charset="-122"/>
              </a:rPr>
              <a:t>如果发高烧，那就是生病了；</a:t>
            </a:r>
          </a:p>
          <a:p>
            <a:pPr algn="l"/>
            <a:r>
              <a:rPr lang="zh-CN" altLang="en-US" sz="4400">
                <a:latin typeface="华文楷体" pitchFamily="2" charset="-122"/>
                <a:ea typeface="华文楷体" panose="02010600040101010101" pitchFamily="2" charset="-122"/>
              </a:rPr>
              <a:t>他在发高烧，所以，他生病了。</a:t>
            </a:r>
          </a:p>
          <a:p>
            <a:pPr algn="l"/>
            <a:endParaRPr lang="zh-CN" altLang="en-US" sz="4400">
              <a:latin typeface="华文楷体" pitchFamily="2" charset="-122"/>
              <a:ea typeface="华文楷体" panose="02010600040101010101" pitchFamily="2" charset="-122"/>
            </a:endParaRP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充分条件推理的两种形式</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10424795" cy="2368550"/>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pPr algn="l"/>
            <a:r>
              <a:rPr lang="en-US" altLang="zh-CN" sz="4400">
                <a:latin typeface="华文楷体" pitchFamily="2" charset="-122"/>
                <a:ea typeface="华文楷体" panose="02010600040101010101" pitchFamily="2" charset="-122"/>
              </a:rPr>
              <a:t>2.</a:t>
            </a:r>
            <a:r>
              <a:rPr lang="zh-CN" altLang="en-US" sz="4400">
                <a:latin typeface="华文楷体" pitchFamily="2" charset="-122"/>
                <a:ea typeface="华文楷体" panose="02010600040101010101" pitchFamily="2" charset="-122"/>
              </a:rPr>
              <a:t>否定后件式</a:t>
            </a:r>
          </a:p>
          <a:p>
            <a:pPr algn="l"/>
            <a:r>
              <a:rPr lang="zh-CN" altLang="en-US" sz="4000">
                <a:latin typeface="华文楷体" pitchFamily="2" charset="-122"/>
                <a:ea typeface="华文楷体" panose="02010600040101010101" pitchFamily="2" charset="-122"/>
              </a:rPr>
              <a:t>如果</a:t>
            </a:r>
            <a:r>
              <a:rPr lang="en-US" altLang="zh-CN" sz="4000">
                <a:latin typeface="华文楷体" pitchFamily="2" charset="-122"/>
                <a:ea typeface="华文楷体" panose="02010600040101010101" pitchFamily="2" charset="-122"/>
              </a:rPr>
              <a:t>p</a:t>
            </a:r>
            <a:r>
              <a:rPr lang="zh-CN" altLang="en-US" sz="4000">
                <a:latin typeface="华文楷体" pitchFamily="2" charset="-122"/>
                <a:ea typeface="华文楷体" panose="02010600040101010101" pitchFamily="2" charset="-122"/>
              </a:rPr>
              <a:t>，那么</a:t>
            </a:r>
            <a:r>
              <a:rPr lang="en-US" altLang="zh-CN" sz="4000">
                <a:latin typeface="华文楷体" pitchFamily="2" charset="-122"/>
                <a:ea typeface="华文楷体" panose="02010600040101010101" pitchFamily="2" charset="-122"/>
              </a:rPr>
              <a:t>q</a:t>
            </a:r>
          </a:p>
          <a:p>
            <a:pPr algn="l"/>
            <a:r>
              <a:rPr lang="en-US" altLang="zh-CN" sz="4000" u="sng">
                <a:latin typeface="华文楷体" pitchFamily="2" charset="-122"/>
                <a:ea typeface="华文楷体" panose="02010600040101010101" pitchFamily="2" charset="-122"/>
              </a:rPr>
              <a:t>                  </a:t>
            </a:r>
            <a:r>
              <a:rPr lang="zh-CN" altLang="en-US" sz="4000" u="sng">
                <a:latin typeface="华文楷体" pitchFamily="2" charset="-122"/>
                <a:ea typeface="华文楷体" panose="02010600040101010101" pitchFamily="2" charset="-122"/>
              </a:rPr>
              <a:t>非</a:t>
            </a:r>
            <a:r>
              <a:rPr lang="en-US" altLang="zh-CN" sz="4000" u="sng">
                <a:latin typeface="华文楷体" pitchFamily="2" charset="-122"/>
                <a:ea typeface="华文楷体" panose="02010600040101010101" pitchFamily="2" charset="-122"/>
                <a:sym typeface="+mn-ea"/>
              </a:rPr>
              <a:t>q</a:t>
            </a:r>
            <a:r>
              <a:rPr lang="en-US" altLang="zh-CN" sz="4000" u="sng">
                <a:latin typeface="华文楷体" pitchFamily="2" charset="-122"/>
                <a:ea typeface="华文楷体" panose="02010600040101010101" pitchFamily="2" charset="-122"/>
              </a:rPr>
              <a:t>  </a:t>
            </a:r>
            <a:r>
              <a:rPr lang="zh-CN" altLang="en-US" sz="4000">
                <a:latin typeface="华文楷体" pitchFamily="2" charset="-122"/>
                <a:ea typeface="华文楷体" panose="02010600040101010101" pitchFamily="2" charset="-122"/>
              </a:rPr>
              <a:t>所以非</a:t>
            </a:r>
            <a:r>
              <a:rPr lang="en-US" altLang="zh-CN" sz="4000">
                <a:latin typeface="华文楷体" pitchFamily="2" charset="-122"/>
                <a:ea typeface="华文楷体" panose="02010600040101010101" pitchFamily="2" charset="-122"/>
              </a:rPr>
              <a:t>p</a:t>
            </a:r>
            <a:r>
              <a:rPr lang="zh-CN" altLang="en-US" sz="3200">
                <a:latin typeface="华文楷体" pitchFamily="2" charset="-122"/>
                <a:ea typeface="华文楷体" panose="02010600040101010101" pitchFamily="2" charset="-122"/>
              </a:rPr>
              <a:t>    </a:t>
            </a:r>
            <a:r>
              <a:rPr lang="zh-CN" altLang="en-US" sz="2400">
                <a:latin typeface="华文楷体" pitchFamily="2" charset="-122"/>
                <a:ea typeface="华文楷体" panose="02010600040101010101" pitchFamily="2" charset="-122"/>
              </a:rPr>
              <a:t>   </a:t>
            </a:r>
            <a:r>
              <a:rPr lang="zh-CN" altLang="en-US" sz="2400">
                <a:latin typeface="华文楷体" pitchFamily="2" charset="-122"/>
                <a:ea typeface="华文楷体" panose="02010600040101010101" pitchFamily="2" charset="-122"/>
                <a:sym typeface="+mn-ea"/>
              </a:rPr>
              <a:t> </a:t>
            </a:r>
            <a:r>
              <a:rPr lang="zh-CN" altLang="en-US" sz="2400">
                <a:latin typeface="华文楷体" pitchFamily="2" charset="-122"/>
                <a:ea typeface="华文楷体" panose="02010600040101010101" pitchFamily="2" charset="-122"/>
              </a:rPr>
              <a:t>         </a:t>
            </a: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否定后件式推理示例</a:t>
            </a:r>
          </a:p>
        </p:txBody>
      </p:sp>
      <p:sp>
        <p:nvSpPr>
          <p:cNvPr id="2" name="文本框 1"/>
          <p:cNvSpPr txBox="1"/>
          <p:nvPr>
            <p:custDataLst>
              <p:tags r:id="rId4"/>
            </p:custDataLst>
          </p:nvPr>
        </p:nvSpPr>
        <p:spPr>
          <a:xfrm>
            <a:off x="414655" y="2339340"/>
            <a:ext cx="11121390" cy="279971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pPr algn="l"/>
            <a:r>
              <a:rPr lang="zh-CN" altLang="en-US" sz="2800">
                <a:latin typeface="华文楷体" pitchFamily="2" charset="-122"/>
                <a:ea typeface="华文楷体" panose="02010600040101010101" pitchFamily="2" charset="-122"/>
              </a:rPr>
              <a:t>联合战线是以有共同目的为必要条件。</a:t>
            </a:r>
            <a:r>
              <a:rPr lang="en-US" altLang="zh-CN" sz="2800">
                <a:latin typeface="华文楷体" pitchFamily="2" charset="-122"/>
                <a:ea typeface="华文楷体" panose="02010600040101010101" pitchFamily="2" charset="-122"/>
              </a:rPr>
              <a:t>……</a:t>
            </a:r>
            <a:r>
              <a:rPr lang="zh-CN" altLang="en-US" sz="2800">
                <a:latin typeface="华文楷体" pitchFamily="2" charset="-122"/>
                <a:ea typeface="华文楷体" panose="02010600040101010101" pitchFamily="2" charset="-122"/>
              </a:rPr>
              <a:t>我们战线不能统一，就证明我们的目的不能一致。或者只是为了小团体，或者还其实只为了个人，如果目的都在工农大众，那当然战线也就统一了。（</a:t>
            </a:r>
            <a:r>
              <a:rPr lang="zh-CN" altLang="en-US" sz="2800">
                <a:latin typeface="华文楷体" pitchFamily="2" charset="-122"/>
                <a:ea typeface="华文楷体" panose="02010600040101010101" pitchFamily="2" charset="-122"/>
                <a:sym typeface="+mn-ea"/>
              </a:rPr>
              <a:t>毛泽东</a:t>
            </a:r>
            <a:r>
              <a:rPr lang="zh-CN" altLang="en-US" sz="3200">
                <a:latin typeface="华文楷体" pitchFamily="2" charset="-122"/>
                <a:ea typeface="华文楷体" panose="02010600040101010101" pitchFamily="2" charset="-122"/>
                <a:sym typeface="+mn-ea"/>
              </a:rPr>
              <a:t>《我们的文艺是为什么人的》）</a:t>
            </a:r>
            <a:endParaRPr lang="zh-CN" altLang="en-US" sz="3200">
              <a:latin typeface="华文楷体" pitchFamily="2" charset="-122"/>
              <a:ea typeface="华文楷体" panose="02010600040101010101" pitchFamily="2" charset="-122"/>
            </a:endParaRPr>
          </a:p>
          <a:p>
            <a:pPr algn="l"/>
            <a:r>
              <a:rPr lang="zh-CN" altLang="en-US" sz="3200">
                <a:latin typeface="华文楷体" pitchFamily="2" charset="-122"/>
                <a:ea typeface="华文楷体" panose="02010600040101010101" pitchFamily="2" charset="-122"/>
              </a:rPr>
              <a:t> </a:t>
            </a:r>
            <a:r>
              <a:rPr lang="zh-CN" altLang="en-US" sz="2400">
                <a:latin typeface="华文楷体" pitchFamily="2" charset="-122"/>
                <a:ea typeface="华文楷体" panose="02010600040101010101" pitchFamily="2" charset="-122"/>
                <a:sym typeface="+mn-ea"/>
              </a:rPr>
              <a:t>   </a:t>
            </a:r>
            <a:r>
              <a:rPr lang="zh-CN" altLang="en-US" sz="3200">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案例分析</a:t>
            </a:r>
          </a:p>
        </p:txBody>
      </p:sp>
      <p:sp>
        <p:nvSpPr>
          <p:cNvPr id="2" name="文本框 1"/>
          <p:cNvSpPr txBox="1"/>
          <p:nvPr>
            <p:custDataLst>
              <p:tags r:id="rId4"/>
            </p:custDataLst>
          </p:nvPr>
        </p:nvSpPr>
        <p:spPr>
          <a:xfrm>
            <a:off x="802640" y="2339340"/>
            <a:ext cx="10126345" cy="2799715"/>
          </a:xfrm>
          <a:prstGeom prst="rect">
            <a:avLst/>
          </a:prstGeom>
          <a:noFill/>
        </p:spPr>
        <p:txBody>
          <a:bodyPr wrap="square" rtlCol="0">
            <a:spAutoFit/>
          </a:bodyPr>
          <a:lstStyle/>
          <a:p>
            <a:r>
              <a:rPr lang="zh-CN" altLang="en-US" sz="4400">
                <a:latin typeface="华文楷体" pitchFamily="2" charset="-122"/>
                <a:ea typeface="华文楷体" panose="02010600040101010101" pitchFamily="2" charset="-122"/>
              </a:rPr>
              <a:t>如果目的都在工农大众，那么战线就统一了。</a:t>
            </a:r>
          </a:p>
          <a:p>
            <a:pPr algn="l"/>
            <a:r>
              <a:rPr lang="zh-CN" altLang="en-US" sz="4400" u="sng">
                <a:solidFill>
                  <a:schemeClr val="tx1"/>
                </a:solidFill>
                <a:latin typeface="华文楷体" pitchFamily="2" charset="-122"/>
                <a:ea typeface="华文楷体" panose="02010600040101010101" pitchFamily="2" charset="-122"/>
              </a:rPr>
              <a:t>（现在）我们战线不能统一，</a:t>
            </a:r>
            <a:endParaRPr lang="zh-CN" altLang="en-US" sz="4400">
              <a:latin typeface="华文楷体" pitchFamily="2" charset="-122"/>
              <a:ea typeface="华文楷体" panose="02010600040101010101" pitchFamily="2" charset="-122"/>
            </a:endParaRPr>
          </a:p>
          <a:p>
            <a:pPr algn="l"/>
            <a:r>
              <a:rPr lang="zh-CN" altLang="en-US" sz="4400">
                <a:latin typeface="华文楷体" pitchFamily="2" charset="-122"/>
                <a:ea typeface="华文楷体" panose="02010600040101010101" pitchFamily="2" charset="-122"/>
              </a:rPr>
              <a:t>就证明我们的目的不能一致。</a:t>
            </a: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常见逻辑错误</a:t>
            </a: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7310120" cy="212280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3600">
                <a:solidFill>
                  <a:schemeClr val="tx1"/>
                </a:solidFill>
                <a:latin typeface="华文楷体" pitchFamily="2" charset="-122"/>
                <a:ea typeface="华文楷体" panose="02010600040101010101" pitchFamily="2" charset="-122"/>
              </a:rPr>
              <a:t>否定前件</a:t>
            </a:r>
          </a:p>
          <a:p>
            <a:endParaRPr lang="zh-CN" altLang="en-US" sz="3600">
              <a:solidFill>
                <a:schemeClr val="tx1"/>
              </a:solidFill>
              <a:latin typeface="华文楷体" pitchFamily="2" charset="-122"/>
              <a:ea typeface="华文楷体" panose="02010600040101010101" pitchFamily="2" charset="-122"/>
            </a:endParaRPr>
          </a:p>
          <a:p>
            <a:r>
              <a:rPr lang="zh-CN" altLang="en-US" sz="3600">
                <a:solidFill>
                  <a:schemeClr val="tx1"/>
                </a:solidFill>
                <a:latin typeface="华文楷体" pitchFamily="2" charset="-122"/>
                <a:ea typeface="华文楷体" panose="02010600040101010101" pitchFamily="2" charset="-122"/>
              </a:rPr>
              <a:t>肯定后件 </a:t>
            </a:r>
            <a:r>
              <a:rPr lang="zh-CN" altLang="en-US" sz="2800">
                <a:solidFill>
                  <a:srgbClr val="FF0000"/>
                </a:solidFill>
                <a:latin typeface="华文楷体" pitchFamily="2" charset="-122"/>
                <a:ea typeface="华文楷体" panose="02010600040101010101" pitchFamily="2" charset="-122"/>
              </a:rPr>
              <a:t>    </a:t>
            </a:r>
            <a:r>
              <a:rPr lang="zh-CN" altLang="en-US" sz="2800">
                <a:latin typeface="华文楷体" pitchFamily="2" charset="-122"/>
                <a:ea typeface="华文楷体" panose="02010600040101010101" pitchFamily="2" charset="-122"/>
              </a:rPr>
              <a:t>                                </a:t>
            </a: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否定前件造成的无效推理</a:t>
            </a:r>
          </a:p>
        </p:txBody>
      </p:sp>
      <p:sp>
        <p:nvSpPr>
          <p:cNvPr id="2" name="文本框 1"/>
          <p:cNvSpPr txBox="1"/>
          <p:nvPr>
            <p:custDataLst>
              <p:tags r:id="rId4"/>
            </p:custDataLst>
          </p:nvPr>
        </p:nvSpPr>
        <p:spPr>
          <a:xfrm>
            <a:off x="845820" y="2339340"/>
            <a:ext cx="7310120" cy="3107690"/>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4800">
                <a:latin typeface="华文楷体" pitchFamily="2" charset="-122"/>
                <a:ea typeface="华文楷体" panose="02010600040101010101" pitchFamily="2" charset="-122"/>
              </a:rPr>
              <a:t>如果天下雨，那么路面湿，</a:t>
            </a:r>
          </a:p>
          <a:p>
            <a:r>
              <a:rPr lang="zh-CN" altLang="en-US" sz="4800" u="sng">
                <a:latin typeface="华文楷体" pitchFamily="2" charset="-122"/>
                <a:ea typeface="华文楷体" panose="02010600040101010101" pitchFamily="2" charset="-122"/>
              </a:rPr>
              <a:t>现在天没下雨，</a:t>
            </a:r>
            <a:endParaRPr lang="zh-CN" altLang="en-US" sz="4800">
              <a:latin typeface="华文楷体" pitchFamily="2" charset="-122"/>
              <a:ea typeface="华文楷体" panose="02010600040101010101" pitchFamily="2" charset="-122"/>
            </a:endParaRPr>
          </a:p>
          <a:p>
            <a:r>
              <a:rPr lang="zh-CN" altLang="en-US" sz="4800">
                <a:latin typeface="华文楷体" pitchFamily="2" charset="-122"/>
                <a:ea typeface="华文楷体" panose="02010600040101010101" pitchFamily="2" charset="-122"/>
              </a:rPr>
              <a:t>由此可见路面不会湿。</a:t>
            </a:r>
            <a:endParaRPr lang="en-US" altLang="zh-CN" sz="4800">
              <a:latin typeface="华文楷体" pitchFamily="2" charset="-122"/>
              <a:ea typeface="华文楷体" panose="02010600040101010101" pitchFamily="2" charset="-122"/>
            </a:endParaRPr>
          </a:p>
          <a:p>
            <a:r>
              <a:rPr lang="zh-CN" altLang="en-US" sz="2800">
                <a:latin typeface="华文楷体" pitchFamily="2" charset="-122"/>
                <a:ea typeface="华文楷体" panose="02010600040101010101" pitchFamily="2" charset="-122"/>
              </a:rPr>
              <a:t>                                    </a:t>
            </a:r>
          </a:p>
        </p:txBody>
      </p:sp>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文本框 1"/>
          <p:cNvSpPr txBox="1"/>
          <p:nvPr>
            <p:custDataLst>
              <p:tags r:id="rId3"/>
            </p:custDataLst>
          </p:nvPr>
        </p:nvSpPr>
        <p:spPr>
          <a:xfrm>
            <a:off x="802640" y="2339340"/>
            <a:ext cx="10721340" cy="267652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4800">
                <a:latin typeface="华文楷体" pitchFamily="2" charset="-122"/>
                <a:ea typeface="华文楷体" panose="02010600040101010101" pitchFamily="2" charset="-122"/>
              </a:rPr>
              <a:t>如果天下雨，那么路面会湿，</a:t>
            </a:r>
          </a:p>
          <a:p>
            <a:r>
              <a:rPr lang="zh-CN" altLang="en-US" sz="4800" u="sng">
                <a:latin typeface="华文楷体" pitchFamily="2" charset="-122"/>
                <a:ea typeface="华文楷体" panose="02010600040101010101" pitchFamily="2" charset="-122"/>
              </a:rPr>
              <a:t>现在路面湿了，</a:t>
            </a:r>
            <a:endParaRPr lang="zh-CN" altLang="en-US" sz="4800">
              <a:latin typeface="华文楷体" pitchFamily="2" charset="-122"/>
              <a:ea typeface="华文楷体" panose="02010600040101010101" pitchFamily="2" charset="-122"/>
            </a:endParaRPr>
          </a:p>
          <a:p>
            <a:r>
              <a:rPr lang="zh-CN" altLang="en-US" sz="4800">
                <a:latin typeface="华文楷体" pitchFamily="2" charset="-122"/>
                <a:ea typeface="华文楷体" panose="02010600040101010101" pitchFamily="2" charset="-122"/>
              </a:rPr>
              <a:t>由此可见天下雨了。</a:t>
            </a:r>
            <a:r>
              <a:rPr lang="zh-CN" altLang="en-US" sz="2800">
                <a:latin typeface="华文楷体" pitchFamily="2" charset="-122"/>
                <a:ea typeface="华文楷体" panose="02010600040101010101" pitchFamily="2" charset="-122"/>
              </a:rPr>
              <a:t>                                </a:t>
            </a:r>
          </a:p>
        </p:txBody>
      </p:sp>
      <p:sp>
        <p:nvSpPr>
          <p:cNvPr id="10" name="文本框 9"/>
          <p:cNvSpPr txBox="1"/>
          <p:nvPr>
            <p:custDataLst>
              <p:tags r:id="rId4"/>
            </p:custDataLst>
          </p:nvPr>
        </p:nvSpPr>
        <p:spPr>
          <a:xfrm>
            <a:off x="1812935" y="164325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肯定后件造成的无效推理</a:t>
            </a:r>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分析下列逻辑错误的类型</a:t>
            </a:r>
          </a:p>
        </p:txBody>
      </p:sp>
      <p:sp>
        <p:nvSpPr>
          <p:cNvPr id="2" name="文本框 1"/>
          <p:cNvSpPr txBox="1"/>
          <p:nvPr>
            <p:custDataLst>
              <p:tags r:id="rId4"/>
            </p:custDataLst>
          </p:nvPr>
        </p:nvSpPr>
        <p:spPr>
          <a:xfrm>
            <a:off x="470535" y="1917065"/>
            <a:ext cx="11250930" cy="532320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en-US" altLang="zh-CN" sz="3200">
                <a:latin typeface="华文楷体" pitchFamily="2" charset="-122"/>
                <a:ea typeface="华文楷体" panose="02010600040101010101" pitchFamily="2" charset="-122"/>
              </a:rPr>
              <a:t>孔文举年十岁，随父到洛。时李元礼有盛名，为司隶校尉。诣门者，皆俊才清称及中表亲戚，乃通。文举至门，谓吏曰:"我是李府</a:t>
            </a:r>
            <a:r>
              <a:rPr lang="zh-CN" altLang="en-US" sz="3200">
                <a:latin typeface="华文楷体" pitchFamily="2" charset="-122"/>
                <a:ea typeface="华文楷体" panose="02010600040101010101" pitchFamily="2" charset="-122"/>
              </a:rPr>
              <a:t>君</a:t>
            </a:r>
            <a:r>
              <a:rPr lang="en-US" altLang="zh-CN" sz="3200">
                <a:latin typeface="华文楷体" pitchFamily="2" charset="-122"/>
                <a:ea typeface="华文楷体" panose="02010600040101010101" pitchFamily="2" charset="-122"/>
              </a:rPr>
              <a:t>亲。"既通，前坐。元礼问曰:"君与仆有何亲?"对曰:"昔先君仲尼与君先人伯阳有师资之尊，是仆与君奕世为通好也。"元礼及宾客莫不奇之。太中大夫陈韪后至，人以其语语之，韪曰:"小时了了，大未必佳。"文举曰:"想君小时</a:t>
            </a:r>
            <a:r>
              <a:rPr lang="zh-CN" altLang="en-US" sz="3200">
                <a:latin typeface="华文楷体" pitchFamily="2" charset="-122"/>
                <a:ea typeface="华文楷体" panose="02010600040101010101" pitchFamily="2" charset="-122"/>
              </a:rPr>
              <a:t>，</a:t>
            </a:r>
            <a:r>
              <a:rPr lang="en-US" altLang="zh-CN" sz="3200">
                <a:latin typeface="华文楷体" pitchFamily="2" charset="-122"/>
                <a:ea typeface="华文楷体" panose="02010600040101010101" pitchFamily="2" charset="-122"/>
              </a:rPr>
              <a:t>必当了了。"                                                            </a:t>
            </a:r>
            <a:r>
              <a:rPr lang="en-US" altLang="zh-CN" sz="3200">
                <a:solidFill>
                  <a:srgbClr val="FF0000"/>
                </a:solidFill>
                <a:latin typeface="华文楷体" pitchFamily="2" charset="-122"/>
                <a:ea typeface="华文楷体" panose="02010600040101010101" pitchFamily="2" charset="-122"/>
              </a:rPr>
              <a:t>——</a:t>
            </a:r>
            <a:r>
              <a:rPr lang="zh-CN" altLang="en-US" sz="3200">
                <a:solidFill>
                  <a:srgbClr val="FF0000"/>
                </a:solidFill>
                <a:latin typeface="华文楷体" pitchFamily="2" charset="-122"/>
                <a:ea typeface="华文楷体" panose="02010600040101010101" pitchFamily="2" charset="-122"/>
              </a:rPr>
              <a:t>肯定后件</a:t>
            </a:r>
            <a:endParaRPr lang="en-US" altLang="zh-CN" sz="3200">
              <a:latin typeface="华文楷体" pitchFamily="2" charset="-122"/>
              <a:ea typeface="华文楷体" panose="02010600040101010101" pitchFamily="2" charset="-122"/>
            </a:endParaRPr>
          </a:p>
          <a:p>
            <a:r>
              <a:rPr lang="zh-CN" altLang="en-US" sz="2800">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推理形式：必要条件推理</a:t>
            </a:r>
          </a:p>
        </p:txBody>
      </p:sp>
      <p:sp>
        <p:nvSpPr>
          <p:cNvPr id="2" name="文本框 1"/>
          <p:cNvSpPr txBox="1"/>
          <p:nvPr>
            <p:custDataLst>
              <p:tags r:id="rId4"/>
            </p:custDataLst>
          </p:nvPr>
        </p:nvSpPr>
        <p:spPr>
          <a:xfrm>
            <a:off x="824230" y="2420620"/>
            <a:ext cx="7310120" cy="3661410"/>
          </a:xfrm>
          <a:prstGeom prst="rect">
            <a:avLst/>
          </a:prstGeom>
          <a:noFill/>
        </p:spPr>
        <p:txBody>
          <a:bodyPr wrap="square" rtlCol="0">
            <a:spAutoFit/>
          </a:bodyPr>
          <a:lstStyle/>
          <a:p>
            <a:endParaRPr lang="en-US" altLang="zh-CN" sz="4400">
              <a:latin typeface="华文楷体" pitchFamily="2" charset="-122"/>
              <a:ea typeface="华文楷体" panose="02010600040101010101" pitchFamily="2" charset="-122"/>
            </a:endParaRPr>
          </a:p>
          <a:p>
            <a:r>
              <a:rPr lang="zh-CN" altLang="en-US" sz="3200">
                <a:latin typeface="华文楷体" pitchFamily="2" charset="-122"/>
                <a:ea typeface="华文楷体" panose="02010600040101010101" pitchFamily="2" charset="-122"/>
              </a:rPr>
              <a:t>如果</a:t>
            </a:r>
            <a:r>
              <a:rPr lang="en-US" altLang="zh-CN" sz="3200">
                <a:latin typeface="华文楷体" pitchFamily="2" charset="-122"/>
                <a:ea typeface="华文楷体" panose="02010600040101010101" pitchFamily="2" charset="-122"/>
              </a:rPr>
              <a:t>p</a:t>
            </a:r>
            <a:r>
              <a:rPr lang="zh-CN" altLang="en-US" sz="3200">
                <a:latin typeface="华文楷体" pitchFamily="2" charset="-122"/>
                <a:ea typeface="华文楷体" panose="02010600040101010101" pitchFamily="2" charset="-122"/>
              </a:rPr>
              <a:t>是</a:t>
            </a:r>
            <a:r>
              <a:rPr lang="en-US" altLang="zh-CN" sz="3200">
                <a:latin typeface="华文楷体" pitchFamily="2" charset="-122"/>
                <a:ea typeface="华文楷体" panose="02010600040101010101" pitchFamily="2" charset="-122"/>
              </a:rPr>
              <a:t>q</a:t>
            </a:r>
            <a:r>
              <a:rPr lang="zh-CN" altLang="en-US" sz="3200">
                <a:latin typeface="华文楷体" pitchFamily="2" charset="-122"/>
                <a:ea typeface="华文楷体" panose="02010600040101010101" pitchFamily="2" charset="-122"/>
              </a:rPr>
              <a:t>的不可缺少的条件，即无</a:t>
            </a:r>
            <a:r>
              <a:rPr lang="en-US" altLang="zh-CN" sz="3200">
                <a:latin typeface="华文楷体" pitchFamily="2" charset="-122"/>
                <a:ea typeface="华文楷体" panose="02010600040101010101" pitchFamily="2" charset="-122"/>
              </a:rPr>
              <a:t>p</a:t>
            </a:r>
            <a:r>
              <a:rPr lang="zh-CN" altLang="en-US" sz="3200">
                <a:latin typeface="华文楷体" pitchFamily="2" charset="-122"/>
                <a:ea typeface="华文楷体" panose="02010600040101010101" pitchFamily="2" charset="-122"/>
              </a:rPr>
              <a:t>就无</a:t>
            </a:r>
            <a:r>
              <a:rPr lang="en-US" altLang="zh-CN" sz="3200">
                <a:latin typeface="华文楷体" pitchFamily="2" charset="-122"/>
                <a:ea typeface="华文楷体" panose="02010600040101010101" pitchFamily="2" charset="-122"/>
              </a:rPr>
              <a:t>q</a:t>
            </a:r>
            <a:r>
              <a:rPr lang="zh-CN" altLang="en-US" sz="3200">
                <a:latin typeface="华文楷体" pitchFamily="2" charset="-122"/>
                <a:ea typeface="华文楷体" panose="02010600040101010101" pitchFamily="2" charset="-122"/>
              </a:rPr>
              <a:t>，则</a:t>
            </a:r>
            <a:r>
              <a:rPr lang="en-US" altLang="zh-CN" sz="3200">
                <a:latin typeface="华文楷体" pitchFamily="2" charset="-122"/>
                <a:ea typeface="华文楷体" panose="02010600040101010101" pitchFamily="2" charset="-122"/>
              </a:rPr>
              <a:t>p</a:t>
            </a:r>
            <a:r>
              <a:rPr lang="zh-CN" altLang="en-US" sz="3200">
                <a:latin typeface="华文楷体" pitchFamily="2" charset="-122"/>
                <a:ea typeface="华文楷体" panose="02010600040101010101" pitchFamily="2" charset="-122"/>
              </a:rPr>
              <a:t>是</a:t>
            </a:r>
            <a:r>
              <a:rPr lang="en-US" altLang="zh-CN" sz="3200">
                <a:latin typeface="华文楷体" pitchFamily="2" charset="-122"/>
                <a:ea typeface="华文楷体" panose="02010600040101010101" pitchFamily="2" charset="-122"/>
              </a:rPr>
              <a:t>q</a:t>
            </a:r>
            <a:r>
              <a:rPr lang="zh-CN" altLang="en-US" sz="3200">
                <a:latin typeface="华文楷体" pitchFamily="2" charset="-122"/>
                <a:ea typeface="华文楷体" panose="02010600040101010101" pitchFamily="2" charset="-122"/>
              </a:rPr>
              <a:t>的必要条件。</a:t>
            </a:r>
          </a:p>
          <a:p>
            <a:endParaRPr lang="zh-CN" altLang="en-US" sz="2400">
              <a:latin typeface="华文楷体" pitchFamily="2" charset="-122"/>
              <a:ea typeface="华文楷体" panose="02010600040101010101" pitchFamily="2" charset="-122"/>
            </a:endParaRPr>
          </a:p>
          <a:p>
            <a:endParaRPr lang="zh-CN" altLang="en-US" sz="2400">
              <a:latin typeface="华文楷体" pitchFamily="2" charset="-122"/>
              <a:ea typeface="华文楷体" panose="02010600040101010101" pitchFamily="2" charset="-122"/>
            </a:endParaRPr>
          </a:p>
          <a:p>
            <a:endParaRPr lang="zh-CN" altLang="en-US" sz="2400">
              <a:latin typeface="华文楷体" pitchFamily="2" charset="-122"/>
              <a:ea typeface="华文楷体" panose="02010600040101010101" pitchFamily="2" charset="-122"/>
            </a:endParaRPr>
          </a:p>
          <a:p>
            <a:endParaRPr lang="en-US" altLang="zh-CN" sz="2400">
              <a:latin typeface="华文楷体" pitchFamily="2" charset="-122"/>
              <a:ea typeface="华文楷体" panose="02010600040101010101" pitchFamily="2" charset="-122"/>
            </a:endParaRPr>
          </a:p>
          <a:p>
            <a:r>
              <a:rPr lang="zh-CN" altLang="en-US" sz="2800">
                <a:latin typeface="华文楷体" pitchFamily="2" charset="-122"/>
                <a:ea typeface="华文楷体" panose="02010600040101010101" pitchFamily="2" charset="-122"/>
              </a:rPr>
              <a:t>                                    </a:t>
            </a: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必要条件推理示例</a:t>
            </a:r>
          </a:p>
        </p:txBody>
      </p:sp>
      <p:sp>
        <p:nvSpPr>
          <p:cNvPr id="2" name="文本框 1"/>
          <p:cNvSpPr txBox="1"/>
          <p:nvPr>
            <p:custDataLst>
              <p:tags r:id="rId4"/>
            </p:custDataLst>
          </p:nvPr>
        </p:nvSpPr>
        <p:spPr>
          <a:xfrm>
            <a:off x="336550" y="2420620"/>
            <a:ext cx="10912475" cy="4030980"/>
          </a:xfrm>
          <a:prstGeom prst="rect">
            <a:avLst/>
          </a:prstGeom>
          <a:noFill/>
        </p:spPr>
        <p:txBody>
          <a:bodyPr wrap="square" rtlCol="0">
            <a:spAutoFit/>
          </a:bodyPr>
          <a:lstStyle/>
          <a:p>
            <a:r>
              <a:rPr lang="en-US" altLang="zh-CN" sz="4400">
                <a:latin typeface="华文楷体" pitchFamily="2" charset="-122"/>
                <a:ea typeface="华文楷体" panose="02010600040101010101" pitchFamily="2" charset="-122"/>
              </a:rPr>
              <a:t>1.</a:t>
            </a:r>
            <a:r>
              <a:rPr lang="zh-CN" altLang="en-US" sz="4400">
                <a:latin typeface="华文楷体" pitchFamily="2" charset="-122"/>
                <a:ea typeface="华文楷体" panose="02010600040101010101" pitchFamily="2" charset="-122"/>
              </a:rPr>
              <a:t>除非通过考试，否则不予录取。</a:t>
            </a:r>
          </a:p>
          <a:p>
            <a:r>
              <a:rPr lang="en-US" altLang="zh-CN" sz="4400">
                <a:latin typeface="华文楷体" pitchFamily="2" charset="-122"/>
                <a:ea typeface="华文楷体" panose="02010600040101010101" pitchFamily="2" charset="-122"/>
              </a:rPr>
              <a:t>2.</a:t>
            </a:r>
            <a:r>
              <a:rPr lang="zh-CN" altLang="en-US" sz="4400">
                <a:latin typeface="华文楷体" pitchFamily="2" charset="-122"/>
                <a:ea typeface="华文楷体" panose="02010600040101010101" pitchFamily="2" charset="-122"/>
              </a:rPr>
              <a:t>不积跬步无以至千里，不积细流无以成江海。</a:t>
            </a:r>
            <a:endParaRPr lang="en-US" altLang="zh-CN" sz="4400">
              <a:latin typeface="华文楷体" pitchFamily="2" charset="-122"/>
              <a:ea typeface="华文楷体" panose="02010600040101010101" pitchFamily="2" charset="-122"/>
            </a:endParaRPr>
          </a:p>
          <a:p>
            <a:endParaRPr lang="zh-CN" altLang="en-US" sz="2400">
              <a:latin typeface="华文楷体" pitchFamily="2" charset="-122"/>
              <a:ea typeface="华文楷体" panose="02010600040101010101" pitchFamily="2" charset="-122"/>
            </a:endParaRPr>
          </a:p>
          <a:p>
            <a:endParaRPr lang="zh-CN" altLang="en-US" sz="2400">
              <a:latin typeface="华文楷体" pitchFamily="2" charset="-122"/>
              <a:ea typeface="华文楷体" panose="02010600040101010101" pitchFamily="2" charset="-122"/>
            </a:endParaRPr>
          </a:p>
          <a:p>
            <a:endParaRPr lang="zh-CN" altLang="en-US" sz="2400">
              <a:latin typeface="华文楷体" pitchFamily="2" charset="-122"/>
              <a:ea typeface="华文楷体" panose="02010600040101010101" pitchFamily="2" charset="-122"/>
            </a:endParaRPr>
          </a:p>
          <a:p>
            <a:endParaRPr lang="en-US" altLang="zh-CN" sz="2400">
              <a:latin typeface="华文楷体" pitchFamily="2" charset="-122"/>
              <a:ea typeface="华文楷体" panose="02010600040101010101" pitchFamily="2" charset="-122"/>
            </a:endParaRPr>
          </a:p>
          <a:p>
            <a:r>
              <a:rPr lang="zh-CN" altLang="en-US" sz="2800">
                <a:latin typeface="华文楷体" pitchFamily="2" charset="-122"/>
                <a:ea typeface="华文楷体" panose="02010600040101010101" pitchFamily="2" charset="-122"/>
              </a:rPr>
              <a:t>                                    </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14"/>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15"/>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6254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水平思考法</a:t>
            </a:r>
          </a:p>
        </p:txBody>
      </p:sp>
      <p:sp>
        <p:nvSpPr>
          <p:cNvPr id="19" name="任意多边形 18"/>
          <p:cNvSpPr/>
          <p:nvPr>
            <p:custDataLst>
              <p:tags r:id="rId4"/>
            </p:custDataLst>
          </p:nvPr>
        </p:nvSpPr>
        <p:spPr>
          <a:xfrm rot="1684322">
            <a:off x="4211611" y="4847233"/>
            <a:ext cx="846532" cy="615039"/>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lstStyle/>
          <a:p>
            <a:pPr algn="ctr">
              <a:lnSpc>
                <a:spcPct val="130000"/>
              </a:lnSpc>
            </a:pPr>
            <a:endParaRPr lang="zh-CN" altLang="en-US" kern="0">
              <a:solidFill>
                <a:srgbClr val="FFFFFF"/>
              </a:solidFill>
              <a:sym typeface="Arial" pitchFamily="34" charset="0"/>
            </a:endParaRPr>
          </a:p>
        </p:txBody>
      </p:sp>
      <p:sp>
        <p:nvSpPr>
          <p:cNvPr id="17" name="任意多边形 16"/>
          <p:cNvSpPr/>
          <p:nvPr>
            <p:custDataLst>
              <p:tags r:id="rId5"/>
            </p:custDataLst>
          </p:nvPr>
        </p:nvSpPr>
        <p:spPr>
          <a:xfrm rot="19858074">
            <a:off x="4238997" y="3496050"/>
            <a:ext cx="903084" cy="615039"/>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lstStyle/>
          <a:p>
            <a:pPr algn="ctr">
              <a:lnSpc>
                <a:spcPct val="130000"/>
              </a:lnSpc>
            </a:pPr>
            <a:endParaRPr lang="zh-CN" altLang="en-US" kern="0">
              <a:solidFill>
                <a:srgbClr val="FFFFFF"/>
              </a:solidFill>
              <a:sym typeface="Arial" pitchFamily="34" charset="0"/>
            </a:endParaRPr>
          </a:p>
        </p:txBody>
      </p:sp>
      <p:sp>
        <p:nvSpPr>
          <p:cNvPr id="18" name="任意多边形 17"/>
          <p:cNvSpPr/>
          <p:nvPr>
            <p:custDataLst>
              <p:tags r:id="rId6"/>
            </p:custDataLst>
          </p:nvPr>
        </p:nvSpPr>
        <p:spPr>
          <a:xfrm rot="17886708">
            <a:off x="3751574" y="3144578"/>
            <a:ext cx="717262" cy="615039"/>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lstStyle/>
          <a:p>
            <a:pPr algn="ctr">
              <a:lnSpc>
                <a:spcPct val="130000"/>
              </a:lnSpc>
            </a:pPr>
            <a:endParaRPr lang="zh-CN" altLang="en-US" kern="0">
              <a:solidFill>
                <a:srgbClr val="FFFFFF"/>
              </a:solidFill>
              <a:sym typeface="Arial" pitchFamily="34" charset="0"/>
            </a:endParaRPr>
          </a:p>
        </p:txBody>
      </p:sp>
      <p:sp>
        <p:nvSpPr>
          <p:cNvPr id="15" name="任意多边形 14"/>
          <p:cNvSpPr/>
          <p:nvPr>
            <p:custDataLst>
              <p:tags r:id="rId7"/>
            </p:custDataLst>
          </p:nvPr>
        </p:nvSpPr>
        <p:spPr>
          <a:xfrm>
            <a:off x="4477460" y="4165014"/>
            <a:ext cx="926107" cy="615039"/>
          </a:xfrm>
          <a:custGeom>
            <a:avLst/>
            <a:gdLst>
              <a:gd name="connsiteX0" fmla="*/ 0 w 1917700"/>
              <a:gd name="connsiteY0" fmla="*/ 0 h 924719"/>
              <a:gd name="connsiteX1" fmla="*/ 6510 w 1917700"/>
              <a:gd name="connsiteY1" fmla="*/ 0 h 924719"/>
              <a:gd name="connsiteX2" fmla="*/ 56334 w 1917700"/>
              <a:gd name="connsiteY2" fmla="*/ 29143 h 924719"/>
              <a:gd name="connsiteX3" fmla="*/ 958850 w 1917700"/>
              <a:gd name="connsiteY3" fmla="*/ 209550 h 924719"/>
              <a:gd name="connsiteX4" fmla="*/ 1861366 w 1917700"/>
              <a:gd name="connsiteY4" fmla="*/ 29143 h 924719"/>
              <a:gd name="connsiteX5" fmla="*/ 1911191 w 1917700"/>
              <a:gd name="connsiteY5" fmla="*/ 0 h 924719"/>
              <a:gd name="connsiteX6" fmla="*/ 1917700 w 1917700"/>
              <a:gd name="connsiteY6" fmla="*/ 0 h 924719"/>
              <a:gd name="connsiteX7" fmla="*/ 1917700 w 1917700"/>
              <a:gd name="connsiteY7" fmla="*/ 924719 h 924719"/>
              <a:gd name="connsiteX8" fmla="*/ 1911191 w 1917700"/>
              <a:gd name="connsiteY8" fmla="*/ 924719 h 924719"/>
              <a:gd name="connsiteX9" fmla="*/ 1861366 w 1917700"/>
              <a:gd name="connsiteY9" fmla="*/ 895577 h 924719"/>
              <a:gd name="connsiteX10" fmla="*/ 958850 w 1917700"/>
              <a:gd name="connsiteY10" fmla="*/ 715169 h 924719"/>
              <a:gd name="connsiteX11" fmla="*/ 56334 w 1917700"/>
              <a:gd name="connsiteY11" fmla="*/ 895577 h 924719"/>
              <a:gd name="connsiteX12" fmla="*/ 6510 w 1917700"/>
              <a:gd name="connsiteY12" fmla="*/ 924719 h 924719"/>
              <a:gd name="connsiteX13" fmla="*/ 0 w 1917700"/>
              <a:gd name="connsiteY13" fmla="*/ 924719 h 92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7700" h="924719">
                <a:moveTo>
                  <a:pt x="0" y="0"/>
                </a:moveTo>
                <a:lnTo>
                  <a:pt x="6510" y="0"/>
                </a:lnTo>
                <a:lnTo>
                  <a:pt x="56334" y="29143"/>
                </a:lnTo>
                <a:cubicBezTo>
                  <a:pt x="287308" y="140608"/>
                  <a:pt x="606396" y="209550"/>
                  <a:pt x="958850" y="209550"/>
                </a:cubicBezTo>
                <a:cubicBezTo>
                  <a:pt x="1311305" y="209550"/>
                  <a:pt x="1630392" y="140608"/>
                  <a:pt x="1861366" y="29143"/>
                </a:cubicBezTo>
                <a:lnTo>
                  <a:pt x="1911191" y="0"/>
                </a:lnTo>
                <a:lnTo>
                  <a:pt x="1917700" y="0"/>
                </a:lnTo>
                <a:lnTo>
                  <a:pt x="1917700" y="924719"/>
                </a:lnTo>
                <a:lnTo>
                  <a:pt x="1911191" y="924719"/>
                </a:lnTo>
                <a:lnTo>
                  <a:pt x="1861366" y="895577"/>
                </a:lnTo>
                <a:cubicBezTo>
                  <a:pt x="1630392" y="784112"/>
                  <a:pt x="1311305" y="715169"/>
                  <a:pt x="958850" y="715169"/>
                </a:cubicBezTo>
                <a:cubicBezTo>
                  <a:pt x="606396" y="715169"/>
                  <a:pt x="287308" y="784112"/>
                  <a:pt x="56334" y="895577"/>
                </a:cubicBezTo>
                <a:lnTo>
                  <a:pt x="6510" y="924719"/>
                </a:lnTo>
                <a:lnTo>
                  <a:pt x="0" y="924719"/>
                </a:lnTo>
                <a:close/>
              </a:path>
            </a:pathLst>
          </a:custGeom>
          <a:solidFill>
            <a:srgbClr val="EBEBEB"/>
          </a:solidFill>
        </p:spPr>
        <p:txBody>
          <a:bodyPr rot="0" spcFirstLastPara="0" vertOverflow="overflow" horzOverflow="overflow" vert="horz" wrap="square" lIns="91440" tIns="45720" rIns="91440" bIns="45720" numCol="1" spcCol="0" rtlCol="0" fromWordArt="0" anchor="ctr" anchorCtr="0" forceAA="0" compatLnSpc="1">
            <a:normAutofit/>
          </a:bodyPr>
          <a:lstStyle/>
          <a:p>
            <a:pPr algn="ctr">
              <a:lnSpc>
                <a:spcPct val="130000"/>
              </a:lnSpc>
            </a:pPr>
            <a:endParaRPr lang="zh-CN" altLang="en-US" kern="0">
              <a:solidFill>
                <a:srgbClr val="FFFFFF"/>
              </a:solidFill>
              <a:sym typeface="Arial" pitchFamily="34" charset="0"/>
            </a:endParaRPr>
          </a:p>
        </p:txBody>
      </p:sp>
      <p:sp>
        <p:nvSpPr>
          <p:cNvPr id="16" name="椭圆 15"/>
          <p:cNvSpPr/>
          <p:nvPr>
            <p:custDataLst>
              <p:tags r:id="rId8"/>
            </p:custDataLst>
          </p:nvPr>
        </p:nvSpPr>
        <p:spPr>
          <a:xfrm>
            <a:off x="2837181" y="3618871"/>
            <a:ext cx="1748505" cy="1748505"/>
          </a:xfrm>
          <a:prstGeom prst="ellipse">
            <a:avLst/>
          </a:prstGeom>
          <a:solidFill>
            <a:srgbClr val="D9D9D9"/>
          </a:solidFill>
        </p:spPr>
        <p:txBody>
          <a:bodyPr rot="0" spcFirstLastPara="0" vertOverflow="overflow" horzOverflow="overflow" vert="horz" wrap="square" lIns="91440" tIns="45720" rIns="91440" bIns="45720" numCol="1" spcCol="0" rtlCol="0" fromWordArt="0" anchor="ctr" anchorCtr="0" forceAA="0" compatLnSpc="1">
            <a:normAutofit/>
          </a:bodyPr>
          <a:lstStyle/>
          <a:p>
            <a:pPr algn="ctr">
              <a:lnSpc>
                <a:spcPct val="130000"/>
              </a:lnSpc>
            </a:pPr>
            <a:endParaRPr lang="zh-CN" altLang="en-US" kern="0">
              <a:solidFill>
                <a:srgbClr val="FFFFFF"/>
              </a:solidFill>
              <a:sym typeface="Arial" pitchFamily="34" charset="0"/>
            </a:endParaRPr>
          </a:p>
        </p:txBody>
      </p:sp>
      <p:sp>
        <p:nvSpPr>
          <p:cNvPr id="20" name="椭圆 19"/>
          <p:cNvSpPr/>
          <p:nvPr>
            <p:custDataLst>
              <p:tags r:id="rId9"/>
            </p:custDataLst>
          </p:nvPr>
        </p:nvSpPr>
        <p:spPr>
          <a:xfrm>
            <a:off x="2837457" y="3727732"/>
            <a:ext cx="1532053" cy="1532053"/>
          </a:xfrm>
          <a:prstGeom prst="ellipse">
            <a:avLst/>
          </a:prstGeom>
          <a:gradFill flip="none" rotWithShape="1">
            <a:gsLst>
              <a:gs pos="0">
                <a:srgbClr val="FFFFFF"/>
              </a:gs>
              <a:gs pos="100000">
                <a:srgbClr val="D9D9D9"/>
              </a:gs>
            </a:gsLst>
            <a:path path="circle">
              <a:fillToRect l="50000" t="50000" r="50000" b="50000"/>
            </a:path>
          </a:gradFill>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lstStyle/>
          <a:p>
            <a:pPr algn="ctr">
              <a:lnSpc>
                <a:spcPct val="130000"/>
              </a:lnSpc>
            </a:pPr>
            <a:r>
              <a:rPr lang="zh-CN" altLang="da-DK" sz="4000" kern="0">
                <a:solidFill>
                  <a:srgbClr val="000000"/>
                </a:solidFill>
                <a:latin typeface="华文楷体" pitchFamily="2" charset="-122"/>
                <a:ea typeface="华文楷体" panose="02010600040101010101" pitchFamily="2" charset="-122"/>
                <a:sym typeface="Arial" pitchFamily="34" charset="0"/>
              </a:rPr>
              <a:t>事物</a:t>
            </a:r>
          </a:p>
        </p:txBody>
      </p:sp>
      <p:sp>
        <p:nvSpPr>
          <p:cNvPr id="21" name="椭圆 20"/>
          <p:cNvSpPr/>
          <p:nvPr>
            <p:custDataLst>
              <p:tags r:id="rId10"/>
            </p:custDataLst>
          </p:nvPr>
        </p:nvSpPr>
        <p:spPr>
          <a:xfrm>
            <a:off x="5255527" y="3943811"/>
            <a:ext cx="1098623" cy="1098622"/>
          </a:xfrm>
          <a:prstGeom prst="ellipse">
            <a:avLst/>
          </a:prstGeom>
          <a:solidFill>
            <a:srgbClr val="5E5CA2"/>
          </a:solidFill>
        </p:spPr>
        <p:txBody>
          <a:bodyPr rot="0" spcFirstLastPara="0" vertOverflow="overflow" horzOverflow="overflow" vert="horz" wrap="square" lIns="0" tIns="0" rIns="0" bIns="0" numCol="1" spcCol="0" rtlCol="0" fromWordArt="0" anchor="ctr" anchorCtr="0" forceAA="0" compatLnSpc="1">
            <a:normAutofit lnSpcReduction="10000"/>
          </a:bodyPr>
          <a:lstStyle/>
          <a:p>
            <a:pPr algn="ctr"/>
            <a:r>
              <a:rPr lang="zh-CN" altLang="en-US" kern="0" smtClean="0">
                <a:solidFill>
                  <a:srgbClr val="FFFFFF"/>
                </a:solidFill>
                <a:sym typeface="Arial" pitchFamily="34" charset="0"/>
              </a:rPr>
              <a:t>关注低概率事件</a:t>
            </a:r>
          </a:p>
        </p:txBody>
      </p:sp>
      <p:sp>
        <p:nvSpPr>
          <p:cNvPr id="22" name="椭圆 21"/>
          <p:cNvSpPr/>
          <p:nvPr>
            <p:custDataLst>
              <p:tags r:id="rId11"/>
            </p:custDataLst>
          </p:nvPr>
        </p:nvSpPr>
        <p:spPr>
          <a:xfrm>
            <a:off x="4895582" y="2941669"/>
            <a:ext cx="950274" cy="950274"/>
          </a:xfrm>
          <a:prstGeom prst="ellipse">
            <a:avLst/>
          </a:prstGeom>
          <a:solidFill>
            <a:srgbClr val="5268A5"/>
          </a:solidFill>
        </p:spPr>
        <p:txBody>
          <a:bodyPr rot="0" spcFirstLastPara="0" vertOverflow="overflow" horzOverflow="overflow" vert="horz" wrap="square" lIns="0" tIns="0" rIns="0" bIns="0" numCol="1" spcCol="0" rtlCol="0" fromWordArt="0" anchor="ctr" anchorCtr="0" forceAA="0" compatLnSpc="1">
            <a:normAutofit/>
          </a:bodyPr>
          <a:lstStyle/>
          <a:p>
            <a:pPr algn="ctr"/>
            <a:r>
              <a:rPr lang="zh-CN" altLang="en-US" kern="0" smtClean="0">
                <a:solidFill>
                  <a:srgbClr val="FFFFFF"/>
                </a:solidFill>
                <a:sym typeface="Arial" pitchFamily="34" charset="0"/>
              </a:rPr>
              <a:t>曲线思考</a:t>
            </a:r>
          </a:p>
        </p:txBody>
      </p:sp>
      <p:sp>
        <p:nvSpPr>
          <p:cNvPr id="23" name="椭圆 22"/>
          <p:cNvSpPr/>
          <p:nvPr>
            <p:custDataLst>
              <p:tags r:id="rId12"/>
            </p:custDataLst>
          </p:nvPr>
        </p:nvSpPr>
        <p:spPr>
          <a:xfrm>
            <a:off x="3977510" y="2491210"/>
            <a:ext cx="825156" cy="825156"/>
          </a:xfrm>
          <a:prstGeom prst="ellipse">
            <a:avLst/>
          </a:prstGeom>
          <a:solidFill>
            <a:srgbClr val="4276AA"/>
          </a:solidFill>
        </p:spPr>
        <p:txBody>
          <a:bodyPr rot="0" spcFirstLastPara="0" vertOverflow="overflow" horzOverflow="overflow" vert="horz" wrap="square" lIns="0" tIns="0" rIns="0" bIns="0" numCol="1" spcCol="0" rtlCol="0" fromWordArt="0" anchor="ctr" anchorCtr="0" forceAA="0" compatLnSpc="1">
            <a:normAutofit/>
          </a:bodyPr>
          <a:lstStyle/>
          <a:p>
            <a:pPr algn="ctr"/>
            <a:r>
              <a:rPr lang="zh-CN" altLang="en-US" kern="0" smtClean="0">
                <a:solidFill>
                  <a:srgbClr val="FFFFFF"/>
                </a:solidFill>
                <a:sym typeface="Arial" pitchFamily="34" charset="0"/>
              </a:rPr>
              <a:t>即兴发挥 </a:t>
            </a:r>
          </a:p>
        </p:txBody>
      </p:sp>
      <p:sp>
        <p:nvSpPr>
          <p:cNvPr id="24" name="椭圆 23"/>
          <p:cNvSpPr/>
          <p:nvPr>
            <p:custDataLst>
              <p:tags r:id="rId13"/>
            </p:custDataLst>
          </p:nvPr>
        </p:nvSpPr>
        <p:spPr>
          <a:xfrm>
            <a:off x="4585970" y="5046345"/>
            <a:ext cx="1767840" cy="1109980"/>
          </a:xfrm>
          <a:prstGeom prst="ellipse">
            <a:avLst/>
          </a:prstGeom>
          <a:solidFill>
            <a:srgbClr val="2C85AE"/>
          </a:solidFill>
        </p:spPr>
        <p:txBody>
          <a:bodyPr rot="0" spcFirstLastPara="0" vertOverflow="overflow" horzOverflow="overflow" vert="horz" wrap="square" lIns="0" tIns="0" rIns="0" bIns="0" numCol="1" spcCol="0" rtlCol="0" fromWordArt="0" anchor="ctr" anchorCtr="0" forceAA="0" compatLnSpc="1"/>
          <a:lstStyle/>
          <a:p>
            <a:pPr algn="ctr"/>
            <a:r>
              <a:rPr lang="zh-CN" altLang="en-US" sz="2000" kern="0" smtClean="0">
                <a:solidFill>
                  <a:srgbClr val="FFFFFF"/>
                </a:solidFill>
                <a:sym typeface="Arial" pitchFamily="34" charset="0"/>
              </a:rPr>
              <a:t>对事物整体做浅层分析</a:t>
            </a:r>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分析下列文段的推理形式</a:t>
            </a:r>
          </a:p>
        </p:txBody>
      </p:sp>
      <p:sp>
        <p:nvSpPr>
          <p:cNvPr id="3" name="文本框 2"/>
          <p:cNvSpPr txBox="1"/>
          <p:nvPr>
            <p:custDataLst>
              <p:tags r:id="rId4"/>
            </p:custDataLst>
          </p:nvPr>
        </p:nvSpPr>
        <p:spPr>
          <a:xfrm>
            <a:off x="670560" y="2420620"/>
            <a:ext cx="10878185" cy="2861310"/>
          </a:xfrm>
          <a:prstGeom prst="rect">
            <a:avLst/>
          </a:prstGeom>
          <a:noFill/>
        </p:spPr>
        <p:txBody>
          <a:bodyPr wrap="square" rtlCol="0">
            <a:spAutoFit/>
          </a:bodyPr>
          <a:lstStyle/>
          <a:p>
            <a:r>
              <a:rPr lang="zh-CN" altLang="en-US" sz="3600">
                <a:latin typeface="华文楷体" pitchFamily="2" charset="-122"/>
                <a:ea typeface="华文楷体" panose="02010600040101010101" pitchFamily="2" charset="-122"/>
              </a:rPr>
              <a:t>楚人以晏子短，为小门于大门之侧而延晏子。晏子不入，曰：</a:t>
            </a:r>
            <a:r>
              <a:rPr lang="en-US" altLang="zh-CN" sz="3600">
                <a:latin typeface="华文楷体" pitchFamily="2" charset="-122"/>
                <a:ea typeface="华文楷体" panose="02010600040101010101" pitchFamily="2" charset="-122"/>
              </a:rPr>
              <a:t>“</a:t>
            </a:r>
            <a:r>
              <a:rPr lang="zh-CN" altLang="en-US" sz="3600">
                <a:latin typeface="华文楷体" pitchFamily="2" charset="-122"/>
                <a:ea typeface="华文楷体" panose="02010600040101010101" pitchFamily="2" charset="-122"/>
              </a:rPr>
              <a:t>使狗国者，从狗门入。今臣使楚，不当从此门入。（《晏子使楚》）</a:t>
            </a:r>
          </a:p>
          <a:p>
            <a:r>
              <a:rPr lang="zh-CN" altLang="en-US" sz="3600">
                <a:latin typeface="华文楷体" pitchFamily="2" charset="-122"/>
                <a:ea typeface="华文楷体" panose="02010600040101010101" pitchFamily="2" charset="-122"/>
              </a:rPr>
              <a:t>                            </a:t>
            </a:r>
            <a:r>
              <a:rPr lang="en-US" altLang="zh-CN" sz="3600">
                <a:solidFill>
                  <a:srgbClr val="FF0000"/>
                </a:solidFill>
                <a:latin typeface="华文楷体" pitchFamily="2" charset="-122"/>
                <a:ea typeface="华文楷体" panose="02010600040101010101" pitchFamily="2" charset="-122"/>
              </a:rPr>
              <a:t>——</a:t>
            </a:r>
            <a:r>
              <a:rPr lang="zh-CN" altLang="en-US" sz="3600">
                <a:solidFill>
                  <a:srgbClr val="FF0000"/>
                </a:solidFill>
                <a:latin typeface="华文楷体" pitchFamily="2" charset="-122"/>
                <a:ea typeface="华文楷体" panose="02010600040101010101" pitchFamily="2" charset="-122"/>
              </a:rPr>
              <a:t>必要条件推理</a:t>
            </a:r>
          </a:p>
          <a:p>
            <a:pPr algn="r"/>
            <a:r>
              <a:rPr lang="zh-CN" altLang="en-US" sz="3600">
                <a:solidFill>
                  <a:srgbClr val="FF0000"/>
                </a:solidFill>
                <a:latin typeface="华文楷体" pitchFamily="2" charset="-122"/>
                <a:ea typeface="华文楷体" panose="02010600040101010101" pitchFamily="2" charset="-122"/>
              </a:rPr>
              <a:t>         </a:t>
            </a: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25" y="1762760"/>
            <a:ext cx="5556885"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充分条件</a:t>
            </a:r>
            <a:r>
              <a:rPr lang="zh-CN" altLang="en-US" sz="3000">
                <a:solidFill>
                  <a:prstClr val="black"/>
                </a:solidFill>
                <a:latin typeface="黑体" panose="02010609060101010101" pitchFamily="49" charset="-122"/>
                <a:ea typeface="黑体" pitchFamily="49" charset="-122"/>
                <a:sym typeface="+mn-ea"/>
              </a:rPr>
              <a:t>与必要条件</a:t>
            </a:r>
            <a:r>
              <a:rPr lang="zh-CN" altLang="en-US" sz="3000">
                <a:solidFill>
                  <a:prstClr val="black"/>
                </a:solidFill>
                <a:latin typeface="黑体" panose="02010609060101010101" pitchFamily="49" charset="-122"/>
                <a:ea typeface="黑体" pitchFamily="49" charset="-122"/>
              </a:rPr>
              <a:t>推理的区别</a:t>
            </a:r>
          </a:p>
        </p:txBody>
      </p:sp>
      <p:sp>
        <p:nvSpPr>
          <p:cNvPr id="3" name="文本框 2"/>
          <p:cNvSpPr txBox="1"/>
          <p:nvPr>
            <p:custDataLst>
              <p:tags r:id="rId4"/>
            </p:custDataLst>
          </p:nvPr>
        </p:nvSpPr>
        <p:spPr>
          <a:xfrm>
            <a:off x="670560" y="2420620"/>
            <a:ext cx="7115810" cy="2306955"/>
          </a:xfrm>
          <a:prstGeom prst="rect">
            <a:avLst/>
          </a:prstGeom>
          <a:noFill/>
        </p:spPr>
        <p:txBody>
          <a:bodyPr wrap="square" rtlCol="0">
            <a:spAutoFit/>
          </a:bodyPr>
          <a:lstStyle/>
          <a:p>
            <a:pPr algn="ctr"/>
            <a:r>
              <a:rPr lang="zh-CN" altLang="en-US" sz="3600">
                <a:solidFill>
                  <a:srgbClr val="FF0000"/>
                </a:solidFill>
                <a:latin typeface="华文楷体" pitchFamily="2" charset="-122"/>
                <a:ea typeface="华文楷体" panose="02010600040101010101" pitchFamily="2" charset="-122"/>
              </a:rPr>
              <a:t>如果</a:t>
            </a:r>
            <a:r>
              <a:rPr lang="en-US" altLang="zh-CN" sz="3600">
                <a:solidFill>
                  <a:srgbClr val="FF0000"/>
                </a:solidFill>
                <a:latin typeface="华文楷体" pitchFamily="2" charset="-122"/>
                <a:ea typeface="华文楷体" panose="02010600040101010101" pitchFamily="2" charset="-122"/>
              </a:rPr>
              <a:t>——</a:t>
            </a:r>
            <a:r>
              <a:rPr lang="zh-CN" altLang="en-US" sz="3600">
                <a:solidFill>
                  <a:srgbClr val="FF0000"/>
                </a:solidFill>
                <a:latin typeface="华文楷体" pitchFamily="2" charset="-122"/>
                <a:ea typeface="华文楷体" panose="02010600040101010101" pitchFamily="2" charset="-122"/>
              </a:rPr>
              <a:t>充分条件</a:t>
            </a:r>
          </a:p>
          <a:p>
            <a:pPr algn="ctr"/>
            <a:endParaRPr lang="zh-CN" altLang="en-US" sz="3600">
              <a:solidFill>
                <a:srgbClr val="FF0000"/>
              </a:solidFill>
              <a:latin typeface="华文楷体" pitchFamily="2" charset="-122"/>
              <a:ea typeface="华文楷体" panose="02010600040101010101" pitchFamily="2" charset="-122"/>
            </a:endParaRPr>
          </a:p>
          <a:p>
            <a:pPr algn="ctr"/>
            <a:r>
              <a:rPr lang="zh-CN" altLang="en-US" sz="3600">
                <a:solidFill>
                  <a:srgbClr val="FF0000"/>
                </a:solidFill>
                <a:latin typeface="华文楷体" pitchFamily="2" charset="-122"/>
                <a:ea typeface="华文楷体" panose="02010600040101010101" pitchFamily="2" charset="-122"/>
              </a:rPr>
              <a:t>仅当</a:t>
            </a:r>
            <a:r>
              <a:rPr lang="en-US" altLang="zh-CN" sz="3600">
                <a:solidFill>
                  <a:srgbClr val="FF0000"/>
                </a:solidFill>
                <a:latin typeface="华文楷体" pitchFamily="2" charset="-122"/>
                <a:ea typeface="华文楷体" panose="02010600040101010101" pitchFamily="2" charset="-122"/>
              </a:rPr>
              <a:t>——</a:t>
            </a:r>
            <a:r>
              <a:rPr lang="zh-CN" altLang="en-US" sz="3600">
                <a:solidFill>
                  <a:srgbClr val="FF0000"/>
                </a:solidFill>
                <a:latin typeface="华文楷体" pitchFamily="2" charset="-122"/>
                <a:ea typeface="华文楷体" panose="02010600040101010101" pitchFamily="2" charset="-122"/>
              </a:rPr>
              <a:t>必要条件</a:t>
            </a:r>
          </a:p>
          <a:p>
            <a:pPr algn="r"/>
            <a:r>
              <a:rPr lang="zh-CN" altLang="en-US" sz="3600">
                <a:solidFill>
                  <a:srgbClr val="FF0000"/>
                </a:solidFill>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25" y="1762760"/>
            <a:ext cx="5556885"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排除法推理</a:t>
            </a:r>
            <a:endParaRPr lang="en-US" altLang="zh-CN" sz="3000">
              <a:solidFill>
                <a:prstClr val="black"/>
              </a:solidFill>
              <a:latin typeface="黑体" panose="02010609060101010101" pitchFamily="49" charset="-122"/>
              <a:ea typeface="黑体" pitchFamily="49" charset="-122"/>
            </a:endParaRPr>
          </a:p>
        </p:txBody>
      </p:sp>
      <p:sp>
        <p:nvSpPr>
          <p:cNvPr id="3" name="文本框 2"/>
          <p:cNvSpPr txBox="1"/>
          <p:nvPr>
            <p:custDataLst>
              <p:tags r:id="rId4"/>
            </p:custDataLst>
          </p:nvPr>
        </p:nvSpPr>
        <p:spPr>
          <a:xfrm>
            <a:off x="585470" y="2420620"/>
            <a:ext cx="7200900" cy="3415030"/>
          </a:xfrm>
          <a:prstGeom prst="rect">
            <a:avLst/>
          </a:prstGeom>
          <a:noFill/>
        </p:spPr>
        <p:txBody>
          <a:bodyPr wrap="square" rtlCol="0">
            <a:spAutoFit/>
          </a:bodyPr>
          <a:lstStyle/>
          <a:p>
            <a:pPr algn="l"/>
            <a:r>
              <a:rPr lang="zh-CN" altLang="en-US" sz="3600">
                <a:solidFill>
                  <a:schemeClr val="tx1"/>
                </a:solidFill>
                <a:latin typeface="华文楷体" pitchFamily="2" charset="-122"/>
                <a:ea typeface="华文楷体" panose="02010600040101010101" pitchFamily="2" charset="-122"/>
              </a:rPr>
              <a:t>注意事项：</a:t>
            </a:r>
          </a:p>
          <a:p>
            <a:pPr algn="l"/>
            <a:r>
              <a:rPr lang="en-US" altLang="zh-CN" sz="3600">
                <a:solidFill>
                  <a:schemeClr val="tx1"/>
                </a:solidFill>
                <a:latin typeface="华文楷体" pitchFamily="2" charset="-122"/>
                <a:ea typeface="华文楷体" panose="02010600040101010101" pitchFamily="2" charset="-122"/>
              </a:rPr>
              <a:t>1.</a:t>
            </a:r>
            <a:r>
              <a:rPr lang="zh-CN" altLang="en-US" sz="3600">
                <a:solidFill>
                  <a:schemeClr val="tx1"/>
                </a:solidFill>
                <a:latin typeface="华文楷体" pitchFamily="2" charset="-122"/>
                <a:ea typeface="华文楷体" panose="02010600040101010101" pitchFamily="2" charset="-122"/>
              </a:rPr>
              <a:t>注意前提中有没有穷尽所有可能，否则容易犯</a:t>
            </a:r>
            <a:r>
              <a:rPr lang="en-US" altLang="zh-CN" sz="3600">
                <a:solidFill>
                  <a:schemeClr val="tx1"/>
                </a:solidFill>
                <a:latin typeface="华文楷体" pitchFamily="2" charset="-122"/>
                <a:ea typeface="华文楷体" panose="02010600040101010101" pitchFamily="2" charset="-122"/>
              </a:rPr>
              <a:t>“</a:t>
            </a:r>
            <a:r>
              <a:rPr lang="zh-CN" altLang="en-US" sz="3600">
                <a:solidFill>
                  <a:schemeClr val="tx1"/>
                </a:solidFill>
                <a:latin typeface="华文楷体" pitchFamily="2" charset="-122"/>
                <a:ea typeface="华文楷体" panose="02010600040101010101" pitchFamily="2" charset="-122"/>
              </a:rPr>
              <a:t>假二择一</a:t>
            </a:r>
            <a:r>
              <a:rPr lang="en-US" altLang="zh-CN" sz="3600">
                <a:solidFill>
                  <a:schemeClr val="tx1"/>
                </a:solidFill>
                <a:latin typeface="华文楷体" pitchFamily="2" charset="-122"/>
                <a:ea typeface="华文楷体" panose="02010600040101010101" pitchFamily="2" charset="-122"/>
              </a:rPr>
              <a:t>”</a:t>
            </a:r>
            <a:r>
              <a:rPr lang="zh-CN" altLang="en-US" sz="3600">
                <a:solidFill>
                  <a:schemeClr val="tx1"/>
                </a:solidFill>
                <a:latin typeface="华文楷体" pitchFamily="2" charset="-122"/>
                <a:ea typeface="华文楷体" panose="02010600040101010101" pitchFamily="2" charset="-122"/>
              </a:rPr>
              <a:t>的错误。</a:t>
            </a:r>
          </a:p>
          <a:p>
            <a:pPr algn="l"/>
            <a:r>
              <a:rPr lang="en-US" altLang="zh-CN" sz="3600">
                <a:solidFill>
                  <a:schemeClr val="tx1"/>
                </a:solidFill>
                <a:latin typeface="华文楷体" pitchFamily="2" charset="-122"/>
                <a:ea typeface="华文楷体" panose="02010600040101010101" pitchFamily="2" charset="-122"/>
              </a:rPr>
              <a:t>2.</a:t>
            </a:r>
            <a:r>
              <a:rPr lang="zh-CN" altLang="en-US" sz="3600">
                <a:solidFill>
                  <a:schemeClr val="tx1"/>
                </a:solidFill>
                <a:latin typeface="华文楷体" pitchFamily="2" charset="-122"/>
                <a:ea typeface="华文楷体" panose="02010600040101010101" pitchFamily="2" charset="-122"/>
              </a:rPr>
              <a:t>注意前提中列出的可能，彼此之间是否相容。</a:t>
            </a:r>
            <a:endParaRPr lang="zh-CN" altLang="en-US" sz="3600">
              <a:solidFill>
                <a:srgbClr val="FF0000"/>
              </a:solidFill>
              <a:latin typeface="华文楷体" pitchFamily="2" charset="-122"/>
              <a:ea typeface="华文楷体" panose="02010600040101010101" pitchFamily="2" charset="-122"/>
            </a:endParaRPr>
          </a:p>
          <a:p>
            <a:pPr algn="r"/>
            <a:r>
              <a:rPr lang="zh-CN" altLang="en-US" sz="3600">
                <a:solidFill>
                  <a:srgbClr val="FF0000"/>
                </a:solidFill>
                <a:latin typeface="华文楷体" pitchFamily="2" charset="-122"/>
                <a:ea typeface="华文楷体" panose="02010600040101010101" pitchFamily="2" charset="-122"/>
              </a:rPr>
              <a:t>         </a:t>
            </a: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分析下列文段的推理形式</a:t>
            </a:r>
          </a:p>
        </p:txBody>
      </p:sp>
      <p:sp>
        <p:nvSpPr>
          <p:cNvPr id="3" name="文本框 2"/>
          <p:cNvSpPr txBox="1"/>
          <p:nvPr>
            <p:custDataLst>
              <p:tags r:id="rId4"/>
            </p:custDataLst>
          </p:nvPr>
        </p:nvSpPr>
        <p:spPr>
          <a:xfrm>
            <a:off x="132715" y="2420620"/>
            <a:ext cx="11634470" cy="3907790"/>
          </a:xfrm>
          <a:prstGeom prst="rect">
            <a:avLst/>
          </a:prstGeom>
          <a:noFill/>
        </p:spPr>
        <p:txBody>
          <a:bodyPr wrap="square" rtlCol="0">
            <a:spAutoFit/>
          </a:bodyPr>
          <a:lstStyle/>
          <a:p>
            <a:r>
              <a:rPr lang="zh-CN" altLang="en-US" sz="2800">
                <a:latin typeface="华文楷体" pitchFamily="2" charset="-122"/>
                <a:ea typeface="华文楷体" panose="02010600040101010101" pitchFamily="2" charset="-122"/>
                <a:sym typeface="+mn-ea"/>
              </a:rPr>
              <a:t>《河中石兽》中的老河兵凭借自己的丰富经验，判断楚石兽在上游。但有人认为老河兵即使没有相应的河道经验，也能够通过已知的情况推理出同样的结论，因为课文第</a:t>
            </a:r>
            <a:r>
              <a:rPr lang="en-US" altLang="zh-CN" sz="2800">
                <a:latin typeface="华文楷体" pitchFamily="2" charset="-122"/>
                <a:ea typeface="华文楷体" panose="02010600040101010101" pitchFamily="2" charset="-122"/>
                <a:sym typeface="+mn-ea"/>
              </a:rPr>
              <a:t>1</a:t>
            </a:r>
            <a:r>
              <a:rPr lang="zh-CN" altLang="en-US" sz="2800">
                <a:latin typeface="华文楷体" pitchFamily="2" charset="-122"/>
                <a:ea typeface="华文楷体" panose="02010600040101010101" pitchFamily="2" charset="-122"/>
                <a:sym typeface="+mn-ea"/>
              </a:rPr>
              <a:t>段交代了：</a:t>
            </a:r>
            <a:r>
              <a:rPr lang="en-US" altLang="zh-CN" sz="2800">
                <a:latin typeface="华文楷体" pitchFamily="2" charset="-122"/>
                <a:ea typeface="华文楷体" panose="02010600040101010101" pitchFamily="2" charset="-122"/>
                <a:sym typeface="+mn-ea"/>
              </a:rPr>
              <a:t>“</a:t>
            </a:r>
            <a:r>
              <a:rPr lang="zh-CN" altLang="en-US" sz="2800">
                <a:latin typeface="华文楷体" pitchFamily="2" charset="-122"/>
                <a:ea typeface="华文楷体" panose="02010600040101010101" pitchFamily="2" charset="-122"/>
                <a:sym typeface="+mn-ea"/>
              </a:rPr>
              <a:t>求二石兽于水，中竟不可得。以为顺流下矣。棹数小舟，曳铁钯，寻十余里无迹。</a:t>
            </a:r>
            <a:r>
              <a:rPr lang="en-US" altLang="zh-CN" sz="2800">
                <a:latin typeface="华文楷体" pitchFamily="2" charset="-122"/>
                <a:ea typeface="华文楷体" panose="02010600040101010101" pitchFamily="2" charset="-122"/>
                <a:sym typeface="+mn-ea"/>
              </a:rPr>
              <a:t>”</a:t>
            </a:r>
            <a:r>
              <a:rPr lang="zh-CN" altLang="en-US" sz="2800">
                <a:latin typeface="华文楷体" pitchFamily="2" charset="-122"/>
                <a:ea typeface="华文楷体" panose="02010600040101010101" pitchFamily="2" charset="-122"/>
                <a:sym typeface="+mn-ea"/>
              </a:rPr>
              <a:t>如果这段话语序无误的话，说明一开始就在原地找过了，然后又到下游找，都没有找到，那石兽还能在哪儿呢？         </a:t>
            </a:r>
            <a:r>
              <a:rPr lang="zh-CN" altLang="en-US" sz="3600">
                <a:latin typeface="华文楷体" pitchFamily="2" charset="-122"/>
                <a:ea typeface="华文楷体" panose="02010600040101010101" pitchFamily="2" charset="-122"/>
                <a:sym typeface="+mn-ea"/>
              </a:rPr>
              <a:t>    </a:t>
            </a:r>
            <a:endParaRPr lang="zh-CN" altLang="en-US" sz="3600">
              <a:latin typeface="华文楷体" pitchFamily="2" charset="-122"/>
              <a:ea typeface="华文楷体" panose="02010600040101010101" pitchFamily="2" charset="-122"/>
            </a:endParaRPr>
          </a:p>
          <a:p>
            <a:pPr algn="r"/>
            <a:r>
              <a:rPr lang="en-US" altLang="zh-CN" sz="3600">
                <a:solidFill>
                  <a:srgbClr val="FF0000"/>
                </a:solidFill>
                <a:latin typeface="华文楷体" pitchFamily="2" charset="-122"/>
                <a:ea typeface="华文楷体" panose="02010600040101010101" pitchFamily="2" charset="-122"/>
              </a:rPr>
              <a:t>——</a:t>
            </a:r>
            <a:r>
              <a:rPr lang="zh-CN" altLang="en-US" sz="3600">
                <a:solidFill>
                  <a:srgbClr val="FF0000"/>
                </a:solidFill>
                <a:latin typeface="华文楷体" pitchFamily="2" charset="-122"/>
                <a:ea typeface="华文楷体" panose="02010600040101010101" pitchFamily="2" charset="-122"/>
              </a:rPr>
              <a:t>排除法</a:t>
            </a:r>
          </a:p>
          <a:p>
            <a:pPr algn="r"/>
            <a:r>
              <a:rPr lang="zh-CN" altLang="en-US" sz="3600">
                <a:solidFill>
                  <a:srgbClr val="FF0000"/>
                </a:solidFill>
                <a:latin typeface="华文楷体" pitchFamily="2" charset="-122"/>
                <a:ea typeface="华文楷体" panose="02010600040101010101" pitchFamily="2" charset="-122"/>
              </a:rPr>
              <a:t>         </a:t>
            </a: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25" y="1762760"/>
            <a:ext cx="5556885"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二难推理</a:t>
            </a:r>
          </a:p>
        </p:txBody>
      </p:sp>
      <p:sp>
        <p:nvSpPr>
          <p:cNvPr id="3" name="文本框 2"/>
          <p:cNvSpPr txBox="1"/>
          <p:nvPr>
            <p:custDataLst>
              <p:tags r:id="rId4"/>
            </p:custDataLst>
          </p:nvPr>
        </p:nvSpPr>
        <p:spPr>
          <a:xfrm>
            <a:off x="670560" y="2420620"/>
            <a:ext cx="7115810" cy="2799715"/>
          </a:xfrm>
          <a:prstGeom prst="rect">
            <a:avLst/>
          </a:prstGeom>
          <a:noFill/>
        </p:spPr>
        <p:txBody>
          <a:bodyPr wrap="square" rtlCol="0">
            <a:spAutoFit/>
          </a:bodyPr>
          <a:lstStyle/>
          <a:p>
            <a:pPr algn="l"/>
            <a:r>
              <a:rPr lang="zh-CN" altLang="en-US" sz="4400">
                <a:solidFill>
                  <a:schemeClr val="tx1"/>
                </a:solidFill>
                <a:latin typeface="华文楷体" pitchFamily="2" charset="-122"/>
                <a:ea typeface="华文楷体" panose="02010600040101010101" pitchFamily="2" charset="-122"/>
              </a:rPr>
              <a:t>如果</a:t>
            </a:r>
            <a:r>
              <a:rPr lang="en-US" altLang="zh-CN" sz="4400">
                <a:solidFill>
                  <a:schemeClr val="tx1"/>
                </a:solidFill>
                <a:latin typeface="华文楷体" pitchFamily="2" charset="-122"/>
                <a:ea typeface="华文楷体" panose="02010600040101010101" pitchFamily="2" charset="-122"/>
              </a:rPr>
              <a:t>p</a:t>
            </a:r>
            <a:r>
              <a:rPr lang="zh-CN" altLang="en-US" sz="4400">
                <a:solidFill>
                  <a:schemeClr val="tx1"/>
                </a:solidFill>
                <a:latin typeface="华文楷体" pitchFamily="2" charset="-122"/>
                <a:ea typeface="华文楷体" panose="02010600040101010101" pitchFamily="2" charset="-122"/>
              </a:rPr>
              <a:t>，那么</a:t>
            </a:r>
            <a:r>
              <a:rPr lang="en-US" altLang="zh-CN" sz="4400">
                <a:solidFill>
                  <a:schemeClr val="tx1"/>
                </a:solidFill>
                <a:latin typeface="华文楷体" pitchFamily="2" charset="-122"/>
                <a:ea typeface="华文楷体" panose="02010600040101010101" pitchFamily="2" charset="-122"/>
              </a:rPr>
              <a:t>r</a:t>
            </a:r>
          </a:p>
          <a:p>
            <a:pPr algn="l"/>
            <a:r>
              <a:rPr lang="zh-CN" altLang="en-US" sz="4400">
                <a:solidFill>
                  <a:schemeClr val="tx1"/>
                </a:solidFill>
                <a:latin typeface="华文楷体" pitchFamily="2" charset="-122"/>
                <a:ea typeface="华文楷体" panose="02010600040101010101" pitchFamily="2" charset="-122"/>
              </a:rPr>
              <a:t>如果</a:t>
            </a:r>
            <a:r>
              <a:rPr lang="en-US" altLang="zh-CN" sz="4400">
                <a:solidFill>
                  <a:schemeClr val="tx1"/>
                </a:solidFill>
                <a:latin typeface="华文楷体" pitchFamily="2" charset="-122"/>
                <a:ea typeface="华文楷体" panose="02010600040101010101" pitchFamily="2" charset="-122"/>
              </a:rPr>
              <a:t>q</a:t>
            </a:r>
            <a:r>
              <a:rPr lang="zh-CN" altLang="en-US" sz="4400">
                <a:solidFill>
                  <a:schemeClr val="tx1"/>
                </a:solidFill>
                <a:latin typeface="华文楷体" pitchFamily="2" charset="-122"/>
                <a:ea typeface="华文楷体" panose="02010600040101010101" pitchFamily="2" charset="-122"/>
              </a:rPr>
              <a:t>，那么</a:t>
            </a:r>
            <a:r>
              <a:rPr lang="en-US" altLang="zh-CN" sz="4400">
                <a:solidFill>
                  <a:schemeClr val="tx1"/>
                </a:solidFill>
                <a:latin typeface="华文楷体" pitchFamily="2" charset="-122"/>
                <a:ea typeface="华文楷体" panose="02010600040101010101" pitchFamily="2" charset="-122"/>
              </a:rPr>
              <a:t>r</a:t>
            </a:r>
          </a:p>
          <a:p>
            <a:pPr algn="l"/>
            <a:r>
              <a:rPr lang="en-US" altLang="zh-CN" sz="4400" u="sng">
                <a:solidFill>
                  <a:schemeClr val="tx1"/>
                </a:solidFill>
                <a:latin typeface="华文楷体" pitchFamily="2" charset="-122"/>
                <a:ea typeface="华文楷体" panose="02010600040101010101" pitchFamily="2" charset="-122"/>
              </a:rPr>
              <a:t>p</a:t>
            </a:r>
            <a:r>
              <a:rPr lang="zh-CN" altLang="en-US" sz="4400" u="sng">
                <a:solidFill>
                  <a:schemeClr val="tx1"/>
                </a:solidFill>
                <a:latin typeface="华文楷体" pitchFamily="2" charset="-122"/>
                <a:ea typeface="华文楷体" panose="02010600040101010101" pitchFamily="2" charset="-122"/>
              </a:rPr>
              <a:t>或者</a:t>
            </a:r>
            <a:r>
              <a:rPr lang="en-US" altLang="zh-CN" sz="4400" u="sng">
                <a:solidFill>
                  <a:schemeClr val="tx1"/>
                </a:solidFill>
                <a:latin typeface="华文楷体" pitchFamily="2" charset="-122"/>
                <a:ea typeface="华文楷体" panose="02010600040101010101" pitchFamily="2" charset="-122"/>
              </a:rPr>
              <a:t>q</a:t>
            </a:r>
            <a:endParaRPr lang="en-US" altLang="zh-CN" sz="4400">
              <a:solidFill>
                <a:schemeClr val="tx1"/>
              </a:solidFill>
              <a:latin typeface="华文楷体" pitchFamily="2" charset="-122"/>
              <a:ea typeface="华文楷体" panose="02010600040101010101" pitchFamily="2" charset="-122"/>
            </a:endParaRPr>
          </a:p>
          <a:p>
            <a:pPr algn="l"/>
            <a:r>
              <a:rPr lang="zh-CN" altLang="en-US" sz="4400">
                <a:solidFill>
                  <a:schemeClr val="tx1"/>
                </a:solidFill>
                <a:latin typeface="华文楷体" pitchFamily="2" charset="-122"/>
                <a:ea typeface="华文楷体" panose="02010600040101010101" pitchFamily="2" charset="-122"/>
              </a:rPr>
              <a:t>总之</a:t>
            </a:r>
            <a:r>
              <a:rPr lang="en-US" altLang="zh-CN" sz="4400">
                <a:solidFill>
                  <a:schemeClr val="tx1"/>
                </a:solidFill>
                <a:latin typeface="华文楷体" pitchFamily="2" charset="-122"/>
                <a:ea typeface="华文楷体" panose="02010600040101010101" pitchFamily="2" charset="-122"/>
              </a:rPr>
              <a:t>r</a:t>
            </a:r>
            <a:r>
              <a:rPr lang="zh-CN" altLang="en-US" sz="4400">
                <a:solidFill>
                  <a:schemeClr val="tx1"/>
                </a:solidFill>
                <a:latin typeface="华文楷体" pitchFamily="2" charset="-122"/>
                <a:ea typeface="华文楷体" panose="02010600040101010101" pitchFamily="2" charset="-122"/>
              </a:rPr>
              <a:t>         </a:t>
            </a: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分析下列文段的推理</a:t>
            </a:r>
          </a:p>
        </p:txBody>
      </p:sp>
      <p:sp>
        <p:nvSpPr>
          <p:cNvPr id="3" name="文本框 2"/>
          <p:cNvSpPr txBox="1"/>
          <p:nvPr>
            <p:custDataLst>
              <p:tags r:id="rId4"/>
            </p:custDataLst>
          </p:nvPr>
        </p:nvSpPr>
        <p:spPr>
          <a:xfrm>
            <a:off x="405130" y="2420620"/>
            <a:ext cx="11292205" cy="2614930"/>
          </a:xfrm>
          <a:prstGeom prst="rect">
            <a:avLst/>
          </a:prstGeom>
          <a:noFill/>
        </p:spPr>
        <p:txBody>
          <a:bodyPr wrap="square" rtlCol="0">
            <a:spAutoFit/>
          </a:bodyPr>
          <a:lstStyle/>
          <a:p>
            <a:pPr algn="l"/>
            <a:r>
              <a:rPr lang="zh-CN" altLang="en-US" sz="3600">
                <a:latin typeface="华文楷体" pitchFamily="2" charset="-122"/>
                <a:ea typeface="华文楷体" panose="02010600040101010101" pitchFamily="2" charset="-122"/>
                <a:sym typeface="+mn-ea"/>
              </a:rPr>
              <a:t>《</a:t>
            </a:r>
            <a:r>
              <a:rPr lang="zh-CN" altLang="en-US" sz="3200">
                <a:latin typeface="华文楷体" pitchFamily="2" charset="-122"/>
                <a:ea typeface="华文楷体" panose="02010600040101010101" pitchFamily="2" charset="-122"/>
                <a:sym typeface="+mn-ea"/>
              </a:rPr>
              <a:t>红楼梦》第六十四回，贾宝玉得知林黛玉在私室内用瓜果私祭时想：</a:t>
            </a:r>
            <a:r>
              <a:rPr lang="en-US" altLang="zh-CN" sz="3200">
                <a:latin typeface="华文楷体" pitchFamily="2" charset="-122"/>
                <a:ea typeface="华文楷体" panose="02010600040101010101" pitchFamily="2" charset="-122"/>
                <a:sym typeface="+mn-ea"/>
              </a:rPr>
              <a:t>“</a:t>
            </a:r>
            <a:r>
              <a:rPr lang="zh-CN" altLang="en-US" sz="3200">
                <a:latin typeface="华文楷体" pitchFamily="2" charset="-122"/>
                <a:ea typeface="华文楷体" panose="02010600040101010101" pitchFamily="2" charset="-122"/>
                <a:sym typeface="+mn-ea"/>
              </a:rPr>
              <a:t>但我此刻走去，见他伤感，必极力劝解，又怕他烦恼郁结于心，若不去，又恐他过于伤感，无人劝止。两件皆足致疾。</a:t>
            </a:r>
            <a:r>
              <a:rPr lang="en-US" altLang="zh-CN" sz="3200">
                <a:latin typeface="华文楷体" pitchFamily="2" charset="-122"/>
                <a:ea typeface="华文楷体" panose="02010600040101010101" pitchFamily="2" charset="-122"/>
                <a:sym typeface="+mn-ea"/>
              </a:rPr>
              <a:t>”</a:t>
            </a:r>
          </a:p>
          <a:p>
            <a:pPr algn="l"/>
            <a:r>
              <a:rPr lang="en-US" altLang="zh-CN" sz="3200">
                <a:solidFill>
                  <a:srgbClr val="FF0000"/>
                </a:solidFill>
                <a:latin typeface="华文楷体" pitchFamily="2" charset="-122"/>
                <a:ea typeface="华文楷体" panose="02010600040101010101" pitchFamily="2" charset="-122"/>
                <a:sym typeface="+mn-ea"/>
              </a:rPr>
              <a:t>                                                      ——</a:t>
            </a:r>
            <a:r>
              <a:rPr lang="zh-CN" altLang="en-US" sz="3200">
                <a:solidFill>
                  <a:srgbClr val="FF0000"/>
                </a:solidFill>
                <a:latin typeface="华文楷体" pitchFamily="2" charset="-122"/>
                <a:ea typeface="华文楷体" panose="02010600040101010101" pitchFamily="2" charset="-122"/>
                <a:sym typeface="+mn-ea"/>
              </a:rPr>
              <a:t>二难推理</a:t>
            </a: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请补全下列二难推理</a:t>
            </a:r>
          </a:p>
        </p:txBody>
      </p:sp>
      <p:sp>
        <p:nvSpPr>
          <p:cNvPr id="3" name="文本框 2"/>
          <p:cNvSpPr txBox="1"/>
          <p:nvPr>
            <p:custDataLst>
              <p:tags r:id="rId4"/>
            </p:custDataLst>
          </p:nvPr>
        </p:nvSpPr>
        <p:spPr>
          <a:xfrm>
            <a:off x="405130" y="2420620"/>
            <a:ext cx="11372215" cy="3538220"/>
          </a:xfrm>
          <a:prstGeom prst="rect">
            <a:avLst/>
          </a:prstGeom>
          <a:noFill/>
        </p:spPr>
        <p:txBody>
          <a:bodyPr wrap="square" rtlCol="0">
            <a:spAutoFit/>
          </a:bodyPr>
          <a:lstStyle/>
          <a:p>
            <a:pPr algn="l"/>
            <a:r>
              <a:rPr lang="zh-CN" altLang="en-US" sz="2800">
                <a:solidFill>
                  <a:schemeClr val="tx1"/>
                </a:solidFill>
                <a:latin typeface="华文楷体" pitchFamily="2" charset="-122"/>
                <a:ea typeface="华文楷体" panose="02010600040101010101" pitchFamily="2" charset="-122"/>
                <a:sym typeface="+mn-ea"/>
              </a:rPr>
              <a:t>有一位青年拜当时著名的辩者普罗塔哥拉斯为师学习法律，就学费给付事宜，两人达成协议：毕业时先给付一半学费，另一半学费待该青年第一次出庭打赢官司后付清。但毕业后此君一直未出庭打官司，也不肯给付另一半学费。普罗塔哥拉斯无奈，只好将其告上法庭。在法庭辩论时，普罗塔哥拉斯提出以下二难推理：</a:t>
            </a:r>
          </a:p>
          <a:p>
            <a:pPr algn="l"/>
            <a:r>
              <a:rPr lang="zh-CN" altLang="en-US" sz="2800">
                <a:solidFill>
                  <a:schemeClr val="tx1"/>
                </a:solidFill>
                <a:latin typeface="华文楷体" pitchFamily="2" charset="-122"/>
                <a:ea typeface="华文楷体" panose="02010600040101010101" pitchFamily="2" charset="-122"/>
                <a:sym typeface="+mn-ea"/>
              </a:rPr>
              <a:t>如果①______，那么按照协议约定，②______；</a:t>
            </a:r>
          </a:p>
          <a:p>
            <a:pPr algn="l"/>
            <a:r>
              <a:rPr lang="zh-CN" altLang="en-US" sz="2800">
                <a:solidFill>
                  <a:schemeClr val="tx1"/>
                </a:solidFill>
                <a:latin typeface="华文楷体" pitchFamily="2" charset="-122"/>
                <a:ea typeface="华文楷体" panose="02010600040101010101" pitchFamily="2" charset="-122"/>
                <a:sym typeface="+mn-ea"/>
              </a:rPr>
              <a:t>如果③______，那么④______，⑤______。</a:t>
            </a:r>
          </a:p>
          <a:p>
            <a:pPr algn="l"/>
            <a:r>
              <a:rPr lang="zh-CN" altLang="en-US" sz="2800">
                <a:solidFill>
                  <a:schemeClr val="tx1"/>
                </a:solidFill>
                <a:latin typeface="华文楷体" pitchFamily="2" charset="-122"/>
                <a:ea typeface="华文楷体" panose="02010600040101010101" pitchFamily="2" charset="-122"/>
                <a:sym typeface="+mn-ea"/>
              </a:rPr>
              <a:t>总之，无论学生的这场官司输还是赢，⑥___。</a:t>
            </a: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25" y="1762760"/>
            <a:ext cx="5556885"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常见的推理形式</a:t>
            </a:r>
          </a:p>
        </p:txBody>
      </p:sp>
      <p:sp>
        <p:nvSpPr>
          <p:cNvPr id="3" name="文本框 2"/>
          <p:cNvSpPr txBox="1"/>
          <p:nvPr>
            <p:custDataLst>
              <p:tags r:id="rId4"/>
            </p:custDataLst>
          </p:nvPr>
        </p:nvSpPr>
        <p:spPr>
          <a:xfrm>
            <a:off x="670560" y="2420620"/>
            <a:ext cx="10937240" cy="3415030"/>
          </a:xfrm>
          <a:prstGeom prst="rect">
            <a:avLst/>
          </a:prstGeom>
          <a:noFill/>
        </p:spPr>
        <p:txBody>
          <a:bodyPr wrap="square" rtlCol="0">
            <a:spAutoFit/>
          </a:bodyPr>
          <a:lstStyle/>
          <a:p>
            <a:pPr algn="l"/>
            <a:r>
              <a:rPr lang="zh-CN" altLang="en-US" sz="3600">
                <a:solidFill>
                  <a:schemeClr val="tx1"/>
                </a:solidFill>
                <a:latin typeface="华文楷体" pitchFamily="2" charset="-122"/>
                <a:ea typeface="华文楷体" panose="02010600040101010101" pitchFamily="2" charset="-122"/>
              </a:rPr>
              <a:t>演绎推理：三段论、充分条件推理、必要条件推理、 排除法、二难推理等。</a:t>
            </a:r>
          </a:p>
          <a:p>
            <a:pPr algn="l"/>
            <a:endParaRPr lang="zh-CN" altLang="en-US" sz="3600">
              <a:solidFill>
                <a:schemeClr val="tx1"/>
              </a:solidFill>
              <a:latin typeface="华文楷体" pitchFamily="2" charset="-122"/>
              <a:ea typeface="华文楷体" panose="02010600040101010101" pitchFamily="2" charset="-122"/>
            </a:endParaRPr>
          </a:p>
          <a:p>
            <a:pPr algn="l"/>
            <a:r>
              <a:rPr lang="zh-CN" altLang="en-US" sz="3600">
                <a:solidFill>
                  <a:schemeClr val="tx1"/>
                </a:solidFill>
                <a:latin typeface="华文楷体" pitchFamily="2" charset="-122"/>
                <a:ea typeface="华文楷体" panose="02010600040101010101" pitchFamily="2" charset="-122"/>
              </a:rPr>
              <a:t>归纳推理：归纳、类比</a:t>
            </a:r>
          </a:p>
          <a:p>
            <a:pPr algn="l"/>
            <a:endParaRPr lang="zh-CN" altLang="en-US" sz="3600">
              <a:solidFill>
                <a:schemeClr val="tx1"/>
              </a:solidFill>
              <a:latin typeface="华文楷体" pitchFamily="2" charset="-122"/>
              <a:ea typeface="华文楷体" panose="02010600040101010101" pitchFamily="2" charset="-122"/>
            </a:endParaRPr>
          </a:p>
          <a:p>
            <a:pPr algn="l"/>
            <a:r>
              <a:rPr lang="zh-CN" altLang="en-US" sz="3600">
                <a:solidFill>
                  <a:srgbClr val="FF0000"/>
                </a:solidFill>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文本框 1"/>
          <p:cNvSpPr txBox="1"/>
          <p:nvPr>
            <p:custDataLst>
              <p:tags r:id="rId3"/>
            </p:custDataLst>
          </p:nvPr>
        </p:nvSpPr>
        <p:spPr>
          <a:xfrm>
            <a:off x="566420" y="2315845"/>
            <a:ext cx="11002645" cy="230695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endParaRPr lang="en-US" altLang="zh-CN" sz="2000">
              <a:latin typeface="华文楷体" pitchFamily="2" charset="-122"/>
              <a:ea typeface="华文楷体" panose="02010600040101010101" pitchFamily="2" charset="-122"/>
            </a:endParaRPr>
          </a:p>
          <a:p>
            <a:r>
              <a:rPr lang="zh-CN" altLang="en-US" sz="4000">
                <a:solidFill>
                  <a:schemeClr val="tx1"/>
                </a:solidFill>
                <a:latin typeface="华文楷体" pitchFamily="2" charset="-122"/>
                <a:ea typeface="华文楷体" panose="02010600040101010101" pitchFamily="2" charset="-122"/>
              </a:rPr>
              <a:t>由两个事物一个（一些）方面相似而推出它们另一方面也相似的推理。</a:t>
            </a:r>
          </a:p>
          <a:p>
            <a:r>
              <a:rPr lang="zh-CN" altLang="en-US" sz="4000">
                <a:solidFill>
                  <a:schemeClr val="tx1"/>
                </a:solidFill>
                <a:latin typeface="华文楷体" pitchFamily="2" charset="-122"/>
                <a:ea typeface="华文楷体" panose="02010600040101010101" pitchFamily="2" charset="-122"/>
              </a:rPr>
              <a:t>注意：结论与前提分属不同的范畴。</a:t>
            </a:r>
          </a:p>
        </p:txBody>
      </p:sp>
      <p:sp>
        <p:nvSpPr>
          <p:cNvPr id="3" name="文本框 2"/>
          <p:cNvSpPr txBox="1"/>
          <p:nvPr>
            <p:custDataLst>
              <p:tags r:id="rId4"/>
            </p:custDataLst>
          </p:nvPr>
        </p:nvSpPr>
        <p:spPr>
          <a:xfrm>
            <a:off x="3577590" y="1547495"/>
            <a:ext cx="2418080" cy="768350"/>
          </a:xfrm>
          <a:prstGeom prst="rect">
            <a:avLst/>
          </a:prstGeom>
          <a:noFill/>
        </p:spPr>
        <p:txBody>
          <a:bodyPr wrap="none" rtlCol="0">
            <a:spAutoFit/>
          </a:bodyPr>
          <a:lstStyle/>
          <a:p>
            <a:r>
              <a:rPr lang="zh-CN" altLang="en-US" sz="4400"/>
              <a:t>类比推理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下列文段是类比推理吗？</a:t>
            </a:r>
          </a:p>
        </p:txBody>
      </p:sp>
      <p:sp>
        <p:nvSpPr>
          <p:cNvPr id="2" name="文本框 1"/>
          <p:cNvSpPr txBox="1"/>
          <p:nvPr>
            <p:custDataLst>
              <p:tags r:id="rId4"/>
            </p:custDataLst>
          </p:nvPr>
        </p:nvSpPr>
        <p:spPr>
          <a:xfrm>
            <a:off x="802640" y="2339340"/>
            <a:ext cx="10902950" cy="3169285"/>
          </a:xfrm>
          <a:prstGeom prst="rect">
            <a:avLst/>
          </a:prstGeom>
          <a:noFill/>
        </p:spPr>
        <p:txBody>
          <a:bodyPr wrap="square" rtlCol="0">
            <a:spAutoFit/>
          </a:bodyPr>
          <a:lstStyle/>
          <a:p>
            <a:r>
              <a:rPr lang="en-US" altLang="zh-CN" sz="2000">
                <a:latin typeface="华文楷体" pitchFamily="2" charset="-122"/>
                <a:ea typeface="华文楷体" panose="02010600040101010101" pitchFamily="2" charset="-122"/>
              </a:rPr>
              <a:t> </a:t>
            </a:r>
            <a:r>
              <a:rPr lang="zh-CN" altLang="en-US" sz="4000">
                <a:latin typeface="华文楷体" pitchFamily="2" charset="-122"/>
                <a:ea typeface="华文楷体" panose="02010600040101010101" pitchFamily="2" charset="-122"/>
              </a:rPr>
              <a:t>橘生淮南则为橘，生于淮北则为枳，叶徒相似，其实味不同。所以然者何？水土异也。今民生长于齐不盗，得无楚之水土使民善盗耶？（《晏子使楚》）</a:t>
            </a:r>
          </a:p>
          <a:p>
            <a:pPr algn="r"/>
            <a:r>
              <a:rPr lang="en-US" altLang="zh-CN" sz="4000">
                <a:solidFill>
                  <a:srgbClr val="FF0000"/>
                </a:solidFill>
                <a:latin typeface="华文楷体" pitchFamily="2" charset="-122"/>
                <a:ea typeface="华文楷体" panose="02010600040101010101" pitchFamily="2" charset="-122"/>
              </a:rPr>
              <a:t>——</a:t>
            </a:r>
            <a:r>
              <a:rPr lang="zh-CN" altLang="en-US" sz="4000">
                <a:solidFill>
                  <a:srgbClr val="FF0000"/>
                </a:solidFill>
                <a:latin typeface="华文楷体" pitchFamily="2" charset="-122"/>
                <a:ea typeface="华文楷体" panose="02010600040101010101" pitchFamily="2" charset="-122"/>
              </a:rPr>
              <a:t>类比推理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思维导图的价值与意义</a:t>
            </a:r>
          </a:p>
        </p:txBody>
      </p:sp>
      <p:sp>
        <p:nvSpPr>
          <p:cNvPr id="9" name="文本框 8"/>
          <p:cNvSpPr txBox="1"/>
          <p:nvPr>
            <p:custDataLst>
              <p:tags r:id="rId4"/>
            </p:custDataLst>
          </p:nvPr>
        </p:nvSpPr>
        <p:spPr>
          <a:xfrm>
            <a:off x="534035" y="2420620"/>
            <a:ext cx="7691120" cy="3169285"/>
          </a:xfrm>
          <a:prstGeom prst="rect">
            <a:avLst/>
          </a:prstGeom>
          <a:noFill/>
        </p:spPr>
        <p:txBody>
          <a:bodyPr wrap="square" rtlCol="0">
            <a:spAutoFit/>
          </a:bodyPr>
          <a:lstStyle/>
          <a:p>
            <a:r>
              <a:rPr lang="en-US" altLang="zh-CN" sz="4000" smtClean="0">
                <a:solidFill>
                  <a:schemeClr val="accent1">
                    <a:lumMod val="75000"/>
                  </a:schemeClr>
                </a:solidFill>
                <a:latin typeface="华文楷体" pitchFamily="2" charset="-122"/>
                <a:ea typeface="华文楷体" panose="02010600040101010101" pitchFamily="2" charset="-122"/>
              </a:rPr>
              <a:t>1.</a:t>
            </a:r>
            <a:r>
              <a:rPr lang="zh-CN" altLang="en-US" sz="4000" smtClean="0">
                <a:solidFill>
                  <a:schemeClr val="accent1">
                    <a:lumMod val="75000"/>
                  </a:schemeClr>
                </a:solidFill>
                <a:latin typeface="华文楷体" pitchFamily="2" charset="-122"/>
                <a:ea typeface="华文楷体" panose="02010600040101010101" pitchFamily="2" charset="-122"/>
              </a:rPr>
              <a:t>思维导图是可视化的思维工具</a:t>
            </a:r>
          </a:p>
          <a:p>
            <a:r>
              <a:rPr lang="en-US" altLang="zh-CN" sz="4000" smtClean="0">
                <a:solidFill>
                  <a:schemeClr val="accent1">
                    <a:lumMod val="75000"/>
                  </a:schemeClr>
                </a:solidFill>
                <a:latin typeface="华文楷体" pitchFamily="2" charset="-122"/>
                <a:ea typeface="华文楷体" panose="02010600040101010101" pitchFamily="2" charset="-122"/>
              </a:rPr>
              <a:t>2.</a:t>
            </a:r>
            <a:r>
              <a:rPr lang="zh-CN" altLang="en-US" sz="4000" smtClean="0">
                <a:solidFill>
                  <a:schemeClr val="accent1">
                    <a:lumMod val="75000"/>
                  </a:schemeClr>
                </a:solidFill>
                <a:latin typeface="华文楷体" pitchFamily="2" charset="-122"/>
                <a:ea typeface="华文楷体" panose="02010600040101010101" pitchFamily="2" charset="-122"/>
              </a:rPr>
              <a:t>思维导图是非线性思考工具</a:t>
            </a:r>
          </a:p>
          <a:p>
            <a:r>
              <a:rPr lang="en-US" altLang="zh-CN" sz="4000" smtClean="0">
                <a:solidFill>
                  <a:schemeClr val="accent1">
                    <a:lumMod val="75000"/>
                  </a:schemeClr>
                </a:solidFill>
                <a:latin typeface="华文楷体" pitchFamily="2" charset="-122"/>
                <a:ea typeface="华文楷体" panose="02010600040101010101" pitchFamily="2" charset="-122"/>
              </a:rPr>
              <a:t>3.</a:t>
            </a:r>
            <a:r>
              <a:rPr lang="zh-CN" altLang="en-US" sz="4000" smtClean="0">
                <a:solidFill>
                  <a:schemeClr val="accent1">
                    <a:lumMod val="75000"/>
                  </a:schemeClr>
                </a:solidFill>
                <a:latin typeface="华文楷体" pitchFamily="2" charset="-122"/>
                <a:ea typeface="华文楷体" panose="02010600040101010101" pitchFamily="2" charset="-122"/>
              </a:rPr>
              <a:t>思维导图是思维激发工具</a:t>
            </a:r>
          </a:p>
          <a:p>
            <a:r>
              <a:rPr lang="en-US" altLang="zh-CN" sz="4000" smtClean="0">
                <a:solidFill>
                  <a:schemeClr val="accent1">
                    <a:lumMod val="75000"/>
                  </a:schemeClr>
                </a:solidFill>
                <a:latin typeface="华文楷体" pitchFamily="2" charset="-122"/>
                <a:ea typeface="华文楷体" panose="02010600040101010101" pitchFamily="2" charset="-122"/>
              </a:rPr>
              <a:t>4.</a:t>
            </a:r>
            <a:r>
              <a:rPr lang="zh-CN" altLang="en-US" sz="4000" smtClean="0">
                <a:solidFill>
                  <a:schemeClr val="accent1">
                    <a:lumMod val="75000"/>
                  </a:schemeClr>
                </a:solidFill>
                <a:latin typeface="华文楷体" pitchFamily="2" charset="-122"/>
                <a:ea typeface="华文楷体" panose="02010600040101010101" pitchFamily="2" charset="-122"/>
              </a:rPr>
              <a:t>思维导图是思维整理工具</a:t>
            </a:r>
          </a:p>
          <a:p>
            <a:r>
              <a:rPr lang="en-US" altLang="zh-CN" sz="4000" smtClean="0">
                <a:solidFill>
                  <a:schemeClr val="accent1">
                    <a:lumMod val="75000"/>
                  </a:schemeClr>
                </a:solidFill>
                <a:latin typeface="华文楷体" pitchFamily="2" charset="-122"/>
                <a:ea typeface="华文楷体" panose="02010600040101010101" pitchFamily="2" charset="-122"/>
              </a:rPr>
              <a:t>5.</a:t>
            </a:r>
            <a:r>
              <a:rPr lang="zh-CN" altLang="en-US" sz="4000" smtClean="0">
                <a:solidFill>
                  <a:schemeClr val="accent1">
                    <a:lumMod val="75000"/>
                  </a:schemeClr>
                </a:solidFill>
                <a:latin typeface="华文楷体" pitchFamily="2" charset="-122"/>
                <a:ea typeface="华文楷体" panose="02010600040101010101" pitchFamily="2" charset="-122"/>
              </a:rPr>
              <a:t>思维导图是系统思考工具</a:t>
            </a:r>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47637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下列文段是类比推理吗？</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10544175" cy="1691640"/>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endParaRPr lang="en-US" altLang="zh-CN" sz="2000">
              <a:latin typeface="华文楷体" pitchFamily="2" charset="-122"/>
              <a:ea typeface="华文楷体" panose="02010600040101010101" pitchFamily="2" charset="-122"/>
            </a:endParaRPr>
          </a:p>
          <a:p>
            <a:r>
              <a:rPr lang="zh-CN" altLang="en-US" sz="4000">
                <a:solidFill>
                  <a:schemeClr val="tx1"/>
                </a:solidFill>
                <a:latin typeface="华文楷体" pitchFamily="2" charset="-122"/>
                <a:ea typeface="华文楷体" panose="02010600040101010101" pitchFamily="2" charset="-122"/>
              </a:rPr>
              <a:t>孤之有孔明，犹鱼之有水也。（《三国演义》）</a:t>
            </a:r>
          </a:p>
          <a:p>
            <a:pPr algn="r"/>
            <a:r>
              <a:rPr lang="en-US" altLang="zh-CN" sz="4000">
                <a:solidFill>
                  <a:srgbClr val="FF0000"/>
                </a:solidFill>
                <a:latin typeface="华文楷体" pitchFamily="2" charset="-122"/>
                <a:ea typeface="华文楷体" panose="02010600040101010101" pitchFamily="2" charset="-122"/>
              </a:rPr>
              <a:t>——</a:t>
            </a:r>
            <a:r>
              <a:rPr lang="zh-CN" altLang="en-US" sz="4000">
                <a:solidFill>
                  <a:srgbClr val="FF0000"/>
                </a:solidFill>
                <a:latin typeface="华文楷体" pitchFamily="2" charset="-122"/>
                <a:ea typeface="华文楷体" panose="02010600040101010101" pitchFamily="2" charset="-122"/>
              </a:rPr>
              <a:t>比喻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47637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下列文段是类比推理吗？</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224790" y="2339340"/>
            <a:ext cx="11610340" cy="2553335"/>
          </a:xfrm>
          <a:prstGeom prst="rect">
            <a:avLst/>
          </a:prstGeom>
          <a:noFill/>
        </p:spPr>
        <p:txBody>
          <a:bodyPr wrap="square" rtlCol="0">
            <a:spAutoFit/>
          </a:bodyPr>
          <a:lstStyle/>
          <a:p>
            <a:pPr algn="r"/>
            <a:endParaRPr lang="zh-CN" altLang="en-US" sz="4000">
              <a:solidFill>
                <a:schemeClr val="tx1"/>
              </a:solidFill>
              <a:latin typeface="华文楷体" pitchFamily="2" charset="-122"/>
              <a:ea typeface="华文楷体" panose="02010600040101010101" pitchFamily="2" charset="-122"/>
            </a:endParaRPr>
          </a:p>
          <a:p>
            <a:pPr algn="l"/>
            <a:r>
              <a:rPr lang="zh-CN" altLang="en-US" sz="4000">
                <a:solidFill>
                  <a:schemeClr val="tx1"/>
                </a:solidFill>
                <a:latin typeface="华文楷体" pitchFamily="2" charset="-122"/>
                <a:ea typeface="华文楷体" panose="02010600040101010101" pitchFamily="2" charset="-122"/>
              </a:rPr>
              <a:t>以地事秦，犹抱薪救火，薪不尽，火不灭。             </a:t>
            </a:r>
          </a:p>
          <a:p>
            <a:pPr algn="l"/>
            <a:r>
              <a:rPr lang="zh-CN" altLang="en-US" sz="4000">
                <a:solidFill>
                  <a:schemeClr val="tx1"/>
                </a:solidFill>
                <a:latin typeface="华文楷体" pitchFamily="2" charset="-122"/>
                <a:ea typeface="华文楷体" panose="02010600040101010101" pitchFamily="2" charset="-122"/>
              </a:rPr>
              <a:t>                                                              （《六国论》）</a:t>
            </a:r>
          </a:p>
          <a:p>
            <a:pPr algn="r"/>
            <a:r>
              <a:rPr lang="en-US" altLang="zh-CN" sz="4000">
                <a:solidFill>
                  <a:srgbClr val="FF0000"/>
                </a:solidFill>
                <a:latin typeface="华文楷体" pitchFamily="2" charset="-122"/>
                <a:ea typeface="华文楷体" panose="02010600040101010101" pitchFamily="2" charset="-122"/>
              </a:rPr>
              <a:t>——</a:t>
            </a:r>
            <a:r>
              <a:rPr lang="zh-CN" altLang="en-US" sz="4000">
                <a:solidFill>
                  <a:srgbClr val="FF0000"/>
                </a:solidFill>
                <a:latin typeface="华文楷体" pitchFamily="2" charset="-122"/>
                <a:ea typeface="华文楷体" panose="02010600040101010101" pitchFamily="2" charset="-122"/>
              </a:rPr>
              <a:t>类比推理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直接论证与间接论证</a:t>
            </a:r>
          </a:p>
        </p:txBody>
      </p:sp>
      <p:sp>
        <p:nvSpPr>
          <p:cNvPr id="3" name="文本框 2"/>
          <p:cNvSpPr txBox="1"/>
          <p:nvPr>
            <p:custDataLst>
              <p:tags r:id="rId4"/>
            </p:custDataLst>
          </p:nvPr>
        </p:nvSpPr>
        <p:spPr>
          <a:xfrm>
            <a:off x="690245" y="2420620"/>
            <a:ext cx="7115810" cy="4030980"/>
          </a:xfrm>
          <a:prstGeom prst="rect">
            <a:avLst/>
          </a:prstGeom>
          <a:noFill/>
        </p:spPr>
        <p:txBody>
          <a:bodyPr wrap="square" rtlCol="0">
            <a:spAutoFit/>
          </a:bodyPr>
          <a:lstStyle/>
          <a:p>
            <a:r>
              <a:rPr lang="zh-CN" altLang="en-US" sz="3200">
                <a:solidFill>
                  <a:schemeClr val="tx1"/>
                </a:solidFill>
                <a:latin typeface="华文楷体" pitchFamily="2" charset="-122"/>
                <a:ea typeface="华文楷体" panose="02010600040101010101" pitchFamily="2" charset="-122"/>
              </a:rPr>
              <a:t>直接论证：</a:t>
            </a:r>
          </a:p>
          <a:p>
            <a:r>
              <a:rPr lang="zh-CN" altLang="en-US" sz="3200">
                <a:solidFill>
                  <a:schemeClr val="tx1"/>
                </a:solidFill>
                <a:latin typeface="华文楷体" pitchFamily="2" charset="-122"/>
                <a:ea typeface="华文楷体" panose="02010600040101010101" pitchFamily="2" charset="-122"/>
              </a:rPr>
              <a:t>真</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真</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真</a:t>
            </a:r>
          </a:p>
          <a:p>
            <a:r>
              <a:rPr lang="zh-CN" altLang="en-US" sz="3200">
                <a:solidFill>
                  <a:schemeClr val="tx1"/>
                </a:solidFill>
                <a:latin typeface="华文楷体" pitchFamily="2" charset="-122"/>
                <a:ea typeface="华文楷体" panose="02010600040101010101" pitchFamily="2" charset="-122"/>
              </a:rPr>
              <a:t>假</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假</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假</a:t>
            </a:r>
          </a:p>
          <a:p>
            <a:r>
              <a:rPr lang="zh-CN" altLang="en-US" sz="3200">
                <a:solidFill>
                  <a:schemeClr val="tx1"/>
                </a:solidFill>
                <a:latin typeface="华文楷体" pitchFamily="2" charset="-122"/>
                <a:ea typeface="华文楷体" panose="02010600040101010101" pitchFamily="2" charset="-122"/>
              </a:rPr>
              <a:t>间接论证：</a:t>
            </a:r>
          </a:p>
          <a:p>
            <a:r>
              <a:rPr lang="zh-CN" altLang="en-US" sz="3200">
                <a:solidFill>
                  <a:schemeClr val="tx1"/>
                </a:solidFill>
                <a:latin typeface="华文楷体" pitchFamily="2" charset="-122"/>
                <a:ea typeface="华文楷体" panose="02010600040101010101" pitchFamily="2" charset="-122"/>
              </a:rPr>
              <a:t>真</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真</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假</a:t>
            </a:r>
          </a:p>
          <a:p>
            <a:r>
              <a:rPr lang="zh-CN" altLang="en-US" sz="3200">
                <a:solidFill>
                  <a:schemeClr val="tx1"/>
                </a:solidFill>
                <a:latin typeface="华文楷体" pitchFamily="2" charset="-122"/>
                <a:ea typeface="华文楷体" panose="02010600040101010101" pitchFamily="2" charset="-122"/>
              </a:rPr>
              <a:t>真</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假</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假</a:t>
            </a:r>
          </a:p>
          <a:p>
            <a:r>
              <a:rPr lang="en-US" altLang="zh-CN" sz="3200">
                <a:solidFill>
                  <a:schemeClr val="tx1"/>
                </a:solidFill>
                <a:latin typeface="华文楷体" pitchFamily="2" charset="-122"/>
                <a:ea typeface="华文楷体" panose="02010600040101010101" pitchFamily="2" charset="-122"/>
              </a:rPr>
              <a:t>……</a:t>
            </a:r>
            <a:endParaRPr lang="zh-CN" altLang="en-US" sz="3200">
              <a:solidFill>
                <a:schemeClr val="tx1"/>
              </a:solidFill>
              <a:latin typeface="华文楷体" pitchFamily="2" charset="-122"/>
              <a:ea typeface="华文楷体" panose="02010600040101010101" pitchFamily="2" charset="-122"/>
            </a:endParaRPr>
          </a:p>
          <a:p>
            <a:endParaRPr lang="zh-CN" altLang="en-US" sz="3200">
              <a:solidFill>
                <a:schemeClr val="tx1"/>
              </a:solidFill>
              <a:latin typeface="华文楷体" pitchFamily="2" charset="-122"/>
              <a:ea typeface="华文楷体"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间接论证</a:t>
            </a:r>
          </a:p>
        </p:txBody>
      </p:sp>
      <p:sp>
        <p:nvSpPr>
          <p:cNvPr id="3" name="文本框 2"/>
          <p:cNvSpPr txBox="1"/>
          <p:nvPr>
            <p:custDataLst>
              <p:tags r:id="rId4"/>
            </p:custDataLst>
          </p:nvPr>
        </p:nvSpPr>
        <p:spPr>
          <a:xfrm>
            <a:off x="670560" y="2420620"/>
            <a:ext cx="7115810" cy="341503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a:p>
            <a:r>
              <a:rPr lang="zh-CN" altLang="en-US" sz="3600">
                <a:solidFill>
                  <a:srgbClr val="FF0000"/>
                </a:solidFill>
                <a:latin typeface="华文楷体" pitchFamily="2" charset="-122"/>
                <a:ea typeface="华文楷体" panose="02010600040101010101" pitchFamily="2" charset="-122"/>
              </a:rPr>
              <a:t>     </a:t>
            </a:r>
            <a:r>
              <a:rPr lang="zh-CN" altLang="en-US" sz="3600">
                <a:solidFill>
                  <a:schemeClr val="tx1"/>
                </a:solidFill>
                <a:latin typeface="华文楷体" pitchFamily="2" charset="-122"/>
                <a:ea typeface="华文楷体" panose="02010600040101010101" pitchFamily="2" charset="-122"/>
              </a:rPr>
              <a:t>排除法</a:t>
            </a:r>
          </a:p>
          <a:p>
            <a:endParaRPr lang="zh-CN" altLang="en-US" sz="3600">
              <a:solidFill>
                <a:schemeClr val="tx1"/>
              </a:solidFill>
              <a:latin typeface="华文楷体" pitchFamily="2" charset="-122"/>
              <a:ea typeface="华文楷体" panose="02010600040101010101" pitchFamily="2" charset="-122"/>
            </a:endParaRPr>
          </a:p>
          <a:p>
            <a:r>
              <a:rPr lang="zh-CN" altLang="en-US" sz="3600">
                <a:solidFill>
                  <a:schemeClr val="tx1"/>
                </a:solidFill>
                <a:latin typeface="华文楷体" pitchFamily="2" charset="-122"/>
                <a:ea typeface="华文楷体" panose="02010600040101010101" pitchFamily="2" charset="-122"/>
              </a:rPr>
              <a:t>     反证法</a:t>
            </a:r>
          </a:p>
          <a:p>
            <a:endParaRPr lang="zh-CN" altLang="en-US" sz="3600">
              <a:solidFill>
                <a:schemeClr val="tx1"/>
              </a:solidFill>
              <a:latin typeface="华文楷体" pitchFamily="2" charset="-122"/>
              <a:ea typeface="华文楷体" panose="02010600040101010101" pitchFamily="2" charset="-122"/>
            </a:endParaRPr>
          </a:p>
          <a:p>
            <a:r>
              <a:rPr lang="zh-CN" altLang="en-US" sz="3600">
                <a:solidFill>
                  <a:schemeClr val="tx1"/>
                </a:solidFill>
                <a:latin typeface="华文楷体" pitchFamily="2" charset="-122"/>
                <a:ea typeface="华文楷体" panose="02010600040101010101" pitchFamily="2" charset="-122"/>
              </a:rPr>
              <a:t>     归谬法</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排除法</a:t>
            </a:r>
          </a:p>
        </p:txBody>
      </p:sp>
      <p:sp>
        <p:nvSpPr>
          <p:cNvPr id="3" name="文本框 2"/>
          <p:cNvSpPr txBox="1"/>
          <p:nvPr>
            <p:custDataLst>
              <p:tags r:id="rId4"/>
            </p:custDataLst>
          </p:nvPr>
        </p:nvSpPr>
        <p:spPr>
          <a:xfrm>
            <a:off x="670560" y="2977515"/>
            <a:ext cx="10894695" cy="1445260"/>
          </a:xfrm>
          <a:prstGeom prst="rect">
            <a:avLst/>
          </a:prstGeom>
          <a:noFill/>
        </p:spPr>
        <p:txBody>
          <a:bodyPr wrap="square" rtlCol="0">
            <a:spAutoFit/>
          </a:bodyPr>
          <a:lstStyle/>
          <a:p>
            <a:r>
              <a:rPr lang="zh-CN" altLang="en-US" sz="4400">
                <a:solidFill>
                  <a:schemeClr val="tx1"/>
                </a:solidFill>
                <a:latin typeface="华文楷体" pitchFamily="2" charset="-122"/>
                <a:ea typeface="华文楷体" panose="02010600040101010101" pitchFamily="2" charset="-122"/>
              </a:rPr>
              <a:t>不断否定各种错误观点，从而证明某论点的正确性。</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排除法示例</a:t>
            </a:r>
          </a:p>
        </p:txBody>
      </p:sp>
      <p:sp>
        <p:nvSpPr>
          <p:cNvPr id="3" name="文本框 2"/>
          <p:cNvSpPr txBox="1"/>
          <p:nvPr>
            <p:custDataLst>
              <p:tags r:id="rId4"/>
            </p:custDataLst>
          </p:nvPr>
        </p:nvSpPr>
        <p:spPr>
          <a:xfrm>
            <a:off x="670560" y="2420620"/>
            <a:ext cx="10539730" cy="3046095"/>
          </a:xfrm>
          <a:prstGeom prst="rect">
            <a:avLst/>
          </a:prstGeom>
          <a:noFill/>
        </p:spPr>
        <p:txBody>
          <a:bodyPr wrap="square" rtlCol="0">
            <a:spAutoFit/>
          </a:bodyPr>
          <a:lstStyle/>
          <a:p>
            <a:r>
              <a:rPr lang="zh-CN" altLang="en-US" sz="3200">
                <a:solidFill>
                  <a:schemeClr val="tx1"/>
                </a:solidFill>
                <a:latin typeface="华文楷体" pitchFamily="2" charset="-122"/>
                <a:ea typeface="华文楷体" panose="02010600040101010101" pitchFamily="2" charset="-122"/>
              </a:rPr>
              <a:t>或者闭关</a:t>
            </a:r>
          </a:p>
          <a:p>
            <a:r>
              <a:rPr lang="zh-CN" altLang="en-US" sz="3200">
                <a:solidFill>
                  <a:schemeClr val="tx1"/>
                </a:solidFill>
                <a:latin typeface="华文楷体" pitchFamily="2" charset="-122"/>
                <a:ea typeface="华文楷体" panose="02010600040101010101" pitchFamily="2" charset="-122"/>
              </a:rPr>
              <a:t>或者送去</a:t>
            </a:r>
          </a:p>
          <a:p>
            <a:r>
              <a:rPr lang="zh-CN" altLang="en-US" sz="3200">
                <a:solidFill>
                  <a:schemeClr val="tx1"/>
                </a:solidFill>
                <a:latin typeface="华文楷体" pitchFamily="2" charset="-122"/>
                <a:ea typeface="华文楷体" panose="02010600040101010101" pitchFamily="2" charset="-122"/>
              </a:rPr>
              <a:t>或者等别人</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送来</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或者自己去拿（当时没有其他选择）</a:t>
            </a:r>
          </a:p>
          <a:p>
            <a:r>
              <a:rPr lang="zh-CN" altLang="en-US" sz="3200" u="sng">
                <a:solidFill>
                  <a:schemeClr val="tx1"/>
                </a:solidFill>
                <a:latin typeface="华文楷体" pitchFamily="2" charset="-122"/>
                <a:ea typeface="华文楷体" panose="02010600040101010101" pitchFamily="2" charset="-122"/>
              </a:rPr>
              <a:t>不能闭关，不能送去，不能等别人</a:t>
            </a:r>
            <a:r>
              <a:rPr lang="en-US" altLang="zh-CN" sz="3200" u="sng">
                <a:solidFill>
                  <a:schemeClr val="tx1"/>
                </a:solidFill>
                <a:latin typeface="华文楷体" pitchFamily="2" charset="-122"/>
                <a:ea typeface="华文楷体" panose="02010600040101010101" pitchFamily="2" charset="-122"/>
              </a:rPr>
              <a:t>“</a:t>
            </a:r>
            <a:r>
              <a:rPr lang="zh-CN" altLang="en-US" sz="3200" u="sng">
                <a:solidFill>
                  <a:schemeClr val="tx1"/>
                </a:solidFill>
                <a:latin typeface="华文楷体" pitchFamily="2" charset="-122"/>
                <a:ea typeface="华文楷体" panose="02010600040101010101" pitchFamily="2" charset="-122"/>
              </a:rPr>
              <a:t>送来</a:t>
            </a:r>
            <a:r>
              <a:rPr lang="en-US" altLang="zh-CN" sz="3200" u="sng">
                <a:solidFill>
                  <a:schemeClr val="tx1"/>
                </a:solidFill>
                <a:latin typeface="华文楷体" pitchFamily="2" charset="-122"/>
                <a:ea typeface="华文楷体" panose="02010600040101010101" pitchFamily="2" charset="-122"/>
              </a:rPr>
              <a:t>”</a:t>
            </a:r>
          </a:p>
          <a:p>
            <a:r>
              <a:rPr lang="zh-CN" altLang="en-US" sz="3200">
                <a:solidFill>
                  <a:schemeClr val="tx1"/>
                </a:solidFill>
                <a:latin typeface="华文楷体" pitchFamily="2" charset="-122"/>
                <a:ea typeface="华文楷体" panose="02010600040101010101" pitchFamily="2" charset="-122"/>
              </a:rPr>
              <a:t>只有自己去拿</a:t>
            </a:r>
          </a:p>
          <a:p>
            <a:endParaRPr lang="zh-CN" altLang="en-US" sz="3200">
              <a:solidFill>
                <a:schemeClr val="tx1"/>
              </a:solidFill>
              <a:latin typeface="华文楷体" pitchFamily="2" charset="-122"/>
              <a:ea typeface="华文楷体"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反证法</a:t>
            </a:r>
          </a:p>
        </p:txBody>
      </p:sp>
      <p:sp>
        <p:nvSpPr>
          <p:cNvPr id="3" name="文本框 2"/>
          <p:cNvSpPr txBox="1"/>
          <p:nvPr>
            <p:custDataLst>
              <p:tags r:id="rId4"/>
            </p:custDataLst>
          </p:nvPr>
        </p:nvSpPr>
        <p:spPr>
          <a:xfrm>
            <a:off x="670560" y="2420620"/>
            <a:ext cx="10828655" cy="2122805"/>
          </a:xfrm>
          <a:prstGeom prst="rect">
            <a:avLst/>
          </a:prstGeom>
          <a:noFill/>
        </p:spPr>
        <p:txBody>
          <a:bodyPr wrap="square" rtlCol="0">
            <a:spAutoFit/>
          </a:bodyPr>
          <a:lstStyle/>
          <a:p>
            <a:r>
              <a:rPr lang="zh-CN" altLang="en-US" sz="4400">
                <a:solidFill>
                  <a:schemeClr val="tx1"/>
                </a:solidFill>
                <a:latin typeface="华文楷体" pitchFamily="2" charset="-122"/>
                <a:ea typeface="华文楷体" panose="02010600040101010101" pitchFamily="2" charset="-122"/>
              </a:rPr>
              <a:t>先假设与某个论点相矛盾的观点成立，然后推出明显的错误或矛盾，从而间接地证明最初的论点。 </a:t>
            </a:r>
            <a:r>
              <a:rPr lang="zh-CN" altLang="en-US" sz="3600">
                <a:solidFill>
                  <a:srgbClr val="FF0000"/>
                </a:solidFill>
                <a:latin typeface="华文楷体" pitchFamily="2" charset="-122"/>
                <a:ea typeface="华文楷体" panose="02010600040101010101" pitchFamily="2" charset="-122"/>
              </a:rPr>
              <a:t>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0564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反证法示例</a:t>
            </a:r>
          </a:p>
        </p:txBody>
      </p:sp>
      <p:sp>
        <p:nvSpPr>
          <p:cNvPr id="3" name="文本框 2"/>
          <p:cNvSpPr txBox="1"/>
          <p:nvPr>
            <p:custDataLst>
              <p:tags r:id="rId4"/>
            </p:custDataLst>
          </p:nvPr>
        </p:nvSpPr>
        <p:spPr>
          <a:xfrm>
            <a:off x="670560" y="2420620"/>
            <a:ext cx="10748645" cy="2553335"/>
          </a:xfrm>
          <a:prstGeom prst="rect">
            <a:avLst/>
          </a:prstGeom>
          <a:noFill/>
        </p:spPr>
        <p:txBody>
          <a:bodyPr wrap="square" rtlCol="0">
            <a:spAutoFit/>
          </a:bodyPr>
          <a:lstStyle/>
          <a:p>
            <a:r>
              <a:rPr lang="zh-CN" altLang="en-US" sz="4000">
                <a:solidFill>
                  <a:schemeClr val="tx1"/>
                </a:solidFill>
                <a:latin typeface="华文楷体" pitchFamily="2" charset="-122"/>
                <a:ea typeface="华文楷体" panose="02010600040101010101" pitchFamily="2" charset="-122"/>
              </a:rPr>
              <a:t>鲁迅的《祝福》中，故事一定发生在辛亥革命之后，如果不是发生在辛亥革命之后，就不可能有</a:t>
            </a:r>
            <a:r>
              <a:rPr lang="en-US" altLang="zh-CN" sz="4000">
                <a:solidFill>
                  <a:schemeClr val="tx1"/>
                </a:solidFill>
                <a:latin typeface="华文楷体" pitchFamily="2" charset="-122"/>
                <a:ea typeface="华文楷体" panose="02010600040101010101" pitchFamily="2" charset="-122"/>
              </a:rPr>
              <a:t>“</a:t>
            </a:r>
            <a:r>
              <a:rPr lang="zh-CN" altLang="en-US" sz="4000">
                <a:solidFill>
                  <a:schemeClr val="tx1"/>
                </a:solidFill>
                <a:latin typeface="华文楷体" pitchFamily="2" charset="-122"/>
                <a:ea typeface="华文楷体" panose="02010600040101010101" pitchFamily="2" charset="-122"/>
              </a:rPr>
              <a:t>旧历</a:t>
            </a:r>
            <a:r>
              <a:rPr lang="en-US" altLang="zh-CN" sz="4000">
                <a:solidFill>
                  <a:schemeClr val="tx1"/>
                </a:solidFill>
                <a:latin typeface="华文楷体" pitchFamily="2" charset="-122"/>
                <a:ea typeface="华文楷体" panose="02010600040101010101" pitchFamily="2" charset="-122"/>
              </a:rPr>
              <a:t>”</a:t>
            </a:r>
            <a:r>
              <a:rPr lang="zh-CN" altLang="en-US" sz="4000">
                <a:solidFill>
                  <a:schemeClr val="tx1"/>
                </a:solidFill>
                <a:latin typeface="华文楷体" pitchFamily="2" charset="-122"/>
                <a:ea typeface="华文楷体" panose="02010600040101010101" pitchFamily="2" charset="-122"/>
              </a:rPr>
              <a:t>的说法，可是课文头一句就说</a:t>
            </a:r>
            <a:r>
              <a:rPr lang="en-US" altLang="zh-CN" sz="4000">
                <a:solidFill>
                  <a:schemeClr val="tx1"/>
                </a:solidFill>
                <a:latin typeface="华文楷体" pitchFamily="2" charset="-122"/>
                <a:ea typeface="华文楷体" panose="02010600040101010101" pitchFamily="2" charset="-122"/>
              </a:rPr>
              <a:t>“</a:t>
            </a:r>
            <a:r>
              <a:rPr lang="zh-CN" altLang="en-US" sz="4000">
                <a:solidFill>
                  <a:schemeClr val="tx1"/>
                </a:solidFill>
                <a:latin typeface="华文楷体" pitchFamily="2" charset="-122"/>
                <a:ea typeface="华文楷体" panose="02010600040101010101" pitchFamily="2" charset="-122"/>
              </a:rPr>
              <a:t>旧历的年底毕竟最像年底</a:t>
            </a:r>
            <a:r>
              <a:rPr lang="en-US" altLang="zh-CN" sz="4000">
                <a:solidFill>
                  <a:schemeClr val="tx1"/>
                </a:solidFill>
                <a:latin typeface="华文楷体" pitchFamily="2" charset="-122"/>
                <a:ea typeface="华文楷体" panose="02010600040101010101" pitchFamily="2" charset="-122"/>
              </a:rPr>
              <a:t>”</a:t>
            </a:r>
            <a:r>
              <a:rPr lang="zh-CN" altLang="en-US" sz="4000">
                <a:solidFill>
                  <a:schemeClr val="tx1"/>
                </a:solidFill>
                <a:latin typeface="华文楷体" pitchFamily="2" charset="-122"/>
                <a:ea typeface="华文楷体" panose="02010600040101010101"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归谬法</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670560" y="3065780"/>
            <a:ext cx="11100435" cy="1938020"/>
          </a:xfrm>
          <a:prstGeom prst="rect">
            <a:avLst/>
          </a:prstGeom>
          <a:noFill/>
        </p:spPr>
        <p:txBody>
          <a:bodyPr wrap="square" rtlCol="0">
            <a:spAutoFit/>
          </a:bodyPr>
          <a:lstStyle/>
          <a:p>
            <a:r>
              <a:rPr lang="zh-CN" altLang="en-US" sz="4000">
                <a:latin typeface="华文楷体" pitchFamily="2" charset="-122"/>
                <a:ea typeface="华文楷体" panose="02010600040101010101" pitchFamily="2" charset="-122"/>
              </a:rPr>
              <a:t>从某一观点推出明显的错误或矛盾，从而证明这一观点本身的错误。</a:t>
            </a:r>
          </a:p>
          <a:p>
            <a:endParaRPr lang="zh-CN" altLang="en-US" sz="4000">
              <a:latin typeface="华文楷体" pitchFamily="2" charset="-122"/>
              <a:ea typeface="华文楷体"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归谬法示例</a:t>
            </a:r>
          </a:p>
        </p:txBody>
      </p:sp>
      <p:sp>
        <p:nvSpPr>
          <p:cNvPr id="3" name="文本框 2"/>
          <p:cNvSpPr txBox="1"/>
          <p:nvPr>
            <p:custDataLst>
              <p:tags r:id="rId4"/>
            </p:custDataLst>
          </p:nvPr>
        </p:nvSpPr>
        <p:spPr>
          <a:xfrm>
            <a:off x="670560" y="2420620"/>
            <a:ext cx="10996930" cy="3538220"/>
          </a:xfrm>
          <a:prstGeom prst="rect">
            <a:avLst/>
          </a:prstGeom>
          <a:noFill/>
        </p:spPr>
        <p:txBody>
          <a:bodyPr wrap="square" rtlCol="0">
            <a:spAutoFit/>
          </a:bodyPr>
          <a:lstStyle/>
          <a:p>
            <a:r>
              <a:rPr lang="zh-CN" altLang="en-US" sz="3200">
                <a:solidFill>
                  <a:schemeClr val="tx1"/>
                </a:solidFill>
                <a:latin typeface="华文楷体" pitchFamily="2" charset="-122"/>
                <a:ea typeface="华文楷体" panose="02010600040101010101" pitchFamily="2" charset="-122"/>
              </a:rPr>
              <a:t>有人认为</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君子慎其独</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是封建时代的士大夫语言，我们今天还使用它，会使思想倒退到封建社会去。</a:t>
            </a:r>
            <a:r>
              <a:rPr lang="en-US" altLang="zh-CN" sz="3200">
                <a:solidFill>
                  <a:srgbClr val="FF0000"/>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果真如此，那我们今天所说的话，大多来自古代社会，山水草木、日月风雨且不必说，就连</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兼听则明，偏信则暗</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鞠躬尽瘁，死而后已</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以史为鉴</a:t>
            </a:r>
            <a:r>
              <a:rPr lang="en-US" altLang="zh-CN" sz="3200">
                <a:solidFill>
                  <a:schemeClr val="tx1"/>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等也来自古代社会，甚至出自封建士大夫之口。</a:t>
            </a:r>
            <a:r>
              <a:rPr lang="en-US" altLang="zh-CN" sz="3200">
                <a:solidFill>
                  <a:srgbClr val="FF0000"/>
                </a:solidFill>
                <a:latin typeface="华文楷体" pitchFamily="2" charset="-122"/>
                <a:ea typeface="华文楷体" panose="02010600040101010101" pitchFamily="2" charset="-122"/>
              </a:rPr>
              <a:t>/</a:t>
            </a:r>
            <a:r>
              <a:rPr lang="zh-CN" altLang="en-US" sz="3200">
                <a:solidFill>
                  <a:schemeClr val="tx1"/>
                </a:solidFill>
                <a:latin typeface="华文楷体" pitchFamily="2" charset="-122"/>
                <a:ea typeface="华文楷体" panose="02010600040101010101" pitchFamily="2" charset="-122"/>
              </a:rPr>
              <a:t>照这些人的逻辑，这类语言也不能说了，那我们今天只好做半个哑巴了。</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学习任务：绘制思维导图</a:t>
            </a:r>
          </a:p>
        </p:txBody>
      </p:sp>
      <p:sp>
        <p:nvSpPr>
          <p:cNvPr id="9" name="文本框 8"/>
          <p:cNvSpPr txBox="1"/>
          <p:nvPr>
            <p:custDataLst>
              <p:tags r:id="rId4"/>
            </p:custDataLst>
          </p:nvPr>
        </p:nvSpPr>
        <p:spPr>
          <a:xfrm>
            <a:off x="534035" y="2527300"/>
            <a:ext cx="11195050" cy="3107690"/>
          </a:xfrm>
          <a:prstGeom prst="rect">
            <a:avLst/>
          </a:prstGeom>
          <a:noFill/>
        </p:spPr>
        <p:txBody>
          <a:bodyPr wrap="square" rtlCol="0">
            <a:spAutoFit/>
          </a:bodyPr>
          <a:lstStyle/>
          <a:p>
            <a:r>
              <a:rPr lang="en-US" altLang="zh-CN" sz="2800" smtClean="0">
                <a:solidFill>
                  <a:prstClr val="black"/>
                </a:solidFill>
                <a:latin typeface="华文楷体" pitchFamily="2" charset="-122"/>
                <a:ea typeface="华文楷体" panose="02010600040101010101" pitchFamily="2" charset="-122"/>
              </a:rPr>
              <a:t>1.</a:t>
            </a:r>
            <a:r>
              <a:rPr lang="zh-CN" altLang="en-US" sz="2800" smtClean="0">
                <a:solidFill>
                  <a:prstClr val="black"/>
                </a:solidFill>
                <a:latin typeface="华文楷体" pitchFamily="2" charset="-122"/>
                <a:ea typeface="华文楷体" panose="02010600040101010101" pitchFamily="2" charset="-122"/>
                <a:sym typeface="+mn-ea"/>
              </a:rPr>
              <a:t>在白纸的正中央写下你正在学习或阅读的主题，我们可以把该主题看成一棵大树的主干。</a:t>
            </a:r>
            <a:endParaRPr lang="zh-CN" altLang="en-US" sz="2800" smtClean="0">
              <a:solidFill>
                <a:prstClr val="black"/>
              </a:solidFill>
              <a:latin typeface="华文楷体" pitchFamily="2" charset="-122"/>
              <a:ea typeface="华文楷体" panose="02010600040101010101" pitchFamily="2" charset="-122"/>
            </a:endParaRPr>
          </a:p>
          <a:p>
            <a:r>
              <a:rPr lang="en-US" altLang="zh-CN" sz="2800" smtClean="0">
                <a:solidFill>
                  <a:prstClr val="black"/>
                </a:solidFill>
                <a:latin typeface="华文楷体" pitchFamily="2" charset="-122"/>
                <a:ea typeface="华文楷体" panose="02010600040101010101" pitchFamily="2" charset="-122"/>
              </a:rPr>
              <a:t>2.</a:t>
            </a:r>
            <a:r>
              <a:rPr lang="zh-CN" altLang="en-US" sz="2800" smtClean="0">
                <a:solidFill>
                  <a:prstClr val="black"/>
                </a:solidFill>
                <a:latin typeface="华文楷体" pitchFamily="2" charset="-122"/>
                <a:ea typeface="华文楷体" panose="02010600040101010101" pitchFamily="2" charset="-122"/>
                <a:sym typeface="+mn-ea"/>
              </a:rPr>
              <a:t>将该主题的每一个要点变成一条分支。</a:t>
            </a:r>
            <a:endParaRPr lang="zh-CN" altLang="en-US" sz="2800" smtClean="0">
              <a:solidFill>
                <a:prstClr val="black"/>
              </a:solidFill>
              <a:latin typeface="华文楷体" pitchFamily="2" charset="-122"/>
              <a:ea typeface="华文楷体" panose="02010600040101010101" pitchFamily="2" charset="-122"/>
            </a:endParaRPr>
          </a:p>
          <a:p>
            <a:r>
              <a:rPr lang="en-US" altLang="zh-CN" sz="2800" smtClean="0">
                <a:solidFill>
                  <a:prstClr val="black"/>
                </a:solidFill>
                <a:latin typeface="华文楷体" pitchFamily="2" charset="-122"/>
                <a:ea typeface="华文楷体" panose="02010600040101010101" pitchFamily="2" charset="-122"/>
              </a:rPr>
              <a:t>3.</a:t>
            </a:r>
            <a:r>
              <a:rPr lang="zh-CN" altLang="en-US" sz="2800" smtClean="0">
                <a:solidFill>
                  <a:prstClr val="black"/>
                </a:solidFill>
                <a:latin typeface="华文楷体" pitchFamily="2" charset="-122"/>
                <a:ea typeface="华文楷体" panose="02010600040101010101" pitchFamily="2" charset="-122"/>
                <a:sym typeface="+mn-ea"/>
              </a:rPr>
              <a:t>在每个分支上写一个关键词或短语。</a:t>
            </a:r>
            <a:endParaRPr lang="zh-CN" altLang="en-US" sz="2800" smtClean="0">
              <a:solidFill>
                <a:prstClr val="black"/>
              </a:solidFill>
              <a:latin typeface="华文楷体" pitchFamily="2" charset="-122"/>
              <a:ea typeface="华文楷体" panose="02010600040101010101" pitchFamily="2" charset="-122"/>
            </a:endParaRPr>
          </a:p>
          <a:p>
            <a:r>
              <a:rPr lang="en-US" altLang="zh-CN" sz="2800" smtClean="0">
                <a:solidFill>
                  <a:prstClr val="black"/>
                </a:solidFill>
                <a:latin typeface="华文楷体" pitchFamily="2" charset="-122"/>
                <a:ea typeface="华文楷体" panose="02010600040101010101" pitchFamily="2" charset="-122"/>
              </a:rPr>
              <a:t>4.</a:t>
            </a:r>
            <a:r>
              <a:rPr lang="zh-CN" altLang="en-US" sz="2800" smtClean="0">
                <a:solidFill>
                  <a:prstClr val="black"/>
                </a:solidFill>
                <a:latin typeface="华文楷体" pitchFamily="2" charset="-122"/>
                <a:ea typeface="华文楷体" panose="02010600040101010101" pitchFamily="2" charset="-122"/>
                <a:sym typeface="+mn-ea"/>
              </a:rPr>
              <a:t>用箭头来表示不同分支之间的关系。</a:t>
            </a:r>
            <a:endParaRPr lang="zh-CN" altLang="en-US" sz="2800" smtClean="0">
              <a:solidFill>
                <a:prstClr val="black"/>
              </a:solidFill>
              <a:latin typeface="华文楷体" pitchFamily="2" charset="-122"/>
              <a:ea typeface="华文楷体" panose="02010600040101010101" pitchFamily="2" charset="-122"/>
            </a:endParaRPr>
          </a:p>
          <a:p>
            <a:r>
              <a:rPr lang="zh-CN" altLang="en-US" sz="2800" smtClean="0">
                <a:solidFill>
                  <a:schemeClr val="accent1">
                    <a:lumMod val="75000"/>
                  </a:schemeClr>
                </a:solidFill>
                <a:latin typeface="华文楷体" pitchFamily="2" charset="-122"/>
                <a:ea typeface="华文楷体" panose="02010600040101010101" pitchFamily="2" charset="-122"/>
              </a:rPr>
              <a:t>提示：可以用字体大小来表示一条信息的重要性，重要的信息用较大号字体来表示。可以用符号和插图表示重点。</a:t>
            </a:r>
          </a:p>
        </p:txBody>
      </p:sp>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学习任务：例句仿写</a:t>
            </a:r>
          </a:p>
        </p:txBody>
      </p:sp>
      <p:sp>
        <p:nvSpPr>
          <p:cNvPr id="3" name="文本框 2"/>
          <p:cNvSpPr txBox="1"/>
          <p:nvPr>
            <p:custDataLst>
              <p:tags r:id="rId4"/>
            </p:custDataLst>
          </p:nvPr>
        </p:nvSpPr>
        <p:spPr>
          <a:xfrm>
            <a:off x="402590" y="2420620"/>
            <a:ext cx="11374755" cy="3415030"/>
          </a:xfrm>
          <a:prstGeom prst="rect">
            <a:avLst/>
          </a:prstGeom>
          <a:noFill/>
        </p:spPr>
        <p:txBody>
          <a:bodyPr wrap="square" rtlCol="0">
            <a:spAutoFit/>
          </a:bodyPr>
          <a:lstStyle/>
          <a:p>
            <a:r>
              <a:rPr lang="zh-CN" altLang="en-US" sz="3600">
                <a:solidFill>
                  <a:schemeClr val="tx1"/>
                </a:solidFill>
                <a:latin typeface="华文楷体" pitchFamily="2" charset="-122"/>
                <a:ea typeface="华文楷体" panose="02010600040101010101" pitchFamily="2" charset="-122"/>
              </a:rPr>
              <a:t>归谬法是指为反对错误的观点，先假设这个观点是正确的，由此推论得出荒谬结论的论证方法。仿照下面的示例，另写两句话。要求：使用归谬法，句式基本一致，语言简洁明了。</a:t>
            </a:r>
          </a:p>
          <a:p>
            <a:r>
              <a:rPr lang="zh-CN" altLang="en-US" sz="3600">
                <a:solidFill>
                  <a:schemeClr val="tx1"/>
                </a:solidFill>
                <a:latin typeface="华文楷体" pitchFamily="2" charset="-122"/>
                <a:ea typeface="华文楷体" panose="02010600040101010101" pitchFamily="2" charset="-122"/>
              </a:rPr>
              <a:t>例句：如果作品水平愈高，知音愈少，那么谁也不懂的东西，就是世界上的绝作了。</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墨家学派的</a:t>
            </a: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推</a:t>
            </a:r>
            <a:r>
              <a:rPr lang="en-US" altLang="zh-CN" sz="3000">
                <a:solidFill>
                  <a:prstClr val="black"/>
                </a:solidFill>
                <a:latin typeface="黑体" panose="02010609060101010101" pitchFamily="49" charset="-122"/>
                <a:ea typeface="黑体" pitchFamily="49" charset="-122"/>
              </a:rPr>
              <a:t>”</a:t>
            </a:r>
            <a:endParaRPr lang="zh-CN" altLang="en-US" sz="3000">
              <a:solidFill>
                <a:prstClr val="black"/>
              </a:solidFill>
              <a:latin typeface="黑体" panose="02010609060101010101" pitchFamily="49" charset="-122"/>
              <a:ea typeface="黑体" pitchFamily="49" charset="-122"/>
            </a:endParaRP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670560" y="2527300"/>
            <a:ext cx="10858500" cy="2368550"/>
          </a:xfrm>
          <a:prstGeom prst="rect">
            <a:avLst/>
          </a:prstGeom>
          <a:noFill/>
        </p:spPr>
        <p:txBody>
          <a:bodyPr wrap="square" rtlCol="0">
            <a:spAutoFit/>
          </a:bodyPr>
          <a:lstStyle/>
          <a:p>
            <a:pPr algn="ctr"/>
            <a:endParaRPr lang="zh-CN" altLang="en-US" sz="4000">
              <a:latin typeface="华文楷体" pitchFamily="2" charset="-122"/>
              <a:ea typeface="华文楷体" panose="02010600040101010101" pitchFamily="2" charset="-122"/>
            </a:endParaRPr>
          </a:p>
          <a:p>
            <a:r>
              <a:rPr lang="zh-CN" altLang="en-US" sz="4000">
                <a:latin typeface="华文楷体" pitchFamily="2" charset="-122"/>
                <a:ea typeface="华文楷体" panose="02010600040101010101" pitchFamily="2" charset="-122"/>
              </a:rPr>
              <a:t>推也者，以其所不取之，同于所取者，予之也。</a:t>
            </a:r>
            <a:endParaRPr lang="zh-CN" altLang="en-US" sz="2800">
              <a:latin typeface="华文楷体" pitchFamily="2" charset="-122"/>
              <a:ea typeface="华文楷体" panose="02010600040101010101" pitchFamily="2" charset="-122"/>
            </a:endParaRPr>
          </a:p>
          <a:p>
            <a:pPr algn="r"/>
            <a:r>
              <a:rPr lang="en-US" altLang="zh-CN" sz="2800">
                <a:latin typeface="华文楷体" pitchFamily="2" charset="-122"/>
                <a:ea typeface="华文楷体" panose="02010600040101010101" pitchFamily="2" charset="-122"/>
              </a:rPr>
              <a:t>       </a:t>
            </a:r>
            <a:r>
              <a:rPr lang="zh-CN" altLang="en-US" sz="2800">
                <a:latin typeface="华文楷体" pitchFamily="2" charset="-122"/>
                <a:ea typeface="华文楷体" panose="02010600040101010101" pitchFamily="2" charset="-122"/>
              </a:rPr>
              <a:t>（</a:t>
            </a:r>
            <a:r>
              <a:rPr lang="zh-CN" altLang="en-US" sz="4000">
                <a:latin typeface="华文楷体" pitchFamily="2" charset="-122"/>
                <a:ea typeface="华文楷体" panose="02010600040101010101" pitchFamily="2" charset="-122"/>
                <a:sym typeface="+mn-ea"/>
              </a:rPr>
              <a:t>《墨经·小取》）</a:t>
            </a:r>
            <a:endParaRPr lang="en-US" altLang="zh-CN" sz="2800">
              <a:latin typeface="华文楷体" pitchFamily="2" charset="-122"/>
              <a:ea typeface="华文楷体" panose="02010600040101010101" pitchFamily="2" charset="-122"/>
            </a:endParaRPr>
          </a:p>
          <a:p>
            <a:endParaRPr lang="zh-CN" altLang="en-US" sz="2800">
              <a:latin typeface="华文楷体" pitchFamily="2" charset="-122"/>
              <a:ea typeface="华文楷体"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推</a:t>
            </a: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法举例</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232410" y="2527300"/>
            <a:ext cx="11409680" cy="2306955"/>
          </a:xfrm>
          <a:prstGeom prst="rect">
            <a:avLst/>
          </a:prstGeom>
          <a:noFill/>
        </p:spPr>
        <p:txBody>
          <a:bodyPr wrap="square" rtlCol="0">
            <a:spAutoFit/>
          </a:bodyPr>
          <a:lstStyle/>
          <a:p>
            <a:r>
              <a:rPr lang="zh-CN" altLang="en-US" sz="3600">
                <a:solidFill>
                  <a:schemeClr val="tx1"/>
                </a:solidFill>
                <a:latin typeface="华文楷体" pitchFamily="2" charset="-122"/>
                <a:ea typeface="华文楷体" panose="02010600040101010101" pitchFamily="2" charset="-122"/>
              </a:rPr>
              <a:t>儒家观点：君子必古法古言然后仁。</a:t>
            </a:r>
          </a:p>
          <a:p>
            <a:r>
              <a:rPr lang="zh-CN" altLang="en-US" sz="3600">
                <a:solidFill>
                  <a:schemeClr val="tx1"/>
                </a:solidFill>
                <a:latin typeface="华文楷体" pitchFamily="2" charset="-122"/>
                <a:ea typeface="华文楷体" panose="02010600040101010101" pitchFamily="2" charset="-122"/>
              </a:rPr>
              <a:t>墨家论证：所谓古之言、服者，皆尝新矣，而古人言之、服之，则非君子也，然则必服非君子之服，言非君子之言，而后仁乎？</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推</a:t>
            </a: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法分析</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670560" y="2527300"/>
            <a:ext cx="10832465" cy="2799715"/>
          </a:xfrm>
          <a:prstGeom prst="rect">
            <a:avLst/>
          </a:prstGeom>
          <a:noFill/>
        </p:spPr>
        <p:txBody>
          <a:bodyPr wrap="square" rtlCol="0">
            <a:spAutoFit/>
          </a:bodyPr>
          <a:lstStyle/>
          <a:p>
            <a:r>
              <a:rPr lang="en-US" altLang="zh-CN" sz="3200">
                <a:solidFill>
                  <a:schemeClr val="tx1"/>
                </a:solidFill>
                <a:latin typeface="华文楷体" pitchFamily="2" charset="-122"/>
                <a:ea typeface="华文楷体" panose="02010600040101010101" pitchFamily="2" charset="-122"/>
              </a:rPr>
              <a:t>    </a:t>
            </a:r>
            <a:r>
              <a:rPr lang="zh-CN" altLang="en-US" sz="3600">
                <a:solidFill>
                  <a:schemeClr val="tx1"/>
                </a:solidFill>
                <a:latin typeface="华文楷体" pitchFamily="2" charset="-122"/>
                <a:ea typeface="华文楷体" panose="02010600040101010101" pitchFamily="2" charset="-122"/>
              </a:rPr>
              <a:t>所谓古话、古衣，都曾经在当时是新的。</a:t>
            </a:r>
          </a:p>
          <a:p>
            <a:r>
              <a:rPr lang="zh-CN" altLang="en-US" sz="3600">
                <a:solidFill>
                  <a:schemeClr val="tx1"/>
                </a:solidFill>
                <a:latin typeface="华文楷体" pitchFamily="2" charset="-122"/>
                <a:ea typeface="华文楷体" panose="02010600040101010101" pitchFamily="2" charset="-122"/>
              </a:rPr>
              <a:t>    而古人说它穿它，就不是君子吗？</a:t>
            </a:r>
          </a:p>
          <a:p>
            <a:r>
              <a:rPr lang="zh-CN" altLang="en-US" sz="3600">
                <a:solidFill>
                  <a:schemeClr val="tx1"/>
                </a:solidFill>
                <a:latin typeface="华文楷体" pitchFamily="2" charset="-122"/>
                <a:ea typeface="华文楷体" panose="02010600040101010101" pitchFamily="2" charset="-122"/>
              </a:rPr>
              <a:t>    那么必须穿不是君子的衣服，说不是君子的话，而后才为仁吗？</a:t>
            </a:r>
          </a:p>
          <a:p>
            <a:pPr algn="r"/>
            <a:r>
              <a:rPr lang="en-US" altLang="zh-CN" sz="3200">
                <a:solidFill>
                  <a:schemeClr val="tx1"/>
                </a:solidFill>
                <a:latin typeface="华文楷体" pitchFamily="2" charset="-122"/>
                <a:ea typeface="华文楷体" panose="02010600040101010101" pitchFamily="2" charset="-122"/>
              </a:rPr>
              <a:t>                      </a:t>
            </a:r>
            <a:endParaRPr lang="zh-CN" altLang="en-US" sz="3200">
              <a:solidFill>
                <a:srgbClr val="FF0000"/>
              </a:solidFill>
              <a:latin typeface="华文楷体" pitchFamily="2" charset="-122"/>
              <a:ea typeface="华文楷体"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儒家：察其类</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670560" y="2527300"/>
            <a:ext cx="10274935" cy="1938020"/>
          </a:xfrm>
          <a:prstGeom prst="rect">
            <a:avLst/>
          </a:prstGeom>
          <a:noFill/>
        </p:spPr>
        <p:txBody>
          <a:bodyPr wrap="square" rtlCol="0">
            <a:spAutoFit/>
          </a:bodyPr>
          <a:lstStyle/>
          <a:p>
            <a:r>
              <a:rPr lang="en-US" altLang="zh-CN" sz="3600">
                <a:solidFill>
                  <a:schemeClr val="tx1"/>
                </a:solidFill>
                <a:latin typeface="华文楷体" pitchFamily="2" charset="-122"/>
                <a:ea typeface="华文楷体" panose="02010600040101010101" pitchFamily="2" charset="-122"/>
              </a:rPr>
              <a:t>     </a:t>
            </a:r>
          </a:p>
          <a:p>
            <a:r>
              <a:rPr lang="en-US" altLang="zh-CN" sz="3600">
                <a:solidFill>
                  <a:schemeClr val="tx1"/>
                </a:solidFill>
                <a:latin typeface="华文楷体" pitchFamily="2" charset="-122"/>
                <a:ea typeface="华文楷体" panose="02010600040101010101" pitchFamily="2" charset="-122"/>
              </a:rPr>
              <a:t>     </a:t>
            </a:r>
            <a:r>
              <a:rPr lang="en-US" altLang="zh-CN" sz="4400">
                <a:solidFill>
                  <a:schemeClr val="tx1"/>
                </a:solidFill>
                <a:latin typeface="华文楷体" pitchFamily="2" charset="-122"/>
                <a:ea typeface="华文楷体" panose="02010600040101010101" pitchFamily="2" charset="-122"/>
              </a:rPr>
              <a:t> </a:t>
            </a:r>
            <a:r>
              <a:rPr lang="zh-CN" altLang="en-US" sz="4000">
                <a:solidFill>
                  <a:schemeClr val="tx1"/>
                </a:solidFill>
                <a:latin typeface="华文楷体" pitchFamily="2" charset="-122"/>
                <a:ea typeface="华文楷体" panose="02010600040101010101" pitchFamily="2" charset="-122"/>
              </a:rPr>
              <a:t>孟子非墨子，其辩言正辞则与墨同。</a:t>
            </a:r>
          </a:p>
          <a:p>
            <a:pPr algn="r"/>
            <a:r>
              <a:rPr lang="en-US" altLang="zh-CN" sz="4000">
                <a:solidFill>
                  <a:schemeClr val="tx1"/>
                </a:solidFill>
                <a:latin typeface="华文楷体" pitchFamily="2" charset="-122"/>
                <a:ea typeface="华文楷体" panose="02010600040101010101" pitchFamily="2" charset="-122"/>
              </a:rPr>
              <a:t>——</a:t>
            </a:r>
            <a:r>
              <a:rPr lang="zh-CN" altLang="en-US" sz="4000">
                <a:solidFill>
                  <a:schemeClr val="tx1"/>
                </a:solidFill>
                <a:latin typeface="华文楷体" pitchFamily="2" charset="-122"/>
                <a:ea typeface="华文楷体" panose="02010600040101010101" pitchFamily="2" charset="-122"/>
              </a:rPr>
              <a:t>鲁迅</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知类</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670560" y="2527300"/>
            <a:ext cx="10543540" cy="2799715"/>
          </a:xfrm>
          <a:prstGeom prst="rect">
            <a:avLst/>
          </a:prstGeom>
          <a:noFill/>
        </p:spPr>
        <p:txBody>
          <a:bodyPr wrap="square" rtlCol="0">
            <a:spAutoFit/>
          </a:bodyPr>
          <a:lstStyle/>
          <a:p>
            <a:r>
              <a:rPr lang="zh-CN" altLang="en-US" sz="4400">
                <a:solidFill>
                  <a:schemeClr val="tx1"/>
                </a:solidFill>
                <a:latin typeface="华文楷体" pitchFamily="2" charset="-122"/>
                <a:ea typeface="华文楷体" panose="02010600040101010101" pitchFamily="2" charset="-122"/>
              </a:rPr>
              <a:t>先认同对方的观点，然后以</a:t>
            </a:r>
            <a:r>
              <a:rPr lang="en-US" altLang="zh-CN" sz="4400">
                <a:solidFill>
                  <a:schemeClr val="tx1"/>
                </a:solidFill>
                <a:latin typeface="华文楷体" pitchFamily="2" charset="-122"/>
                <a:ea typeface="华文楷体" panose="02010600040101010101" pitchFamily="2" charset="-122"/>
              </a:rPr>
              <a:t>“</a:t>
            </a:r>
            <a:r>
              <a:rPr lang="zh-CN" altLang="en-US" sz="4400">
                <a:solidFill>
                  <a:schemeClr val="tx1"/>
                </a:solidFill>
                <a:latin typeface="华文楷体" pitchFamily="2" charset="-122"/>
                <a:ea typeface="华文楷体" panose="02010600040101010101" pitchFamily="2" charset="-122"/>
              </a:rPr>
              <a:t>知类</a:t>
            </a:r>
            <a:r>
              <a:rPr lang="en-US" altLang="zh-CN" sz="4400">
                <a:solidFill>
                  <a:schemeClr val="tx1"/>
                </a:solidFill>
                <a:latin typeface="华文楷体" pitchFamily="2" charset="-122"/>
                <a:ea typeface="华文楷体" panose="02010600040101010101" pitchFamily="2" charset="-122"/>
              </a:rPr>
              <a:t>”</a:t>
            </a:r>
            <a:r>
              <a:rPr lang="zh-CN" altLang="en-US" sz="4400">
                <a:solidFill>
                  <a:schemeClr val="tx1"/>
                </a:solidFill>
                <a:latin typeface="华文楷体" pitchFamily="2" charset="-122"/>
                <a:ea typeface="华文楷体" panose="02010600040101010101" pitchFamily="2" charset="-122"/>
              </a:rPr>
              <a:t>思想为依据，对对方观点加以推论，类推出对方观点的矛盾处，从而得出对立结论，以此驳倒对方。</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茶器类</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670560" y="2527300"/>
            <a:ext cx="10662920" cy="2245360"/>
          </a:xfrm>
          <a:prstGeom prst="rect">
            <a:avLst/>
          </a:prstGeom>
          <a:noFill/>
        </p:spPr>
        <p:txBody>
          <a:bodyPr wrap="square" rtlCol="0">
            <a:spAutoFit/>
          </a:bodyPr>
          <a:lstStyle/>
          <a:p>
            <a:r>
              <a:rPr sz="2800">
                <a:solidFill>
                  <a:schemeClr val="tx1"/>
                </a:solidFill>
                <a:latin typeface="华文楷体" pitchFamily="2" charset="-122"/>
                <a:ea typeface="华文楷体" panose="02010600040101010101" pitchFamily="2" charset="-122"/>
              </a:rPr>
              <a:t>戴盈之曰：“什一，去关市之征，今兹未能，请轻之，以待来年，然后已，何如？”</a:t>
            </a:r>
          </a:p>
          <a:p>
            <a:r>
              <a:rPr sz="2800">
                <a:solidFill>
                  <a:schemeClr val="tx1"/>
                </a:solidFill>
                <a:latin typeface="华文楷体" pitchFamily="2" charset="-122"/>
                <a:ea typeface="华文楷体" panose="02010600040101010101" pitchFamily="2" charset="-122"/>
              </a:rPr>
              <a:t>孟子曰：“今有人日攘其邻之鸡者，或告之曰：‘是非君子之道。’曰：‘请损之，月攘一鸡，以待来年，然后已。’如知其非义，斯速已矣，何待来年？”</a:t>
            </a:r>
            <a:r>
              <a:rPr lang="zh-CN" altLang="en-US" sz="2800">
                <a:latin typeface="华文楷体" pitchFamily="2" charset="-122"/>
                <a:ea typeface="华文楷体" panose="02010600040101010101" pitchFamily="2" charset="-122"/>
                <a:sym typeface="+mn-ea"/>
              </a:rPr>
              <a:t>（《孟子</a:t>
            </a:r>
            <a:r>
              <a:rPr lang="zh-CN" altLang="en-US" sz="2800">
                <a:latin typeface="Arial" pitchFamily="34" charset="0"/>
                <a:ea typeface="华文楷体" panose="02010600040101010101" pitchFamily="2" charset="-122"/>
                <a:cs typeface="Arial" pitchFamily="34" charset="0"/>
                <a:sym typeface="+mn-ea"/>
              </a:rPr>
              <a:t>∙滕文公下》）</a:t>
            </a:r>
            <a:endParaRPr lang="zh-CN" altLang="en-US" sz="2800">
              <a:solidFill>
                <a:schemeClr val="tx1"/>
              </a:solidFill>
              <a:latin typeface="Arial" pitchFamily="34" charset="0"/>
              <a:ea typeface="华文楷体" panose="02010600040101010101" pitchFamily="2" charset="-122"/>
              <a:cs typeface="Arial" pitchFamily="34" charset="0"/>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分析逻辑思路</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670560" y="2527300"/>
            <a:ext cx="7418070" cy="2491740"/>
          </a:xfrm>
          <a:prstGeom prst="rect">
            <a:avLst/>
          </a:prstGeom>
          <a:noFill/>
        </p:spPr>
        <p:txBody>
          <a:bodyPr wrap="square" rtlCol="0">
            <a:spAutoFit/>
          </a:bodyPr>
          <a:lstStyle/>
          <a:p>
            <a:r>
              <a:rPr lang="en-US" altLang="zh-CN" sz="3600">
                <a:solidFill>
                  <a:schemeClr val="tx1"/>
                </a:solidFill>
                <a:latin typeface="华文楷体" pitchFamily="2" charset="-122"/>
                <a:ea typeface="华文楷体" panose="02010600040101010101" pitchFamily="2" charset="-122"/>
              </a:rPr>
              <a:t>         </a:t>
            </a:r>
          </a:p>
          <a:p>
            <a:pPr algn="l"/>
            <a:r>
              <a:rPr lang="zh-CN" altLang="en-US" sz="4000">
                <a:solidFill>
                  <a:schemeClr val="tx1"/>
                </a:solidFill>
                <a:latin typeface="华文楷体" pitchFamily="2" charset="-122"/>
                <a:ea typeface="华文楷体" panose="02010600040101010101" pitchFamily="2" charset="-122"/>
              </a:rPr>
              <a:t>收取重税和偷鸡一样不义，</a:t>
            </a:r>
          </a:p>
          <a:p>
            <a:r>
              <a:rPr lang="zh-CN" altLang="en-US" sz="4000">
                <a:solidFill>
                  <a:schemeClr val="tx1"/>
                </a:solidFill>
                <a:latin typeface="华文楷体" pitchFamily="2" charset="-122"/>
                <a:ea typeface="华文楷体" panose="02010600040101010101" pitchFamily="2" charset="-122"/>
              </a:rPr>
              <a:t>如果月攘一鸡是不义，</a:t>
            </a:r>
          </a:p>
          <a:p>
            <a:r>
              <a:rPr lang="zh-CN" altLang="en-US" sz="4000">
                <a:solidFill>
                  <a:schemeClr val="tx1"/>
                </a:solidFill>
                <a:latin typeface="华文楷体" pitchFamily="2" charset="-122"/>
                <a:ea typeface="华文楷体" panose="02010600040101010101" pitchFamily="2" charset="-122"/>
              </a:rPr>
              <a:t>那么收重税以待来年也是不义。</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分析下列文段归谬法的使用</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670560" y="2527300"/>
            <a:ext cx="10892155" cy="4092575"/>
          </a:xfrm>
          <a:prstGeom prst="rect">
            <a:avLst/>
          </a:prstGeom>
          <a:noFill/>
        </p:spPr>
        <p:txBody>
          <a:bodyPr wrap="square" rtlCol="0">
            <a:spAutoFit/>
          </a:bodyPr>
          <a:lstStyle/>
          <a:p>
            <a:r>
              <a:rPr lang="en-US" altLang="zh-CN" sz="3200">
                <a:solidFill>
                  <a:schemeClr val="tx1"/>
                </a:solidFill>
                <a:latin typeface="华文楷体" pitchFamily="2" charset="-122"/>
                <a:ea typeface="华文楷体" panose="02010600040101010101" pitchFamily="2" charset="-122"/>
              </a:rPr>
              <a:t>只要思想未遭锢蔽的人，谁也喜欢子女比自己更强，更健康，更聪明高尚，——更幸福；就是超越了自己，超越了过去。超越便须改变，所以子孙对于祖先的事，应该改变</a:t>
            </a:r>
            <a:r>
              <a:rPr lang="zh-CN" altLang="en-US" sz="3200">
                <a:solidFill>
                  <a:schemeClr val="tx1"/>
                </a:solidFill>
                <a:latin typeface="华文楷体" pitchFamily="2" charset="-122"/>
                <a:ea typeface="华文楷体" panose="02010600040101010101" pitchFamily="2" charset="-122"/>
              </a:rPr>
              <a:t>，</a:t>
            </a:r>
            <a:r>
              <a:rPr lang="en-US" altLang="zh-CN" sz="3200">
                <a:solidFill>
                  <a:schemeClr val="tx1"/>
                </a:solidFill>
                <a:latin typeface="华文楷体" pitchFamily="2" charset="-122"/>
                <a:ea typeface="华文楷体" panose="02010600040101010101" pitchFamily="2" charset="-122"/>
              </a:rPr>
              <a:t>“三年无改于父之道可谓孝矣”，当然是曲说，是退婴的病根。假使古代的单细胞动物，也遵着这教训，那便永远不敢分裂繁复，世界上再也不会有人类了。 </a:t>
            </a:r>
          </a:p>
          <a:p>
            <a:r>
              <a:rPr lang="en-US" altLang="zh-CN" sz="3200">
                <a:solidFill>
                  <a:schemeClr val="tx1"/>
                </a:solidFill>
                <a:latin typeface="华文楷体" pitchFamily="2" charset="-122"/>
                <a:ea typeface="华文楷体" panose="02010600040101010101" pitchFamily="2" charset="-122"/>
              </a:rPr>
              <a:t>                                               </a:t>
            </a:r>
            <a:r>
              <a:rPr lang="zh-CN" altLang="en-US" sz="3200">
                <a:solidFill>
                  <a:schemeClr val="tx1"/>
                </a:solidFill>
                <a:latin typeface="华文楷体" pitchFamily="2" charset="-122"/>
                <a:ea typeface="华文楷体" panose="02010600040101010101" pitchFamily="2" charset="-122"/>
              </a:rPr>
              <a:t>（</a:t>
            </a:r>
            <a:r>
              <a:rPr lang="zh-CN" altLang="en-US" sz="3200">
                <a:latin typeface="华文楷体" pitchFamily="2" charset="-122"/>
                <a:ea typeface="华文楷体" panose="02010600040101010101" pitchFamily="2" charset="-122"/>
                <a:sym typeface="+mn-ea"/>
              </a:rPr>
              <a:t>鲁迅</a:t>
            </a:r>
            <a:r>
              <a:rPr lang="zh-CN" altLang="en-US" sz="3200">
                <a:solidFill>
                  <a:schemeClr val="tx1"/>
                </a:solidFill>
                <a:latin typeface="华文楷体" pitchFamily="2" charset="-122"/>
                <a:ea typeface="华文楷体" panose="02010600040101010101" pitchFamily="2" charset="-122"/>
              </a:rPr>
              <a:t>《我们现在怎样做父亲》）</a:t>
            </a:r>
            <a:endParaRPr lang="en-US" altLang="zh-CN" sz="3200">
              <a:solidFill>
                <a:schemeClr val="tx1"/>
              </a:solidFill>
              <a:latin typeface="华文楷体" pitchFamily="2" charset="-122"/>
              <a:ea typeface="华文楷体" panose="02010600040101010101" pitchFamily="2" charset="-122"/>
            </a:endParaRPr>
          </a:p>
          <a:p>
            <a:r>
              <a:rPr lang="en-US" altLang="zh-CN" sz="3600">
                <a:solidFill>
                  <a:schemeClr val="tx1"/>
                </a:solidFill>
                <a:latin typeface="华文楷体" pitchFamily="2" charset="-122"/>
                <a:ea typeface="华文楷体" panose="02010600040101010101" pitchFamily="2" charset="-122"/>
              </a:rPr>
              <a:t>        </a:t>
            </a:r>
            <a:endParaRPr lang="zh-CN" altLang="en-US" sz="3600">
              <a:solidFill>
                <a:schemeClr val="tx1"/>
              </a:solidFill>
              <a:latin typeface="华文楷体" pitchFamily="2" charset="-122"/>
              <a:ea typeface="华文楷体"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分析下列文段归谬法的使用</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670560" y="2527300"/>
            <a:ext cx="10911840" cy="3476625"/>
          </a:xfrm>
          <a:prstGeom prst="rect">
            <a:avLst/>
          </a:prstGeom>
          <a:noFill/>
        </p:spPr>
        <p:txBody>
          <a:bodyPr wrap="square" rtlCol="0">
            <a:spAutoFit/>
          </a:bodyPr>
          <a:lstStyle/>
          <a:p>
            <a:r>
              <a:rPr lang="en-US" altLang="zh-CN" sz="3600">
                <a:solidFill>
                  <a:schemeClr val="tx1"/>
                </a:solidFill>
                <a:latin typeface="华文楷体" pitchFamily="2" charset="-122"/>
                <a:ea typeface="华文楷体" panose="02010600040101010101" pitchFamily="2" charset="-122"/>
              </a:rPr>
              <a:t>   </a:t>
            </a:r>
            <a:r>
              <a:rPr lang="en-US" altLang="zh-CN" sz="2400">
                <a:latin typeface="华文楷体" pitchFamily="2" charset="-122"/>
                <a:ea typeface="华文楷体" panose="02010600040101010101" pitchFamily="2" charset="-122"/>
                <a:sym typeface="+mn-ea"/>
              </a:rPr>
              <a:t>“……</a:t>
            </a:r>
            <a:r>
              <a:rPr lang="en-US" altLang="zh-CN" sz="2400">
                <a:solidFill>
                  <a:schemeClr val="tx1"/>
                </a:solidFill>
                <a:latin typeface="华文楷体" pitchFamily="2" charset="-122"/>
                <a:ea typeface="华文楷体" panose="02010600040101010101" pitchFamily="2" charset="-122"/>
              </a:rPr>
              <a:t>有人这样对我说：‘田军不该早早地从东北回来’，就是由于他感觉到田军还需要长时间的学习，如果再丰富了自己以后，这部作品当更好。技巧上，内容上，都有许多问题在，为什么没有人指出呢？”</a:t>
            </a:r>
          </a:p>
          <a:p>
            <a:r>
              <a:rPr lang="en-US" altLang="zh-CN" sz="2400">
                <a:solidFill>
                  <a:schemeClr val="tx1"/>
                </a:solidFill>
                <a:latin typeface="华文楷体" pitchFamily="2" charset="-122"/>
                <a:ea typeface="华文楷体" panose="02010600040101010101" pitchFamily="2" charset="-122"/>
              </a:rPr>
              <a:t>      这些话自然不能说是不对的。假如“有人”说，高尔基不该早早不做码头脚夫，否则，他的作品当更好；吉须不该早早逃亡外国，如果坐在希忒拉的集中营里，他将来的报告文学当更有希望。倘使有谁去争论，那么，这人一定是低能儿。</a:t>
            </a:r>
          </a:p>
          <a:p>
            <a:pPr algn="r"/>
            <a:r>
              <a:rPr lang="zh-CN" altLang="en-US" sz="2400">
                <a:solidFill>
                  <a:schemeClr val="tx1"/>
                </a:solidFill>
                <a:latin typeface="华文楷体" pitchFamily="2" charset="-122"/>
                <a:ea typeface="华文楷体" panose="02010600040101010101" pitchFamily="2" charset="-122"/>
              </a:rPr>
              <a:t>（</a:t>
            </a:r>
            <a:r>
              <a:rPr lang="zh-CN" altLang="en-US" sz="2400">
                <a:latin typeface="华文楷体" pitchFamily="2" charset="-122"/>
                <a:ea typeface="华文楷体" panose="02010600040101010101" pitchFamily="2" charset="-122"/>
                <a:sym typeface="+mn-ea"/>
              </a:rPr>
              <a:t>鲁迅</a:t>
            </a:r>
            <a:r>
              <a:rPr lang="zh-CN" altLang="en-US" sz="2400">
                <a:solidFill>
                  <a:schemeClr val="tx1"/>
                </a:solidFill>
                <a:latin typeface="华文楷体" pitchFamily="2" charset="-122"/>
                <a:ea typeface="华文楷体" panose="02010600040101010101" pitchFamily="2" charset="-122"/>
              </a:rPr>
              <a:t>《三月的租界》）</a:t>
            </a:r>
            <a:endParaRPr lang="en-US" altLang="zh-CN" sz="2400">
              <a:solidFill>
                <a:schemeClr val="tx1"/>
              </a:solidFill>
              <a:latin typeface="华文楷体" pitchFamily="2" charset="-122"/>
              <a:ea typeface="华文楷体" panose="02010600040101010101" pitchFamily="2" charset="-122"/>
            </a:endParaRPr>
          </a:p>
          <a:p>
            <a:r>
              <a:rPr lang="en-US" altLang="zh-CN" sz="4000">
                <a:solidFill>
                  <a:schemeClr val="tx1"/>
                </a:solidFill>
                <a:latin typeface="华文楷体" pitchFamily="2" charset="-122"/>
                <a:ea typeface="华文楷体" panose="02010600040101010101" pitchFamily="2" charset="-122"/>
              </a:rPr>
              <a:t>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《乡土中国》思维导图示例</a:t>
            </a:r>
          </a:p>
        </p:txBody>
      </p:sp>
      <p:pic>
        <p:nvPicPr>
          <p:cNvPr id="15" name="内容占位符 14"/>
          <p:cNvPicPr>
            <a:picLocks noGrp="1" noChangeAspect="1"/>
          </p:cNvPicPr>
          <p:nvPr>
            <p:ph idx="1"/>
            <p:custDataLst>
              <p:tags r:id="rId4"/>
            </p:custDataLst>
          </p:nvPr>
        </p:nvPicPr>
        <p:blipFill>
          <a:blip r:embed="rId10"/>
          <a:stretch>
            <a:fillRect/>
          </a:stretch>
        </p:blipFill>
        <p:spPr>
          <a:xfrm>
            <a:off x="2090420" y="2339340"/>
            <a:ext cx="5204460" cy="4138930"/>
          </a:xfrm>
          <a:prstGeom prst="rect">
            <a:avLst/>
          </a:prstGeom>
        </p:spPr>
      </p:pic>
      <p:pic>
        <p:nvPicPr>
          <p:cNvPr id="2" name="内容占位符 14"/>
          <p:cNvPicPr>
            <a:picLocks noChangeAspect="1"/>
          </p:cNvPicPr>
          <p:nvPr>
            <p:custDataLst>
              <p:tags r:id="rId5"/>
            </p:custDataLst>
          </p:nvPr>
        </p:nvPicPr>
        <p:blipFill>
          <a:blip r:embed="rId11"/>
          <a:stretch>
            <a:fillRect/>
          </a:stretch>
        </p:blipFill>
        <p:spPr>
          <a:xfrm>
            <a:off x="2089785" y="2339340"/>
            <a:ext cx="4985385" cy="3964940"/>
          </a:xfrm>
          <a:prstGeom prst="rect">
            <a:avLst/>
          </a:prstGeom>
        </p:spPr>
      </p:pic>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8"/>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9"/>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归谬法论证的心理机制</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graphicFrame>
        <p:nvGraphicFramePr>
          <p:cNvPr id="9" name="图示 8"/>
          <p:cNvGraphicFramePr/>
          <p:nvPr>
            <p:custDataLst>
              <p:tags r:id="rId5"/>
            </p:custDataLst>
          </p:nvPr>
        </p:nvGraphicFramePr>
        <p:xfrm>
          <a:off x="1812925" y="2420620"/>
          <a:ext cx="4820285" cy="361061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1" name="文本框 10"/>
          <p:cNvSpPr txBox="1"/>
          <p:nvPr>
            <p:custDataLst>
              <p:tags r:id="rId6"/>
            </p:custDataLst>
          </p:nvPr>
        </p:nvSpPr>
        <p:spPr>
          <a:xfrm>
            <a:off x="6830060" y="5396230"/>
            <a:ext cx="1097280" cy="368300"/>
          </a:xfrm>
          <a:prstGeom prst="rect">
            <a:avLst/>
          </a:prstGeom>
          <a:noFill/>
        </p:spPr>
        <p:txBody>
          <a:bodyPr wrap="none" rtlCol="0">
            <a:spAutoFit/>
          </a:bodyPr>
          <a:lstStyle/>
          <a:p>
            <a:r>
              <a:rPr lang="zh-CN" altLang="en-US">
                <a:solidFill>
                  <a:srgbClr val="FF0000"/>
                </a:solidFill>
              </a:rPr>
              <a:t>观点外化</a:t>
            </a:r>
          </a:p>
        </p:txBody>
      </p:sp>
      <p:sp>
        <p:nvSpPr>
          <p:cNvPr id="13" name="文本框 12"/>
          <p:cNvSpPr txBox="1"/>
          <p:nvPr>
            <p:custDataLst>
              <p:tags r:id="rId7"/>
            </p:custDataLst>
          </p:nvPr>
        </p:nvSpPr>
        <p:spPr>
          <a:xfrm>
            <a:off x="514350" y="5396230"/>
            <a:ext cx="1097280" cy="368300"/>
          </a:xfrm>
          <a:prstGeom prst="rect">
            <a:avLst/>
          </a:prstGeom>
          <a:noFill/>
        </p:spPr>
        <p:txBody>
          <a:bodyPr wrap="none" rtlCol="0">
            <a:spAutoFit/>
          </a:bodyPr>
          <a:lstStyle/>
          <a:p>
            <a:r>
              <a:rPr lang="zh-CN" altLang="en-US">
                <a:solidFill>
                  <a:srgbClr val="FF0000"/>
                </a:solidFill>
              </a:rPr>
              <a:t>逻辑清晰</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归谬法论证的艺术效果</a:t>
            </a:r>
          </a:p>
        </p:txBody>
      </p:sp>
      <p:sp>
        <p:nvSpPr>
          <p:cNvPr id="3" name="文本框 2"/>
          <p:cNvSpPr txBox="1"/>
          <p:nvPr>
            <p:custDataLst>
              <p:tags r:id="rId4"/>
            </p:custDataLst>
          </p:nvPr>
        </p:nvSpPr>
        <p:spPr>
          <a:xfrm>
            <a:off x="670560" y="2420620"/>
            <a:ext cx="7115810" cy="645160"/>
          </a:xfrm>
          <a:prstGeom prst="rect">
            <a:avLst/>
          </a:prstGeom>
          <a:noFill/>
        </p:spPr>
        <p:txBody>
          <a:bodyPr wrap="square" rtlCol="0">
            <a:spAutoFit/>
          </a:bodyPr>
          <a:lstStyle/>
          <a:p>
            <a:r>
              <a:rPr lang="zh-CN" altLang="en-US" sz="3600">
                <a:solidFill>
                  <a:srgbClr val="FF0000"/>
                </a:solidFill>
                <a:latin typeface="华文楷体" pitchFamily="2" charset="-122"/>
                <a:ea typeface="华文楷体" panose="02010600040101010101" pitchFamily="2" charset="-122"/>
              </a:rPr>
              <a:t>     </a:t>
            </a:r>
          </a:p>
        </p:txBody>
      </p:sp>
      <p:sp>
        <p:nvSpPr>
          <p:cNvPr id="2" name="文本框 1"/>
          <p:cNvSpPr txBox="1"/>
          <p:nvPr>
            <p:custDataLst>
              <p:tags r:id="rId5"/>
            </p:custDataLst>
          </p:nvPr>
        </p:nvSpPr>
        <p:spPr>
          <a:xfrm>
            <a:off x="670560" y="2527300"/>
            <a:ext cx="7418070" cy="2122805"/>
          </a:xfrm>
          <a:prstGeom prst="rect">
            <a:avLst/>
          </a:prstGeom>
          <a:noFill/>
        </p:spPr>
        <p:txBody>
          <a:bodyPr wrap="square" rtlCol="0">
            <a:spAutoFit/>
          </a:bodyPr>
          <a:lstStyle/>
          <a:p>
            <a:r>
              <a:rPr lang="en-US" altLang="zh-CN" sz="3600">
                <a:solidFill>
                  <a:schemeClr val="tx1"/>
                </a:solidFill>
                <a:latin typeface="华文楷体" pitchFamily="2" charset="-122"/>
                <a:ea typeface="华文楷体" panose="02010600040101010101" pitchFamily="2" charset="-122"/>
              </a:rPr>
              <a:t>         </a:t>
            </a:r>
          </a:p>
          <a:p>
            <a:r>
              <a:rPr lang="en-US" altLang="zh-CN" sz="4800">
                <a:solidFill>
                  <a:schemeClr val="tx1"/>
                </a:solidFill>
                <a:latin typeface="华文楷体" pitchFamily="2" charset="-122"/>
                <a:ea typeface="华文楷体" panose="02010600040101010101" pitchFamily="2" charset="-122"/>
              </a:rPr>
              <a:t>1</a:t>
            </a:r>
            <a:r>
              <a:rPr lang="zh-CN" altLang="en-US" sz="4800">
                <a:solidFill>
                  <a:schemeClr val="tx1"/>
                </a:solidFill>
                <a:latin typeface="华文楷体" pitchFamily="2" charset="-122"/>
                <a:ea typeface="华文楷体" panose="02010600040101010101" pitchFamily="2" charset="-122"/>
              </a:rPr>
              <a:t>、诙谐而辛辣</a:t>
            </a:r>
          </a:p>
          <a:p>
            <a:r>
              <a:rPr lang="en-US" altLang="zh-CN" sz="4800">
                <a:solidFill>
                  <a:schemeClr val="tx1"/>
                </a:solidFill>
                <a:latin typeface="华文楷体" pitchFamily="2" charset="-122"/>
                <a:ea typeface="华文楷体" panose="02010600040101010101" pitchFamily="2" charset="-122"/>
              </a:rPr>
              <a:t>2</a:t>
            </a:r>
            <a:r>
              <a:rPr lang="zh-CN" altLang="en-US" sz="4800">
                <a:solidFill>
                  <a:schemeClr val="tx1"/>
                </a:solidFill>
                <a:latin typeface="华文楷体" pitchFamily="2" charset="-122"/>
                <a:ea typeface="华文楷体" panose="02010600040101010101" pitchFamily="2" charset="-122"/>
              </a:rPr>
              <a:t>、荒诞而理智</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论证中的</a:t>
            </a: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虚假论敌</a:t>
            </a:r>
            <a:r>
              <a:rPr lang="en-US" altLang="zh-CN" sz="3000">
                <a:solidFill>
                  <a:prstClr val="black"/>
                </a:solidFill>
                <a:latin typeface="黑体" panose="02010609060101010101" pitchFamily="49" charset="-122"/>
                <a:ea typeface="黑体" pitchFamily="49" charset="-122"/>
              </a:rPr>
              <a:t>”</a:t>
            </a:r>
          </a:p>
        </p:txBody>
      </p:sp>
      <p:sp>
        <p:nvSpPr>
          <p:cNvPr id="3" name="文本框 2"/>
          <p:cNvSpPr txBox="1"/>
          <p:nvPr>
            <p:custDataLst>
              <p:tags r:id="rId4"/>
            </p:custDataLst>
          </p:nvPr>
        </p:nvSpPr>
        <p:spPr>
          <a:xfrm>
            <a:off x="657225" y="2420620"/>
            <a:ext cx="10628630" cy="2553335"/>
          </a:xfrm>
          <a:prstGeom prst="rect">
            <a:avLst/>
          </a:prstGeom>
          <a:noFill/>
        </p:spPr>
        <p:txBody>
          <a:bodyPr wrap="square" rtlCol="0">
            <a:spAutoFit/>
          </a:bodyPr>
          <a:lstStyle/>
          <a:p>
            <a:r>
              <a:rPr lang="en-US" altLang="zh-CN" sz="3600">
                <a:solidFill>
                  <a:srgbClr val="FF0000"/>
                </a:solidFill>
                <a:latin typeface="华文楷体" pitchFamily="2" charset="-122"/>
                <a:ea typeface="华文楷体" panose="02010600040101010101" pitchFamily="2" charset="-122"/>
              </a:rPr>
              <a:t>     </a:t>
            </a:r>
            <a:r>
              <a:rPr lang="zh-CN" altLang="en-US" sz="4000">
                <a:solidFill>
                  <a:schemeClr val="tx1"/>
                </a:solidFill>
                <a:latin typeface="华文楷体" pitchFamily="2" charset="-122"/>
                <a:ea typeface="华文楷体" panose="02010600040101010101" pitchFamily="2" charset="-122"/>
              </a:rPr>
              <a:t>在证明某个观点时，可以想象存在一个驳论者。     </a:t>
            </a:r>
          </a:p>
          <a:p>
            <a:r>
              <a:rPr lang="zh-CN" altLang="en-US" sz="4000">
                <a:solidFill>
                  <a:schemeClr val="tx1"/>
                </a:solidFill>
                <a:latin typeface="华文楷体" pitchFamily="2" charset="-122"/>
                <a:ea typeface="华文楷体" panose="02010600040101010101" pitchFamily="2" charset="-122"/>
              </a:rPr>
              <a:t>     通过提出各种反对观点或者对自己不利的论据，从而让你的观点更经得起推敲。</a:t>
            </a:r>
          </a:p>
        </p:txBody>
      </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24"/>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25"/>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27711"/>
            <a:ext cx="5556738" cy="553085"/>
          </a:xfrm>
          <a:prstGeom prst="rect">
            <a:avLst/>
          </a:prstGeom>
          <a:noFill/>
        </p:spPr>
        <p:txBody>
          <a:bodyPr wrap="square" rtlCol="0">
            <a:spAutoFit/>
          </a:bodyPr>
          <a:lstStyle/>
          <a:p>
            <a:pPr algn="ct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虚假论敌</a:t>
            </a: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的意义</a:t>
            </a:r>
          </a:p>
        </p:txBody>
      </p:sp>
      <p:sp>
        <p:nvSpPr>
          <p:cNvPr id="71" name="任意多边形 70"/>
          <p:cNvSpPr/>
          <p:nvPr>
            <p:custDataLst>
              <p:tags r:id="rId4"/>
            </p:custDataLst>
          </p:nvPr>
        </p:nvSpPr>
        <p:spPr>
          <a:xfrm>
            <a:off x="4503783" y="2575757"/>
            <a:ext cx="1620723" cy="3065535"/>
          </a:xfrm>
          <a:custGeom>
            <a:avLst/>
            <a:gdLst>
              <a:gd name="connsiteX0" fmla="*/ 2075543 w 2194909"/>
              <a:gd name="connsiteY0" fmla="*/ 0 h 4151086"/>
              <a:gd name="connsiteX1" fmla="*/ 2194909 w 2194909"/>
              <a:gd name="connsiteY1" fmla="*/ 6028 h 4151086"/>
              <a:gd name="connsiteX2" fmla="*/ 2102063 w 2194909"/>
              <a:gd name="connsiteY2" fmla="*/ 10716 h 4151086"/>
              <a:gd name="connsiteX3" fmla="*/ 238732 w 2194909"/>
              <a:gd name="connsiteY3" fmla="*/ 2075543 h 4151086"/>
              <a:gd name="connsiteX4" fmla="*/ 2102063 w 2194909"/>
              <a:gd name="connsiteY4" fmla="*/ 4140370 h 4151086"/>
              <a:gd name="connsiteX5" fmla="*/ 2194909 w 2194909"/>
              <a:gd name="connsiteY5" fmla="*/ 4145059 h 4151086"/>
              <a:gd name="connsiteX6" fmla="*/ 2075543 w 2194909"/>
              <a:gd name="connsiteY6" fmla="*/ 4151086 h 4151086"/>
              <a:gd name="connsiteX7" fmla="*/ 0 w 2194909"/>
              <a:gd name="connsiteY7" fmla="*/ 2075543 h 4151086"/>
              <a:gd name="connsiteX8" fmla="*/ 2075543 w 2194909"/>
              <a:gd name="connsiteY8" fmla="*/ 0 h 415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909" h="4151086">
                <a:moveTo>
                  <a:pt x="2075543" y="0"/>
                </a:moveTo>
                <a:lnTo>
                  <a:pt x="2194909" y="6028"/>
                </a:lnTo>
                <a:lnTo>
                  <a:pt x="2102063" y="10716"/>
                </a:lnTo>
                <a:cubicBezTo>
                  <a:pt x="1055458" y="117004"/>
                  <a:pt x="238732" y="1000895"/>
                  <a:pt x="238732" y="2075543"/>
                </a:cubicBezTo>
                <a:cubicBezTo>
                  <a:pt x="238732" y="3150191"/>
                  <a:pt x="1055458" y="4034082"/>
                  <a:pt x="2102063" y="4140370"/>
                </a:cubicBezTo>
                <a:lnTo>
                  <a:pt x="2194909" y="4145059"/>
                </a:lnTo>
                <a:lnTo>
                  <a:pt x="2075543" y="4151086"/>
                </a:lnTo>
                <a:cubicBezTo>
                  <a:pt x="929252" y="4151086"/>
                  <a:pt x="0" y="3221834"/>
                  <a:pt x="0" y="2075543"/>
                </a:cubicBezTo>
                <a:cubicBezTo>
                  <a:pt x="0" y="929252"/>
                  <a:pt x="929252" y="0"/>
                  <a:pt x="2075543" y="0"/>
                </a:cubicBezTo>
                <a:close/>
              </a:path>
            </a:pathLst>
          </a:custGeom>
          <a:solidFill>
            <a:srgbClr val="EF4150"/>
          </a:solidFill>
          <a:ln>
            <a:noFill/>
          </a:ln>
        </p:spPr>
        <p:style>
          <a:lnRef idx="2">
            <a:srgbClr val="EF4150">
              <a:shade val="50000"/>
            </a:srgbClr>
          </a:lnRef>
          <a:fillRef idx="1">
            <a:srgbClr val="EF4150"/>
          </a:fillRef>
          <a:effectRef idx="0">
            <a:srgbClr val="EF4150"/>
          </a:effectRef>
          <a:fontRef idx="minor">
            <a:srgbClr val="FFFFFF"/>
          </a:fontRef>
        </p:style>
        <p:txBody>
          <a:bodyPr anchor="ctr">
            <a:normAutofit/>
          </a:bodyPr>
          <a:lstStyle/>
          <a:p>
            <a:pPr algn="ctr" eaLnBrk="1" hangingPunct="1">
              <a:spcBef>
                <a:spcPct val="0"/>
              </a:spcBef>
              <a:spcAft>
                <a:spcPct val="0"/>
              </a:spcAft>
              <a:defRPr/>
            </a:pPr>
            <a:endParaRPr lang="zh-CN" altLang="en-US" sz="1800">
              <a:solidFill>
                <a:srgbClr val="4D4D4D"/>
              </a:solidFill>
            </a:endParaRPr>
          </a:p>
        </p:txBody>
      </p:sp>
      <p:sp>
        <p:nvSpPr>
          <p:cNvPr id="72" name="任意多边形 71"/>
          <p:cNvSpPr/>
          <p:nvPr>
            <p:custDataLst>
              <p:tags r:id="rId5"/>
            </p:custDataLst>
          </p:nvPr>
        </p:nvSpPr>
        <p:spPr>
          <a:xfrm rot="10800000">
            <a:off x="2881888" y="2575757"/>
            <a:ext cx="1621895" cy="3065535"/>
          </a:xfrm>
          <a:custGeom>
            <a:avLst/>
            <a:gdLst>
              <a:gd name="connsiteX0" fmla="*/ 2075543 w 2194909"/>
              <a:gd name="connsiteY0" fmla="*/ 0 h 4151086"/>
              <a:gd name="connsiteX1" fmla="*/ 2194909 w 2194909"/>
              <a:gd name="connsiteY1" fmla="*/ 6028 h 4151086"/>
              <a:gd name="connsiteX2" fmla="*/ 2102063 w 2194909"/>
              <a:gd name="connsiteY2" fmla="*/ 10716 h 4151086"/>
              <a:gd name="connsiteX3" fmla="*/ 238732 w 2194909"/>
              <a:gd name="connsiteY3" fmla="*/ 2075543 h 4151086"/>
              <a:gd name="connsiteX4" fmla="*/ 2102063 w 2194909"/>
              <a:gd name="connsiteY4" fmla="*/ 4140370 h 4151086"/>
              <a:gd name="connsiteX5" fmla="*/ 2194909 w 2194909"/>
              <a:gd name="connsiteY5" fmla="*/ 4145059 h 4151086"/>
              <a:gd name="connsiteX6" fmla="*/ 2075543 w 2194909"/>
              <a:gd name="connsiteY6" fmla="*/ 4151086 h 4151086"/>
              <a:gd name="connsiteX7" fmla="*/ 0 w 2194909"/>
              <a:gd name="connsiteY7" fmla="*/ 2075543 h 4151086"/>
              <a:gd name="connsiteX8" fmla="*/ 2075543 w 2194909"/>
              <a:gd name="connsiteY8" fmla="*/ 0 h 415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4909" h="4151086">
                <a:moveTo>
                  <a:pt x="2075543" y="0"/>
                </a:moveTo>
                <a:lnTo>
                  <a:pt x="2194909" y="6028"/>
                </a:lnTo>
                <a:lnTo>
                  <a:pt x="2102063" y="10716"/>
                </a:lnTo>
                <a:cubicBezTo>
                  <a:pt x="1055458" y="117004"/>
                  <a:pt x="238732" y="1000895"/>
                  <a:pt x="238732" y="2075543"/>
                </a:cubicBezTo>
                <a:cubicBezTo>
                  <a:pt x="238732" y="3150191"/>
                  <a:pt x="1055458" y="4034082"/>
                  <a:pt x="2102063" y="4140370"/>
                </a:cubicBezTo>
                <a:lnTo>
                  <a:pt x="2194909" y="4145059"/>
                </a:lnTo>
                <a:lnTo>
                  <a:pt x="2075543" y="4151086"/>
                </a:lnTo>
                <a:cubicBezTo>
                  <a:pt x="929252" y="4151086"/>
                  <a:pt x="0" y="3221834"/>
                  <a:pt x="0" y="2075543"/>
                </a:cubicBezTo>
                <a:cubicBezTo>
                  <a:pt x="0" y="929252"/>
                  <a:pt x="929252" y="0"/>
                  <a:pt x="2075543" y="0"/>
                </a:cubicBezTo>
                <a:close/>
              </a:path>
            </a:pathLst>
          </a:custGeom>
          <a:solidFill>
            <a:srgbClr val="58BDA8"/>
          </a:solidFill>
          <a:ln>
            <a:noFill/>
          </a:ln>
        </p:spPr>
        <p:style>
          <a:lnRef idx="2">
            <a:srgbClr val="EF4150">
              <a:shade val="50000"/>
            </a:srgbClr>
          </a:lnRef>
          <a:fillRef idx="1">
            <a:srgbClr val="EF4150"/>
          </a:fillRef>
          <a:effectRef idx="0">
            <a:srgbClr val="EF4150"/>
          </a:effectRef>
          <a:fontRef idx="minor">
            <a:srgbClr val="FFFFFF"/>
          </a:fontRef>
        </p:style>
        <p:txBody>
          <a:bodyPr anchor="ctr">
            <a:normAutofit/>
          </a:bodyPr>
          <a:lstStyle/>
          <a:p>
            <a:pPr algn="ctr" eaLnBrk="1" hangingPunct="1">
              <a:spcBef>
                <a:spcPct val="0"/>
              </a:spcBef>
              <a:spcAft>
                <a:spcPct val="0"/>
              </a:spcAft>
              <a:defRPr/>
            </a:pPr>
            <a:endParaRPr lang="zh-CN" altLang="en-US" sz="1800">
              <a:solidFill>
                <a:srgbClr val="4D4D4D"/>
              </a:solidFill>
            </a:endParaRPr>
          </a:p>
        </p:txBody>
      </p:sp>
      <p:sp>
        <p:nvSpPr>
          <p:cNvPr id="73" name="圆角矩形 72"/>
          <p:cNvSpPr/>
          <p:nvPr>
            <p:custDataLst>
              <p:tags r:id="rId6"/>
            </p:custDataLst>
          </p:nvPr>
        </p:nvSpPr>
        <p:spPr>
          <a:xfrm>
            <a:off x="5375143" y="2843771"/>
            <a:ext cx="2422875" cy="385831"/>
          </a:xfrm>
          <a:prstGeom prst="roundRect">
            <a:avLst>
              <a:gd name="adj" fmla="val 50000"/>
            </a:avLst>
          </a:prstGeom>
          <a:solidFill>
            <a:srgbClr val="FFFFFF"/>
          </a:solidFill>
          <a:ln>
            <a:solidFill>
              <a:srgbClr val="EF4150"/>
            </a:solidFill>
          </a:ln>
        </p:spPr>
        <p:style>
          <a:lnRef idx="2">
            <a:srgbClr val="EF4150">
              <a:shade val="50000"/>
            </a:srgbClr>
          </a:lnRef>
          <a:fillRef idx="1">
            <a:srgbClr val="EF4150"/>
          </a:fillRef>
          <a:effectRef idx="0">
            <a:srgbClr val="EF4150"/>
          </a:effectRef>
          <a:fontRef idx="minor">
            <a:srgbClr val="FFFFFF"/>
          </a:fontRef>
        </p:style>
        <p:txBody>
          <a:bodyPr anchor="ctr">
            <a:normAutofit fontScale="60000"/>
          </a:bodyPr>
          <a:lstStyle/>
          <a:p>
            <a:pPr algn="ctr" eaLnBrk="1" hangingPunct="1">
              <a:spcBef>
                <a:spcPct val="0"/>
              </a:spcBef>
              <a:spcAft>
                <a:spcPct val="0"/>
              </a:spcAft>
              <a:defRPr/>
            </a:pPr>
            <a:endParaRPr lang="zh-CN" altLang="en-US" sz="1800">
              <a:solidFill>
                <a:srgbClr val="4D4D4D"/>
              </a:solidFill>
            </a:endParaRPr>
          </a:p>
        </p:txBody>
      </p:sp>
      <p:sp>
        <p:nvSpPr>
          <p:cNvPr id="74" name="椭圆 73"/>
          <p:cNvSpPr/>
          <p:nvPr>
            <p:custDataLst>
              <p:tags r:id="rId7"/>
            </p:custDataLst>
          </p:nvPr>
        </p:nvSpPr>
        <p:spPr>
          <a:xfrm>
            <a:off x="5359897" y="2810934"/>
            <a:ext cx="450331" cy="450331"/>
          </a:xfrm>
          <a:prstGeom prst="ellipse">
            <a:avLst/>
          </a:prstGeom>
          <a:solidFill>
            <a:srgbClr val="EF4150"/>
          </a:solidFill>
          <a:ln>
            <a:noFill/>
          </a:ln>
        </p:spPr>
        <p:style>
          <a:lnRef idx="2">
            <a:srgbClr val="EF4150">
              <a:shade val="50000"/>
            </a:srgbClr>
          </a:lnRef>
          <a:fillRef idx="1">
            <a:srgbClr val="EF4150"/>
          </a:fillRef>
          <a:effectRef idx="0">
            <a:srgbClr val="EF4150"/>
          </a:effectRef>
          <a:fontRef idx="minor">
            <a:srgbClr val="FFFFFF"/>
          </a:fontRef>
        </p:style>
        <p:txBody>
          <a:bodyPr anchor="ctr">
            <a:normAutofit fontScale="80000"/>
          </a:bodyPr>
          <a:lstStyle/>
          <a:p>
            <a:pPr algn="ctr" eaLnBrk="1" hangingPunct="1">
              <a:spcBef>
                <a:spcPct val="0"/>
              </a:spcBef>
              <a:spcAft>
                <a:spcPct val="0"/>
              </a:spcAft>
              <a:defRPr/>
            </a:pPr>
            <a:endParaRPr lang="zh-CN" altLang="en-US" sz="1800">
              <a:solidFill>
                <a:srgbClr val="4D4D4D"/>
              </a:solidFill>
            </a:endParaRPr>
          </a:p>
        </p:txBody>
      </p:sp>
      <p:sp>
        <p:nvSpPr>
          <p:cNvPr id="75" name="文本框 54"/>
          <p:cNvSpPr txBox="1">
            <a:spLocks noChangeArrowheads="1"/>
          </p:cNvSpPr>
          <p:nvPr>
            <p:custDataLst>
              <p:tags r:id="rId8"/>
            </p:custDataLst>
          </p:nvPr>
        </p:nvSpPr>
        <p:spPr bwMode="auto">
          <a:xfrm>
            <a:off x="5839547" y="2909444"/>
            <a:ext cx="1791763" cy="2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itchFamily="34" charset="0"/>
              <a:buChar char="•"/>
              <a:defRPr sz="2800">
                <a:solidFill>
                  <a:srgbClr val="4D4D4D"/>
                </a:solidFill>
                <a:latin typeface="Calibri"/>
                <a:ea typeface="宋体" pitchFamily="2" charset="-122"/>
              </a:defRPr>
            </a:lvl1pPr>
            <a:lvl2pPr marL="742950" indent="-285750">
              <a:lnSpc>
                <a:spcPct val="90000"/>
              </a:lnSpc>
              <a:spcBef>
                <a:spcPts val="500"/>
              </a:spcBef>
              <a:buFont typeface="Arial" pitchFamily="34" charset="0"/>
              <a:buChar char="•"/>
              <a:defRPr sz="2400">
                <a:solidFill>
                  <a:srgbClr val="4D4D4D"/>
                </a:solidFill>
                <a:latin typeface="Calibri"/>
                <a:ea typeface="宋体" pitchFamily="2" charset="-122"/>
              </a:defRPr>
            </a:lvl2pPr>
            <a:lvl3pPr marL="1143000" indent="-228600">
              <a:lnSpc>
                <a:spcPct val="90000"/>
              </a:lnSpc>
              <a:spcBef>
                <a:spcPts val="500"/>
              </a:spcBef>
              <a:buFont typeface="Arial" pitchFamily="34" charset="0"/>
              <a:buChar char="•"/>
              <a:defRPr sz="2000">
                <a:solidFill>
                  <a:srgbClr val="4D4D4D"/>
                </a:solidFill>
                <a:latin typeface="Calibri"/>
                <a:ea typeface="宋体" pitchFamily="2" charset="-122"/>
              </a:defRPr>
            </a:lvl3pPr>
            <a:lvl4pPr marL="1600200" indent="-228600">
              <a:lnSpc>
                <a:spcPct val="90000"/>
              </a:lnSpc>
              <a:spcBef>
                <a:spcPts val="500"/>
              </a:spcBef>
              <a:buFont typeface="Arial" pitchFamily="34" charset="0"/>
              <a:buChar char="•"/>
              <a:defRPr>
                <a:solidFill>
                  <a:srgbClr val="4D4D4D"/>
                </a:solidFill>
                <a:latin typeface="Calibri"/>
                <a:ea typeface="宋体" pitchFamily="2" charset="-122"/>
              </a:defRPr>
            </a:lvl4pPr>
            <a:lvl5pPr marL="2057400" indent="-228600">
              <a:lnSpc>
                <a:spcPct val="90000"/>
              </a:lnSpc>
              <a:spcBef>
                <a:spcPts val="500"/>
              </a:spcBef>
              <a:buFont typeface="Arial" pitchFamily="34" charset="0"/>
              <a:buChar char="•"/>
              <a:defRPr>
                <a:solidFill>
                  <a:srgbClr val="4D4D4D"/>
                </a:solidFill>
                <a:latin typeface="Calibri"/>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9pPr>
          </a:lstStyle>
          <a:p>
            <a:pPr eaLnBrk="1" hangingPunct="1">
              <a:spcBef>
                <a:spcPct val="0"/>
              </a:spcBef>
              <a:buFontTx/>
              <a:buNone/>
            </a:pPr>
            <a:r>
              <a:rPr lang="zh-CN" altLang="en-US" sz="2000" b="1">
                <a:latin typeface="Arial" pitchFamily="34" charset="0"/>
                <a:ea typeface="黑体" pitchFamily="49" charset="-122"/>
              </a:rPr>
              <a:t>论敌的优势</a:t>
            </a:r>
          </a:p>
        </p:txBody>
      </p:sp>
      <p:sp>
        <p:nvSpPr>
          <p:cNvPr id="76" name="圆角矩形 75"/>
          <p:cNvSpPr/>
          <p:nvPr>
            <p:custDataLst>
              <p:tags r:id="rId9"/>
            </p:custDataLst>
          </p:nvPr>
        </p:nvSpPr>
        <p:spPr>
          <a:xfrm>
            <a:off x="4833183" y="3951994"/>
            <a:ext cx="2424048" cy="385831"/>
          </a:xfrm>
          <a:prstGeom prst="roundRect">
            <a:avLst>
              <a:gd name="adj" fmla="val 50000"/>
            </a:avLst>
          </a:prstGeom>
          <a:solidFill>
            <a:srgbClr val="FFFFFF"/>
          </a:solidFill>
          <a:ln>
            <a:solidFill>
              <a:srgbClr val="EF4150"/>
            </a:solidFill>
          </a:ln>
        </p:spPr>
        <p:style>
          <a:lnRef idx="2">
            <a:srgbClr val="EF4150">
              <a:shade val="50000"/>
            </a:srgbClr>
          </a:lnRef>
          <a:fillRef idx="1">
            <a:srgbClr val="EF4150"/>
          </a:fillRef>
          <a:effectRef idx="0">
            <a:srgbClr val="EF4150"/>
          </a:effectRef>
          <a:fontRef idx="minor">
            <a:srgbClr val="FFFFFF"/>
          </a:fontRef>
        </p:style>
        <p:txBody>
          <a:bodyPr anchor="ctr">
            <a:normAutofit fontScale="60000"/>
          </a:bodyPr>
          <a:lstStyle/>
          <a:p>
            <a:pPr algn="ctr" eaLnBrk="1" hangingPunct="1">
              <a:spcBef>
                <a:spcPct val="0"/>
              </a:spcBef>
              <a:spcAft>
                <a:spcPct val="0"/>
              </a:spcAft>
              <a:defRPr/>
            </a:pPr>
            <a:endParaRPr lang="zh-CN" altLang="en-US" sz="1800">
              <a:solidFill>
                <a:srgbClr val="4D4D4D"/>
              </a:solidFill>
            </a:endParaRPr>
          </a:p>
        </p:txBody>
      </p:sp>
      <p:sp>
        <p:nvSpPr>
          <p:cNvPr id="77" name="椭圆 76"/>
          <p:cNvSpPr/>
          <p:nvPr>
            <p:custDataLst>
              <p:tags r:id="rId10"/>
            </p:custDataLst>
          </p:nvPr>
        </p:nvSpPr>
        <p:spPr>
          <a:xfrm>
            <a:off x="4819110" y="3920330"/>
            <a:ext cx="450331" cy="450331"/>
          </a:xfrm>
          <a:prstGeom prst="ellipse">
            <a:avLst/>
          </a:prstGeom>
          <a:solidFill>
            <a:srgbClr val="EF4150"/>
          </a:solidFill>
          <a:ln>
            <a:noFill/>
          </a:ln>
        </p:spPr>
        <p:style>
          <a:lnRef idx="2">
            <a:srgbClr val="EF4150">
              <a:shade val="50000"/>
            </a:srgbClr>
          </a:lnRef>
          <a:fillRef idx="1">
            <a:srgbClr val="EF4150"/>
          </a:fillRef>
          <a:effectRef idx="0">
            <a:srgbClr val="EF4150"/>
          </a:effectRef>
          <a:fontRef idx="minor">
            <a:srgbClr val="FFFFFF"/>
          </a:fontRef>
        </p:style>
        <p:txBody>
          <a:bodyPr anchor="ctr">
            <a:normAutofit fontScale="80000"/>
          </a:bodyPr>
          <a:lstStyle/>
          <a:p>
            <a:pPr algn="ctr" eaLnBrk="1" hangingPunct="1">
              <a:spcBef>
                <a:spcPct val="0"/>
              </a:spcBef>
              <a:spcAft>
                <a:spcPct val="0"/>
              </a:spcAft>
              <a:defRPr/>
            </a:pPr>
            <a:endParaRPr lang="zh-CN" altLang="en-US" sz="1800">
              <a:solidFill>
                <a:srgbClr val="4D4D4D"/>
              </a:solidFill>
            </a:endParaRPr>
          </a:p>
        </p:txBody>
      </p:sp>
      <p:sp>
        <p:nvSpPr>
          <p:cNvPr id="78" name="文本框 55"/>
          <p:cNvSpPr txBox="1">
            <a:spLocks noChangeArrowheads="1"/>
          </p:cNvSpPr>
          <p:nvPr>
            <p:custDataLst>
              <p:tags r:id="rId11"/>
            </p:custDataLst>
          </p:nvPr>
        </p:nvSpPr>
        <p:spPr bwMode="auto">
          <a:xfrm>
            <a:off x="5291722" y="4018840"/>
            <a:ext cx="1791763" cy="27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itchFamily="34" charset="0"/>
              <a:buChar char="•"/>
              <a:defRPr sz="2800">
                <a:solidFill>
                  <a:srgbClr val="4D4D4D"/>
                </a:solidFill>
                <a:latin typeface="Calibri"/>
                <a:ea typeface="宋体" pitchFamily="2" charset="-122"/>
              </a:defRPr>
            </a:lvl1pPr>
            <a:lvl2pPr marL="742950" indent="-285750">
              <a:lnSpc>
                <a:spcPct val="90000"/>
              </a:lnSpc>
              <a:spcBef>
                <a:spcPts val="500"/>
              </a:spcBef>
              <a:buFont typeface="Arial" pitchFamily="34" charset="0"/>
              <a:buChar char="•"/>
              <a:defRPr sz="2400">
                <a:solidFill>
                  <a:srgbClr val="4D4D4D"/>
                </a:solidFill>
                <a:latin typeface="Calibri"/>
                <a:ea typeface="宋体" pitchFamily="2" charset="-122"/>
              </a:defRPr>
            </a:lvl2pPr>
            <a:lvl3pPr marL="1143000" indent="-228600">
              <a:lnSpc>
                <a:spcPct val="90000"/>
              </a:lnSpc>
              <a:spcBef>
                <a:spcPts val="500"/>
              </a:spcBef>
              <a:buFont typeface="Arial" pitchFamily="34" charset="0"/>
              <a:buChar char="•"/>
              <a:defRPr sz="2000">
                <a:solidFill>
                  <a:srgbClr val="4D4D4D"/>
                </a:solidFill>
                <a:latin typeface="Calibri"/>
                <a:ea typeface="宋体" pitchFamily="2" charset="-122"/>
              </a:defRPr>
            </a:lvl3pPr>
            <a:lvl4pPr marL="1600200" indent="-228600">
              <a:lnSpc>
                <a:spcPct val="90000"/>
              </a:lnSpc>
              <a:spcBef>
                <a:spcPts val="500"/>
              </a:spcBef>
              <a:buFont typeface="Arial" pitchFamily="34" charset="0"/>
              <a:buChar char="•"/>
              <a:defRPr>
                <a:solidFill>
                  <a:srgbClr val="4D4D4D"/>
                </a:solidFill>
                <a:latin typeface="Calibri"/>
                <a:ea typeface="宋体" pitchFamily="2" charset="-122"/>
              </a:defRPr>
            </a:lvl4pPr>
            <a:lvl5pPr marL="2057400" indent="-228600">
              <a:lnSpc>
                <a:spcPct val="90000"/>
              </a:lnSpc>
              <a:spcBef>
                <a:spcPts val="500"/>
              </a:spcBef>
              <a:buFont typeface="Arial" pitchFamily="34" charset="0"/>
              <a:buChar char="•"/>
              <a:defRPr>
                <a:solidFill>
                  <a:srgbClr val="4D4D4D"/>
                </a:solidFill>
                <a:latin typeface="Calibri"/>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9pPr>
          </a:lstStyle>
          <a:p>
            <a:pPr eaLnBrk="1" hangingPunct="1">
              <a:spcBef>
                <a:spcPct val="0"/>
              </a:spcBef>
              <a:buFontTx/>
              <a:buNone/>
            </a:pPr>
            <a:r>
              <a:rPr lang="zh-CN" altLang="en-US" sz="2000" b="1">
                <a:latin typeface="Arial" pitchFamily="34" charset="0"/>
                <a:ea typeface="黑体" pitchFamily="49" charset="-122"/>
              </a:rPr>
              <a:t>论敌的观点</a:t>
            </a:r>
          </a:p>
        </p:txBody>
      </p:sp>
      <p:sp>
        <p:nvSpPr>
          <p:cNvPr id="79" name="圆角矩形 78"/>
          <p:cNvSpPr/>
          <p:nvPr>
            <p:custDataLst>
              <p:tags r:id="rId12"/>
            </p:custDataLst>
          </p:nvPr>
        </p:nvSpPr>
        <p:spPr>
          <a:xfrm>
            <a:off x="5391535" y="5003980"/>
            <a:ext cx="2422875" cy="387003"/>
          </a:xfrm>
          <a:prstGeom prst="roundRect">
            <a:avLst>
              <a:gd name="adj" fmla="val 50000"/>
            </a:avLst>
          </a:prstGeom>
          <a:solidFill>
            <a:srgbClr val="FFFFFF"/>
          </a:solidFill>
          <a:ln>
            <a:solidFill>
              <a:srgbClr val="EF4150"/>
            </a:solidFill>
          </a:ln>
        </p:spPr>
        <p:style>
          <a:lnRef idx="2">
            <a:srgbClr val="EF4150">
              <a:shade val="50000"/>
            </a:srgbClr>
          </a:lnRef>
          <a:fillRef idx="1">
            <a:srgbClr val="EF4150"/>
          </a:fillRef>
          <a:effectRef idx="0">
            <a:srgbClr val="EF4150"/>
          </a:effectRef>
          <a:fontRef idx="minor">
            <a:srgbClr val="FFFFFF"/>
          </a:fontRef>
        </p:style>
        <p:txBody>
          <a:bodyPr anchor="ctr">
            <a:normAutofit fontScale="60000"/>
          </a:bodyPr>
          <a:lstStyle/>
          <a:p>
            <a:pPr algn="ctr" eaLnBrk="1" hangingPunct="1">
              <a:spcBef>
                <a:spcPct val="0"/>
              </a:spcBef>
              <a:spcAft>
                <a:spcPct val="0"/>
              </a:spcAft>
              <a:defRPr/>
            </a:pPr>
            <a:endParaRPr lang="zh-CN" altLang="en-US" sz="1800">
              <a:solidFill>
                <a:srgbClr val="4D4D4D"/>
              </a:solidFill>
            </a:endParaRPr>
          </a:p>
        </p:txBody>
      </p:sp>
      <p:sp>
        <p:nvSpPr>
          <p:cNvPr id="80" name="椭圆 79"/>
          <p:cNvSpPr/>
          <p:nvPr>
            <p:custDataLst>
              <p:tags r:id="rId13"/>
            </p:custDataLst>
          </p:nvPr>
        </p:nvSpPr>
        <p:spPr>
          <a:xfrm>
            <a:off x="5376290" y="4972315"/>
            <a:ext cx="450331" cy="450331"/>
          </a:xfrm>
          <a:prstGeom prst="ellipse">
            <a:avLst/>
          </a:prstGeom>
          <a:solidFill>
            <a:srgbClr val="EF4150"/>
          </a:solidFill>
          <a:ln>
            <a:noFill/>
          </a:ln>
        </p:spPr>
        <p:style>
          <a:lnRef idx="2">
            <a:srgbClr val="EF4150">
              <a:shade val="50000"/>
            </a:srgbClr>
          </a:lnRef>
          <a:fillRef idx="1">
            <a:srgbClr val="EF4150"/>
          </a:fillRef>
          <a:effectRef idx="0">
            <a:srgbClr val="EF4150"/>
          </a:effectRef>
          <a:fontRef idx="minor">
            <a:srgbClr val="FFFFFF"/>
          </a:fontRef>
        </p:style>
        <p:txBody>
          <a:bodyPr anchor="ctr">
            <a:normAutofit fontScale="80000"/>
          </a:bodyPr>
          <a:lstStyle/>
          <a:p>
            <a:pPr algn="ctr" eaLnBrk="1" hangingPunct="1">
              <a:spcBef>
                <a:spcPct val="0"/>
              </a:spcBef>
              <a:spcAft>
                <a:spcPct val="0"/>
              </a:spcAft>
              <a:defRPr/>
            </a:pPr>
            <a:endParaRPr lang="zh-CN" altLang="en-US" sz="1800">
              <a:solidFill>
                <a:srgbClr val="4D4D4D"/>
              </a:solidFill>
            </a:endParaRPr>
          </a:p>
        </p:txBody>
      </p:sp>
      <p:sp>
        <p:nvSpPr>
          <p:cNvPr id="81" name="文本框 56"/>
          <p:cNvSpPr txBox="1">
            <a:spLocks noChangeArrowheads="1"/>
          </p:cNvSpPr>
          <p:nvPr>
            <p:custDataLst>
              <p:tags r:id="rId14"/>
            </p:custDataLst>
          </p:nvPr>
        </p:nvSpPr>
        <p:spPr bwMode="auto">
          <a:xfrm>
            <a:off x="5879394" y="5074344"/>
            <a:ext cx="1792836" cy="2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itchFamily="34" charset="0"/>
              <a:buChar char="•"/>
              <a:defRPr sz="2800">
                <a:solidFill>
                  <a:srgbClr val="4D4D4D"/>
                </a:solidFill>
                <a:latin typeface="Calibri"/>
                <a:ea typeface="宋体" pitchFamily="2" charset="-122"/>
              </a:defRPr>
            </a:lvl1pPr>
            <a:lvl2pPr marL="742950" indent="-285750">
              <a:lnSpc>
                <a:spcPct val="90000"/>
              </a:lnSpc>
              <a:spcBef>
                <a:spcPts val="500"/>
              </a:spcBef>
              <a:buFont typeface="Arial" pitchFamily="34" charset="0"/>
              <a:buChar char="•"/>
              <a:defRPr sz="2400">
                <a:solidFill>
                  <a:srgbClr val="4D4D4D"/>
                </a:solidFill>
                <a:latin typeface="Calibri"/>
                <a:ea typeface="宋体" pitchFamily="2" charset="-122"/>
              </a:defRPr>
            </a:lvl2pPr>
            <a:lvl3pPr marL="1143000" indent="-228600">
              <a:lnSpc>
                <a:spcPct val="90000"/>
              </a:lnSpc>
              <a:spcBef>
                <a:spcPts val="500"/>
              </a:spcBef>
              <a:buFont typeface="Arial" pitchFamily="34" charset="0"/>
              <a:buChar char="•"/>
              <a:defRPr sz="2000">
                <a:solidFill>
                  <a:srgbClr val="4D4D4D"/>
                </a:solidFill>
                <a:latin typeface="Calibri"/>
                <a:ea typeface="宋体" pitchFamily="2" charset="-122"/>
              </a:defRPr>
            </a:lvl3pPr>
            <a:lvl4pPr marL="1600200" indent="-228600">
              <a:lnSpc>
                <a:spcPct val="90000"/>
              </a:lnSpc>
              <a:spcBef>
                <a:spcPts val="500"/>
              </a:spcBef>
              <a:buFont typeface="Arial" pitchFamily="34" charset="0"/>
              <a:buChar char="•"/>
              <a:defRPr>
                <a:solidFill>
                  <a:srgbClr val="4D4D4D"/>
                </a:solidFill>
                <a:latin typeface="Calibri"/>
                <a:ea typeface="宋体" pitchFamily="2" charset="-122"/>
              </a:defRPr>
            </a:lvl4pPr>
            <a:lvl5pPr marL="2057400" indent="-228600">
              <a:lnSpc>
                <a:spcPct val="90000"/>
              </a:lnSpc>
              <a:spcBef>
                <a:spcPts val="500"/>
              </a:spcBef>
              <a:buFont typeface="Arial" pitchFamily="34" charset="0"/>
              <a:buChar char="•"/>
              <a:defRPr>
                <a:solidFill>
                  <a:srgbClr val="4D4D4D"/>
                </a:solidFill>
                <a:latin typeface="Calibri"/>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9pPr>
          </a:lstStyle>
          <a:p>
            <a:pPr eaLnBrk="1" hangingPunct="1">
              <a:spcBef>
                <a:spcPct val="0"/>
              </a:spcBef>
              <a:buFontTx/>
              <a:buNone/>
            </a:pPr>
            <a:r>
              <a:rPr lang="zh-CN" altLang="en-US" sz="2000" b="1">
                <a:latin typeface="Arial" pitchFamily="34" charset="0"/>
                <a:ea typeface="黑体" pitchFamily="49" charset="-122"/>
              </a:rPr>
              <a:t>论敌的劣势</a:t>
            </a:r>
          </a:p>
        </p:txBody>
      </p:sp>
      <p:sp>
        <p:nvSpPr>
          <p:cNvPr id="82" name="圆角矩形 81"/>
          <p:cNvSpPr/>
          <p:nvPr>
            <p:custDataLst>
              <p:tags r:id="rId15"/>
            </p:custDataLst>
          </p:nvPr>
        </p:nvSpPr>
        <p:spPr>
          <a:xfrm rot="10800000">
            <a:off x="1190712" y="2843771"/>
            <a:ext cx="2422875" cy="385831"/>
          </a:xfrm>
          <a:prstGeom prst="roundRect">
            <a:avLst>
              <a:gd name="adj" fmla="val 50000"/>
            </a:avLst>
          </a:prstGeom>
          <a:solidFill>
            <a:srgbClr val="FFFFFF"/>
          </a:solidFill>
          <a:ln>
            <a:solidFill>
              <a:srgbClr val="58BDA8"/>
            </a:solidFill>
          </a:ln>
        </p:spPr>
        <p:style>
          <a:lnRef idx="2">
            <a:srgbClr val="EF4150">
              <a:shade val="50000"/>
            </a:srgbClr>
          </a:lnRef>
          <a:fillRef idx="1">
            <a:srgbClr val="EF4150"/>
          </a:fillRef>
          <a:effectRef idx="0">
            <a:srgbClr val="EF4150"/>
          </a:effectRef>
          <a:fontRef idx="minor">
            <a:srgbClr val="FFFFFF"/>
          </a:fontRef>
        </p:style>
        <p:txBody>
          <a:bodyPr anchor="ctr">
            <a:normAutofit fontScale="60000"/>
          </a:bodyPr>
          <a:lstStyle/>
          <a:p>
            <a:pPr algn="ctr" eaLnBrk="1" hangingPunct="1">
              <a:spcBef>
                <a:spcPct val="0"/>
              </a:spcBef>
              <a:spcAft>
                <a:spcPct val="0"/>
              </a:spcAft>
              <a:defRPr/>
            </a:pPr>
            <a:endParaRPr lang="zh-CN" altLang="en-US" sz="1800">
              <a:solidFill>
                <a:srgbClr val="4D4D4D"/>
              </a:solidFill>
            </a:endParaRPr>
          </a:p>
        </p:txBody>
      </p:sp>
      <p:sp>
        <p:nvSpPr>
          <p:cNvPr id="83" name="椭圆 82"/>
          <p:cNvSpPr/>
          <p:nvPr>
            <p:custDataLst>
              <p:tags r:id="rId16"/>
            </p:custDataLst>
          </p:nvPr>
        </p:nvSpPr>
        <p:spPr>
          <a:xfrm rot="10800000">
            <a:off x="3178502" y="2810934"/>
            <a:ext cx="450331" cy="450331"/>
          </a:xfrm>
          <a:prstGeom prst="ellipse">
            <a:avLst/>
          </a:prstGeom>
          <a:solidFill>
            <a:srgbClr val="58BDA8"/>
          </a:solidFill>
          <a:ln>
            <a:noFill/>
          </a:ln>
        </p:spPr>
        <p:style>
          <a:lnRef idx="2">
            <a:srgbClr val="EF4150">
              <a:shade val="50000"/>
            </a:srgbClr>
          </a:lnRef>
          <a:fillRef idx="1">
            <a:srgbClr val="EF4150"/>
          </a:fillRef>
          <a:effectRef idx="0">
            <a:srgbClr val="EF4150"/>
          </a:effectRef>
          <a:fontRef idx="minor">
            <a:srgbClr val="FFFFFF"/>
          </a:fontRef>
        </p:style>
        <p:txBody>
          <a:bodyPr anchor="ctr">
            <a:normAutofit fontScale="80000"/>
          </a:bodyPr>
          <a:lstStyle/>
          <a:p>
            <a:pPr algn="ctr" eaLnBrk="1" hangingPunct="1">
              <a:spcBef>
                <a:spcPct val="0"/>
              </a:spcBef>
              <a:spcAft>
                <a:spcPct val="0"/>
              </a:spcAft>
              <a:defRPr/>
            </a:pPr>
            <a:endParaRPr lang="zh-CN" altLang="en-US" sz="1800">
              <a:solidFill>
                <a:srgbClr val="4D4D4D"/>
              </a:solidFill>
            </a:endParaRPr>
          </a:p>
        </p:txBody>
      </p:sp>
      <p:sp>
        <p:nvSpPr>
          <p:cNvPr id="84" name="文本框 59"/>
          <p:cNvSpPr txBox="1">
            <a:spLocks noChangeArrowheads="1"/>
          </p:cNvSpPr>
          <p:nvPr>
            <p:custDataLst>
              <p:tags r:id="rId17"/>
            </p:custDataLst>
          </p:nvPr>
        </p:nvSpPr>
        <p:spPr bwMode="auto">
          <a:xfrm>
            <a:off x="1310332" y="2910618"/>
            <a:ext cx="1792835" cy="27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itchFamily="34" charset="0"/>
              <a:buChar char="•"/>
              <a:defRPr sz="2800">
                <a:solidFill>
                  <a:srgbClr val="4D4D4D"/>
                </a:solidFill>
                <a:latin typeface="Calibri"/>
                <a:ea typeface="宋体" pitchFamily="2" charset="-122"/>
              </a:defRPr>
            </a:lvl1pPr>
            <a:lvl2pPr marL="742950" indent="-285750">
              <a:lnSpc>
                <a:spcPct val="90000"/>
              </a:lnSpc>
              <a:spcBef>
                <a:spcPts val="500"/>
              </a:spcBef>
              <a:buFont typeface="Arial" pitchFamily="34" charset="0"/>
              <a:buChar char="•"/>
              <a:defRPr sz="2400">
                <a:solidFill>
                  <a:srgbClr val="4D4D4D"/>
                </a:solidFill>
                <a:latin typeface="Calibri"/>
                <a:ea typeface="宋体" pitchFamily="2" charset="-122"/>
              </a:defRPr>
            </a:lvl2pPr>
            <a:lvl3pPr marL="1143000" indent="-228600">
              <a:lnSpc>
                <a:spcPct val="90000"/>
              </a:lnSpc>
              <a:spcBef>
                <a:spcPts val="500"/>
              </a:spcBef>
              <a:buFont typeface="Arial" pitchFamily="34" charset="0"/>
              <a:buChar char="•"/>
              <a:defRPr sz="2000">
                <a:solidFill>
                  <a:srgbClr val="4D4D4D"/>
                </a:solidFill>
                <a:latin typeface="Calibri"/>
                <a:ea typeface="宋体" pitchFamily="2" charset="-122"/>
              </a:defRPr>
            </a:lvl3pPr>
            <a:lvl4pPr marL="1600200" indent="-228600">
              <a:lnSpc>
                <a:spcPct val="90000"/>
              </a:lnSpc>
              <a:spcBef>
                <a:spcPts val="500"/>
              </a:spcBef>
              <a:buFont typeface="Arial" pitchFamily="34" charset="0"/>
              <a:buChar char="•"/>
              <a:defRPr>
                <a:solidFill>
                  <a:srgbClr val="4D4D4D"/>
                </a:solidFill>
                <a:latin typeface="Calibri"/>
                <a:ea typeface="宋体" pitchFamily="2" charset="-122"/>
              </a:defRPr>
            </a:lvl4pPr>
            <a:lvl5pPr marL="2057400" indent="-228600">
              <a:lnSpc>
                <a:spcPct val="90000"/>
              </a:lnSpc>
              <a:spcBef>
                <a:spcPts val="500"/>
              </a:spcBef>
              <a:buFont typeface="Arial" pitchFamily="34" charset="0"/>
              <a:buChar char="•"/>
              <a:defRPr>
                <a:solidFill>
                  <a:srgbClr val="4D4D4D"/>
                </a:solidFill>
                <a:latin typeface="Calibri"/>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9pPr>
          </a:lstStyle>
          <a:p>
            <a:pPr eaLnBrk="1" hangingPunct="1">
              <a:spcBef>
                <a:spcPct val="0"/>
              </a:spcBef>
              <a:buFontTx/>
              <a:buNone/>
            </a:pPr>
            <a:r>
              <a:rPr lang="zh-CN" altLang="en-US" sz="2000" b="1">
                <a:latin typeface="Arial" pitchFamily="34" charset="0"/>
                <a:ea typeface="黑体" pitchFamily="49" charset="-122"/>
              </a:rPr>
              <a:t>你的优势</a:t>
            </a:r>
          </a:p>
        </p:txBody>
      </p:sp>
      <p:sp>
        <p:nvSpPr>
          <p:cNvPr id="85" name="圆角矩形 84"/>
          <p:cNvSpPr/>
          <p:nvPr>
            <p:custDataLst>
              <p:tags r:id="rId18"/>
            </p:custDataLst>
          </p:nvPr>
        </p:nvSpPr>
        <p:spPr>
          <a:xfrm rot="10800000">
            <a:off x="1721630" y="3953167"/>
            <a:ext cx="2422875" cy="385830"/>
          </a:xfrm>
          <a:prstGeom prst="roundRect">
            <a:avLst>
              <a:gd name="adj" fmla="val 50000"/>
            </a:avLst>
          </a:prstGeom>
          <a:solidFill>
            <a:srgbClr val="FFFFFF"/>
          </a:solidFill>
          <a:ln>
            <a:solidFill>
              <a:srgbClr val="58BDA8"/>
            </a:solidFill>
          </a:ln>
        </p:spPr>
        <p:style>
          <a:lnRef idx="2">
            <a:srgbClr val="EF4150">
              <a:shade val="50000"/>
            </a:srgbClr>
          </a:lnRef>
          <a:fillRef idx="1">
            <a:srgbClr val="EF4150"/>
          </a:fillRef>
          <a:effectRef idx="0">
            <a:srgbClr val="EF4150"/>
          </a:effectRef>
          <a:fontRef idx="minor">
            <a:srgbClr val="FFFFFF"/>
          </a:fontRef>
        </p:style>
        <p:txBody>
          <a:bodyPr anchor="ctr">
            <a:normAutofit fontScale="60000"/>
          </a:bodyPr>
          <a:lstStyle/>
          <a:p>
            <a:pPr algn="ctr" eaLnBrk="1" hangingPunct="1">
              <a:spcBef>
                <a:spcPct val="0"/>
              </a:spcBef>
              <a:spcAft>
                <a:spcPct val="0"/>
              </a:spcAft>
              <a:defRPr/>
            </a:pPr>
            <a:endParaRPr lang="zh-CN" altLang="en-US" sz="1800">
              <a:solidFill>
                <a:srgbClr val="4D4D4D"/>
              </a:solidFill>
            </a:endParaRPr>
          </a:p>
        </p:txBody>
      </p:sp>
      <p:sp>
        <p:nvSpPr>
          <p:cNvPr id="86" name="椭圆 85"/>
          <p:cNvSpPr/>
          <p:nvPr>
            <p:custDataLst>
              <p:tags r:id="rId19"/>
            </p:custDataLst>
          </p:nvPr>
        </p:nvSpPr>
        <p:spPr>
          <a:xfrm rot="10800000">
            <a:off x="3709419" y="3920330"/>
            <a:ext cx="450331" cy="450331"/>
          </a:xfrm>
          <a:prstGeom prst="ellipse">
            <a:avLst/>
          </a:prstGeom>
          <a:solidFill>
            <a:srgbClr val="58BDA8"/>
          </a:solidFill>
          <a:ln>
            <a:noFill/>
          </a:ln>
        </p:spPr>
        <p:style>
          <a:lnRef idx="2">
            <a:srgbClr val="EF4150">
              <a:shade val="50000"/>
            </a:srgbClr>
          </a:lnRef>
          <a:fillRef idx="1">
            <a:srgbClr val="EF4150"/>
          </a:fillRef>
          <a:effectRef idx="0">
            <a:srgbClr val="EF4150"/>
          </a:effectRef>
          <a:fontRef idx="minor">
            <a:srgbClr val="FFFFFF"/>
          </a:fontRef>
        </p:style>
        <p:txBody>
          <a:bodyPr anchor="ctr">
            <a:normAutofit fontScale="80000"/>
          </a:bodyPr>
          <a:lstStyle/>
          <a:p>
            <a:pPr algn="ctr" eaLnBrk="1" hangingPunct="1">
              <a:spcBef>
                <a:spcPct val="0"/>
              </a:spcBef>
              <a:spcAft>
                <a:spcPct val="0"/>
              </a:spcAft>
              <a:defRPr/>
            </a:pPr>
            <a:endParaRPr lang="zh-CN" altLang="en-US" sz="1800">
              <a:solidFill>
                <a:srgbClr val="4D4D4D"/>
              </a:solidFill>
            </a:endParaRPr>
          </a:p>
        </p:txBody>
      </p:sp>
      <p:sp>
        <p:nvSpPr>
          <p:cNvPr id="87" name="文本框 60"/>
          <p:cNvSpPr txBox="1">
            <a:spLocks noChangeArrowheads="1"/>
          </p:cNvSpPr>
          <p:nvPr>
            <p:custDataLst>
              <p:tags r:id="rId20"/>
            </p:custDataLst>
          </p:nvPr>
        </p:nvSpPr>
        <p:spPr bwMode="auto">
          <a:xfrm>
            <a:off x="1864704" y="4009459"/>
            <a:ext cx="1792835" cy="27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itchFamily="34" charset="0"/>
              <a:buChar char="•"/>
              <a:defRPr sz="2800">
                <a:solidFill>
                  <a:srgbClr val="4D4D4D"/>
                </a:solidFill>
                <a:latin typeface="Calibri"/>
                <a:ea typeface="宋体" pitchFamily="2" charset="-122"/>
              </a:defRPr>
            </a:lvl1pPr>
            <a:lvl2pPr marL="742950" indent="-285750">
              <a:lnSpc>
                <a:spcPct val="90000"/>
              </a:lnSpc>
              <a:spcBef>
                <a:spcPts val="500"/>
              </a:spcBef>
              <a:buFont typeface="Arial" pitchFamily="34" charset="0"/>
              <a:buChar char="•"/>
              <a:defRPr sz="2400">
                <a:solidFill>
                  <a:srgbClr val="4D4D4D"/>
                </a:solidFill>
                <a:latin typeface="Calibri"/>
                <a:ea typeface="宋体" pitchFamily="2" charset="-122"/>
              </a:defRPr>
            </a:lvl2pPr>
            <a:lvl3pPr marL="1143000" indent="-228600">
              <a:lnSpc>
                <a:spcPct val="90000"/>
              </a:lnSpc>
              <a:spcBef>
                <a:spcPts val="500"/>
              </a:spcBef>
              <a:buFont typeface="Arial" pitchFamily="34" charset="0"/>
              <a:buChar char="•"/>
              <a:defRPr sz="2000">
                <a:solidFill>
                  <a:srgbClr val="4D4D4D"/>
                </a:solidFill>
                <a:latin typeface="Calibri"/>
                <a:ea typeface="宋体" pitchFamily="2" charset="-122"/>
              </a:defRPr>
            </a:lvl3pPr>
            <a:lvl4pPr marL="1600200" indent="-228600">
              <a:lnSpc>
                <a:spcPct val="90000"/>
              </a:lnSpc>
              <a:spcBef>
                <a:spcPts val="500"/>
              </a:spcBef>
              <a:buFont typeface="Arial" pitchFamily="34" charset="0"/>
              <a:buChar char="•"/>
              <a:defRPr>
                <a:solidFill>
                  <a:srgbClr val="4D4D4D"/>
                </a:solidFill>
                <a:latin typeface="Calibri"/>
                <a:ea typeface="宋体" pitchFamily="2" charset="-122"/>
              </a:defRPr>
            </a:lvl4pPr>
            <a:lvl5pPr marL="2057400" indent="-228600">
              <a:lnSpc>
                <a:spcPct val="90000"/>
              </a:lnSpc>
              <a:spcBef>
                <a:spcPts val="500"/>
              </a:spcBef>
              <a:buFont typeface="Arial" pitchFamily="34" charset="0"/>
              <a:buChar char="•"/>
              <a:defRPr>
                <a:solidFill>
                  <a:srgbClr val="4D4D4D"/>
                </a:solidFill>
                <a:latin typeface="Calibri"/>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9pPr>
          </a:lstStyle>
          <a:p>
            <a:pPr eaLnBrk="1" hangingPunct="1">
              <a:spcBef>
                <a:spcPct val="0"/>
              </a:spcBef>
              <a:buFontTx/>
              <a:buNone/>
            </a:pPr>
            <a:r>
              <a:rPr lang="zh-CN" altLang="en-US" sz="2000" b="1">
                <a:latin typeface="Arial" pitchFamily="34" charset="0"/>
                <a:ea typeface="黑体" pitchFamily="49" charset="-122"/>
              </a:rPr>
              <a:t>你的观点</a:t>
            </a:r>
          </a:p>
        </p:txBody>
      </p:sp>
      <p:sp>
        <p:nvSpPr>
          <p:cNvPr id="88" name="圆角矩形 87"/>
          <p:cNvSpPr/>
          <p:nvPr>
            <p:custDataLst>
              <p:tags r:id="rId21"/>
            </p:custDataLst>
          </p:nvPr>
        </p:nvSpPr>
        <p:spPr>
          <a:xfrm rot="10800000">
            <a:off x="1219418" y="5005152"/>
            <a:ext cx="2422875" cy="385830"/>
          </a:xfrm>
          <a:prstGeom prst="roundRect">
            <a:avLst>
              <a:gd name="adj" fmla="val 50000"/>
            </a:avLst>
          </a:prstGeom>
          <a:solidFill>
            <a:srgbClr val="FFFFFF"/>
          </a:solidFill>
          <a:ln>
            <a:solidFill>
              <a:srgbClr val="58BDA8"/>
            </a:solidFill>
          </a:ln>
        </p:spPr>
        <p:style>
          <a:lnRef idx="2">
            <a:srgbClr val="EF4150">
              <a:shade val="50000"/>
            </a:srgbClr>
          </a:lnRef>
          <a:fillRef idx="1">
            <a:srgbClr val="EF4150"/>
          </a:fillRef>
          <a:effectRef idx="0">
            <a:srgbClr val="EF4150"/>
          </a:effectRef>
          <a:fontRef idx="minor">
            <a:srgbClr val="FFFFFF"/>
          </a:fontRef>
        </p:style>
        <p:txBody>
          <a:bodyPr anchor="ctr">
            <a:normAutofit fontScale="60000"/>
          </a:bodyPr>
          <a:lstStyle/>
          <a:p>
            <a:pPr algn="ctr" eaLnBrk="1" hangingPunct="1">
              <a:spcBef>
                <a:spcPct val="0"/>
              </a:spcBef>
              <a:spcAft>
                <a:spcPct val="0"/>
              </a:spcAft>
              <a:defRPr/>
            </a:pPr>
            <a:endParaRPr lang="zh-CN" altLang="en-US" sz="1800">
              <a:solidFill>
                <a:srgbClr val="4D4D4D"/>
              </a:solidFill>
            </a:endParaRPr>
          </a:p>
        </p:txBody>
      </p:sp>
      <p:sp>
        <p:nvSpPr>
          <p:cNvPr id="89" name="椭圆 88"/>
          <p:cNvSpPr/>
          <p:nvPr>
            <p:custDataLst>
              <p:tags r:id="rId22"/>
            </p:custDataLst>
          </p:nvPr>
        </p:nvSpPr>
        <p:spPr>
          <a:xfrm rot="10800000">
            <a:off x="3207208" y="4972315"/>
            <a:ext cx="450331" cy="450331"/>
          </a:xfrm>
          <a:prstGeom prst="ellipse">
            <a:avLst/>
          </a:prstGeom>
          <a:solidFill>
            <a:srgbClr val="58BDA8"/>
          </a:solidFill>
          <a:ln>
            <a:noFill/>
          </a:ln>
        </p:spPr>
        <p:style>
          <a:lnRef idx="2">
            <a:srgbClr val="EF4150">
              <a:shade val="50000"/>
            </a:srgbClr>
          </a:lnRef>
          <a:fillRef idx="1">
            <a:srgbClr val="EF4150"/>
          </a:fillRef>
          <a:effectRef idx="0">
            <a:srgbClr val="EF4150"/>
          </a:effectRef>
          <a:fontRef idx="minor">
            <a:srgbClr val="FFFFFF"/>
          </a:fontRef>
        </p:style>
        <p:txBody>
          <a:bodyPr anchor="ctr">
            <a:normAutofit fontScale="80000"/>
          </a:bodyPr>
          <a:lstStyle/>
          <a:p>
            <a:pPr algn="ctr" eaLnBrk="1" hangingPunct="1">
              <a:spcBef>
                <a:spcPct val="0"/>
              </a:spcBef>
              <a:spcAft>
                <a:spcPct val="0"/>
              </a:spcAft>
              <a:defRPr/>
            </a:pPr>
            <a:endParaRPr lang="zh-CN" altLang="en-US" sz="1800">
              <a:solidFill>
                <a:srgbClr val="4D4D4D"/>
              </a:solidFill>
            </a:endParaRPr>
          </a:p>
        </p:txBody>
      </p:sp>
      <p:sp>
        <p:nvSpPr>
          <p:cNvPr id="90" name="文本框 61"/>
          <p:cNvSpPr txBox="1">
            <a:spLocks noChangeArrowheads="1"/>
          </p:cNvSpPr>
          <p:nvPr>
            <p:custDataLst>
              <p:tags r:id="rId23"/>
            </p:custDataLst>
          </p:nvPr>
        </p:nvSpPr>
        <p:spPr bwMode="auto">
          <a:xfrm>
            <a:off x="1322619" y="5088416"/>
            <a:ext cx="1791763" cy="27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itchFamily="34" charset="0"/>
              <a:buChar char="•"/>
              <a:defRPr sz="2800">
                <a:solidFill>
                  <a:srgbClr val="4D4D4D"/>
                </a:solidFill>
                <a:latin typeface="Calibri"/>
                <a:ea typeface="宋体" pitchFamily="2" charset="-122"/>
              </a:defRPr>
            </a:lvl1pPr>
            <a:lvl2pPr marL="742950" indent="-285750">
              <a:lnSpc>
                <a:spcPct val="90000"/>
              </a:lnSpc>
              <a:spcBef>
                <a:spcPts val="500"/>
              </a:spcBef>
              <a:buFont typeface="Arial" pitchFamily="34" charset="0"/>
              <a:buChar char="•"/>
              <a:defRPr sz="2400">
                <a:solidFill>
                  <a:srgbClr val="4D4D4D"/>
                </a:solidFill>
                <a:latin typeface="Calibri"/>
                <a:ea typeface="宋体" pitchFamily="2" charset="-122"/>
              </a:defRPr>
            </a:lvl2pPr>
            <a:lvl3pPr marL="1143000" indent="-228600">
              <a:lnSpc>
                <a:spcPct val="90000"/>
              </a:lnSpc>
              <a:spcBef>
                <a:spcPts val="500"/>
              </a:spcBef>
              <a:buFont typeface="Arial" pitchFamily="34" charset="0"/>
              <a:buChar char="•"/>
              <a:defRPr sz="2000">
                <a:solidFill>
                  <a:srgbClr val="4D4D4D"/>
                </a:solidFill>
                <a:latin typeface="Calibri"/>
                <a:ea typeface="宋体" pitchFamily="2" charset="-122"/>
              </a:defRPr>
            </a:lvl3pPr>
            <a:lvl4pPr marL="1600200" indent="-228600">
              <a:lnSpc>
                <a:spcPct val="90000"/>
              </a:lnSpc>
              <a:spcBef>
                <a:spcPts val="500"/>
              </a:spcBef>
              <a:buFont typeface="Arial" pitchFamily="34" charset="0"/>
              <a:buChar char="•"/>
              <a:defRPr>
                <a:solidFill>
                  <a:srgbClr val="4D4D4D"/>
                </a:solidFill>
                <a:latin typeface="Calibri"/>
                <a:ea typeface="宋体" pitchFamily="2" charset="-122"/>
              </a:defRPr>
            </a:lvl4pPr>
            <a:lvl5pPr marL="2057400" indent="-228600">
              <a:lnSpc>
                <a:spcPct val="90000"/>
              </a:lnSpc>
              <a:spcBef>
                <a:spcPts val="500"/>
              </a:spcBef>
              <a:buFont typeface="Arial" pitchFamily="34" charset="0"/>
              <a:buChar char="•"/>
              <a:defRPr>
                <a:solidFill>
                  <a:srgbClr val="4D4D4D"/>
                </a:solidFill>
                <a:latin typeface="Calibri"/>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rgbClr val="4D4D4D"/>
                </a:solidFill>
                <a:latin typeface="Calibri"/>
                <a:ea typeface="宋体" pitchFamily="2" charset="-122"/>
              </a:defRPr>
            </a:lvl9pPr>
          </a:lstStyle>
          <a:p>
            <a:pPr eaLnBrk="1" hangingPunct="1">
              <a:spcBef>
                <a:spcPct val="0"/>
              </a:spcBef>
              <a:buFontTx/>
              <a:buNone/>
            </a:pPr>
            <a:r>
              <a:rPr lang="zh-CN" altLang="en-US" sz="2000" b="1">
                <a:latin typeface="Arial" pitchFamily="34" charset="0"/>
                <a:ea typeface="黑体" pitchFamily="49" charset="-122"/>
              </a:rPr>
              <a:t>你的劣势</a:t>
            </a:r>
          </a:p>
        </p:txBody>
      </p:sp>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学习任务：提纲梳理</a:t>
            </a:r>
          </a:p>
        </p:txBody>
      </p:sp>
      <p:sp>
        <p:nvSpPr>
          <p:cNvPr id="2" name="文本框 1"/>
          <p:cNvSpPr txBox="1"/>
          <p:nvPr>
            <p:custDataLst>
              <p:tags r:id="rId4"/>
            </p:custDataLst>
          </p:nvPr>
        </p:nvSpPr>
        <p:spPr>
          <a:xfrm>
            <a:off x="815340" y="2315845"/>
            <a:ext cx="7000240" cy="3969385"/>
          </a:xfrm>
          <a:prstGeom prst="rect">
            <a:avLst/>
          </a:prstGeom>
          <a:noFill/>
        </p:spPr>
        <p:txBody>
          <a:bodyPr wrap="square" rtlCol="0">
            <a:spAutoFit/>
          </a:bodyPr>
          <a:lstStyle/>
          <a:p>
            <a:endParaRPr lang="zh-CN" altLang="en-US" sz="3600">
              <a:latin typeface="华文楷体" pitchFamily="2" charset="-122"/>
              <a:ea typeface="华文楷体" panose="02010600040101010101" pitchFamily="2" charset="-122"/>
              <a:cs typeface="华文楷体" panose="02010600040101010101" pitchFamily="2" charset="-122"/>
            </a:endParaRPr>
          </a:p>
          <a:p>
            <a:r>
              <a:rPr lang="zh-CN" altLang="en-US" sz="3600">
                <a:latin typeface="华文楷体" pitchFamily="2" charset="-122"/>
                <a:ea typeface="华文楷体" panose="02010600040101010101" pitchFamily="2" charset="-122"/>
                <a:cs typeface="华文楷体" panose="02010600040101010101" pitchFamily="2" charset="-122"/>
              </a:rPr>
              <a:t>论点：兼听则明</a:t>
            </a:r>
          </a:p>
          <a:p>
            <a:r>
              <a:rPr lang="zh-CN" altLang="en-US" sz="3600">
                <a:latin typeface="华文楷体" pitchFamily="2" charset="-122"/>
                <a:ea typeface="华文楷体" panose="02010600040101010101" pitchFamily="2" charset="-122"/>
                <a:cs typeface="华文楷体" panose="02010600040101010101" pitchFamily="2" charset="-122"/>
              </a:rPr>
              <a:t>概念：兼听</a:t>
            </a:r>
          </a:p>
          <a:p>
            <a:r>
              <a:rPr lang="zh-CN" altLang="en-US" sz="3600">
                <a:latin typeface="华文楷体" pitchFamily="2" charset="-122"/>
                <a:ea typeface="华文楷体" panose="02010600040101010101" pitchFamily="2" charset="-122"/>
                <a:cs typeface="华文楷体" panose="02010600040101010101" pitchFamily="2" charset="-122"/>
              </a:rPr>
              <a:t>齐王</a:t>
            </a:r>
            <a:r>
              <a:rPr lang="en-US" altLang="zh-CN" sz="3600">
                <a:latin typeface="华文楷体" pitchFamily="2" charset="-122"/>
                <a:ea typeface="华文楷体" panose="02010600040101010101" pitchFamily="2" charset="-122"/>
                <a:cs typeface="华文楷体" panose="02010600040101010101" pitchFamily="2" charset="-122"/>
              </a:rPr>
              <a:t>——</a:t>
            </a:r>
            <a:r>
              <a:rPr lang="zh-CN" altLang="en-US" sz="3600">
                <a:latin typeface="华文楷体" pitchFamily="2" charset="-122"/>
                <a:ea typeface="华文楷体" panose="02010600040101010101" pitchFamily="2" charset="-122"/>
                <a:cs typeface="华文楷体" panose="02010600040101010101" pitchFamily="2" charset="-122"/>
              </a:rPr>
              <a:t>宫妇左右</a:t>
            </a:r>
          </a:p>
          <a:p>
            <a:r>
              <a:rPr lang="zh-CN" altLang="en-US" sz="3600">
                <a:latin typeface="华文楷体" pitchFamily="2" charset="-122"/>
                <a:ea typeface="华文楷体" panose="02010600040101010101" pitchFamily="2" charset="-122"/>
                <a:cs typeface="华文楷体" panose="02010600040101010101" pitchFamily="2" charset="-122"/>
              </a:rPr>
              <a:t>                朝廷之臣</a:t>
            </a:r>
          </a:p>
          <a:p>
            <a:r>
              <a:rPr lang="zh-CN" altLang="en-US" sz="3600">
                <a:latin typeface="华文楷体" pitchFamily="2" charset="-122"/>
                <a:ea typeface="华文楷体" panose="02010600040101010101" pitchFamily="2" charset="-122"/>
                <a:cs typeface="华文楷体" panose="02010600040101010101" pitchFamily="2" charset="-122"/>
              </a:rPr>
              <a:t>                四境之内</a:t>
            </a:r>
          </a:p>
          <a:p>
            <a:endParaRPr lang="zh-CN" altLang="en-US" sz="3600">
              <a:latin typeface="华文楷体" pitchFamily="2" charset="-122"/>
              <a:ea typeface="华文楷体" panose="02010600040101010101" pitchFamily="2" charset="-122"/>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27711"/>
            <a:ext cx="5556738" cy="553085"/>
          </a:xfrm>
          <a:prstGeom prst="rect">
            <a:avLst/>
          </a:prstGeom>
          <a:noFill/>
        </p:spPr>
        <p:txBody>
          <a:bodyPr wrap="square" rtlCol="0">
            <a:spAutoFit/>
          </a:bodyPr>
          <a:lstStyle/>
          <a:p>
            <a:pPr algn="ct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虚假论敌</a:t>
            </a:r>
            <a:r>
              <a:rPr lang="en-US" altLang="zh-CN" sz="3000">
                <a:solidFill>
                  <a:prstClr val="black"/>
                </a:solidFill>
                <a:latin typeface="黑体" panose="02010609060101010101" pitchFamily="49" charset="-122"/>
                <a:ea typeface="黑体" pitchFamily="49" charset="-122"/>
              </a:rPr>
              <a:t>”</a:t>
            </a:r>
          </a:p>
        </p:txBody>
      </p:sp>
      <p:sp>
        <p:nvSpPr>
          <p:cNvPr id="2" name="文本框 1"/>
          <p:cNvSpPr txBox="1"/>
          <p:nvPr>
            <p:custDataLst>
              <p:tags r:id="rId4"/>
            </p:custDataLst>
          </p:nvPr>
        </p:nvSpPr>
        <p:spPr>
          <a:xfrm>
            <a:off x="809625" y="2527300"/>
            <a:ext cx="10534015" cy="4399915"/>
          </a:xfrm>
          <a:prstGeom prst="rect">
            <a:avLst/>
          </a:prstGeom>
          <a:noFill/>
        </p:spPr>
        <p:txBody>
          <a:bodyPr wrap="square" rtlCol="0">
            <a:spAutoFit/>
          </a:bodyPr>
          <a:lstStyle/>
          <a:p>
            <a:r>
              <a:rPr lang="zh-CN" altLang="en-US" sz="4000">
                <a:latin typeface="华文楷体" pitchFamily="2" charset="-122"/>
                <a:ea typeface="华文楷体" panose="02010600040101010101" pitchFamily="2" charset="-122"/>
                <a:cs typeface="华文楷体" panose="02010600040101010101" pitchFamily="2" charset="-122"/>
              </a:rPr>
              <a:t>逻辑：</a:t>
            </a:r>
          </a:p>
          <a:p>
            <a:r>
              <a:rPr lang="zh-CN" altLang="en-US" sz="4000">
                <a:latin typeface="华文楷体" pitchFamily="2" charset="-122"/>
                <a:ea typeface="华文楷体" panose="02010600040101010101" pitchFamily="2" charset="-122"/>
                <a:cs typeface="华文楷体" panose="02010600040101010101" pitchFamily="2" charset="-122"/>
              </a:rPr>
              <a:t>则</a:t>
            </a:r>
            <a:r>
              <a:rPr lang="en-US" altLang="zh-CN" sz="4000">
                <a:latin typeface="华文楷体" pitchFamily="2" charset="-122"/>
                <a:ea typeface="华文楷体" panose="02010600040101010101" pitchFamily="2" charset="-122"/>
                <a:cs typeface="华文楷体" panose="02010600040101010101" pitchFamily="2" charset="-122"/>
              </a:rPr>
              <a:t>——</a:t>
            </a:r>
            <a:r>
              <a:rPr lang="zh-CN" altLang="en-US" sz="4000">
                <a:latin typeface="华文楷体" pitchFamily="2" charset="-122"/>
                <a:ea typeface="华文楷体" panose="02010600040101010101" pitchFamily="2" charset="-122"/>
                <a:cs typeface="华文楷体" panose="02010600040101010101" pitchFamily="2" charset="-122"/>
              </a:rPr>
              <a:t>兼听就明？偏信则暗？</a:t>
            </a:r>
          </a:p>
          <a:p>
            <a:r>
              <a:rPr lang="zh-CN" altLang="en-US" sz="4000">
                <a:latin typeface="华文楷体" pitchFamily="2" charset="-122"/>
                <a:ea typeface="华文楷体" panose="02010600040101010101" pitchFamily="2" charset="-122"/>
                <a:cs typeface="华文楷体" panose="02010600040101010101" pitchFamily="2" charset="-122"/>
              </a:rPr>
              <a:t>            逻辑上过于绝对</a:t>
            </a:r>
          </a:p>
          <a:p>
            <a:endParaRPr lang="zh-CN" altLang="en-US" sz="4000">
              <a:latin typeface="华文楷体" pitchFamily="2" charset="-122"/>
              <a:ea typeface="华文楷体" panose="02010600040101010101" pitchFamily="2" charset="-122"/>
              <a:cs typeface="华文楷体" panose="02010600040101010101" pitchFamily="2" charset="-122"/>
              <a:sym typeface="+mn-ea"/>
            </a:endParaRPr>
          </a:p>
          <a:p>
            <a:r>
              <a:rPr lang="zh-CN" altLang="en-US" sz="4000">
                <a:latin typeface="华文楷体" pitchFamily="2" charset="-122"/>
                <a:ea typeface="华文楷体" panose="02010600040101010101" pitchFamily="2" charset="-122"/>
                <a:cs typeface="华文楷体" panose="02010600040101010101" pitchFamily="2" charset="-122"/>
                <a:sym typeface="+mn-ea"/>
              </a:rPr>
              <a:t>李世民</a:t>
            </a:r>
            <a:r>
              <a:rPr lang="en-US" altLang="zh-CN" sz="4000">
                <a:latin typeface="华文楷体" pitchFamily="2" charset="-122"/>
                <a:ea typeface="华文楷体" panose="02010600040101010101" pitchFamily="2" charset="-122"/>
                <a:cs typeface="华文楷体" panose="02010600040101010101" pitchFamily="2" charset="-122"/>
                <a:sym typeface="+mn-ea"/>
              </a:rPr>
              <a:t>——</a:t>
            </a:r>
            <a:r>
              <a:rPr lang="zh-CN" altLang="en-US" sz="4000">
                <a:latin typeface="华文楷体" pitchFamily="2" charset="-122"/>
                <a:ea typeface="华文楷体" panose="02010600040101010101" pitchFamily="2" charset="-122"/>
                <a:cs typeface="华文楷体" panose="02010600040101010101" pitchFamily="2" charset="-122"/>
                <a:sym typeface="+mn-ea"/>
              </a:rPr>
              <a:t>魏征</a:t>
            </a:r>
            <a:endParaRPr lang="zh-CN" altLang="en-US" sz="4000">
              <a:latin typeface="华文楷体" pitchFamily="2" charset="-122"/>
              <a:ea typeface="华文楷体" panose="02010600040101010101" pitchFamily="2" charset="-122"/>
              <a:cs typeface="华文楷体" panose="02010600040101010101" pitchFamily="2" charset="-122"/>
            </a:endParaRPr>
          </a:p>
          <a:p>
            <a:endParaRPr lang="zh-CN" altLang="en-US" sz="4000">
              <a:latin typeface="华文楷体" pitchFamily="2" charset="-122"/>
              <a:ea typeface="华文楷体" panose="02010600040101010101" pitchFamily="2" charset="-122"/>
              <a:cs typeface="华文楷体" panose="02010600040101010101" pitchFamily="2" charset="-122"/>
            </a:endParaRPr>
          </a:p>
          <a:p>
            <a:endParaRPr lang="zh-CN" altLang="en-US" sz="4000">
              <a:latin typeface="华文楷体" pitchFamily="2" charset="-122"/>
              <a:ea typeface="华文楷体" panose="02010600040101010101" pitchFamily="2" charset="-122"/>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79940" y="162357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学习任务：分析逻辑链条</a:t>
            </a:r>
          </a:p>
        </p:txBody>
      </p:sp>
      <p:sp>
        <p:nvSpPr>
          <p:cNvPr id="2" name="文本框 1"/>
          <p:cNvSpPr txBox="1"/>
          <p:nvPr>
            <p:custDataLst>
              <p:tags r:id="rId4"/>
            </p:custDataLst>
          </p:nvPr>
        </p:nvSpPr>
        <p:spPr>
          <a:xfrm>
            <a:off x="789305" y="2828925"/>
            <a:ext cx="6891655" cy="922020"/>
          </a:xfrm>
          <a:prstGeom prst="rect">
            <a:avLst/>
          </a:prstGeom>
          <a:noFill/>
        </p:spPr>
        <p:txBody>
          <a:bodyPr wrap="square" rtlCol="0">
            <a:spAutoFit/>
          </a:bodyPr>
          <a:lstStyle/>
          <a:p>
            <a:r>
              <a:rPr lang="en-US" altLang="zh-CN" sz="5400">
                <a:latin typeface="华文楷体" pitchFamily="2" charset="-122"/>
                <a:ea typeface="华文楷体" panose="02010600040101010101" pitchFamily="2" charset="-122"/>
                <a:cs typeface="华文楷体" panose="02010600040101010101" pitchFamily="2" charset="-122"/>
              </a:rPr>
              <a:t>           </a:t>
            </a:r>
            <a:r>
              <a:rPr lang="zh-CN" altLang="en-US" sz="5400">
                <a:latin typeface="华文楷体" pitchFamily="2" charset="-122"/>
                <a:ea typeface="华文楷体" panose="02010600040101010101" pitchFamily="2" charset="-122"/>
                <a:cs typeface="华文楷体" panose="02010600040101010101" pitchFamily="2" charset="-122"/>
              </a:rPr>
              <a:t>《六国论》</a:t>
            </a:r>
          </a:p>
        </p:txBody>
      </p:sp>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1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1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图尔明模式</a:t>
            </a:r>
          </a:p>
        </p:txBody>
      </p:sp>
      <p:cxnSp>
        <p:nvCxnSpPr>
          <p:cNvPr id="3" name="直接箭头连接符 2"/>
          <p:cNvCxnSpPr>
            <a:endCxn id="17" idx="1"/>
          </p:cNvCxnSpPr>
          <p:nvPr>
            <p:custDataLst>
              <p:tags r:id="rId4"/>
            </p:custDataLst>
          </p:nvPr>
        </p:nvCxnSpPr>
        <p:spPr>
          <a:xfrm>
            <a:off x="3394075" y="2766695"/>
            <a:ext cx="1136650"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5"/>
            </p:custDataLst>
          </p:nvPr>
        </p:nvSpPr>
        <p:spPr>
          <a:xfrm>
            <a:off x="2398395" y="2527300"/>
            <a:ext cx="995680" cy="583565"/>
          </a:xfrm>
          <a:prstGeom prst="rect">
            <a:avLst/>
          </a:prstGeom>
          <a:noFill/>
        </p:spPr>
        <p:txBody>
          <a:bodyPr wrap="none" rtlCol="0">
            <a:spAutoFit/>
          </a:bodyPr>
          <a:lstStyle/>
          <a:p>
            <a:r>
              <a:rPr lang="zh-CN" altLang="en-US" sz="3200">
                <a:latin typeface="华文楷体" pitchFamily="2" charset="-122"/>
                <a:ea typeface="华文楷体" panose="02010600040101010101" pitchFamily="2" charset="-122"/>
              </a:rPr>
              <a:t>根据</a:t>
            </a:r>
          </a:p>
        </p:txBody>
      </p:sp>
      <p:sp>
        <p:nvSpPr>
          <p:cNvPr id="9" name="文本框 8"/>
          <p:cNvSpPr txBox="1"/>
          <p:nvPr>
            <p:custDataLst>
              <p:tags r:id="rId6"/>
            </p:custDataLst>
          </p:nvPr>
        </p:nvSpPr>
        <p:spPr>
          <a:xfrm>
            <a:off x="6676390" y="2552700"/>
            <a:ext cx="995680" cy="583565"/>
          </a:xfrm>
          <a:prstGeom prst="rect">
            <a:avLst/>
          </a:prstGeom>
          <a:noFill/>
        </p:spPr>
        <p:txBody>
          <a:bodyPr wrap="none" rtlCol="0">
            <a:spAutoFit/>
          </a:bodyPr>
          <a:lstStyle/>
          <a:p>
            <a:r>
              <a:rPr lang="zh-CN" altLang="en-US" sz="3200">
                <a:latin typeface="华文楷体" pitchFamily="2" charset="-122"/>
                <a:ea typeface="华文楷体" panose="02010600040101010101" pitchFamily="2" charset="-122"/>
              </a:rPr>
              <a:t>观点</a:t>
            </a:r>
            <a:endParaRPr lang="zh-CN" altLang="en-US" sz="3200"/>
          </a:p>
        </p:txBody>
      </p:sp>
      <p:sp>
        <p:nvSpPr>
          <p:cNvPr id="13" name="文本框 12"/>
          <p:cNvSpPr txBox="1"/>
          <p:nvPr>
            <p:custDataLst>
              <p:tags r:id="rId7"/>
            </p:custDataLst>
          </p:nvPr>
        </p:nvSpPr>
        <p:spPr>
          <a:xfrm>
            <a:off x="3535045" y="4030345"/>
            <a:ext cx="995680" cy="583565"/>
          </a:xfrm>
          <a:prstGeom prst="rect">
            <a:avLst/>
          </a:prstGeom>
          <a:noFill/>
        </p:spPr>
        <p:txBody>
          <a:bodyPr wrap="none" rtlCol="0">
            <a:spAutoFit/>
          </a:bodyPr>
          <a:lstStyle/>
          <a:p>
            <a:r>
              <a:rPr lang="zh-CN" altLang="en-US" sz="3200">
                <a:latin typeface="华文楷体" pitchFamily="2" charset="-122"/>
                <a:ea typeface="华文楷体" panose="02010600040101010101" pitchFamily="2" charset="-122"/>
              </a:rPr>
              <a:t>保证</a:t>
            </a:r>
          </a:p>
        </p:txBody>
      </p:sp>
      <p:cxnSp>
        <p:nvCxnSpPr>
          <p:cNvPr id="14" name="直接箭头连接符 13"/>
          <p:cNvCxnSpPr/>
          <p:nvPr>
            <p:custDataLst>
              <p:tags r:id="rId8"/>
            </p:custDataLst>
          </p:nvPr>
        </p:nvCxnSpPr>
        <p:spPr>
          <a:xfrm flipH="1" flipV="1">
            <a:off x="4045585" y="2840355"/>
            <a:ext cx="8890" cy="1177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custDataLst>
              <p:tags r:id="rId9"/>
            </p:custDataLst>
          </p:nvPr>
        </p:nvCxnSpPr>
        <p:spPr>
          <a:xfrm flipH="1" flipV="1">
            <a:off x="4079240" y="4613910"/>
            <a:ext cx="8890" cy="1177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10"/>
            </p:custDataLst>
          </p:nvPr>
        </p:nvSpPr>
        <p:spPr>
          <a:xfrm>
            <a:off x="3535045" y="5558155"/>
            <a:ext cx="995680" cy="583565"/>
          </a:xfrm>
          <a:prstGeom prst="rect">
            <a:avLst/>
          </a:prstGeom>
          <a:noFill/>
        </p:spPr>
        <p:txBody>
          <a:bodyPr wrap="none" rtlCol="0">
            <a:spAutoFit/>
          </a:bodyPr>
          <a:lstStyle/>
          <a:p>
            <a:r>
              <a:rPr lang="zh-CN" altLang="en-US" sz="3200">
                <a:latin typeface="华文楷体" pitchFamily="2" charset="-122"/>
                <a:ea typeface="华文楷体" panose="02010600040101010101" pitchFamily="2" charset="-122"/>
              </a:rPr>
              <a:t>支撑</a:t>
            </a:r>
          </a:p>
        </p:txBody>
      </p:sp>
      <p:sp>
        <p:nvSpPr>
          <p:cNvPr id="17" name="文本框 16"/>
          <p:cNvSpPr txBox="1"/>
          <p:nvPr>
            <p:custDataLst>
              <p:tags r:id="rId11"/>
            </p:custDataLst>
          </p:nvPr>
        </p:nvSpPr>
        <p:spPr>
          <a:xfrm>
            <a:off x="4530725" y="2475230"/>
            <a:ext cx="995680" cy="583565"/>
          </a:xfrm>
          <a:prstGeom prst="rect">
            <a:avLst/>
          </a:prstGeom>
          <a:noFill/>
        </p:spPr>
        <p:txBody>
          <a:bodyPr wrap="none" rtlCol="0">
            <a:spAutoFit/>
          </a:bodyPr>
          <a:lstStyle/>
          <a:p>
            <a:r>
              <a:rPr lang="zh-CN" altLang="en-US" sz="3200">
                <a:latin typeface="华文楷体" pitchFamily="2" charset="-122"/>
                <a:ea typeface="华文楷体" panose="02010600040101010101" pitchFamily="2" charset="-122"/>
              </a:rPr>
              <a:t>限定</a:t>
            </a:r>
          </a:p>
        </p:txBody>
      </p:sp>
      <p:cxnSp>
        <p:nvCxnSpPr>
          <p:cNvPr id="18" name="直接箭头连接符 17"/>
          <p:cNvCxnSpPr/>
          <p:nvPr>
            <p:custDataLst>
              <p:tags r:id="rId12"/>
            </p:custDataLst>
          </p:nvPr>
        </p:nvCxnSpPr>
        <p:spPr>
          <a:xfrm>
            <a:off x="5542915" y="2766695"/>
            <a:ext cx="110553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custDataLst>
              <p:tags r:id="rId13"/>
            </p:custDataLst>
          </p:nvPr>
        </p:nvCxnSpPr>
        <p:spPr>
          <a:xfrm flipH="1" flipV="1">
            <a:off x="5204460" y="2945765"/>
            <a:ext cx="0" cy="10845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文本框 19"/>
          <p:cNvSpPr txBox="1"/>
          <p:nvPr>
            <p:custDataLst>
              <p:tags r:id="rId14"/>
            </p:custDataLst>
          </p:nvPr>
        </p:nvSpPr>
        <p:spPr>
          <a:xfrm>
            <a:off x="5001895" y="4061460"/>
            <a:ext cx="995680" cy="583565"/>
          </a:xfrm>
          <a:prstGeom prst="rect">
            <a:avLst/>
          </a:prstGeom>
          <a:noFill/>
        </p:spPr>
        <p:txBody>
          <a:bodyPr wrap="none" rtlCol="0">
            <a:spAutoFit/>
          </a:bodyPr>
          <a:lstStyle/>
          <a:p>
            <a:r>
              <a:rPr lang="zh-CN" altLang="en-US" sz="3200">
                <a:latin typeface="华文楷体" pitchFamily="2" charset="-122"/>
                <a:ea typeface="华文楷体" panose="02010600040101010101" pitchFamily="2" charset="-122"/>
              </a:rPr>
              <a:t>辩驳</a:t>
            </a:r>
          </a:p>
        </p:txBody>
      </p:sp>
      <p:cxnSp>
        <p:nvCxnSpPr>
          <p:cNvPr id="21" name="直接箭头连接符 20"/>
          <p:cNvCxnSpPr/>
          <p:nvPr>
            <p:custDataLst>
              <p:tags r:id="rId15"/>
            </p:custDataLst>
          </p:nvPr>
        </p:nvCxnSpPr>
        <p:spPr>
          <a:xfrm flipH="1">
            <a:off x="4530725" y="4309745"/>
            <a:ext cx="534035" cy="10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图尔明模式概念定义</a:t>
            </a:r>
          </a:p>
        </p:txBody>
      </p:sp>
      <p:sp>
        <p:nvSpPr>
          <p:cNvPr id="2" name="文本框 1"/>
          <p:cNvSpPr txBox="1"/>
          <p:nvPr>
            <p:custDataLst>
              <p:tags r:id="rId4"/>
            </p:custDataLst>
          </p:nvPr>
        </p:nvSpPr>
        <p:spPr>
          <a:xfrm>
            <a:off x="405765" y="2339340"/>
            <a:ext cx="11229340" cy="2830195"/>
          </a:xfrm>
          <a:prstGeom prst="rect">
            <a:avLst/>
          </a:prstGeom>
          <a:noFill/>
        </p:spPr>
        <p:txBody>
          <a:bodyPr wrap="square" rtlCol="0">
            <a:spAutoFit/>
          </a:bodyPr>
          <a:lstStyle/>
          <a:p>
            <a:endParaRPr lang="zh-CN" altLang="en-US"/>
          </a:p>
          <a:p>
            <a:r>
              <a:rPr lang="zh-CN" altLang="en-US" sz="2000">
                <a:solidFill>
                  <a:srgbClr val="FF0000"/>
                </a:solidFill>
              </a:rPr>
              <a:t>根据（数据）</a:t>
            </a:r>
            <a:r>
              <a:rPr lang="zh-CN" altLang="en-US" sz="2000"/>
              <a:t>：论证的事实论据、理由。</a:t>
            </a:r>
          </a:p>
          <a:p>
            <a:r>
              <a:rPr lang="zh-CN" altLang="en-US" sz="2000">
                <a:solidFill>
                  <a:srgbClr val="FF0000"/>
                </a:solidFill>
              </a:rPr>
              <a:t>结论：</a:t>
            </a:r>
            <a:r>
              <a:rPr lang="zh-CN" altLang="en-US" sz="2000"/>
              <a:t>要被证明的陈述、主题、观点。</a:t>
            </a:r>
          </a:p>
          <a:p>
            <a:r>
              <a:rPr lang="zh-CN" altLang="en-US" sz="2000">
                <a:solidFill>
                  <a:srgbClr val="FF0000"/>
                </a:solidFill>
              </a:rPr>
              <a:t>保证：</a:t>
            </a:r>
            <a:r>
              <a:rPr lang="zh-CN" altLang="en-US" sz="2000"/>
              <a:t>用来连接证据和结论之间的普遍性原则、规律等，常常是三段论中的大前提，或者是隐含假设。</a:t>
            </a:r>
          </a:p>
          <a:p>
            <a:r>
              <a:rPr lang="zh-CN" altLang="en-US" sz="2000">
                <a:solidFill>
                  <a:srgbClr val="FF0000"/>
                </a:solidFill>
              </a:rPr>
              <a:t>支撑：</a:t>
            </a:r>
            <a:r>
              <a:rPr lang="zh-CN" altLang="en-US" sz="2000"/>
              <a:t>用来支持上面的保证（大前提）的陈述、理由，它不是直接支持结论，而是支持保证，表明这些原则或关系为真。</a:t>
            </a:r>
          </a:p>
          <a:p>
            <a:r>
              <a:rPr lang="zh-CN" altLang="en-US" sz="2000">
                <a:solidFill>
                  <a:srgbClr val="FF0000"/>
                </a:solidFill>
              </a:rPr>
              <a:t>辩驳：</a:t>
            </a:r>
            <a:r>
              <a:rPr lang="zh-CN" altLang="en-US" sz="2000"/>
              <a:t>对已知的反例、例外的考虑、反驳和说明。</a:t>
            </a:r>
          </a:p>
          <a:p>
            <a:r>
              <a:rPr lang="zh-CN" altLang="en-US" sz="2000">
                <a:solidFill>
                  <a:srgbClr val="FF0000"/>
                </a:solidFill>
              </a:rPr>
              <a:t>限定：</a:t>
            </a:r>
            <a:r>
              <a:rPr lang="zh-CN" altLang="en-US" sz="2000"/>
              <a:t>对保证、结论的范围和强度进行限定的修饰词，有对反例的考虑，从而对结论进行限定。</a:t>
            </a:r>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图尔明如是说</a:t>
            </a:r>
          </a:p>
        </p:txBody>
      </p:sp>
      <p:sp>
        <p:nvSpPr>
          <p:cNvPr id="9" name="文本框 8"/>
          <p:cNvSpPr txBox="1"/>
          <p:nvPr>
            <p:custDataLst>
              <p:tags r:id="rId4"/>
            </p:custDataLst>
          </p:nvPr>
        </p:nvSpPr>
        <p:spPr>
          <a:xfrm>
            <a:off x="375920" y="2280285"/>
            <a:ext cx="8154670" cy="3415030"/>
          </a:xfrm>
          <a:prstGeom prst="rect">
            <a:avLst/>
          </a:prstGeom>
          <a:noFill/>
        </p:spPr>
        <p:txBody>
          <a:bodyPr wrap="square" rtlCol="0">
            <a:spAutoFit/>
          </a:bodyPr>
          <a:lstStyle/>
          <a:p>
            <a:pPr algn="ctr"/>
            <a:r>
              <a:rPr lang="zh-CN" altLang="en-US" sz="3600">
                <a:latin typeface="华文楷体" pitchFamily="2" charset="-122"/>
                <a:ea typeface="华文楷体" panose="02010600040101010101" pitchFamily="2" charset="-122"/>
                <a:cs typeface="华文楷体" panose="02010600040101010101" pitchFamily="2" charset="-122"/>
              </a:rPr>
              <a:t>没有任何形式能解释它本身</a:t>
            </a:r>
          </a:p>
          <a:p>
            <a:pPr algn="ctr"/>
            <a:r>
              <a:rPr lang="zh-CN" altLang="en-US" sz="3600">
                <a:latin typeface="华文楷体" pitchFamily="2" charset="-122"/>
                <a:ea typeface="华文楷体" panose="02010600040101010101" pitchFamily="2" charset="-122"/>
                <a:cs typeface="华文楷体" panose="02010600040101010101" pitchFamily="2" charset="-122"/>
              </a:rPr>
              <a:t>没有任何体系能证明它本身</a:t>
            </a:r>
          </a:p>
          <a:p>
            <a:pPr algn="ctr"/>
            <a:r>
              <a:rPr lang="zh-CN" altLang="en-US" sz="3600">
                <a:latin typeface="华文楷体" pitchFamily="2" charset="-122"/>
                <a:ea typeface="华文楷体" panose="02010600040101010101" pitchFamily="2" charset="-122"/>
                <a:cs typeface="华文楷体" panose="02010600040101010101" pitchFamily="2" charset="-122"/>
              </a:rPr>
              <a:t>没有任何理论能举例说明它本身</a:t>
            </a:r>
          </a:p>
          <a:p>
            <a:pPr algn="ctr"/>
            <a:r>
              <a:rPr lang="zh-CN" altLang="en-US" sz="3600">
                <a:latin typeface="华文楷体" pitchFamily="2" charset="-122"/>
                <a:ea typeface="华文楷体" panose="02010600040101010101" pitchFamily="2" charset="-122"/>
                <a:cs typeface="华文楷体" panose="02010600040101010101" pitchFamily="2" charset="-122"/>
              </a:rPr>
              <a:t>没有任何表达能用图画展示它本身</a:t>
            </a:r>
          </a:p>
          <a:p>
            <a:pPr algn="ctr"/>
            <a:r>
              <a:rPr lang="zh-CN" altLang="en-US" sz="3600">
                <a:latin typeface="华文楷体" pitchFamily="2" charset="-122"/>
                <a:ea typeface="华文楷体" panose="02010600040101010101" pitchFamily="2" charset="-122"/>
                <a:cs typeface="华文楷体" panose="02010600040101010101" pitchFamily="2" charset="-122"/>
              </a:rPr>
              <a:t>没有任何语言能预先决定它自己的意义</a:t>
            </a:r>
          </a:p>
          <a:p>
            <a:endParaRPr lang="zh-CN" altLang="en-US" sz="3600">
              <a:latin typeface="华文楷体" pitchFamily="2" charset="-122"/>
              <a:ea typeface="华文楷体" panose="02010600040101010101" pitchFamily="2" charset="-122"/>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14"/>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15"/>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思考下列关系</a:t>
            </a:r>
          </a:p>
        </p:txBody>
      </p:sp>
      <p:grpSp>
        <p:nvGrpSpPr>
          <p:cNvPr id="5" name="组合 4"/>
          <p:cNvGrpSpPr/>
          <p:nvPr>
            <p:custDataLst>
              <p:tags r:id="rId4"/>
            </p:custDataLst>
          </p:nvPr>
        </p:nvGrpSpPr>
        <p:grpSpPr>
          <a:xfrm>
            <a:off x="4523952" y="6125978"/>
            <a:ext cx="162587" cy="36805"/>
            <a:chOff x="8106953" y="5518095"/>
            <a:chExt cx="207784" cy="47036"/>
          </a:xfrm>
          <a:solidFill>
            <a:sysClr val="window" lastClr="FFFFFF">
              <a:lumMod val="75000"/>
            </a:sysClr>
          </a:solidFill>
        </p:grpSpPr>
        <p:sp>
          <p:nvSpPr>
            <p:cNvPr id="2" name="椭圆 1"/>
            <p:cNvSpPr/>
            <p:nvPr>
              <p:custDataLst>
                <p:tags r:id="rId11"/>
              </p:custDataLst>
            </p:nvPr>
          </p:nvSpPr>
          <p:spPr>
            <a:xfrm>
              <a:off x="8267701" y="5518095"/>
              <a:ext cx="47036" cy="47036"/>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20" name="椭圆 19"/>
            <p:cNvSpPr/>
            <p:nvPr>
              <p:custDataLst>
                <p:tags r:id="rId12"/>
              </p:custDataLst>
            </p:nvPr>
          </p:nvSpPr>
          <p:spPr>
            <a:xfrm>
              <a:off x="8187327" y="5518095"/>
              <a:ext cx="47036" cy="47036"/>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9" name="椭圆 8"/>
            <p:cNvSpPr/>
            <p:nvPr>
              <p:custDataLst>
                <p:tags r:id="rId13"/>
              </p:custDataLst>
            </p:nvPr>
          </p:nvSpPr>
          <p:spPr>
            <a:xfrm>
              <a:off x="8106953" y="5518095"/>
              <a:ext cx="47036" cy="47036"/>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36" name="Freeform 134"/>
          <p:cNvSpPr/>
          <p:nvPr>
            <p:custDataLst>
              <p:tags r:id="rId5"/>
            </p:custDataLst>
          </p:nvPr>
        </p:nvSpPr>
        <p:spPr bwMode="auto">
          <a:xfrm>
            <a:off x="3000148" y="2441863"/>
            <a:ext cx="1944528" cy="2336746"/>
          </a:xfrm>
          <a:custGeom>
            <a:avLst/>
            <a:gdLst>
              <a:gd name="T0" fmla="*/ 1201 w 1217"/>
              <a:gd name="T1" fmla="*/ 260 h 1474"/>
              <a:gd name="T2" fmla="*/ 912 w 1217"/>
              <a:gd name="T3" fmla="*/ 1 h 1474"/>
              <a:gd name="T4" fmla="*/ 691 w 1217"/>
              <a:gd name="T5" fmla="*/ 47 h 1474"/>
              <a:gd name="T6" fmla="*/ 521 w 1217"/>
              <a:gd name="T7" fmla="*/ 123 h 1474"/>
              <a:gd name="T8" fmla="*/ 354 w 1217"/>
              <a:gd name="T9" fmla="*/ 242 h 1474"/>
              <a:gd name="T10" fmla="*/ 271 w 1217"/>
              <a:gd name="T11" fmla="*/ 324 h 1474"/>
              <a:gd name="T12" fmla="*/ 198 w 1217"/>
              <a:gd name="T13" fmla="*/ 414 h 1474"/>
              <a:gd name="T14" fmla="*/ 59 w 1217"/>
              <a:gd name="T15" fmla="*/ 681 h 1474"/>
              <a:gd name="T16" fmla="*/ 13 w 1217"/>
              <a:gd name="T17" fmla="*/ 867 h 1474"/>
              <a:gd name="T18" fmla="*/ 11 w 1217"/>
              <a:gd name="T19" fmla="*/ 1137 h 1474"/>
              <a:gd name="T20" fmla="*/ 109 w 1217"/>
              <a:gd name="T21" fmla="*/ 1469 h 1474"/>
              <a:gd name="T22" fmla="*/ 114 w 1217"/>
              <a:gd name="T23" fmla="*/ 1473 h 1474"/>
              <a:gd name="T24" fmla="*/ 283 w 1217"/>
              <a:gd name="T25" fmla="*/ 1180 h 1474"/>
              <a:gd name="T26" fmla="*/ 622 w 1217"/>
              <a:gd name="T27" fmla="*/ 1159 h 1474"/>
              <a:gd name="T28" fmla="*/ 619 w 1217"/>
              <a:gd name="T29" fmla="*/ 1146 h 1474"/>
              <a:gd name="T30" fmla="*/ 604 w 1217"/>
              <a:gd name="T31" fmla="*/ 952 h 1474"/>
              <a:gd name="T32" fmla="*/ 950 w 1217"/>
              <a:gd name="T33" fmla="*/ 593 h 1474"/>
              <a:gd name="T34" fmla="*/ 1032 w 1217"/>
              <a:gd name="T35" fmla="*/ 568 h 1474"/>
              <a:gd name="T36" fmla="*/ 1201 w 1217"/>
              <a:gd name="T37" fmla="*/ 260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7" h="1474">
                <a:moveTo>
                  <a:pt x="1201" y="260"/>
                </a:moveTo>
                <a:cubicBezTo>
                  <a:pt x="1183" y="118"/>
                  <a:pt x="1063" y="3"/>
                  <a:pt x="912" y="1"/>
                </a:cubicBezTo>
                <a:cubicBezTo>
                  <a:pt x="835" y="0"/>
                  <a:pt x="763" y="23"/>
                  <a:pt x="691" y="47"/>
                </a:cubicBezTo>
                <a:cubicBezTo>
                  <a:pt x="632" y="66"/>
                  <a:pt x="576" y="92"/>
                  <a:pt x="521" y="123"/>
                </a:cubicBezTo>
                <a:cubicBezTo>
                  <a:pt x="461" y="156"/>
                  <a:pt x="406" y="197"/>
                  <a:pt x="354" y="242"/>
                </a:cubicBezTo>
                <a:cubicBezTo>
                  <a:pt x="324" y="267"/>
                  <a:pt x="296" y="295"/>
                  <a:pt x="271" y="324"/>
                </a:cubicBezTo>
                <a:cubicBezTo>
                  <a:pt x="245" y="354"/>
                  <a:pt x="220" y="383"/>
                  <a:pt x="198" y="414"/>
                </a:cubicBezTo>
                <a:cubicBezTo>
                  <a:pt x="138" y="496"/>
                  <a:pt x="91" y="585"/>
                  <a:pt x="59" y="681"/>
                </a:cubicBezTo>
                <a:cubicBezTo>
                  <a:pt x="38" y="742"/>
                  <a:pt x="22" y="803"/>
                  <a:pt x="13" y="867"/>
                </a:cubicBezTo>
                <a:cubicBezTo>
                  <a:pt x="2" y="957"/>
                  <a:pt x="0" y="1047"/>
                  <a:pt x="11" y="1137"/>
                </a:cubicBezTo>
                <a:cubicBezTo>
                  <a:pt x="25" y="1253"/>
                  <a:pt x="58" y="1364"/>
                  <a:pt x="109" y="1469"/>
                </a:cubicBezTo>
                <a:cubicBezTo>
                  <a:pt x="110" y="1471"/>
                  <a:pt x="110" y="1474"/>
                  <a:pt x="114" y="1473"/>
                </a:cubicBezTo>
                <a:cubicBezTo>
                  <a:pt x="121" y="1347"/>
                  <a:pt x="175" y="1247"/>
                  <a:pt x="283" y="1180"/>
                </a:cubicBezTo>
                <a:cubicBezTo>
                  <a:pt x="391" y="1113"/>
                  <a:pt x="506" y="1110"/>
                  <a:pt x="622" y="1159"/>
                </a:cubicBezTo>
                <a:cubicBezTo>
                  <a:pt x="623" y="1154"/>
                  <a:pt x="621" y="1150"/>
                  <a:pt x="619" y="1146"/>
                </a:cubicBezTo>
                <a:cubicBezTo>
                  <a:pt x="600" y="1082"/>
                  <a:pt x="594" y="1018"/>
                  <a:pt x="604" y="952"/>
                </a:cubicBezTo>
                <a:cubicBezTo>
                  <a:pt x="632" y="770"/>
                  <a:pt x="770" y="627"/>
                  <a:pt x="950" y="593"/>
                </a:cubicBezTo>
                <a:cubicBezTo>
                  <a:pt x="978" y="588"/>
                  <a:pt x="1006" y="581"/>
                  <a:pt x="1032" y="568"/>
                </a:cubicBezTo>
                <a:cubicBezTo>
                  <a:pt x="1151" y="511"/>
                  <a:pt x="1217" y="390"/>
                  <a:pt x="1201" y="260"/>
                </a:cubicBezTo>
                <a:close/>
              </a:path>
            </a:pathLst>
          </a:custGeom>
          <a:solidFill>
            <a:srgbClr val="1F74AD"/>
          </a:solidFill>
          <a:ln>
            <a:noFill/>
          </a:ln>
        </p:spPr>
        <p:txBody>
          <a:bodyPr vert="horz" wrap="square" lIns="91440" tIns="45720" rIns="91440" bIns="45720" numCol="1" anchor="t" anchorCtr="0" compatLnSpc="1"/>
          <a:lstStyle/>
          <a:p>
            <a:endParaRPr lang="ru-RU">
              <a:latin typeface="微软雅黑" pitchFamily="34" charset="-122"/>
              <a:ea typeface="微软雅黑" pitchFamily="34" charset="-122"/>
            </a:endParaRPr>
          </a:p>
        </p:txBody>
      </p:sp>
      <p:sp>
        <p:nvSpPr>
          <p:cNvPr id="37" name="Freeform 135"/>
          <p:cNvSpPr/>
          <p:nvPr>
            <p:custDataLst>
              <p:tags r:id="rId6"/>
            </p:custDataLst>
          </p:nvPr>
        </p:nvSpPr>
        <p:spPr bwMode="auto">
          <a:xfrm>
            <a:off x="3195685" y="4267109"/>
            <a:ext cx="2791864" cy="1394510"/>
          </a:xfrm>
          <a:custGeom>
            <a:avLst/>
            <a:gdLst>
              <a:gd name="T0" fmla="*/ 154 w 1751"/>
              <a:gd name="T1" fmla="*/ 82 h 884"/>
              <a:gd name="T2" fmla="*/ 74 w 1751"/>
              <a:gd name="T3" fmla="*/ 462 h 884"/>
              <a:gd name="T4" fmla="*/ 224 w 1751"/>
              <a:gd name="T5" fmla="*/ 630 h 884"/>
              <a:gd name="T6" fmla="*/ 375 w 1751"/>
              <a:gd name="T7" fmla="*/ 739 h 884"/>
              <a:gd name="T8" fmla="*/ 562 w 1751"/>
              <a:gd name="T9" fmla="*/ 825 h 884"/>
              <a:gd name="T10" fmla="*/ 675 w 1751"/>
              <a:gd name="T11" fmla="*/ 856 h 884"/>
              <a:gd name="T12" fmla="*/ 789 w 1751"/>
              <a:gd name="T13" fmla="*/ 874 h 884"/>
              <a:gd name="T14" fmla="*/ 1090 w 1751"/>
              <a:gd name="T15" fmla="*/ 861 h 884"/>
              <a:gd name="T16" fmla="*/ 1274 w 1751"/>
              <a:gd name="T17" fmla="*/ 807 h 884"/>
              <a:gd name="T18" fmla="*/ 1509 w 1751"/>
              <a:gd name="T19" fmla="*/ 674 h 884"/>
              <a:gd name="T20" fmla="*/ 1747 w 1751"/>
              <a:gd name="T21" fmla="*/ 423 h 884"/>
              <a:gd name="T22" fmla="*/ 1749 w 1751"/>
              <a:gd name="T23" fmla="*/ 417 h 884"/>
              <a:gd name="T24" fmla="*/ 1410 w 1751"/>
              <a:gd name="T25" fmla="*/ 417 h 884"/>
              <a:gd name="T26" fmla="*/ 1222 w 1751"/>
              <a:gd name="T27" fmla="*/ 134 h 884"/>
              <a:gd name="T28" fmla="*/ 1212 w 1751"/>
              <a:gd name="T29" fmla="*/ 143 h 884"/>
              <a:gd name="T30" fmla="*/ 1052 w 1751"/>
              <a:gd name="T31" fmla="*/ 253 h 884"/>
              <a:gd name="T32" fmla="*/ 568 w 1751"/>
              <a:gd name="T33" fmla="*/ 133 h 884"/>
              <a:gd name="T34" fmla="*/ 505 w 1751"/>
              <a:gd name="T35" fmla="*/ 74 h 884"/>
              <a:gd name="T36" fmla="*/ 154 w 1751"/>
              <a:gd name="T37" fmla="*/ 82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0" h="884">
                <a:moveTo>
                  <a:pt x="154" y="82"/>
                </a:moveTo>
                <a:cubicBezTo>
                  <a:pt x="39" y="169"/>
                  <a:pt x="0" y="330"/>
                  <a:pt x="74" y="462"/>
                </a:cubicBezTo>
                <a:cubicBezTo>
                  <a:pt x="112" y="529"/>
                  <a:pt x="168" y="580"/>
                  <a:pt x="224" y="630"/>
                </a:cubicBezTo>
                <a:cubicBezTo>
                  <a:pt x="271" y="672"/>
                  <a:pt x="321" y="707"/>
                  <a:pt x="375" y="739"/>
                </a:cubicBezTo>
                <a:cubicBezTo>
                  <a:pt x="434" y="775"/>
                  <a:pt x="497" y="802"/>
                  <a:pt x="562" y="825"/>
                </a:cubicBezTo>
                <a:cubicBezTo>
                  <a:pt x="599" y="837"/>
                  <a:pt x="636" y="848"/>
                  <a:pt x="675" y="856"/>
                </a:cubicBezTo>
                <a:cubicBezTo>
                  <a:pt x="713" y="863"/>
                  <a:pt x="751" y="870"/>
                  <a:pt x="789" y="874"/>
                </a:cubicBezTo>
                <a:cubicBezTo>
                  <a:pt x="890" y="884"/>
                  <a:pt x="990" y="880"/>
                  <a:pt x="1090" y="861"/>
                </a:cubicBezTo>
                <a:cubicBezTo>
                  <a:pt x="1153" y="848"/>
                  <a:pt x="1214" y="832"/>
                  <a:pt x="1274" y="807"/>
                </a:cubicBezTo>
                <a:cubicBezTo>
                  <a:pt x="1357" y="772"/>
                  <a:pt x="1436" y="729"/>
                  <a:pt x="1509" y="674"/>
                </a:cubicBezTo>
                <a:cubicBezTo>
                  <a:pt x="1602" y="604"/>
                  <a:pt x="1682" y="520"/>
                  <a:pt x="1747" y="423"/>
                </a:cubicBezTo>
                <a:cubicBezTo>
                  <a:pt x="1748" y="422"/>
                  <a:pt x="1751" y="420"/>
                  <a:pt x="1749" y="417"/>
                </a:cubicBezTo>
                <a:cubicBezTo>
                  <a:pt x="1635" y="474"/>
                  <a:pt x="1522" y="477"/>
                  <a:pt x="1410" y="417"/>
                </a:cubicBezTo>
                <a:cubicBezTo>
                  <a:pt x="1298" y="357"/>
                  <a:pt x="1238" y="259"/>
                  <a:pt x="1222" y="134"/>
                </a:cubicBezTo>
                <a:cubicBezTo>
                  <a:pt x="1217" y="135"/>
                  <a:pt x="1215" y="140"/>
                  <a:pt x="1212" y="143"/>
                </a:cubicBezTo>
                <a:cubicBezTo>
                  <a:pt x="1167" y="191"/>
                  <a:pt x="1114" y="229"/>
                  <a:pt x="1052" y="253"/>
                </a:cubicBezTo>
                <a:cubicBezTo>
                  <a:pt x="880" y="320"/>
                  <a:pt x="688" y="272"/>
                  <a:pt x="568" y="133"/>
                </a:cubicBezTo>
                <a:cubicBezTo>
                  <a:pt x="549" y="111"/>
                  <a:pt x="529" y="90"/>
                  <a:pt x="505" y="74"/>
                </a:cubicBezTo>
                <a:cubicBezTo>
                  <a:pt x="396" y="0"/>
                  <a:pt x="259" y="3"/>
                  <a:pt x="154" y="82"/>
                </a:cubicBezTo>
                <a:close/>
              </a:path>
            </a:pathLst>
          </a:custGeom>
          <a:solidFill>
            <a:srgbClr val="1AA3AA"/>
          </a:solidFill>
          <a:ln>
            <a:noFill/>
          </a:ln>
        </p:spPr>
        <p:txBody>
          <a:bodyPr vert="horz" wrap="square" lIns="91440" tIns="45720" rIns="91440" bIns="45720" numCol="1" anchor="t" anchorCtr="0" compatLnSpc="1"/>
          <a:lstStyle/>
          <a:p>
            <a:endParaRPr lang="ru-RU">
              <a:latin typeface="微软雅黑" pitchFamily="34" charset="-122"/>
              <a:ea typeface="微软雅黑" pitchFamily="34" charset="-122"/>
            </a:endParaRPr>
          </a:p>
        </p:txBody>
      </p:sp>
      <p:sp>
        <p:nvSpPr>
          <p:cNvPr id="38" name="Freeform 136"/>
          <p:cNvSpPr/>
          <p:nvPr>
            <p:custDataLst>
              <p:tags r:id="rId7"/>
            </p:custDataLst>
          </p:nvPr>
        </p:nvSpPr>
        <p:spPr bwMode="auto">
          <a:xfrm>
            <a:off x="4711115" y="2441865"/>
            <a:ext cx="1542588" cy="2546731"/>
          </a:xfrm>
          <a:custGeom>
            <a:avLst/>
            <a:gdLst>
              <a:gd name="T0" fmla="*/ 508 w 967"/>
              <a:gd name="T1" fmla="*/ 1552 h 1607"/>
              <a:gd name="T2" fmla="*/ 877 w 967"/>
              <a:gd name="T3" fmla="*/ 1431 h 1607"/>
              <a:gd name="T4" fmla="*/ 947 w 967"/>
              <a:gd name="T5" fmla="*/ 1216 h 1607"/>
              <a:gd name="T6" fmla="*/ 966 w 967"/>
              <a:gd name="T7" fmla="*/ 1032 h 1607"/>
              <a:gd name="T8" fmla="*/ 947 w 967"/>
              <a:gd name="T9" fmla="*/ 827 h 1607"/>
              <a:gd name="T10" fmla="*/ 917 w 967"/>
              <a:gd name="T11" fmla="*/ 714 h 1607"/>
              <a:gd name="T12" fmla="*/ 876 w 967"/>
              <a:gd name="T13" fmla="*/ 605 h 1607"/>
              <a:gd name="T14" fmla="*/ 714 w 967"/>
              <a:gd name="T15" fmla="*/ 352 h 1607"/>
              <a:gd name="T16" fmla="*/ 575 w 967"/>
              <a:gd name="T17" fmla="*/ 219 h 1607"/>
              <a:gd name="T18" fmla="*/ 343 w 967"/>
              <a:gd name="T19" fmla="*/ 82 h 1607"/>
              <a:gd name="T20" fmla="*/ 7 w 967"/>
              <a:gd name="T21" fmla="*/ 1 h 1607"/>
              <a:gd name="T22" fmla="*/ 0 w 967"/>
              <a:gd name="T23" fmla="*/ 3 h 1607"/>
              <a:gd name="T24" fmla="*/ 170 w 967"/>
              <a:gd name="T25" fmla="*/ 297 h 1607"/>
              <a:gd name="T26" fmla="*/ 18 w 967"/>
              <a:gd name="T27" fmla="*/ 601 h 1607"/>
              <a:gd name="T28" fmla="*/ 31 w 967"/>
              <a:gd name="T29" fmla="*/ 605 h 1607"/>
              <a:gd name="T30" fmla="*/ 207 w 967"/>
              <a:gd name="T31" fmla="*/ 689 h 1607"/>
              <a:gd name="T32" fmla="*/ 344 w 967"/>
              <a:gd name="T33" fmla="*/ 1167 h 1607"/>
              <a:gd name="T34" fmla="*/ 325 w 967"/>
              <a:gd name="T35" fmla="*/ 1252 h 1607"/>
              <a:gd name="T36" fmla="*/ 508 w 967"/>
              <a:gd name="T37" fmla="*/ 155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6" h="1607">
                <a:moveTo>
                  <a:pt x="508" y="1552"/>
                </a:moveTo>
                <a:cubicBezTo>
                  <a:pt x="640" y="1607"/>
                  <a:pt x="799" y="1561"/>
                  <a:pt x="877" y="1431"/>
                </a:cubicBezTo>
                <a:cubicBezTo>
                  <a:pt x="916" y="1365"/>
                  <a:pt x="932" y="1290"/>
                  <a:pt x="947" y="1216"/>
                </a:cubicBezTo>
                <a:cubicBezTo>
                  <a:pt x="960" y="1156"/>
                  <a:pt x="965" y="1094"/>
                  <a:pt x="966" y="1032"/>
                </a:cubicBezTo>
                <a:cubicBezTo>
                  <a:pt x="967" y="963"/>
                  <a:pt x="960" y="894"/>
                  <a:pt x="947" y="827"/>
                </a:cubicBezTo>
                <a:cubicBezTo>
                  <a:pt x="939" y="789"/>
                  <a:pt x="930" y="751"/>
                  <a:pt x="917" y="714"/>
                </a:cubicBezTo>
                <a:cubicBezTo>
                  <a:pt x="904" y="677"/>
                  <a:pt x="891" y="641"/>
                  <a:pt x="876" y="605"/>
                </a:cubicBezTo>
                <a:cubicBezTo>
                  <a:pt x="834" y="513"/>
                  <a:pt x="781" y="428"/>
                  <a:pt x="714" y="352"/>
                </a:cubicBezTo>
                <a:cubicBezTo>
                  <a:pt x="672" y="304"/>
                  <a:pt x="627" y="259"/>
                  <a:pt x="575" y="219"/>
                </a:cubicBezTo>
                <a:cubicBezTo>
                  <a:pt x="503" y="165"/>
                  <a:pt x="427" y="118"/>
                  <a:pt x="343" y="82"/>
                </a:cubicBezTo>
                <a:cubicBezTo>
                  <a:pt x="235" y="36"/>
                  <a:pt x="123" y="9"/>
                  <a:pt x="7" y="1"/>
                </a:cubicBezTo>
                <a:cubicBezTo>
                  <a:pt x="5" y="1"/>
                  <a:pt x="1" y="0"/>
                  <a:pt x="0" y="3"/>
                </a:cubicBezTo>
                <a:cubicBezTo>
                  <a:pt x="106" y="73"/>
                  <a:pt x="166" y="170"/>
                  <a:pt x="170" y="297"/>
                </a:cubicBezTo>
                <a:cubicBezTo>
                  <a:pt x="174" y="424"/>
                  <a:pt x="119" y="524"/>
                  <a:pt x="18" y="601"/>
                </a:cubicBezTo>
                <a:cubicBezTo>
                  <a:pt x="22" y="605"/>
                  <a:pt x="27" y="604"/>
                  <a:pt x="31" y="605"/>
                </a:cubicBezTo>
                <a:cubicBezTo>
                  <a:pt x="96" y="620"/>
                  <a:pt x="155" y="647"/>
                  <a:pt x="207" y="689"/>
                </a:cubicBezTo>
                <a:cubicBezTo>
                  <a:pt x="350" y="804"/>
                  <a:pt x="405" y="994"/>
                  <a:pt x="344" y="1167"/>
                </a:cubicBezTo>
                <a:cubicBezTo>
                  <a:pt x="335" y="1195"/>
                  <a:pt x="327" y="1223"/>
                  <a:pt x="325" y="1252"/>
                </a:cubicBezTo>
                <a:cubicBezTo>
                  <a:pt x="315" y="1383"/>
                  <a:pt x="387" y="1500"/>
                  <a:pt x="508" y="1552"/>
                </a:cubicBezTo>
                <a:close/>
              </a:path>
            </a:pathLst>
          </a:custGeom>
          <a:solidFill>
            <a:srgbClr val="3498DB"/>
          </a:solidFill>
          <a:ln>
            <a:noFill/>
          </a:ln>
        </p:spPr>
        <p:txBody>
          <a:bodyPr vert="horz" wrap="square" lIns="91440" tIns="45720" rIns="91440" bIns="45720" numCol="1" anchor="t" anchorCtr="0" compatLnSpc="1"/>
          <a:lstStyle/>
          <a:p>
            <a:endParaRPr lang="ru-RU">
              <a:latin typeface="微软雅黑" pitchFamily="34" charset="-122"/>
              <a:ea typeface="微软雅黑" pitchFamily="34" charset="-122"/>
            </a:endParaRPr>
          </a:p>
        </p:txBody>
      </p:sp>
      <p:sp>
        <p:nvSpPr>
          <p:cNvPr id="11" name="Текст 12"/>
          <p:cNvSpPr txBox="1"/>
          <p:nvPr>
            <p:custDataLst>
              <p:tags r:id="rId8"/>
            </p:custDataLst>
          </p:nvPr>
        </p:nvSpPr>
        <p:spPr>
          <a:xfrm>
            <a:off x="3883660" y="4869815"/>
            <a:ext cx="1316990" cy="548640"/>
          </a:xfrm>
          <a:prstGeom prst="rect">
            <a:avLst/>
          </a:prstGeom>
        </p:spPr>
        <p:txBody>
          <a:bodyPr anchor="ctr"/>
          <a:lstStyle>
            <a:lvl1pPr marL="0" indent="0" algn="l" defTabSz="2438400" rtl="0" eaLnBrk="1" latinLnBrk="0" hangingPunct="1">
              <a:lnSpc>
                <a:spcPct val="150000"/>
              </a:lnSpc>
              <a:spcBef>
                <a:spcPct val="20000"/>
              </a:spcBef>
              <a:buFont typeface="Arial" pitchFamily="34" charset="0"/>
              <a:buNone/>
              <a:defRPr sz="2000" kern="1200" baseline="0">
                <a:solidFill>
                  <a:srgbClr val="4D576B"/>
                </a:solidFill>
                <a:latin typeface="Aller Light" panose="02000503000000020004" pitchFamily="2" charset="0"/>
                <a:ea typeface="微软雅黑" pitchFamily="34" charset="-122"/>
                <a:cs typeface="+mn-ea"/>
              </a:defRPr>
            </a:lvl1pPr>
            <a:lvl2pPr marL="1981200" indent="-7620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2pPr>
            <a:lvl3pPr marL="30480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3pPr>
            <a:lvl4pPr marL="42672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4pPr>
            <a:lvl5pPr marL="54864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5pPr>
            <a:lvl6pPr marL="67062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6pPr>
            <a:lvl7pPr marL="79254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7pPr>
            <a:lvl8pPr marL="91446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8pPr>
            <a:lvl9pPr marL="103638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9pPr>
          </a:lstStyle>
          <a:p>
            <a:pPr algn="ctr">
              <a:lnSpc>
                <a:spcPct val="120000"/>
              </a:lnSpc>
            </a:pPr>
            <a:r>
              <a:rPr lang="zh-CN" altLang="en-US" sz="3200" b="1" spc="300">
                <a:solidFill>
                  <a:sysClr val="window" lastClr="FFFFFF"/>
                </a:solidFill>
                <a:latin typeface="微软雅黑" pitchFamily="34" charset="-122"/>
                <a:ea typeface="微软雅黑" pitchFamily="34" charset="-122"/>
                <a:cs typeface="Roboto Medium" charset="0"/>
              </a:rPr>
              <a:t>思维</a:t>
            </a:r>
          </a:p>
        </p:txBody>
      </p:sp>
      <p:sp>
        <p:nvSpPr>
          <p:cNvPr id="13" name="Текст 12"/>
          <p:cNvSpPr txBox="1"/>
          <p:nvPr>
            <p:custDataLst>
              <p:tags r:id="rId9"/>
            </p:custDataLst>
          </p:nvPr>
        </p:nvSpPr>
        <p:spPr>
          <a:xfrm>
            <a:off x="3206115" y="3241675"/>
            <a:ext cx="824230" cy="610235"/>
          </a:xfrm>
          <a:prstGeom prst="rect">
            <a:avLst/>
          </a:prstGeom>
        </p:spPr>
        <p:txBody>
          <a:bodyPr anchor="ctr"/>
          <a:lstStyle>
            <a:lvl1pPr marL="0" indent="0" algn="l" defTabSz="2438400" rtl="0" eaLnBrk="1" latinLnBrk="0" hangingPunct="1">
              <a:lnSpc>
                <a:spcPct val="150000"/>
              </a:lnSpc>
              <a:spcBef>
                <a:spcPct val="20000"/>
              </a:spcBef>
              <a:buFont typeface="Arial" pitchFamily="34" charset="0"/>
              <a:buNone/>
              <a:defRPr sz="2000" kern="1200" baseline="0">
                <a:solidFill>
                  <a:srgbClr val="4D576B"/>
                </a:solidFill>
                <a:latin typeface="Aller Light" panose="02000503000000020004" pitchFamily="2" charset="0"/>
                <a:ea typeface="微软雅黑" pitchFamily="34" charset="-122"/>
                <a:cs typeface="+mn-ea"/>
              </a:defRPr>
            </a:lvl1pPr>
            <a:lvl2pPr marL="1981200" indent="-7620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2pPr>
            <a:lvl3pPr marL="30480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3pPr>
            <a:lvl4pPr marL="42672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4pPr>
            <a:lvl5pPr marL="54864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5pPr>
            <a:lvl6pPr marL="67062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6pPr>
            <a:lvl7pPr marL="79254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7pPr>
            <a:lvl8pPr marL="91446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8pPr>
            <a:lvl9pPr marL="103638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9pPr>
          </a:lstStyle>
          <a:p>
            <a:pPr algn="ctr">
              <a:lnSpc>
                <a:spcPct val="120000"/>
              </a:lnSpc>
            </a:pPr>
            <a:r>
              <a:rPr lang="zh-CN" altLang="en-US" b="1" spc="300">
                <a:solidFill>
                  <a:sysClr val="window" lastClr="FFFFFF"/>
                </a:solidFill>
                <a:latin typeface="微软雅黑" pitchFamily="34" charset="-122"/>
                <a:ea typeface="微软雅黑" pitchFamily="34" charset="-122"/>
                <a:cs typeface="Roboto Medium" charset="0"/>
              </a:rPr>
              <a:t>逻辑</a:t>
            </a:r>
          </a:p>
        </p:txBody>
      </p:sp>
      <p:sp>
        <p:nvSpPr>
          <p:cNvPr id="35" name="Текст 12"/>
          <p:cNvSpPr txBox="1"/>
          <p:nvPr>
            <p:custDataLst>
              <p:tags r:id="rId10"/>
            </p:custDataLst>
          </p:nvPr>
        </p:nvSpPr>
        <p:spPr>
          <a:xfrm>
            <a:off x="5260340" y="3201670"/>
            <a:ext cx="865505" cy="690245"/>
          </a:xfrm>
          <a:prstGeom prst="rect">
            <a:avLst/>
          </a:prstGeom>
        </p:spPr>
        <p:txBody>
          <a:bodyPr anchor="ctr">
            <a:noAutofit/>
          </a:bodyPr>
          <a:lstStyle>
            <a:lvl1pPr marL="0" indent="0" algn="l" defTabSz="2438400" rtl="0" eaLnBrk="1" latinLnBrk="0" hangingPunct="1">
              <a:lnSpc>
                <a:spcPct val="150000"/>
              </a:lnSpc>
              <a:spcBef>
                <a:spcPct val="20000"/>
              </a:spcBef>
              <a:buFont typeface="Arial" pitchFamily="34" charset="0"/>
              <a:buNone/>
              <a:defRPr sz="2000" kern="1200" baseline="0">
                <a:solidFill>
                  <a:srgbClr val="4D576B"/>
                </a:solidFill>
                <a:latin typeface="Aller Light" panose="02000503000000020004" pitchFamily="2" charset="0"/>
                <a:ea typeface="微软雅黑" pitchFamily="34" charset="-122"/>
                <a:cs typeface="+mn-ea"/>
              </a:defRPr>
            </a:lvl1pPr>
            <a:lvl2pPr marL="1981200" indent="-7620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2pPr>
            <a:lvl3pPr marL="30480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3pPr>
            <a:lvl4pPr marL="42672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4pPr>
            <a:lvl5pPr marL="54864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5pPr>
            <a:lvl6pPr marL="67062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6pPr>
            <a:lvl7pPr marL="79254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7pPr>
            <a:lvl8pPr marL="91446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8pPr>
            <a:lvl9pPr marL="103638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9pPr>
          </a:lstStyle>
          <a:p>
            <a:pPr algn="ctr">
              <a:lnSpc>
                <a:spcPct val="120000"/>
              </a:lnSpc>
            </a:pPr>
            <a:r>
              <a:rPr lang="zh-CN" altLang="en-US" b="1" spc="300">
                <a:solidFill>
                  <a:sysClr val="window" lastClr="FFFFFF"/>
                </a:solidFill>
                <a:latin typeface="微软雅黑" pitchFamily="34" charset="-122"/>
                <a:ea typeface="微软雅黑" pitchFamily="34" charset="-122"/>
                <a:cs typeface="Roboto Medium" charset="0"/>
              </a:rPr>
              <a:t>语言</a:t>
            </a:r>
          </a:p>
        </p:txBody>
      </p:sp>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图尔明论证与作文修改</a:t>
            </a:r>
          </a:p>
        </p:txBody>
      </p:sp>
      <p:sp>
        <p:nvSpPr>
          <p:cNvPr id="9" name="文本框 8"/>
          <p:cNvSpPr txBox="1"/>
          <p:nvPr>
            <p:custDataLst>
              <p:tags r:id="rId4"/>
            </p:custDataLst>
          </p:nvPr>
        </p:nvSpPr>
        <p:spPr>
          <a:xfrm>
            <a:off x="386715" y="2625725"/>
            <a:ext cx="8152130" cy="3169285"/>
          </a:xfrm>
          <a:prstGeom prst="rect">
            <a:avLst/>
          </a:prstGeom>
          <a:noFill/>
        </p:spPr>
        <p:txBody>
          <a:bodyPr wrap="none" rtlCol="0">
            <a:spAutoFit/>
          </a:bodyPr>
          <a:lstStyle/>
          <a:p>
            <a:pPr algn="ctr"/>
            <a:r>
              <a:rPr lang="zh-CN" altLang="en-US" sz="4000">
                <a:latin typeface="华文楷体" pitchFamily="2" charset="-122"/>
                <a:ea typeface="华文楷体" panose="02010600040101010101" pitchFamily="2" charset="-122"/>
                <a:cs typeface="华文楷体" panose="02010600040101010101" pitchFamily="2" charset="-122"/>
              </a:rPr>
              <a:t>主张表（自问）</a:t>
            </a:r>
            <a:endParaRPr lang="en-US" altLang="zh-CN" sz="4000">
              <a:latin typeface="华文楷体" pitchFamily="2" charset="-122"/>
              <a:ea typeface="华文楷体" panose="02010600040101010101" pitchFamily="2" charset="-122"/>
              <a:cs typeface="华文楷体" panose="02010600040101010101" pitchFamily="2" charset="-122"/>
            </a:endParaRPr>
          </a:p>
          <a:p>
            <a:r>
              <a:rPr lang="en-US" altLang="zh-CN" sz="4000">
                <a:latin typeface="华文楷体" pitchFamily="2" charset="-122"/>
                <a:ea typeface="华文楷体" panose="02010600040101010101" pitchFamily="2" charset="-122"/>
                <a:cs typeface="华文楷体" panose="02010600040101010101" pitchFamily="2" charset="-122"/>
              </a:rPr>
              <a:t>1.</a:t>
            </a:r>
            <a:r>
              <a:rPr lang="zh-CN" altLang="en-US" sz="4000">
                <a:latin typeface="华文楷体" pitchFamily="2" charset="-122"/>
                <a:ea typeface="华文楷体" panose="02010600040101010101" pitchFamily="2" charset="-122"/>
                <a:cs typeface="华文楷体" panose="02010600040101010101" pitchFamily="2" charset="-122"/>
              </a:rPr>
              <a:t>你的主张是什么？</a:t>
            </a:r>
          </a:p>
          <a:p>
            <a:r>
              <a:rPr lang="en-US" altLang="zh-CN" sz="4000">
                <a:latin typeface="华文楷体" pitchFamily="2" charset="-122"/>
                <a:ea typeface="华文楷体" panose="02010600040101010101" pitchFamily="2" charset="-122"/>
                <a:cs typeface="华文楷体" panose="02010600040101010101" pitchFamily="2" charset="-122"/>
              </a:rPr>
              <a:t>2.</a:t>
            </a:r>
            <a:r>
              <a:rPr lang="zh-CN" altLang="en-US" sz="4000">
                <a:latin typeface="华文楷体" pitchFamily="2" charset="-122"/>
                <a:ea typeface="华文楷体" panose="02010600040101010101" pitchFamily="2" charset="-122"/>
                <a:cs typeface="华文楷体" panose="02010600040101010101" pitchFamily="2" charset="-122"/>
              </a:rPr>
              <a:t>你的理由和证据是什么？</a:t>
            </a:r>
          </a:p>
          <a:p>
            <a:r>
              <a:rPr lang="en-US" altLang="zh-CN" sz="4000">
                <a:latin typeface="华文楷体" pitchFamily="2" charset="-122"/>
                <a:ea typeface="华文楷体" panose="02010600040101010101" pitchFamily="2" charset="-122"/>
                <a:cs typeface="华文楷体" panose="02010600040101010101" pitchFamily="2" charset="-122"/>
              </a:rPr>
              <a:t>3.</a:t>
            </a:r>
            <a:r>
              <a:rPr lang="zh-CN" altLang="en-US" sz="4000">
                <a:latin typeface="华文楷体" pitchFamily="2" charset="-122"/>
                <a:ea typeface="华文楷体" panose="02010600040101010101" pitchFamily="2" charset="-122"/>
                <a:cs typeface="华文楷体" panose="02010600040101010101" pitchFamily="2" charset="-122"/>
              </a:rPr>
              <a:t>你遭到的质疑是什么？</a:t>
            </a:r>
            <a:br>
              <a:rPr lang="zh-CN" altLang="en-US" sz="4000">
                <a:latin typeface="华文楷体" pitchFamily="2" charset="-122"/>
                <a:ea typeface="华文楷体" panose="02010600040101010101" pitchFamily="2" charset="-122"/>
                <a:cs typeface="华文楷体" panose="02010600040101010101" pitchFamily="2" charset="-122"/>
              </a:rPr>
            </a:br>
            <a:r>
              <a:rPr lang="en-US" altLang="zh-CN" sz="4000">
                <a:latin typeface="华文楷体" pitchFamily="2" charset="-122"/>
                <a:ea typeface="华文楷体" panose="02010600040101010101" pitchFamily="2" charset="-122"/>
                <a:cs typeface="华文楷体" panose="02010600040101010101" pitchFamily="2" charset="-122"/>
              </a:rPr>
              <a:t>4.</a:t>
            </a:r>
            <a:r>
              <a:rPr lang="zh-CN" altLang="en-US" sz="4000">
                <a:latin typeface="华文楷体" pitchFamily="2" charset="-122"/>
                <a:ea typeface="华文楷体" panose="02010600040101010101" pitchFamily="2" charset="-122"/>
                <a:cs typeface="华文楷体" panose="02010600040101010101" pitchFamily="2" charset="-122"/>
              </a:rPr>
              <a:t>你为自己的主张进一步辩护什么？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图尔明论证与作文修改</a:t>
            </a:r>
          </a:p>
        </p:txBody>
      </p:sp>
      <p:sp>
        <p:nvSpPr>
          <p:cNvPr id="9" name="文本框 8"/>
          <p:cNvSpPr txBox="1"/>
          <p:nvPr>
            <p:custDataLst>
              <p:tags r:id="rId4"/>
            </p:custDataLst>
          </p:nvPr>
        </p:nvSpPr>
        <p:spPr>
          <a:xfrm>
            <a:off x="375920" y="2280285"/>
            <a:ext cx="8154670" cy="4092575"/>
          </a:xfrm>
          <a:prstGeom prst="rect">
            <a:avLst/>
          </a:prstGeom>
          <a:noFill/>
        </p:spPr>
        <p:txBody>
          <a:bodyPr wrap="square" rtlCol="0">
            <a:spAutoFit/>
          </a:bodyPr>
          <a:lstStyle/>
          <a:p>
            <a:pPr algn="ctr"/>
            <a:r>
              <a:rPr lang="zh-CN" altLang="en-US" sz="3200">
                <a:latin typeface="华文楷体" pitchFamily="2" charset="-122"/>
                <a:ea typeface="华文楷体" panose="02010600040101010101" pitchFamily="2" charset="-122"/>
              </a:rPr>
              <a:t>提问</a:t>
            </a:r>
            <a:r>
              <a:rPr lang="zh-CN" altLang="en-US" sz="3200">
                <a:latin typeface="华文楷体" pitchFamily="2" charset="-122"/>
                <a:ea typeface="华文楷体" panose="02010600040101010101" pitchFamily="2" charset="-122"/>
                <a:cs typeface="华文楷体" panose="02010600040101010101" pitchFamily="2" charset="-122"/>
              </a:rPr>
              <a:t>表（小组提问）</a:t>
            </a:r>
            <a:endParaRPr lang="en-US" altLang="zh-CN" sz="4400">
              <a:latin typeface="华文楷体" pitchFamily="2" charset="-122"/>
              <a:ea typeface="华文楷体" panose="02010600040101010101" pitchFamily="2" charset="-122"/>
              <a:cs typeface="华文楷体" panose="02010600040101010101" pitchFamily="2" charset="-122"/>
            </a:endParaRPr>
          </a:p>
          <a:p>
            <a:r>
              <a:rPr lang="en-US" altLang="zh-CN" sz="3200">
                <a:latin typeface="华文楷体" pitchFamily="2" charset="-122"/>
                <a:ea typeface="华文楷体" panose="02010600040101010101" pitchFamily="2" charset="-122"/>
                <a:cs typeface="华文楷体" panose="02010600040101010101" pitchFamily="2" charset="-122"/>
              </a:rPr>
              <a:t>1.</a:t>
            </a:r>
            <a:r>
              <a:rPr lang="zh-CN" altLang="en-US" sz="3200">
                <a:latin typeface="华文楷体" pitchFamily="2" charset="-122"/>
                <a:ea typeface="华文楷体" panose="02010600040101010101" pitchFamily="2" charset="-122"/>
                <a:cs typeface="华文楷体" panose="02010600040101010101" pitchFamily="2" charset="-122"/>
              </a:rPr>
              <a:t>你为何有这样的主张和观点？</a:t>
            </a:r>
          </a:p>
          <a:p>
            <a:r>
              <a:rPr lang="en-US" altLang="zh-CN" sz="3200">
                <a:latin typeface="华文楷体" pitchFamily="2" charset="-122"/>
                <a:ea typeface="华文楷体" panose="02010600040101010101" pitchFamily="2" charset="-122"/>
                <a:cs typeface="华文楷体" panose="02010600040101010101" pitchFamily="2" charset="-122"/>
              </a:rPr>
              <a:t>2.</a:t>
            </a:r>
            <a:r>
              <a:rPr lang="zh-CN" altLang="en-US" sz="3200">
                <a:latin typeface="华文楷体" pitchFamily="2" charset="-122"/>
                <a:ea typeface="华文楷体" panose="02010600040101010101" pitchFamily="2" charset="-122"/>
                <a:cs typeface="华文楷体" panose="02010600040101010101" pitchFamily="2" charset="-122"/>
              </a:rPr>
              <a:t>有没有其他可能的主张和观点？</a:t>
            </a:r>
          </a:p>
          <a:p>
            <a:r>
              <a:rPr lang="en-US" altLang="zh-CN" sz="3200">
                <a:latin typeface="华文楷体" pitchFamily="2" charset="-122"/>
                <a:ea typeface="华文楷体" panose="02010600040101010101" pitchFamily="2" charset="-122"/>
                <a:cs typeface="华文楷体" panose="02010600040101010101" pitchFamily="2" charset="-122"/>
              </a:rPr>
              <a:t>3.</a:t>
            </a:r>
            <a:r>
              <a:rPr lang="zh-CN" altLang="en-US" sz="3200">
                <a:latin typeface="华文楷体" pitchFamily="2" charset="-122"/>
                <a:ea typeface="华文楷体" panose="02010600040101010101" pitchFamily="2" charset="-122"/>
                <a:cs typeface="华文楷体" panose="02010600040101010101" pitchFamily="2" charset="-122"/>
              </a:rPr>
              <a:t>是什么理由和证据让你这样思考？</a:t>
            </a:r>
          </a:p>
          <a:p>
            <a:r>
              <a:rPr lang="en-US" altLang="zh-CN" sz="3200">
                <a:latin typeface="华文楷体" pitchFamily="2" charset="-122"/>
                <a:ea typeface="华文楷体" panose="02010600040101010101" pitchFamily="2" charset="-122"/>
                <a:cs typeface="华文楷体" panose="02010600040101010101" pitchFamily="2" charset="-122"/>
              </a:rPr>
              <a:t>4.</a:t>
            </a:r>
            <a:r>
              <a:rPr lang="zh-CN" altLang="en-US" sz="3200">
                <a:latin typeface="华文楷体" pitchFamily="2" charset="-122"/>
                <a:ea typeface="华文楷体" panose="02010600040101010101" pitchFamily="2" charset="-122"/>
                <a:cs typeface="华文楷体" panose="02010600040101010101" pitchFamily="2" charset="-122"/>
              </a:rPr>
              <a:t>你希望什么样的结果发生？</a:t>
            </a:r>
          </a:p>
          <a:p>
            <a:r>
              <a:rPr lang="en-US" altLang="zh-CN" sz="3200">
                <a:latin typeface="华文楷体" pitchFamily="2" charset="-122"/>
                <a:ea typeface="华文楷体" panose="02010600040101010101" pitchFamily="2" charset="-122"/>
                <a:cs typeface="华文楷体" panose="02010600040101010101" pitchFamily="2" charset="-122"/>
              </a:rPr>
              <a:t>5.</a:t>
            </a:r>
            <a:r>
              <a:rPr lang="zh-CN" altLang="en-US" sz="3200">
                <a:latin typeface="华文楷体" pitchFamily="2" charset="-122"/>
                <a:ea typeface="华文楷体" panose="02010600040101010101" pitchFamily="2" charset="-122"/>
                <a:cs typeface="华文楷体" panose="02010600040101010101" pitchFamily="2" charset="-122"/>
              </a:rPr>
              <a:t>你发现的新结果与你的预测是否一致？</a:t>
            </a:r>
          </a:p>
          <a:p>
            <a:r>
              <a:rPr lang="en-US" altLang="zh-CN" sz="3200">
                <a:latin typeface="华文楷体" pitchFamily="2" charset="-122"/>
                <a:ea typeface="华文楷体" panose="02010600040101010101" pitchFamily="2" charset="-122"/>
                <a:cs typeface="华文楷体" panose="02010600040101010101" pitchFamily="2" charset="-122"/>
              </a:rPr>
              <a:t>6.</a:t>
            </a:r>
            <a:r>
              <a:rPr lang="zh-CN" altLang="en-US" sz="3200">
                <a:latin typeface="华文楷体" pitchFamily="2" charset="-122"/>
                <a:ea typeface="华文楷体" panose="02010600040101010101" pitchFamily="2" charset="-122"/>
                <a:cs typeface="华文楷体" panose="02010600040101010101" pitchFamily="2" charset="-122"/>
              </a:rPr>
              <a:t>你打算如何修正你的主张和观点？</a:t>
            </a:r>
            <a:endParaRPr lang="zh-CN" altLang="en-US" sz="3600">
              <a:latin typeface="华文楷体" pitchFamily="2" charset="-122"/>
              <a:ea typeface="华文楷体" panose="02010600040101010101" pitchFamily="2" charset="-122"/>
              <a:cs typeface="华文楷体" panose="02010600040101010101" pitchFamily="2" charset="-122"/>
            </a:endParaRPr>
          </a:p>
          <a:p>
            <a:endParaRPr lang="zh-CN" altLang="en-US" sz="3600">
              <a:latin typeface="华文楷体" pitchFamily="2" charset="-122"/>
              <a:ea typeface="华文楷体" panose="02010600040101010101" pitchFamily="2" charset="-122"/>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1" presetClass="entr" presetSubtype="0" fill="hold"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1" presetClass="entr" presetSubtype="0" fill="hold"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79940" y="162357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提纲修改流程</a:t>
            </a:r>
          </a:p>
        </p:txBody>
      </p:sp>
      <p:sp>
        <p:nvSpPr>
          <p:cNvPr id="2" name="文本框 1"/>
          <p:cNvSpPr txBox="1"/>
          <p:nvPr>
            <p:custDataLst>
              <p:tags r:id="rId4"/>
            </p:custDataLst>
          </p:nvPr>
        </p:nvSpPr>
        <p:spPr>
          <a:xfrm>
            <a:off x="799465" y="2809240"/>
            <a:ext cx="6891655" cy="2553335"/>
          </a:xfrm>
          <a:prstGeom prst="rect">
            <a:avLst/>
          </a:prstGeom>
          <a:noFill/>
        </p:spPr>
        <p:txBody>
          <a:bodyPr wrap="square" rtlCol="0">
            <a:spAutoFit/>
          </a:bodyPr>
          <a:lstStyle/>
          <a:p>
            <a:r>
              <a:rPr lang="zh-CN" altLang="en-US" sz="4000">
                <a:latin typeface="华文楷体" pitchFamily="2" charset="-122"/>
                <a:ea typeface="华文楷体" panose="02010600040101010101" pitchFamily="2" charset="-122"/>
                <a:cs typeface="华文楷体" panose="02010600040101010101" pitchFamily="2" charset="-122"/>
              </a:rPr>
              <a:t>提出论点</a:t>
            </a:r>
          </a:p>
          <a:p>
            <a:r>
              <a:rPr lang="zh-CN" altLang="en-US" sz="4000">
                <a:latin typeface="华文楷体" pitchFamily="2" charset="-122"/>
                <a:ea typeface="华文楷体" panose="02010600040101010101" pitchFamily="2" charset="-122"/>
                <a:cs typeface="华文楷体" panose="02010600040101010101" pitchFamily="2" charset="-122"/>
              </a:rPr>
              <a:t>阐述论点：目的、核心</a:t>
            </a:r>
          </a:p>
          <a:p>
            <a:r>
              <a:rPr lang="zh-CN" altLang="en-US" sz="4000">
                <a:latin typeface="华文楷体" pitchFamily="2" charset="-122"/>
                <a:ea typeface="华文楷体" panose="02010600040101010101" pitchFamily="2" charset="-122"/>
                <a:cs typeface="华文楷体" panose="02010600040101010101" pitchFamily="2" charset="-122"/>
              </a:rPr>
              <a:t>举例分析：抓住事例核心</a:t>
            </a:r>
          </a:p>
          <a:p>
            <a:r>
              <a:rPr lang="zh-CN" altLang="en-US" sz="4000">
                <a:latin typeface="华文楷体" pitchFamily="2" charset="-122"/>
                <a:ea typeface="华文楷体" panose="02010600040101010101" pitchFamily="2" charset="-122"/>
                <a:cs typeface="华文楷体" panose="02010600040101010101" pitchFamily="2" charset="-122"/>
              </a:rPr>
              <a:t>进行限定：反例、前提、原则</a:t>
            </a:r>
          </a:p>
        </p:txBody>
      </p:sp>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79940" y="162357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辩题研讨</a:t>
            </a:r>
          </a:p>
        </p:txBody>
      </p:sp>
      <p:sp>
        <p:nvSpPr>
          <p:cNvPr id="2" name="文本框 1"/>
          <p:cNvSpPr txBox="1"/>
          <p:nvPr>
            <p:custDataLst>
              <p:tags r:id="rId4"/>
            </p:custDataLst>
          </p:nvPr>
        </p:nvSpPr>
        <p:spPr>
          <a:xfrm>
            <a:off x="789305" y="2828925"/>
            <a:ext cx="6891655" cy="2061210"/>
          </a:xfrm>
          <a:prstGeom prst="rect">
            <a:avLst/>
          </a:prstGeom>
          <a:noFill/>
        </p:spPr>
        <p:txBody>
          <a:bodyPr wrap="square" rtlCol="0">
            <a:spAutoFit/>
          </a:bodyPr>
          <a:lstStyle/>
          <a:p>
            <a:r>
              <a:rPr lang="zh-CN" altLang="en-US" sz="3200">
                <a:latin typeface="华文楷体" pitchFamily="2" charset="-122"/>
                <a:ea typeface="华文楷体" panose="02010600040101010101" pitchFamily="2" charset="-122"/>
                <a:cs typeface="华文楷体" panose="02010600040101010101" pitchFamily="2" charset="-122"/>
              </a:rPr>
              <a:t>辩题：温饱是谈道德的必要条件吗</a:t>
            </a:r>
            <a:r>
              <a:rPr lang="en-US" altLang="zh-CN" sz="3200">
                <a:latin typeface="华文楷体" pitchFamily="2" charset="-122"/>
                <a:ea typeface="华文楷体" panose="02010600040101010101" pitchFamily="2" charset="-122"/>
                <a:cs typeface="华文楷体" panose="02010600040101010101" pitchFamily="2" charset="-122"/>
              </a:rPr>
              <a:t>?</a:t>
            </a:r>
            <a:endParaRPr lang="zh-CN" altLang="en-US" sz="3200">
              <a:latin typeface="华文楷体" pitchFamily="2" charset="-122"/>
              <a:ea typeface="华文楷体" panose="02010600040101010101" pitchFamily="2" charset="-122"/>
              <a:cs typeface="华文楷体" panose="02010600040101010101" pitchFamily="2" charset="-122"/>
            </a:endParaRPr>
          </a:p>
          <a:p>
            <a:r>
              <a:rPr lang="zh-CN" altLang="en-US" sz="3200">
                <a:latin typeface="华文楷体" pitchFamily="2" charset="-122"/>
                <a:ea typeface="华文楷体" panose="02010600040101010101" pitchFamily="2" charset="-122"/>
                <a:cs typeface="华文楷体" panose="02010600040101010101" pitchFamily="2" charset="-122"/>
              </a:rPr>
              <a:t>正方：温饱是谈道德的必要条件</a:t>
            </a:r>
          </a:p>
          <a:p>
            <a:r>
              <a:rPr lang="zh-CN" altLang="en-US" sz="3200">
                <a:latin typeface="华文楷体" pitchFamily="2" charset="-122"/>
                <a:ea typeface="华文楷体" panose="02010600040101010101" pitchFamily="2" charset="-122"/>
                <a:cs typeface="华文楷体" panose="02010600040101010101" pitchFamily="2" charset="-122"/>
              </a:rPr>
              <a:t>反方：温饱不是谈道德的必要条件</a:t>
            </a:r>
            <a:br>
              <a:rPr lang="zh-CN" altLang="en-US" sz="3200">
                <a:latin typeface="华文楷体" pitchFamily="2" charset="-122"/>
                <a:ea typeface="华文楷体" panose="02010600040101010101" pitchFamily="2" charset="-122"/>
                <a:cs typeface="华文楷体" panose="02010600040101010101" pitchFamily="2" charset="-122"/>
              </a:rPr>
            </a:br>
            <a:endParaRPr lang="zh-CN" altLang="en-US" sz="3200">
              <a:latin typeface="华文楷体" pitchFamily="2" charset="-122"/>
              <a:ea typeface="华文楷体" panose="02010600040101010101" pitchFamily="2" charset="-122"/>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79940" y="162357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辩题辨析：必要条件</a:t>
            </a:r>
          </a:p>
        </p:txBody>
      </p:sp>
      <p:sp>
        <p:nvSpPr>
          <p:cNvPr id="2" name="文本框 1"/>
          <p:cNvSpPr txBox="1"/>
          <p:nvPr>
            <p:custDataLst>
              <p:tags r:id="rId4"/>
            </p:custDataLst>
          </p:nvPr>
        </p:nvSpPr>
        <p:spPr>
          <a:xfrm>
            <a:off x="867410" y="2420620"/>
            <a:ext cx="7027545" cy="3415030"/>
          </a:xfrm>
          <a:prstGeom prst="rect">
            <a:avLst/>
          </a:prstGeom>
          <a:noFill/>
        </p:spPr>
        <p:txBody>
          <a:bodyPr wrap="square" rtlCol="0">
            <a:spAutoFit/>
          </a:bodyPr>
          <a:lstStyle/>
          <a:p>
            <a:r>
              <a:rPr lang="zh-CN" altLang="en-US" sz="3600">
                <a:latin typeface="华文楷体" pitchFamily="2" charset="-122"/>
                <a:ea typeface="华文楷体" panose="02010600040101010101" pitchFamily="2" charset="-122"/>
                <a:cs typeface="华文楷体" panose="02010600040101010101" pitchFamily="2" charset="-122"/>
              </a:rPr>
              <a:t>生活中常用“只有……，才……”</a:t>
            </a:r>
          </a:p>
          <a:p>
            <a:r>
              <a:rPr lang="zh-CN" altLang="en-US" sz="3600">
                <a:latin typeface="华文楷体" pitchFamily="2" charset="-122"/>
                <a:ea typeface="华文楷体" panose="02010600040101010101" pitchFamily="2" charset="-122"/>
                <a:cs typeface="华文楷体" panose="02010600040101010101" pitchFamily="2" charset="-122"/>
              </a:rPr>
              <a:t>或“不……，不……”来表示必要条件。</a:t>
            </a:r>
          </a:p>
          <a:p>
            <a:r>
              <a:rPr lang="zh-CN" altLang="en-US" sz="3600">
                <a:latin typeface="华文楷体" pitchFamily="2" charset="-122"/>
                <a:ea typeface="华文楷体" panose="02010600040101010101" pitchFamily="2" charset="-122"/>
                <a:cs typeface="华文楷体" panose="02010600040101010101" pitchFamily="2" charset="-122"/>
              </a:rPr>
              <a:t>例如：</a:t>
            </a:r>
          </a:p>
          <a:p>
            <a:r>
              <a:rPr lang="zh-CN" altLang="en-US" sz="3600">
                <a:latin typeface="华文楷体" pitchFamily="2" charset="-122"/>
                <a:ea typeface="华文楷体" panose="02010600040101010101" pitchFamily="2" charset="-122"/>
                <a:cs typeface="华文楷体" panose="02010600040101010101" pitchFamily="2" charset="-122"/>
              </a:rPr>
              <a:t>只有同心协力，才能把事情办好。</a:t>
            </a:r>
          </a:p>
          <a:p>
            <a:r>
              <a:rPr lang="zh-CN" altLang="en-US" sz="3600">
                <a:latin typeface="华文楷体" pitchFamily="2" charset="-122"/>
                <a:ea typeface="华文楷体" panose="02010600040101010101" pitchFamily="2" charset="-122"/>
                <a:cs typeface="华文楷体" panose="02010600040101010101" pitchFamily="2" charset="-122"/>
              </a:rPr>
              <a:t>没有规矩，不成方圆。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79940" y="162357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a:t>
            </a:r>
            <a:r>
              <a:rPr lang="en-US" altLang="zh-CN" sz="3000">
                <a:solidFill>
                  <a:prstClr val="black"/>
                </a:solidFill>
                <a:latin typeface="黑体" panose="02010609060101010101" pitchFamily="49" charset="-122"/>
                <a:ea typeface="黑体" pitchFamily="49" charset="-122"/>
              </a:rPr>
              <a:t>1)</a:t>
            </a:r>
            <a:r>
              <a:rPr lang="zh-CN" altLang="en-US" sz="3000">
                <a:solidFill>
                  <a:prstClr val="black"/>
                </a:solidFill>
                <a:latin typeface="黑体" panose="02010609060101010101" pitchFamily="49" charset="-122"/>
                <a:ea typeface="黑体" pitchFamily="49" charset="-122"/>
              </a:rPr>
              <a:t>观点分析</a:t>
            </a:r>
          </a:p>
        </p:txBody>
      </p:sp>
      <p:sp>
        <p:nvSpPr>
          <p:cNvPr id="2" name="文本框 1"/>
          <p:cNvSpPr txBox="1"/>
          <p:nvPr>
            <p:custDataLst>
              <p:tags r:id="rId4"/>
            </p:custDataLst>
          </p:nvPr>
        </p:nvSpPr>
        <p:spPr>
          <a:xfrm>
            <a:off x="800100" y="2280920"/>
            <a:ext cx="6736715" cy="3969385"/>
          </a:xfrm>
          <a:prstGeom prst="rect">
            <a:avLst/>
          </a:prstGeom>
          <a:noFill/>
        </p:spPr>
        <p:txBody>
          <a:bodyPr wrap="square" rtlCol="0">
            <a:spAutoFit/>
          </a:bodyPr>
          <a:lstStyle/>
          <a:p>
            <a:endParaRPr lang="zh-CN" altLang="en-US" sz="2800">
              <a:latin typeface="华文楷体" pitchFamily="2" charset="-122"/>
              <a:ea typeface="华文楷体" panose="02010600040101010101" pitchFamily="2" charset="-122"/>
              <a:cs typeface="华文楷体" panose="02010600040101010101" pitchFamily="2" charset="-122"/>
            </a:endParaRPr>
          </a:p>
          <a:p>
            <a:r>
              <a:rPr lang="zh-CN" altLang="en-US" sz="2800">
                <a:latin typeface="华文楷体" pitchFamily="2" charset="-122"/>
                <a:ea typeface="华文楷体" panose="02010600040101010101" pitchFamily="2" charset="-122"/>
                <a:cs typeface="华文楷体" panose="02010600040101010101" pitchFamily="2" charset="-122"/>
              </a:rPr>
              <a:t>以下哪些是正方观点？哪些是反方观点？哪些都不是？</a:t>
            </a:r>
          </a:p>
          <a:p>
            <a:r>
              <a:rPr lang="zh-CN" altLang="en-US" sz="2800">
                <a:latin typeface="华文楷体" pitchFamily="2" charset="-122"/>
                <a:ea typeface="华文楷体" panose="02010600040101010101" pitchFamily="2" charset="-122"/>
                <a:cs typeface="华文楷体" panose="02010600040101010101" pitchFamily="2" charset="-122"/>
              </a:rPr>
              <a:t>没有温饱免谈道德（正方）</a:t>
            </a:r>
          </a:p>
          <a:p>
            <a:r>
              <a:rPr lang="zh-CN" altLang="en-US" sz="2800">
                <a:latin typeface="华文楷体" pitchFamily="2" charset="-122"/>
                <a:ea typeface="华文楷体" panose="02010600040101010101" pitchFamily="2" charset="-122"/>
                <a:cs typeface="华文楷体" panose="02010600040101010101" pitchFamily="2" charset="-122"/>
              </a:rPr>
              <a:t>谈道德的都是温饱之人（正方）</a:t>
            </a:r>
          </a:p>
          <a:p>
            <a:r>
              <a:rPr lang="zh-CN" altLang="en-US" sz="2800">
                <a:latin typeface="华文楷体" pitchFamily="2" charset="-122"/>
                <a:ea typeface="华文楷体" panose="02010600040101010101" pitchFamily="2" charset="-122"/>
                <a:cs typeface="华文楷体" panose="02010600040101010101" pitchFamily="2" charset="-122"/>
              </a:rPr>
              <a:t>不温不饱依然谈道德（反方）</a:t>
            </a:r>
          </a:p>
          <a:p>
            <a:r>
              <a:rPr lang="zh-CN" altLang="en-US" sz="2800">
                <a:latin typeface="华文楷体" pitchFamily="2" charset="-122"/>
                <a:ea typeface="华文楷体" panose="02010600040101010101" pitchFamily="2" charset="-122"/>
                <a:cs typeface="华文楷体" panose="02010600040101010101" pitchFamily="2" charset="-122"/>
              </a:rPr>
              <a:t>有人处于温饱之中，却不谈道德（非辩题）</a:t>
            </a:r>
          </a:p>
          <a:p>
            <a:r>
              <a:rPr lang="zh-CN" altLang="en-US" sz="2800">
                <a:latin typeface="华文楷体" pitchFamily="2" charset="-122"/>
                <a:ea typeface="华文楷体" panose="02010600040101010101" pitchFamily="2" charset="-122"/>
                <a:cs typeface="华文楷体" panose="02010600040101010101" pitchFamily="2" charset="-122"/>
              </a:rPr>
              <a:t>温饱之人都谈道德（非辩题）</a:t>
            </a:r>
          </a:p>
          <a:p>
            <a:endParaRPr lang="zh-CN" altLang="en-US" sz="2800">
              <a:latin typeface="华文楷体" pitchFamily="2" charset="-122"/>
              <a:ea typeface="华文楷体" panose="02010600040101010101" pitchFamily="2" charset="-122"/>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79940" y="162357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a:t>
            </a:r>
            <a:r>
              <a:rPr lang="en-US" altLang="zh-CN" sz="3000">
                <a:solidFill>
                  <a:prstClr val="black"/>
                </a:solidFill>
                <a:latin typeface="黑体" panose="02010609060101010101" pitchFamily="49" charset="-122"/>
                <a:ea typeface="黑体" pitchFamily="49" charset="-122"/>
              </a:rPr>
              <a:t>2)</a:t>
            </a:r>
            <a:r>
              <a:rPr lang="zh-CN" altLang="en-US" sz="3000">
                <a:solidFill>
                  <a:prstClr val="black"/>
                </a:solidFill>
                <a:latin typeface="黑体" panose="02010609060101010101" pitchFamily="49" charset="-122"/>
                <a:ea typeface="黑体" pitchFamily="49" charset="-122"/>
              </a:rPr>
              <a:t>概念界定</a:t>
            </a:r>
          </a:p>
        </p:txBody>
      </p:sp>
      <p:sp>
        <p:nvSpPr>
          <p:cNvPr id="2" name="文本框 1"/>
          <p:cNvSpPr txBox="1"/>
          <p:nvPr>
            <p:custDataLst>
              <p:tags r:id="rId4"/>
            </p:custDataLst>
          </p:nvPr>
        </p:nvSpPr>
        <p:spPr>
          <a:xfrm>
            <a:off x="627380" y="2420620"/>
            <a:ext cx="7701915" cy="3538220"/>
          </a:xfrm>
          <a:prstGeom prst="rect">
            <a:avLst/>
          </a:prstGeom>
          <a:noFill/>
        </p:spPr>
        <p:txBody>
          <a:bodyPr wrap="square" rtlCol="0">
            <a:spAutoFit/>
          </a:bodyPr>
          <a:lstStyle/>
          <a:p>
            <a:r>
              <a:rPr lang="zh-CN" altLang="en-US" sz="3200">
                <a:latin typeface="华文楷体" pitchFamily="2" charset="-122"/>
                <a:ea typeface="华文楷体" panose="02010600040101010101" pitchFamily="2" charset="-122"/>
                <a:cs typeface="华文楷体" panose="02010600040101010101" pitchFamily="2" charset="-122"/>
              </a:rPr>
              <a:t>以下对</a:t>
            </a:r>
            <a:r>
              <a:rPr lang="en-US" altLang="zh-CN" sz="3200">
                <a:latin typeface="华文楷体" pitchFamily="2" charset="-122"/>
                <a:ea typeface="华文楷体" panose="02010600040101010101" pitchFamily="2" charset="-122"/>
                <a:cs typeface="华文楷体" panose="02010600040101010101" pitchFamily="2" charset="-122"/>
              </a:rPr>
              <a:t>“</a:t>
            </a:r>
            <a:r>
              <a:rPr lang="zh-CN" altLang="en-US" sz="3200">
                <a:latin typeface="华文楷体" pitchFamily="2" charset="-122"/>
                <a:ea typeface="华文楷体" panose="02010600040101010101" pitchFamily="2" charset="-122"/>
                <a:cs typeface="华文楷体" panose="02010600040101010101" pitchFamily="2" charset="-122"/>
              </a:rPr>
              <a:t>温饱</a:t>
            </a:r>
            <a:r>
              <a:rPr lang="en-US" altLang="zh-CN" sz="3200">
                <a:latin typeface="华文楷体" pitchFamily="2" charset="-122"/>
                <a:ea typeface="华文楷体" panose="02010600040101010101" pitchFamily="2" charset="-122"/>
                <a:cs typeface="华文楷体" panose="02010600040101010101" pitchFamily="2" charset="-122"/>
              </a:rPr>
              <a:t>”</a:t>
            </a:r>
            <a:r>
              <a:rPr lang="zh-CN" altLang="en-US" sz="3200">
                <a:latin typeface="华文楷体" pitchFamily="2" charset="-122"/>
                <a:ea typeface="华文楷体" panose="02010600040101010101" pitchFamily="2" charset="-122"/>
                <a:cs typeface="华文楷体" panose="02010600040101010101" pitchFamily="2" charset="-122"/>
              </a:rPr>
              <a:t>概念的界定，哪些对正方有利？哪些对反方有利？</a:t>
            </a:r>
          </a:p>
          <a:p>
            <a:endParaRPr lang="zh-CN" altLang="en-US" sz="3200">
              <a:latin typeface="华文楷体" pitchFamily="2" charset="-122"/>
              <a:ea typeface="华文楷体" panose="02010600040101010101" pitchFamily="2" charset="-122"/>
              <a:cs typeface="华文楷体" panose="02010600040101010101" pitchFamily="2" charset="-122"/>
            </a:endParaRPr>
          </a:p>
          <a:p>
            <a:r>
              <a:rPr lang="zh-CN" altLang="en-US" sz="3200">
                <a:latin typeface="华文楷体" pitchFamily="2" charset="-122"/>
                <a:ea typeface="华文楷体" panose="02010600040101010101" pitchFamily="2" charset="-122"/>
                <a:cs typeface="华文楷体" panose="02010600040101010101" pitchFamily="2" charset="-122"/>
              </a:rPr>
              <a:t>温饱是人最基本的衣食需求（正方）</a:t>
            </a:r>
          </a:p>
          <a:p>
            <a:r>
              <a:rPr lang="zh-CN" altLang="en-US" sz="3200">
                <a:latin typeface="华文楷体" pitchFamily="2" charset="-122"/>
                <a:ea typeface="华文楷体" panose="02010600040101010101" pitchFamily="2" charset="-122"/>
                <a:cs typeface="华文楷体" panose="02010600040101010101" pitchFamily="2" charset="-122"/>
              </a:rPr>
              <a:t>温饱就是社会上总体无衣食之困（反方）</a:t>
            </a:r>
          </a:p>
          <a:p>
            <a:r>
              <a:rPr lang="zh-CN" altLang="en-US" sz="3200">
                <a:latin typeface="华文楷体" pitchFamily="2" charset="-122"/>
                <a:ea typeface="华文楷体" panose="02010600040101010101" pitchFamily="2" charset="-122"/>
                <a:cs typeface="华文楷体" panose="02010600040101010101" pitchFamily="2" charset="-122"/>
              </a:rPr>
              <a:t>温饱就是或温或饱（正方）</a:t>
            </a:r>
          </a:p>
          <a:p>
            <a:r>
              <a:rPr lang="zh-CN" altLang="en-US" sz="3200">
                <a:latin typeface="华文楷体" pitchFamily="2" charset="-122"/>
                <a:ea typeface="华文楷体" panose="02010600040101010101" pitchFamily="2" charset="-122"/>
                <a:cs typeface="华文楷体" panose="02010600040101010101" pitchFamily="2" charset="-122"/>
              </a:rPr>
              <a:t>温饱就是既温且饱（反方）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79940" y="1623571"/>
            <a:ext cx="5556738" cy="553085"/>
          </a:xfrm>
          <a:prstGeom prst="rect">
            <a:avLst/>
          </a:prstGeom>
          <a:noFill/>
        </p:spPr>
        <p:txBody>
          <a:bodyPr wrap="square" rtlCol="0">
            <a:spAutoFit/>
          </a:bodyPr>
          <a:lstStyle/>
          <a:p>
            <a:pPr algn="ctr"/>
            <a:r>
              <a:rPr lang="en-US" altLang="zh-CN" sz="3000">
                <a:solidFill>
                  <a:prstClr val="black"/>
                </a:solidFill>
                <a:latin typeface="黑体" panose="02010609060101010101" pitchFamily="49" charset="-122"/>
                <a:ea typeface="黑体" pitchFamily="49" charset="-122"/>
              </a:rPr>
              <a:t>(3)</a:t>
            </a:r>
            <a:r>
              <a:rPr lang="zh-CN" altLang="en-US" sz="3000">
                <a:solidFill>
                  <a:prstClr val="black"/>
                </a:solidFill>
                <a:latin typeface="黑体" panose="02010609060101010101" pitchFamily="49" charset="-122"/>
                <a:ea typeface="黑体" pitchFamily="49" charset="-122"/>
              </a:rPr>
              <a:t>论证思路</a:t>
            </a:r>
          </a:p>
        </p:txBody>
      </p:sp>
      <p:sp>
        <p:nvSpPr>
          <p:cNvPr id="2" name="文本框 1"/>
          <p:cNvSpPr txBox="1"/>
          <p:nvPr>
            <p:custDataLst>
              <p:tags r:id="rId4"/>
            </p:custDataLst>
          </p:nvPr>
        </p:nvSpPr>
        <p:spPr>
          <a:xfrm>
            <a:off x="628015" y="2420620"/>
            <a:ext cx="7266940" cy="3230245"/>
          </a:xfrm>
          <a:prstGeom prst="rect">
            <a:avLst/>
          </a:prstGeom>
          <a:noFill/>
        </p:spPr>
        <p:txBody>
          <a:bodyPr wrap="square" rtlCol="0">
            <a:spAutoFit/>
          </a:bodyPr>
          <a:lstStyle/>
          <a:p>
            <a:r>
              <a:rPr lang="zh-CN" altLang="en-US" sz="3200">
                <a:latin typeface="华文楷体" pitchFamily="2" charset="-122"/>
                <a:ea typeface="华文楷体" panose="02010600040101010101" pitchFamily="2" charset="-122"/>
                <a:cs typeface="华文楷体" panose="02010600040101010101" pitchFamily="2" charset="-122"/>
              </a:rPr>
              <a:t>以下的论证思路是正方的还是反方的？分析这样设计论证思路的理由。</a:t>
            </a:r>
          </a:p>
          <a:p>
            <a:endParaRPr lang="zh-CN" altLang="en-US" sz="2800">
              <a:latin typeface="华文楷体" pitchFamily="2" charset="-122"/>
              <a:ea typeface="华文楷体" panose="02010600040101010101" pitchFamily="2" charset="-122"/>
              <a:cs typeface="华文楷体" panose="02010600040101010101" pitchFamily="2" charset="-122"/>
            </a:endParaRPr>
          </a:p>
          <a:p>
            <a:r>
              <a:rPr lang="zh-CN" altLang="en-US" sz="2800">
                <a:solidFill>
                  <a:schemeClr val="tx1"/>
                </a:solidFill>
                <a:latin typeface="华文楷体" pitchFamily="2" charset="-122"/>
                <a:ea typeface="华文楷体" panose="02010600040101010101" pitchFamily="2" charset="-122"/>
                <a:cs typeface="华文楷体" panose="02010600040101010101" pitchFamily="2" charset="-122"/>
              </a:rPr>
              <a:t>人存在是谈道德的必要条件（反方）</a:t>
            </a:r>
          </a:p>
          <a:p>
            <a:r>
              <a:rPr lang="zh-CN" altLang="en-US" sz="2800">
                <a:solidFill>
                  <a:schemeClr val="tx1"/>
                </a:solidFill>
                <a:latin typeface="华文楷体" pitchFamily="2" charset="-122"/>
                <a:ea typeface="华文楷体" panose="02010600040101010101" pitchFamily="2" charset="-122"/>
                <a:cs typeface="华文楷体" panose="02010600040101010101" pitchFamily="2" charset="-122"/>
              </a:rPr>
              <a:t>人有理性，理性是谈道德的必要条件（反方）</a:t>
            </a:r>
          </a:p>
          <a:p>
            <a:r>
              <a:rPr lang="zh-CN" altLang="en-US" sz="2800">
                <a:solidFill>
                  <a:schemeClr val="tx1"/>
                </a:solidFill>
                <a:latin typeface="华文楷体" pitchFamily="2" charset="-122"/>
                <a:ea typeface="华文楷体" panose="02010600040101010101" pitchFamily="2" charset="-122"/>
                <a:cs typeface="华文楷体" panose="02010600040101010101" pitchFamily="2" charset="-122"/>
              </a:rPr>
              <a:t>在任何情况下都能够谈道德（反方）</a:t>
            </a:r>
          </a:p>
          <a:p>
            <a:r>
              <a:rPr lang="zh-CN" altLang="en-US" sz="2800">
                <a:solidFill>
                  <a:schemeClr val="tx1"/>
                </a:solidFill>
                <a:latin typeface="华文楷体" pitchFamily="2" charset="-122"/>
                <a:ea typeface="华文楷体" panose="02010600040101010101" pitchFamily="2" charset="-122"/>
                <a:cs typeface="华文楷体" panose="02010600040101010101" pitchFamily="2" charset="-122"/>
              </a:rPr>
              <a:t>走向温饱的过程中尤其应该谈道德（反方）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79940" y="1623571"/>
            <a:ext cx="5556738" cy="553085"/>
          </a:xfrm>
          <a:prstGeom prst="rect">
            <a:avLst/>
          </a:prstGeom>
          <a:noFill/>
        </p:spPr>
        <p:txBody>
          <a:bodyPr wrap="square" rtlCol="0">
            <a:spAutoFit/>
          </a:bodyPr>
          <a:lstStyle/>
          <a:p>
            <a:pPr algn="ctr"/>
            <a:r>
              <a:rPr lang="en-US" altLang="zh-CN" sz="3000">
                <a:solidFill>
                  <a:prstClr val="black"/>
                </a:solidFill>
                <a:latin typeface="黑体" panose="02010609060101010101" pitchFamily="49" charset="-122"/>
                <a:ea typeface="黑体" pitchFamily="49" charset="-122"/>
              </a:rPr>
              <a:t>(4)</a:t>
            </a:r>
            <a:r>
              <a:rPr lang="zh-CN" altLang="en-US" sz="3000">
                <a:solidFill>
                  <a:prstClr val="black"/>
                </a:solidFill>
                <a:latin typeface="黑体" panose="02010609060101010101" pitchFamily="49" charset="-122"/>
                <a:ea typeface="黑体" pitchFamily="49" charset="-122"/>
              </a:rPr>
              <a:t>攻防策略</a:t>
            </a:r>
          </a:p>
        </p:txBody>
      </p:sp>
      <p:sp>
        <p:nvSpPr>
          <p:cNvPr id="2" name="文本框 1"/>
          <p:cNvSpPr txBox="1"/>
          <p:nvPr>
            <p:custDataLst>
              <p:tags r:id="rId4"/>
            </p:custDataLst>
          </p:nvPr>
        </p:nvSpPr>
        <p:spPr>
          <a:xfrm>
            <a:off x="379730" y="2420620"/>
            <a:ext cx="11251565" cy="2738120"/>
          </a:xfrm>
          <a:prstGeom prst="rect">
            <a:avLst/>
          </a:prstGeom>
          <a:noFill/>
        </p:spPr>
        <p:txBody>
          <a:bodyPr wrap="square" rtlCol="0">
            <a:spAutoFit/>
          </a:bodyPr>
          <a:lstStyle/>
          <a:p>
            <a:r>
              <a:rPr lang="zh-CN" altLang="en-US" sz="3200">
                <a:latin typeface="华文楷体" pitchFamily="2" charset="-122"/>
                <a:ea typeface="华文楷体" panose="02010600040101010101" pitchFamily="2" charset="-122"/>
                <a:cs typeface="华文楷体" panose="02010600040101010101" pitchFamily="2" charset="-122"/>
              </a:rPr>
              <a:t>以下哪些属于正方的策略？哪些属于反方的策略？</a:t>
            </a:r>
          </a:p>
          <a:p>
            <a:r>
              <a:rPr lang="zh-CN" altLang="en-US" sz="2800">
                <a:latin typeface="华文楷体" pitchFamily="2" charset="-122"/>
                <a:ea typeface="华文楷体" panose="02010600040101010101" pitchFamily="2" charset="-122"/>
                <a:cs typeface="华文楷体" panose="02010600040101010101" pitchFamily="2" charset="-122"/>
              </a:rPr>
              <a:t>论证不能温饱就难以生存（正方）</a:t>
            </a:r>
          </a:p>
          <a:p>
            <a:r>
              <a:rPr lang="zh-CN" altLang="en-US" sz="2800">
                <a:latin typeface="华文楷体" pitchFamily="2" charset="-122"/>
                <a:ea typeface="华文楷体" panose="02010600040101010101" pitchFamily="2" charset="-122"/>
                <a:cs typeface="华文楷体" panose="02010600040101010101" pitchFamily="2" charset="-122"/>
              </a:rPr>
              <a:t>论证从生存到温饱存在过渡地带（反方）</a:t>
            </a:r>
          </a:p>
          <a:p>
            <a:r>
              <a:rPr lang="zh-CN" altLang="en-US" sz="2800">
                <a:latin typeface="华文楷体" pitchFamily="2" charset="-122"/>
                <a:ea typeface="华文楷体" panose="02010600040101010101" pitchFamily="2" charset="-122"/>
                <a:cs typeface="华文楷体" panose="02010600040101010101" pitchFamily="2" charset="-122"/>
              </a:rPr>
              <a:t>对方举例时，指出例中的人物并未讲道德，或者指出其已处于温饱状态（正方）</a:t>
            </a:r>
          </a:p>
          <a:p>
            <a:r>
              <a:rPr lang="zh-CN" altLang="en-US" sz="2800">
                <a:latin typeface="华文楷体" pitchFamily="2" charset="-122"/>
                <a:ea typeface="华文楷体" panose="02010600040101010101" pitchFamily="2" charset="-122"/>
                <a:cs typeface="华文楷体" panose="02010600040101010101" pitchFamily="2" charset="-122"/>
              </a:rPr>
              <a:t>对道德行为的界定尽量宽泛（反方）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36760"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a:t>
            </a:r>
          </a:p>
        </p:txBody>
      </p:sp>
      <p:sp>
        <p:nvSpPr>
          <p:cNvPr id="2" name="文本框 1"/>
          <p:cNvSpPr txBox="1"/>
          <p:nvPr>
            <p:custDataLst>
              <p:tags r:id="rId4"/>
            </p:custDataLst>
          </p:nvPr>
        </p:nvSpPr>
        <p:spPr>
          <a:xfrm>
            <a:off x="655955" y="2420620"/>
            <a:ext cx="10433685" cy="2245360"/>
          </a:xfrm>
          <a:prstGeom prst="rect">
            <a:avLst/>
          </a:prstGeom>
          <a:noFill/>
        </p:spPr>
        <p:txBody>
          <a:bodyPr wrap="square" rtlCol="0">
            <a:spAutoFit/>
          </a:bodyPr>
          <a:lstStyle/>
          <a:p>
            <a:r>
              <a:rPr lang="en-US" altLang="zh-CN" sz="2800">
                <a:latin typeface="华文楷体" pitchFamily="2" charset="-122"/>
                <a:ea typeface="华文楷体" panose="02010600040101010101" pitchFamily="2" charset="-122"/>
                <a:cs typeface="华文楷体" panose="02010600040101010101" pitchFamily="2" charset="-122"/>
              </a:rPr>
              <a:t>   </a:t>
            </a:r>
            <a:r>
              <a:rPr lang="zh-CN" altLang="en-US" sz="2800">
                <a:latin typeface="华文楷体" pitchFamily="2" charset="-122"/>
                <a:ea typeface="华文楷体" panose="02010600040101010101" pitchFamily="2" charset="-122"/>
                <a:cs typeface="华文楷体" panose="02010600040101010101" pitchFamily="2" charset="-122"/>
              </a:rPr>
              <a:t>著名文学家秦牧在谈到读书方法时，主张“牛嚼”（反复钻研）和“鲸吞”（广泛阅读）。某校举办辩题为“‘牛嚼’与‘鲸吞’孰优孰劣”的辩论会。</a:t>
            </a:r>
          </a:p>
          <a:p>
            <a:r>
              <a:rPr lang="zh-CN" altLang="en-US" sz="2800">
                <a:latin typeface="华文楷体" pitchFamily="2" charset="-122"/>
                <a:ea typeface="华文楷体" panose="02010600040101010101" pitchFamily="2" charset="-122"/>
                <a:cs typeface="华文楷体" panose="02010600040101010101" pitchFamily="2" charset="-122"/>
              </a:rPr>
              <a:t>    假如你是参赛辩手，选择一方观点，写一段80字左右的辩词。要求语言简明，可以适当引用名言。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14"/>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15"/>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课堂回顾：思考下列关系</a:t>
            </a:r>
          </a:p>
        </p:txBody>
      </p:sp>
      <p:grpSp>
        <p:nvGrpSpPr>
          <p:cNvPr id="5" name="组合 4"/>
          <p:cNvGrpSpPr/>
          <p:nvPr>
            <p:custDataLst>
              <p:tags r:id="rId4"/>
            </p:custDataLst>
          </p:nvPr>
        </p:nvGrpSpPr>
        <p:grpSpPr>
          <a:xfrm>
            <a:off x="4523952" y="6125978"/>
            <a:ext cx="162587" cy="36805"/>
            <a:chOff x="8106953" y="5518095"/>
            <a:chExt cx="207784" cy="47036"/>
          </a:xfrm>
          <a:solidFill>
            <a:sysClr val="window" lastClr="FFFFFF">
              <a:lumMod val="75000"/>
            </a:sysClr>
          </a:solidFill>
        </p:grpSpPr>
        <p:sp>
          <p:nvSpPr>
            <p:cNvPr id="2" name="椭圆 1"/>
            <p:cNvSpPr/>
            <p:nvPr>
              <p:custDataLst>
                <p:tags r:id="rId11"/>
              </p:custDataLst>
            </p:nvPr>
          </p:nvSpPr>
          <p:spPr>
            <a:xfrm>
              <a:off x="8267701" y="5518095"/>
              <a:ext cx="47036" cy="47036"/>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20" name="椭圆 19"/>
            <p:cNvSpPr/>
            <p:nvPr>
              <p:custDataLst>
                <p:tags r:id="rId12"/>
              </p:custDataLst>
            </p:nvPr>
          </p:nvSpPr>
          <p:spPr>
            <a:xfrm>
              <a:off x="8187327" y="5518095"/>
              <a:ext cx="47036" cy="47036"/>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9" name="椭圆 8"/>
            <p:cNvSpPr/>
            <p:nvPr>
              <p:custDataLst>
                <p:tags r:id="rId13"/>
              </p:custDataLst>
            </p:nvPr>
          </p:nvSpPr>
          <p:spPr>
            <a:xfrm>
              <a:off x="8106953" y="5518095"/>
              <a:ext cx="47036" cy="47036"/>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36" name="Freeform 134"/>
          <p:cNvSpPr/>
          <p:nvPr>
            <p:custDataLst>
              <p:tags r:id="rId5"/>
            </p:custDataLst>
          </p:nvPr>
        </p:nvSpPr>
        <p:spPr bwMode="auto">
          <a:xfrm>
            <a:off x="3000148" y="2441863"/>
            <a:ext cx="1944528" cy="2336746"/>
          </a:xfrm>
          <a:custGeom>
            <a:avLst/>
            <a:gdLst>
              <a:gd name="T0" fmla="*/ 1201 w 1217"/>
              <a:gd name="T1" fmla="*/ 260 h 1474"/>
              <a:gd name="T2" fmla="*/ 912 w 1217"/>
              <a:gd name="T3" fmla="*/ 1 h 1474"/>
              <a:gd name="T4" fmla="*/ 691 w 1217"/>
              <a:gd name="T5" fmla="*/ 47 h 1474"/>
              <a:gd name="T6" fmla="*/ 521 w 1217"/>
              <a:gd name="T7" fmla="*/ 123 h 1474"/>
              <a:gd name="T8" fmla="*/ 354 w 1217"/>
              <a:gd name="T9" fmla="*/ 242 h 1474"/>
              <a:gd name="T10" fmla="*/ 271 w 1217"/>
              <a:gd name="T11" fmla="*/ 324 h 1474"/>
              <a:gd name="T12" fmla="*/ 198 w 1217"/>
              <a:gd name="T13" fmla="*/ 414 h 1474"/>
              <a:gd name="T14" fmla="*/ 59 w 1217"/>
              <a:gd name="T15" fmla="*/ 681 h 1474"/>
              <a:gd name="T16" fmla="*/ 13 w 1217"/>
              <a:gd name="T17" fmla="*/ 867 h 1474"/>
              <a:gd name="T18" fmla="*/ 11 w 1217"/>
              <a:gd name="T19" fmla="*/ 1137 h 1474"/>
              <a:gd name="T20" fmla="*/ 109 w 1217"/>
              <a:gd name="T21" fmla="*/ 1469 h 1474"/>
              <a:gd name="T22" fmla="*/ 114 w 1217"/>
              <a:gd name="T23" fmla="*/ 1473 h 1474"/>
              <a:gd name="T24" fmla="*/ 283 w 1217"/>
              <a:gd name="T25" fmla="*/ 1180 h 1474"/>
              <a:gd name="T26" fmla="*/ 622 w 1217"/>
              <a:gd name="T27" fmla="*/ 1159 h 1474"/>
              <a:gd name="T28" fmla="*/ 619 w 1217"/>
              <a:gd name="T29" fmla="*/ 1146 h 1474"/>
              <a:gd name="T30" fmla="*/ 604 w 1217"/>
              <a:gd name="T31" fmla="*/ 952 h 1474"/>
              <a:gd name="T32" fmla="*/ 950 w 1217"/>
              <a:gd name="T33" fmla="*/ 593 h 1474"/>
              <a:gd name="T34" fmla="*/ 1032 w 1217"/>
              <a:gd name="T35" fmla="*/ 568 h 1474"/>
              <a:gd name="T36" fmla="*/ 1201 w 1217"/>
              <a:gd name="T37" fmla="*/ 260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7" h="1474">
                <a:moveTo>
                  <a:pt x="1201" y="260"/>
                </a:moveTo>
                <a:cubicBezTo>
                  <a:pt x="1183" y="118"/>
                  <a:pt x="1063" y="3"/>
                  <a:pt x="912" y="1"/>
                </a:cubicBezTo>
                <a:cubicBezTo>
                  <a:pt x="835" y="0"/>
                  <a:pt x="763" y="23"/>
                  <a:pt x="691" y="47"/>
                </a:cubicBezTo>
                <a:cubicBezTo>
                  <a:pt x="632" y="66"/>
                  <a:pt x="576" y="92"/>
                  <a:pt x="521" y="123"/>
                </a:cubicBezTo>
                <a:cubicBezTo>
                  <a:pt x="461" y="156"/>
                  <a:pt x="406" y="197"/>
                  <a:pt x="354" y="242"/>
                </a:cubicBezTo>
                <a:cubicBezTo>
                  <a:pt x="324" y="267"/>
                  <a:pt x="296" y="295"/>
                  <a:pt x="271" y="324"/>
                </a:cubicBezTo>
                <a:cubicBezTo>
                  <a:pt x="245" y="354"/>
                  <a:pt x="220" y="383"/>
                  <a:pt x="198" y="414"/>
                </a:cubicBezTo>
                <a:cubicBezTo>
                  <a:pt x="138" y="496"/>
                  <a:pt x="91" y="585"/>
                  <a:pt x="59" y="681"/>
                </a:cubicBezTo>
                <a:cubicBezTo>
                  <a:pt x="38" y="742"/>
                  <a:pt x="22" y="803"/>
                  <a:pt x="13" y="867"/>
                </a:cubicBezTo>
                <a:cubicBezTo>
                  <a:pt x="2" y="957"/>
                  <a:pt x="0" y="1047"/>
                  <a:pt x="11" y="1137"/>
                </a:cubicBezTo>
                <a:cubicBezTo>
                  <a:pt x="25" y="1253"/>
                  <a:pt x="58" y="1364"/>
                  <a:pt x="109" y="1469"/>
                </a:cubicBezTo>
                <a:cubicBezTo>
                  <a:pt x="110" y="1471"/>
                  <a:pt x="110" y="1474"/>
                  <a:pt x="114" y="1473"/>
                </a:cubicBezTo>
                <a:cubicBezTo>
                  <a:pt x="121" y="1347"/>
                  <a:pt x="175" y="1247"/>
                  <a:pt x="283" y="1180"/>
                </a:cubicBezTo>
                <a:cubicBezTo>
                  <a:pt x="391" y="1113"/>
                  <a:pt x="506" y="1110"/>
                  <a:pt x="622" y="1159"/>
                </a:cubicBezTo>
                <a:cubicBezTo>
                  <a:pt x="623" y="1154"/>
                  <a:pt x="621" y="1150"/>
                  <a:pt x="619" y="1146"/>
                </a:cubicBezTo>
                <a:cubicBezTo>
                  <a:pt x="600" y="1082"/>
                  <a:pt x="594" y="1018"/>
                  <a:pt x="604" y="952"/>
                </a:cubicBezTo>
                <a:cubicBezTo>
                  <a:pt x="632" y="770"/>
                  <a:pt x="770" y="627"/>
                  <a:pt x="950" y="593"/>
                </a:cubicBezTo>
                <a:cubicBezTo>
                  <a:pt x="978" y="588"/>
                  <a:pt x="1006" y="581"/>
                  <a:pt x="1032" y="568"/>
                </a:cubicBezTo>
                <a:cubicBezTo>
                  <a:pt x="1151" y="511"/>
                  <a:pt x="1217" y="390"/>
                  <a:pt x="1201" y="260"/>
                </a:cubicBezTo>
                <a:close/>
              </a:path>
            </a:pathLst>
          </a:custGeom>
          <a:solidFill>
            <a:srgbClr val="1F74AD"/>
          </a:solidFill>
          <a:ln>
            <a:noFill/>
          </a:ln>
        </p:spPr>
        <p:txBody>
          <a:bodyPr vert="horz" wrap="square" lIns="91440" tIns="45720" rIns="91440" bIns="45720" numCol="1" anchor="t" anchorCtr="0" compatLnSpc="1"/>
          <a:lstStyle/>
          <a:p>
            <a:endParaRPr lang="ru-RU">
              <a:latin typeface="微软雅黑" pitchFamily="34" charset="-122"/>
              <a:ea typeface="微软雅黑" pitchFamily="34" charset="-122"/>
            </a:endParaRPr>
          </a:p>
        </p:txBody>
      </p:sp>
      <p:sp>
        <p:nvSpPr>
          <p:cNvPr id="37" name="Freeform 135"/>
          <p:cNvSpPr/>
          <p:nvPr>
            <p:custDataLst>
              <p:tags r:id="rId6"/>
            </p:custDataLst>
          </p:nvPr>
        </p:nvSpPr>
        <p:spPr bwMode="auto">
          <a:xfrm>
            <a:off x="3195685" y="4267109"/>
            <a:ext cx="2791864" cy="1394510"/>
          </a:xfrm>
          <a:custGeom>
            <a:avLst/>
            <a:gdLst>
              <a:gd name="T0" fmla="*/ 154 w 1751"/>
              <a:gd name="T1" fmla="*/ 82 h 884"/>
              <a:gd name="T2" fmla="*/ 74 w 1751"/>
              <a:gd name="T3" fmla="*/ 462 h 884"/>
              <a:gd name="T4" fmla="*/ 224 w 1751"/>
              <a:gd name="T5" fmla="*/ 630 h 884"/>
              <a:gd name="T6" fmla="*/ 375 w 1751"/>
              <a:gd name="T7" fmla="*/ 739 h 884"/>
              <a:gd name="T8" fmla="*/ 562 w 1751"/>
              <a:gd name="T9" fmla="*/ 825 h 884"/>
              <a:gd name="T10" fmla="*/ 675 w 1751"/>
              <a:gd name="T11" fmla="*/ 856 h 884"/>
              <a:gd name="T12" fmla="*/ 789 w 1751"/>
              <a:gd name="T13" fmla="*/ 874 h 884"/>
              <a:gd name="T14" fmla="*/ 1090 w 1751"/>
              <a:gd name="T15" fmla="*/ 861 h 884"/>
              <a:gd name="T16" fmla="*/ 1274 w 1751"/>
              <a:gd name="T17" fmla="*/ 807 h 884"/>
              <a:gd name="T18" fmla="*/ 1509 w 1751"/>
              <a:gd name="T19" fmla="*/ 674 h 884"/>
              <a:gd name="T20" fmla="*/ 1747 w 1751"/>
              <a:gd name="T21" fmla="*/ 423 h 884"/>
              <a:gd name="T22" fmla="*/ 1749 w 1751"/>
              <a:gd name="T23" fmla="*/ 417 h 884"/>
              <a:gd name="T24" fmla="*/ 1410 w 1751"/>
              <a:gd name="T25" fmla="*/ 417 h 884"/>
              <a:gd name="T26" fmla="*/ 1222 w 1751"/>
              <a:gd name="T27" fmla="*/ 134 h 884"/>
              <a:gd name="T28" fmla="*/ 1212 w 1751"/>
              <a:gd name="T29" fmla="*/ 143 h 884"/>
              <a:gd name="T30" fmla="*/ 1052 w 1751"/>
              <a:gd name="T31" fmla="*/ 253 h 884"/>
              <a:gd name="T32" fmla="*/ 568 w 1751"/>
              <a:gd name="T33" fmla="*/ 133 h 884"/>
              <a:gd name="T34" fmla="*/ 505 w 1751"/>
              <a:gd name="T35" fmla="*/ 74 h 884"/>
              <a:gd name="T36" fmla="*/ 154 w 1751"/>
              <a:gd name="T37" fmla="*/ 82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0" h="884">
                <a:moveTo>
                  <a:pt x="154" y="82"/>
                </a:moveTo>
                <a:cubicBezTo>
                  <a:pt x="39" y="169"/>
                  <a:pt x="0" y="330"/>
                  <a:pt x="74" y="462"/>
                </a:cubicBezTo>
                <a:cubicBezTo>
                  <a:pt x="112" y="529"/>
                  <a:pt x="168" y="580"/>
                  <a:pt x="224" y="630"/>
                </a:cubicBezTo>
                <a:cubicBezTo>
                  <a:pt x="271" y="672"/>
                  <a:pt x="321" y="707"/>
                  <a:pt x="375" y="739"/>
                </a:cubicBezTo>
                <a:cubicBezTo>
                  <a:pt x="434" y="775"/>
                  <a:pt x="497" y="802"/>
                  <a:pt x="562" y="825"/>
                </a:cubicBezTo>
                <a:cubicBezTo>
                  <a:pt x="599" y="837"/>
                  <a:pt x="636" y="848"/>
                  <a:pt x="675" y="856"/>
                </a:cubicBezTo>
                <a:cubicBezTo>
                  <a:pt x="713" y="863"/>
                  <a:pt x="751" y="870"/>
                  <a:pt x="789" y="874"/>
                </a:cubicBezTo>
                <a:cubicBezTo>
                  <a:pt x="890" y="884"/>
                  <a:pt x="990" y="880"/>
                  <a:pt x="1090" y="861"/>
                </a:cubicBezTo>
                <a:cubicBezTo>
                  <a:pt x="1153" y="848"/>
                  <a:pt x="1214" y="832"/>
                  <a:pt x="1274" y="807"/>
                </a:cubicBezTo>
                <a:cubicBezTo>
                  <a:pt x="1357" y="772"/>
                  <a:pt x="1436" y="729"/>
                  <a:pt x="1509" y="674"/>
                </a:cubicBezTo>
                <a:cubicBezTo>
                  <a:pt x="1602" y="604"/>
                  <a:pt x="1682" y="520"/>
                  <a:pt x="1747" y="423"/>
                </a:cubicBezTo>
                <a:cubicBezTo>
                  <a:pt x="1748" y="422"/>
                  <a:pt x="1751" y="420"/>
                  <a:pt x="1749" y="417"/>
                </a:cubicBezTo>
                <a:cubicBezTo>
                  <a:pt x="1635" y="474"/>
                  <a:pt x="1522" y="477"/>
                  <a:pt x="1410" y="417"/>
                </a:cubicBezTo>
                <a:cubicBezTo>
                  <a:pt x="1298" y="357"/>
                  <a:pt x="1238" y="259"/>
                  <a:pt x="1222" y="134"/>
                </a:cubicBezTo>
                <a:cubicBezTo>
                  <a:pt x="1217" y="135"/>
                  <a:pt x="1215" y="140"/>
                  <a:pt x="1212" y="143"/>
                </a:cubicBezTo>
                <a:cubicBezTo>
                  <a:pt x="1167" y="191"/>
                  <a:pt x="1114" y="229"/>
                  <a:pt x="1052" y="253"/>
                </a:cubicBezTo>
                <a:cubicBezTo>
                  <a:pt x="880" y="320"/>
                  <a:pt x="688" y="272"/>
                  <a:pt x="568" y="133"/>
                </a:cubicBezTo>
                <a:cubicBezTo>
                  <a:pt x="549" y="111"/>
                  <a:pt x="529" y="90"/>
                  <a:pt x="505" y="74"/>
                </a:cubicBezTo>
                <a:cubicBezTo>
                  <a:pt x="396" y="0"/>
                  <a:pt x="259" y="3"/>
                  <a:pt x="154" y="82"/>
                </a:cubicBezTo>
                <a:close/>
              </a:path>
            </a:pathLst>
          </a:custGeom>
          <a:solidFill>
            <a:srgbClr val="1AA3AA"/>
          </a:solidFill>
          <a:ln>
            <a:noFill/>
          </a:ln>
        </p:spPr>
        <p:txBody>
          <a:bodyPr vert="horz" wrap="square" lIns="91440" tIns="45720" rIns="91440" bIns="45720" numCol="1" anchor="t" anchorCtr="0" compatLnSpc="1"/>
          <a:lstStyle/>
          <a:p>
            <a:endParaRPr lang="ru-RU">
              <a:latin typeface="微软雅黑" pitchFamily="34" charset="-122"/>
              <a:ea typeface="微软雅黑" pitchFamily="34" charset="-122"/>
            </a:endParaRPr>
          </a:p>
        </p:txBody>
      </p:sp>
      <p:sp>
        <p:nvSpPr>
          <p:cNvPr id="38" name="Freeform 136"/>
          <p:cNvSpPr/>
          <p:nvPr>
            <p:custDataLst>
              <p:tags r:id="rId7"/>
            </p:custDataLst>
          </p:nvPr>
        </p:nvSpPr>
        <p:spPr bwMode="auto">
          <a:xfrm>
            <a:off x="4711115" y="2441865"/>
            <a:ext cx="1542588" cy="2546731"/>
          </a:xfrm>
          <a:custGeom>
            <a:avLst/>
            <a:gdLst>
              <a:gd name="T0" fmla="*/ 508 w 967"/>
              <a:gd name="T1" fmla="*/ 1552 h 1607"/>
              <a:gd name="T2" fmla="*/ 877 w 967"/>
              <a:gd name="T3" fmla="*/ 1431 h 1607"/>
              <a:gd name="T4" fmla="*/ 947 w 967"/>
              <a:gd name="T5" fmla="*/ 1216 h 1607"/>
              <a:gd name="T6" fmla="*/ 966 w 967"/>
              <a:gd name="T7" fmla="*/ 1032 h 1607"/>
              <a:gd name="T8" fmla="*/ 947 w 967"/>
              <a:gd name="T9" fmla="*/ 827 h 1607"/>
              <a:gd name="T10" fmla="*/ 917 w 967"/>
              <a:gd name="T11" fmla="*/ 714 h 1607"/>
              <a:gd name="T12" fmla="*/ 876 w 967"/>
              <a:gd name="T13" fmla="*/ 605 h 1607"/>
              <a:gd name="T14" fmla="*/ 714 w 967"/>
              <a:gd name="T15" fmla="*/ 352 h 1607"/>
              <a:gd name="T16" fmla="*/ 575 w 967"/>
              <a:gd name="T17" fmla="*/ 219 h 1607"/>
              <a:gd name="T18" fmla="*/ 343 w 967"/>
              <a:gd name="T19" fmla="*/ 82 h 1607"/>
              <a:gd name="T20" fmla="*/ 7 w 967"/>
              <a:gd name="T21" fmla="*/ 1 h 1607"/>
              <a:gd name="T22" fmla="*/ 0 w 967"/>
              <a:gd name="T23" fmla="*/ 3 h 1607"/>
              <a:gd name="T24" fmla="*/ 170 w 967"/>
              <a:gd name="T25" fmla="*/ 297 h 1607"/>
              <a:gd name="T26" fmla="*/ 18 w 967"/>
              <a:gd name="T27" fmla="*/ 601 h 1607"/>
              <a:gd name="T28" fmla="*/ 31 w 967"/>
              <a:gd name="T29" fmla="*/ 605 h 1607"/>
              <a:gd name="T30" fmla="*/ 207 w 967"/>
              <a:gd name="T31" fmla="*/ 689 h 1607"/>
              <a:gd name="T32" fmla="*/ 344 w 967"/>
              <a:gd name="T33" fmla="*/ 1167 h 1607"/>
              <a:gd name="T34" fmla="*/ 325 w 967"/>
              <a:gd name="T35" fmla="*/ 1252 h 1607"/>
              <a:gd name="T36" fmla="*/ 508 w 967"/>
              <a:gd name="T37" fmla="*/ 155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6" h="1607">
                <a:moveTo>
                  <a:pt x="508" y="1552"/>
                </a:moveTo>
                <a:cubicBezTo>
                  <a:pt x="640" y="1607"/>
                  <a:pt x="799" y="1561"/>
                  <a:pt x="877" y="1431"/>
                </a:cubicBezTo>
                <a:cubicBezTo>
                  <a:pt x="916" y="1365"/>
                  <a:pt x="932" y="1290"/>
                  <a:pt x="947" y="1216"/>
                </a:cubicBezTo>
                <a:cubicBezTo>
                  <a:pt x="960" y="1156"/>
                  <a:pt x="965" y="1094"/>
                  <a:pt x="966" y="1032"/>
                </a:cubicBezTo>
                <a:cubicBezTo>
                  <a:pt x="967" y="963"/>
                  <a:pt x="960" y="894"/>
                  <a:pt x="947" y="827"/>
                </a:cubicBezTo>
                <a:cubicBezTo>
                  <a:pt x="939" y="789"/>
                  <a:pt x="930" y="751"/>
                  <a:pt x="917" y="714"/>
                </a:cubicBezTo>
                <a:cubicBezTo>
                  <a:pt x="904" y="677"/>
                  <a:pt x="891" y="641"/>
                  <a:pt x="876" y="605"/>
                </a:cubicBezTo>
                <a:cubicBezTo>
                  <a:pt x="834" y="513"/>
                  <a:pt x="781" y="428"/>
                  <a:pt x="714" y="352"/>
                </a:cubicBezTo>
                <a:cubicBezTo>
                  <a:pt x="672" y="304"/>
                  <a:pt x="627" y="259"/>
                  <a:pt x="575" y="219"/>
                </a:cubicBezTo>
                <a:cubicBezTo>
                  <a:pt x="503" y="165"/>
                  <a:pt x="427" y="118"/>
                  <a:pt x="343" y="82"/>
                </a:cubicBezTo>
                <a:cubicBezTo>
                  <a:pt x="235" y="36"/>
                  <a:pt x="123" y="9"/>
                  <a:pt x="7" y="1"/>
                </a:cubicBezTo>
                <a:cubicBezTo>
                  <a:pt x="5" y="1"/>
                  <a:pt x="1" y="0"/>
                  <a:pt x="0" y="3"/>
                </a:cubicBezTo>
                <a:cubicBezTo>
                  <a:pt x="106" y="73"/>
                  <a:pt x="166" y="170"/>
                  <a:pt x="170" y="297"/>
                </a:cubicBezTo>
                <a:cubicBezTo>
                  <a:pt x="174" y="424"/>
                  <a:pt x="119" y="524"/>
                  <a:pt x="18" y="601"/>
                </a:cubicBezTo>
                <a:cubicBezTo>
                  <a:pt x="22" y="605"/>
                  <a:pt x="27" y="604"/>
                  <a:pt x="31" y="605"/>
                </a:cubicBezTo>
                <a:cubicBezTo>
                  <a:pt x="96" y="620"/>
                  <a:pt x="155" y="647"/>
                  <a:pt x="207" y="689"/>
                </a:cubicBezTo>
                <a:cubicBezTo>
                  <a:pt x="350" y="804"/>
                  <a:pt x="405" y="994"/>
                  <a:pt x="344" y="1167"/>
                </a:cubicBezTo>
                <a:cubicBezTo>
                  <a:pt x="335" y="1195"/>
                  <a:pt x="327" y="1223"/>
                  <a:pt x="325" y="1252"/>
                </a:cubicBezTo>
                <a:cubicBezTo>
                  <a:pt x="315" y="1383"/>
                  <a:pt x="387" y="1500"/>
                  <a:pt x="508" y="1552"/>
                </a:cubicBezTo>
                <a:close/>
              </a:path>
            </a:pathLst>
          </a:custGeom>
          <a:solidFill>
            <a:srgbClr val="3498DB"/>
          </a:solidFill>
          <a:ln>
            <a:noFill/>
          </a:ln>
        </p:spPr>
        <p:txBody>
          <a:bodyPr vert="horz" wrap="square" lIns="91440" tIns="45720" rIns="91440" bIns="45720" numCol="1" anchor="t" anchorCtr="0" compatLnSpc="1"/>
          <a:lstStyle/>
          <a:p>
            <a:endParaRPr lang="ru-RU">
              <a:latin typeface="微软雅黑" pitchFamily="34" charset="-122"/>
              <a:ea typeface="微软雅黑" pitchFamily="34" charset="-122"/>
            </a:endParaRPr>
          </a:p>
        </p:txBody>
      </p:sp>
      <p:sp>
        <p:nvSpPr>
          <p:cNvPr id="11" name="Текст 12"/>
          <p:cNvSpPr txBox="1"/>
          <p:nvPr>
            <p:custDataLst>
              <p:tags r:id="rId8"/>
            </p:custDataLst>
          </p:nvPr>
        </p:nvSpPr>
        <p:spPr>
          <a:xfrm>
            <a:off x="3883660" y="4869815"/>
            <a:ext cx="1316990" cy="548640"/>
          </a:xfrm>
          <a:prstGeom prst="rect">
            <a:avLst/>
          </a:prstGeom>
        </p:spPr>
        <p:txBody>
          <a:bodyPr anchor="ctr"/>
          <a:lstStyle>
            <a:lvl1pPr marL="0" indent="0" algn="l" defTabSz="2438400" rtl="0" eaLnBrk="1" latinLnBrk="0" hangingPunct="1">
              <a:lnSpc>
                <a:spcPct val="150000"/>
              </a:lnSpc>
              <a:spcBef>
                <a:spcPct val="20000"/>
              </a:spcBef>
              <a:buFont typeface="Arial" pitchFamily="34" charset="0"/>
              <a:buNone/>
              <a:defRPr sz="2000" kern="1200" baseline="0">
                <a:solidFill>
                  <a:srgbClr val="4D576B"/>
                </a:solidFill>
                <a:latin typeface="Aller Light" panose="02000503000000020004" pitchFamily="2" charset="0"/>
                <a:ea typeface="微软雅黑" pitchFamily="34" charset="-122"/>
                <a:cs typeface="+mn-ea"/>
              </a:defRPr>
            </a:lvl1pPr>
            <a:lvl2pPr marL="1981200" indent="-7620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2pPr>
            <a:lvl3pPr marL="30480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3pPr>
            <a:lvl4pPr marL="42672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4pPr>
            <a:lvl5pPr marL="54864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5pPr>
            <a:lvl6pPr marL="67062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6pPr>
            <a:lvl7pPr marL="79254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7pPr>
            <a:lvl8pPr marL="91446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8pPr>
            <a:lvl9pPr marL="103638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9pPr>
          </a:lstStyle>
          <a:p>
            <a:pPr algn="ctr">
              <a:lnSpc>
                <a:spcPct val="120000"/>
              </a:lnSpc>
            </a:pPr>
            <a:r>
              <a:rPr lang="zh-CN" altLang="en-US" sz="3200" b="1" spc="300">
                <a:solidFill>
                  <a:sysClr val="window" lastClr="FFFFFF"/>
                </a:solidFill>
                <a:latin typeface="微软雅黑" pitchFamily="34" charset="-122"/>
                <a:ea typeface="微软雅黑" pitchFamily="34" charset="-122"/>
                <a:cs typeface="Roboto Medium" charset="0"/>
              </a:rPr>
              <a:t>思维</a:t>
            </a:r>
          </a:p>
        </p:txBody>
      </p:sp>
      <p:sp>
        <p:nvSpPr>
          <p:cNvPr id="13" name="Текст 12"/>
          <p:cNvSpPr txBox="1"/>
          <p:nvPr>
            <p:custDataLst>
              <p:tags r:id="rId9"/>
            </p:custDataLst>
          </p:nvPr>
        </p:nvSpPr>
        <p:spPr>
          <a:xfrm>
            <a:off x="3206115" y="3241675"/>
            <a:ext cx="824230" cy="610235"/>
          </a:xfrm>
          <a:prstGeom prst="rect">
            <a:avLst/>
          </a:prstGeom>
        </p:spPr>
        <p:txBody>
          <a:bodyPr anchor="ctr"/>
          <a:lstStyle>
            <a:lvl1pPr marL="0" indent="0" algn="l" defTabSz="2438400" rtl="0" eaLnBrk="1" latinLnBrk="0" hangingPunct="1">
              <a:lnSpc>
                <a:spcPct val="150000"/>
              </a:lnSpc>
              <a:spcBef>
                <a:spcPct val="20000"/>
              </a:spcBef>
              <a:buFont typeface="Arial" pitchFamily="34" charset="0"/>
              <a:buNone/>
              <a:defRPr sz="2000" kern="1200" baseline="0">
                <a:solidFill>
                  <a:srgbClr val="4D576B"/>
                </a:solidFill>
                <a:latin typeface="Aller Light" panose="02000503000000020004" pitchFamily="2" charset="0"/>
                <a:ea typeface="微软雅黑" pitchFamily="34" charset="-122"/>
                <a:cs typeface="+mn-ea"/>
              </a:defRPr>
            </a:lvl1pPr>
            <a:lvl2pPr marL="1981200" indent="-7620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2pPr>
            <a:lvl3pPr marL="30480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3pPr>
            <a:lvl4pPr marL="42672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4pPr>
            <a:lvl5pPr marL="54864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5pPr>
            <a:lvl6pPr marL="67062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6pPr>
            <a:lvl7pPr marL="79254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7pPr>
            <a:lvl8pPr marL="91446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8pPr>
            <a:lvl9pPr marL="103638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9pPr>
          </a:lstStyle>
          <a:p>
            <a:pPr algn="ctr">
              <a:lnSpc>
                <a:spcPct val="120000"/>
              </a:lnSpc>
            </a:pPr>
            <a:r>
              <a:rPr lang="zh-CN" altLang="en-US" b="1" spc="300">
                <a:solidFill>
                  <a:sysClr val="window" lastClr="FFFFFF"/>
                </a:solidFill>
                <a:latin typeface="微软雅黑" pitchFamily="34" charset="-122"/>
                <a:ea typeface="微软雅黑" pitchFamily="34" charset="-122"/>
                <a:cs typeface="Roboto Medium" charset="0"/>
              </a:rPr>
              <a:t>逻辑</a:t>
            </a:r>
          </a:p>
        </p:txBody>
      </p:sp>
      <p:sp>
        <p:nvSpPr>
          <p:cNvPr id="35" name="Текст 12"/>
          <p:cNvSpPr txBox="1"/>
          <p:nvPr>
            <p:custDataLst>
              <p:tags r:id="rId10"/>
            </p:custDataLst>
          </p:nvPr>
        </p:nvSpPr>
        <p:spPr>
          <a:xfrm>
            <a:off x="5260340" y="3201670"/>
            <a:ext cx="865505" cy="690245"/>
          </a:xfrm>
          <a:prstGeom prst="rect">
            <a:avLst/>
          </a:prstGeom>
        </p:spPr>
        <p:txBody>
          <a:bodyPr anchor="ctr">
            <a:noAutofit/>
          </a:bodyPr>
          <a:lstStyle>
            <a:lvl1pPr marL="0" indent="0" algn="l" defTabSz="2438400" rtl="0" eaLnBrk="1" latinLnBrk="0" hangingPunct="1">
              <a:lnSpc>
                <a:spcPct val="150000"/>
              </a:lnSpc>
              <a:spcBef>
                <a:spcPct val="20000"/>
              </a:spcBef>
              <a:buFont typeface="Arial" pitchFamily="34" charset="0"/>
              <a:buNone/>
              <a:defRPr sz="2000" kern="1200" baseline="0">
                <a:solidFill>
                  <a:srgbClr val="4D576B"/>
                </a:solidFill>
                <a:latin typeface="Aller Light" panose="02000503000000020004" pitchFamily="2" charset="0"/>
                <a:ea typeface="微软雅黑" pitchFamily="34" charset="-122"/>
                <a:cs typeface="+mn-ea"/>
              </a:defRPr>
            </a:lvl1pPr>
            <a:lvl2pPr marL="1981200" indent="-7620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2pPr>
            <a:lvl3pPr marL="30480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3pPr>
            <a:lvl4pPr marL="42672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4pPr>
            <a:lvl5pPr marL="5486400" indent="-609600" algn="l" defTabSz="2438400" rtl="0" eaLnBrk="1" latinLnBrk="0" hangingPunct="1">
              <a:spcBef>
                <a:spcPct val="20000"/>
              </a:spcBef>
              <a:buFont typeface="Arial" pitchFamily="34" charset="0"/>
              <a:buChar char="»"/>
              <a:defRPr sz="2400" kern="1200">
                <a:solidFill>
                  <a:srgbClr val="4D576B"/>
                </a:solidFill>
                <a:latin typeface="Aller Light" panose="02000503000000020004" pitchFamily="2" charset="0"/>
                <a:ea typeface="微软雅黑" pitchFamily="34" charset="-122"/>
                <a:cs typeface="+mn-ea"/>
              </a:defRPr>
            </a:lvl5pPr>
            <a:lvl6pPr marL="67062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6pPr>
            <a:lvl7pPr marL="79254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7pPr>
            <a:lvl8pPr marL="91446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8pPr>
            <a:lvl9pPr marL="10363835" indent="-609600" algn="l" defTabSz="2438400" rtl="0" eaLnBrk="1" latinLnBrk="0" hangingPunct="1">
              <a:spcBef>
                <a:spcPct val="20000"/>
              </a:spcBef>
              <a:buFont typeface="Arial" pitchFamily="34" charset="0"/>
              <a:buChar char="•"/>
              <a:defRPr sz="5300" kern="1200">
                <a:solidFill>
                  <a:srgbClr val="000000"/>
                </a:solidFill>
                <a:latin typeface="Arial" pitchFamily="34" charset="0"/>
                <a:ea typeface="微软雅黑" pitchFamily="34" charset="-122"/>
                <a:cs typeface="+mn-ea"/>
              </a:defRPr>
            </a:lvl9pPr>
          </a:lstStyle>
          <a:p>
            <a:pPr algn="ctr">
              <a:lnSpc>
                <a:spcPct val="120000"/>
              </a:lnSpc>
            </a:pPr>
            <a:r>
              <a:rPr lang="zh-CN" altLang="en-US" b="1" spc="300">
                <a:solidFill>
                  <a:sysClr val="window" lastClr="FFFFFF"/>
                </a:solidFill>
                <a:latin typeface="微软雅黑" pitchFamily="34" charset="-122"/>
                <a:ea typeface="微软雅黑" pitchFamily="34" charset="-122"/>
                <a:cs typeface="Roboto Medium" charset="0"/>
              </a:rPr>
              <a:t>语言</a:t>
            </a:r>
          </a:p>
        </p:txBody>
      </p:sp>
    </p:spTree>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a:t>
            </a:r>
          </a:p>
        </p:txBody>
      </p:sp>
      <p:sp>
        <p:nvSpPr>
          <p:cNvPr id="2" name="文本框 1"/>
          <p:cNvSpPr txBox="1"/>
          <p:nvPr>
            <p:custDataLst>
              <p:tags r:id="rId4"/>
            </p:custDataLst>
          </p:nvPr>
        </p:nvSpPr>
        <p:spPr>
          <a:xfrm>
            <a:off x="655955" y="2420620"/>
            <a:ext cx="10821035" cy="3107690"/>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cs typeface="华文楷体" panose="02010600040101010101" pitchFamily="2" charset="-122"/>
              </a:rPr>
              <a:t>   </a:t>
            </a:r>
            <a:r>
              <a:rPr lang="en-US" altLang="zh-CN" sz="2800">
                <a:latin typeface="华文楷体" pitchFamily="2" charset="-122"/>
                <a:ea typeface="华文楷体" panose="02010600040101010101" pitchFamily="2" charset="-122"/>
                <a:cs typeface="华文楷体" panose="02010600040101010101" pitchFamily="2" charset="-122"/>
              </a:rPr>
              <a:t> 某</a:t>
            </a:r>
            <a:r>
              <a:rPr lang="zh-CN" altLang="en-US" sz="2800">
                <a:latin typeface="华文楷体" pitchFamily="2" charset="-122"/>
                <a:ea typeface="华文楷体" panose="02010600040101010101" pitchFamily="2" charset="-122"/>
                <a:cs typeface="华文楷体" panose="02010600040101010101" pitchFamily="2" charset="-122"/>
              </a:rPr>
              <a:t>中学</a:t>
            </a:r>
            <a:r>
              <a:rPr lang="en-US" altLang="zh-CN" sz="2800">
                <a:latin typeface="华文楷体" pitchFamily="2" charset="-122"/>
                <a:ea typeface="华文楷体" panose="02010600040101010101" pitchFamily="2" charset="-122"/>
                <a:cs typeface="华文楷体" panose="02010600040101010101" pitchFamily="2" charset="-122"/>
              </a:rPr>
              <a:t>举行辩论赛，辩题为“网络匿名有助于/有害于公众议题讨论”，请你以反方队员的身份，针对正方发言拟写一段辩论词。</a:t>
            </a:r>
          </a:p>
          <a:p>
            <a:r>
              <a:rPr lang="en-US" altLang="zh-CN" sz="2800">
                <a:latin typeface="华文楷体" pitchFamily="2" charset="-122"/>
                <a:ea typeface="华文楷体" panose="02010600040101010101" pitchFamily="2" charset="-122"/>
                <a:cs typeface="华文楷体" panose="02010600040101010101" pitchFamily="2" charset="-122"/>
              </a:rPr>
              <a:t>    要求：不得改换辩题，立场鲜明，语言简明、连贯、得体，不超过85字。</a:t>
            </a:r>
          </a:p>
          <a:p>
            <a:r>
              <a:rPr lang="zh-CN" altLang="en-US" sz="2800">
                <a:latin typeface="华文楷体" pitchFamily="2" charset="-122"/>
                <a:ea typeface="华文楷体" panose="02010600040101010101" pitchFamily="2" charset="-122"/>
                <a:cs typeface="华文楷体" panose="02010600040101010101" pitchFamily="2" charset="-122"/>
              </a:rPr>
              <a:t>    正方发言：网络匿名的作用在于保护发言人的隐私，在触及敏感话题时，因为这种保护的存在，人们会敢于站出来说话，不再麻木、冷漠。可见，网络匿名是我们打开思考大门的一把金钥匙。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驳论文写作</a:t>
            </a:r>
          </a:p>
        </p:txBody>
      </p:sp>
      <p:sp>
        <p:nvSpPr>
          <p:cNvPr id="3" name="文本框 2"/>
          <p:cNvSpPr txBox="1"/>
          <p:nvPr>
            <p:custDataLst>
              <p:tags r:id="rId4"/>
            </p:custDataLst>
          </p:nvPr>
        </p:nvSpPr>
        <p:spPr>
          <a:xfrm>
            <a:off x="643890" y="2420620"/>
            <a:ext cx="10847705" cy="3415030"/>
          </a:xfrm>
          <a:prstGeom prst="rect">
            <a:avLst/>
          </a:prstGeom>
          <a:noFill/>
        </p:spPr>
        <p:txBody>
          <a:bodyPr wrap="square" rtlCol="0">
            <a:spAutoFit/>
          </a:bodyPr>
          <a:lstStyle/>
          <a:p>
            <a:r>
              <a:rPr lang="en-US" altLang="zh-CN" sz="5400">
                <a:solidFill>
                  <a:schemeClr val="tx1"/>
                </a:solidFill>
                <a:latin typeface="华文楷体" pitchFamily="2" charset="-122"/>
                <a:ea typeface="华文楷体" panose="02010600040101010101" pitchFamily="2" charset="-122"/>
              </a:rPr>
              <a:t>……</a:t>
            </a:r>
            <a:r>
              <a:rPr lang="zh-CN" altLang="en-US" sz="5400">
                <a:solidFill>
                  <a:schemeClr val="tx1"/>
                </a:solidFill>
                <a:latin typeface="华文楷体" pitchFamily="2" charset="-122"/>
                <a:ea typeface="华文楷体" panose="02010600040101010101" pitchFamily="2" charset="-122"/>
              </a:rPr>
              <a:t>所以每一篇论辩文，对于所论，当时必有（实际的或假定的）种种异议。</a:t>
            </a:r>
          </a:p>
          <a:p>
            <a:r>
              <a:rPr lang="zh-CN" altLang="en-US" sz="5400">
                <a:solidFill>
                  <a:schemeClr val="tx1"/>
                </a:solidFill>
                <a:latin typeface="华文楷体" pitchFamily="2" charset="-122"/>
                <a:ea typeface="华文楷体" panose="02010600040101010101" pitchFamily="2" charset="-122"/>
              </a:rPr>
              <a:t>                                       </a:t>
            </a:r>
            <a:r>
              <a:rPr lang="en-US" altLang="zh-CN" sz="5400">
                <a:solidFill>
                  <a:schemeClr val="tx1"/>
                </a:solidFill>
                <a:latin typeface="华文楷体" pitchFamily="2" charset="-122"/>
                <a:ea typeface="华文楷体" panose="02010600040101010101" pitchFamily="2" charset="-122"/>
              </a:rPr>
              <a:t>——</a:t>
            </a:r>
            <a:r>
              <a:rPr lang="zh-CN" altLang="en-US" sz="5400">
                <a:solidFill>
                  <a:schemeClr val="tx1"/>
                </a:solidFill>
                <a:latin typeface="华文楷体" pitchFamily="2" charset="-122"/>
                <a:ea typeface="华文楷体" panose="02010600040101010101" pitchFamily="2" charset="-122"/>
              </a:rPr>
              <a:t>陈望道     </a:t>
            </a:r>
          </a:p>
        </p:txBody>
      </p:sp>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怀疑精神与驳论</a:t>
            </a:r>
          </a:p>
        </p:txBody>
      </p:sp>
      <p:sp>
        <p:nvSpPr>
          <p:cNvPr id="3" name="文本框 2"/>
          <p:cNvSpPr txBox="1"/>
          <p:nvPr>
            <p:custDataLst>
              <p:tags r:id="rId4"/>
            </p:custDataLst>
          </p:nvPr>
        </p:nvSpPr>
        <p:spPr>
          <a:xfrm>
            <a:off x="643890" y="2420620"/>
            <a:ext cx="7115810" cy="2799715"/>
          </a:xfrm>
          <a:prstGeom prst="rect">
            <a:avLst/>
          </a:prstGeom>
          <a:noFill/>
        </p:spPr>
        <p:txBody>
          <a:bodyPr wrap="square" rtlCol="0">
            <a:spAutoFit/>
          </a:bodyPr>
          <a:lstStyle/>
          <a:p>
            <a:endParaRPr lang="zh-CN" altLang="en-US" sz="4400">
              <a:solidFill>
                <a:schemeClr val="tx1"/>
              </a:solidFill>
              <a:latin typeface="华文楷体" pitchFamily="2" charset="-122"/>
              <a:ea typeface="华文楷体" panose="02010600040101010101" pitchFamily="2" charset="-122"/>
            </a:endParaRPr>
          </a:p>
          <a:p>
            <a:r>
              <a:rPr lang="zh-CN" altLang="en-US" sz="4400">
                <a:solidFill>
                  <a:schemeClr val="tx1"/>
                </a:solidFill>
                <a:latin typeface="华文楷体" pitchFamily="2" charset="-122"/>
                <a:ea typeface="华文楷体" panose="02010600040101010101" pitchFamily="2" charset="-122"/>
              </a:rPr>
              <a:t>孔子：君子和而不同</a:t>
            </a:r>
          </a:p>
          <a:p>
            <a:r>
              <a:rPr lang="zh-CN" altLang="en-US" sz="4400">
                <a:solidFill>
                  <a:schemeClr val="tx1"/>
                </a:solidFill>
                <a:latin typeface="华文楷体" pitchFamily="2" charset="-122"/>
                <a:ea typeface="华文楷体" panose="02010600040101010101" pitchFamily="2" charset="-122"/>
              </a:rPr>
              <a:t>韩愈：不平则鸣</a:t>
            </a:r>
          </a:p>
          <a:p>
            <a:r>
              <a:rPr lang="zh-CN" altLang="en-US" sz="4400">
                <a:solidFill>
                  <a:schemeClr val="tx1"/>
                </a:solidFill>
                <a:latin typeface="华文楷体" pitchFamily="2" charset="-122"/>
                <a:ea typeface="华文楷体" panose="02010600040101010101" pitchFamily="2" charset="-122"/>
              </a:rPr>
              <a:t>黄遵宪：我手写我口  </a:t>
            </a:r>
            <a:r>
              <a:rPr lang="zh-CN" altLang="en-US" sz="3600">
                <a:solidFill>
                  <a:schemeClr val="tx1"/>
                </a:solidFill>
                <a:latin typeface="华文楷体" pitchFamily="2" charset="-122"/>
                <a:ea typeface="华文楷体" panose="02010600040101010101" pitchFamily="2" charset="-122"/>
              </a:rPr>
              <a:t>   </a:t>
            </a:r>
          </a:p>
        </p:txBody>
      </p:sp>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en-US" altLang="zh-CN" sz="3000">
                <a:solidFill>
                  <a:prstClr val="black"/>
                </a:solidFill>
                <a:latin typeface="黑体" panose="02010609060101010101" pitchFamily="49" charset="-122"/>
                <a:ea typeface="黑体" pitchFamily="49" charset="-122"/>
              </a:rPr>
              <a:t>  </a:t>
            </a:r>
            <a:r>
              <a:rPr lang="zh-CN" altLang="en-US" sz="3000">
                <a:solidFill>
                  <a:prstClr val="black"/>
                </a:solidFill>
                <a:latin typeface="黑体" panose="02010609060101010101" pitchFamily="49" charset="-122"/>
                <a:ea typeface="黑体" pitchFamily="49" charset="-122"/>
              </a:rPr>
              <a:t>驳论的三种类型</a:t>
            </a:r>
          </a:p>
        </p:txBody>
      </p:sp>
      <p:sp>
        <p:nvSpPr>
          <p:cNvPr id="3" name="文本框 2"/>
          <p:cNvSpPr txBox="1"/>
          <p:nvPr>
            <p:custDataLst>
              <p:tags r:id="rId4"/>
            </p:custDataLst>
          </p:nvPr>
        </p:nvSpPr>
        <p:spPr>
          <a:xfrm>
            <a:off x="643890" y="2420620"/>
            <a:ext cx="7115810" cy="2799715"/>
          </a:xfrm>
          <a:prstGeom prst="rect">
            <a:avLst/>
          </a:prstGeom>
          <a:noFill/>
        </p:spPr>
        <p:txBody>
          <a:bodyPr wrap="square" rtlCol="0">
            <a:spAutoFit/>
          </a:bodyPr>
          <a:lstStyle/>
          <a:p>
            <a:pPr algn="ctr"/>
            <a:endParaRPr lang="zh-CN" altLang="en-US" sz="4400">
              <a:solidFill>
                <a:schemeClr val="tx1"/>
              </a:solidFill>
              <a:latin typeface="华文楷体" pitchFamily="2" charset="-122"/>
              <a:ea typeface="华文楷体" panose="02010600040101010101" pitchFamily="2" charset="-122"/>
            </a:endParaRPr>
          </a:p>
          <a:p>
            <a:pPr algn="ctr"/>
            <a:r>
              <a:rPr lang="zh-CN" altLang="en-US" sz="4400">
                <a:latin typeface="华文楷体" pitchFamily="2" charset="-122"/>
                <a:ea typeface="华文楷体" panose="02010600040101010101" pitchFamily="2" charset="-122"/>
                <a:sym typeface="+mn-ea"/>
              </a:rPr>
              <a:t>反驳论点</a:t>
            </a:r>
            <a:endParaRPr lang="zh-CN" altLang="en-US" sz="4400">
              <a:solidFill>
                <a:schemeClr val="tx1"/>
              </a:solidFill>
              <a:latin typeface="华文楷体" pitchFamily="2" charset="-122"/>
              <a:ea typeface="华文楷体" panose="02010600040101010101" pitchFamily="2" charset="-122"/>
            </a:endParaRPr>
          </a:p>
          <a:p>
            <a:pPr algn="ctr"/>
            <a:r>
              <a:rPr lang="zh-CN" altLang="en-US" sz="4400">
                <a:solidFill>
                  <a:schemeClr val="tx1"/>
                </a:solidFill>
                <a:latin typeface="华文楷体" pitchFamily="2" charset="-122"/>
                <a:ea typeface="华文楷体" panose="02010600040101010101" pitchFamily="2" charset="-122"/>
              </a:rPr>
              <a:t>反驳论据</a:t>
            </a:r>
          </a:p>
          <a:p>
            <a:pPr algn="ctr"/>
            <a:r>
              <a:rPr lang="zh-CN" altLang="en-US" sz="4400">
                <a:solidFill>
                  <a:schemeClr val="tx1"/>
                </a:solidFill>
                <a:latin typeface="华文楷体" pitchFamily="2" charset="-122"/>
                <a:ea typeface="华文楷体" panose="02010600040101010101" pitchFamily="2" charset="-122"/>
              </a:rPr>
              <a:t>反驳论证     </a:t>
            </a:r>
          </a:p>
        </p:txBody>
      </p:sp>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59620" y="1727711"/>
            <a:ext cx="5556738" cy="521970"/>
          </a:xfrm>
          <a:prstGeom prst="rect">
            <a:avLst/>
          </a:prstGeom>
          <a:noFill/>
        </p:spPr>
        <p:txBody>
          <a:bodyPr wrap="square" rtlCol="0">
            <a:spAutoFit/>
          </a:bodyPr>
          <a:lstStyle/>
          <a:p>
            <a:pPr algn="ctr"/>
            <a:r>
              <a:rPr lang="zh-CN" altLang="en-US" sz="2800">
                <a:solidFill>
                  <a:prstClr val="black"/>
                </a:solidFill>
                <a:latin typeface="黑体" panose="02010609060101010101" pitchFamily="49" charset="-122"/>
                <a:ea typeface="黑体" pitchFamily="49" charset="-122"/>
              </a:rPr>
              <a:t>《答司马谏议书》的驳论艺术</a:t>
            </a:r>
          </a:p>
        </p:txBody>
      </p:sp>
      <p:sp>
        <p:nvSpPr>
          <p:cNvPr id="3" name="文本框 2"/>
          <p:cNvSpPr txBox="1"/>
          <p:nvPr>
            <p:custDataLst>
              <p:tags r:id="rId4"/>
            </p:custDataLst>
          </p:nvPr>
        </p:nvSpPr>
        <p:spPr>
          <a:xfrm>
            <a:off x="643890" y="2420620"/>
            <a:ext cx="7527290" cy="4646295"/>
          </a:xfrm>
          <a:prstGeom prst="rect">
            <a:avLst/>
          </a:prstGeom>
          <a:noFill/>
        </p:spPr>
        <p:txBody>
          <a:bodyPr wrap="square" rtlCol="0">
            <a:spAutoFit/>
          </a:bodyPr>
          <a:lstStyle/>
          <a:p>
            <a:endParaRPr lang="zh-CN" altLang="en-US" sz="3200">
              <a:solidFill>
                <a:schemeClr val="tx1"/>
              </a:solidFill>
              <a:latin typeface="华文楷体" pitchFamily="2" charset="-122"/>
              <a:ea typeface="华文楷体" panose="02010600040101010101" pitchFamily="2" charset="-122"/>
            </a:endParaRPr>
          </a:p>
          <a:p>
            <a:pPr algn="ctr"/>
            <a:r>
              <a:rPr lang="zh-CN" altLang="en-US" sz="3600">
                <a:solidFill>
                  <a:schemeClr val="tx1"/>
                </a:solidFill>
                <a:latin typeface="华文楷体" pitchFamily="2" charset="-122"/>
                <a:ea typeface="华文楷体" panose="02010600040101010101" pitchFamily="2" charset="-122"/>
              </a:rPr>
              <a:t>司马光：</a:t>
            </a:r>
          </a:p>
          <a:p>
            <a:pPr algn="ctr"/>
            <a:r>
              <a:rPr lang="zh-CN" altLang="en-US" sz="3600">
                <a:solidFill>
                  <a:schemeClr val="tx1"/>
                </a:solidFill>
                <a:latin typeface="华文楷体" pitchFamily="2" charset="-122"/>
                <a:ea typeface="华文楷体" panose="02010600040101010101" pitchFamily="2" charset="-122"/>
              </a:rPr>
              <a:t>侵官</a:t>
            </a:r>
          </a:p>
          <a:p>
            <a:pPr algn="ctr"/>
            <a:r>
              <a:rPr lang="zh-CN" altLang="en-US" sz="3600">
                <a:solidFill>
                  <a:schemeClr val="tx1"/>
                </a:solidFill>
                <a:latin typeface="华文楷体" pitchFamily="2" charset="-122"/>
                <a:ea typeface="华文楷体" panose="02010600040101010101" pitchFamily="2" charset="-122"/>
              </a:rPr>
              <a:t>生事</a:t>
            </a:r>
          </a:p>
          <a:p>
            <a:pPr algn="ctr"/>
            <a:r>
              <a:rPr lang="zh-CN" altLang="en-US" sz="3600">
                <a:solidFill>
                  <a:schemeClr val="tx1"/>
                </a:solidFill>
                <a:latin typeface="华文楷体" pitchFamily="2" charset="-122"/>
                <a:ea typeface="华文楷体" panose="02010600040101010101" pitchFamily="2" charset="-122"/>
              </a:rPr>
              <a:t>征利</a:t>
            </a:r>
          </a:p>
          <a:p>
            <a:pPr algn="ctr"/>
            <a:r>
              <a:rPr lang="zh-CN" altLang="en-US" sz="3600">
                <a:solidFill>
                  <a:schemeClr val="tx1"/>
                </a:solidFill>
                <a:latin typeface="华文楷体" pitchFamily="2" charset="-122"/>
                <a:ea typeface="华文楷体" panose="02010600040101010101" pitchFamily="2" charset="-122"/>
              </a:rPr>
              <a:t>拒谏</a:t>
            </a:r>
          </a:p>
          <a:p>
            <a:pPr algn="ctr"/>
            <a:r>
              <a:rPr lang="zh-CN" altLang="en-US" sz="3600">
                <a:solidFill>
                  <a:schemeClr val="tx1"/>
                </a:solidFill>
                <a:latin typeface="华文楷体" pitchFamily="2" charset="-122"/>
                <a:ea typeface="华文楷体" panose="02010600040101010101" pitchFamily="2" charset="-122"/>
              </a:rPr>
              <a:t>以致天下怨谤</a:t>
            </a:r>
          </a:p>
          <a:p>
            <a:r>
              <a:rPr lang="zh-CN" altLang="en-US" sz="4800">
                <a:solidFill>
                  <a:schemeClr val="tx1"/>
                </a:solidFill>
                <a:latin typeface="华文楷体" pitchFamily="2" charset="-122"/>
                <a:ea typeface="华文楷体" panose="02010600040101010101" pitchFamily="2" charset="-122"/>
              </a:rPr>
              <a:t>     </a:t>
            </a:r>
          </a:p>
        </p:txBody>
      </p:sp>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《答司马谏议书》驳论示例</a:t>
            </a:r>
          </a:p>
        </p:txBody>
      </p:sp>
      <p:sp>
        <p:nvSpPr>
          <p:cNvPr id="3" name="文本框 2"/>
          <p:cNvSpPr txBox="1"/>
          <p:nvPr>
            <p:custDataLst>
              <p:tags r:id="rId4"/>
            </p:custDataLst>
          </p:nvPr>
        </p:nvSpPr>
        <p:spPr>
          <a:xfrm>
            <a:off x="643890" y="2420620"/>
            <a:ext cx="10991215" cy="3907790"/>
          </a:xfrm>
          <a:prstGeom prst="rect">
            <a:avLst/>
          </a:prstGeom>
          <a:noFill/>
        </p:spPr>
        <p:txBody>
          <a:bodyPr wrap="square" rtlCol="0">
            <a:spAutoFit/>
          </a:bodyPr>
          <a:lstStyle/>
          <a:p>
            <a:r>
              <a:rPr lang="zh-CN" altLang="en-US" sz="4000">
                <a:latin typeface="华文楷体" pitchFamily="2" charset="-122"/>
                <a:ea typeface="华文楷体" panose="02010600040101010101" pitchFamily="2" charset="-122"/>
                <a:sym typeface="+mn-ea"/>
              </a:rPr>
              <a:t>司马光：侵官</a:t>
            </a:r>
          </a:p>
          <a:p>
            <a:endParaRPr lang="zh-CN" altLang="en-US" sz="4000">
              <a:solidFill>
                <a:schemeClr val="tx1"/>
              </a:solidFill>
              <a:latin typeface="华文楷体" pitchFamily="2" charset="-122"/>
              <a:ea typeface="华文楷体" panose="02010600040101010101" pitchFamily="2" charset="-122"/>
              <a:sym typeface="+mn-ea"/>
            </a:endParaRPr>
          </a:p>
          <a:p>
            <a:endParaRPr lang="zh-CN" altLang="en-US" sz="4000">
              <a:solidFill>
                <a:schemeClr val="tx1"/>
              </a:solidFill>
              <a:latin typeface="华文楷体" pitchFamily="2" charset="-122"/>
              <a:ea typeface="华文楷体" panose="02010600040101010101" pitchFamily="2" charset="-122"/>
            </a:endParaRPr>
          </a:p>
          <a:p>
            <a:r>
              <a:rPr lang="zh-CN" altLang="en-US" sz="4000">
                <a:solidFill>
                  <a:schemeClr val="tx1"/>
                </a:solidFill>
                <a:latin typeface="华文楷体" pitchFamily="2" charset="-122"/>
                <a:ea typeface="华文楷体" panose="02010600040101010101" pitchFamily="2" charset="-122"/>
              </a:rPr>
              <a:t>王安石：受命于人主，议法度而修之于朝廷，以授之于有司。</a:t>
            </a:r>
            <a:endParaRPr lang="zh-CN" altLang="en-US" sz="5400">
              <a:solidFill>
                <a:schemeClr val="tx1"/>
              </a:solidFill>
              <a:latin typeface="华文楷体" pitchFamily="2" charset="-122"/>
              <a:ea typeface="华文楷体" panose="02010600040101010101" pitchFamily="2" charset="-122"/>
            </a:endParaRPr>
          </a:p>
          <a:p>
            <a:r>
              <a:rPr lang="zh-CN" altLang="en-US" sz="4800">
                <a:solidFill>
                  <a:schemeClr val="tx1"/>
                </a:solidFill>
                <a:latin typeface="华文楷体" pitchFamily="2" charset="-122"/>
                <a:ea typeface="华文楷体" panose="02010600040101010101" pitchFamily="2" charset="-122"/>
              </a:rPr>
              <a:t>     </a:t>
            </a:r>
          </a:p>
        </p:txBody>
      </p:sp>
      <p:sp>
        <p:nvSpPr>
          <p:cNvPr id="2" name="下箭头 1"/>
          <p:cNvSpPr/>
          <p:nvPr>
            <p:custDataLst>
              <p:tags r:id="rId5"/>
            </p:custDataLst>
          </p:nvPr>
        </p:nvSpPr>
        <p:spPr>
          <a:xfrm>
            <a:off x="3074035" y="2948940"/>
            <a:ext cx="485775" cy="144716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鲁迅作品驳论示例</a:t>
            </a:r>
          </a:p>
        </p:txBody>
      </p:sp>
      <p:sp>
        <p:nvSpPr>
          <p:cNvPr id="3" name="文本框 2"/>
          <p:cNvSpPr txBox="1"/>
          <p:nvPr>
            <p:custDataLst>
              <p:tags r:id="rId4"/>
            </p:custDataLst>
          </p:nvPr>
        </p:nvSpPr>
        <p:spPr>
          <a:xfrm>
            <a:off x="643890" y="2420620"/>
            <a:ext cx="10682605" cy="3046095"/>
          </a:xfrm>
          <a:prstGeom prst="rect">
            <a:avLst/>
          </a:prstGeom>
          <a:noFill/>
        </p:spPr>
        <p:txBody>
          <a:bodyPr wrap="square" rtlCol="0">
            <a:spAutoFit/>
          </a:bodyPr>
          <a:lstStyle/>
          <a:p>
            <a:r>
              <a:rPr lang="zh-CN" altLang="en-US" sz="4800">
                <a:solidFill>
                  <a:schemeClr val="tx1"/>
                </a:solidFill>
                <a:latin typeface="华文楷体" pitchFamily="2" charset="-122"/>
                <a:ea typeface="华文楷体" panose="02010600040101010101" pitchFamily="2" charset="-122"/>
              </a:rPr>
              <a:t>倘若说，作品愈高，知音愈少，那么，推论起来，谁也不懂的东西，就是世界上的绝作了。</a:t>
            </a:r>
          </a:p>
          <a:p>
            <a:pPr algn="r"/>
            <a:r>
              <a:rPr lang="zh-CN" altLang="en-US" sz="4800">
                <a:solidFill>
                  <a:schemeClr val="tx1"/>
                </a:solidFill>
                <a:latin typeface="华文楷体" pitchFamily="2" charset="-122"/>
                <a:ea typeface="华文楷体" panose="02010600040101010101" pitchFamily="2" charset="-122"/>
              </a:rPr>
              <a:t>                （《</a:t>
            </a:r>
            <a:r>
              <a:rPr lang="zh-CN" altLang="en-US" sz="4800">
                <a:solidFill>
                  <a:schemeClr val="tx1"/>
                </a:solidFill>
                <a:latin typeface="Arial" pitchFamily="34" charset="0"/>
                <a:ea typeface="华文楷体" panose="02010600040101010101" pitchFamily="2" charset="-122"/>
                <a:cs typeface="Arial" pitchFamily="34" charset="0"/>
              </a:rPr>
              <a:t>文艺的大众化》）</a:t>
            </a:r>
          </a:p>
        </p:txBody>
      </p:sp>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鲁迅作品驳论示例</a:t>
            </a:r>
          </a:p>
        </p:txBody>
      </p:sp>
      <p:sp>
        <p:nvSpPr>
          <p:cNvPr id="3" name="文本框 2"/>
          <p:cNvSpPr txBox="1"/>
          <p:nvPr>
            <p:custDataLst>
              <p:tags r:id="rId4"/>
            </p:custDataLst>
          </p:nvPr>
        </p:nvSpPr>
        <p:spPr>
          <a:xfrm>
            <a:off x="643890" y="2420620"/>
            <a:ext cx="10981055" cy="2306955"/>
          </a:xfrm>
          <a:prstGeom prst="rect">
            <a:avLst/>
          </a:prstGeom>
          <a:noFill/>
        </p:spPr>
        <p:txBody>
          <a:bodyPr wrap="square" rtlCol="0">
            <a:spAutoFit/>
          </a:bodyPr>
          <a:lstStyle/>
          <a:p>
            <a:r>
              <a:rPr lang="en-US" altLang="zh-CN" sz="3600">
                <a:solidFill>
                  <a:srgbClr val="FF0000"/>
                </a:solidFill>
                <a:latin typeface="华文楷体" pitchFamily="2" charset="-122"/>
                <a:ea typeface="华文楷体" panose="02010600040101010101" pitchFamily="2" charset="-122"/>
              </a:rPr>
              <a:t>     </a:t>
            </a:r>
            <a:r>
              <a:rPr lang="zh-CN" altLang="en-US" sz="3600">
                <a:solidFill>
                  <a:schemeClr val="tx1"/>
                </a:solidFill>
                <a:latin typeface="华文楷体" pitchFamily="2" charset="-122"/>
                <a:ea typeface="华文楷体" panose="02010600040101010101" pitchFamily="2" charset="-122"/>
              </a:rPr>
              <a:t>  </a:t>
            </a:r>
          </a:p>
          <a:p>
            <a:pPr algn="l"/>
            <a:r>
              <a:rPr lang="zh-CN" altLang="en-US" sz="3600">
                <a:solidFill>
                  <a:schemeClr val="tx1"/>
                </a:solidFill>
                <a:latin typeface="华文楷体" pitchFamily="2" charset="-122"/>
                <a:ea typeface="华文楷体" panose="02010600040101010101" pitchFamily="2" charset="-122"/>
              </a:rPr>
              <a:t>有缺点的战士终竟是战士，完美的苍蝇也终竟不过是苍蝇。</a:t>
            </a:r>
            <a:br>
              <a:rPr lang="zh-CN" altLang="en-US" sz="3600">
                <a:solidFill>
                  <a:schemeClr val="tx1"/>
                </a:solidFill>
                <a:latin typeface="华文楷体" pitchFamily="2" charset="-122"/>
                <a:ea typeface="华文楷体" panose="02010600040101010101" pitchFamily="2" charset="-122"/>
              </a:rPr>
            </a:br>
            <a:r>
              <a:rPr lang="zh-CN" altLang="en-US" sz="3600">
                <a:solidFill>
                  <a:schemeClr val="tx1"/>
                </a:solidFill>
                <a:latin typeface="华文楷体" pitchFamily="2" charset="-122"/>
                <a:ea typeface="华文楷体" panose="02010600040101010101" pitchFamily="2" charset="-122"/>
              </a:rPr>
              <a:t>                                                             （《</a:t>
            </a:r>
            <a:r>
              <a:rPr lang="zh-CN" altLang="en-US" sz="3600">
                <a:solidFill>
                  <a:schemeClr val="tx1"/>
                </a:solidFill>
                <a:latin typeface="Arial" pitchFamily="34" charset="0"/>
                <a:ea typeface="华文楷体" panose="02010600040101010101" pitchFamily="2" charset="-122"/>
                <a:cs typeface="Arial" pitchFamily="34" charset="0"/>
              </a:rPr>
              <a:t>战士和苍蝇</a:t>
            </a:r>
            <a:r>
              <a:rPr lang="zh-CN" altLang="en-US" sz="3600">
                <a:solidFill>
                  <a:schemeClr val="tx1"/>
                </a:solidFill>
                <a:latin typeface="华文楷体" pitchFamily="2" charset="-122"/>
                <a:ea typeface="华文楷体" panose="02010600040101010101" pitchFamily="2" charset="-122"/>
              </a:rPr>
              <a:t>》）</a:t>
            </a:r>
          </a:p>
        </p:txBody>
      </p:sp>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59620"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鲁迅作品驳论示例</a:t>
            </a:r>
          </a:p>
        </p:txBody>
      </p:sp>
      <p:sp>
        <p:nvSpPr>
          <p:cNvPr id="3" name="文本框 2"/>
          <p:cNvSpPr txBox="1"/>
          <p:nvPr>
            <p:custDataLst>
              <p:tags r:id="rId4"/>
            </p:custDataLst>
          </p:nvPr>
        </p:nvSpPr>
        <p:spPr>
          <a:xfrm>
            <a:off x="670560" y="2420620"/>
            <a:ext cx="11140440" cy="3291840"/>
          </a:xfrm>
          <a:prstGeom prst="rect">
            <a:avLst/>
          </a:prstGeom>
          <a:noFill/>
        </p:spPr>
        <p:txBody>
          <a:bodyPr wrap="square" rtlCol="0">
            <a:spAutoFit/>
          </a:bodyPr>
          <a:lstStyle/>
          <a:p>
            <a:r>
              <a:rPr lang="en-US" altLang="zh-CN" sz="2400">
                <a:solidFill>
                  <a:schemeClr val="tx1"/>
                </a:solidFill>
                <a:latin typeface="华文楷体" pitchFamily="2" charset="-122"/>
                <a:ea typeface="华文楷体" panose="02010600040101010101" pitchFamily="2" charset="-122"/>
                <a:cs typeface="华文楷体" panose="02010600040101010101" pitchFamily="2" charset="-122"/>
              </a:rPr>
              <a:t>    我们从古以来，就有埋头苦干的人，有拼命硬干的人，有为民请命的人，有舍身求法的人，……虽是等于为帝王将相作家谱的所谓“正史”，也往往掩不住他们的光耀，这就是中国的脊梁。</a:t>
            </a:r>
          </a:p>
          <a:p>
            <a:r>
              <a:rPr lang="en-US" altLang="zh-CN" sz="2400">
                <a:solidFill>
                  <a:schemeClr val="tx1"/>
                </a:solidFill>
                <a:latin typeface="华文楷体" pitchFamily="2" charset="-122"/>
                <a:ea typeface="华文楷体" panose="02010600040101010101" pitchFamily="2" charset="-122"/>
                <a:cs typeface="华文楷体" panose="02010600040101010101" pitchFamily="2" charset="-122"/>
              </a:rPr>
              <a:t>     这一类的人们，就是现在也何尝少呢？他们有确信，不自欺；他们在前仆后继的战斗，不过一面总在被摧残，被抹杀，消灭于黑暗中，不能为大家所知道罢了。说中国人失掉了自信力，用以指一部分人则可，倘若加于全体，那简直是诬蔑。</a:t>
            </a:r>
          </a:p>
          <a:p>
            <a:pPr algn="r"/>
            <a:r>
              <a:rPr lang="zh-CN" altLang="en-US" sz="2400">
                <a:solidFill>
                  <a:schemeClr val="tx1"/>
                </a:solidFill>
                <a:latin typeface="华文楷体" pitchFamily="2" charset="-122"/>
                <a:ea typeface="华文楷体" panose="02010600040101010101" pitchFamily="2" charset="-122"/>
                <a:cs typeface="华文楷体" panose="02010600040101010101" pitchFamily="2" charset="-122"/>
              </a:rPr>
              <a:t> （《中国人失掉自信力了吗？》）</a:t>
            </a:r>
            <a:endParaRPr lang="en-US" altLang="zh-CN" sz="2400">
              <a:solidFill>
                <a:schemeClr val="tx1"/>
              </a:solidFill>
              <a:latin typeface="华文楷体" pitchFamily="2" charset="-122"/>
              <a:ea typeface="华文楷体" panose="02010600040101010101" pitchFamily="2" charset="-122"/>
              <a:cs typeface="华文楷体" panose="02010600040101010101" pitchFamily="2" charset="-122"/>
            </a:endParaRPr>
          </a:p>
          <a:p>
            <a:endParaRPr lang="en-US" altLang="zh-CN" sz="2000">
              <a:solidFill>
                <a:schemeClr val="tx1"/>
              </a:solidFill>
              <a:latin typeface="华文楷体" pitchFamily="2" charset="-122"/>
              <a:ea typeface="华文楷体" panose="02010600040101010101" pitchFamily="2" charset="-122"/>
              <a:cs typeface="华文楷体" panose="02010600040101010101" pitchFamily="2" charset="-122"/>
            </a:endParaRPr>
          </a:p>
          <a:p>
            <a:endParaRPr lang="en-US" altLang="zh-CN" sz="2000">
              <a:solidFill>
                <a:schemeClr val="tx1"/>
              </a:solidFill>
              <a:latin typeface="华文楷体" pitchFamily="2" charset="-122"/>
              <a:ea typeface="华文楷体" panose="02010600040101010101" pitchFamily="2" charset="-122"/>
              <a:cs typeface="华文楷体" panose="02010600040101010101" pitchFamily="2" charset="-122"/>
            </a:endParaRPr>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a:t>
            </a:r>
          </a:p>
        </p:txBody>
      </p:sp>
      <p:sp>
        <p:nvSpPr>
          <p:cNvPr id="3" name="文本框 2"/>
          <p:cNvSpPr txBox="1"/>
          <p:nvPr>
            <p:custDataLst>
              <p:tags r:id="rId4"/>
            </p:custDataLst>
          </p:nvPr>
        </p:nvSpPr>
        <p:spPr>
          <a:xfrm>
            <a:off x="670560" y="2420620"/>
            <a:ext cx="11110595" cy="2676525"/>
          </a:xfrm>
          <a:prstGeom prst="rect">
            <a:avLst/>
          </a:prstGeom>
          <a:noFill/>
        </p:spPr>
        <p:txBody>
          <a:bodyPr wrap="square" rtlCol="0">
            <a:spAutoFit/>
          </a:bodyPr>
          <a:lstStyle/>
          <a:p>
            <a:r>
              <a:rPr lang="en-US" altLang="zh-CN" sz="2400">
                <a:solidFill>
                  <a:schemeClr val="tx1"/>
                </a:solidFill>
                <a:latin typeface="华文楷体" pitchFamily="2" charset="-122"/>
                <a:ea typeface="华文楷体" panose="02010600040101010101" pitchFamily="2" charset="-122"/>
              </a:rPr>
              <a:t>人们习惯从正面看问题，容易形成思维定</a:t>
            </a:r>
            <a:r>
              <a:rPr lang="zh-CN" altLang="en-US" sz="2400">
                <a:solidFill>
                  <a:schemeClr val="tx1"/>
                </a:solidFill>
                <a:latin typeface="华文楷体" pitchFamily="2" charset="-122"/>
                <a:ea typeface="华文楷体" panose="02010600040101010101" pitchFamily="2" charset="-122"/>
              </a:rPr>
              <a:t>式</a:t>
            </a:r>
            <a:r>
              <a:rPr lang="en-US" altLang="zh-CN" sz="2400">
                <a:solidFill>
                  <a:schemeClr val="tx1"/>
                </a:solidFill>
                <a:latin typeface="华文楷体" pitchFamily="2" charset="-122"/>
                <a:ea typeface="华文楷体" panose="02010600040101010101" pitchFamily="2" charset="-122"/>
              </a:rPr>
              <a:t>。其实事物都有两面性，既有一般的常规属性，也有一些特殊属性。客观事物的两面性为逆向思维提供了广阔的空间。请从下面三句名言中任选</a:t>
            </a:r>
            <a:r>
              <a:rPr lang="zh-CN" altLang="en-US" sz="2400">
                <a:solidFill>
                  <a:schemeClr val="tx1"/>
                </a:solidFill>
                <a:latin typeface="华文楷体" pitchFamily="2" charset="-122"/>
                <a:ea typeface="华文楷体" panose="02010600040101010101" pitchFamily="2" charset="-122"/>
              </a:rPr>
              <a:t>一</a:t>
            </a:r>
            <a:r>
              <a:rPr lang="en-US" altLang="zh-CN" sz="2400">
                <a:solidFill>
                  <a:schemeClr val="tx1"/>
                </a:solidFill>
                <a:latin typeface="华文楷体" pitchFamily="2" charset="-122"/>
                <a:ea typeface="华文楷体" panose="02010600040101010101" pitchFamily="2" charset="-122"/>
              </a:rPr>
              <a:t>句进行反驳。</a:t>
            </a:r>
          </a:p>
          <a:p>
            <a:r>
              <a:rPr lang="en-US" altLang="zh-CN" sz="2400">
                <a:solidFill>
                  <a:schemeClr val="tx1"/>
                </a:solidFill>
                <a:latin typeface="华文楷体" pitchFamily="2" charset="-122"/>
                <a:ea typeface="华文楷体" panose="02010600040101010101" pitchFamily="2" charset="-122"/>
              </a:rPr>
              <a:t>要求</a:t>
            </a:r>
            <a:r>
              <a:rPr lang="zh-CN" altLang="en-US" sz="2400">
                <a:solidFill>
                  <a:schemeClr val="tx1"/>
                </a:solidFill>
                <a:latin typeface="华文楷体" pitchFamily="2" charset="-122"/>
                <a:ea typeface="华文楷体" panose="02010600040101010101" pitchFamily="2" charset="-122"/>
              </a:rPr>
              <a:t>：</a:t>
            </a:r>
            <a:r>
              <a:rPr lang="en-US" altLang="zh-CN" sz="2400">
                <a:solidFill>
                  <a:schemeClr val="tx1"/>
                </a:solidFill>
                <a:latin typeface="华文楷体" pitchFamily="2" charset="-122"/>
                <a:ea typeface="华文楷体" panose="02010600040101010101" pitchFamily="2" charset="-122"/>
              </a:rPr>
              <a:t>逻辑严密，</a:t>
            </a:r>
            <a:r>
              <a:rPr lang="zh-CN" altLang="en-US" sz="2400">
                <a:solidFill>
                  <a:schemeClr val="tx1"/>
                </a:solidFill>
                <a:latin typeface="华文楷体" pitchFamily="2" charset="-122"/>
                <a:ea typeface="华文楷体" panose="02010600040101010101" pitchFamily="2" charset="-122"/>
              </a:rPr>
              <a:t>反驳部分</a:t>
            </a:r>
            <a:r>
              <a:rPr lang="en-US" altLang="zh-CN" sz="2400">
                <a:solidFill>
                  <a:schemeClr val="tx1"/>
                </a:solidFill>
                <a:latin typeface="华文楷体" pitchFamily="2" charset="-122"/>
                <a:ea typeface="华文楷体" panose="02010600040101010101" pitchFamily="2" charset="-122"/>
              </a:rPr>
              <a:t>不超过50字。</a:t>
            </a:r>
          </a:p>
          <a:p>
            <a:r>
              <a:rPr lang="en-US" altLang="zh-CN" sz="2400">
                <a:solidFill>
                  <a:schemeClr val="tx1"/>
                </a:solidFill>
                <a:latin typeface="华文楷体" pitchFamily="2" charset="-122"/>
                <a:ea typeface="华文楷体" panose="02010600040101010101" pitchFamily="2" charset="-122"/>
              </a:rPr>
              <a:t>①沉默是金。</a:t>
            </a:r>
          </a:p>
          <a:p>
            <a:r>
              <a:rPr lang="en-US" altLang="zh-CN" sz="2400">
                <a:solidFill>
                  <a:schemeClr val="tx1"/>
                </a:solidFill>
                <a:latin typeface="华文楷体" pitchFamily="2" charset="-122"/>
                <a:ea typeface="华文楷体" panose="02010600040101010101" pitchFamily="2" charset="-122"/>
              </a:rPr>
              <a:t>②逆境出人才。</a:t>
            </a:r>
          </a:p>
          <a:p>
            <a:r>
              <a:rPr lang="en-US" altLang="zh-CN" sz="2400">
                <a:solidFill>
                  <a:schemeClr val="tx1"/>
                </a:solidFill>
                <a:latin typeface="华文楷体" pitchFamily="2" charset="-122"/>
                <a:ea typeface="华文楷体" panose="02010600040101010101" pitchFamily="2" charset="-122"/>
              </a:rPr>
              <a:t>③不想当元帅的士兵不是好士兵。 </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57740"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有效沟通的基本原则</a:t>
            </a:r>
          </a:p>
        </p:txBody>
      </p:sp>
      <p:sp>
        <p:nvSpPr>
          <p:cNvPr id="12" name="文本框 11"/>
          <p:cNvSpPr txBox="1"/>
          <p:nvPr>
            <p:custDataLst>
              <p:tags r:id="rId4"/>
            </p:custDataLst>
          </p:nvPr>
        </p:nvSpPr>
        <p:spPr>
          <a:xfrm>
            <a:off x="1160780" y="2864485"/>
            <a:ext cx="7644130" cy="3169285"/>
          </a:xfrm>
          <a:prstGeom prst="rect">
            <a:avLst/>
          </a:prstGeom>
          <a:noFill/>
        </p:spPr>
        <p:txBody>
          <a:bodyPr wrap="none" rtlCol="0">
            <a:spAutoFit/>
          </a:bodyPr>
          <a:lstStyle/>
          <a:p>
            <a:r>
              <a:rPr lang="en-US" altLang="zh-CN" sz="4000">
                <a:latin typeface="华文楷体" pitchFamily="2" charset="-122"/>
                <a:ea typeface="华文楷体" panose="02010600040101010101" pitchFamily="2" charset="-122"/>
              </a:rPr>
              <a:t>1.</a:t>
            </a:r>
            <a:r>
              <a:rPr lang="zh-CN" altLang="en-US" sz="4000">
                <a:latin typeface="华文楷体" pitchFamily="2" charset="-122"/>
                <a:ea typeface="华文楷体" panose="02010600040101010101" pitchFamily="2" charset="-122"/>
              </a:rPr>
              <a:t>说完整的句子，完整呈现命题。</a:t>
            </a:r>
          </a:p>
          <a:p>
            <a:r>
              <a:rPr lang="en-US" altLang="zh-CN" sz="4000">
                <a:latin typeface="华文楷体" pitchFamily="2" charset="-122"/>
                <a:ea typeface="华文楷体" panose="02010600040101010101" pitchFamily="2" charset="-122"/>
              </a:rPr>
              <a:t>2.</a:t>
            </a:r>
            <a:r>
              <a:rPr lang="zh-CN" altLang="en-US" sz="4000">
                <a:latin typeface="华文楷体" pitchFamily="2" charset="-122"/>
                <a:ea typeface="华文楷体" panose="02010600040101010101" pitchFamily="2" charset="-122"/>
              </a:rPr>
              <a:t>不将主观看法当作客观事实。</a:t>
            </a:r>
          </a:p>
          <a:p>
            <a:r>
              <a:rPr lang="en-US" altLang="zh-CN" sz="4000">
                <a:latin typeface="华文楷体" pitchFamily="2" charset="-122"/>
                <a:ea typeface="华文楷体" panose="02010600040101010101" pitchFamily="2" charset="-122"/>
              </a:rPr>
              <a:t>3.</a:t>
            </a:r>
            <a:r>
              <a:rPr lang="zh-CN" altLang="en-US" sz="4000">
                <a:latin typeface="华文楷体" pitchFamily="2" charset="-122"/>
                <a:ea typeface="华文楷体" panose="02010600040101010101" pitchFamily="2" charset="-122"/>
              </a:rPr>
              <a:t>避免使用双重否定。</a:t>
            </a:r>
          </a:p>
          <a:p>
            <a:r>
              <a:rPr lang="en-US" altLang="zh-CN" sz="4000">
                <a:latin typeface="华文楷体" pitchFamily="2" charset="-122"/>
                <a:ea typeface="华文楷体" panose="02010600040101010101" pitchFamily="2" charset="-122"/>
              </a:rPr>
              <a:t>4.</a:t>
            </a:r>
            <a:r>
              <a:rPr lang="zh-CN" altLang="en-US" sz="4000">
                <a:latin typeface="华文楷体" pitchFamily="2" charset="-122"/>
                <a:ea typeface="华文楷体" panose="02010600040101010101" pitchFamily="2" charset="-122"/>
              </a:rPr>
              <a:t>根据对象选择合适的语言。</a:t>
            </a:r>
          </a:p>
          <a:p>
            <a:endParaRPr lang="zh-CN" altLang="en-US" sz="4000">
              <a:latin typeface="华文楷体" pitchFamily="2" charset="-122"/>
              <a:ea typeface="华文楷体" panose="02010600040101010101" pitchFamily="2" charset="-122"/>
            </a:endParaRPr>
          </a:p>
        </p:txBody>
      </p:sp>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示例</a:t>
            </a:r>
          </a:p>
        </p:txBody>
      </p:sp>
      <p:sp>
        <p:nvSpPr>
          <p:cNvPr id="3" name="文本框 2"/>
          <p:cNvSpPr txBox="1"/>
          <p:nvPr>
            <p:custDataLst>
              <p:tags r:id="rId4"/>
            </p:custDataLst>
          </p:nvPr>
        </p:nvSpPr>
        <p:spPr>
          <a:xfrm>
            <a:off x="579755" y="3014980"/>
            <a:ext cx="11338560" cy="2245360"/>
          </a:xfrm>
          <a:prstGeom prst="rect">
            <a:avLst/>
          </a:prstGeom>
          <a:noFill/>
        </p:spPr>
        <p:txBody>
          <a:bodyPr wrap="square" rtlCol="0">
            <a:spAutoFit/>
          </a:bodyPr>
          <a:lstStyle/>
          <a:p>
            <a:r>
              <a:rPr lang="en-US" altLang="zh-CN" sz="2800">
                <a:solidFill>
                  <a:schemeClr val="tx1"/>
                </a:solidFill>
                <a:latin typeface="华文楷体" pitchFamily="2" charset="-122"/>
                <a:ea typeface="华文楷体" panose="02010600040101010101" pitchFamily="2" charset="-122"/>
              </a:rPr>
              <a:t>①如果大家都保持沉默，这个世界将会是怎样的死寂和无趣？面对坏人坏事</a:t>
            </a:r>
            <a:r>
              <a:rPr lang="zh-CN" altLang="en-US" sz="2800">
                <a:solidFill>
                  <a:schemeClr val="tx1"/>
                </a:solidFill>
                <a:latin typeface="华文楷体" pitchFamily="2" charset="-122"/>
                <a:ea typeface="华文楷体" panose="02010600040101010101" pitchFamily="2" charset="-122"/>
              </a:rPr>
              <a:t>还</a:t>
            </a:r>
            <a:r>
              <a:rPr lang="en-US" altLang="zh-CN" sz="2800">
                <a:solidFill>
                  <a:schemeClr val="tx1"/>
                </a:solidFill>
                <a:latin typeface="华文楷体" pitchFamily="2" charset="-122"/>
                <a:ea typeface="华文楷体" panose="02010600040101010101" pitchFamily="2" charset="-122"/>
              </a:rPr>
              <a:t>选择沉默是金子一样的珍贵美好吗？</a:t>
            </a:r>
          </a:p>
          <a:p>
            <a:r>
              <a:rPr lang="en-US" altLang="zh-CN" sz="2800">
                <a:solidFill>
                  <a:schemeClr val="tx1"/>
                </a:solidFill>
                <a:latin typeface="华文楷体" pitchFamily="2" charset="-122"/>
                <a:ea typeface="华文楷体" panose="02010600040101010101" pitchFamily="2" charset="-122"/>
              </a:rPr>
              <a:t>②如果逆境出人才，那么非洲作为世界上最贫穷落后的地区，出的人才一定是最多的。</a:t>
            </a:r>
          </a:p>
          <a:p>
            <a:r>
              <a:rPr lang="en-US" altLang="zh-CN" sz="2800">
                <a:solidFill>
                  <a:schemeClr val="tx1"/>
                </a:solidFill>
                <a:latin typeface="华文楷体" pitchFamily="2" charset="-122"/>
                <a:ea typeface="华文楷体" panose="02010600040101010101" pitchFamily="2" charset="-122"/>
              </a:rPr>
              <a:t>③雷锋甘心做一颗普通的螺丝钉，那他就不是好士兵吗？</a:t>
            </a:r>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驳论文写作讲评</a:t>
            </a:r>
          </a:p>
        </p:txBody>
      </p:sp>
      <p:sp>
        <p:nvSpPr>
          <p:cNvPr id="3" name="文本框 2"/>
          <p:cNvSpPr txBox="1"/>
          <p:nvPr>
            <p:custDataLst>
              <p:tags r:id="rId4"/>
            </p:custDataLst>
          </p:nvPr>
        </p:nvSpPr>
        <p:spPr>
          <a:xfrm>
            <a:off x="670560" y="2420620"/>
            <a:ext cx="7527290" cy="1445260"/>
          </a:xfrm>
          <a:prstGeom prst="rect">
            <a:avLst/>
          </a:prstGeom>
          <a:noFill/>
        </p:spPr>
        <p:txBody>
          <a:bodyPr wrap="square" rtlCol="0">
            <a:spAutoFit/>
          </a:bodyPr>
          <a:lstStyle/>
          <a:p>
            <a:endParaRPr lang="zh-CN" altLang="en-US" sz="4400">
              <a:solidFill>
                <a:schemeClr val="tx1"/>
              </a:solidFill>
              <a:latin typeface="华文楷体" pitchFamily="2" charset="-122"/>
              <a:ea typeface="华文楷体" panose="02010600040101010101" pitchFamily="2" charset="-122"/>
            </a:endParaRPr>
          </a:p>
          <a:p>
            <a:r>
              <a:rPr lang="zh-CN" altLang="en-US" sz="4400">
                <a:solidFill>
                  <a:schemeClr val="tx1"/>
                </a:solidFill>
                <a:latin typeface="华文楷体" pitchFamily="2" charset="-122"/>
                <a:ea typeface="华文楷体" panose="02010600040101010101" pitchFamily="2" charset="-122"/>
              </a:rPr>
              <a:t>  作文题：驳</a:t>
            </a:r>
            <a:r>
              <a:rPr lang="en-US" altLang="zh-CN" sz="4400">
                <a:solidFill>
                  <a:schemeClr val="tx1"/>
                </a:solidFill>
                <a:latin typeface="华文楷体" pitchFamily="2" charset="-122"/>
                <a:ea typeface="华文楷体" panose="02010600040101010101" pitchFamily="2" charset="-122"/>
              </a:rPr>
              <a:t>“</a:t>
            </a:r>
            <a:r>
              <a:rPr lang="zh-CN" altLang="en-US" sz="4400">
                <a:solidFill>
                  <a:schemeClr val="tx1"/>
                </a:solidFill>
                <a:latin typeface="华文楷体" pitchFamily="2" charset="-122"/>
                <a:ea typeface="华文楷体" panose="02010600040101010101" pitchFamily="2" charset="-122"/>
              </a:rPr>
              <a:t>坚持就是胜利</a:t>
            </a:r>
            <a:r>
              <a:rPr lang="en-US" altLang="zh-CN" sz="4400">
                <a:solidFill>
                  <a:schemeClr val="tx1"/>
                </a:solidFill>
                <a:latin typeface="华文楷体" pitchFamily="2" charset="-122"/>
                <a:ea typeface="华文楷体" panose="02010600040101010101" pitchFamily="2" charset="-122"/>
              </a:rPr>
              <a:t>”</a:t>
            </a:r>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驳论文写作讲评</a:t>
            </a:r>
          </a:p>
        </p:txBody>
      </p:sp>
      <p:sp>
        <p:nvSpPr>
          <p:cNvPr id="3" name="文本框 2"/>
          <p:cNvSpPr txBox="1"/>
          <p:nvPr>
            <p:custDataLst>
              <p:tags r:id="rId4"/>
            </p:custDataLst>
          </p:nvPr>
        </p:nvSpPr>
        <p:spPr>
          <a:xfrm>
            <a:off x="670560" y="2420620"/>
            <a:ext cx="7527290" cy="3476625"/>
          </a:xfrm>
          <a:prstGeom prst="rect">
            <a:avLst/>
          </a:prstGeom>
          <a:noFill/>
        </p:spPr>
        <p:txBody>
          <a:bodyPr wrap="square" rtlCol="0">
            <a:spAutoFit/>
          </a:bodyPr>
          <a:lstStyle/>
          <a:p>
            <a:r>
              <a:rPr lang="en-US" altLang="zh-CN" sz="4400">
                <a:latin typeface="华文楷体" pitchFamily="2" charset="-122"/>
                <a:ea typeface="华文楷体" panose="02010600040101010101" pitchFamily="2" charset="-122"/>
                <a:sym typeface="+mn-ea"/>
              </a:rPr>
              <a:t>          </a:t>
            </a:r>
            <a:r>
              <a:rPr lang="zh-CN" altLang="en-US" sz="4400">
                <a:latin typeface="华文楷体" pitchFamily="2" charset="-122"/>
                <a:ea typeface="华文楷体" panose="02010600040101010101" pitchFamily="2" charset="-122"/>
                <a:sym typeface="+mn-ea"/>
              </a:rPr>
              <a:t>逻辑校准</a:t>
            </a:r>
            <a:endParaRPr lang="zh-CN" altLang="en-US" sz="4400">
              <a:latin typeface="华文楷体" pitchFamily="2" charset="-122"/>
              <a:ea typeface="华文楷体" panose="02010600040101010101" pitchFamily="2" charset="-122"/>
            </a:endParaRPr>
          </a:p>
          <a:p>
            <a:r>
              <a:rPr lang="zh-CN" altLang="en-US" sz="4400">
                <a:latin typeface="华文楷体" pitchFamily="2" charset="-122"/>
                <a:ea typeface="华文楷体" panose="02010600040101010101" pitchFamily="2" charset="-122"/>
                <a:sym typeface="+mn-ea"/>
              </a:rPr>
              <a:t>坚持就是胜利</a:t>
            </a:r>
            <a:endParaRPr lang="zh-CN" altLang="en-US" sz="4400">
              <a:latin typeface="华文楷体" pitchFamily="2" charset="-122"/>
              <a:ea typeface="华文楷体" panose="02010600040101010101" pitchFamily="2" charset="-122"/>
            </a:endParaRPr>
          </a:p>
          <a:p>
            <a:r>
              <a:rPr lang="zh-CN" altLang="en-US" sz="4400">
                <a:latin typeface="华文楷体" pitchFamily="2" charset="-122"/>
                <a:ea typeface="华文楷体" panose="02010600040101010101" pitchFamily="2" charset="-122"/>
                <a:sym typeface="+mn-ea"/>
              </a:rPr>
              <a:t>坚持就能胜利</a:t>
            </a:r>
            <a:endParaRPr lang="zh-CN" altLang="en-US" sz="4400">
              <a:latin typeface="华文楷体" pitchFamily="2" charset="-122"/>
              <a:ea typeface="华文楷体" panose="02010600040101010101" pitchFamily="2" charset="-122"/>
            </a:endParaRPr>
          </a:p>
          <a:p>
            <a:r>
              <a:rPr lang="zh-CN" altLang="en-US" sz="4400">
                <a:latin typeface="华文楷体" pitchFamily="2" charset="-122"/>
                <a:ea typeface="华文楷体" panose="02010600040101010101" pitchFamily="2" charset="-122"/>
                <a:sym typeface="+mn-ea"/>
              </a:rPr>
              <a:t>坚持是胜利</a:t>
            </a:r>
            <a:endParaRPr lang="zh-CN" altLang="en-US" sz="4400">
              <a:latin typeface="华文楷体" pitchFamily="2" charset="-122"/>
              <a:ea typeface="华文楷体" panose="02010600040101010101" pitchFamily="2" charset="-122"/>
            </a:endParaRPr>
          </a:p>
          <a:p>
            <a:endParaRPr lang="en-US" altLang="zh-CN" sz="4400">
              <a:solidFill>
                <a:schemeClr val="tx1"/>
              </a:solidFill>
              <a:latin typeface="华文楷体" pitchFamily="2" charset="-122"/>
              <a:ea typeface="华文楷体" panose="02010600040101010101" pitchFamily="2" charset="-122"/>
            </a:endParaRPr>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驳论文写作讲评</a:t>
            </a:r>
          </a:p>
        </p:txBody>
      </p:sp>
      <p:sp>
        <p:nvSpPr>
          <p:cNvPr id="3" name="文本框 2"/>
          <p:cNvSpPr txBox="1"/>
          <p:nvPr>
            <p:custDataLst>
              <p:tags r:id="rId4"/>
            </p:custDataLst>
          </p:nvPr>
        </p:nvSpPr>
        <p:spPr>
          <a:xfrm>
            <a:off x="720090" y="2315845"/>
            <a:ext cx="10911205" cy="3476625"/>
          </a:xfrm>
          <a:prstGeom prst="rect">
            <a:avLst/>
          </a:prstGeom>
          <a:noFill/>
        </p:spPr>
        <p:txBody>
          <a:bodyPr wrap="square" rtlCol="0">
            <a:spAutoFit/>
          </a:bodyPr>
          <a:lstStyle/>
          <a:p>
            <a:endParaRPr lang="zh-CN" altLang="en-US" sz="2400">
              <a:latin typeface="华文楷体" pitchFamily="2" charset="-122"/>
              <a:ea typeface="华文楷体" panose="02010600040101010101" pitchFamily="2" charset="-122"/>
              <a:cs typeface="华文楷体" panose="02010600040101010101" pitchFamily="2" charset="-122"/>
              <a:sym typeface="+mn-ea"/>
            </a:endParaRPr>
          </a:p>
          <a:p>
            <a:r>
              <a:rPr lang="zh-CN" altLang="en-US" sz="2800">
                <a:latin typeface="华文楷体" pitchFamily="2" charset="-122"/>
                <a:ea typeface="华文楷体" panose="02010600040101010101" pitchFamily="2" charset="-122"/>
                <a:cs typeface="华文楷体" panose="02010600040101010101" pitchFamily="2" charset="-122"/>
                <a:sym typeface="+mn-ea"/>
              </a:rPr>
              <a:t>一般来说，“胜利”有两重内涵，一是在结果上取得成功，二是在过程中获得成长。将胜利取为前者时，“坚持就是胜利”显然是荒谬的。不然，一位高中生只要每天坚持做一百道口算题，就能在考试中取得好成绩了？运动健儿们只要每天长跑一万米，不加以科学的饮食和训练，就能在赛场上为国争光了？只有沿着正确方向的坚持才有可能指向胜利，若是坚持在错误的道路上，不对自身加以反思和修正，只会离胜利越来越远。“南辕北辙”说的就是这个意思。（示例一）</a:t>
            </a:r>
            <a:endParaRPr lang="zh-CN" altLang="en-US" sz="2800">
              <a:solidFill>
                <a:schemeClr val="tx1"/>
              </a:solidFill>
              <a:latin typeface="华文楷体" pitchFamily="2" charset="-122"/>
              <a:ea typeface="华文楷体" panose="02010600040101010101" pitchFamily="2" charset="-122"/>
              <a:cs typeface="华文楷体" panose="02010600040101010101" pitchFamily="2" charset="-122"/>
              <a:sym typeface="+mn-ea"/>
            </a:endParaRPr>
          </a:p>
        </p:txBody>
      </p:sp>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驳论文写作讲评</a:t>
            </a:r>
          </a:p>
        </p:txBody>
      </p:sp>
      <p:sp>
        <p:nvSpPr>
          <p:cNvPr id="3" name="文本框 2"/>
          <p:cNvSpPr txBox="1"/>
          <p:nvPr>
            <p:custDataLst>
              <p:tags r:id="rId4"/>
            </p:custDataLst>
          </p:nvPr>
        </p:nvSpPr>
        <p:spPr>
          <a:xfrm>
            <a:off x="704850" y="2890520"/>
            <a:ext cx="10781665" cy="3046095"/>
          </a:xfrm>
          <a:prstGeom prst="rect">
            <a:avLst/>
          </a:prstGeom>
          <a:noFill/>
        </p:spPr>
        <p:txBody>
          <a:bodyPr wrap="square" rtlCol="0">
            <a:spAutoFit/>
          </a:bodyPr>
          <a:lstStyle/>
          <a:p>
            <a:r>
              <a:rPr lang="zh-CN" altLang="en-US" sz="2400">
                <a:latin typeface="华文楷体" pitchFamily="2" charset="-122"/>
                <a:ea typeface="华文楷体" panose="02010600040101010101" pitchFamily="2" charset="-122"/>
                <a:cs typeface="华文楷体" panose="02010600040101010101" pitchFamily="2" charset="-122"/>
                <a:sym typeface="+mn-ea"/>
              </a:rPr>
              <a:t>“坚持就是胜利”区区六个字，实则暗含了两层逻辑，要点就在一个“是”字上。第一层意思，虽然没有明说，却因这个“是”字具有模糊的指向性，让听众普遍理解为“坚持就能胜利”。由于未加限定，所以隐藏的实意为“只要坚持就能胜利”。第二层意思中，“是”字意为等价而非指代，即“就算没有胜利，坚持这个行为本身就是胜利。”看似两层意思扣合成完整的逻辑闭环，实则已违反了同一律——从实质上获得成功的“胜利”转为精神上值得自我满足的胜利。可见发出这样论调的敌人已经暗戳戳地承认坚持不一定能带来实质上的胜利。（示例二）</a:t>
            </a:r>
            <a:endParaRPr lang="zh-CN" altLang="en-US" sz="2400">
              <a:solidFill>
                <a:schemeClr val="tx1"/>
              </a:solidFill>
              <a:latin typeface="华文楷体" pitchFamily="2" charset="-122"/>
              <a:ea typeface="华文楷体" panose="02010600040101010101" pitchFamily="2" charset="-122"/>
              <a:cs typeface="华文楷体" panose="02010600040101010101" pitchFamily="2" charset="-122"/>
              <a:sym typeface="+mn-ea"/>
            </a:endParaRPr>
          </a:p>
        </p:txBody>
      </p:sp>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驳论文写作讲评</a:t>
            </a:r>
          </a:p>
        </p:txBody>
      </p:sp>
      <p:sp>
        <p:nvSpPr>
          <p:cNvPr id="3" name="文本框 2"/>
          <p:cNvSpPr txBox="1"/>
          <p:nvPr>
            <p:custDataLst>
              <p:tags r:id="rId4"/>
            </p:custDataLst>
          </p:nvPr>
        </p:nvSpPr>
        <p:spPr>
          <a:xfrm>
            <a:off x="670560" y="2420620"/>
            <a:ext cx="11000740" cy="3846195"/>
          </a:xfrm>
          <a:prstGeom prst="rect">
            <a:avLst/>
          </a:prstGeom>
          <a:noFill/>
        </p:spPr>
        <p:txBody>
          <a:bodyPr wrap="square" rtlCol="0">
            <a:spAutoFit/>
          </a:bodyPr>
          <a:lstStyle/>
          <a:p>
            <a:endParaRPr lang="en-US" altLang="zh-CN" sz="2000">
              <a:solidFill>
                <a:srgbClr val="FF0000"/>
              </a:solidFill>
              <a:latin typeface="华文楷体" pitchFamily="2" charset="-122"/>
              <a:ea typeface="华文楷体" panose="02010600040101010101" pitchFamily="2" charset="-122"/>
              <a:cs typeface="华文楷体" panose="02010600040101010101" pitchFamily="2" charset="-122"/>
              <a:sym typeface="+mn-ea"/>
            </a:endParaRPr>
          </a:p>
          <a:p>
            <a:r>
              <a:rPr lang="en-US" altLang="zh-CN" sz="2800">
                <a:solidFill>
                  <a:srgbClr val="FF0000"/>
                </a:solidFill>
                <a:latin typeface="华文楷体" pitchFamily="2" charset="-122"/>
                <a:ea typeface="华文楷体" panose="02010600040101010101" pitchFamily="2" charset="-122"/>
                <a:cs typeface="华文楷体" panose="02010600040101010101" pitchFamily="2" charset="-122"/>
                <a:sym typeface="+mn-ea"/>
              </a:rPr>
              <a:t>“‘</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sym typeface="+mn-ea"/>
              </a:rPr>
              <a:t>坚持</a:t>
            </a:r>
            <a:r>
              <a:rPr lang="en-US" altLang="zh-CN" sz="2800">
                <a:solidFill>
                  <a:srgbClr val="FF0000"/>
                </a:solidFill>
                <a:latin typeface="华文楷体" pitchFamily="2" charset="-122"/>
                <a:ea typeface="华文楷体" panose="02010600040101010101" pitchFamily="2" charset="-122"/>
                <a:cs typeface="华文楷体" panose="02010600040101010101" pitchFamily="2" charset="-122"/>
                <a:sym typeface="+mn-ea"/>
              </a:rPr>
              <a:t>’</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sym typeface="+mn-ea"/>
              </a:rPr>
              <a:t>这个行为本身就是精神上的胜利</a:t>
            </a:r>
            <a:r>
              <a:rPr lang="en-US" altLang="zh-CN" sz="2800">
                <a:solidFill>
                  <a:srgbClr val="FF0000"/>
                </a:solidFill>
                <a:latin typeface="华文楷体" pitchFamily="2" charset="-122"/>
                <a:ea typeface="华文楷体" panose="02010600040101010101" pitchFamily="2" charset="-122"/>
                <a:cs typeface="华文楷体" panose="02010600040101010101" pitchFamily="2" charset="-122"/>
                <a:sym typeface="+mn-ea"/>
              </a:rPr>
              <a:t>”</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sym typeface="+mn-ea"/>
              </a:rPr>
              <a:t>，这也是一个荒谬而危险的观点。</a:t>
            </a:r>
            <a:r>
              <a:rPr lang="zh-CN" altLang="en-US" sz="2800">
                <a:latin typeface="华文楷体" pitchFamily="2" charset="-122"/>
                <a:ea typeface="华文楷体" panose="02010600040101010101" pitchFamily="2" charset="-122"/>
                <a:cs typeface="华文楷体" panose="02010600040101010101" pitchFamily="2" charset="-122"/>
                <a:sym typeface="+mn-ea"/>
              </a:rPr>
              <a:t>它早已把</a:t>
            </a:r>
            <a:r>
              <a:rPr lang="en-US" altLang="zh-CN" sz="2800">
                <a:latin typeface="华文楷体" pitchFamily="2" charset="-122"/>
                <a:ea typeface="华文楷体" panose="02010600040101010101" pitchFamily="2" charset="-122"/>
                <a:cs typeface="华文楷体" panose="02010600040101010101" pitchFamily="2" charset="-122"/>
                <a:sym typeface="+mn-ea"/>
              </a:rPr>
              <a:t>“</a:t>
            </a:r>
            <a:r>
              <a:rPr lang="zh-CN" altLang="en-US" sz="2800">
                <a:latin typeface="华文楷体" pitchFamily="2" charset="-122"/>
                <a:ea typeface="华文楷体" panose="02010600040101010101" pitchFamily="2" charset="-122"/>
                <a:cs typeface="华文楷体" panose="02010600040101010101" pitchFamily="2" charset="-122"/>
                <a:sym typeface="+mn-ea"/>
              </a:rPr>
              <a:t>胜利</a:t>
            </a:r>
            <a:r>
              <a:rPr lang="en-US" altLang="zh-CN" sz="2800">
                <a:latin typeface="华文楷体" pitchFamily="2" charset="-122"/>
                <a:ea typeface="华文楷体" panose="02010600040101010101" pitchFamily="2" charset="-122"/>
                <a:cs typeface="华文楷体" panose="02010600040101010101" pitchFamily="2" charset="-122"/>
                <a:sym typeface="+mn-ea"/>
              </a:rPr>
              <a:t>”</a:t>
            </a:r>
            <a:r>
              <a:rPr lang="zh-CN" altLang="en-US" sz="2800">
                <a:latin typeface="华文楷体" pitchFamily="2" charset="-122"/>
                <a:ea typeface="华文楷体" panose="02010600040101010101" pitchFamily="2" charset="-122"/>
                <a:cs typeface="华文楷体" panose="02010600040101010101" pitchFamily="2" charset="-122"/>
                <a:sym typeface="+mn-ea"/>
              </a:rPr>
              <a:t>异化到品质层面，它给人的暗示叫作“只要你坚持了，你的品格就是优异的”。但其实</a:t>
            </a:r>
            <a:r>
              <a:rPr lang="en-US" altLang="zh-CN" sz="2800">
                <a:latin typeface="华文楷体" pitchFamily="2" charset="-122"/>
                <a:ea typeface="华文楷体" panose="02010600040101010101" pitchFamily="2" charset="-122"/>
                <a:cs typeface="华文楷体" panose="02010600040101010101" pitchFamily="2" charset="-122"/>
                <a:sym typeface="+mn-ea"/>
              </a:rPr>
              <a:t>“</a:t>
            </a:r>
            <a:r>
              <a:rPr lang="zh-CN" altLang="en-US" sz="2800">
                <a:latin typeface="华文楷体" pitchFamily="2" charset="-122"/>
                <a:ea typeface="华文楷体" panose="02010600040101010101" pitchFamily="2" charset="-122"/>
                <a:cs typeface="华文楷体" panose="02010600040101010101" pitchFamily="2" charset="-122"/>
                <a:sym typeface="+mn-ea"/>
              </a:rPr>
              <a:t>坚持</a:t>
            </a:r>
            <a:r>
              <a:rPr lang="en-US" altLang="zh-CN" sz="2800">
                <a:latin typeface="华文楷体" pitchFamily="2" charset="-122"/>
                <a:ea typeface="华文楷体" panose="02010600040101010101" pitchFamily="2" charset="-122"/>
                <a:cs typeface="华文楷体" panose="02010600040101010101" pitchFamily="2" charset="-122"/>
                <a:sym typeface="+mn-ea"/>
              </a:rPr>
              <a:t>”</a:t>
            </a:r>
            <a:r>
              <a:rPr lang="zh-CN" altLang="en-US" sz="2800">
                <a:latin typeface="华文楷体" pitchFamily="2" charset="-122"/>
                <a:ea typeface="华文楷体" panose="02010600040101010101" pitchFamily="2" charset="-122"/>
                <a:cs typeface="华文楷体" panose="02010600040101010101" pitchFamily="2" charset="-122"/>
                <a:sym typeface="+mn-ea"/>
              </a:rPr>
              <a:t>这个行为本身是没有门槛的，社会中的每个人也会在各种压力下坚持做一些本是困难的事情。譬如，为了高考你需要坚持学习，为了生存你需要坚持工作。</a:t>
            </a:r>
            <a:r>
              <a:rPr lang="en-US" altLang="zh-CN" sz="2800">
                <a:latin typeface="华文楷体" pitchFamily="2" charset="-122"/>
                <a:ea typeface="华文楷体" panose="02010600040101010101" pitchFamily="2" charset="-122"/>
                <a:cs typeface="华文楷体" panose="02010600040101010101" pitchFamily="2" charset="-122"/>
                <a:sym typeface="+mn-ea"/>
              </a:rPr>
              <a:t>“</a:t>
            </a:r>
            <a:r>
              <a:rPr lang="zh-CN" altLang="en-US" sz="2800">
                <a:latin typeface="华文楷体" pitchFamily="2" charset="-122"/>
                <a:ea typeface="华文楷体" panose="02010600040101010101" pitchFamily="2" charset="-122"/>
                <a:cs typeface="华文楷体" panose="02010600040101010101" pitchFamily="2" charset="-122"/>
                <a:sym typeface="+mn-ea"/>
              </a:rPr>
              <a:t>坚持</a:t>
            </a:r>
            <a:r>
              <a:rPr lang="en-US" altLang="zh-CN" sz="2800">
                <a:latin typeface="华文楷体" pitchFamily="2" charset="-122"/>
                <a:ea typeface="华文楷体" panose="02010600040101010101" pitchFamily="2" charset="-122"/>
                <a:cs typeface="华文楷体" panose="02010600040101010101" pitchFamily="2" charset="-122"/>
                <a:sym typeface="+mn-ea"/>
              </a:rPr>
              <a:t>”</a:t>
            </a:r>
            <a:r>
              <a:rPr lang="zh-CN" altLang="en-US" sz="2800">
                <a:latin typeface="华文楷体" pitchFamily="2" charset="-122"/>
                <a:ea typeface="华文楷体" panose="02010600040101010101" pitchFamily="2" charset="-122"/>
                <a:cs typeface="华文楷体" panose="02010600040101010101" pitchFamily="2" charset="-122"/>
                <a:sym typeface="+mn-ea"/>
              </a:rPr>
              <a:t>是人生存且趋利避害的“必需品”而非“奢侈品”。</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sym typeface="+mn-ea"/>
              </a:rPr>
              <a:t>当我们把“坚持”设置为在人生跑道胜利的标志，实则阻碍了他们再冲一百米的可能。</a:t>
            </a:r>
            <a:r>
              <a:rPr lang="zh-CN" altLang="en-US" sz="2800">
                <a:solidFill>
                  <a:schemeClr val="tx1"/>
                </a:solidFill>
                <a:latin typeface="华文楷体" pitchFamily="2" charset="-122"/>
                <a:ea typeface="华文楷体" panose="02010600040101010101" pitchFamily="2" charset="-122"/>
                <a:cs typeface="华文楷体" panose="02010600040101010101" pitchFamily="2" charset="-122"/>
                <a:sym typeface="+mn-ea"/>
              </a:rPr>
              <a:t>（示例三）</a:t>
            </a:r>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驳论文写作修改</a:t>
            </a:r>
          </a:p>
        </p:txBody>
      </p:sp>
      <p:sp>
        <p:nvSpPr>
          <p:cNvPr id="3" name="文本框 2"/>
          <p:cNvSpPr txBox="1"/>
          <p:nvPr>
            <p:custDataLst>
              <p:tags r:id="rId4"/>
            </p:custDataLst>
          </p:nvPr>
        </p:nvSpPr>
        <p:spPr>
          <a:xfrm>
            <a:off x="670560" y="2420620"/>
            <a:ext cx="10711815" cy="3107690"/>
          </a:xfrm>
          <a:prstGeom prst="rect">
            <a:avLst/>
          </a:prstGeom>
          <a:noFill/>
        </p:spPr>
        <p:txBody>
          <a:bodyPr wrap="square" rtlCol="0">
            <a:spAutoFit/>
          </a:bodyPr>
          <a:lstStyle/>
          <a:p>
            <a:r>
              <a:rPr lang="zh-CN" altLang="en-US" sz="2800">
                <a:solidFill>
                  <a:schemeClr val="tx1"/>
                </a:solidFill>
                <a:latin typeface="华文楷体" pitchFamily="2" charset="-122"/>
                <a:ea typeface="华文楷体" panose="02010600040101010101" pitchFamily="2" charset="-122"/>
                <a:cs typeface="华文楷体" panose="02010600040101010101" pitchFamily="2" charset="-122"/>
                <a:sym typeface="+mn-ea"/>
              </a:rPr>
              <a:t>原稿：</a:t>
            </a:r>
            <a:endParaRPr lang="zh-CN" altLang="en-US" sz="2800">
              <a:solidFill>
                <a:schemeClr val="tx1"/>
              </a:solidFill>
              <a:latin typeface="华文楷体" pitchFamily="2" charset="-122"/>
              <a:ea typeface="华文楷体" panose="02010600040101010101" pitchFamily="2" charset="-122"/>
              <a:cs typeface="华文楷体" panose="02010600040101010101" pitchFamily="2" charset="-122"/>
            </a:endParaRPr>
          </a:p>
          <a:p>
            <a:r>
              <a:rPr lang="zh-CN" altLang="en-US" sz="2800">
                <a:solidFill>
                  <a:schemeClr val="tx1"/>
                </a:solidFill>
                <a:latin typeface="华文楷体" pitchFamily="2" charset="-122"/>
                <a:ea typeface="华文楷体" panose="02010600040101010101" pitchFamily="2" charset="-122"/>
                <a:cs typeface="华文楷体" panose="02010600040101010101" pitchFamily="2" charset="-122"/>
                <a:sym typeface="+mn-ea"/>
              </a:rPr>
              <a:t>“坚持就是胜利”这句话当然是错误的。</a:t>
            </a:r>
          </a:p>
          <a:p>
            <a:r>
              <a:rPr lang="zh-CN" altLang="en-US" sz="2800">
                <a:latin typeface="华文楷体" pitchFamily="2" charset="-122"/>
                <a:ea typeface="华文楷体" panose="02010600040101010101" pitchFamily="2" charset="-122"/>
                <a:cs typeface="华文楷体" panose="02010600040101010101" pitchFamily="2" charset="-122"/>
                <a:sym typeface="+mn-ea"/>
              </a:rPr>
              <a:t>修改后：</a:t>
            </a:r>
            <a:endParaRPr lang="zh-CN" altLang="en-US" sz="2800">
              <a:latin typeface="华文楷体" pitchFamily="2" charset="-122"/>
              <a:ea typeface="华文楷体" panose="02010600040101010101" pitchFamily="2" charset="-122"/>
              <a:cs typeface="华文楷体" panose="02010600040101010101" pitchFamily="2" charset="-122"/>
            </a:endParaRPr>
          </a:p>
          <a:p>
            <a:r>
              <a:rPr lang="zh-CN" altLang="en-US" sz="2800">
                <a:latin typeface="华文楷体" pitchFamily="2" charset="-122"/>
                <a:ea typeface="华文楷体" panose="02010600040101010101" pitchFamily="2" charset="-122"/>
                <a:cs typeface="华文楷体" panose="02010600040101010101" pitchFamily="2" charset="-122"/>
                <a:sym typeface="+mn-ea"/>
              </a:rPr>
              <a:t>常言道：“坚持就是胜利。”人们</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sym typeface="+mn-ea"/>
              </a:rPr>
              <a:t>只要</a:t>
            </a:r>
            <a:r>
              <a:rPr lang="zh-CN" altLang="en-US" sz="2800">
                <a:latin typeface="华文楷体" pitchFamily="2" charset="-122"/>
                <a:ea typeface="华文楷体" panose="02010600040101010101" pitchFamily="2" charset="-122"/>
                <a:cs typeface="华文楷体" panose="02010600040101010101" pitchFamily="2" charset="-122"/>
                <a:sym typeface="+mn-ea"/>
              </a:rPr>
              <a:t>坚持，胜利的曙光</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sym typeface="+mn-ea"/>
              </a:rPr>
              <a:t>就</a:t>
            </a:r>
            <a:r>
              <a:rPr lang="zh-CN" altLang="en-US" sz="2800">
                <a:latin typeface="华文楷体" pitchFamily="2" charset="-122"/>
                <a:ea typeface="华文楷体" panose="02010600040101010101" pitchFamily="2" charset="-122"/>
                <a:cs typeface="华文楷体" panose="02010600040101010101" pitchFamily="2" charset="-122"/>
                <a:sym typeface="+mn-ea"/>
              </a:rPr>
              <a:t>触手可及。我们把这句话作为人生的座右铭，就要认同</a:t>
            </a:r>
            <a:r>
              <a:rPr lang="en-US" altLang="zh-CN" sz="2800">
                <a:solidFill>
                  <a:srgbClr val="FF0000"/>
                </a:solidFill>
                <a:latin typeface="华文楷体" pitchFamily="2" charset="-122"/>
                <a:ea typeface="华文楷体" panose="02010600040101010101" pitchFamily="2" charset="-122"/>
                <a:cs typeface="华文楷体" panose="02010600040101010101" pitchFamily="2" charset="-122"/>
                <a:sym typeface="+mn-ea"/>
              </a:rPr>
              <a:t>“</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sym typeface="+mn-ea"/>
              </a:rPr>
              <a:t>以坚持换取胜利</a:t>
            </a:r>
            <a:r>
              <a:rPr lang="en-US" altLang="zh-CN" sz="2800">
                <a:solidFill>
                  <a:srgbClr val="FF0000"/>
                </a:solidFill>
                <a:latin typeface="华文楷体" pitchFamily="2" charset="-122"/>
                <a:ea typeface="华文楷体" panose="02010600040101010101" pitchFamily="2" charset="-122"/>
                <a:cs typeface="华文楷体" panose="02010600040101010101" pitchFamily="2" charset="-122"/>
                <a:sym typeface="+mn-ea"/>
              </a:rPr>
              <a:t>”</a:t>
            </a:r>
            <a:r>
              <a:rPr lang="zh-CN" altLang="en-US" sz="2800">
                <a:latin typeface="华文楷体" pitchFamily="2" charset="-122"/>
                <a:ea typeface="华文楷体" panose="02010600040101010101" pitchFamily="2" charset="-122"/>
                <a:cs typeface="华文楷体" panose="02010600040101010101" pitchFamily="2" charset="-122"/>
                <a:sym typeface="+mn-ea"/>
              </a:rPr>
              <a:t>是一件</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sym typeface="+mn-ea"/>
              </a:rPr>
              <a:t>笃定</a:t>
            </a:r>
            <a:r>
              <a:rPr lang="zh-CN" altLang="en-US" sz="2800">
                <a:latin typeface="华文楷体" pitchFamily="2" charset="-122"/>
                <a:ea typeface="华文楷体" panose="02010600040101010101" pitchFamily="2" charset="-122"/>
                <a:cs typeface="华文楷体" panose="02010600040101010101" pitchFamily="2" charset="-122"/>
                <a:sym typeface="+mn-ea"/>
              </a:rPr>
              <a:t>且</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sym typeface="+mn-ea"/>
              </a:rPr>
              <a:t>简单</a:t>
            </a:r>
            <a:r>
              <a:rPr lang="zh-CN" altLang="en-US" sz="2800">
                <a:latin typeface="华文楷体" pitchFamily="2" charset="-122"/>
                <a:ea typeface="华文楷体" panose="02010600040101010101" pitchFamily="2" charset="-122"/>
                <a:cs typeface="华文楷体" panose="02010600040101010101" pitchFamily="2" charset="-122"/>
                <a:sym typeface="+mn-ea"/>
              </a:rPr>
              <a:t>的事。</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sym typeface="+mn-ea"/>
              </a:rPr>
              <a:t>其笃定之处在于只要坚持就能胜利，而简单之处则在于任何坚持都能取得胜利</a:t>
            </a:r>
            <a:r>
              <a:rPr lang="zh-CN" altLang="en-US" sz="2800">
                <a:latin typeface="华文楷体" pitchFamily="2" charset="-122"/>
                <a:ea typeface="华文楷体" panose="02010600040101010101" pitchFamily="2" charset="-122"/>
                <a:cs typeface="华文楷体" panose="02010600040101010101" pitchFamily="2" charset="-122"/>
                <a:sym typeface="+mn-ea"/>
              </a:rPr>
              <a:t>。</a:t>
            </a:r>
            <a:endParaRPr lang="zh-CN" altLang="en-US" sz="2800">
              <a:solidFill>
                <a:schemeClr val="tx1"/>
              </a:solidFill>
              <a:latin typeface="华文楷体" pitchFamily="2" charset="-122"/>
              <a:ea typeface="华文楷体" panose="02010600040101010101" pitchFamily="2" charset="-122"/>
              <a:cs typeface="华文楷体" panose="02010600040101010101" pitchFamily="2" charset="-122"/>
              <a:sym typeface="+mn-ea"/>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何谓</a:t>
            </a: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逻辑谬误</a:t>
            </a:r>
            <a:r>
              <a:rPr lang="en-US" altLang="zh-CN" sz="3000">
                <a:solidFill>
                  <a:prstClr val="black"/>
                </a:solidFill>
                <a:latin typeface="黑体" panose="02010609060101010101" pitchFamily="49" charset="-122"/>
                <a:ea typeface="黑体" pitchFamily="49" charset="-122"/>
              </a:rPr>
              <a:t>”</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838200" y="2527300"/>
            <a:ext cx="11269980" cy="3649980"/>
          </a:xfrm>
        </p:spPr>
        <p:txBody>
          <a:bodyPr>
            <a:normAutofit lnSpcReduction="10000"/>
          </a:bodyPr>
          <a:lstStyle/>
          <a:p>
            <a:r>
              <a:rPr lang="zh-CN" altLang="en-US" sz="4000"/>
              <a:t>特指具有一定迷惑性的逻辑错误。</a:t>
            </a:r>
          </a:p>
          <a:p>
            <a:r>
              <a:rPr lang="zh-CN" altLang="en-US" sz="4000"/>
              <a:t>特点：</a:t>
            </a:r>
          </a:p>
          <a:p>
            <a:r>
              <a:rPr lang="zh-CN" altLang="en-US" sz="4000"/>
              <a:t>典型错误</a:t>
            </a:r>
          </a:p>
          <a:p>
            <a:r>
              <a:rPr lang="zh-CN" altLang="en-US" sz="4000"/>
              <a:t>固定模式</a:t>
            </a:r>
          </a:p>
          <a:p>
            <a:endParaRPr lang="zh-CN" altLang="en-US"/>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27"/>
          <p:cNvSpPr>
            <a:spLocks noGrp="1"/>
          </p:cNvSpPr>
          <p:nvPr>
            <p:ph type="title"/>
            <p:custDataLst>
              <p:tags r:id="rId1"/>
            </p:custDataLst>
          </p:nvPr>
        </p:nvSpPr>
        <p:spPr>
          <a:xfrm>
            <a:off x="2282190" y="1266909"/>
            <a:ext cx="8208963" cy="574368"/>
          </a:xfrm>
        </p:spPr>
        <p:txBody>
          <a:bodyPr>
            <a:normAutofit/>
          </a:bodyPr>
          <a:lstStyle/>
          <a:p>
            <a:r>
              <a:rPr lang="zh-CN" altLang="en-US" sz="3000">
                <a:latin typeface="黑体" panose="02010609060101010101" pitchFamily="49" charset="-122"/>
                <a:ea typeface="黑体" pitchFamily="49" charset="-122"/>
              </a:rPr>
              <a:t>单元整体结构</a:t>
            </a:r>
          </a:p>
        </p:txBody>
      </p:sp>
      <p:sp>
        <p:nvSpPr>
          <p:cNvPr id="6" name="文本框 5"/>
          <p:cNvSpPr txBox="1"/>
          <p:nvPr>
            <p:custDataLst>
              <p:tags r:id="rId2"/>
            </p:custDataLst>
          </p:nvPr>
        </p:nvSpPr>
        <p:spPr>
          <a:xfrm>
            <a:off x="371475" y="2115820"/>
            <a:ext cx="11551285" cy="3107690"/>
          </a:xfrm>
          <a:prstGeom prst="rect">
            <a:avLst/>
          </a:prstGeom>
          <a:noFill/>
        </p:spPr>
        <p:txBody>
          <a:bodyPr wrap="square" rtlCol="0">
            <a:spAutoFit/>
          </a:bodyPr>
          <a:lstStyle/>
          <a:p>
            <a:pPr algn="ctr"/>
            <a:r>
              <a:rPr lang="zh-CN" altLang="en-US" sz="3200">
                <a:latin typeface="华文楷体" pitchFamily="2" charset="-122"/>
                <a:ea typeface="华文楷体" panose="02010600040101010101" pitchFamily="2" charset="-122"/>
              </a:rPr>
              <a:t>一、发现潜藏的逻辑谬误</a:t>
            </a:r>
          </a:p>
          <a:p>
            <a:pPr algn="ctr"/>
            <a:endParaRPr lang="zh-CN" altLang="en-US" sz="3200">
              <a:latin typeface="华文楷体" pitchFamily="2" charset="-122"/>
              <a:ea typeface="华文楷体" panose="02010600040101010101" pitchFamily="2" charset="-122"/>
            </a:endParaRPr>
          </a:p>
          <a:p>
            <a:pPr algn="ctr"/>
            <a:r>
              <a:rPr lang="zh-CN" altLang="en-US" sz="3200">
                <a:latin typeface="华文楷体" pitchFamily="2" charset="-122"/>
                <a:ea typeface="华文楷体" panose="02010600040101010101" pitchFamily="2" charset="-122"/>
              </a:rPr>
              <a:t>二、运用有效的推理形式</a:t>
            </a:r>
          </a:p>
          <a:p>
            <a:pPr algn="ctr"/>
            <a:endParaRPr lang="zh-CN" altLang="en-US" sz="3200">
              <a:latin typeface="华文楷体" pitchFamily="2" charset="-122"/>
              <a:ea typeface="华文楷体" panose="02010600040101010101" pitchFamily="2" charset="-122"/>
            </a:endParaRPr>
          </a:p>
          <a:p>
            <a:pPr algn="ctr"/>
            <a:r>
              <a:rPr lang="zh-CN" altLang="en-US" sz="3200">
                <a:latin typeface="华文楷体" pitchFamily="2" charset="-122"/>
                <a:ea typeface="华文楷体" panose="02010600040101010101" pitchFamily="2" charset="-122"/>
              </a:rPr>
              <a:t>三、采用合理的论证方法</a:t>
            </a:r>
          </a:p>
          <a:p>
            <a:r>
              <a:rPr lang="en-US" altLang="zh-CN" sz="3600">
                <a:latin typeface="华文楷体" pitchFamily="2" charset="-122"/>
                <a:ea typeface="华文楷体" panose="02010600040101010101" pitchFamily="2" charset="-122"/>
              </a:rPr>
              <a:t>                     </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如何避免逻辑谬误？</a:t>
            </a:r>
          </a:p>
        </p:txBody>
      </p:sp>
      <p:sp>
        <p:nvSpPr>
          <p:cNvPr id="2" name="内容占位符 1"/>
          <p:cNvSpPr>
            <a:spLocks noGrp="1"/>
          </p:cNvSpPr>
          <p:nvPr>
            <p:ph idx="1"/>
            <p:custDataLst>
              <p:tags r:id="rId4"/>
            </p:custDataLst>
          </p:nvPr>
        </p:nvSpPr>
        <p:spPr>
          <a:xfrm>
            <a:off x="838200" y="2527300"/>
            <a:ext cx="10563860" cy="3649980"/>
          </a:xfrm>
        </p:spPr>
        <p:txBody>
          <a:bodyPr>
            <a:normAutofit lnSpcReduction="10000"/>
          </a:bodyPr>
          <a:lstStyle/>
          <a:p>
            <a:r>
              <a:rPr lang="zh-CN" altLang="en-US" sz="3200"/>
              <a:t>一、前提真实</a:t>
            </a:r>
          </a:p>
          <a:p>
            <a:endParaRPr lang="zh-CN" altLang="en-US" sz="3200"/>
          </a:p>
          <a:p>
            <a:r>
              <a:rPr lang="zh-CN" altLang="en-US" sz="3200"/>
              <a:t>二、能合乎逻辑地推出结论</a:t>
            </a:r>
          </a:p>
          <a:p>
            <a:endParaRPr lang="zh-CN" altLang="en-US" sz="3200"/>
          </a:p>
          <a:p>
            <a:r>
              <a:rPr lang="zh-CN" altLang="en-US" sz="3200"/>
              <a:t>提示：谬误往往出现在前提与结论的逻辑关系上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3"/>
            </p:custDataLst>
          </p:nvPr>
        </p:nvSpPr>
        <p:spPr>
          <a:xfrm>
            <a:off x="593725" y="2660015"/>
            <a:ext cx="7761605" cy="3907790"/>
          </a:xfrm>
          <a:prstGeom prst="rect">
            <a:avLst/>
          </a:prstGeom>
          <a:noFill/>
        </p:spPr>
        <p:txBody>
          <a:bodyPr wrap="square" rtlCol="0">
            <a:spAutoFit/>
          </a:bodyPr>
          <a:lstStyle/>
          <a:p>
            <a:r>
              <a:rPr lang="zh-CN" altLang="en-US" sz="4000" smtClean="0">
                <a:solidFill>
                  <a:prstClr val="black"/>
                </a:solidFill>
                <a:latin typeface="华文楷体" pitchFamily="2" charset="-122"/>
                <a:ea typeface="华文楷体" panose="02010600040101010101" pitchFamily="2" charset="-122"/>
              </a:rPr>
              <a:t>同一律</a:t>
            </a:r>
          </a:p>
          <a:p>
            <a:r>
              <a:rPr lang="zh-CN" altLang="en-US" sz="4000" smtClean="0">
                <a:solidFill>
                  <a:prstClr val="black"/>
                </a:solidFill>
                <a:latin typeface="华文楷体" pitchFamily="2" charset="-122"/>
                <a:ea typeface="华文楷体" panose="02010600040101010101" pitchFamily="2" charset="-122"/>
              </a:rPr>
              <a:t>不矛盾律</a:t>
            </a:r>
          </a:p>
          <a:p>
            <a:r>
              <a:rPr lang="zh-CN" altLang="en-US" sz="4000" smtClean="0">
                <a:solidFill>
                  <a:prstClr val="black"/>
                </a:solidFill>
                <a:latin typeface="华文楷体" pitchFamily="2" charset="-122"/>
                <a:ea typeface="华文楷体" panose="02010600040101010101" pitchFamily="2" charset="-122"/>
              </a:rPr>
              <a:t>排中律</a:t>
            </a:r>
          </a:p>
          <a:p>
            <a:r>
              <a:rPr lang="zh-CN" altLang="en-US" sz="4000" smtClean="0">
                <a:solidFill>
                  <a:prstClr val="black"/>
                </a:solidFill>
                <a:latin typeface="华文楷体" pitchFamily="2" charset="-122"/>
                <a:ea typeface="华文楷体" panose="02010600040101010101" pitchFamily="2" charset="-122"/>
              </a:rPr>
              <a:t>（充足理由律）</a:t>
            </a:r>
          </a:p>
          <a:p>
            <a:r>
              <a:rPr lang="zh-CN" altLang="en-US" sz="3200" smtClean="0">
                <a:solidFill>
                  <a:prstClr val="black"/>
                </a:solidFill>
                <a:latin typeface="华文楷体" pitchFamily="2" charset="-122"/>
                <a:ea typeface="华文楷体" panose="02010600040101010101" pitchFamily="2" charset="-122"/>
              </a:rPr>
              <a:t>          </a:t>
            </a:r>
          </a:p>
          <a:p>
            <a:endParaRPr lang="zh-CN" altLang="en-US" sz="2800" smtClean="0">
              <a:solidFill>
                <a:prstClr val="black"/>
              </a:solidFill>
              <a:latin typeface="华文楷体" pitchFamily="2" charset="-122"/>
              <a:ea typeface="华文楷体" panose="02010600040101010101" pitchFamily="2" charset="-122"/>
            </a:endParaRPr>
          </a:p>
          <a:p>
            <a:endParaRPr lang="zh-CN" altLang="en-US" sz="2800" smtClean="0">
              <a:solidFill>
                <a:prstClr val="black"/>
              </a:solidFill>
              <a:latin typeface="华文楷体" pitchFamily="2" charset="-122"/>
              <a:ea typeface="华文楷体" panose="02010600040101010101" pitchFamily="2" charset="-122"/>
            </a:endParaRPr>
          </a:p>
        </p:txBody>
      </p:sp>
      <p:sp>
        <p:nvSpPr>
          <p:cNvPr id="10" name="文本框 9"/>
          <p:cNvSpPr txBox="1"/>
          <p:nvPr>
            <p:custDataLst>
              <p:tags r:id="rId4"/>
            </p:custDataLst>
          </p:nvPr>
        </p:nvSpPr>
        <p:spPr>
          <a:xfrm>
            <a:off x="169609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逻辑的基本规律</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4"/>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5"/>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文本框 1"/>
          <p:cNvSpPr txBox="1"/>
          <p:nvPr>
            <p:custDataLst>
              <p:tags r:id="rId3"/>
            </p:custDataLst>
          </p:nvPr>
        </p:nvSpPr>
        <p:spPr>
          <a:xfrm>
            <a:off x="491490" y="2420620"/>
            <a:ext cx="7886065" cy="2584450"/>
          </a:xfrm>
          <a:prstGeom prst="rect">
            <a:avLst/>
          </a:prstGeom>
          <a:noFill/>
        </p:spPr>
        <p:txBody>
          <a:bodyPr wrap="square" rtlCol="0">
            <a:spAutoFit/>
          </a:bodyPr>
          <a:lstStyle/>
          <a:p>
            <a:r>
              <a:rPr lang="en-US" altLang="zh-CN" sz="5400">
                <a:solidFill>
                  <a:srgbClr val="FF0000"/>
                </a:solidFill>
                <a:latin typeface="华文楷体" pitchFamily="2" charset="-122"/>
                <a:ea typeface="华文楷体" panose="02010600040101010101" pitchFamily="2" charset="-122"/>
              </a:rPr>
              <a:t>“</a:t>
            </a:r>
            <a:r>
              <a:rPr lang="zh-CN" altLang="en-US" sz="5400">
                <a:solidFill>
                  <a:srgbClr val="FF0000"/>
                </a:solidFill>
                <a:latin typeface="华文楷体" pitchFamily="2" charset="-122"/>
                <a:ea typeface="华文楷体" panose="02010600040101010101" pitchFamily="2" charset="-122"/>
              </a:rPr>
              <a:t>任何真实的事物，必定在任何方面与它自身一致。</a:t>
            </a:r>
            <a:r>
              <a:rPr lang="en-US" altLang="zh-CN" sz="5400">
                <a:solidFill>
                  <a:srgbClr val="FF0000"/>
                </a:solidFill>
                <a:latin typeface="华文楷体" pitchFamily="2" charset="-122"/>
                <a:ea typeface="华文楷体" panose="02010600040101010101" pitchFamily="2" charset="-122"/>
              </a:rPr>
              <a:t>”——</a:t>
            </a:r>
            <a:r>
              <a:rPr lang="zh-CN" altLang="en-US" sz="5400">
                <a:solidFill>
                  <a:srgbClr val="FF0000"/>
                </a:solidFill>
                <a:latin typeface="华文楷体" pitchFamily="2" charset="-122"/>
                <a:ea typeface="华文楷体" panose="02010600040101010101" pitchFamily="2" charset="-122"/>
              </a:rPr>
              <a:t>亚里士多德</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同一律</a:t>
            </a:r>
          </a:p>
        </p:txBody>
      </p:sp>
      <p:sp>
        <p:nvSpPr>
          <p:cNvPr id="2" name="文本框 1"/>
          <p:cNvSpPr txBox="1"/>
          <p:nvPr>
            <p:custDataLst>
              <p:tags r:id="rId4"/>
            </p:custDataLst>
          </p:nvPr>
        </p:nvSpPr>
        <p:spPr>
          <a:xfrm>
            <a:off x="491490" y="2420620"/>
            <a:ext cx="11389995" cy="2553335"/>
          </a:xfrm>
          <a:prstGeom prst="rect">
            <a:avLst/>
          </a:prstGeom>
          <a:noFill/>
        </p:spPr>
        <p:txBody>
          <a:bodyPr wrap="square" rtlCol="0">
            <a:spAutoFit/>
          </a:bodyPr>
          <a:lstStyle/>
          <a:p>
            <a:r>
              <a:rPr lang="zh-CN" altLang="en-US" sz="4000">
                <a:latin typeface="华文楷体" pitchFamily="2" charset="-122"/>
                <a:ea typeface="华文楷体" panose="02010600040101010101" pitchFamily="2" charset="-122"/>
              </a:rPr>
              <a:t>概念和命题必须保持一致性</a:t>
            </a:r>
          </a:p>
          <a:p>
            <a:r>
              <a:rPr lang="zh-CN" altLang="en-US" sz="4000">
                <a:latin typeface="华文楷体" pitchFamily="2" charset="-122"/>
                <a:ea typeface="华文楷体" panose="02010600040101010101" pitchFamily="2" charset="-122"/>
              </a:rPr>
              <a:t>概念同一：概念的内涵和外延必须保持一致。</a:t>
            </a:r>
          </a:p>
          <a:p>
            <a:r>
              <a:rPr lang="zh-CN" altLang="en-US" sz="4000">
                <a:latin typeface="华文楷体" pitchFamily="2" charset="-122"/>
                <a:ea typeface="华文楷体" panose="02010600040101010101" pitchFamily="2" charset="-122"/>
              </a:rPr>
              <a:t>命题同一：命题自身的意思和真假值必须保持同一。</a:t>
            </a:r>
          </a:p>
          <a:p>
            <a:r>
              <a:rPr lang="en-US" altLang="zh-CN" sz="4000">
                <a:solidFill>
                  <a:srgbClr val="FF0000"/>
                </a:solidFill>
                <a:latin typeface="华文楷体" pitchFamily="2" charset="-122"/>
                <a:ea typeface="华文楷体" panose="02010600040101010101" pitchFamily="2" charset="-122"/>
              </a:rPr>
              <a:t>A</a:t>
            </a:r>
            <a:r>
              <a:rPr lang="zh-CN" altLang="en-US" sz="4000">
                <a:solidFill>
                  <a:srgbClr val="FF0000"/>
                </a:solidFill>
                <a:latin typeface="华文楷体" pitchFamily="2" charset="-122"/>
                <a:ea typeface="华文楷体" panose="02010600040101010101" pitchFamily="2" charset="-122"/>
              </a:rPr>
              <a:t>是</a:t>
            </a:r>
            <a:r>
              <a:rPr lang="en-US" altLang="zh-CN" sz="4000">
                <a:solidFill>
                  <a:srgbClr val="FF0000"/>
                </a:solidFill>
                <a:latin typeface="华文楷体" pitchFamily="2" charset="-122"/>
                <a:ea typeface="华文楷体" panose="02010600040101010101" pitchFamily="2" charset="-122"/>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体现同一律的文本示例</a:t>
            </a:r>
          </a:p>
        </p:txBody>
      </p:sp>
      <p:sp>
        <p:nvSpPr>
          <p:cNvPr id="3" name="文本框 2"/>
          <p:cNvSpPr txBox="1"/>
          <p:nvPr>
            <p:custDataLst>
              <p:tags r:id="rId4"/>
            </p:custDataLst>
          </p:nvPr>
        </p:nvSpPr>
        <p:spPr>
          <a:xfrm>
            <a:off x="603250" y="2526665"/>
            <a:ext cx="11165840" cy="3846195"/>
          </a:xfrm>
          <a:prstGeom prst="rect">
            <a:avLst/>
          </a:prstGeom>
          <a:noFill/>
        </p:spPr>
        <p:txBody>
          <a:bodyPr wrap="square" rtlCol="0">
            <a:spAutoFit/>
          </a:bodyPr>
          <a:lstStyle/>
          <a:p>
            <a:r>
              <a:rPr lang="en-US" altLang="zh-CN" sz="2000">
                <a:latin typeface="华文楷体" pitchFamily="2" charset="-122"/>
                <a:ea typeface="华文楷体" panose="02010600040101010101" pitchFamily="2" charset="-122"/>
                <a:cs typeface="华文楷体" panose="02010600040101010101" pitchFamily="2" charset="-122"/>
              </a:rPr>
              <a:t>                                                   </a:t>
            </a:r>
            <a:r>
              <a:rPr lang="zh-CN" altLang="en-US" sz="2800">
                <a:latin typeface="华文楷体" pitchFamily="2" charset="-122"/>
                <a:ea typeface="华文楷体" panose="02010600040101010101" pitchFamily="2" charset="-122"/>
                <a:cs typeface="华文楷体" panose="02010600040101010101" pitchFamily="2" charset="-122"/>
              </a:rPr>
              <a:t>《在马克思墓前的讲话》</a:t>
            </a:r>
            <a:endParaRPr lang="en-US" altLang="zh-CN" sz="2800">
              <a:latin typeface="华文楷体" pitchFamily="2" charset="-122"/>
              <a:ea typeface="华文楷体" panose="02010600040101010101" pitchFamily="2" charset="-122"/>
              <a:cs typeface="华文楷体" panose="02010600040101010101" pitchFamily="2" charset="-122"/>
            </a:endParaRPr>
          </a:p>
          <a:p>
            <a:r>
              <a:rPr lang="en-US" altLang="zh-CN" sz="2800">
                <a:latin typeface="华文楷体" pitchFamily="2" charset="-122"/>
                <a:ea typeface="华文楷体" panose="02010600040101010101" pitchFamily="2" charset="-122"/>
                <a:cs typeface="华文楷体" panose="02010600040101010101" pitchFamily="2" charset="-122"/>
              </a:rPr>
              <a:t>      </a:t>
            </a:r>
            <a:r>
              <a:rPr lang="zh-CN" altLang="en-US" sz="2800">
                <a:latin typeface="华文楷体" pitchFamily="2" charset="-122"/>
                <a:ea typeface="华文楷体" panose="02010600040101010101" pitchFamily="2" charset="-122"/>
                <a:cs typeface="华文楷体" panose="02010600040101010101" pitchFamily="2" charset="-122"/>
              </a:rPr>
              <a:t>3月14日下午两点三刻，当代</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rPr>
              <a:t>最伟大的思想家</a:t>
            </a:r>
            <a:r>
              <a:rPr lang="zh-CN" altLang="en-US" sz="2800">
                <a:latin typeface="华文楷体" pitchFamily="2" charset="-122"/>
                <a:ea typeface="华文楷体" panose="02010600040101010101" pitchFamily="2" charset="-122"/>
                <a:cs typeface="华文楷体" panose="02010600040101010101" pitchFamily="2" charset="-122"/>
              </a:rPr>
              <a:t>停止思想了。让</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rPr>
              <a:t>他</a:t>
            </a:r>
            <a:r>
              <a:rPr lang="zh-CN" altLang="en-US" sz="2800">
                <a:latin typeface="华文楷体" pitchFamily="2" charset="-122"/>
                <a:ea typeface="华文楷体" panose="02010600040101010101" pitchFamily="2" charset="-122"/>
                <a:cs typeface="华文楷体" panose="02010600040101010101" pitchFamily="2" charset="-122"/>
              </a:rPr>
              <a:t>一个人留在房里不过两分钟，当我们进去的时候，便发现</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rPr>
              <a:t>他</a:t>
            </a:r>
            <a:r>
              <a:rPr lang="zh-CN" altLang="en-US" sz="2800">
                <a:latin typeface="华文楷体" pitchFamily="2" charset="-122"/>
                <a:ea typeface="华文楷体" panose="02010600040101010101" pitchFamily="2" charset="-122"/>
                <a:cs typeface="华文楷体" panose="02010600040101010101" pitchFamily="2" charset="-122"/>
              </a:rPr>
              <a:t>在安乐椅上安静地睡着了---但已经是永远地睡着了。</a:t>
            </a:r>
          </a:p>
          <a:p>
            <a:r>
              <a:rPr lang="zh-CN" altLang="en-US" sz="2800">
                <a:latin typeface="华文楷体" pitchFamily="2" charset="-122"/>
                <a:ea typeface="华文楷体" panose="02010600040101010101" pitchFamily="2" charset="-122"/>
                <a:cs typeface="华文楷体" panose="02010600040101010101" pitchFamily="2" charset="-122"/>
              </a:rPr>
              <a:t>     </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rPr>
              <a:t>这个人</a:t>
            </a:r>
            <a:r>
              <a:rPr lang="zh-CN" altLang="en-US" sz="2800">
                <a:latin typeface="华文楷体" pitchFamily="2" charset="-122"/>
                <a:ea typeface="华文楷体" panose="02010600040101010101" pitchFamily="2" charset="-122"/>
                <a:cs typeface="华文楷体" panose="02010600040101010101" pitchFamily="2" charset="-122"/>
              </a:rPr>
              <a:t>的逝世，对于欧美战斗的无产阶级，对于历史科学，都是不可估量的损失。</a:t>
            </a:r>
            <a:r>
              <a:rPr lang="zh-CN" altLang="en-US" sz="2800">
                <a:solidFill>
                  <a:srgbClr val="FF0000"/>
                </a:solidFill>
                <a:latin typeface="华文楷体" pitchFamily="2" charset="-122"/>
                <a:ea typeface="华文楷体" panose="02010600040101010101" pitchFamily="2" charset="-122"/>
                <a:cs typeface="华文楷体" panose="02010600040101010101" pitchFamily="2" charset="-122"/>
              </a:rPr>
              <a:t>这位巨人</a:t>
            </a:r>
            <a:r>
              <a:rPr lang="zh-CN" altLang="en-US" sz="2800">
                <a:latin typeface="华文楷体" pitchFamily="2" charset="-122"/>
                <a:ea typeface="华文楷体" panose="02010600040101010101" pitchFamily="2" charset="-122"/>
                <a:cs typeface="华文楷体" panose="02010600040101010101" pitchFamily="2" charset="-122"/>
              </a:rPr>
              <a:t>逝世以后所形成的空白，不久就会使人感觉到。</a:t>
            </a:r>
          </a:p>
          <a:p>
            <a:r>
              <a:rPr lang="zh-CN" altLang="en-US" sz="2800">
                <a:latin typeface="华文楷体" pitchFamily="2" charset="-122"/>
                <a:ea typeface="华文楷体" panose="02010600040101010101" pitchFamily="2" charset="-122"/>
                <a:cs typeface="华文楷体" panose="02010600040101010101" pitchFamily="2" charset="-122"/>
              </a:rPr>
              <a:t>      同一律： 最伟大的思想家、</a:t>
            </a:r>
            <a:r>
              <a:rPr lang="zh-CN" altLang="en-US" sz="2800">
                <a:latin typeface="华文楷体" pitchFamily="2" charset="-122"/>
                <a:ea typeface="华文楷体" panose="02010600040101010101" pitchFamily="2" charset="-122"/>
                <a:cs typeface="华文楷体" panose="02010600040101010101" pitchFamily="2" charset="-122"/>
                <a:sym typeface="+mn-ea"/>
              </a:rPr>
              <a:t>他、</a:t>
            </a:r>
            <a:r>
              <a:rPr lang="zh-CN" altLang="en-US" sz="2800">
                <a:latin typeface="华文楷体" pitchFamily="2" charset="-122"/>
                <a:ea typeface="华文楷体" panose="02010600040101010101" pitchFamily="2" charset="-122"/>
                <a:cs typeface="华文楷体" panose="02010600040101010101" pitchFamily="2" charset="-122"/>
              </a:rPr>
              <a:t>这个人、这位巨人</a:t>
            </a:r>
            <a:r>
              <a:rPr lang="en-US" altLang="zh-CN" sz="2800">
                <a:latin typeface="华文楷体" pitchFamily="2" charset="-122"/>
                <a:ea typeface="华文楷体" panose="02010600040101010101" pitchFamily="2" charset="-122"/>
                <a:cs typeface="华文楷体" panose="02010600040101010101" pitchFamily="2" charset="-122"/>
              </a:rPr>
              <a:t>——</a:t>
            </a:r>
            <a:r>
              <a:rPr lang="zh-CN" altLang="en-US" sz="2800">
                <a:latin typeface="华文楷体" pitchFamily="2" charset="-122"/>
                <a:ea typeface="华文楷体" panose="02010600040101010101" pitchFamily="2" charset="-122"/>
                <a:cs typeface="华文楷体" panose="02010600040101010101" pitchFamily="2" charset="-122"/>
              </a:rPr>
              <a:t>马克思</a:t>
            </a:r>
          </a:p>
          <a:p>
            <a:r>
              <a:rPr lang="zh-CN" altLang="en-US" sz="2000">
                <a:latin typeface="华文楷体" pitchFamily="2" charset="-122"/>
                <a:ea typeface="华文楷体" panose="02010600040101010101" pitchFamily="2" charset="-122"/>
                <a:cs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4"/>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5"/>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文本框 2"/>
          <p:cNvSpPr txBox="1"/>
          <p:nvPr>
            <p:custDataLst>
              <p:tags r:id="rId3"/>
            </p:custDataLst>
          </p:nvPr>
        </p:nvSpPr>
        <p:spPr>
          <a:xfrm>
            <a:off x="735965" y="2904490"/>
            <a:ext cx="11230610" cy="1938020"/>
          </a:xfrm>
          <a:prstGeom prst="rect">
            <a:avLst/>
          </a:prstGeom>
          <a:noFill/>
        </p:spPr>
        <p:txBody>
          <a:bodyPr wrap="square" rtlCol="0">
            <a:spAutoFit/>
          </a:bodyPr>
          <a:lstStyle/>
          <a:p>
            <a:r>
              <a:rPr lang="en-US" altLang="zh-CN" sz="4000">
                <a:solidFill>
                  <a:srgbClr val="FF0000"/>
                </a:solidFill>
                <a:latin typeface="华文楷体" pitchFamily="2" charset="-122"/>
                <a:ea typeface="华文楷体" panose="02010600040101010101" pitchFamily="2" charset="-122"/>
                <a:cs typeface="华文楷体" panose="02010600040101010101" pitchFamily="2" charset="-122"/>
              </a:rPr>
              <a:t>“</a:t>
            </a:r>
            <a:r>
              <a:rPr lang="zh-CN" altLang="en-US" sz="4000">
                <a:solidFill>
                  <a:srgbClr val="FF0000"/>
                </a:solidFill>
                <a:latin typeface="华文楷体" pitchFamily="2" charset="-122"/>
                <a:ea typeface="华文楷体" panose="02010600040101010101" pitchFamily="2" charset="-122"/>
                <a:cs typeface="华文楷体" panose="02010600040101010101" pitchFamily="2" charset="-122"/>
              </a:rPr>
              <a:t>同一事物不能在同一时间既是什么又不是什么，或者容许有其他类似的相反两端。</a:t>
            </a:r>
            <a:r>
              <a:rPr lang="en-US" altLang="zh-CN" sz="4000">
                <a:solidFill>
                  <a:srgbClr val="FF0000"/>
                </a:solidFill>
                <a:latin typeface="华文楷体" pitchFamily="2" charset="-122"/>
                <a:ea typeface="华文楷体" panose="02010600040101010101" pitchFamily="2" charset="-122"/>
                <a:cs typeface="华文楷体" panose="02010600040101010101" pitchFamily="2" charset="-122"/>
              </a:rPr>
              <a:t>”</a:t>
            </a:r>
          </a:p>
          <a:p>
            <a:pPr algn="r"/>
            <a:r>
              <a:rPr lang="en-US" altLang="zh-CN" sz="4000">
                <a:solidFill>
                  <a:srgbClr val="FF0000"/>
                </a:solidFill>
                <a:latin typeface="华文楷体" pitchFamily="2" charset="-122"/>
                <a:ea typeface="华文楷体" panose="02010600040101010101" pitchFamily="2" charset="-122"/>
                <a:cs typeface="华文楷体" panose="02010600040101010101" pitchFamily="2" charset="-122"/>
              </a:rPr>
              <a:t>                         ——</a:t>
            </a:r>
            <a:r>
              <a:rPr lang="zh-CN" altLang="en-US" sz="4000">
                <a:solidFill>
                  <a:srgbClr val="FF0000"/>
                </a:solidFill>
                <a:latin typeface="华文楷体" pitchFamily="2" charset="-122"/>
                <a:ea typeface="华文楷体" panose="02010600040101010101" pitchFamily="2" charset="-122"/>
                <a:cs typeface="华文楷体" panose="02010600040101010101" pitchFamily="2" charset="-122"/>
              </a:rPr>
              <a:t>亚里士多德</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不矛盾律</a:t>
            </a:r>
          </a:p>
        </p:txBody>
      </p:sp>
      <p:sp>
        <p:nvSpPr>
          <p:cNvPr id="3" name="文本框 2"/>
          <p:cNvSpPr txBox="1"/>
          <p:nvPr>
            <p:custDataLst>
              <p:tags r:id="rId4"/>
            </p:custDataLst>
          </p:nvPr>
        </p:nvSpPr>
        <p:spPr>
          <a:xfrm>
            <a:off x="735965" y="2904490"/>
            <a:ext cx="11101070" cy="2122805"/>
          </a:xfrm>
          <a:prstGeom prst="rect">
            <a:avLst/>
          </a:prstGeom>
          <a:noFill/>
        </p:spPr>
        <p:txBody>
          <a:bodyPr wrap="square" rtlCol="0">
            <a:spAutoFit/>
          </a:bodyPr>
          <a:lstStyle/>
          <a:p>
            <a:r>
              <a:rPr lang="zh-CN" altLang="en-US" sz="4400">
                <a:latin typeface="华文楷体" pitchFamily="2" charset="-122"/>
                <a:ea typeface="华文楷体" panose="02010600040101010101" pitchFamily="2" charset="-122"/>
              </a:rPr>
              <a:t>在相互矛盾的命题里，不能同真，必有一假。</a:t>
            </a:r>
          </a:p>
          <a:p>
            <a:r>
              <a:rPr lang="en-US" altLang="zh-CN" sz="4400">
                <a:solidFill>
                  <a:srgbClr val="FF0000"/>
                </a:solidFill>
                <a:latin typeface="华文楷体" pitchFamily="2" charset="-122"/>
                <a:ea typeface="华文楷体" panose="02010600040101010101" pitchFamily="2" charset="-122"/>
              </a:rPr>
              <a:t>A</a:t>
            </a:r>
            <a:r>
              <a:rPr lang="zh-CN" altLang="en-US" sz="4400">
                <a:solidFill>
                  <a:srgbClr val="FF0000"/>
                </a:solidFill>
                <a:latin typeface="华文楷体" pitchFamily="2" charset="-122"/>
                <a:ea typeface="华文楷体" panose="02010600040101010101" pitchFamily="2" charset="-122"/>
              </a:rPr>
              <a:t>不是非</a:t>
            </a:r>
            <a:r>
              <a:rPr lang="en-US" altLang="zh-CN" sz="4400">
                <a:solidFill>
                  <a:srgbClr val="FF0000"/>
                </a:solidFill>
                <a:latin typeface="华文楷体" pitchFamily="2" charset="-122"/>
                <a:ea typeface="华文楷体" panose="02010600040101010101" pitchFamily="2" charset="-122"/>
              </a:rPr>
              <a:t>A</a:t>
            </a:r>
            <a:endParaRPr lang="zh-CN" altLang="en-US" sz="4400">
              <a:latin typeface="华文楷体" pitchFamily="2" charset="-122"/>
              <a:ea typeface="华文楷体" panose="02010600040101010101" pitchFamily="2" charset="-122"/>
            </a:endParaRPr>
          </a:p>
          <a:p>
            <a:endParaRPr lang="zh-CN" altLang="en-US" sz="4400">
              <a:latin typeface="华文楷体"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0564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排中律</a:t>
            </a:r>
          </a:p>
        </p:txBody>
      </p:sp>
      <p:sp>
        <p:nvSpPr>
          <p:cNvPr id="3" name="文本框 2"/>
          <p:cNvSpPr txBox="1"/>
          <p:nvPr>
            <p:custDataLst>
              <p:tags r:id="rId4"/>
            </p:custDataLst>
          </p:nvPr>
        </p:nvSpPr>
        <p:spPr>
          <a:xfrm>
            <a:off x="968375" y="3244850"/>
            <a:ext cx="10848340" cy="1445260"/>
          </a:xfrm>
          <a:prstGeom prst="rect">
            <a:avLst/>
          </a:prstGeom>
          <a:noFill/>
        </p:spPr>
        <p:txBody>
          <a:bodyPr wrap="square" rtlCol="0">
            <a:spAutoFit/>
          </a:bodyPr>
          <a:lstStyle/>
          <a:p>
            <a:r>
              <a:rPr lang="zh-CN" altLang="en-US" sz="4400">
                <a:latin typeface="华文楷体" pitchFamily="2" charset="-122"/>
                <a:ea typeface="华文楷体" panose="02010600040101010101" pitchFamily="2" charset="-122"/>
              </a:rPr>
              <a:t>两个相互矛盾的命题不能同假，必有一真。</a:t>
            </a:r>
          </a:p>
          <a:p>
            <a:r>
              <a:rPr lang="en-US" altLang="zh-CN" sz="4400">
                <a:solidFill>
                  <a:srgbClr val="FF0000"/>
                </a:solidFill>
                <a:latin typeface="华文楷体" pitchFamily="2" charset="-122"/>
                <a:ea typeface="华文楷体" panose="02010600040101010101" pitchFamily="2" charset="-122"/>
              </a:rPr>
              <a:t>A</a:t>
            </a:r>
            <a:r>
              <a:rPr lang="zh-CN" altLang="en-US" sz="4400">
                <a:solidFill>
                  <a:srgbClr val="FF0000"/>
                </a:solidFill>
                <a:latin typeface="华文楷体" pitchFamily="2" charset="-122"/>
                <a:ea typeface="华文楷体" panose="02010600040101010101" pitchFamily="2" charset="-122"/>
              </a:rPr>
              <a:t>或者非</a:t>
            </a:r>
            <a:r>
              <a:rPr lang="en-US" altLang="zh-CN" sz="4400">
                <a:solidFill>
                  <a:srgbClr val="FF0000"/>
                </a:solidFill>
                <a:latin typeface="华文楷体" pitchFamily="2" charset="-122"/>
                <a:ea typeface="华文楷体" panose="02010600040101010101" pitchFamily="2" charset="-122"/>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4"/>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5"/>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文本框 1"/>
          <p:cNvSpPr txBox="1"/>
          <p:nvPr>
            <p:custDataLst>
              <p:tags r:id="rId3"/>
            </p:custDataLst>
          </p:nvPr>
        </p:nvSpPr>
        <p:spPr>
          <a:xfrm>
            <a:off x="378460" y="2420620"/>
            <a:ext cx="11595100" cy="3169285"/>
          </a:xfrm>
          <a:prstGeom prst="rect">
            <a:avLst/>
          </a:prstGeom>
          <a:noFill/>
        </p:spPr>
        <p:txBody>
          <a:bodyPr wrap="square" rtlCol="0">
            <a:spAutoFit/>
          </a:bodyPr>
          <a:lstStyle/>
          <a:p>
            <a:r>
              <a:rPr lang="en-US" altLang="zh-CN" sz="4000">
                <a:solidFill>
                  <a:srgbClr val="FF0000"/>
                </a:solidFill>
                <a:latin typeface="华文楷体" pitchFamily="2" charset="-122"/>
                <a:ea typeface="华文楷体" panose="02010600040101010101" pitchFamily="2" charset="-122"/>
                <a:cs typeface="华文楷体" panose="02010600040101010101" pitchFamily="2" charset="-122"/>
              </a:rPr>
              <a:t>“</a:t>
            </a:r>
            <a:r>
              <a:rPr lang="zh-CN" altLang="en-US" sz="4000">
                <a:solidFill>
                  <a:srgbClr val="FF0000"/>
                </a:solidFill>
                <a:latin typeface="华文楷体" pitchFamily="2" charset="-122"/>
                <a:ea typeface="华文楷体" panose="02010600040101010101" pitchFamily="2" charset="-122"/>
                <a:cs typeface="华文楷体" panose="02010600040101010101" pitchFamily="2" charset="-122"/>
              </a:rPr>
              <a:t>任何一件事如果是真实的或实在的，任何一个陈述如果是真的，就必须有一个为什么这样而不是那样的充足理由，虽然这些理由常常总是不能为我们所知道的。</a:t>
            </a:r>
            <a:r>
              <a:rPr lang="en-US" altLang="zh-CN" sz="4000">
                <a:solidFill>
                  <a:srgbClr val="FF0000"/>
                </a:solidFill>
                <a:latin typeface="华文楷体" pitchFamily="2" charset="-122"/>
                <a:ea typeface="华文楷体" panose="02010600040101010101" pitchFamily="2" charset="-122"/>
                <a:cs typeface="华文楷体" panose="02010600040101010101" pitchFamily="2" charset="-122"/>
              </a:rPr>
              <a:t>”</a:t>
            </a:r>
          </a:p>
          <a:p>
            <a:pPr algn="r"/>
            <a:r>
              <a:rPr lang="en-US" altLang="zh-CN" sz="4000">
                <a:solidFill>
                  <a:srgbClr val="FF0000"/>
                </a:solidFill>
                <a:latin typeface="华文楷体" pitchFamily="2" charset="-122"/>
                <a:ea typeface="华文楷体" panose="02010600040101010101" pitchFamily="2" charset="-122"/>
                <a:cs typeface="华文楷体" panose="02010600040101010101" pitchFamily="2" charset="-122"/>
              </a:rPr>
              <a:t>                               ——</a:t>
            </a:r>
            <a:r>
              <a:rPr lang="zh-CN" altLang="en-US" sz="4000">
                <a:solidFill>
                  <a:srgbClr val="FF0000"/>
                </a:solidFill>
                <a:latin typeface="华文楷体" pitchFamily="2" charset="-122"/>
                <a:ea typeface="华文楷体" panose="02010600040101010101" pitchFamily="2" charset="-122"/>
                <a:cs typeface="华文楷体" panose="02010600040101010101" pitchFamily="2" charset="-122"/>
              </a:rPr>
              <a:t>莱布尼茨</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92310"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充足理由律</a:t>
            </a:r>
          </a:p>
        </p:txBody>
      </p:sp>
      <p:sp>
        <p:nvSpPr>
          <p:cNvPr id="2" name="文本框 1"/>
          <p:cNvSpPr txBox="1"/>
          <p:nvPr>
            <p:custDataLst>
              <p:tags r:id="rId4"/>
            </p:custDataLst>
          </p:nvPr>
        </p:nvSpPr>
        <p:spPr>
          <a:xfrm>
            <a:off x="378460" y="2420620"/>
            <a:ext cx="11624945" cy="3046095"/>
          </a:xfrm>
          <a:prstGeom prst="rect">
            <a:avLst/>
          </a:prstGeom>
          <a:noFill/>
        </p:spPr>
        <p:txBody>
          <a:bodyPr wrap="square" rtlCol="0">
            <a:spAutoFit/>
          </a:bodyPr>
          <a:lstStyle/>
          <a:p>
            <a:r>
              <a:rPr lang="zh-CN" altLang="en-US" sz="3200">
                <a:latin typeface="华文楷体" pitchFamily="2" charset="-122"/>
                <a:ea typeface="华文楷体" panose="02010600040101010101" pitchFamily="2" charset="-122"/>
                <a:cs typeface="华文楷体" panose="02010600040101010101" pitchFamily="2" charset="-122"/>
              </a:rPr>
              <a:t>在同一思维和论证过程中，一个思想被确定为真，要有充足的理由。</a:t>
            </a:r>
          </a:p>
          <a:p>
            <a:r>
              <a:rPr lang="zh-CN" altLang="en-US" sz="3200">
                <a:latin typeface="华文楷体" pitchFamily="2" charset="-122"/>
                <a:ea typeface="华文楷体" panose="02010600040101010101" pitchFamily="2" charset="-122"/>
                <a:cs typeface="华文楷体" panose="02010600040101010101" pitchFamily="2" charset="-122"/>
              </a:rPr>
              <a:t>要点：</a:t>
            </a:r>
          </a:p>
          <a:p>
            <a:r>
              <a:rPr lang="zh-CN" altLang="en-US" sz="3200">
                <a:latin typeface="华文楷体" pitchFamily="2" charset="-122"/>
                <a:ea typeface="华文楷体" panose="02010600040101010101" pitchFamily="2" charset="-122"/>
                <a:cs typeface="华文楷体" panose="02010600040101010101" pitchFamily="2" charset="-122"/>
              </a:rPr>
              <a:t>（</a:t>
            </a:r>
            <a:r>
              <a:rPr lang="en-US" altLang="zh-CN" sz="3200">
                <a:latin typeface="华文楷体" pitchFamily="2" charset="-122"/>
                <a:ea typeface="华文楷体" panose="02010600040101010101" pitchFamily="2" charset="-122"/>
                <a:cs typeface="华文楷体" panose="02010600040101010101" pitchFamily="2" charset="-122"/>
              </a:rPr>
              <a:t>1</a:t>
            </a:r>
            <a:r>
              <a:rPr lang="zh-CN" altLang="en-US" sz="3200">
                <a:latin typeface="华文楷体" pitchFamily="2" charset="-122"/>
                <a:ea typeface="华文楷体" panose="02010600040101010101" pitchFamily="2" charset="-122"/>
                <a:cs typeface="华文楷体" panose="02010600040101010101" pitchFamily="2" charset="-122"/>
              </a:rPr>
              <a:t>）对所要论证的观点必须给出理由。</a:t>
            </a:r>
          </a:p>
          <a:p>
            <a:r>
              <a:rPr lang="zh-CN" altLang="en-US" sz="3200">
                <a:latin typeface="华文楷体" pitchFamily="2" charset="-122"/>
                <a:ea typeface="华文楷体" panose="02010600040101010101" pitchFamily="2" charset="-122"/>
                <a:cs typeface="华文楷体" panose="02010600040101010101" pitchFamily="2" charset="-122"/>
              </a:rPr>
              <a:t>（</a:t>
            </a:r>
            <a:r>
              <a:rPr lang="en-US" altLang="zh-CN" sz="3200">
                <a:latin typeface="华文楷体" pitchFamily="2" charset="-122"/>
                <a:ea typeface="华文楷体" panose="02010600040101010101" pitchFamily="2" charset="-122"/>
                <a:cs typeface="华文楷体" panose="02010600040101010101" pitchFamily="2" charset="-122"/>
              </a:rPr>
              <a:t>2</a:t>
            </a:r>
            <a:r>
              <a:rPr lang="zh-CN" altLang="en-US" sz="3200">
                <a:latin typeface="华文楷体" pitchFamily="2" charset="-122"/>
                <a:ea typeface="华文楷体" panose="02010600040101010101" pitchFamily="2" charset="-122"/>
                <a:cs typeface="华文楷体" panose="02010600040101010101" pitchFamily="2" charset="-122"/>
              </a:rPr>
              <a:t>）给出的理由必须真实。</a:t>
            </a:r>
          </a:p>
          <a:p>
            <a:r>
              <a:rPr lang="zh-CN" altLang="en-US" sz="3200">
                <a:latin typeface="华文楷体" pitchFamily="2" charset="-122"/>
                <a:ea typeface="华文楷体" panose="02010600040101010101" pitchFamily="2" charset="-122"/>
                <a:cs typeface="华文楷体" panose="02010600040101010101" pitchFamily="2" charset="-122"/>
              </a:rPr>
              <a:t>（</a:t>
            </a:r>
            <a:r>
              <a:rPr lang="en-US" altLang="zh-CN" sz="3200">
                <a:latin typeface="华文楷体" pitchFamily="2" charset="-122"/>
                <a:ea typeface="华文楷体" panose="02010600040101010101" pitchFamily="2" charset="-122"/>
                <a:cs typeface="华文楷体" panose="02010600040101010101" pitchFamily="2" charset="-122"/>
              </a:rPr>
              <a:t>3</a:t>
            </a:r>
            <a:r>
              <a:rPr lang="zh-CN" altLang="en-US" sz="3200">
                <a:latin typeface="华文楷体" pitchFamily="2" charset="-122"/>
                <a:ea typeface="华文楷体" panose="02010600040101010101" pitchFamily="2" charset="-122"/>
                <a:cs typeface="华文楷体" panose="02010600040101010101" pitchFamily="2" charset="-122"/>
              </a:rPr>
              <a:t>）从给出的理由必须能够推出所要论证的论点。</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3"/>
            </p:custDataLst>
          </p:nvPr>
        </p:nvSpPr>
        <p:spPr>
          <a:xfrm>
            <a:off x="523240" y="3093085"/>
            <a:ext cx="11769090" cy="2245360"/>
          </a:xfrm>
          <a:prstGeom prst="rect">
            <a:avLst/>
          </a:prstGeom>
          <a:noFill/>
        </p:spPr>
        <p:txBody>
          <a:bodyPr wrap="square" rtlCol="0">
            <a:spAutoFit/>
          </a:bodyPr>
          <a:lstStyle/>
          <a:p>
            <a:r>
              <a:rPr lang="en-US" altLang="zh-CN" sz="2800" smtClean="0">
                <a:solidFill>
                  <a:prstClr val="black"/>
                </a:solidFill>
                <a:latin typeface="华文楷体" pitchFamily="2" charset="-122"/>
                <a:ea typeface="华文楷体" panose="02010600040101010101" pitchFamily="2" charset="-122"/>
              </a:rPr>
              <a:t>1.</a:t>
            </a:r>
            <a:r>
              <a:rPr lang="zh-CN" altLang="en-US" sz="2800" smtClean="0">
                <a:solidFill>
                  <a:prstClr val="black"/>
                </a:solidFill>
                <a:latin typeface="华文楷体" pitchFamily="2" charset="-122"/>
                <a:ea typeface="华文楷体" panose="02010600040101010101" pitchFamily="2" charset="-122"/>
              </a:rPr>
              <a:t>规律、事理。</a:t>
            </a:r>
          </a:p>
          <a:p>
            <a:r>
              <a:rPr lang="en-US" altLang="zh-CN" sz="2800" smtClean="0">
                <a:solidFill>
                  <a:prstClr val="black"/>
                </a:solidFill>
                <a:latin typeface="华文楷体" pitchFamily="2" charset="-122"/>
                <a:ea typeface="华文楷体" panose="02010600040101010101" pitchFamily="2" charset="-122"/>
              </a:rPr>
              <a:t>2.</a:t>
            </a:r>
            <a:r>
              <a:rPr lang="zh-CN" altLang="en-US" sz="2800" smtClean="0">
                <a:solidFill>
                  <a:prstClr val="black"/>
                </a:solidFill>
                <a:latin typeface="华文楷体" pitchFamily="2" charset="-122"/>
                <a:ea typeface="华文楷体" panose="02010600040101010101" pitchFamily="2" charset="-122"/>
              </a:rPr>
              <a:t>道理、理论。</a:t>
            </a:r>
          </a:p>
          <a:p>
            <a:r>
              <a:rPr lang="en-US" altLang="zh-CN" sz="2800" smtClean="0">
                <a:solidFill>
                  <a:srgbClr val="FF0000"/>
                </a:solidFill>
                <a:latin typeface="华文楷体" pitchFamily="2" charset="-122"/>
                <a:ea typeface="华文楷体" panose="02010600040101010101" pitchFamily="2" charset="-122"/>
              </a:rPr>
              <a:t>3.</a:t>
            </a:r>
            <a:r>
              <a:rPr lang="zh-CN" altLang="en-US" sz="2800" smtClean="0">
                <a:solidFill>
                  <a:srgbClr val="FF0000"/>
                </a:solidFill>
                <a:latin typeface="华文楷体" pitchFamily="2" charset="-122"/>
                <a:ea typeface="华文楷体" panose="02010600040101010101" pitchFamily="2" charset="-122"/>
              </a:rPr>
              <a:t>思维的规律。</a:t>
            </a:r>
            <a:endParaRPr lang="zh-CN" altLang="en-US" sz="2800" smtClean="0">
              <a:solidFill>
                <a:prstClr val="black"/>
              </a:solidFill>
              <a:latin typeface="华文楷体" pitchFamily="2" charset="-122"/>
              <a:ea typeface="华文楷体" panose="02010600040101010101" pitchFamily="2" charset="-122"/>
            </a:endParaRPr>
          </a:p>
          <a:p>
            <a:r>
              <a:rPr lang="en-US" altLang="zh-CN" sz="2800" smtClean="0">
                <a:solidFill>
                  <a:prstClr val="black"/>
                </a:solidFill>
                <a:latin typeface="华文楷体" pitchFamily="2" charset="-122"/>
                <a:ea typeface="华文楷体" panose="02010600040101010101" pitchFamily="2" charset="-122"/>
              </a:rPr>
              <a:t>4.</a:t>
            </a:r>
            <a:r>
              <a:rPr lang="zh-CN" altLang="en-US" sz="2800" smtClean="0">
                <a:solidFill>
                  <a:prstClr val="black"/>
                </a:solidFill>
                <a:latin typeface="华文楷体" pitchFamily="2" charset="-122"/>
                <a:ea typeface="华文楷体" panose="02010600040101010101" pitchFamily="2" charset="-122"/>
              </a:rPr>
              <a:t>推理和论证的本领。</a:t>
            </a:r>
          </a:p>
          <a:p>
            <a:r>
              <a:rPr lang="en-US" altLang="zh-CN" sz="2800" smtClean="0">
                <a:solidFill>
                  <a:prstClr val="black"/>
                </a:solidFill>
                <a:latin typeface="华文楷体" pitchFamily="2" charset="-122"/>
                <a:ea typeface="华文楷体" panose="02010600040101010101" pitchFamily="2" charset="-122"/>
              </a:rPr>
              <a:t>5.</a:t>
            </a:r>
            <a:r>
              <a:rPr lang="zh-CN" altLang="en-US" sz="2800" smtClean="0">
                <a:solidFill>
                  <a:prstClr val="black"/>
                </a:solidFill>
                <a:latin typeface="华文楷体" pitchFamily="2" charset="-122"/>
                <a:ea typeface="华文楷体" panose="02010600040101010101" pitchFamily="2" charset="-122"/>
              </a:rPr>
              <a:t>指研究思维的形式和规律，研究推理和论证的科学——逻辑学。</a:t>
            </a:r>
          </a:p>
        </p:txBody>
      </p:sp>
      <p:sp>
        <p:nvSpPr>
          <p:cNvPr id="10" name="文本框 9"/>
          <p:cNvSpPr txBox="1"/>
          <p:nvPr>
            <p:custDataLst>
              <p:tags r:id="rId4"/>
            </p:custDataLst>
          </p:nvPr>
        </p:nvSpPr>
        <p:spPr>
          <a:xfrm>
            <a:off x="169609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逻辑的含义</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ym typeface="+mn-ea"/>
              </a:rPr>
              <a:t>不矛盾律与排中律的差异</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810260" y="2420620"/>
            <a:ext cx="6789420" cy="3291840"/>
          </a:xfrm>
        </p:spPr>
        <p:txBody>
          <a:bodyPr>
            <a:normAutofit/>
          </a:bodyPr>
          <a:lstStyle/>
          <a:p>
            <a:pPr marL="0" indent="0">
              <a:buNone/>
            </a:pPr>
            <a:r>
              <a:rPr lang="en-US" altLang="zh-CN" sz="3200"/>
              <a:t>      </a:t>
            </a:r>
          </a:p>
          <a:p>
            <a:pPr marL="0" indent="0">
              <a:buNone/>
            </a:pPr>
            <a:r>
              <a:rPr lang="zh-CN" altLang="en-US" sz="3200"/>
              <a:t>金岳霖：</a:t>
            </a:r>
          </a:p>
          <a:p>
            <a:pPr marL="0" indent="0">
              <a:buNone/>
            </a:pPr>
            <a:r>
              <a:rPr lang="zh-CN" altLang="en-US"/>
              <a:t>不矛盾律最直接地体现了</a:t>
            </a:r>
            <a:r>
              <a:rPr lang="en-US" altLang="zh-CN"/>
              <a:t>“</a:t>
            </a:r>
            <a:r>
              <a:rPr lang="zh-CN" altLang="en-US"/>
              <a:t>逻辑之所舍</a:t>
            </a:r>
            <a:r>
              <a:rPr lang="en-US" altLang="zh-CN"/>
              <a:t>”</a:t>
            </a:r>
            <a:r>
              <a:rPr lang="zh-CN" altLang="en-US"/>
              <a:t>。</a:t>
            </a:r>
            <a:endParaRPr lang="en-US" altLang="zh-CN"/>
          </a:p>
          <a:p>
            <a:pPr marL="0" indent="0">
              <a:buNone/>
            </a:pPr>
            <a:r>
              <a:rPr lang="en-US" altLang="zh-CN"/>
              <a:t> </a:t>
            </a:r>
            <a:r>
              <a:rPr lang="zh-CN" altLang="en-US"/>
              <a:t>排中律最直接地体现了</a:t>
            </a:r>
            <a:r>
              <a:rPr lang="en-US" altLang="zh-CN"/>
              <a:t>“</a:t>
            </a:r>
            <a:r>
              <a:rPr lang="zh-CN" altLang="en-US"/>
              <a:t>逻辑之所取</a:t>
            </a:r>
            <a:r>
              <a:rPr lang="en-US" altLang="zh-CN"/>
              <a:t>”</a:t>
            </a:r>
            <a:r>
              <a:rPr lang="zh-CN" altLang="en-US"/>
              <a:t>。</a:t>
            </a:r>
          </a:p>
          <a:p>
            <a:pPr marL="0" indent="0">
              <a:buNone/>
            </a:pPr>
            <a:endParaRPr lang="zh-CN" altLang="en-US" sz="3200"/>
          </a:p>
          <a:p>
            <a:pPr marL="0" indent="0">
              <a:buNone/>
            </a:pP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下列句子违背了哪一逻辑规律？</a:t>
            </a:r>
          </a:p>
        </p:txBody>
      </p:sp>
      <p:sp>
        <p:nvSpPr>
          <p:cNvPr id="3" name="文本框 2"/>
          <p:cNvSpPr txBox="1"/>
          <p:nvPr>
            <p:custDataLst>
              <p:tags r:id="rId4"/>
            </p:custDataLst>
          </p:nvPr>
        </p:nvSpPr>
        <p:spPr>
          <a:xfrm>
            <a:off x="603250" y="2526665"/>
            <a:ext cx="11275695" cy="3538220"/>
          </a:xfrm>
          <a:prstGeom prst="rect">
            <a:avLst/>
          </a:prstGeom>
          <a:noFill/>
        </p:spPr>
        <p:txBody>
          <a:bodyPr wrap="square" rtlCol="0">
            <a:spAutoFit/>
          </a:bodyPr>
          <a:lstStyle/>
          <a:p>
            <a:r>
              <a:rPr lang="zh-CN" altLang="en-US" sz="3200">
                <a:latin typeface="华文楷体" pitchFamily="2" charset="-122"/>
                <a:ea typeface="华文楷体" panose="02010600040101010101" pitchFamily="2" charset="-122"/>
                <a:cs typeface="华文楷体" panose="02010600040101010101" pitchFamily="2" charset="-122"/>
              </a:rPr>
              <a:t>（</a:t>
            </a:r>
            <a:r>
              <a:rPr lang="en-US" altLang="zh-CN" sz="3200">
                <a:latin typeface="华文楷体" pitchFamily="2" charset="-122"/>
                <a:ea typeface="华文楷体" panose="02010600040101010101" pitchFamily="2" charset="-122"/>
                <a:cs typeface="华文楷体" panose="02010600040101010101" pitchFamily="2" charset="-122"/>
              </a:rPr>
              <a:t>1</a:t>
            </a:r>
            <a:r>
              <a:rPr lang="zh-CN" altLang="en-US" sz="3200">
                <a:latin typeface="华文楷体" pitchFamily="2" charset="-122"/>
                <a:ea typeface="华文楷体" panose="02010600040101010101" pitchFamily="2" charset="-122"/>
                <a:cs typeface="华文楷体" panose="02010600040101010101" pitchFamily="2" charset="-122"/>
              </a:rPr>
              <a:t>）人是由猿猴进化而来的，张三是人。因此张三是猿猴进化而来的。</a:t>
            </a:r>
          </a:p>
          <a:p>
            <a:endParaRPr lang="en-US" altLang="zh-CN" sz="3200">
              <a:latin typeface="华文楷体" pitchFamily="2" charset="-122"/>
              <a:ea typeface="华文楷体" panose="02010600040101010101" pitchFamily="2" charset="-122"/>
              <a:cs typeface="华文楷体" panose="02010600040101010101" pitchFamily="2" charset="-122"/>
            </a:endParaRPr>
          </a:p>
          <a:p>
            <a:r>
              <a:rPr lang="zh-CN" altLang="en-US" sz="3200">
                <a:latin typeface="华文楷体" pitchFamily="2" charset="-122"/>
                <a:ea typeface="华文楷体" panose="02010600040101010101" pitchFamily="2" charset="-122"/>
                <a:cs typeface="华文楷体" panose="02010600040101010101" pitchFamily="2" charset="-122"/>
              </a:rPr>
              <a:t>违反</a:t>
            </a:r>
            <a:r>
              <a:rPr lang="en-US" altLang="zh-CN" sz="3200">
                <a:latin typeface="华文楷体" pitchFamily="2" charset="-122"/>
                <a:ea typeface="华文楷体" panose="02010600040101010101" pitchFamily="2" charset="-122"/>
                <a:cs typeface="华文楷体" panose="02010600040101010101" pitchFamily="2" charset="-122"/>
              </a:rPr>
              <a:t>“</a:t>
            </a:r>
            <a:r>
              <a:rPr lang="zh-CN" altLang="en-US" sz="3200">
                <a:latin typeface="华文楷体" pitchFamily="2" charset="-122"/>
                <a:ea typeface="华文楷体" panose="02010600040101010101" pitchFamily="2" charset="-122"/>
                <a:cs typeface="华文楷体" panose="02010600040101010101" pitchFamily="2" charset="-122"/>
              </a:rPr>
              <a:t>同一律</a:t>
            </a:r>
            <a:r>
              <a:rPr lang="en-US" altLang="zh-CN" sz="3200">
                <a:latin typeface="华文楷体" pitchFamily="2" charset="-122"/>
                <a:ea typeface="华文楷体" panose="02010600040101010101" pitchFamily="2" charset="-122"/>
                <a:cs typeface="华文楷体" panose="02010600040101010101" pitchFamily="2" charset="-122"/>
              </a:rPr>
              <a:t>”</a:t>
            </a:r>
          </a:p>
          <a:p>
            <a:r>
              <a:rPr lang="en-US" altLang="zh-CN" sz="3200">
                <a:latin typeface="华文楷体" pitchFamily="2" charset="-122"/>
                <a:ea typeface="华文楷体" panose="02010600040101010101" pitchFamily="2" charset="-122"/>
                <a:cs typeface="华文楷体" panose="02010600040101010101" pitchFamily="2" charset="-122"/>
              </a:rPr>
              <a:t>“</a:t>
            </a:r>
            <a:r>
              <a:rPr lang="zh-CN" altLang="en-US" sz="3200">
                <a:latin typeface="华文楷体" pitchFamily="2" charset="-122"/>
                <a:ea typeface="华文楷体" panose="02010600040101010101" pitchFamily="2" charset="-122"/>
                <a:cs typeface="华文楷体" panose="02010600040101010101" pitchFamily="2" charset="-122"/>
              </a:rPr>
              <a:t>人</a:t>
            </a:r>
            <a:r>
              <a:rPr lang="en-US" altLang="zh-CN" sz="3200">
                <a:latin typeface="华文楷体" pitchFamily="2" charset="-122"/>
                <a:ea typeface="华文楷体" panose="02010600040101010101" pitchFamily="2" charset="-122"/>
                <a:cs typeface="华文楷体" panose="02010600040101010101" pitchFamily="2" charset="-122"/>
              </a:rPr>
              <a:t>”</a:t>
            </a:r>
            <a:r>
              <a:rPr lang="zh-CN" altLang="en-US" sz="3200">
                <a:latin typeface="华文楷体" pitchFamily="2" charset="-122"/>
                <a:ea typeface="华文楷体" panose="02010600040101010101" pitchFamily="2" charset="-122"/>
                <a:cs typeface="华文楷体" panose="02010600040101010101" pitchFamily="2" charset="-122"/>
              </a:rPr>
              <a:t>概念：</a:t>
            </a:r>
            <a:r>
              <a:rPr lang="en-US" altLang="zh-CN" sz="3200">
                <a:latin typeface="华文楷体" pitchFamily="2" charset="-122"/>
                <a:ea typeface="华文楷体" panose="02010600040101010101" pitchFamily="2" charset="-122"/>
                <a:cs typeface="华文楷体" panose="02010600040101010101" pitchFamily="2" charset="-122"/>
              </a:rPr>
              <a:t>1.</a:t>
            </a:r>
            <a:r>
              <a:rPr lang="zh-CN" altLang="en-US" sz="3200">
                <a:latin typeface="华文楷体" pitchFamily="2" charset="-122"/>
                <a:ea typeface="华文楷体" panose="02010600040101010101" pitchFamily="2" charset="-122"/>
                <a:cs typeface="华文楷体" panose="02010600040101010101" pitchFamily="2" charset="-122"/>
              </a:rPr>
              <a:t>一个动物种类</a:t>
            </a:r>
          </a:p>
          <a:p>
            <a:r>
              <a:rPr lang="zh-CN" altLang="en-US" sz="3200">
                <a:latin typeface="华文楷体" pitchFamily="2" charset="-122"/>
                <a:ea typeface="华文楷体" panose="02010600040101010101" pitchFamily="2" charset="-122"/>
                <a:cs typeface="华文楷体" panose="02010600040101010101" pitchFamily="2" charset="-122"/>
              </a:rPr>
              <a:t>            </a:t>
            </a:r>
            <a:r>
              <a:rPr lang="en-US" altLang="zh-CN" sz="3200">
                <a:latin typeface="华文楷体" pitchFamily="2" charset="-122"/>
                <a:ea typeface="华文楷体" panose="02010600040101010101" pitchFamily="2" charset="-122"/>
                <a:cs typeface="华文楷体" panose="02010600040101010101" pitchFamily="2" charset="-122"/>
              </a:rPr>
              <a:t>2.</a:t>
            </a:r>
            <a:r>
              <a:rPr lang="zh-CN" altLang="en-US" sz="3200">
                <a:latin typeface="华文楷体" pitchFamily="2" charset="-122"/>
                <a:ea typeface="华文楷体" panose="02010600040101010101" pitchFamily="2" charset="-122"/>
                <a:cs typeface="华文楷体" panose="02010600040101010101" pitchFamily="2" charset="-122"/>
              </a:rPr>
              <a:t>这个种类的每一个个体。</a:t>
            </a:r>
          </a:p>
          <a:p>
            <a:endParaRPr lang="zh-CN" altLang="en-US" sz="3200">
              <a:latin typeface="华文楷体" pitchFamily="2" charset="-122"/>
              <a:ea typeface="华文楷体" panose="02010600040101010101" pitchFamily="2" charset="-122"/>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下列句子违背了哪一逻辑规律？</a:t>
            </a: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648335" y="2527300"/>
            <a:ext cx="11316970" cy="3046095"/>
          </a:xfrm>
          <a:prstGeom prst="rect">
            <a:avLst/>
          </a:prstGeom>
          <a:noFill/>
        </p:spPr>
        <p:txBody>
          <a:bodyPr wrap="square" rtlCol="0">
            <a:spAutoFit/>
          </a:bodyPr>
          <a:lstStyle/>
          <a:p>
            <a:r>
              <a:rPr lang="zh-CN" altLang="en-US" sz="3200">
                <a:latin typeface="华文楷体" pitchFamily="2" charset="-122"/>
                <a:ea typeface="华文楷体" panose="02010600040101010101" pitchFamily="2" charset="-122"/>
              </a:rPr>
              <a:t>（</a:t>
            </a:r>
            <a:r>
              <a:rPr lang="en-US" altLang="zh-CN" sz="3200">
                <a:latin typeface="华文楷体" pitchFamily="2" charset="-122"/>
                <a:ea typeface="华文楷体" panose="02010600040101010101" pitchFamily="2" charset="-122"/>
              </a:rPr>
              <a:t>2</a:t>
            </a:r>
            <a:r>
              <a:rPr lang="zh-CN" altLang="en-US" sz="3200">
                <a:latin typeface="华文楷体" pitchFamily="2" charset="-122"/>
                <a:ea typeface="华文楷体" panose="02010600040101010101" pitchFamily="2" charset="-122"/>
              </a:rPr>
              <a:t>）楚人有鬻矛与盾者，誉之曰：“吾盾之坚，物莫能陷也。”又誉其矛曰：“吾矛之利，于物无不陷也。”或曰：</a:t>
            </a:r>
          </a:p>
          <a:p>
            <a:r>
              <a:rPr lang="zh-CN" altLang="en-US" sz="3200">
                <a:latin typeface="华文楷体" pitchFamily="2" charset="-122"/>
                <a:ea typeface="华文楷体" panose="02010600040101010101" pitchFamily="2" charset="-122"/>
              </a:rPr>
              <a:t>"以子之矛，陷子之盾，何如？”其人弗能应也。夫不可陷之盾与无不陷之矛，不可同世而立。（《韩非子》）</a:t>
            </a:r>
          </a:p>
          <a:p>
            <a:pPr algn="r"/>
            <a:r>
              <a:rPr lang="zh-CN" altLang="en-US" sz="3200">
                <a:latin typeface="华文楷体" pitchFamily="2" charset="-122"/>
                <a:ea typeface="华文楷体" panose="02010600040101010101" pitchFamily="2" charset="-122"/>
              </a:rPr>
              <a:t>                                   </a:t>
            </a:r>
            <a:r>
              <a:rPr lang="en-US" altLang="zh-CN" sz="3200">
                <a:latin typeface="华文楷体" pitchFamily="2" charset="-122"/>
                <a:ea typeface="华文楷体" panose="02010600040101010101" pitchFamily="2" charset="-122"/>
              </a:rPr>
              <a:t>——</a:t>
            </a:r>
            <a:r>
              <a:rPr lang="zh-CN" altLang="en-US" sz="3200">
                <a:latin typeface="华文楷体" pitchFamily="2" charset="-122"/>
                <a:ea typeface="华文楷体" panose="02010600040101010101" pitchFamily="2" charset="-122"/>
              </a:rPr>
              <a:t>违反不矛盾律</a:t>
            </a:r>
          </a:p>
          <a:p>
            <a:endParaRPr lang="en-US" altLang="zh-CN" sz="3200">
              <a:latin typeface="华文楷体"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85" y="1727835"/>
            <a:ext cx="6681470"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下列句子违背了哪一逻辑规律？</a:t>
            </a:r>
            <a:endParaRPr lang="zh-CN" altLang="en-US" sz="3000">
              <a:solidFill>
                <a:prstClr val="black"/>
              </a:solidFill>
              <a:latin typeface="黑体" panose="02010609060101010101" pitchFamily="49" charset="-122"/>
              <a:ea typeface="黑体" pitchFamily="49" charset="-122"/>
            </a:endParaRPr>
          </a:p>
        </p:txBody>
      </p:sp>
      <p:sp>
        <p:nvSpPr>
          <p:cNvPr id="3" name="文本框 2"/>
          <p:cNvSpPr txBox="1"/>
          <p:nvPr>
            <p:custDataLst>
              <p:tags r:id="rId4"/>
            </p:custDataLst>
          </p:nvPr>
        </p:nvSpPr>
        <p:spPr>
          <a:xfrm>
            <a:off x="968375" y="3258185"/>
            <a:ext cx="7245985" cy="645160"/>
          </a:xfrm>
          <a:prstGeom prst="rect">
            <a:avLst/>
          </a:prstGeom>
          <a:noFill/>
        </p:spPr>
        <p:txBody>
          <a:bodyPr wrap="square" rtlCol="0">
            <a:spAutoFit/>
          </a:bodyPr>
          <a:lstStyle/>
          <a:p>
            <a:endParaRPr lang="zh-CN" altLang="en-US" sz="3600">
              <a:latin typeface="华文楷体" pitchFamily="2" charset="-122"/>
              <a:ea typeface="华文楷体" panose="02010600040101010101" pitchFamily="2" charset="-122"/>
            </a:endParaRPr>
          </a:p>
        </p:txBody>
      </p:sp>
      <p:sp>
        <p:nvSpPr>
          <p:cNvPr id="2" name="文本框 1"/>
          <p:cNvSpPr txBox="1"/>
          <p:nvPr>
            <p:custDataLst>
              <p:tags r:id="rId5"/>
            </p:custDataLst>
          </p:nvPr>
        </p:nvSpPr>
        <p:spPr>
          <a:xfrm>
            <a:off x="833120" y="2527935"/>
            <a:ext cx="11026775" cy="2861310"/>
          </a:xfrm>
          <a:prstGeom prst="rect">
            <a:avLst/>
          </a:prstGeom>
          <a:noFill/>
        </p:spPr>
        <p:txBody>
          <a:bodyPr wrap="square" rtlCol="0">
            <a:spAutoFit/>
          </a:bodyPr>
          <a:lstStyle/>
          <a:p>
            <a:r>
              <a:rPr lang="zh-CN" altLang="en-US" sz="4400">
                <a:latin typeface="华文楷体" pitchFamily="2" charset="-122"/>
                <a:ea typeface="华文楷体" panose="02010600040101010101" pitchFamily="2" charset="-122"/>
              </a:rPr>
              <a:t>（</a:t>
            </a:r>
            <a:r>
              <a:rPr lang="en-US" altLang="zh-CN" sz="4400">
                <a:latin typeface="华文楷体" pitchFamily="2" charset="-122"/>
                <a:ea typeface="华文楷体" panose="02010600040101010101" pitchFamily="2" charset="-122"/>
              </a:rPr>
              <a:t>3</a:t>
            </a:r>
            <a:r>
              <a:rPr lang="zh-CN" altLang="en-US" sz="4400">
                <a:latin typeface="华文楷体" pitchFamily="2" charset="-122"/>
                <a:ea typeface="华文楷体" panose="02010600040101010101" pitchFamily="2" charset="-122"/>
              </a:rPr>
              <a:t>）唐苏味道初拜相，依违无所发明，具位而已。常谓人曰：</a:t>
            </a:r>
            <a:r>
              <a:rPr lang="en-US" altLang="zh-CN" sz="4400">
                <a:latin typeface="华文楷体" pitchFamily="2" charset="-122"/>
                <a:ea typeface="华文楷体" panose="02010600040101010101" pitchFamily="2" charset="-122"/>
              </a:rPr>
              <a:t>“</a:t>
            </a:r>
            <a:r>
              <a:rPr lang="zh-CN" altLang="en-US" sz="4400">
                <a:latin typeface="华文楷体" pitchFamily="2" charset="-122"/>
                <a:ea typeface="华文楷体" panose="02010600040101010101" pitchFamily="2" charset="-122"/>
              </a:rPr>
              <a:t>决事不欲明白，误则有悔，摸棱持两端可也。</a:t>
            </a:r>
            <a:r>
              <a:rPr lang="en-US" altLang="zh-CN" sz="4400">
                <a:latin typeface="华文楷体" pitchFamily="2" charset="-122"/>
                <a:ea typeface="华文楷体" panose="02010600040101010101" pitchFamily="2" charset="-122"/>
              </a:rPr>
              <a:t>”</a:t>
            </a:r>
            <a:endParaRPr lang="zh-CN" altLang="en-US" sz="4800">
              <a:latin typeface="华文楷体" pitchFamily="2" charset="-122"/>
              <a:ea typeface="华文楷体" panose="02010600040101010101" pitchFamily="2" charset="-122"/>
            </a:endParaRPr>
          </a:p>
          <a:p>
            <a:pPr algn="r"/>
            <a:r>
              <a:rPr lang="en-US" altLang="zh-CN" sz="4800">
                <a:latin typeface="华文楷体" pitchFamily="2" charset="-122"/>
                <a:ea typeface="华文楷体" panose="02010600040101010101" pitchFamily="2" charset="-122"/>
              </a:rPr>
              <a:t>                    </a:t>
            </a:r>
            <a:r>
              <a:rPr lang="en-US" altLang="zh-CN" sz="4400">
                <a:latin typeface="华文楷体" pitchFamily="2" charset="-122"/>
                <a:ea typeface="华文楷体" panose="02010600040101010101" pitchFamily="2" charset="-122"/>
              </a:rPr>
              <a:t> ——</a:t>
            </a:r>
            <a:r>
              <a:rPr lang="zh-CN" altLang="en-US" sz="4400">
                <a:latin typeface="华文楷体" pitchFamily="2" charset="-122"/>
                <a:ea typeface="华文楷体" panose="02010600040101010101" pitchFamily="2" charset="-122"/>
              </a:rPr>
              <a:t>违反排中律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90564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下列句子违背了哪些逻辑规律？</a:t>
            </a:r>
            <a:endParaRPr lang="zh-CN" altLang="en-US" sz="3000">
              <a:solidFill>
                <a:prstClr val="black"/>
              </a:solidFill>
              <a:latin typeface="黑体" panose="02010609060101010101" pitchFamily="49" charset="-122"/>
              <a:ea typeface="黑体" pitchFamily="49" charset="-122"/>
            </a:endParaRPr>
          </a:p>
        </p:txBody>
      </p:sp>
      <p:sp>
        <p:nvSpPr>
          <p:cNvPr id="3" name="文本框 2"/>
          <p:cNvSpPr txBox="1"/>
          <p:nvPr>
            <p:custDataLst>
              <p:tags r:id="rId4"/>
            </p:custDataLst>
          </p:nvPr>
        </p:nvSpPr>
        <p:spPr>
          <a:xfrm>
            <a:off x="504190" y="2420620"/>
            <a:ext cx="11419205" cy="2799715"/>
          </a:xfrm>
          <a:prstGeom prst="rect">
            <a:avLst/>
          </a:prstGeom>
          <a:noFill/>
        </p:spPr>
        <p:txBody>
          <a:bodyPr wrap="square" rtlCol="0">
            <a:spAutoFit/>
          </a:bodyPr>
          <a:lstStyle/>
          <a:p>
            <a:pPr algn="l"/>
            <a:r>
              <a:rPr lang="zh-CN" altLang="en-US" sz="3600">
                <a:latin typeface="华文楷体" pitchFamily="2" charset="-122"/>
                <a:ea typeface="华文楷体" panose="02010600040101010101" pitchFamily="2" charset="-122"/>
              </a:rPr>
              <a:t>（</a:t>
            </a:r>
            <a:r>
              <a:rPr lang="en-US" altLang="zh-CN" sz="3600">
                <a:latin typeface="华文楷体" pitchFamily="2" charset="-122"/>
                <a:ea typeface="华文楷体" panose="02010600040101010101" pitchFamily="2" charset="-122"/>
              </a:rPr>
              <a:t>4</a:t>
            </a:r>
            <a:r>
              <a:rPr lang="zh-CN" altLang="en-US" sz="3600">
                <a:latin typeface="华文楷体" pitchFamily="2" charset="-122"/>
                <a:ea typeface="华文楷体" panose="02010600040101010101" pitchFamily="2" charset="-122"/>
              </a:rPr>
              <a:t>）</a:t>
            </a:r>
            <a:r>
              <a:rPr lang="zh-CN" altLang="en-US" sz="4000">
                <a:latin typeface="华文楷体" pitchFamily="2" charset="-122"/>
                <a:ea typeface="华文楷体" panose="02010600040101010101" pitchFamily="2" charset="-122"/>
              </a:rPr>
              <a:t>“有过于江上者，见人方引婴儿而欲投之江中。婴儿啼。人问其故。曰：‘此其父善游’”（《吕氏春秋》）</a:t>
            </a:r>
            <a:r>
              <a:rPr lang="en-US" altLang="zh-CN" sz="6000">
                <a:latin typeface="华文楷体" pitchFamily="2" charset="-122"/>
                <a:ea typeface="华文楷体" panose="02010600040101010101" pitchFamily="2" charset="-122"/>
              </a:rPr>
              <a:t>    </a:t>
            </a:r>
            <a:r>
              <a:rPr lang="en-US" altLang="zh-CN" sz="3600">
                <a:latin typeface="华文楷体" pitchFamily="2" charset="-122"/>
                <a:ea typeface="华文楷体" panose="02010600040101010101" pitchFamily="2" charset="-122"/>
              </a:rPr>
              <a:t>                                   </a:t>
            </a:r>
          </a:p>
          <a:p>
            <a:pPr algn="r"/>
            <a:r>
              <a:rPr lang="en-US" altLang="zh-CN" sz="3600">
                <a:latin typeface="华文楷体" pitchFamily="2" charset="-122"/>
                <a:ea typeface="华文楷体" panose="02010600040101010101" pitchFamily="2" charset="-122"/>
              </a:rPr>
              <a:t>                               ——</a:t>
            </a:r>
            <a:r>
              <a:rPr lang="zh-CN" altLang="en-US" sz="3600">
                <a:latin typeface="华文楷体" pitchFamily="2" charset="-122"/>
                <a:ea typeface="华文楷体" panose="02010600040101010101" pitchFamily="2" charset="-122"/>
              </a:rPr>
              <a:t>违反充足理由律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分析下列对话的逻辑</a:t>
            </a:r>
          </a:p>
        </p:txBody>
      </p:sp>
      <p:sp>
        <p:nvSpPr>
          <p:cNvPr id="2" name="内容占位符 1"/>
          <p:cNvSpPr>
            <a:spLocks noGrp="1"/>
          </p:cNvSpPr>
          <p:nvPr>
            <p:ph idx="1"/>
            <p:custDataLst>
              <p:tags r:id="rId4"/>
            </p:custDataLst>
          </p:nvPr>
        </p:nvSpPr>
        <p:spPr>
          <a:xfrm>
            <a:off x="419735" y="2420620"/>
            <a:ext cx="10954385" cy="3493135"/>
          </a:xfrm>
        </p:spPr>
        <p:txBody>
          <a:bodyPr>
            <a:normAutofit fontScale="97500"/>
          </a:bodyPr>
          <a:lstStyle/>
          <a:p>
            <a:r>
              <a:rPr lang="en-US" altLang="zh-CN">
                <a:cs typeface="华文楷体" panose="02010600040101010101" pitchFamily="2" charset="-122"/>
              </a:rPr>
              <a:t>   </a:t>
            </a:r>
          </a:p>
          <a:p>
            <a:r>
              <a:rPr lang="zh-CN" altLang="en-US">
                <a:cs typeface="华文楷体" panose="02010600040101010101" pitchFamily="2" charset="-122"/>
              </a:rPr>
              <a:t>晋平公问于祁黄羊曰：</a:t>
            </a:r>
            <a:r>
              <a:rPr lang="en-US" altLang="zh-CN">
                <a:cs typeface="华文楷体" panose="02010600040101010101" pitchFamily="2" charset="-122"/>
              </a:rPr>
              <a:t>“</a:t>
            </a:r>
            <a:r>
              <a:rPr lang="zh-CN" altLang="en-US">
                <a:cs typeface="华文楷体" panose="02010600040101010101" pitchFamily="2" charset="-122"/>
              </a:rPr>
              <a:t>南阳无令，其谁可为之？</a:t>
            </a:r>
            <a:r>
              <a:rPr lang="en-US" altLang="zh-CN">
                <a:cs typeface="华文楷体" panose="02010600040101010101" pitchFamily="2" charset="-122"/>
              </a:rPr>
              <a:t>”</a:t>
            </a:r>
            <a:r>
              <a:rPr lang="zh-CN" altLang="en-US">
                <a:cs typeface="华文楷体" panose="02010600040101010101" pitchFamily="2" charset="-122"/>
              </a:rPr>
              <a:t>祁黄羊对曰：</a:t>
            </a:r>
            <a:r>
              <a:rPr lang="en-US" altLang="zh-CN">
                <a:cs typeface="华文楷体" panose="02010600040101010101" pitchFamily="2" charset="-122"/>
              </a:rPr>
              <a:t>“</a:t>
            </a:r>
            <a:r>
              <a:rPr lang="zh-CN" altLang="en-US">
                <a:cs typeface="华文楷体" panose="02010600040101010101" pitchFamily="2" charset="-122"/>
              </a:rPr>
              <a:t>解狐可。</a:t>
            </a:r>
            <a:r>
              <a:rPr lang="en-US" altLang="zh-CN">
                <a:cs typeface="华文楷体" panose="02010600040101010101" pitchFamily="2" charset="-122"/>
              </a:rPr>
              <a:t>”</a:t>
            </a:r>
            <a:r>
              <a:rPr lang="zh-CN" altLang="en-US">
                <a:cs typeface="华文楷体" panose="02010600040101010101" pitchFamily="2" charset="-122"/>
              </a:rPr>
              <a:t>平公曰：</a:t>
            </a:r>
            <a:r>
              <a:rPr lang="en-US" altLang="zh-CN">
                <a:cs typeface="华文楷体" panose="02010600040101010101" pitchFamily="2" charset="-122"/>
              </a:rPr>
              <a:t>“</a:t>
            </a:r>
            <a:r>
              <a:rPr lang="zh-CN" altLang="en-US">
                <a:cs typeface="华文楷体" panose="02010600040101010101" pitchFamily="2" charset="-122"/>
              </a:rPr>
              <a:t>解狐非子之仇也？</a:t>
            </a:r>
            <a:r>
              <a:rPr lang="en-US" altLang="zh-CN">
                <a:cs typeface="华文楷体" panose="02010600040101010101" pitchFamily="2" charset="-122"/>
              </a:rPr>
              <a:t>”</a:t>
            </a:r>
            <a:r>
              <a:rPr lang="zh-CN" altLang="en-US">
                <a:cs typeface="华文楷体" panose="02010600040101010101" pitchFamily="2" charset="-122"/>
              </a:rPr>
              <a:t>对曰：</a:t>
            </a:r>
            <a:r>
              <a:rPr lang="en-US" altLang="zh-CN">
                <a:cs typeface="华文楷体" panose="02010600040101010101" pitchFamily="2" charset="-122"/>
              </a:rPr>
              <a:t>“</a:t>
            </a:r>
            <a:r>
              <a:rPr lang="zh-CN" altLang="en-US">
                <a:cs typeface="华文楷体" panose="02010600040101010101" pitchFamily="2" charset="-122"/>
              </a:rPr>
              <a:t>君问可，非问臣之仇也。</a:t>
            </a:r>
            <a:r>
              <a:rPr lang="en-US" altLang="zh-CN">
                <a:cs typeface="华文楷体" panose="02010600040101010101" pitchFamily="2" charset="-122"/>
              </a:rPr>
              <a:t>”</a:t>
            </a:r>
            <a:r>
              <a:rPr lang="zh-CN" altLang="en-US">
                <a:cs typeface="华文楷体" panose="02010600040101010101" pitchFamily="2" charset="-122"/>
              </a:rPr>
              <a:t>平公曰：</a:t>
            </a:r>
            <a:r>
              <a:rPr lang="en-US" altLang="zh-CN">
                <a:cs typeface="华文楷体" panose="02010600040101010101" pitchFamily="2" charset="-122"/>
              </a:rPr>
              <a:t>“</a:t>
            </a:r>
            <a:r>
              <a:rPr lang="zh-CN" altLang="en-US">
                <a:cs typeface="华文楷体" panose="02010600040101010101" pitchFamily="2" charset="-122"/>
              </a:rPr>
              <a:t>善。</a:t>
            </a:r>
            <a:r>
              <a:rPr lang="en-US" altLang="zh-CN">
                <a:cs typeface="华文楷体" panose="02010600040101010101" pitchFamily="2" charset="-122"/>
              </a:rPr>
              <a:t>”</a:t>
            </a:r>
            <a:r>
              <a:rPr lang="zh-CN" altLang="en-US">
                <a:cs typeface="华文楷体" panose="02010600040101010101" pitchFamily="2" charset="-122"/>
              </a:rPr>
              <a:t>遂用之。国人皆称善焉。（</a:t>
            </a:r>
            <a:r>
              <a:rPr lang="zh-CN" altLang="en-US">
                <a:cs typeface="华文楷体" panose="02010600040101010101" pitchFamily="2" charset="-122"/>
                <a:sym typeface="+mn-ea"/>
              </a:rPr>
              <a:t>《吕氏春秋∙去私》）</a:t>
            </a:r>
            <a:endParaRPr lang="zh-CN" altLang="en-US">
              <a:cs typeface="华文楷体" panose="02010600040101010101" pitchFamily="2" charset="-122"/>
            </a:endParaRPr>
          </a:p>
          <a:p>
            <a:pPr algn="r"/>
            <a:r>
              <a:rPr lang="en-US" altLang="zh-CN">
                <a:cs typeface="华文楷体" panose="02010600040101010101" pitchFamily="2" charset="-122"/>
              </a:rPr>
              <a:t>——</a:t>
            </a:r>
            <a:r>
              <a:rPr lang="zh-CN" altLang="en-US">
                <a:cs typeface="华文楷体" panose="02010600040101010101" pitchFamily="2" charset="-122"/>
              </a:rPr>
              <a:t>对同一律的维护</a:t>
            </a:r>
          </a:p>
          <a:p>
            <a:r>
              <a:rPr lang="zh-CN" altLang="en-US">
                <a:cs typeface="华文楷体" panose="02010600040101010101" pitchFamily="2" charset="-122"/>
              </a:rPr>
              <a:t>平公：谁能当县令</a:t>
            </a:r>
            <a:r>
              <a:rPr lang="en-US" altLang="zh-CN">
                <a:cs typeface="华文楷体" panose="02010600040101010101" pitchFamily="2" charset="-122"/>
              </a:rPr>
              <a:t>——</a:t>
            </a:r>
            <a:r>
              <a:rPr lang="zh-CN" altLang="en-US">
                <a:cs typeface="华文楷体" panose="02010600040101010101" pitchFamily="2" charset="-122"/>
              </a:rPr>
              <a:t>解狐是你的仇人</a:t>
            </a:r>
          </a:p>
          <a:p>
            <a:r>
              <a:rPr lang="zh-CN" altLang="en-US">
                <a:cs typeface="华文楷体" panose="02010600040101010101" pitchFamily="2" charset="-122"/>
              </a:rPr>
              <a:t>祁黄羊：解狐可以</a:t>
            </a:r>
            <a:r>
              <a:rPr lang="en-US" altLang="zh-CN">
                <a:cs typeface="华文楷体" panose="02010600040101010101" pitchFamily="2" charset="-122"/>
              </a:rPr>
              <a:t>——</a:t>
            </a:r>
            <a:r>
              <a:rPr lang="zh-CN" altLang="en-US">
                <a:cs typeface="华文楷体" panose="02010600040101010101" pitchFamily="2" charset="-122"/>
              </a:rPr>
              <a:t>解狐虽然是仇人，但是可以胜任县令之职。       </a:t>
            </a:r>
          </a:p>
          <a:p>
            <a:endParaRPr lang="zh-CN" altLang="en-US">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常见的逻辑谬误</a:t>
            </a:r>
          </a:p>
        </p:txBody>
      </p:sp>
      <p:sp>
        <p:nvSpPr>
          <p:cNvPr id="2" name="内容占位符 1"/>
          <p:cNvSpPr>
            <a:spLocks noGrp="1"/>
          </p:cNvSpPr>
          <p:nvPr>
            <p:ph idx="1"/>
            <p:custDataLst>
              <p:tags r:id="rId4"/>
            </p:custDataLst>
          </p:nvPr>
        </p:nvSpPr>
        <p:spPr>
          <a:xfrm>
            <a:off x="850265" y="2527300"/>
            <a:ext cx="6789420" cy="3185795"/>
          </a:xfrm>
        </p:spPr>
        <p:txBody>
          <a:bodyPr>
            <a:normAutofit fontScale="92500" lnSpcReduction="20000"/>
          </a:bodyPr>
          <a:lstStyle/>
          <a:p>
            <a:r>
              <a:rPr lang="zh-CN" altLang="en-US" sz="3200"/>
              <a:t>一、概念含义前后不一致</a:t>
            </a:r>
          </a:p>
          <a:p>
            <a:r>
              <a:rPr lang="zh-CN" altLang="en-US" sz="3200"/>
              <a:t>二、立场自相矛盾</a:t>
            </a:r>
          </a:p>
          <a:p>
            <a:r>
              <a:rPr lang="zh-CN" altLang="en-US" sz="3200"/>
              <a:t>三、态度模棱两可</a:t>
            </a:r>
          </a:p>
          <a:p>
            <a:r>
              <a:rPr lang="zh-CN" altLang="en-US" sz="3200"/>
              <a:t>四、理由站不住脚（推不出结论）</a:t>
            </a:r>
          </a:p>
          <a:p>
            <a:r>
              <a:rPr lang="en-US" altLang="zh-CN" sz="3200"/>
              <a:t>……</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指出下列语句的逻辑错误</a:t>
            </a:r>
          </a:p>
        </p:txBody>
      </p:sp>
      <p:sp>
        <p:nvSpPr>
          <p:cNvPr id="2" name="内容占位符 1"/>
          <p:cNvSpPr>
            <a:spLocks noGrp="1"/>
          </p:cNvSpPr>
          <p:nvPr>
            <p:ph idx="1"/>
            <p:custDataLst>
              <p:tags r:id="rId4"/>
            </p:custDataLst>
          </p:nvPr>
        </p:nvSpPr>
        <p:spPr>
          <a:xfrm>
            <a:off x="101600" y="2527300"/>
            <a:ext cx="11923395" cy="3358515"/>
          </a:xfrm>
        </p:spPr>
        <p:txBody>
          <a:bodyPr>
            <a:noAutofit/>
          </a:bodyPr>
          <a:lstStyle/>
          <a:p>
            <a:pPr>
              <a:lnSpc>
                <a:spcPct val="110000"/>
              </a:lnSpc>
            </a:pPr>
            <a:r>
              <a:rPr lang="en-US" altLang="zh-CN">
                <a:latin typeface="微软雅黑" pitchFamily="34" charset="-122"/>
                <a:ea typeface="微软雅黑" pitchFamily="34" charset="-122"/>
              </a:rPr>
              <a:t>①</a:t>
            </a:r>
            <a:r>
              <a:rPr lang="zh-CN" altLang="en-US"/>
              <a:t>鲁迅的作品不是一天能读完的，《孔乙己》是鲁迅的作品，所以，《孔乙己》不是一天能读完的。</a:t>
            </a:r>
          </a:p>
          <a:p>
            <a:pPr algn="r">
              <a:lnSpc>
                <a:spcPct val="110000"/>
              </a:lnSpc>
            </a:pPr>
            <a:r>
              <a:rPr lang="en-US" altLang="zh-CN"/>
              <a:t>                                ——</a:t>
            </a:r>
            <a:r>
              <a:rPr lang="zh-CN" altLang="zh-CN" sz="2400"/>
              <a:t>偷换概念，违反同一律</a:t>
            </a:r>
            <a:r>
              <a:rPr lang="zh-CN" altLang="en-US" sz="2400">
                <a:sym typeface="+mn-ea"/>
              </a:rPr>
              <a:t> </a:t>
            </a:r>
          </a:p>
          <a:p>
            <a:pPr>
              <a:lnSpc>
                <a:spcPct val="110000"/>
              </a:lnSpc>
            </a:pPr>
            <a:r>
              <a:rPr lang="en-US" altLang="zh-CN" sz="2400"/>
              <a:t>“</a:t>
            </a:r>
            <a:r>
              <a:rPr lang="zh-CN" altLang="en-US" sz="2400"/>
              <a:t>鲁迅的作品</a:t>
            </a:r>
            <a:r>
              <a:rPr lang="en-US" altLang="zh-CN" sz="2400"/>
              <a:t>”</a:t>
            </a:r>
            <a:r>
              <a:rPr lang="zh-CN" altLang="en-US" sz="2400"/>
              <a:t>在大前提中指鲁迅著作的总称，在小前提中</a:t>
            </a:r>
            <a:r>
              <a:rPr lang="en-US" altLang="zh-CN" sz="2400"/>
              <a:t>“</a:t>
            </a:r>
            <a:r>
              <a:rPr lang="zh-CN" altLang="en-US" sz="2400"/>
              <a:t>各个</a:t>
            </a:r>
            <a:r>
              <a:rPr lang="en-US" altLang="zh-CN" sz="2400"/>
              <a:t>”</a:t>
            </a:r>
            <a:r>
              <a:rPr lang="zh-CN" altLang="en-US" sz="2400"/>
              <a:t>作品的通称。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27260" y="1727711"/>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指出下列语句的逻辑错误</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925830" y="2527300"/>
            <a:ext cx="11021695" cy="3183890"/>
          </a:xfrm>
        </p:spPr>
        <p:txBody>
          <a:bodyPr>
            <a:noAutofit/>
          </a:bodyPr>
          <a:lstStyle/>
          <a:p>
            <a:pPr marL="0" indent="0">
              <a:buNone/>
            </a:pPr>
            <a:endParaRPr lang="zh-CN" altLang="en-US" sz="2400"/>
          </a:p>
          <a:p>
            <a:pPr>
              <a:lnSpc>
                <a:spcPct val="120000"/>
              </a:lnSpc>
            </a:pPr>
            <a:r>
              <a:rPr lang="en-US" altLang="zh-CN"/>
              <a:t>②</a:t>
            </a:r>
            <a:r>
              <a:rPr lang="zh-CN" altLang="en-US">
                <a:solidFill>
                  <a:schemeClr val="tx1"/>
                </a:solidFill>
              </a:rPr>
              <a:t>庄子曰：</a:t>
            </a:r>
            <a:r>
              <a:rPr lang="en-US" altLang="zh-CN">
                <a:solidFill>
                  <a:schemeClr val="tx1"/>
                </a:solidFill>
              </a:rPr>
              <a:t>“</a:t>
            </a:r>
            <a:r>
              <a:rPr lang="zh-CN" altLang="en-US">
                <a:solidFill>
                  <a:schemeClr val="tx1"/>
                </a:solidFill>
              </a:rPr>
              <a:t>请循其本。子曰</a:t>
            </a:r>
            <a:r>
              <a:rPr lang="en-US" altLang="zh-CN">
                <a:solidFill>
                  <a:schemeClr val="tx1"/>
                </a:solidFill>
              </a:rPr>
              <a:t>‘</a:t>
            </a:r>
            <a:r>
              <a:rPr lang="zh-CN" altLang="en-US">
                <a:solidFill>
                  <a:schemeClr val="tx1"/>
                </a:solidFill>
              </a:rPr>
              <a:t>汝安知鱼乐</a:t>
            </a:r>
            <a:r>
              <a:rPr lang="en-US" altLang="zh-CN">
                <a:solidFill>
                  <a:schemeClr val="tx1"/>
                </a:solidFill>
              </a:rPr>
              <a:t>’</a:t>
            </a:r>
            <a:r>
              <a:rPr lang="zh-CN" altLang="en-US">
                <a:solidFill>
                  <a:schemeClr val="tx1"/>
                </a:solidFill>
              </a:rPr>
              <a:t>云者，既已知吾知之而问我。我知之濠上也。</a:t>
            </a:r>
            <a:r>
              <a:rPr lang="en-US" altLang="zh-CN">
                <a:solidFill>
                  <a:schemeClr val="tx1"/>
                </a:solidFill>
              </a:rPr>
              <a:t>”</a:t>
            </a:r>
          </a:p>
          <a:p>
            <a:pPr algn="r">
              <a:lnSpc>
                <a:spcPct val="120000"/>
              </a:lnSpc>
            </a:pPr>
            <a:r>
              <a:rPr lang="en-US" altLang="zh-CN">
                <a:solidFill>
                  <a:schemeClr val="tx1"/>
                </a:solidFill>
              </a:rPr>
              <a:t>       ——</a:t>
            </a:r>
            <a:r>
              <a:rPr lang="zh-CN" altLang="en-US">
                <a:solidFill>
                  <a:schemeClr val="tx1"/>
                </a:solidFill>
              </a:rPr>
              <a:t>偷换概念，</a:t>
            </a:r>
            <a:r>
              <a:rPr lang="zh-CN" altLang="en-US">
                <a:sym typeface="+mn-ea"/>
              </a:rPr>
              <a:t>违反同一律</a:t>
            </a:r>
            <a:endParaRPr lang="zh-CN" altLang="en-US">
              <a:solidFill>
                <a:schemeClr val="tx1"/>
              </a:solidFill>
            </a:endParaRPr>
          </a:p>
          <a:p>
            <a:pPr algn="r">
              <a:lnSpc>
                <a:spcPct val="120000"/>
              </a:lnSpc>
            </a:pPr>
            <a:r>
              <a:rPr lang="zh-CN" altLang="en-US">
                <a:solidFill>
                  <a:schemeClr val="tx1"/>
                </a:solidFill>
              </a:rPr>
              <a:t>     安：怎么</a:t>
            </a:r>
            <a:r>
              <a:rPr lang="en-US" altLang="zh-CN">
                <a:solidFill>
                  <a:schemeClr val="tx1"/>
                </a:solidFill>
              </a:rPr>
              <a:t>/</a:t>
            </a:r>
            <a:r>
              <a:rPr lang="zh-CN" altLang="en-US">
                <a:solidFill>
                  <a:schemeClr val="tx1"/>
                </a:solidFill>
              </a:rPr>
              <a:t>在哪里</a:t>
            </a:r>
            <a:r>
              <a:rPr lang="zh-CN" altLang="en-US" sz="2400">
                <a:solidFill>
                  <a:schemeClr val="tx1"/>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指出下列语句的逻辑错误</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850265" y="2527300"/>
            <a:ext cx="11033125" cy="3185795"/>
          </a:xfrm>
        </p:spPr>
        <p:txBody>
          <a:bodyPr>
            <a:normAutofit fontScale="32500" lnSpcReduction="10000"/>
          </a:bodyPr>
          <a:lstStyle/>
          <a:p>
            <a:pPr marL="0" indent="0">
              <a:buNone/>
            </a:pPr>
            <a:endParaRPr lang="zh-CN" altLang="en-US" sz="3200"/>
          </a:p>
          <a:p>
            <a:pPr>
              <a:lnSpc>
                <a:spcPct val="90000"/>
              </a:lnSpc>
            </a:pPr>
            <a:r>
              <a:rPr lang="zh-CN" altLang="en-US" sz="11200">
                <a:solidFill>
                  <a:schemeClr val="tx1"/>
                </a:solidFill>
              </a:rPr>
              <a:t>③</a:t>
            </a:r>
            <a:r>
              <a:rPr lang="en-US" altLang="zh-CN" sz="11200">
                <a:solidFill>
                  <a:schemeClr val="tx1"/>
                </a:solidFill>
              </a:rPr>
              <a:t>“</a:t>
            </a:r>
            <a:r>
              <a:rPr lang="zh-CN" altLang="en-US" sz="11200">
                <a:solidFill>
                  <a:schemeClr val="tx1"/>
                </a:solidFill>
              </a:rPr>
              <a:t>服务员同志，请当心，你的手指浸到我的汤里去了。</a:t>
            </a:r>
            <a:r>
              <a:rPr lang="en-US" altLang="zh-CN" sz="11200">
                <a:solidFill>
                  <a:schemeClr val="tx1"/>
                </a:solidFill>
              </a:rPr>
              <a:t>”</a:t>
            </a:r>
          </a:p>
          <a:p>
            <a:pPr>
              <a:lnSpc>
                <a:spcPct val="90000"/>
              </a:lnSpc>
            </a:pPr>
            <a:r>
              <a:rPr lang="en-US" altLang="zh-CN" sz="11200">
                <a:solidFill>
                  <a:schemeClr val="tx1"/>
                </a:solidFill>
              </a:rPr>
              <a:t>    “</a:t>
            </a:r>
            <a:r>
              <a:rPr lang="zh-CN" altLang="en-US" sz="11200">
                <a:solidFill>
                  <a:schemeClr val="tx1"/>
                </a:solidFill>
              </a:rPr>
              <a:t>没有关系，汤不烫，我不痛。</a:t>
            </a:r>
            <a:r>
              <a:rPr lang="en-US" altLang="zh-CN" sz="11200">
                <a:solidFill>
                  <a:schemeClr val="tx1"/>
                </a:solidFill>
              </a:rPr>
              <a:t>”</a:t>
            </a:r>
          </a:p>
          <a:p>
            <a:pPr algn="r">
              <a:lnSpc>
                <a:spcPct val="90000"/>
              </a:lnSpc>
            </a:pPr>
            <a:r>
              <a:rPr lang="en-US" altLang="zh-CN" sz="11200">
                <a:solidFill>
                  <a:schemeClr val="tx1"/>
                </a:solidFill>
              </a:rPr>
              <a:t>                       ——</a:t>
            </a:r>
            <a:r>
              <a:rPr lang="zh-CN" altLang="en-US" sz="11200">
                <a:solidFill>
                  <a:schemeClr val="tx1"/>
                </a:solidFill>
              </a:rPr>
              <a:t>偷换论题，违反同一律</a:t>
            </a:r>
            <a:endParaRPr lang="zh-CN" altLang="en-US" sz="11200">
              <a:solidFill>
                <a:srgbClr val="FF0000"/>
              </a:solidFill>
            </a:endParaRPr>
          </a:p>
          <a:p>
            <a:pPr algn="r">
              <a:lnSpc>
                <a:spcPct val="90000"/>
              </a:lnSpc>
            </a:pPr>
            <a:r>
              <a:rPr lang="zh-CN" altLang="en-US" sz="11200">
                <a:solidFill>
                  <a:schemeClr val="tx1"/>
                </a:solidFill>
              </a:rPr>
              <a:t>                               卫生状态</a:t>
            </a:r>
            <a:r>
              <a:rPr lang="en-US" altLang="zh-CN" sz="11200">
                <a:solidFill>
                  <a:schemeClr val="tx1"/>
                </a:solidFill>
              </a:rPr>
              <a:t>——</a:t>
            </a:r>
            <a:r>
              <a:rPr lang="zh-CN" altLang="en-US" sz="11200">
                <a:solidFill>
                  <a:schemeClr val="tx1"/>
                </a:solidFill>
              </a:rPr>
              <a:t>汤的温度</a:t>
            </a:r>
            <a:endParaRPr lang="en-US" altLang="zh-CN" sz="11200">
              <a:solidFill>
                <a:schemeClr val="tx1"/>
              </a:solidFill>
            </a:endParaRPr>
          </a:p>
          <a:p>
            <a:endParaRPr lang="en-US" altLang="zh-CN" sz="1120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逻辑的基本概念</a:t>
            </a:r>
          </a:p>
        </p:txBody>
      </p:sp>
      <p:sp>
        <p:nvSpPr>
          <p:cNvPr id="2" name="文本框 1"/>
          <p:cNvSpPr txBox="1"/>
          <p:nvPr>
            <p:custDataLst>
              <p:tags r:id="rId4"/>
            </p:custDataLst>
          </p:nvPr>
        </p:nvSpPr>
        <p:spPr>
          <a:xfrm>
            <a:off x="743585" y="2970530"/>
            <a:ext cx="11213465" cy="1938020"/>
          </a:xfrm>
          <a:prstGeom prst="rect">
            <a:avLst/>
          </a:prstGeom>
          <a:noFill/>
        </p:spPr>
        <p:txBody>
          <a:bodyPr wrap="square" rtlCol="0">
            <a:spAutoFit/>
          </a:bodyPr>
          <a:lstStyle/>
          <a:p>
            <a:r>
              <a:rPr lang="zh-CN" altLang="en-US" sz="4000">
                <a:latin typeface="华文楷体" pitchFamily="2" charset="-122"/>
                <a:ea typeface="华文楷体" panose="02010600040101010101" pitchFamily="2" charset="-122"/>
              </a:rPr>
              <a:t>命题：判断性语句。</a:t>
            </a:r>
          </a:p>
          <a:p>
            <a:r>
              <a:rPr lang="zh-CN" altLang="en-US" sz="4000">
                <a:latin typeface="华文楷体" pitchFamily="2" charset="-122"/>
                <a:ea typeface="华文楷体" panose="02010600040101010101" pitchFamily="2" charset="-122"/>
              </a:rPr>
              <a:t>推理：将一组命题结合起来的过程。</a:t>
            </a:r>
          </a:p>
          <a:p>
            <a:r>
              <a:rPr lang="zh-CN" altLang="en-US" sz="4000">
                <a:latin typeface="华文楷体" pitchFamily="2" charset="-122"/>
                <a:ea typeface="华文楷体" panose="02010600040101010101" pitchFamily="2" charset="-122"/>
              </a:rPr>
              <a:t>论证：用某些理由支持某一结论的思维方法。</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指出下列语句的逻辑错误</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850265" y="2527300"/>
            <a:ext cx="10900410" cy="3185795"/>
          </a:xfrm>
        </p:spPr>
        <p:txBody>
          <a:bodyPr>
            <a:normAutofit/>
          </a:bodyPr>
          <a:lstStyle/>
          <a:p>
            <a:pPr marL="0" indent="0">
              <a:buNone/>
            </a:pPr>
            <a:endParaRPr lang="zh-CN" altLang="en-US" sz="3200"/>
          </a:p>
          <a:p>
            <a:pPr>
              <a:lnSpc>
                <a:spcPct val="120000"/>
              </a:lnSpc>
            </a:pPr>
            <a:r>
              <a:rPr lang="en-US" altLang="zh-CN" sz="3200">
                <a:solidFill>
                  <a:schemeClr val="tx1"/>
                </a:solidFill>
                <a:latin typeface="微软雅黑" pitchFamily="34" charset="-122"/>
                <a:ea typeface="微软雅黑" pitchFamily="34" charset="-122"/>
              </a:rPr>
              <a:t>④</a:t>
            </a:r>
            <a:r>
              <a:rPr lang="en-US" altLang="zh-CN" sz="3200">
                <a:solidFill>
                  <a:schemeClr val="tx1"/>
                </a:solidFill>
              </a:rPr>
              <a:t>“</a:t>
            </a:r>
            <a:r>
              <a:rPr lang="zh-CN" altLang="en-US" sz="3200">
                <a:solidFill>
                  <a:schemeClr val="tx1"/>
                </a:solidFill>
              </a:rPr>
              <a:t>我是答应您昨天来修门铃没错。但我来了三次，每次按门铃，都没有人来开门，我只好走了。</a:t>
            </a:r>
            <a:r>
              <a:rPr lang="en-US" altLang="zh-CN" sz="3200">
                <a:solidFill>
                  <a:schemeClr val="tx1"/>
                </a:solidFill>
              </a:rPr>
              <a:t>”</a:t>
            </a:r>
          </a:p>
          <a:p>
            <a:pPr algn="r">
              <a:lnSpc>
                <a:spcPct val="120000"/>
              </a:lnSpc>
            </a:pPr>
            <a:r>
              <a:rPr lang="en-US" altLang="zh-CN" sz="3200">
                <a:solidFill>
                  <a:schemeClr val="tx1"/>
                </a:solidFill>
              </a:rPr>
              <a:t>                      ——</a:t>
            </a:r>
            <a:r>
              <a:rPr lang="zh-CN" altLang="en-US" sz="3200">
                <a:solidFill>
                  <a:schemeClr val="tx1"/>
                </a:solidFill>
              </a:rPr>
              <a:t>自相矛盾，违反不矛盾律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指出下列语句的逻辑错误</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665480" y="2339340"/>
            <a:ext cx="11264265" cy="3294380"/>
          </a:xfrm>
        </p:spPr>
        <p:txBody>
          <a:bodyPr>
            <a:noAutofit/>
          </a:bodyPr>
          <a:lstStyle/>
          <a:p>
            <a:pPr marL="0" indent="0">
              <a:buNone/>
            </a:pPr>
            <a:endParaRPr lang="zh-CN" altLang="en-US" sz="1600"/>
          </a:p>
          <a:p>
            <a:pPr>
              <a:lnSpc>
                <a:spcPct val="120000"/>
              </a:lnSpc>
            </a:pPr>
            <a:r>
              <a:rPr lang="en-US" altLang="zh-CN" sz="2400">
                <a:solidFill>
                  <a:schemeClr val="tx1"/>
                </a:solidFill>
              </a:rPr>
              <a:t>⑤</a:t>
            </a:r>
            <a:r>
              <a:rPr lang="zh-CN" altLang="en-US" sz="2400">
                <a:solidFill>
                  <a:schemeClr val="tx1"/>
                </a:solidFill>
              </a:rPr>
              <a:t>在法国某地，一个耍戏法的人招揽观众：</a:t>
            </a:r>
            <a:r>
              <a:rPr lang="en-US" altLang="zh-CN" sz="2400">
                <a:solidFill>
                  <a:schemeClr val="tx1"/>
                </a:solidFill>
              </a:rPr>
              <a:t>“</a:t>
            </a:r>
            <a:r>
              <a:rPr lang="zh-CN" altLang="en-US" sz="2400">
                <a:solidFill>
                  <a:schemeClr val="tx1"/>
                </a:solidFill>
              </a:rPr>
              <a:t>快来快来，这里有拿破仑的头骨。</a:t>
            </a:r>
            <a:r>
              <a:rPr lang="en-US" altLang="zh-CN" sz="2400">
                <a:solidFill>
                  <a:schemeClr val="tx1"/>
                </a:solidFill>
              </a:rPr>
              <a:t>”</a:t>
            </a:r>
            <a:r>
              <a:rPr lang="zh-CN" altLang="en-US" sz="2400">
                <a:solidFill>
                  <a:schemeClr val="tx1"/>
                </a:solidFill>
              </a:rPr>
              <a:t>围观的一个人说：</a:t>
            </a:r>
            <a:r>
              <a:rPr lang="en-US" altLang="zh-CN" sz="2400">
                <a:solidFill>
                  <a:schemeClr val="tx1"/>
                </a:solidFill>
              </a:rPr>
              <a:t>“</a:t>
            </a:r>
            <a:r>
              <a:rPr lang="zh-CN" altLang="en-US" sz="2400">
                <a:solidFill>
                  <a:schemeClr val="tx1"/>
                </a:solidFill>
              </a:rPr>
              <a:t>奇怪，听说拿破仑的脑袋是很大的，这个头骨怎么和普通人的没有区别啊？</a:t>
            </a:r>
            <a:r>
              <a:rPr lang="en-US" altLang="zh-CN" sz="2400">
                <a:solidFill>
                  <a:schemeClr val="tx1"/>
                </a:solidFill>
              </a:rPr>
              <a:t>”</a:t>
            </a:r>
            <a:r>
              <a:rPr lang="zh-CN" altLang="en-US" sz="2400">
                <a:solidFill>
                  <a:schemeClr val="tx1"/>
                </a:solidFill>
              </a:rPr>
              <a:t>耍戏法的解释道：</a:t>
            </a:r>
            <a:r>
              <a:rPr lang="en-US" altLang="zh-CN" sz="2400">
                <a:solidFill>
                  <a:schemeClr val="tx1"/>
                </a:solidFill>
              </a:rPr>
              <a:t>“</a:t>
            </a:r>
            <a:r>
              <a:rPr lang="zh-CN" altLang="en-US" sz="2400">
                <a:solidFill>
                  <a:schemeClr val="tx1"/>
                </a:solidFill>
              </a:rPr>
              <a:t>没错，这是拿破仑小时候的头骨。</a:t>
            </a:r>
            <a:r>
              <a:rPr lang="en-US" altLang="zh-CN" sz="2400">
                <a:solidFill>
                  <a:schemeClr val="tx1"/>
                </a:solidFill>
              </a:rPr>
              <a:t>”</a:t>
            </a:r>
          </a:p>
          <a:p>
            <a:pPr algn="r">
              <a:lnSpc>
                <a:spcPct val="120000"/>
              </a:lnSpc>
            </a:pPr>
            <a:r>
              <a:rPr lang="en-US" altLang="zh-CN" sz="2400">
                <a:solidFill>
                  <a:schemeClr val="tx1"/>
                </a:solidFill>
              </a:rPr>
              <a:t>——</a:t>
            </a:r>
            <a:r>
              <a:rPr lang="zh-CN" altLang="en-US" sz="2400">
                <a:sym typeface="+mn-ea"/>
              </a:rPr>
              <a:t>违反不矛盾律</a:t>
            </a:r>
            <a:endParaRPr lang="zh-CN" altLang="en-US" sz="2400">
              <a:solidFill>
                <a:schemeClr val="tx1"/>
              </a:solidFill>
            </a:endParaRPr>
          </a:p>
          <a:p>
            <a:pPr algn="r">
              <a:lnSpc>
                <a:spcPct val="120000"/>
              </a:lnSpc>
            </a:pPr>
            <a:endParaRPr lang="zh-CN" altLang="en-US" sz="240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指出下列语句的逻辑错误</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193675" y="2527300"/>
            <a:ext cx="11746230" cy="3185795"/>
          </a:xfrm>
        </p:spPr>
        <p:txBody>
          <a:bodyPr>
            <a:normAutofit/>
          </a:bodyPr>
          <a:lstStyle/>
          <a:p>
            <a:pPr marL="0" indent="0">
              <a:buNone/>
            </a:pPr>
            <a:endParaRPr lang="zh-CN" altLang="en-US" sz="3200"/>
          </a:p>
          <a:p>
            <a:pPr>
              <a:lnSpc>
                <a:spcPct val="120000"/>
              </a:lnSpc>
            </a:pPr>
            <a:r>
              <a:rPr lang="en-US" altLang="zh-CN" sz="3200">
                <a:cs typeface="华文楷体" panose="02010600040101010101" pitchFamily="2" charset="-122"/>
              </a:rPr>
              <a:t>⑥</a:t>
            </a:r>
            <a:r>
              <a:rPr lang="zh-CN" altLang="en-US" sz="3200">
                <a:cs typeface="华文楷体" panose="02010600040101010101" pitchFamily="2" charset="-122"/>
              </a:rPr>
              <a:t>有人说《红楼梦》值得读，有人说不值得。两种意见我都不赞成。读，太花时间；不读，又有点儿可惜。</a:t>
            </a:r>
          </a:p>
          <a:p>
            <a:pPr algn="r">
              <a:lnSpc>
                <a:spcPct val="120000"/>
              </a:lnSpc>
            </a:pPr>
            <a:r>
              <a:rPr lang="en-US" altLang="zh-CN" sz="3200">
                <a:cs typeface="华文楷体" panose="02010600040101010101" pitchFamily="2" charset="-122"/>
              </a:rPr>
              <a:t> ——</a:t>
            </a:r>
            <a:r>
              <a:rPr lang="zh-CN" altLang="en-US" sz="3200">
                <a:cs typeface="华文楷体" panose="02010600040101010101" pitchFamily="2" charset="-122"/>
              </a:rPr>
              <a:t>违反排中律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指出下列语句的逻辑错误</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850265" y="2527300"/>
            <a:ext cx="10960100" cy="3185795"/>
          </a:xfrm>
        </p:spPr>
        <p:txBody>
          <a:bodyPr>
            <a:normAutofit lnSpcReduction="10000"/>
          </a:bodyPr>
          <a:lstStyle/>
          <a:p>
            <a:pPr marL="0" indent="0">
              <a:buNone/>
            </a:pPr>
            <a:endParaRPr lang="zh-CN" altLang="en-US" sz="3200"/>
          </a:p>
          <a:p>
            <a:r>
              <a:rPr lang="zh-CN" altLang="en-US" sz="3200">
                <a:cs typeface="华文楷体" panose="02010600040101010101" pitchFamily="2" charset="-122"/>
              </a:rPr>
              <a:t>⑦不薄</a:t>
            </a:r>
            <a:r>
              <a:rPr lang="zh-CN" altLang="en-US" sz="3200">
                <a:cs typeface="华文楷体" panose="02010600040101010101" pitchFamily="2" charset="-122"/>
                <a:sym typeface="+mn-ea"/>
              </a:rPr>
              <a:t>之</a:t>
            </a:r>
            <a:r>
              <a:rPr lang="zh-CN" altLang="en-US" sz="3200">
                <a:cs typeface="华文楷体" panose="02010600040101010101" pitchFamily="2" charset="-122"/>
              </a:rPr>
              <a:t>谓厚，不白之谓黑。</a:t>
            </a:r>
          </a:p>
          <a:p>
            <a:pPr algn="r"/>
            <a:r>
              <a:rPr lang="en-US" altLang="zh-CN" sz="3200">
                <a:cs typeface="华文楷体" panose="02010600040101010101" pitchFamily="2" charset="-122"/>
              </a:rPr>
              <a:t>  ——</a:t>
            </a:r>
            <a:r>
              <a:rPr lang="zh-CN" altLang="en-US" sz="3200">
                <a:cs typeface="华文楷体" panose="02010600040101010101" pitchFamily="2" charset="-122"/>
              </a:rPr>
              <a:t>排中律使用不当</a:t>
            </a:r>
          </a:p>
          <a:p>
            <a:pPr marL="0" indent="0" algn="ctr">
              <a:buNone/>
            </a:pPr>
            <a:r>
              <a:rPr lang="zh-CN" altLang="en-US" sz="3200">
                <a:cs typeface="华文楷体" panose="02010600040101010101" pitchFamily="2" charset="-122"/>
              </a:rPr>
              <a:t>  </a:t>
            </a:r>
          </a:p>
          <a:p>
            <a:pPr algn="ctr"/>
            <a:endParaRPr lang="zh-CN" altLang="en-US" sz="3200">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指出下列语句的逻辑错误</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74295" y="2527300"/>
            <a:ext cx="12030710" cy="3185795"/>
          </a:xfrm>
        </p:spPr>
        <p:txBody>
          <a:bodyPr>
            <a:normAutofit fontScale="25000"/>
          </a:bodyPr>
          <a:lstStyle/>
          <a:p>
            <a:pPr marL="0" indent="0">
              <a:buNone/>
            </a:pPr>
            <a:endParaRPr lang="zh-CN" altLang="en-US" sz="3200"/>
          </a:p>
          <a:p>
            <a:pPr>
              <a:lnSpc>
                <a:spcPct val="100000"/>
              </a:lnSpc>
            </a:pPr>
            <a:r>
              <a:rPr lang="zh-CN" altLang="en-US" sz="11200"/>
              <a:t>⑧《祝福》中，鲁四老爷知道祥林嫂的死讯后说：</a:t>
            </a:r>
            <a:r>
              <a:rPr lang="en-US" altLang="zh-CN" sz="11200"/>
              <a:t>“</a:t>
            </a:r>
            <a:r>
              <a:rPr lang="zh-CN" altLang="en-US" sz="11200"/>
              <a:t>不早不迟，偏偏要在这时候，</a:t>
            </a:r>
            <a:r>
              <a:rPr lang="en-US" altLang="zh-CN" sz="11200"/>
              <a:t>——</a:t>
            </a:r>
            <a:r>
              <a:rPr lang="zh-CN" altLang="en-US" sz="11200"/>
              <a:t>这就可见是一个谬种！</a:t>
            </a:r>
            <a:r>
              <a:rPr lang="en-US" altLang="zh-CN" sz="11200"/>
              <a:t>”</a:t>
            </a:r>
          </a:p>
          <a:p>
            <a:pPr algn="r">
              <a:lnSpc>
                <a:spcPct val="100000"/>
              </a:lnSpc>
            </a:pPr>
            <a:r>
              <a:rPr lang="en-US" altLang="zh-CN" sz="11200"/>
              <a:t>             ——</a:t>
            </a:r>
            <a:r>
              <a:rPr lang="zh-CN" altLang="en-US" sz="11200"/>
              <a:t>强加因果，</a:t>
            </a:r>
            <a:r>
              <a:rPr lang="zh-CN" altLang="en-US" sz="11200">
                <a:sym typeface="+mn-ea"/>
              </a:rPr>
              <a:t>违反充足理由律</a:t>
            </a:r>
            <a:r>
              <a:rPr lang="zh-CN" altLang="en-US" sz="11200"/>
              <a:t>                            </a:t>
            </a:r>
          </a:p>
          <a:p>
            <a:pPr marL="0" indent="0" algn="r">
              <a:lnSpc>
                <a:spcPct val="100000"/>
              </a:lnSpc>
              <a:buNone/>
            </a:pPr>
            <a:r>
              <a:rPr lang="zh-CN" altLang="en-US" sz="11200"/>
              <a:t>                           </a:t>
            </a:r>
          </a:p>
          <a:p>
            <a:pPr algn="r">
              <a:lnSpc>
                <a:spcPct val="100000"/>
              </a:lnSpc>
            </a:pPr>
            <a:endParaRPr lang="en-US" altLang="zh-CN" sz="11200"/>
          </a:p>
          <a:p>
            <a:r>
              <a:rPr lang="en-US" altLang="zh-CN" sz="3200"/>
              <a:t>                             </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指出下列语句的逻辑错误</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850265" y="2527300"/>
            <a:ext cx="10999470" cy="3185795"/>
          </a:xfrm>
        </p:spPr>
        <p:txBody>
          <a:bodyPr>
            <a:normAutofit fontScale="35000"/>
          </a:bodyPr>
          <a:lstStyle/>
          <a:p>
            <a:endParaRPr lang="zh-CN" altLang="en-US" sz="3200"/>
          </a:p>
          <a:p>
            <a:r>
              <a:rPr lang="zh-CN" altLang="en-US" sz="12800"/>
              <a:t>⑨你是否已经停止了对我的毁谤？请回答</a:t>
            </a:r>
            <a:r>
              <a:rPr lang="en-US" altLang="zh-CN" sz="12800"/>
              <a:t>“</a:t>
            </a:r>
            <a:r>
              <a:rPr lang="zh-CN" altLang="en-US" sz="12800"/>
              <a:t>是</a:t>
            </a:r>
            <a:r>
              <a:rPr lang="en-US" altLang="zh-CN" sz="12800"/>
              <a:t>”</a:t>
            </a:r>
            <a:r>
              <a:rPr lang="zh-CN" altLang="en-US" sz="12800"/>
              <a:t>或者</a:t>
            </a:r>
            <a:r>
              <a:rPr lang="en-US" altLang="zh-CN" sz="12800"/>
              <a:t>“</a:t>
            </a:r>
            <a:r>
              <a:rPr lang="zh-CN" altLang="en-US" sz="12800"/>
              <a:t>不是</a:t>
            </a:r>
            <a:r>
              <a:rPr lang="en-US" altLang="zh-CN" sz="12800"/>
              <a:t>”</a:t>
            </a:r>
            <a:r>
              <a:rPr lang="zh-CN" altLang="en-US" sz="12800"/>
              <a:t>！</a:t>
            </a:r>
          </a:p>
          <a:p>
            <a:pPr algn="r"/>
            <a:r>
              <a:rPr lang="en-US" altLang="zh-CN" sz="12800"/>
              <a:t>    ——</a:t>
            </a:r>
            <a:r>
              <a:rPr lang="zh-CN" altLang="en-US" sz="12800"/>
              <a:t>不当预设                      </a:t>
            </a:r>
          </a:p>
          <a:p>
            <a:pPr algn="r"/>
            <a:r>
              <a:rPr lang="zh-CN" altLang="en-US" sz="12800"/>
              <a:t>     </a:t>
            </a:r>
            <a:r>
              <a:rPr lang="zh-CN" altLang="en-US" sz="320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a:t>
            </a:r>
          </a:p>
        </p:txBody>
      </p:sp>
      <p:sp>
        <p:nvSpPr>
          <p:cNvPr id="2" name="内容占位符 1"/>
          <p:cNvSpPr>
            <a:spLocks noGrp="1"/>
          </p:cNvSpPr>
          <p:nvPr>
            <p:ph idx="1"/>
            <p:custDataLst>
              <p:tags r:id="rId4"/>
            </p:custDataLst>
          </p:nvPr>
        </p:nvSpPr>
        <p:spPr>
          <a:xfrm>
            <a:off x="838200" y="2527300"/>
            <a:ext cx="9369425" cy="3649980"/>
          </a:xfrm>
        </p:spPr>
        <p:txBody>
          <a:bodyPr/>
          <a:lstStyle/>
          <a:p>
            <a:r>
              <a:rPr lang="zh-CN" altLang="en-US" sz="4000"/>
              <a:t>日常生活中的逻辑谬误</a:t>
            </a:r>
          </a:p>
          <a:p>
            <a:pPr marL="0" indent="0">
              <a:buNone/>
            </a:pPr>
            <a:endParaRPr lang="zh-CN" altLang="en-US" sz="4000"/>
          </a:p>
          <a:p>
            <a:r>
              <a:rPr lang="zh-CN" altLang="en-US" sz="4000"/>
              <a:t>文学作品中的逻辑谬误</a:t>
            </a:r>
          </a:p>
          <a:p>
            <a:endParaRPr lang="zh-CN" altLang="en-US" sz="400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9012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逻辑谬误一：歪曲观点</a:t>
            </a:r>
          </a:p>
        </p:txBody>
      </p:sp>
      <p:sp>
        <p:nvSpPr>
          <p:cNvPr id="2" name="内容占位符 1"/>
          <p:cNvSpPr>
            <a:spLocks noGrp="1"/>
          </p:cNvSpPr>
          <p:nvPr>
            <p:ph idx="1"/>
            <p:custDataLst>
              <p:tags r:id="rId4"/>
            </p:custDataLst>
          </p:nvPr>
        </p:nvSpPr>
        <p:spPr>
          <a:xfrm>
            <a:off x="838200" y="2527935"/>
            <a:ext cx="9879330" cy="3649345"/>
          </a:xfrm>
        </p:spPr>
        <p:txBody>
          <a:bodyPr/>
          <a:lstStyle/>
          <a:p>
            <a:pPr marL="0" indent="0" algn="l">
              <a:buNone/>
            </a:pPr>
            <a:r>
              <a:rPr lang="zh-CN" altLang="en-US" sz="4400"/>
              <a:t>把对方观点</a:t>
            </a:r>
            <a:r>
              <a:rPr lang="en-US" altLang="zh-CN" sz="4400"/>
              <a:t>A</a:t>
            </a:r>
            <a:r>
              <a:rPr lang="zh-CN" altLang="en-US" sz="4400"/>
              <a:t>歪曲成观点</a:t>
            </a:r>
            <a:r>
              <a:rPr lang="en-US" altLang="zh-CN" sz="4400"/>
              <a:t>B</a:t>
            </a:r>
            <a:r>
              <a:rPr lang="zh-CN" altLang="en-US" sz="4400"/>
              <a:t>，然后攻击</a:t>
            </a:r>
          </a:p>
          <a:p>
            <a:pPr marL="0" indent="0" algn="l">
              <a:buNone/>
            </a:pPr>
            <a:r>
              <a:rPr lang="zh-CN" altLang="en-US" sz="4400"/>
              <a:t>观点</a:t>
            </a:r>
            <a:r>
              <a:rPr lang="en-US" altLang="zh-CN" sz="4400"/>
              <a:t>B</a:t>
            </a:r>
            <a:r>
              <a:rPr lang="zh-CN" altLang="en-US" sz="4400"/>
              <a:t>，又称为</a:t>
            </a:r>
            <a:r>
              <a:rPr lang="en-US" altLang="zh-CN" sz="4400"/>
              <a:t>“</a:t>
            </a:r>
            <a:r>
              <a:rPr lang="zh-CN" altLang="en-US" sz="4400"/>
              <a:t>稻草人</a:t>
            </a:r>
            <a:r>
              <a:rPr lang="en-US" altLang="zh-CN" sz="4400"/>
              <a:t>”</a:t>
            </a:r>
            <a:r>
              <a:rPr lang="zh-CN" altLang="en-US" sz="4400"/>
              <a:t>谬误。</a:t>
            </a:r>
          </a:p>
          <a:p>
            <a:pPr marL="0" indent="0" algn="l">
              <a:buNone/>
            </a:pPr>
            <a:r>
              <a:rPr lang="zh-CN" altLang="en-US" sz="4000"/>
              <a:t>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谬误示例</a:t>
            </a:r>
          </a:p>
        </p:txBody>
      </p:sp>
      <p:sp>
        <p:nvSpPr>
          <p:cNvPr id="2" name="内容占位符 1"/>
          <p:cNvSpPr>
            <a:spLocks noGrp="1"/>
          </p:cNvSpPr>
          <p:nvPr>
            <p:ph idx="1"/>
            <p:custDataLst>
              <p:tags r:id="rId4"/>
            </p:custDataLst>
          </p:nvPr>
        </p:nvSpPr>
        <p:spPr>
          <a:xfrm>
            <a:off x="885825" y="2339340"/>
            <a:ext cx="9986645" cy="3649980"/>
          </a:xfrm>
        </p:spPr>
        <p:txBody>
          <a:bodyPr>
            <a:normAutofit lnSpcReduction="10000"/>
          </a:bodyPr>
          <a:lstStyle/>
          <a:p>
            <a:pPr marL="0" indent="0" algn="l">
              <a:buNone/>
            </a:pPr>
            <a:endParaRPr lang="zh-CN" altLang="en-US" sz="3600"/>
          </a:p>
          <a:p>
            <a:pPr marL="0" indent="0" algn="ctr">
              <a:buNone/>
            </a:pPr>
            <a:r>
              <a:rPr lang="zh-CN" altLang="en-US" sz="4000"/>
              <a:t>杨氏为我，是无君也。</a:t>
            </a:r>
          </a:p>
          <a:p>
            <a:pPr marL="0" indent="0" algn="ctr">
              <a:buNone/>
            </a:pPr>
            <a:r>
              <a:rPr lang="zh-CN" altLang="en-US" sz="4000"/>
              <a:t>墨氏兼爱，是无父也。</a:t>
            </a:r>
          </a:p>
          <a:p>
            <a:pPr marL="0" indent="0" algn="ctr">
              <a:buNone/>
            </a:pPr>
            <a:r>
              <a:rPr lang="zh-CN" altLang="en-US" sz="4000"/>
              <a:t>无父无君，是禽兽也。</a:t>
            </a:r>
          </a:p>
          <a:p>
            <a:pPr marL="0" indent="0" algn="ctr">
              <a:buNone/>
            </a:pPr>
            <a:r>
              <a:rPr lang="zh-CN" altLang="en-US" sz="4000"/>
              <a:t>                   （《孟子》）</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逻辑谬误二：偷换论题</a:t>
            </a:r>
          </a:p>
        </p:txBody>
      </p:sp>
      <p:sp>
        <p:nvSpPr>
          <p:cNvPr id="2" name="内容占位符 1"/>
          <p:cNvSpPr>
            <a:spLocks noGrp="1"/>
          </p:cNvSpPr>
          <p:nvPr>
            <p:ph idx="1"/>
            <p:custDataLst>
              <p:tags r:id="rId4"/>
            </p:custDataLst>
          </p:nvPr>
        </p:nvSpPr>
        <p:spPr>
          <a:xfrm>
            <a:off x="848360" y="2606675"/>
            <a:ext cx="10096500" cy="3142615"/>
          </a:xfrm>
        </p:spPr>
        <p:txBody>
          <a:bodyPr/>
          <a:lstStyle/>
          <a:p>
            <a:pPr marL="0" indent="0" algn="l">
              <a:buNone/>
            </a:pPr>
            <a:r>
              <a:rPr lang="en-US" altLang="zh-CN" sz="4000"/>
              <a:t>   </a:t>
            </a:r>
          </a:p>
          <a:p>
            <a:pPr marL="0" indent="0" algn="l">
              <a:buNone/>
            </a:pPr>
            <a:r>
              <a:rPr lang="zh-CN" altLang="en-US" sz="4000"/>
              <a:t>把讨论的焦点转移到另一个话题，从而逃避质疑或攻击。</a:t>
            </a:r>
          </a:p>
          <a:p>
            <a:pPr marL="0" indent="0" algn="l">
              <a:buNone/>
            </a:pPr>
            <a:r>
              <a:rPr lang="zh-CN" altLang="en-US" sz="4000"/>
              <a:t>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2"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思考：下列哪句话属于命题？</a:t>
            </a:r>
          </a:p>
        </p:txBody>
      </p:sp>
      <p:sp>
        <p:nvSpPr>
          <p:cNvPr id="2" name="文本框 1"/>
          <p:cNvSpPr txBox="1"/>
          <p:nvPr>
            <p:custDataLst>
              <p:tags r:id="rId4"/>
            </p:custDataLst>
          </p:nvPr>
        </p:nvSpPr>
        <p:spPr>
          <a:xfrm>
            <a:off x="648335" y="2527300"/>
            <a:ext cx="11543665" cy="3415030"/>
          </a:xfrm>
          <a:prstGeom prst="rect">
            <a:avLst/>
          </a:prstGeom>
          <a:noFill/>
        </p:spPr>
        <p:txBody>
          <a:bodyPr wrap="square" rtlCol="0">
            <a:spAutoFit/>
          </a:bodyPr>
          <a:lstStyle/>
          <a:p>
            <a:r>
              <a:rPr lang="en-US" altLang="zh-CN" sz="3600">
                <a:latin typeface="华文楷体" pitchFamily="2" charset="-122"/>
                <a:ea typeface="华文楷体" panose="02010600040101010101" pitchFamily="2" charset="-122"/>
              </a:rPr>
              <a:t>1.</a:t>
            </a:r>
            <a:r>
              <a:rPr lang="zh-CN" altLang="en-US" sz="3600">
                <a:latin typeface="华文楷体" pitchFamily="2" charset="-122"/>
                <a:ea typeface="华文楷体" panose="02010600040101010101" pitchFamily="2" charset="-122"/>
              </a:rPr>
              <a:t>鲸鱼是一种哺乳动物。</a:t>
            </a:r>
          </a:p>
          <a:p>
            <a:r>
              <a:rPr lang="en-US" altLang="zh-CN" sz="3600">
                <a:latin typeface="华文楷体" pitchFamily="2" charset="-122"/>
                <a:ea typeface="华文楷体" panose="02010600040101010101" pitchFamily="2" charset="-122"/>
              </a:rPr>
              <a:t>2.</a:t>
            </a:r>
            <a:r>
              <a:rPr lang="zh-CN" altLang="en-US" sz="3600">
                <a:latin typeface="华文楷体" pitchFamily="2" charset="-122"/>
                <a:ea typeface="华文楷体" panose="02010600040101010101" pitchFamily="2" charset="-122"/>
              </a:rPr>
              <a:t>请你快一点。</a:t>
            </a:r>
          </a:p>
          <a:p>
            <a:r>
              <a:rPr lang="en-US" altLang="zh-CN" sz="3600">
                <a:latin typeface="华文楷体" pitchFamily="2" charset="-122"/>
                <a:ea typeface="华文楷体" panose="02010600040101010101" pitchFamily="2" charset="-122"/>
              </a:rPr>
              <a:t>3.</a:t>
            </a:r>
            <a:r>
              <a:rPr lang="zh-CN" altLang="en-US" sz="3600">
                <a:latin typeface="华文楷体" pitchFamily="2" charset="-122"/>
                <a:ea typeface="华文楷体" panose="02010600040101010101" pitchFamily="2" charset="-122"/>
              </a:rPr>
              <a:t>哦，我的天啊！</a:t>
            </a:r>
          </a:p>
          <a:p>
            <a:r>
              <a:rPr lang="en-US" altLang="zh-CN" sz="3600">
                <a:latin typeface="华文楷体" pitchFamily="2" charset="-122"/>
                <a:ea typeface="华文楷体" panose="02010600040101010101" pitchFamily="2" charset="-122"/>
              </a:rPr>
              <a:t>4.</a:t>
            </a:r>
            <a:r>
              <a:rPr lang="zh-CN" altLang="en-US" sz="3600">
                <a:latin typeface="华文楷体" pitchFamily="2" charset="-122"/>
                <a:ea typeface="华文楷体" panose="02010600040101010101" pitchFamily="2" charset="-122"/>
              </a:rPr>
              <a:t>你知道如何下象棋吗？</a:t>
            </a:r>
          </a:p>
          <a:p>
            <a:r>
              <a:rPr lang="en-US" altLang="zh-CN" sz="3600">
                <a:latin typeface="华文楷体" pitchFamily="2" charset="-122"/>
                <a:ea typeface="华文楷体" panose="02010600040101010101" pitchFamily="2" charset="-122"/>
              </a:rPr>
              <a:t>——</a:t>
            </a:r>
            <a:r>
              <a:rPr lang="zh-CN" altLang="en-US" sz="3600">
                <a:latin typeface="华文楷体" pitchFamily="2" charset="-122"/>
                <a:ea typeface="华文楷体" panose="02010600040101010101" pitchFamily="2" charset="-122"/>
              </a:rPr>
              <a:t>命题的特征：断言陈述句为主</a:t>
            </a:r>
          </a:p>
          <a:p>
            <a:r>
              <a:rPr lang="zh-CN" altLang="en-US" sz="3600">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9012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谬误示例</a:t>
            </a:r>
          </a:p>
        </p:txBody>
      </p:sp>
      <p:sp>
        <p:nvSpPr>
          <p:cNvPr id="2" name="内容占位符 1"/>
          <p:cNvSpPr>
            <a:spLocks noGrp="1"/>
          </p:cNvSpPr>
          <p:nvPr>
            <p:ph idx="1"/>
            <p:custDataLst>
              <p:tags r:id="rId4"/>
            </p:custDataLst>
          </p:nvPr>
        </p:nvSpPr>
        <p:spPr>
          <a:xfrm>
            <a:off x="2695575" y="2420620"/>
            <a:ext cx="6801485" cy="3649980"/>
          </a:xfrm>
        </p:spPr>
        <p:txBody>
          <a:bodyPr/>
          <a:lstStyle/>
          <a:p>
            <a:pPr marL="0" indent="0" algn="l">
              <a:buNone/>
            </a:pPr>
            <a:r>
              <a:rPr lang="en-US" altLang="zh-CN" sz="4000"/>
              <a:t>   </a:t>
            </a:r>
          </a:p>
          <a:p>
            <a:pPr marL="0" indent="0" algn="l">
              <a:buNone/>
            </a:pPr>
            <a:r>
              <a:rPr lang="en-US" altLang="zh-CN" sz="4000"/>
              <a:t> </a:t>
            </a:r>
            <a:r>
              <a:rPr lang="zh-CN" altLang="en-US" sz="4000"/>
              <a:t>怎么这么迟回家？</a:t>
            </a:r>
          </a:p>
          <a:p>
            <a:pPr marL="0" indent="0" algn="l">
              <a:buNone/>
            </a:pPr>
            <a:r>
              <a:rPr lang="zh-CN" altLang="en-US" sz="4000"/>
              <a:t> 怎么老挑我毛病？</a:t>
            </a:r>
          </a:p>
          <a:p>
            <a:pPr marL="0" indent="0" algn="l">
              <a:buNone/>
            </a:pPr>
            <a:r>
              <a:rPr lang="zh-CN" altLang="en-US" sz="4000"/>
              <a:t>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9012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逻辑谬误三：假二择一</a:t>
            </a:r>
          </a:p>
        </p:txBody>
      </p:sp>
      <p:sp>
        <p:nvSpPr>
          <p:cNvPr id="2" name="内容占位符 1"/>
          <p:cNvSpPr>
            <a:spLocks noGrp="1"/>
          </p:cNvSpPr>
          <p:nvPr>
            <p:ph idx="1"/>
            <p:custDataLst>
              <p:tags r:id="rId4"/>
            </p:custDataLst>
          </p:nvPr>
        </p:nvSpPr>
        <p:spPr>
          <a:xfrm>
            <a:off x="843280" y="2527300"/>
            <a:ext cx="10504805" cy="3570605"/>
          </a:xfrm>
        </p:spPr>
        <p:txBody>
          <a:bodyPr/>
          <a:lstStyle/>
          <a:p>
            <a:pPr marL="0" indent="0" algn="l">
              <a:buNone/>
            </a:pPr>
            <a:r>
              <a:rPr lang="en-US" altLang="zh-CN" sz="4000"/>
              <a:t>   </a:t>
            </a:r>
          </a:p>
          <a:p>
            <a:pPr marL="0" indent="0" algn="l">
              <a:buNone/>
            </a:pPr>
            <a:r>
              <a:rPr lang="en-US" altLang="zh-CN" sz="4000"/>
              <a:t>  </a:t>
            </a:r>
            <a:r>
              <a:rPr lang="zh-CN" altLang="en-US" sz="4000"/>
              <a:t>明明存在很多种可能性，却说成只有两种可能，迫使对方作出自己所希望的选择。又称</a:t>
            </a:r>
            <a:r>
              <a:rPr lang="en-US" altLang="zh-CN" sz="4000"/>
              <a:t>“</a:t>
            </a:r>
            <a:r>
              <a:rPr lang="zh-CN" altLang="en-US" sz="4000"/>
              <a:t>虚假两难</a:t>
            </a:r>
            <a:r>
              <a:rPr lang="en-US" altLang="zh-CN" sz="4000"/>
              <a:t>”</a:t>
            </a:r>
            <a:r>
              <a:rPr lang="zh-CN" altLang="en-US" sz="4000"/>
              <a:t>。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9012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谬误示例</a:t>
            </a:r>
          </a:p>
        </p:txBody>
      </p:sp>
      <p:sp>
        <p:nvSpPr>
          <p:cNvPr id="2" name="内容占位符 1"/>
          <p:cNvSpPr>
            <a:spLocks noGrp="1"/>
          </p:cNvSpPr>
          <p:nvPr>
            <p:ph idx="1"/>
            <p:custDataLst>
              <p:tags r:id="rId4"/>
            </p:custDataLst>
          </p:nvPr>
        </p:nvSpPr>
        <p:spPr>
          <a:xfrm>
            <a:off x="297815" y="2527300"/>
            <a:ext cx="11345545" cy="3649980"/>
          </a:xfrm>
        </p:spPr>
        <p:txBody>
          <a:bodyPr>
            <a:normAutofit fontScale="35000"/>
          </a:bodyPr>
          <a:lstStyle/>
          <a:p>
            <a:pPr marL="0" indent="0" algn="l">
              <a:buNone/>
            </a:pPr>
            <a:r>
              <a:rPr lang="en-US" altLang="zh-CN" sz="4000"/>
              <a:t>   </a:t>
            </a:r>
          </a:p>
          <a:p>
            <a:pPr marL="0" indent="0" algn="l">
              <a:buNone/>
            </a:pPr>
            <a:r>
              <a:rPr lang="en-US" altLang="zh-CN" sz="5300"/>
              <a:t> </a:t>
            </a:r>
            <a:r>
              <a:rPr lang="en-US" altLang="zh-CN" sz="12800"/>
              <a:t>20</a:t>
            </a:r>
            <a:r>
              <a:rPr lang="zh-CN" altLang="en-US" sz="12800"/>
              <a:t>世纪越战期间，美国一些人为反对越战的人张贴了标语：</a:t>
            </a:r>
          </a:p>
          <a:p>
            <a:pPr marL="0" indent="0" algn="l">
              <a:buNone/>
            </a:pPr>
            <a:r>
              <a:rPr lang="zh-CN" altLang="en-US" sz="12800"/>
              <a:t>美国：热爱它，要么离开它。</a:t>
            </a:r>
          </a:p>
          <a:p>
            <a:pPr marL="0" indent="0" algn="l">
              <a:buNone/>
            </a:pPr>
            <a:r>
              <a:rPr lang="en-US" altLang="zh-CN" sz="5300"/>
              <a:t>  </a:t>
            </a:r>
            <a:endParaRPr lang="zh-CN" altLang="en-US" sz="5300"/>
          </a:p>
          <a:p>
            <a:pPr marL="0" indent="0" algn="l">
              <a:buNone/>
            </a:pPr>
            <a:r>
              <a:rPr lang="zh-CN" altLang="en-US" sz="4000"/>
              <a:t>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9012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逻辑谬误四：两可两不可</a:t>
            </a:r>
            <a:endParaRPr lang="en-US" altLang="zh-CN"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1086485" y="2526665"/>
            <a:ext cx="10077450" cy="3361690"/>
          </a:xfrm>
        </p:spPr>
        <p:txBody>
          <a:bodyPr>
            <a:normAutofit lnSpcReduction="20000"/>
          </a:bodyPr>
          <a:lstStyle/>
          <a:p>
            <a:pPr marL="0" indent="0" algn="l">
              <a:buNone/>
            </a:pPr>
            <a:r>
              <a:rPr lang="en-US" altLang="zh-CN" sz="4000"/>
              <a:t>   </a:t>
            </a:r>
          </a:p>
          <a:p>
            <a:pPr marL="0" indent="0" algn="l">
              <a:buNone/>
            </a:pPr>
            <a:r>
              <a:rPr lang="zh-CN" altLang="en-US" sz="4000"/>
              <a:t>在同一思维过程或表述中，两个相互矛盾的判断不能同真，也不能同假，如果同时肯定或否定，就犯了</a:t>
            </a:r>
            <a:r>
              <a:rPr lang="en-US" altLang="zh-CN" sz="4000"/>
              <a:t>“</a:t>
            </a:r>
            <a:r>
              <a:rPr lang="zh-CN" altLang="en-US" sz="4000"/>
              <a:t>两可</a:t>
            </a:r>
            <a:r>
              <a:rPr lang="en-US" altLang="zh-CN" sz="4000"/>
              <a:t>”</a:t>
            </a:r>
            <a:r>
              <a:rPr lang="zh-CN" altLang="en-US" sz="4000"/>
              <a:t>或</a:t>
            </a:r>
            <a:r>
              <a:rPr lang="en-US" altLang="zh-CN" sz="4000"/>
              <a:t>“</a:t>
            </a:r>
            <a:r>
              <a:rPr lang="zh-CN" altLang="en-US" sz="4000"/>
              <a:t>两不可</a:t>
            </a:r>
            <a:r>
              <a:rPr lang="en-US" altLang="zh-CN" sz="4000"/>
              <a:t>”</a:t>
            </a:r>
            <a:r>
              <a:rPr lang="zh-CN" altLang="en-US" sz="4000"/>
              <a:t>的错误，可以简称为</a:t>
            </a:r>
            <a:r>
              <a:rPr lang="en-US" altLang="zh-CN" sz="4000"/>
              <a:t>“</a:t>
            </a:r>
            <a:r>
              <a:rPr lang="zh-CN" altLang="en-US" sz="4000"/>
              <a:t>模棱两可</a:t>
            </a:r>
            <a:r>
              <a:rPr lang="en-US" altLang="zh-CN" sz="4000"/>
              <a:t>”</a:t>
            </a:r>
            <a:r>
              <a:rPr lang="zh-CN" altLang="en-US" sz="4000"/>
              <a:t>。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9012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谬误示例</a:t>
            </a:r>
          </a:p>
        </p:txBody>
      </p:sp>
      <p:sp>
        <p:nvSpPr>
          <p:cNvPr id="2" name="内容占位符 1"/>
          <p:cNvSpPr>
            <a:spLocks noGrp="1"/>
          </p:cNvSpPr>
          <p:nvPr>
            <p:ph idx="1"/>
            <p:custDataLst>
              <p:tags r:id="rId4"/>
            </p:custDataLst>
          </p:nvPr>
        </p:nvSpPr>
        <p:spPr>
          <a:xfrm>
            <a:off x="997585" y="2527300"/>
            <a:ext cx="9997440" cy="3390900"/>
          </a:xfrm>
        </p:spPr>
        <p:txBody>
          <a:bodyPr>
            <a:normAutofit lnSpcReduction="10000"/>
          </a:bodyPr>
          <a:lstStyle/>
          <a:p>
            <a:pPr marL="0" indent="0" algn="l">
              <a:buNone/>
            </a:pPr>
            <a:r>
              <a:rPr lang="en-US" altLang="zh-CN" sz="4000"/>
              <a:t>   </a:t>
            </a:r>
          </a:p>
          <a:p>
            <a:pPr marL="0" indent="0" algn="l">
              <a:buNone/>
            </a:pPr>
            <a:r>
              <a:rPr lang="en-US" altLang="zh-CN" sz="4000"/>
              <a:t>1.</a:t>
            </a:r>
            <a:r>
              <a:rPr lang="zh-CN" altLang="en-US" sz="4000"/>
              <a:t>我们处在奔向理想的不可逆转的潮流中</a:t>
            </a:r>
            <a:r>
              <a:rPr lang="en-US" altLang="zh-CN" sz="4000"/>
              <a:t>——</a:t>
            </a:r>
            <a:r>
              <a:rPr lang="zh-CN" altLang="en-US" sz="4000"/>
              <a:t>但这可能会改变。</a:t>
            </a:r>
          </a:p>
          <a:p>
            <a:pPr marL="0" indent="0" algn="l">
              <a:buNone/>
            </a:pPr>
            <a:r>
              <a:rPr lang="en-US" altLang="zh-CN" sz="4000"/>
              <a:t>2.</a:t>
            </a:r>
            <a:r>
              <a:rPr lang="zh-CN" altLang="en-US" sz="4000"/>
              <a:t>这篇文章的观点不能说是全面的，也不能说不全面。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9012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逻辑谬误五：不当预设</a:t>
            </a:r>
          </a:p>
        </p:txBody>
      </p:sp>
      <p:sp>
        <p:nvSpPr>
          <p:cNvPr id="2" name="内容占位符 1"/>
          <p:cNvSpPr>
            <a:spLocks noGrp="1"/>
          </p:cNvSpPr>
          <p:nvPr>
            <p:ph idx="1"/>
            <p:custDataLst>
              <p:tags r:id="rId4"/>
            </p:custDataLst>
          </p:nvPr>
        </p:nvSpPr>
        <p:spPr>
          <a:xfrm>
            <a:off x="429895" y="2526665"/>
            <a:ext cx="10831830" cy="3064510"/>
          </a:xfrm>
        </p:spPr>
        <p:txBody>
          <a:bodyPr/>
          <a:lstStyle/>
          <a:p>
            <a:pPr marL="0" indent="0" algn="l">
              <a:buNone/>
            </a:pPr>
            <a:r>
              <a:rPr lang="en-US" altLang="zh-CN" sz="4000"/>
              <a:t>   </a:t>
            </a:r>
          </a:p>
          <a:p>
            <a:pPr marL="0" indent="0" algn="l">
              <a:buNone/>
            </a:pPr>
            <a:r>
              <a:rPr lang="zh-CN" altLang="en-US" sz="4000"/>
              <a:t>在问题中隐藏着一个前提，对方的回答无论肯定还是否定，都意味着承认这个前提。而这个前提很可能是虚假的。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谬误示例</a:t>
            </a:r>
          </a:p>
        </p:txBody>
      </p:sp>
      <p:sp>
        <p:nvSpPr>
          <p:cNvPr id="2" name="内容占位符 1"/>
          <p:cNvSpPr>
            <a:spLocks noGrp="1"/>
          </p:cNvSpPr>
          <p:nvPr>
            <p:ph idx="1"/>
            <p:custDataLst>
              <p:tags r:id="rId4"/>
            </p:custDataLst>
          </p:nvPr>
        </p:nvSpPr>
        <p:spPr>
          <a:xfrm>
            <a:off x="838200" y="2527300"/>
            <a:ext cx="10734040" cy="3649980"/>
          </a:xfrm>
        </p:spPr>
        <p:txBody>
          <a:bodyPr>
            <a:normAutofit fontScale="90000"/>
          </a:bodyPr>
          <a:lstStyle/>
          <a:p>
            <a:pPr marL="0" indent="0" algn="l">
              <a:buNone/>
            </a:pPr>
            <a:r>
              <a:rPr lang="zh-CN" altLang="en-US" sz="4000"/>
              <a:t>你（克瑞翁）这人，你来干什么？你的脸皮这样厚？你分明是想谋害我，夺取我的王位，还有脸来我家吗？喂，当着众神，你说吧：你是不是把我看成了懦夫和傻子，才打算这样干？你狡猾地向我爬过来，你以为我发觉你的诡计，发觉了也不能提防吗？你的企图岂不是太愚蠢吗？（</a:t>
            </a:r>
            <a:r>
              <a:rPr lang="zh-CN" altLang="en-US" sz="4000">
                <a:sym typeface="+mn-ea"/>
              </a:rPr>
              <a:t>《俄狄浦斯王》）</a:t>
            </a:r>
            <a:endParaRPr lang="zh-CN" altLang="en-US" sz="4000"/>
          </a:p>
          <a:p>
            <a:pPr marL="0" indent="0" algn="l">
              <a:buNone/>
            </a:pPr>
            <a:endParaRPr lang="zh-CN" altLang="en-US" sz="400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9012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逻辑谬误六：轻率归纳</a:t>
            </a:r>
          </a:p>
        </p:txBody>
      </p:sp>
      <p:sp>
        <p:nvSpPr>
          <p:cNvPr id="2" name="内容占位符 1"/>
          <p:cNvSpPr>
            <a:spLocks noGrp="1"/>
          </p:cNvSpPr>
          <p:nvPr>
            <p:ph idx="1"/>
            <p:custDataLst>
              <p:tags r:id="rId4"/>
            </p:custDataLst>
          </p:nvPr>
        </p:nvSpPr>
        <p:spPr>
          <a:xfrm>
            <a:off x="838200" y="2527300"/>
            <a:ext cx="11042015" cy="3649980"/>
          </a:xfrm>
        </p:spPr>
        <p:txBody>
          <a:bodyPr>
            <a:normAutofit lnSpcReduction="10000"/>
          </a:bodyPr>
          <a:lstStyle/>
          <a:p>
            <a:pPr marL="0" indent="0" algn="l">
              <a:buNone/>
            </a:pPr>
            <a:r>
              <a:rPr lang="en-US" altLang="zh-CN" sz="4000"/>
              <a:t>   </a:t>
            </a:r>
          </a:p>
          <a:p>
            <a:pPr marL="0" indent="0" algn="l">
              <a:buNone/>
            </a:pPr>
            <a:r>
              <a:rPr lang="zh-CN" altLang="en-US" sz="4000"/>
              <a:t>不完全归纳推理是一种或然性推理。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谬误示例</a:t>
            </a:r>
          </a:p>
        </p:txBody>
      </p:sp>
      <p:sp>
        <p:nvSpPr>
          <p:cNvPr id="2" name="内容占位符 1"/>
          <p:cNvSpPr>
            <a:spLocks noGrp="1"/>
          </p:cNvSpPr>
          <p:nvPr>
            <p:ph idx="1"/>
            <p:custDataLst>
              <p:tags r:id="rId4"/>
            </p:custDataLst>
          </p:nvPr>
        </p:nvSpPr>
        <p:spPr>
          <a:xfrm>
            <a:off x="838200" y="2527300"/>
            <a:ext cx="11221085" cy="3649980"/>
          </a:xfrm>
        </p:spPr>
        <p:txBody>
          <a:bodyPr/>
          <a:lstStyle/>
          <a:p>
            <a:pPr marL="0" indent="0" algn="l">
              <a:buNone/>
            </a:pPr>
            <a:endParaRPr lang="zh-CN" altLang="en-US" sz="3600"/>
          </a:p>
          <a:p>
            <a:pPr marL="0" indent="0" algn="l">
              <a:buNone/>
            </a:pPr>
            <a:r>
              <a:rPr lang="zh-CN" altLang="en-US" sz="3600"/>
              <a:t>盘点盖茨、乔布斯、戴尔、扎克伯格等世界级富豪，辍学是他们走向成功的关键一步，这让人不得不思考正规的国民教育对创业者是否真的必要。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逻辑谬误七：不当类比</a:t>
            </a:r>
          </a:p>
        </p:txBody>
      </p:sp>
      <p:sp>
        <p:nvSpPr>
          <p:cNvPr id="2" name="内容占位符 1"/>
          <p:cNvSpPr>
            <a:spLocks noGrp="1"/>
          </p:cNvSpPr>
          <p:nvPr>
            <p:ph idx="1"/>
            <p:custDataLst>
              <p:tags r:id="rId4"/>
            </p:custDataLst>
          </p:nvPr>
        </p:nvSpPr>
        <p:spPr>
          <a:xfrm>
            <a:off x="798830" y="2646045"/>
            <a:ext cx="10334625" cy="3072765"/>
          </a:xfrm>
        </p:spPr>
        <p:txBody>
          <a:bodyPr/>
          <a:lstStyle/>
          <a:p>
            <a:pPr marL="0" indent="0" algn="l">
              <a:buNone/>
            </a:pPr>
            <a:r>
              <a:rPr lang="en-US" altLang="zh-CN" sz="4000"/>
              <a:t>   </a:t>
            </a:r>
          </a:p>
          <a:p>
            <a:pPr marL="0" indent="0" algn="l">
              <a:buNone/>
            </a:pPr>
            <a:r>
              <a:rPr lang="zh-CN" altLang="en-US" sz="4000"/>
              <a:t>将两个或两类</a:t>
            </a:r>
            <a:r>
              <a:rPr lang="en-US" altLang="zh-CN" sz="4000"/>
              <a:t>“</a:t>
            </a:r>
            <a:r>
              <a:rPr lang="zh-CN" altLang="en-US" sz="4000"/>
              <a:t>假相似</a:t>
            </a:r>
            <a:r>
              <a:rPr lang="en-US" altLang="zh-CN" sz="4000"/>
              <a:t>”</a:t>
            </a:r>
            <a:r>
              <a:rPr lang="zh-CN" altLang="en-US" sz="4000"/>
              <a:t>的对象进行对比，从而得出结论，这样的做法称为不当类比。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推理示例</a:t>
            </a:r>
          </a:p>
        </p:txBody>
      </p:sp>
      <p:sp>
        <p:nvSpPr>
          <p:cNvPr id="3" name="文本框 2"/>
          <p:cNvSpPr txBox="1"/>
          <p:nvPr>
            <p:custDataLst>
              <p:tags r:id="rId4"/>
            </p:custDataLst>
          </p:nvPr>
        </p:nvSpPr>
        <p:spPr>
          <a:xfrm>
            <a:off x="0" y="2711450"/>
            <a:ext cx="11635105" cy="1198880"/>
          </a:xfrm>
          <a:prstGeom prst="rect">
            <a:avLst/>
          </a:prstGeom>
          <a:noFill/>
        </p:spPr>
        <p:txBody>
          <a:bodyPr wrap="square" rtlCol="0">
            <a:spAutoFit/>
          </a:bodyPr>
          <a:lstStyle/>
          <a:p>
            <a:r>
              <a:rPr lang="zh-CN" altLang="en-US" sz="3600">
                <a:latin typeface="华文楷体" pitchFamily="2" charset="-122"/>
                <a:ea typeface="华文楷体" panose="02010600040101010101" pitchFamily="2" charset="-122"/>
              </a:rPr>
              <a:t>孔子谓季氏，“八佾舞于庭，是可忍也，孰不可忍也？”（《论语》）</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219012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谬误示例</a:t>
            </a:r>
          </a:p>
        </p:txBody>
      </p:sp>
      <p:sp>
        <p:nvSpPr>
          <p:cNvPr id="2" name="内容占位符 1"/>
          <p:cNvSpPr>
            <a:spLocks noGrp="1"/>
          </p:cNvSpPr>
          <p:nvPr>
            <p:ph idx="1"/>
            <p:custDataLst>
              <p:tags r:id="rId4"/>
            </p:custDataLst>
          </p:nvPr>
        </p:nvSpPr>
        <p:spPr>
          <a:xfrm>
            <a:off x="898525" y="2420620"/>
            <a:ext cx="10395585" cy="3520440"/>
          </a:xfrm>
        </p:spPr>
        <p:txBody>
          <a:bodyPr>
            <a:normAutofit lnSpcReduction="10000"/>
          </a:bodyPr>
          <a:lstStyle/>
          <a:p>
            <a:pPr marL="0" indent="0" algn="l">
              <a:buNone/>
            </a:pPr>
            <a:r>
              <a:rPr lang="en-US" altLang="zh-CN" sz="4000"/>
              <a:t>   </a:t>
            </a:r>
          </a:p>
          <a:p>
            <a:pPr marL="0" indent="0" algn="l">
              <a:buNone/>
            </a:pPr>
            <a:r>
              <a:rPr lang="zh-CN" altLang="en-US" sz="4000"/>
              <a:t>太阳是被创造出来照亮地球的。人们总是移动火把去照亮房子，而不是移动房子去被火把照亮。因此，只能是太阳绕地球转，而不是地球绕太阳转。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7770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逻辑谬误八：强加因果</a:t>
            </a:r>
          </a:p>
        </p:txBody>
      </p:sp>
      <p:sp>
        <p:nvSpPr>
          <p:cNvPr id="2" name="内容占位符 1"/>
          <p:cNvSpPr>
            <a:spLocks noGrp="1"/>
          </p:cNvSpPr>
          <p:nvPr>
            <p:ph idx="1"/>
            <p:custDataLst>
              <p:tags r:id="rId4"/>
            </p:custDataLst>
          </p:nvPr>
        </p:nvSpPr>
        <p:spPr>
          <a:xfrm>
            <a:off x="838200" y="2626995"/>
            <a:ext cx="10404475" cy="3550285"/>
          </a:xfrm>
        </p:spPr>
        <p:txBody>
          <a:bodyPr/>
          <a:lstStyle/>
          <a:p>
            <a:pPr marL="0" indent="0" algn="l">
              <a:buNone/>
            </a:pPr>
            <a:r>
              <a:rPr lang="en-US" altLang="zh-CN" sz="4000"/>
              <a:t>   </a:t>
            </a:r>
          </a:p>
          <a:p>
            <a:pPr marL="0" indent="0" algn="l">
              <a:buNone/>
            </a:pPr>
            <a:r>
              <a:rPr lang="zh-CN" altLang="en-US" sz="4000"/>
              <a:t>没有因果关系的事件，因为发生的时间相近等表面联系，就把它们看成是因果事件，叫作强加因果。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谬误示例</a:t>
            </a:r>
          </a:p>
        </p:txBody>
      </p:sp>
      <p:sp>
        <p:nvSpPr>
          <p:cNvPr id="2" name="内容占位符 1"/>
          <p:cNvSpPr>
            <a:spLocks noGrp="1"/>
          </p:cNvSpPr>
          <p:nvPr>
            <p:ph idx="1"/>
            <p:custDataLst>
              <p:tags r:id="rId4"/>
            </p:custDataLst>
          </p:nvPr>
        </p:nvSpPr>
        <p:spPr>
          <a:xfrm>
            <a:off x="838200" y="2686050"/>
            <a:ext cx="10473690" cy="3491230"/>
          </a:xfrm>
        </p:spPr>
        <p:txBody>
          <a:bodyPr/>
          <a:lstStyle/>
          <a:p>
            <a:pPr marL="0" indent="0" algn="l">
              <a:buNone/>
            </a:pPr>
            <a:r>
              <a:rPr lang="en-US" altLang="zh-CN" sz="4000"/>
              <a:t>   </a:t>
            </a:r>
          </a:p>
          <a:p>
            <a:pPr marL="0" indent="0" algn="l">
              <a:buNone/>
            </a:pPr>
            <a:r>
              <a:rPr lang="zh-CN" altLang="en-US" sz="4000"/>
              <a:t>如今不知因我积了什么德，带挈你中了相公，我所以带个酒来贺你。（《范进中举》）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逻辑谬误九：循环论证</a:t>
            </a:r>
          </a:p>
        </p:txBody>
      </p:sp>
      <p:sp>
        <p:nvSpPr>
          <p:cNvPr id="2" name="内容占位符 1"/>
          <p:cNvSpPr>
            <a:spLocks noGrp="1"/>
          </p:cNvSpPr>
          <p:nvPr>
            <p:ph idx="1"/>
            <p:custDataLst>
              <p:tags r:id="rId4"/>
            </p:custDataLst>
          </p:nvPr>
        </p:nvSpPr>
        <p:spPr>
          <a:xfrm>
            <a:off x="341630" y="2765425"/>
            <a:ext cx="10941050" cy="3411855"/>
          </a:xfrm>
        </p:spPr>
        <p:txBody>
          <a:bodyPr>
            <a:normAutofit lnSpcReduction="20000"/>
          </a:bodyPr>
          <a:lstStyle/>
          <a:p>
            <a:pPr marL="0" indent="0" algn="l">
              <a:buNone/>
            </a:pPr>
            <a:endParaRPr lang="zh-CN" altLang="en-US" sz="4000"/>
          </a:p>
          <a:p>
            <a:pPr marL="0" indent="0" algn="l">
              <a:buNone/>
            </a:pPr>
            <a:r>
              <a:rPr lang="zh-CN" altLang="en-US" sz="4000"/>
              <a:t>在论证中，尚待证明的结论不能出现或暗含在前提中，否则就是循环论证。循环论证的本质是</a:t>
            </a:r>
            <a:r>
              <a:rPr lang="en-US" altLang="zh-CN" sz="4000"/>
              <a:t>“</a:t>
            </a:r>
            <a:r>
              <a:rPr lang="zh-CN" altLang="en-US" sz="4000"/>
              <a:t>因为</a:t>
            </a:r>
            <a:r>
              <a:rPr lang="en-US" altLang="zh-CN" sz="4000"/>
              <a:t>A</a:t>
            </a:r>
            <a:r>
              <a:rPr lang="zh-CN" altLang="en-US" sz="4000"/>
              <a:t>，所以</a:t>
            </a:r>
            <a:r>
              <a:rPr lang="en-US" altLang="zh-CN" sz="4000"/>
              <a:t>A</a:t>
            </a:r>
            <a:r>
              <a:rPr lang="zh-CN" altLang="en-US" sz="4000"/>
              <a:t>。</a:t>
            </a:r>
            <a:r>
              <a:rPr lang="en-US" altLang="zh-CN" sz="4400"/>
              <a:t>”</a:t>
            </a:r>
            <a:endParaRPr lang="en-US" altLang="zh-CN" sz="4000"/>
          </a:p>
          <a:p>
            <a:pPr marL="0" indent="0" algn="l">
              <a:buNone/>
            </a:pPr>
            <a:r>
              <a:rPr lang="en-US" altLang="zh-CN" sz="4000"/>
              <a:t>  </a:t>
            </a:r>
            <a:r>
              <a:rPr lang="zh-CN" altLang="en-US" sz="4000"/>
              <a:t>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谬误示例</a:t>
            </a:r>
          </a:p>
        </p:txBody>
      </p:sp>
      <p:sp>
        <p:nvSpPr>
          <p:cNvPr id="2" name="内容占位符 1"/>
          <p:cNvSpPr>
            <a:spLocks noGrp="1"/>
          </p:cNvSpPr>
          <p:nvPr>
            <p:ph idx="1"/>
            <p:custDataLst>
              <p:tags r:id="rId4"/>
            </p:custDataLst>
          </p:nvPr>
        </p:nvSpPr>
        <p:spPr>
          <a:xfrm>
            <a:off x="380365" y="2745740"/>
            <a:ext cx="11011535" cy="3431540"/>
          </a:xfrm>
        </p:spPr>
        <p:txBody>
          <a:bodyPr>
            <a:normAutofit lnSpcReduction="20000"/>
          </a:bodyPr>
          <a:lstStyle/>
          <a:p>
            <a:pPr marL="0" indent="0" algn="l">
              <a:buNone/>
            </a:pPr>
            <a:r>
              <a:rPr lang="en-US" altLang="zh-CN" sz="4000"/>
              <a:t>   </a:t>
            </a:r>
          </a:p>
          <a:p>
            <a:pPr marL="0" indent="0" algn="l">
              <a:buNone/>
            </a:pPr>
            <a:r>
              <a:rPr lang="zh-CN" altLang="en-US" sz="4000"/>
              <a:t>我骂（你）卖国贼，所以我是爱国者。爱国者的话是最有价值的，所以我的话是不错的，既然我的话是不错的，你就是卖国贼无疑了！（鲁迅《论辩的魂灵》）     </a:t>
            </a:r>
          </a:p>
          <a:p>
            <a:pPr marL="0" indent="0" algn="l">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日常生活因逻辑谬误导致的语病</a:t>
            </a:r>
          </a:p>
        </p:txBody>
      </p:sp>
      <p:sp>
        <p:nvSpPr>
          <p:cNvPr id="2" name="内容占位符 1"/>
          <p:cNvSpPr>
            <a:spLocks noGrp="1"/>
          </p:cNvSpPr>
          <p:nvPr>
            <p:ph idx="1"/>
            <p:custDataLst>
              <p:tags r:id="rId4"/>
            </p:custDataLst>
          </p:nvPr>
        </p:nvSpPr>
        <p:spPr>
          <a:xfrm>
            <a:off x="784860" y="2527300"/>
            <a:ext cx="10444480" cy="3649980"/>
          </a:xfrm>
        </p:spPr>
        <p:txBody>
          <a:bodyPr>
            <a:normAutofit/>
          </a:bodyPr>
          <a:lstStyle/>
          <a:p>
            <a:pPr>
              <a:spcBef>
                <a:spcPct val="50000"/>
              </a:spcBef>
            </a:pPr>
            <a:r>
              <a:rPr lang="en-US" altLang="zh-CN" sz="4000">
                <a:solidFill>
                  <a:schemeClr val="tx1"/>
                </a:solidFill>
                <a:cs typeface="华文楷体" panose="02010600040101010101" pitchFamily="2" charset="-122"/>
              </a:rPr>
              <a:t>1.</a:t>
            </a:r>
            <a:r>
              <a:rPr lang="zh-CN" altLang="en-US" sz="4000">
                <a:solidFill>
                  <a:schemeClr val="tx1"/>
                </a:solidFill>
                <a:cs typeface="华文楷体" panose="02010600040101010101" pitchFamily="2" charset="-122"/>
              </a:rPr>
              <a:t>我爱读外国文学，尤其爱读俄罗斯的、拉美的、古典的。</a:t>
            </a:r>
          </a:p>
          <a:p>
            <a:pPr>
              <a:spcBef>
                <a:spcPct val="50000"/>
              </a:spcBef>
            </a:pPr>
            <a:r>
              <a:rPr lang="zh-CN" altLang="en-US" sz="4000">
                <a:solidFill>
                  <a:srgbClr val="FF0000"/>
                </a:solidFill>
                <a:cs typeface="华文楷体" panose="02010600040101010101" pitchFamily="2" charset="-122"/>
              </a:rPr>
              <a:t>划分不当</a:t>
            </a:r>
            <a:endParaRPr lang="zh-CN" altLang="en-US" sz="4000">
              <a:solidFill>
                <a:schemeClr val="tx1"/>
              </a:solidFill>
              <a:cs typeface="华文楷体" panose="02010600040101010101" pitchFamily="2" charset="-122"/>
            </a:endParaRPr>
          </a:p>
          <a:p>
            <a:pPr>
              <a:spcBef>
                <a:spcPct val="50000"/>
              </a:spcBef>
            </a:pPr>
            <a:endParaRPr lang="zh-CN" altLang="en-US" sz="4000" b="1">
              <a:cs typeface="华文楷体" panose="02010600040101010101" pitchFamily="2" charset="-122"/>
            </a:endParaRPr>
          </a:p>
          <a:p>
            <a:pPr>
              <a:spcBef>
                <a:spcPct val="50000"/>
              </a:spcBef>
            </a:pPr>
            <a:endParaRPr lang="zh-CN" altLang="en-US" sz="4000" b="1">
              <a:cs typeface="华文楷体" panose="02010600040101010101" pitchFamily="2" charset="-122"/>
            </a:endParaRPr>
          </a:p>
          <a:p>
            <a:endParaRPr lang="zh-CN" altLang="en-US" sz="4000">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日常生活因逻辑谬误导致的语病</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784860" y="2527300"/>
            <a:ext cx="11190605" cy="3649980"/>
          </a:xfrm>
        </p:spPr>
        <p:txBody>
          <a:bodyPr>
            <a:normAutofit/>
          </a:bodyPr>
          <a:lstStyle/>
          <a:p>
            <a:pPr>
              <a:spcBef>
                <a:spcPct val="50000"/>
              </a:spcBef>
            </a:pPr>
            <a:r>
              <a:rPr lang="en-US" altLang="zh-CN" sz="4000">
                <a:solidFill>
                  <a:schemeClr val="tx1"/>
                </a:solidFill>
                <a:cs typeface="华文楷体" panose="02010600040101010101" pitchFamily="2" charset="-122"/>
              </a:rPr>
              <a:t>2.</a:t>
            </a:r>
            <a:r>
              <a:rPr lang="zh-CN" altLang="en-US" sz="4000">
                <a:solidFill>
                  <a:schemeClr val="tx1"/>
                </a:solidFill>
                <a:cs typeface="华文楷体" panose="02010600040101010101" pitchFamily="2" charset="-122"/>
              </a:rPr>
              <a:t>为演好课本剧我可以赴汤蹈火，要不是雨下得太大，我就赶去排练了。</a:t>
            </a:r>
          </a:p>
          <a:p>
            <a:pPr>
              <a:spcBef>
                <a:spcPct val="50000"/>
              </a:spcBef>
            </a:pPr>
            <a:r>
              <a:rPr lang="zh-CN" altLang="en-US" sz="4000">
                <a:solidFill>
                  <a:srgbClr val="FF0000"/>
                </a:solidFill>
                <a:cs typeface="华文楷体" panose="02010600040101010101" pitchFamily="2" charset="-122"/>
              </a:rPr>
              <a:t>自相矛盾</a:t>
            </a:r>
          </a:p>
          <a:p>
            <a:pPr>
              <a:spcBef>
                <a:spcPct val="50000"/>
              </a:spcBef>
            </a:pPr>
            <a:endParaRPr lang="zh-CN" altLang="en-US" sz="4000" b="1">
              <a:cs typeface="华文楷体" panose="02010600040101010101" pitchFamily="2" charset="-122"/>
            </a:endParaRPr>
          </a:p>
          <a:p>
            <a:pPr>
              <a:spcBef>
                <a:spcPct val="50000"/>
              </a:spcBef>
            </a:pPr>
            <a:endParaRPr lang="zh-CN" altLang="en-US" sz="4000" b="1">
              <a:cs typeface="华文楷体" panose="02010600040101010101" pitchFamily="2" charset="-122"/>
            </a:endParaRPr>
          </a:p>
          <a:p>
            <a:endParaRPr lang="zh-CN" altLang="en-US" sz="4000">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日常生活因逻辑谬误导致的语病</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784860" y="2419985"/>
            <a:ext cx="10107295" cy="3757295"/>
          </a:xfrm>
        </p:spPr>
        <p:txBody>
          <a:bodyPr>
            <a:normAutofit/>
          </a:bodyPr>
          <a:lstStyle/>
          <a:p>
            <a:pPr>
              <a:spcBef>
                <a:spcPct val="50000"/>
              </a:spcBef>
            </a:pPr>
            <a:r>
              <a:rPr lang="en-US" altLang="zh-CN" sz="4000">
                <a:cs typeface="华文楷体" panose="02010600040101010101" pitchFamily="2" charset="-122"/>
              </a:rPr>
              <a:t>3.</a:t>
            </a:r>
            <a:r>
              <a:rPr lang="zh-CN" altLang="en-US" sz="4000">
                <a:cs typeface="华文楷体" panose="02010600040101010101" pitchFamily="2" charset="-122"/>
              </a:rPr>
              <a:t>他出生时天昏地暗、飞沙走石，注定此生不凡。</a:t>
            </a:r>
          </a:p>
          <a:p>
            <a:pPr>
              <a:spcBef>
                <a:spcPct val="50000"/>
              </a:spcBef>
            </a:pPr>
            <a:r>
              <a:rPr lang="zh-CN" altLang="en-US" sz="4000">
                <a:solidFill>
                  <a:srgbClr val="FF0000"/>
                </a:solidFill>
                <a:cs typeface="华文楷体" panose="02010600040101010101" pitchFamily="2" charset="-122"/>
              </a:rPr>
              <a:t>强加因果</a:t>
            </a:r>
          </a:p>
          <a:p>
            <a:pPr>
              <a:spcBef>
                <a:spcPct val="50000"/>
              </a:spcBef>
            </a:pPr>
            <a:endParaRPr lang="zh-CN" altLang="en-US" sz="4000" b="1">
              <a:cs typeface="华文楷体" panose="02010600040101010101" pitchFamily="2" charset="-122"/>
            </a:endParaRPr>
          </a:p>
          <a:p>
            <a:endParaRPr lang="zh-CN" altLang="en-US" sz="4000">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日常生活因逻辑谬误导致的语病</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784860" y="2527300"/>
            <a:ext cx="10743565" cy="3649980"/>
          </a:xfrm>
        </p:spPr>
        <p:txBody>
          <a:bodyPr>
            <a:normAutofit/>
          </a:bodyPr>
          <a:lstStyle/>
          <a:p>
            <a:pPr>
              <a:spcBef>
                <a:spcPct val="50000"/>
              </a:spcBef>
            </a:pPr>
            <a:r>
              <a:rPr lang="en-US" altLang="zh-CN" sz="4000">
                <a:cs typeface="华文楷体" panose="02010600040101010101" pitchFamily="2" charset="-122"/>
              </a:rPr>
              <a:t>4.</a:t>
            </a:r>
            <a:r>
              <a:rPr lang="zh-CN" altLang="en-US" sz="4000">
                <a:cs typeface="华文楷体" panose="02010600040101010101" pitchFamily="2" charset="-122"/>
              </a:rPr>
              <a:t>目前大学生普遍缺少对传统文化的热情，最新调查显示，大学生喜欢和较喜欢京剧的只占被调查人数的</a:t>
            </a:r>
            <a:r>
              <a:rPr lang="en-US" altLang="zh-CN" sz="4000">
                <a:cs typeface="华文楷体" panose="02010600040101010101" pitchFamily="2" charset="-122"/>
              </a:rPr>
              <a:t>14%</a:t>
            </a:r>
            <a:r>
              <a:rPr lang="zh-CN" altLang="en-US" sz="4000">
                <a:cs typeface="华文楷体" panose="02010600040101010101" pitchFamily="2" charset="-122"/>
              </a:rPr>
              <a:t>。</a:t>
            </a:r>
          </a:p>
          <a:p>
            <a:pPr>
              <a:spcBef>
                <a:spcPct val="50000"/>
              </a:spcBef>
            </a:pPr>
            <a:r>
              <a:rPr lang="zh-CN" altLang="en-US" sz="4000">
                <a:solidFill>
                  <a:srgbClr val="FF0000"/>
                </a:solidFill>
                <a:cs typeface="华文楷体" panose="02010600040101010101" pitchFamily="2" charset="-122"/>
              </a:rPr>
              <a:t>以偏概全</a:t>
            </a:r>
          </a:p>
          <a:p>
            <a:pPr>
              <a:spcBef>
                <a:spcPct val="50000"/>
              </a:spcBef>
            </a:pPr>
            <a:endParaRPr lang="zh-CN" altLang="en-US" sz="4000" b="1">
              <a:cs typeface="华文楷体" panose="02010600040101010101" pitchFamily="2" charset="-122"/>
            </a:endParaRPr>
          </a:p>
          <a:p>
            <a:endParaRPr lang="zh-CN" altLang="en-US" sz="4000">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日常生活因逻辑谬误导致的语病</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784860" y="2527300"/>
            <a:ext cx="11101070" cy="3649980"/>
          </a:xfrm>
        </p:spPr>
        <p:txBody>
          <a:bodyPr>
            <a:normAutofit/>
          </a:bodyPr>
          <a:lstStyle/>
          <a:p>
            <a:pPr>
              <a:spcBef>
                <a:spcPct val="50000"/>
              </a:spcBef>
            </a:pPr>
            <a:r>
              <a:rPr lang="en-US" altLang="zh-CN" sz="4000">
                <a:cs typeface="华文楷体" panose="02010600040101010101" pitchFamily="2" charset="-122"/>
              </a:rPr>
              <a:t>5.</a:t>
            </a:r>
            <a:r>
              <a:rPr lang="zh-CN" altLang="en-US" sz="4000">
                <a:cs typeface="华文楷体" panose="02010600040101010101" pitchFamily="2" charset="-122"/>
              </a:rPr>
              <a:t>在抗洪救灾中，党员和干部应该站在前面起带头作用。</a:t>
            </a:r>
          </a:p>
          <a:p>
            <a:pPr>
              <a:spcBef>
                <a:spcPct val="50000"/>
              </a:spcBef>
            </a:pPr>
            <a:r>
              <a:rPr lang="zh-CN" altLang="en-US" sz="4000">
                <a:solidFill>
                  <a:srgbClr val="FF0000"/>
                </a:solidFill>
                <a:cs typeface="华文楷体" panose="02010600040101010101" pitchFamily="2" charset="-122"/>
              </a:rPr>
              <a:t>概念交叉</a:t>
            </a:r>
            <a:endParaRPr lang="zh-CN" altLang="en-US" sz="4000">
              <a:solidFill>
                <a:schemeClr val="tx1"/>
              </a:solidFill>
              <a:cs typeface="华文楷体" panose="02010600040101010101" pitchFamily="2" charset="-122"/>
            </a:endParaRPr>
          </a:p>
          <a:p>
            <a:pPr>
              <a:spcBef>
                <a:spcPct val="50000"/>
              </a:spcBef>
            </a:pPr>
            <a:endParaRPr lang="zh-CN" altLang="en-US" sz="4000" b="1">
              <a:cs typeface="华文楷体" panose="02010600040101010101" pitchFamily="2" charset="-122"/>
            </a:endParaRPr>
          </a:p>
          <a:p>
            <a:pPr>
              <a:spcBef>
                <a:spcPct val="50000"/>
              </a:spcBef>
            </a:pPr>
            <a:endParaRPr lang="zh-CN" altLang="en-US" sz="4000" b="1">
              <a:cs typeface="华文楷体" panose="02010600040101010101" pitchFamily="2" charset="-122"/>
            </a:endParaRPr>
          </a:p>
          <a:p>
            <a:endParaRPr lang="zh-CN" altLang="en-US" sz="4000">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论证过程示例</a:t>
            </a:r>
          </a:p>
        </p:txBody>
      </p:sp>
      <p:pic>
        <p:nvPicPr>
          <p:cNvPr id="12" name="内容占位符 11"/>
          <p:cNvPicPr>
            <a:picLocks noGrp="1" noChangeAspect="1"/>
          </p:cNvPicPr>
          <p:nvPr>
            <p:ph idx="1"/>
            <p:custDataLst>
              <p:tags r:id="rId4"/>
            </p:custDataLst>
          </p:nvPr>
        </p:nvPicPr>
        <p:blipFill>
          <a:blip r:embed="rId9"/>
          <a:stretch>
            <a:fillRect/>
          </a:stretch>
        </p:blipFill>
        <p:spPr>
          <a:xfrm>
            <a:off x="1529080" y="2527300"/>
            <a:ext cx="7959725" cy="28365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日常生活因逻辑谬误导致的语病</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784860" y="2527300"/>
            <a:ext cx="11090275" cy="3649980"/>
          </a:xfrm>
        </p:spPr>
        <p:txBody>
          <a:bodyPr>
            <a:normAutofit/>
          </a:bodyPr>
          <a:lstStyle/>
          <a:p>
            <a:pPr>
              <a:spcBef>
                <a:spcPct val="50000"/>
              </a:spcBef>
            </a:pPr>
            <a:r>
              <a:rPr lang="en-US" altLang="zh-CN" sz="4000">
                <a:cs typeface="华文楷体" panose="02010600040101010101" pitchFamily="2" charset="-122"/>
              </a:rPr>
              <a:t>6.</a:t>
            </a:r>
            <a:r>
              <a:rPr lang="zh-CN" altLang="en-US" sz="4000">
                <a:cs typeface="华文楷体" panose="02010600040101010101" pitchFamily="2" charset="-122"/>
              </a:rPr>
              <a:t>严禁携带危险、易燃、易爆物品上车。</a:t>
            </a:r>
          </a:p>
          <a:p>
            <a:pPr>
              <a:spcBef>
                <a:spcPct val="50000"/>
              </a:spcBef>
            </a:pPr>
            <a:r>
              <a:rPr lang="zh-CN" altLang="en-US" sz="4000">
                <a:solidFill>
                  <a:srgbClr val="FF0000"/>
                </a:solidFill>
                <a:cs typeface="华文楷体" panose="02010600040101010101" pitchFamily="2" charset="-122"/>
              </a:rPr>
              <a:t>概念包容</a:t>
            </a:r>
            <a:endParaRPr lang="zh-CN" altLang="en-US" sz="4000">
              <a:cs typeface="华文楷体" panose="02010600040101010101" pitchFamily="2" charset="-122"/>
            </a:endParaRPr>
          </a:p>
          <a:p>
            <a:pPr>
              <a:spcBef>
                <a:spcPct val="50000"/>
              </a:spcBef>
            </a:pPr>
            <a:endParaRPr lang="zh-CN" altLang="en-US" sz="4000" b="1">
              <a:cs typeface="华文楷体" panose="02010600040101010101" pitchFamily="2" charset="-122"/>
            </a:endParaRPr>
          </a:p>
          <a:p>
            <a:pPr>
              <a:spcBef>
                <a:spcPct val="50000"/>
              </a:spcBef>
            </a:pPr>
            <a:endParaRPr lang="zh-CN" altLang="en-US" sz="4000" b="1">
              <a:cs typeface="华文楷体" panose="02010600040101010101" pitchFamily="2" charset="-122"/>
            </a:endParaRPr>
          </a:p>
          <a:p>
            <a:endParaRPr lang="zh-CN" altLang="en-US" sz="4000">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日常生活因逻辑谬误导致的语病</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784860" y="2527300"/>
            <a:ext cx="11101070" cy="3649980"/>
          </a:xfrm>
        </p:spPr>
        <p:txBody>
          <a:bodyPr>
            <a:normAutofit/>
          </a:bodyPr>
          <a:lstStyle/>
          <a:p>
            <a:pPr>
              <a:spcBef>
                <a:spcPct val="50000"/>
              </a:spcBef>
            </a:pPr>
            <a:r>
              <a:rPr lang="en-US" altLang="zh-CN" sz="4000">
                <a:cs typeface="华文楷体" panose="02010600040101010101" pitchFamily="2" charset="-122"/>
                <a:sym typeface="+mn-ea"/>
              </a:rPr>
              <a:t>7.</a:t>
            </a:r>
            <a:r>
              <a:rPr lang="zh-CN" altLang="en-US" sz="4000">
                <a:cs typeface="华文楷体" panose="02010600040101010101" pitchFamily="2" charset="-122"/>
                <a:sym typeface="+mn-ea"/>
              </a:rPr>
              <a:t>世界上最宽阔的是海洋，比海洋更宽阔的是天空，比天空更宽阔的是人的心灵。</a:t>
            </a:r>
          </a:p>
          <a:p>
            <a:pPr>
              <a:spcBef>
                <a:spcPct val="50000"/>
              </a:spcBef>
            </a:pPr>
            <a:r>
              <a:rPr lang="zh-CN" altLang="en-US" sz="4800">
                <a:solidFill>
                  <a:srgbClr val="FF0000"/>
                </a:solidFill>
                <a:cs typeface="华文楷体" panose="02010600040101010101" pitchFamily="2" charset="-122"/>
              </a:rPr>
              <a:t>自相矛盾</a:t>
            </a:r>
            <a:r>
              <a:rPr lang="zh-CN" altLang="en-US" sz="4800">
                <a:cs typeface="华文楷体" panose="02010600040101010101" pitchFamily="2" charset="-122"/>
              </a:rPr>
              <a:t>：</a:t>
            </a:r>
            <a:r>
              <a:rPr lang="en-US" altLang="zh-CN" sz="4800">
                <a:cs typeface="华文楷体" panose="02010600040101010101" pitchFamily="2" charset="-122"/>
              </a:rPr>
              <a:t>“</a:t>
            </a:r>
            <a:r>
              <a:rPr lang="zh-CN" altLang="en-US" sz="4800">
                <a:cs typeface="华文楷体" panose="02010600040101010101" pitchFamily="2" charset="-122"/>
              </a:rPr>
              <a:t>最</a:t>
            </a:r>
            <a:r>
              <a:rPr lang="en-US" altLang="zh-CN" sz="4800">
                <a:cs typeface="华文楷体" panose="02010600040101010101" pitchFamily="2" charset="-122"/>
              </a:rPr>
              <a:t>”——“</a:t>
            </a:r>
            <a:r>
              <a:rPr lang="zh-CN" altLang="en-US" sz="4800">
                <a:cs typeface="华文楷体" panose="02010600040101010101" pitchFamily="2" charset="-122"/>
              </a:rPr>
              <a:t>更</a:t>
            </a:r>
            <a:r>
              <a:rPr lang="en-US" altLang="zh-CN" sz="4800">
                <a:cs typeface="华文楷体" panose="02010600040101010101" pitchFamily="2" charset="-122"/>
              </a:rPr>
              <a:t>”</a:t>
            </a:r>
            <a:endParaRPr lang="zh-CN" altLang="en-US" sz="4800">
              <a:cs typeface="华文楷体" panose="02010600040101010101" pitchFamily="2" charset="-122"/>
            </a:endParaRPr>
          </a:p>
          <a:p>
            <a:endParaRPr lang="zh-CN" altLang="en-US" sz="4800">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日常生活因逻辑谬误导致的语病</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838200" y="2527300"/>
            <a:ext cx="11131550" cy="3649980"/>
          </a:xfrm>
        </p:spPr>
        <p:txBody>
          <a:bodyPr>
            <a:normAutofit/>
          </a:bodyPr>
          <a:lstStyle/>
          <a:p>
            <a:pPr>
              <a:spcBef>
                <a:spcPct val="50000"/>
              </a:spcBef>
            </a:pPr>
            <a:r>
              <a:rPr lang="en-US" altLang="zh-CN" sz="4000">
                <a:solidFill>
                  <a:srgbClr val="000000"/>
                </a:solidFill>
                <a:cs typeface="华文楷体" panose="02010600040101010101" pitchFamily="2" charset="-122"/>
                <a:sym typeface="+mn-ea"/>
              </a:rPr>
              <a:t>8.</a:t>
            </a:r>
            <a:r>
              <a:rPr lang="zh-CN" altLang="en-US" sz="4000">
                <a:solidFill>
                  <a:srgbClr val="000000"/>
                </a:solidFill>
                <a:cs typeface="华文楷体" panose="02010600040101010101" pitchFamily="2" charset="-122"/>
                <a:sym typeface="+mn-ea"/>
              </a:rPr>
              <a:t>在古代，这类音乐作品只有文字记载，没有乐谱资料，</a:t>
            </a:r>
            <a:r>
              <a:rPr lang="zh-CN" altLang="en-US" sz="4000">
                <a:solidFill>
                  <a:schemeClr val="tx1"/>
                </a:solidFill>
                <a:cs typeface="华文楷体" panose="02010600040101010101" pitchFamily="2" charset="-122"/>
                <a:sym typeface="+mn-ea"/>
              </a:rPr>
              <a:t>既无法演奏，也无法演唱。</a:t>
            </a:r>
            <a:r>
              <a:rPr lang="zh-CN" altLang="en-US" sz="4800">
                <a:solidFill>
                  <a:schemeClr val="tx1"/>
                </a:solidFill>
                <a:cs typeface="华文楷体" panose="02010600040101010101" pitchFamily="2" charset="-122"/>
                <a:sym typeface="+mn-ea"/>
              </a:rPr>
              <a:t> </a:t>
            </a:r>
            <a:endParaRPr lang="zh-CN" altLang="en-US" sz="4800">
              <a:solidFill>
                <a:schemeClr val="tx1"/>
              </a:solidFill>
              <a:cs typeface="华文楷体" panose="02010600040101010101" pitchFamily="2" charset="-122"/>
            </a:endParaRPr>
          </a:p>
          <a:p>
            <a:pPr>
              <a:spcBef>
                <a:spcPct val="50000"/>
              </a:spcBef>
            </a:pPr>
            <a:r>
              <a:rPr lang="zh-CN" altLang="en-US" sz="4000">
                <a:solidFill>
                  <a:srgbClr val="FF0000"/>
                </a:solidFill>
                <a:cs typeface="华文楷体" panose="02010600040101010101" pitchFamily="2" charset="-122"/>
                <a:sym typeface="+mn-ea"/>
              </a:rPr>
              <a:t>不合事理</a:t>
            </a:r>
            <a:r>
              <a:rPr lang="zh-CN" altLang="en-US" sz="4000">
                <a:latin typeface="Times New Roman" pitchFamily="18" charset="0"/>
                <a:sym typeface="+mn-ea"/>
              </a:rPr>
              <a:t> </a:t>
            </a:r>
            <a:endParaRPr lang="zh-CN" altLang="en-US" sz="4000">
              <a:latin typeface="Times New Roman" pitchFamily="18" charset="0"/>
            </a:endParaRPr>
          </a:p>
          <a:p>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日常生活因逻辑谬误导致的语病</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784860" y="2527300"/>
            <a:ext cx="11091545" cy="3649980"/>
          </a:xfrm>
        </p:spPr>
        <p:txBody>
          <a:bodyPr>
            <a:normAutofit/>
          </a:bodyPr>
          <a:lstStyle/>
          <a:p>
            <a:pPr>
              <a:spcBef>
                <a:spcPct val="50000"/>
              </a:spcBef>
            </a:pPr>
            <a:r>
              <a:rPr lang="en-US" altLang="zh-CN" sz="4000">
                <a:cs typeface="华文楷体" panose="02010600040101010101" pitchFamily="2" charset="-122"/>
              </a:rPr>
              <a:t>9.</a:t>
            </a:r>
            <a:r>
              <a:rPr lang="zh-CN" altLang="en-US" sz="4000">
                <a:cs typeface="华文楷体" panose="02010600040101010101" pitchFamily="2" charset="-122"/>
              </a:rPr>
              <a:t>闪电之后，常常接着打雷和下雨，所以，闪电是打雷和下雨的原因。</a:t>
            </a:r>
          </a:p>
          <a:p>
            <a:pPr>
              <a:spcBef>
                <a:spcPct val="50000"/>
              </a:spcBef>
            </a:pPr>
            <a:r>
              <a:rPr lang="zh-CN" altLang="en-US" sz="4000">
                <a:solidFill>
                  <a:srgbClr val="FF0000"/>
                </a:solidFill>
                <a:cs typeface="华文楷体" panose="02010600040101010101" pitchFamily="2" charset="-122"/>
              </a:rPr>
              <a:t>混淆因果</a:t>
            </a:r>
            <a:endParaRPr lang="zh-CN" altLang="en-US" sz="4000">
              <a:cs typeface="华文楷体" panose="02010600040101010101" pitchFamily="2" charset="-122"/>
            </a:endParaRPr>
          </a:p>
          <a:p>
            <a:endParaRPr lang="zh-CN" altLang="en-US" sz="4000">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日常生活因逻辑谬误导致的语病</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838200" y="2527300"/>
            <a:ext cx="10693400" cy="3649980"/>
          </a:xfrm>
        </p:spPr>
        <p:txBody>
          <a:bodyPr>
            <a:normAutofit/>
          </a:bodyPr>
          <a:lstStyle/>
          <a:p>
            <a:pPr>
              <a:spcBef>
                <a:spcPct val="50000"/>
              </a:spcBef>
            </a:pPr>
            <a:r>
              <a:rPr lang="en-US" altLang="zh-CN" sz="4000">
                <a:solidFill>
                  <a:srgbClr val="000000"/>
                </a:solidFill>
                <a:cs typeface="华文楷体" panose="02010600040101010101" pitchFamily="2" charset="-122"/>
                <a:sym typeface="+mn-ea"/>
              </a:rPr>
              <a:t>10.</a:t>
            </a:r>
            <a:r>
              <a:rPr lang="zh-CN" altLang="en-US" sz="4000">
                <a:cs typeface="华文楷体" panose="02010600040101010101" pitchFamily="2" charset="-122"/>
                <a:sym typeface="+mn-ea"/>
              </a:rPr>
              <a:t>她的父亲长得和她很像。</a:t>
            </a:r>
            <a:endParaRPr lang="zh-CN" altLang="en-US" sz="4000">
              <a:solidFill>
                <a:srgbClr val="000000"/>
              </a:solidFill>
              <a:cs typeface="华文楷体" panose="02010600040101010101" pitchFamily="2" charset="-122"/>
            </a:endParaRPr>
          </a:p>
          <a:p>
            <a:pPr>
              <a:spcBef>
                <a:spcPct val="50000"/>
              </a:spcBef>
            </a:pPr>
            <a:r>
              <a:rPr lang="zh-CN" altLang="en-US" sz="4000">
                <a:solidFill>
                  <a:srgbClr val="FF0000"/>
                </a:solidFill>
                <a:cs typeface="华文楷体" panose="02010600040101010101" pitchFamily="2" charset="-122"/>
                <a:sym typeface="+mn-ea"/>
              </a:rPr>
              <a:t>主客颠倒</a:t>
            </a:r>
            <a:r>
              <a:rPr lang="zh-CN" altLang="en-US" sz="4800">
                <a:latin typeface="Times New Roman" pitchFamily="18" charset="0"/>
                <a:sym typeface="+mn-ea"/>
              </a:rPr>
              <a:t> </a:t>
            </a:r>
            <a:endParaRPr lang="zh-CN" altLang="en-US" sz="4800">
              <a:latin typeface="Times New Roman" pitchFamily="18" charset="0"/>
            </a:endParaRPr>
          </a:p>
          <a:p>
            <a:endParaRPr lang="zh-CN" altLang="en-US" sz="4800">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文本中的逻辑谬误</a:t>
            </a:r>
          </a:p>
        </p:txBody>
      </p:sp>
      <p:sp>
        <p:nvSpPr>
          <p:cNvPr id="2" name="内容占位符 1"/>
          <p:cNvSpPr>
            <a:spLocks noGrp="1"/>
          </p:cNvSpPr>
          <p:nvPr>
            <p:ph idx="1"/>
            <p:custDataLst>
              <p:tags r:id="rId4"/>
            </p:custDataLst>
          </p:nvPr>
        </p:nvSpPr>
        <p:spPr>
          <a:xfrm>
            <a:off x="838200" y="2527300"/>
            <a:ext cx="6801485" cy="3649980"/>
          </a:xfrm>
        </p:spPr>
        <p:txBody>
          <a:bodyPr/>
          <a:lstStyle/>
          <a:p>
            <a:r>
              <a:rPr lang="zh-CN" altLang="en-US" sz="4000"/>
              <a:t>无意为之的逻辑谬误</a:t>
            </a:r>
          </a:p>
          <a:p>
            <a:endParaRPr lang="zh-CN" altLang="en-US" sz="4000"/>
          </a:p>
          <a:p>
            <a:r>
              <a:rPr lang="zh-CN" altLang="en-US" sz="4000"/>
              <a:t>刻意为之的逻辑谬误</a:t>
            </a:r>
          </a:p>
          <a:p>
            <a:endParaRPr lang="zh-CN" altLang="en-US" sz="4000"/>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分析下列文本中的逻辑谬误</a:t>
            </a:r>
          </a:p>
        </p:txBody>
      </p:sp>
      <p:sp>
        <p:nvSpPr>
          <p:cNvPr id="2" name="内容占位符 1"/>
          <p:cNvSpPr>
            <a:spLocks noGrp="1"/>
          </p:cNvSpPr>
          <p:nvPr>
            <p:ph idx="1"/>
            <p:custDataLst>
              <p:tags r:id="rId4"/>
            </p:custDataLst>
          </p:nvPr>
        </p:nvSpPr>
        <p:spPr>
          <a:xfrm>
            <a:off x="593090" y="2527300"/>
            <a:ext cx="10913745" cy="3146425"/>
          </a:xfrm>
        </p:spPr>
        <p:txBody>
          <a:bodyPr>
            <a:normAutofit fontScale="25000"/>
          </a:bodyPr>
          <a:lstStyle/>
          <a:p>
            <a:r>
              <a:rPr lang="en-US" altLang="zh-CN"/>
              <a:t> </a:t>
            </a:r>
          </a:p>
          <a:p>
            <a:r>
              <a:rPr lang="en-US" altLang="zh-CN" sz="11200"/>
              <a:t>“</a:t>
            </a:r>
            <a:r>
              <a:rPr lang="zh-CN" altLang="en-US" sz="11200">
                <a:cs typeface="华文楷体" panose="02010600040101010101" pitchFamily="2" charset="-122"/>
              </a:rPr>
              <a:t>阿弥陀佛，阿</a:t>
            </a:r>
            <a:r>
              <a:rPr lang="en-US" altLang="zh-CN" sz="11200">
                <a:cs typeface="华文楷体" panose="02010600040101010101" pitchFamily="2" charset="-122"/>
              </a:rPr>
              <a:t>Q</a:t>
            </a:r>
            <a:r>
              <a:rPr lang="zh-CN" altLang="en-US" sz="11200">
                <a:cs typeface="华文楷体" panose="02010600040101010101" pitchFamily="2" charset="-122"/>
              </a:rPr>
              <a:t>，你怎么跳进园里来偷萝卜！……阿呀，罪过呵，阿唷，阿弥陀佛！……</a:t>
            </a:r>
            <a:r>
              <a:rPr lang="en-US" altLang="zh-CN" sz="11200">
                <a:cs typeface="华文楷体" panose="02010600040101010101" pitchFamily="2" charset="-122"/>
              </a:rPr>
              <a:t>”</a:t>
            </a:r>
          </a:p>
          <a:p>
            <a:r>
              <a:rPr lang="en-US" altLang="zh-CN" sz="11200">
                <a:cs typeface="华文楷体" panose="02010600040101010101" pitchFamily="2" charset="-122"/>
              </a:rPr>
              <a:t>“</a:t>
            </a:r>
            <a:r>
              <a:rPr lang="zh-CN" altLang="en-US" sz="11200">
                <a:cs typeface="华文楷体" panose="02010600040101010101" pitchFamily="2" charset="-122"/>
              </a:rPr>
              <a:t>我什么时候跳进你的园里来偷萝卜？</a:t>
            </a:r>
            <a:r>
              <a:rPr lang="en-US" altLang="zh-CN" sz="11200">
                <a:cs typeface="华文楷体" panose="02010600040101010101" pitchFamily="2" charset="-122"/>
              </a:rPr>
              <a:t>”</a:t>
            </a:r>
            <a:r>
              <a:rPr lang="zh-CN" altLang="en-US" sz="11200">
                <a:cs typeface="华文楷体" panose="02010600040101010101" pitchFamily="2" charset="-122"/>
              </a:rPr>
              <a:t>阿</a:t>
            </a:r>
            <a:r>
              <a:rPr lang="en-US" altLang="zh-CN" sz="11200">
                <a:cs typeface="华文楷体" panose="02010600040101010101" pitchFamily="2" charset="-122"/>
              </a:rPr>
              <a:t>Q</a:t>
            </a:r>
            <a:r>
              <a:rPr lang="zh-CN" altLang="en-US" sz="11200">
                <a:cs typeface="华文楷体" panose="02010600040101010101" pitchFamily="2" charset="-122"/>
              </a:rPr>
              <a:t>且看且走的说。</a:t>
            </a:r>
          </a:p>
          <a:p>
            <a:r>
              <a:rPr lang="zh-CN" altLang="en-US" sz="11200">
                <a:cs typeface="华文楷体" panose="02010600040101010101" pitchFamily="2" charset="-122"/>
              </a:rPr>
              <a:t> </a:t>
            </a:r>
            <a:r>
              <a:rPr lang="en-US" altLang="zh-CN" sz="11200">
                <a:cs typeface="华文楷体" panose="02010600040101010101" pitchFamily="2" charset="-122"/>
              </a:rPr>
              <a:t>“</a:t>
            </a:r>
            <a:r>
              <a:rPr lang="zh-CN" altLang="en-US" sz="11200">
                <a:cs typeface="华文楷体" panose="02010600040101010101" pitchFamily="2" charset="-122"/>
              </a:rPr>
              <a:t>现在……这不是？</a:t>
            </a:r>
            <a:r>
              <a:rPr lang="en-US" altLang="zh-CN" sz="11200">
                <a:cs typeface="华文楷体" panose="02010600040101010101" pitchFamily="2" charset="-122"/>
              </a:rPr>
              <a:t>”</a:t>
            </a:r>
            <a:r>
              <a:rPr lang="zh-CN" altLang="en-US" sz="11200">
                <a:cs typeface="华文楷体" panose="02010600040101010101" pitchFamily="2" charset="-122"/>
              </a:rPr>
              <a:t>老尼姑指着他的衣兜。</a:t>
            </a:r>
          </a:p>
          <a:p>
            <a:r>
              <a:rPr lang="zh-CN" altLang="en-US" sz="11200">
                <a:cs typeface="华文楷体" panose="02010600040101010101" pitchFamily="2" charset="-122"/>
              </a:rPr>
              <a:t> </a:t>
            </a:r>
            <a:r>
              <a:rPr lang="en-US" altLang="zh-CN" sz="11200">
                <a:cs typeface="华文楷体" panose="02010600040101010101" pitchFamily="2" charset="-122"/>
              </a:rPr>
              <a:t>“</a:t>
            </a:r>
            <a:r>
              <a:rPr lang="zh-CN" altLang="en-US" sz="11200">
                <a:cs typeface="华文楷体" panose="02010600040101010101" pitchFamily="2" charset="-122"/>
              </a:rPr>
              <a:t>这是你的？你能叫得他答应你么？你……</a:t>
            </a:r>
            <a:r>
              <a:rPr lang="en-US" altLang="zh-CN" sz="11200">
                <a:cs typeface="华文楷体" panose="02010600040101010101" pitchFamily="2" charset="-122"/>
              </a:rPr>
              <a:t>”</a:t>
            </a:r>
            <a:r>
              <a:rPr lang="zh-CN" altLang="en-US" sz="11200">
                <a:cs typeface="华文楷体" panose="02010600040101010101" pitchFamily="2" charset="-122"/>
              </a:rPr>
              <a:t>（《阿</a:t>
            </a:r>
            <a:r>
              <a:rPr lang="en-US" altLang="zh-CN" sz="11200">
                <a:cs typeface="华文楷体" panose="02010600040101010101" pitchFamily="2" charset="-122"/>
              </a:rPr>
              <a:t>Q</a:t>
            </a:r>
            <a:r>
              <a:rPr lang="zh-CN" altLang="en-US" sz="11200">
                <a:cs typeface="华文楷体" panose="02010600040101010101" pitchFamily="2" charset="-122"/>
              </a:rPr>
              <a:t>正传》）</a:t>
            </a:r>
            <a:endParaRPr lang="en-US" altLang="zh-CN" sz="7200">
              <a:cs typeface="华文楷体" panose="02010600040101010101" pitchFamily="2" charset="-122"/>
            </a:endParaRPr>
          </a:p>
          <a:p>
            <a:pPr algn="r"/>
            <a:r>
              <a:rPr lang="en-US" altLang="zh-CN" sz="6700">
                <a:cs typeface="华文楷体" panose="02010600040101010101" pitchFamily="2" charset="-122"/>
              </a:rPr>
              <a:t>                                                                                                     </a:t>
            </a:r>
            <a:r>
              <a:rPr lang="en-US" altLang="zh-CN" sz="8000">
                <a:cs typeface="华文楷体" panose="02010600040101010101" pitchFamily="2" charset="-122"/>
              </a:rPr>
              <a:t> </a:t>
            </a:r>
            <a:r>
              <a:rPr lang="en-US" altLang="zh-CN" sz="11200">
                <a:cs typeface="华文楷体" panose="02010600040101010101" pitchFamily="2" charset="-122"/>
                <a:sym typeface="+mn-ea"/>
              </a:rPr>
              <a:t>——</a:t>
            </a:r>
            <a:r>
              <a:rPr lang="zh-CN" altLang="en-US" sz="11200">
                <a:cs typeface="华文楷体" panose="02010600040101010101" pitchFamily="2" charset="-122"/>
                <a:sym typeface="+mn-ea"/>
              </a:rPr>
              <a:t>偷换论题</a:t>
            </a:r>
            <a:endParaRPr lang="en-US" altLang="zh-CN" sz="6700">
              <a:cs typeface="华文楷体" panose="02010600040101010101" pitchFamily="2" charset="-122"/>
            </a:endParaRPr>
          </a:p>
          <a:p>
            <a:pPr algn="r"/>
            <a:endParaRPr lang="en-US" altLang="zh-CN" sz="8000">
              <a:cs typeface="华文楷体" panose="02010600040101010101" pitchFamily="2" charset="-122"/>
            </a:endParaRPr>
          </a:p>
          <a:p>
            <a:endParaRPr lang="zh-CN" altLang="en-US" sz="3100">
              <a:cs typeface="华文楷体" panose="02010600040101010101" pitchFamily="2" charset="-122"/>
            </a:endParaRPr>
          </a:p>
          <a:p>
            <a:endParaRPr lang="zh-CN" altLang="en-US" sz="3100">
              <a:cs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分析逻辑谬误带来的艺术效果</a:t>
            </a:r>
          </a:p>
        </p:txBody>
      </p:sp>
      <p:sp>
        <p:nvSpPr>
          <p:cNvPr id="2" name="内容占位符 1"/>
          <p:cNvSpPr>
            <a:spLocks noGrp="1"/>
          </p:cNvSpPr>
          <p:nvPr>
            <p:ph idx="1"/>
            <p:custDataLst>
              <p:tags r:id="rId4"/>
            </p:custDataLst>
          </p:nvPr>
        </p:nvSpPr>
        <p:spPr>
          <a:xfrm>
            <a:off x="838200" y="2527300"/>
            <a:ext cx="10682605" cy="3649980"/>
          </a:xfrm>
        </p:spPr>
        <p:txBody>
          <a:bodyPr>
            <a:normAutofit/>
          </a:bodyPr>
          <a:lstStyle/>
          <a:p>
            <a:r>
              <a:rPr lang="zh-CN" altLang="en-US" sz="3200"/>
              <a:t>坡公（苏轼）在维阳，一日设客，十余人皆名士。米元章（米芾）亦在座。酒半，元章忽起自赞曰：</a:t>
            </a:r>
            <a:r>
              <a:rPr lang="en-US" altLang="zh-CN" sz="3200"/>
              <a:t>“</a:t>
            </a:r>
            <a:r>
              <a:rPr lang="zh-CN" altLang="en-US" sz="3200"/>
              <a:t>世人皆以芾为癫，愿质之子瞻。</a:t>
            </a:r>
            <a:r>
              <a:rPr lang="en-US" altLang="zh-CN" sz="3200"/>
              <a:t>”</a:t>
            </a:r>
            <a:r>
              <a:rPr lang="zh-CN" altLang="en-US" sz="3200"/>
              <a:t>公笑曰：</a:t>
            </a:r>
            <a:r>
              <a:rPr lang="en-US" altLang="zh-CN" sz="3200"/>
              <a:t>“</a:t>
            </a:r>
            <a:r>
              <a:rPr lang="zh-CN" altLang="en-US" sz="3200"/>
              <a:t>吾从众。</a:t>
            </a:r>
            <a:r>
              <a:rPr lang="en-US" altLang="zh-CN" sz="3200"/>
              <a:t>”</a:t>
            </a:r>
            <a:r>
              <a:rPr lang="zh-CN" altLang="en-US" sz="3200"/>
              <a:t>（</a:t>
            </a:r>
            <a:r>
              <a:rPr lang="zh-CN" altLang="en-US" sz="3200">
                <a:sym typeface="+mn-ea"/>
              </a:rPr>
              <a:t>《调谑编》明</a:t>
            </a:r>
            <a:r>
              <a:rPr lang="zh-CN" altLang="en-US" sz="3200">
                <a:latin typeface="Arial" pitchFamily="34" charset="0"/>
                <a:cs typeface="Arial" pitchFamily="34" charset="0"/>
                <a:sym typeface="+mn-ea"/>
              </a:rPr>
              <a:t>∙</a:t>
            </a:r>
            <a:r>
              <a:rPr lang="zh-CN" altLang="en-US" sz="3200">
                <a:sym typeface="+mn-ea"/>
              </a:rPr>
              <a:t>王世贞）</a:t>
            </a:r>
            <a:endParaRPr lang="zh-CN" altLang="en-US" sz="3200"/>
          </a:p>
          <a:p>
            <a:pPr algn="r"/>
            <a:r>
              <a:rPr lang="en-US" altLang="zh-CN" sz="3200"/>
              <a:t>                                       ——</a:t>
            </a:r>
            <a:r>
              <a:rPr lang="zh-CN" altLang="en-US" sz="3200"/>
              <a:t>模棱两可</a:t>
            </a:r>
          </a:p>
          <a:p>
            <a:pPr lvl="8" algn="r"/>
            <a:endParaRPr lang="zh-CN" altLang="en-US" sz="205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71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分析逻辑谬误带来的艺术效果</a:t>
            </a:r>
            <a:endParaRPr lang="zh-CN" altLang="en-US" sz="3000">
              <a:solidFill>
                <a:prstClr val="black"/>
              </a:solidFill>
              <a:latin typeface="黑体" panose="02010609060101010101" pitchFamily="49" charset="-122"/>
              <a:ea typeface="黑体" pitchFamily="49" charset="-122"/>
            </a:endParaRPr>
          </a:p>
        </p:txBody>
      </p:sp>
      <p:sp>
        <p:nvSpPr>
          <p:cNvPr id="2" name="内容占位符 1"/>
          <p:cNvSpPr>
            <a:spLocks noGrp="1"/>
          </p:cNvSpPr>
          <p:nvPr>
            <p:ph idx="1"/>
            <p:custDataLst>
              <p:tags r:id="rId4"/>
            </p:custDataLst>
          </p:nvPr>
        </p:nvSpPr>
        <p:spPr>
          <a:xfrm>
            <a:off x="838200" y="2527300"/>
            <a:ext cx="10126345" cy="3649980"/>
          </a:xfrm>
        </p:spPr>
        <p:txBody>
          <a:bodyPr/>
          <a:lstStyle/>
          <a:p>
            <a:r>
              <a:rPr lang="zh-CN" altLang="en-US" sz="3200"/>
              <a:t>王安石的儿子王元泽才数岁时，有客人在一只笼子里装了一只獐和一只鹿来问他：</a:t>
            </a:r>
            <a:r>
              <a:rPr lang="en-US" altLang="zh-CN" sz="3200"/>
              <a:t>“</a:t>
            </a:r>
            <a:r>
              <a:rPr lang="zh-CN" altLang="en-US" sz="3200"/>
              <a:t>何者是獐，何者为鹿？</a:t>
            </a:r>
            <a:r>
              <a:rPr lang="en-US" altLang="zh-CN" sz="3200"/>
              <a:t>”</a:t>
            </a:r>
            <a:r>
              <a:rPr lang="zh-CN" altLang="en-US" sz="3200"/>
              <a:t>王元泽回答：</a:t>
            </a:r>
            <a:r>
              <a:rPr lang="en-US" altLang="zh-CN" sz="3200"/>
              <a:t>“</a:t>
            </a:r>
            <a:r>
              <a:rPr lang="zh-CN" altLang="en-US" sz="3200"/>
              <a:t>獐边是鹿，鹿边是獐。</a:t>
            </a:r>
            <a:r>
              <a:rPr lang="en-US" altLang="zh-CN" sz="3200"/>
              <a:t>”</a:t>
            </a:r>
            <a:r>
              <a:rPr lang="zh-CN" altLang="en-US" sz="3200"/>
              <a:t>客大奇之。</a:t>
            </a:r>
          </a:p>
          <a:p>
            <a:pPr algn="r"/>
            <a:r>
              <a:rPr lang="en-US" altLang="zh-CN" sz="3200"/>
              <a:t>                                       ——</a:t>
            </a:r>
            <a:r>
              <a:rPr lang="zh-CN" altLang="en-US" sz="3200"/>
              <a:t>循环论证</a:t>
            </a:r>
            <a:endParaRPr lang="zh-CN" altLang="en-US"/>
          </a:p>
          <a:p>
            <a:pPr algn="r"/>
            <a:endParaRPr lang="zh-CN" altLang="en-US"/>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分析逻辑谬误带来的艺术效果</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794385" y="2057400"/>
            <a:ext cx="11087100" cy="4523105"/>
          </a:xfrm>
          <a:prstGeom prst="rect">
            <a:avLst/>
          </a:prstGeom>
          <a:noFill/>
        </p:spPr>
        <p:txBody>
          <a:bodyPr wrap="square" rtlCol="0">
            <a:spAutoFit/>
          </a:bodyPr>
          <a:lstStyle/>
          <a:p>
            <a:r>
              <a:rPr lang="en-US" altLang="zh-CN" sz="4000">
                <a:latin typeface="华文楷体" pitchFamily="2" charset="-122"/>
                <a:ea typeface="华文楷体" panose="02010600040101010101" pitchFamily="2" charset="-122"/>
              </a:rPr>
              <a:t>                           </a:t>
            </a:r>
            <a:endParaRPr lang="zh-CN" altLang="en-US" sz="4000">
              <a:latin typeface="华文楷体" pitchFamily="2" charset="-122"/>
              <a:ea typeface="华文楷体" panose="02010600040101010101" pitchFamily="2" charset="-122"/>
            </a:endParaRPr>
          </a:p>
          <a:p>
            <a:r>
              <a:rPr lang="zh-CN" altLang="en-US" sz="4000">
                <a:latin typeface="华文楷体" pitchFamily="2" charset="-122"/>
                <a:ea typeface="华文楷体" panose="02010600040101010101" pitchFamily="2" charset="-122"/>
              </a:rPr>
              <a:t>有的人活着，他已经死了；</a:t>
            </a:r>
          </a:p>
          <a:p>
            <a:r>
              <a:rPr lang="zh-CN" altLang="en-US" sz="4000">
                <a:latin typeface="华文楷体" pitchFamily="2" charset="-122"/>
                <a:ea typeface="华文楷体" panose="02010600040101010101" pitchFamily="2" charset="-122"/>
              </a:rPr>
              <a:t>有的人死了，他还活着。</a:t>
            </a:r>
            <a:r>
              <a:rPr lang="en-US" altLang="zh-CN" sz="4000">
                <a:latin typeface="华文楷体" pitchFamily="2" charset="-122"/>
                <a:ea typeface="华文楷体" panose="02010600040101010101" pitchFamily="2" charset="-122"/>
                <a:sym typeface="+mn-ea"/>
              </a:rPr>
              <a:t> </a:t>
            </a:r>
            <a:r>
              <a:rPr lang="zh-CN" altLang="en-US" sz="4000">
                <a:latin typeface="华文楷体" pitchFamily="2" charset="-122"/>
                <a:ea typeface="华文楷体" panose="02010600040101010101" pitchFamily="2" charset="-122"/>
                <a:sym typeface="+mn-ea"/>
              </a:rPr>
              <a:t>（《有的人》）</a:t>
            </a:r>
          </a:p>
          <a:p>
            <a:endParaRPr lang="zh-CN" altLang="en-US" sz="4000">
              <a:latin typeface="华文楷体" pitchFamily="2" charset="-122"/>
              <a:ea typeface="华文楷体" panose="02010600040101010101" pitchFamily="2" charset="-122"/>
            </a:endParaRPr>
          </a:p>
          <a:p>
            <a:pPr algn="r"/>
            <a:r>
              <a:rPr lang="en-US" altLang="zh-CN" sz="3200">
                <a:latin typeface="华文楷体" pitchFamily="2" charset="-122"/>
                <a:ea typeface="华文楷体" panose="02010600040101010101" pitchFamily="2" charset="-122"/>
              </a:rPr>
              <a:t>                                   ——</a:t>
            </a:r>
            <a:r>
              <a:rPr lang="zh-CN" altLang="en-US" sz="3200">
                <a:latin typeface="华文楷体" pitchFamily="2" charset="-122"/>
                <a:ea typeface="华文楷体" panose="02010600040101010101" pitchFamily="2" charset="-122"/>
              </a:rPr>
              <a:t>精神与肉体</a:t>
            </a:r>
          </a:p>
          <a:p>
            <a:pPr algn="r"/>
            <a:r>
              <a:rPr lang="zh-CN" altLang="en-US" sz="3200">
                <a:latin typeface="华文楷体" pitchFamily="2" charset="-122"/>
                <a:ea typeface="华文楷体" panose="02010600040101010101" pitchFamily="2" charset="-122"/>
              </a:rPr>
              <a:t>                                           生存与死亡</a:t>
            </a:r>
          </a:p>
          <a:p>
            <a:pPr algn="r"/>
            <a:r>
              <a:rPr lang="zh-CN" altLang="en-US" sz="3200">
                <a:latin typeface="华文楷体" pitchFamily="2" charset="-122"/>
                <a:ea typeface="华文楷体" panose="02010600040101010101" pitchFamily="2" charset="-122"/>
              </a:rPr>
              <a:t>                                           偷生与不朽</a:t>
            </a:r>
          </a:p>
          <a:p>
            <a:endParaRPr lang="zh-CN" altLang="en-US" sz="3200">
              <a:latin typeface="华文楷体"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cond evt="onBegin" delay="0">
                          <p:tn val="8"/>
                        </p:cond>
                      </p:stCondLst>
                      <p:childTnLst>
                        <p:par>
                          <p:cTn id="10" fill="hold" nodeType="withGroup">
                            <p:stCondLst>
                              <p:cond delay="indefinite"/>
                            </p:stCondLst>
                          </p:cTn>
                        </p:par>
                        <p:par>
                          <p:cTn id="11" fill="hold" nodeType="after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9"/>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10"/>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69609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论证的图示</a:t>
            </a:r>
          </a:p>
        </p:txBody>
      </p:sp>
      <p:cxnSp>
        <p:nvCxnSpPr>
          <p:cNvPr id="3" name="直接箭头连接符 2"/>
          <p:cNvCxnSpPr/>
          <p:nvPr>
            <p:custDataLst>
              <p:tags r:id="rId4"/>
            </p:custDataLst>
          </p:nvPr>
        </p:nvCxnSpPr>
        <p:spPr>
          <a:xfrm>
            <a:off x="2456815" y="3390900"/>
            <a:ext cx="2011045" cy="18688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custDataLst>
              <p:tags r:id="rId5"/>
            </p:custDataLst>
          </p:nvPr>
        </p:nvCxnSpPr>
        <p:spPr>
          <a:xfrm flipH="1">
            <a:off x="4837430" y="3422650"/>
            <a:ext cx="2153285" cy="18053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6"/>
            </p:custDataLst>
          </p:nvPr>
        </p:nvSpPr>
        <p:spPr>
          <a:xfrm>
            <a:off x="927100" y="2809240"/>
            <a:ext cx="1715770" cy="645160"/>
          </a:xfrm>
          <a:prstGeom prst="rect">
            <a:avLst/>
          </a:prstGeom>
          <a:noFill/>
        </p:spPr>
        <p:txBody>
          <a:bodyPr wrap="square" rtlCol="0" anchor="t">
            <a:spAutoFit/>
          </a:bodyPr>
          <a:lstStyle/>
          <a:p>
            <a:r>
              <a:rPr lang="en-US" altLang="zh-CN" sz="3600">
                <a:latin typeface="Calibri"/>
              </a:rPr>
              <a:t> </a:t>
            </a:r>
            <a:r>
              <a:rPr lang="zh-CN" altLang="en-US" sz="3600">
                <a:latin typeface="Calibri"/>
              </a:rPr>
              <a:t>命题①</a:t>
            </a:r>
          </a:p>
        </p:txBody>
      </p:sp>
      <p:sp>
        <p:nvSpPr>
          <p:cNvPr id="11" name="文本框 10"/>
          <p:cNvSpPr txBox="1"/>
          <p:nvPr>
            <p:custDataLst>
              <p:tags r:id="rId7"/>
            </p:custDataLst>
          </p:nvPr>
        </p:nvSpPr>
        <p:spPr>
          <a:xfrm>
            <a:off x="4110355" y="5259705"/>
            <a:ext cx="1276350" cy="645160"/>
          </a:xfrm>
          <a:prstGeom prst="rect">
            <a:avLst/>
          </a:prstGeom>
          <a:noFill/>
        </p:spPr>
        <p:txBody>
          <a:bodyPr wrap="square" rtlCol="0" anchor="t">
            <a:spAutoFit/>
          </a:bodyPr>
          <a:lstStyle/>
          <a:p>
            <a:r>
              <a:rPr lang="zh-CN" altLang="en-US" sz="3600">
                <a:latin typeface="Calibri"/>
              </a:rPr>
              <a:t>结论</a:t>
            </a:r>
          </a:p>
        </p:txBody>
      </p:sp>
      <p:sp>
        <p:nvSpPr>
          <p:cNvPr id="13" name="文本框 12"/>
          <p:cNvSpPr txBox="1"/>
          <p:nvPr>
            <p:custDataLst>
              <p:tags r:id="rId8"/>
            </p:custDataLst>
          </p:nvPr>
        </p:nvSpPr>
        <p:spPr>
          <a:xfrm>
            <a:off x="6729730" y="2809240"/>
            <a:ext cx="1554480" cy="645160"/>
          </a:xfrm>
          <a:prstGeom prst="rect">
            <a:avLst/>
          </a:prstGeom>
          <a:noFill/>
        </p:spPr>
        <p:txBody>
          <a:bodyPr wrap="none" rtlCol="0">
            <a:spAutoFit/>
          </a:bodyPr>
          <a:lstStyle/>
          <a:p>
            <a:pPr algn="l"/>
            <a:r>
              <a:rPr lang="zh-CN" altLang="en-US" sz="3600">
                <a:latin typeface="Calibri"/>
                <a:sym typeface="+mn-ea"/>
              </a:rPr>
              <a:t>命题②</a:t>
            </a: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2707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分析逻辑谬误带来的艺术效果</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794385" y="2339975"/>
            <a:ext cx="10710545" cy="3415030"/>
          </a:xfrm>
          <a:prstGeom prst="rect">
            <a:avLst/>
          </a:prstGeom>
          <a:noFill/>
        </p:spPr>
        <p:txBody>
          <a:bodyPr wrap="square" rtlCol="0">
            <a:spAutoFit/>
          </a:bodyPr>
          <a:lstStyle/>
          <a:p>
            <a:endParaRPr lang="zh-CN" altLang="en-US" sz="2400">
              <a:latin typeface="华文楷体" pitchFamily="2" charset="-122"/>
              <a:ea typeface="华文楷体" panose="02010600040101010101" pitchFamily="2" charset="-122"/>
            </a:endParaRPr>
          </a:p>
          <a:p>
            <a:r>
              <a:rPr lang="zh-CN" altLang="en-US" sz="2400">
                <a:latin typeface="华文楷体" pitchFamily="2" charset="-122"/>
                <a:ea typeface="华文楷体" panose="02010600040101010101" pitchFamily="2" charset="-122"/>
              </a:rPr>
              <a:t>“也许有罢，——我想。”我于是吞吞吐吐的说。“那么，也就有地狱了？”</a:t>
            </a:r>
          </a:p>
          <a:p>
            <a:r>
              <a:rPr lang="en-US" altLang="zh-CN" sz="2400">
                <a:latin typeface="华文楷体" pitchFamily="2" charset="-122"/>
                <a:ea typeface="华文楷体" panose="02010600040101010101" pitchFamily="2" charset="-122"/>
              </a:rPr>
              <a:t>“</a:t>
            </a:r>
            <a:r>
              <a:rPr lang="zh-CN" altLang="en-US" sz="2400">
                <a:latin typeface="华文楷体" pitchFamily="2" charset="-122"/>
                <a:ea typeface="华文楷体" panose="02010600040101010101" pitchFamily="2" charset="-122"/>
              </a:rPr>
              <a:t>阿！地狱？”我很吃惊，只得支梧着，“地狱？——论理，就该也有。——然而也未必，……谁来管这等事……。”</a:t>
            </a:r>
          </a:p>
          <a:p>
            <a:r>
              <a:rPr lang="zh-CN" altLang="en-US" sz="2400">
                <a:latin typeface="华文楷体" pitchFamily="2" charset="-122"/>
                <a:ea typeface="华文楷体" panose="02010600040101010101" pitchFamily="2" charset="-122"/>
              </a:rPr>
              <a:t>“那么，死掉的一家的人，都能见面的？”</a:t>
            </a:r>
          </a:p>
          <a:p>
            <a:r>
              <a:rPr lang="zh-CN" altLang="en-US" sz="2400">
                <a:latin typeface="华文楷体" pitchFamily="2" charset="-122"/>
                <a:ea typeface="华文楷体" panose="02010600040101010101" pitchFamily="2" charset="-122"/>
              </a:rPr>
              <a:t>“唉唉，见面不见面呢？……”这时我已知道自己也还是完全一个愚人，什么踌蹰，什么计画，都挡不住三句问，我即刻胆怯起来了，便想全翻过先前的话来，“那是，……实在，我说不清……。其实，究竟有没有魂灵，我也说不清。”（《祝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3"/>
            </p:custDataLst>
          </p:nvPr>
        </p:nvSpPr>
        <p:spPr>
          <a:xfrm>
            <a:off x="593725" y="2527300"/>
            <a:ext cx="10956925" cy="2122805"/>
          </a:xfrm>
          <a:prstGeom prst="rect">
            <a:avLst/>
          </a:prstGeom>
          <a:noFill/>
        </p:spPr>
        <p:txBody>
          <a:bodyPr wrap="square" rtlCol="0">
            <a:spAutoFit/>
          </a:bodyPr>
          <a:lstStyle/>
          <a:p>
            <a:r>
              <a:rPr lang="zh-CN" altLang="en-US" sz="4800" smtClean="0">
                <a:solidFill>
                  <a:prstClr val="black"/>
                </a:solidFill>
                <a:latin typeface="华文楷体" pitchFamily="2" charset="-122"/>
                <a:ea typeface="华文楷体" panose="02010600040101010101" pitchFamily="2" charset="-122"/>
              </a:rPr>
              <a:t>推理是从一个或者几个前提推出新结论的过程。</a:t>
            </a:r>
            <a:endParaRPr lang="zh-CN" altLang="en-US" sz="3600" smtClean="0">
              <a:solidFill>
                <a:prstClr val="black"/>
              </a:solidFill>
              <a:latin typeface="华文楷体" pitchFamily="2" charset="-122"/>
              <a:ea typeface="华文楷体" panose="02010600040101010101" pitchFamily="2" charset="-122"/>
            </a:endParaRPr>
          </a:p>
          <a:p>
            <a:r>
              <a:rPr lang="zh-CN" altLang="en-US" sz="3600" smtClean="0">
                <a:solidFill>
                  <a:prstClr val="black"/>
                </a:solidFill>
                <a:latin typeface="华文楷体" pitchFamily="2" charset="-122"/>
                <a:ea typeface="华文楷体" panose="02010600040101010101" pitchFamily="2" charset="-122"/>
              </a:rPr>
              <a:t> </a:t>
            </a:r>
          </a:p>
        </p:txBody>
      </p:sp>
      <p:sp>
        <p:nvSpPr>
          <p:cNvPr id="10" name="文本框 9"/>
          <p:cNvSpPr txBox="1"/>
          <p:nvPr>
            <p:custDataLst>
              <p:tags r:id="rId4"/>
            </p:custDataLst>
          </p:nvPr>
        </p:nvSpPr>
        <p:spPr>
          <a:xfrm>
            <a:off x="169609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推理的定义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学习任务：找出前提与结论</a:t>
            </a:r>
          </a:p>
        </p:txBody>
      </p:sp>
      <p:sp>
        <p:nvSpPr>
          <p:cNvPr id="3" name="文本框 2"/>
          <p:cNvSpPr txBox="1"/>
          <p:nvPr>
            <p:custDataLst>
              <p:tags r:id="rId4"/>
            </p:custDataLst>
          </p:nvPr>
        </p:nvSpPr>
        <p:spPr>
          <a:xfrm>
            <a:off x="643255" y="2421255"/>
            <a:ext cx="10863580" cy="3169285"/>
          </a:xfrm>
          <a:prstGeom prst="rect">
            <a:avLst/>
          </a:prstGeom>
          <a:noFill/>
        </p:spPr>
        <p:txBody>
          <a:bodyPr wrap="square" rtlCol="0">
            <a:spAutoFit/>
          </a:bodyPr>
          <a:lstStyle/>
          <a:p>
            <a:r>
              <a:rPr lang="zh-CN" altLang="en-US" sz="4000">
                <a:latin typeface="华文楷体" pitchFamily="2" charset="-122"/>
                <a:ea typeface="华文楷体" panose="02010600040101010101" pitchFamily="2" charset="-122"/>
              </a:rPr>
              <a:t>我们的会议包括六百多位代表，代表着全中国所有的民主党派，人民团体，人民解放军，各地区，各民族和国外华侨。这就指明，我们的会议是一个全国人民大团结的会议。</a:t>
            </a:r>
          </a:p>
          <a:p>
            <a:pPr algn="r"/>
            <a:r>
              <a:rPr lang="zh-CN" altLang="en-US" sz="4000">
                <a:latin typeface="华文楷体" pitchFamily="2" charset="-122"/>
                <a:ea typeface="华文楷体" panose="02010600040101010101" pitchFamily="2" charset="-122"/>
              </a:rPr>
              <a:t>（</a:t>
            </a:r>
            <a:r>
              <a:rPr lang="zh-CN" altLang="en-US" sz="4000">
                <a:latin typeface="华文楷体" pitchFamily="2" charset="-122"/>
                <a:ea typeface="华文楷体" panose="02010600040101010101" pitchFamily="2" charset="-122"/>
                <a:sym typeface="+mn-ea"/>
              </a:rPr>
              <a:t>《中国人民站起来了》）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学习任务：找出前提与结论</a:t>
            </a:r>
          </a:p>
        </p:txBody>
      </p:sp>
      <p:sp>
        <p:nvSpPr>
          <p:cNvPr id="3" name="文本框 2"/>
          <p:cNvSpPr txBox="1"/>
          <p:nvPr>
            <p:custDataLst>
              <p:tags r:id="rId4"/>
            </p:custDataLst>
          </p:nvPr>
        </p:nvSpPr>
        <p:spPr>
          <a:xfrm>
            <a:off x="264795" y="2339340"/>
            <a:ext cx="11510645" cy="2922905"/>
          </a:xfrm>
          <a:prstGeom prst="rect">
            <a:avLst/>
          </a:prstGeom>
          <a:noFill/>
        </p:spPr>
        <p:txBody>
          <a:bodyPr wrap="square" rtlCol="0">
            <a:spAutoFit/>
          </a:bodyPr>
          <a:lstStyle/>
          <a:p>
            <a:r>
              <a:rPr lang="en-US" altLang="zh-CN" sz="2800">
                <a:latin typeface="华文楷体" pitchFamily="2" charset="-122"/>
                <a:ea typeface="华文楷体" panose="02010600040101010101" pitchFamily="2" charset="-122"/>
              </a:rPr>
              <a:t> </a:t>
            </a:r>
          </a:p>
          <a:p>
            <a:r>
              <a:rPr lang="en-US" altLang="zh-CN" sz="3200">
                <a:latin typeface="华文楷体" pitchFamily="2" charset="-122"/>
                <a:ea typeface="华文楷体" panose="02010600040101010101" pitchFamily="2" charset="-122"/>
              </a:rPr>
              <a:t>    林冲道：“那人生得甚么模样？”</a:t>
            </a:r>
          </a:p>
          <a:p>
            <a:r>
              <a:rPr lang="en-US" altLang="zh-CN" sz="3200">
                <a:latin typeface="华文楷体" pitchFamily="2" charset="-122"/>
                <a:ea typeface="华文楷体" panose="02010600040101010101" pitchFamily="2" charset="-122"/>
              </a:rPr>
              <a:t>    李小二道：“五短身材，白净面皮，没甚髭须，约有三十</a:t>
            </a:r>
            <a:r>
              <a:rPr lang="zh-CN" altLang="en-US" sz="3200">
                <a:latin typeface="华文楷体" pitchFamily="2" charset="-122"/>
                <a:ea typeface="华文楷体" panose="02010600040101010101" pitchFamily="2" charset="-122"/>
              </a:rPr>
              <a:t>余</a:t>
            </a:r>
            <a:r>
              <a:rPr lang="en-US" altLang="zh-CN" sz="3200">
                <a:latin typeface="华文楷体" pitchFamily="2" charset="-122"/>
                <a:ea typeface="华文楷体" panose="02010600040101010101" pitchFamily="2" charset="-122"/>
              </a:rPr>
              <a:t>岁。那跟的也不长大，紫棠色面皮。”</a:t>
            </a:r>
          </a:p>
          <a:p>
            <a:r>
              <a:rPr lang="en-US" altLang="zh-CN" sz="3200">
                <a:latin typeface="华文楷体" pitchFamily="2" charset="-122"/>
                <a:ea typeface="华文楷体" panose="02010600040101010101" pitchFamily="2" charset="-122"/>
              </a:rPr>
              <a:t>    林冲听了大惊道：“这三</a:t>
            </a:r>
            <a:r>
              <a:rPr lang="zh-CN" altLang="en-US" sz="3200">
                <a:latin typeface="华文楷体" pitchFamily="2" charset="-122"/>
                <a:ea typeface="华文楷体" panose="02010600040101010101" pitchFamily="2" charset="-122"/>
              </a:rPr>
              <a:t>十</a:t>
            </a:r>
            <a:r>
              <a:rPr lang="en-US" altLang="zh-CN" sz="3200">
                <a:latin typeface="华文楷体" pitchFamily="2" charset="-122"/>
                <a:ea typeface="华文楷体" panose="02010600040101010101" pitchFamily="2" charset="-122"/>
              </a:rPr>
              <a:t>岁的正是陆虞候！</a:t>
            </a:r>
            <a:r>
              <a:rPr lang="en-US" altLang="zh-CN" sz="2800">
                <a:latin typeface="华文楷体" pitchFamily="2" charset="-122"/>
                <a:ea typeface="华文楷体" panose="02010600040101010101" pitchFamily="2" charset="-122"/>
              </a:rPr>
              <a:t>”</a:t>
            </a:r>
            <a:r>
              <a:rPr lang="zh-CN" altLang="en-US" sz="2800">
                <a:latin typeface="华文楷体" pitchFamily="2" charset="-122"/>
                <a:ea typeface="华文楷体" panose="02010600040101010101" pitchFamily="2" charset="-122"/>
              </a:rPr>
              <a:t>（</a:t>
            </a:r>
            <a:r>
              <a:rPr lang="en-US" altLang="zh-CN" sz="2800">
                <a:latin typeface="华文楷体" pitchFamily="2" charset="-122"/>
                <a:ea typeface="华文楷体" panose="02010600040101010101" pitchFamily="2" charset="-122"/>
                <a:sym typeface="+mn-ea"/>
              </a:rPr>
              <a:t> </a:t>
            </a:r>
            <a:r>
              <a:rPr lang="zh-CN" altLang="en-US" sz="2800">
                <a:latin typeface="华文楷体" pitchFamily="2" charset="-122"/>
                <a:ea typeface="华文楷体" panose="02010600040101010101" pitchFamily="2" charset="-122"/>
                <a:sym typeface="+mn-ea"/>
              </a:rPr>
              <a:t>《水浒传》）</a:t>
            </a:r>
            <a:endParaRPr lang="en-US" altLang="zh-CN" sz="2800">
              <a:latin typeface="华文楷体" pitchFamily="2" charset="-122"/>
              <a:ea typeface="华文楷体" panose="02010600040101010101" pitchFamily="2" charset="-122"/>
            </a:endParaRPr>
          </a:p>
          <a:p>
            <a:endParaRPr lang="en-US" altLang="zh-CN" sz="2800">
              <a:latin typeface="华文楷体" pitchFamily="2" charset="-122"/>
              <a:ea typeface="华文楷体" panose="02010600040101010101" pitchFamily="2" charset="-122"/>
            </a:endParaRP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学习任务：找出前提与结论</a:t>
            </a:r>
          </a:p>
        </p:txBody>
      </p:sp>
      <p:sp>
        <p:nvSpPr>
          <p:cNvPr id="3" name="文本框 2"/>
          <p:cNvSpPr txBox="1"/>
          <p:nvPr>
            <p:custDataLst>
              <p:tags r:id="rId4"/>
            </p:custDataLst>
          </p:nvPr>
        </p:nvSpPr>
        <p:spPr>
          <a:xfrm>
            <a:off x="219710" y="2420620"/>
            <a:ext cx="11560810" cy="2861310"/>
          </a:xfrm>
          <a:prstGeom prst="rect">
            <a:avLst/>
          </a:prstGeom>
          <a:noFill/>
        </p:spPr>
        <p:txBody>
          <a:bodyPr wrap="square" rtlCol="0">
            <a:spAutoFit/>
          </a:bodyPr>
          <a:lstStyle/>
          <a:p>
            <a:r>
              <a:rPr lang="zh-CN" altLang="en-US" sz="3600">
                <a:latin typeface="华文楷体" pitchFamily="2" charset="-122"/>
                <a:ea typeface="华文楷体" panose="02010600040101010101" pitchFamily="2" charset="-122"/>
              </a:rPr>
              <a:t>从基层上看去，中国社会是乡土性的。我说中国社会的基层是乡土性的，那是因为我考虑到从这基层上曾长出一层比较上和乡土基层不完全相同的社会，而且在近百年来更在东西方接触边缘上发生了一种很特殊的社会。</a:t>
            </a:r>
          </a:p>
          <a:p>
            <a:pPr algn="r"/>
            <a:r>
              <a:rPr lang="zh-CN" altLang="en-US" sz="3600">
                <a:latin typeface="华文楷体" pitchFamily="2" charset="-122"/>
                <a:ea typeface="华文楷体" panose="02010600040101010101" pitchFamily="2" charset="-122"/>
              </a:rPr>
              <a:t>（</a:t>
            </a:r>
            <a:r>
              <a:rPr lang="zh-CN" altLang="en-US" sz="3600">
                <a:latin typeface="华文楷体" pitchFamily="2" charset="-122"/>
                <a:ea typeface="华文楷体" panose="02010600040101010101" pitchFamily="2" charset="-122"/>
                <a:sym typeface="+mn-ea"/>
              </a:rPr>
              <a:t>《乡土中国》）</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推理常用语言标志词</a:t>
            </a:r>
          </a:p>
        </p:txBody>
      </p:sp>
      <p:sp>
        <p:nvSpPr>
          <p:cNvPr id="2" name="文本框 1"/>
          <p:cNvSpPr txBox="1"/>
          <p:nvPr>
            <p:custDataLst>
              <p:tags r:id="rId4"/>
            </p:custDataLst>
          </p:nvPr>
        </p:nvSpPr>
        <p:spPr>
          <a:xfrm>
            <a:off x="401320" y="2526665"/>
            <a:ext cx="10090785" cy="2306955"/>
          </a:xfrm>
          <a:prstGeom prst="rect">
            <a:avLst/>
          </a:prstGeom>
          <a:noFill/>
        </p:spPr>
        <p:txBody>
          <a:bodyPr wrap="square" rtlCol="0">
            <a:spAutoFit/>
          </a:bodyPr>
          <a:lstStyle/>
          <a:p>
            <a:r>
              <a:rPr lang="zh-CN" altLang="en-US" sz="3600">
                <a:latin typeface="华文楷体" pitchFamily="2" charset="-122"/>
                <a:ea typeface="华文楷体" panose="02010600040101010101" pitchFamily="2" charset="-122"/>
              </a:rPr>
              <a:t>前提：因为、由于、假设、鉴于</a:t>
            </a:r>
            <a:r>
              <a:rPr lang="en-US" altLang="zh-CN" sz="3600">
                <a:latin typeface="华文楷体" pitchFamily="2" charset="-122"/>
                <a:ea typeface="华文楷体" panose="02010600040101010101" pitchFamily="2" charset="-122"/>
              </a:rPr>
              <a:t>……</a:t>
            </a:r>
            <a:endParaRPr lang="zh-CN" altLang="en-US" sz="3600">
              <a:latin typeface="华文楷体" pitchFamily="2" charset="-122"/>
              <a:ea typeface="华文楷体" panose="02010600040101010101" pitchFamily="2" charset="-122"/>
            </a:endParaRPr>
          </a:p>
          <a:p>
            <a:endParaRPr lang="zh-CN" altLang="en-US" sz="3600">
              <a:latin typeface="华文楷体" pitchFamily="2" charset="-122"/>
              <a:ea typeface="华文楷体" panose="02010600040101010101" pitchFamily="2" charset="-122"/>
            </a:endParaRPr>
          </a:p>
          <a:p>
            <a:endParaRPr lang="zh-CN" altLang="en-US" sz="3600">
              <a:latin typeface="华文楷体" pitchFamily="2" charset="-122"/>
              <a:ea typeface="华文楷体" panose="02010600040101010101" pitchFamily="2" charset="-122"/>
            </a:endParaRPr>
          </a:p>
          <a:p>
            <a:r>
              <a:rPr lang="zh-CN" altLang="en-US" sz="3600">
                <a:latin typeface="华文楷体" pitchFamily="2" charset="-122"/>
                <a:ea typeface="华文楷体" panose="02010600040101010101" pitchFamily="2" charset="-122"/>
              </a:rPr>
              <a:t>结论：因此、所以、于是、由此可见</a:t>
            </a:r>
            <a:r>
              <a:rPr lang="en-US" altLang="zh-CN" sz="3600">
                <a:latin typeface="华文楷体" pitchFamily="2" charset="-122"/>
                <a:ea typeface="华文楷体" panose="0201060004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学习任务：下列的推理正确吗？</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10833735" cy="347662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2400">
                <a:latin typeface="华文楷体" pitchFamily="2" charset="-122"/>
                <a:ea typeface="华文楷体" panose="02010600040101010101" pitchFamily="2" charset="-122"/>
              </a:rPr>
              <a:t>高考之后，我们将面临大学专业的选择问题，如果有机会，我们要选择工科方面的专业，因为只有学了工科才能激发强烈的好奇心，培养探索未知事物的兴趣，而有了浓厚的兴趣，必将取得好成绩，毕业后也就一定能很好地适应社会需要。</a:t>
            </a:r>
          </a:p>
          <a:p>
            <a:r>
              <a:rPr lang="zh-CN" altLang="en-US" sz="2400">
                <a:latin typeface="华文楷体" pitchFamily="2" charset="-122"/>
                <a:ea typeface="华文楷体" panose="02010600040101010101" pitchFamily="2" charset="-122"/>
              </a:rPr>
              <a:t>①不是只有学了工科才能激发好奇心。</a:t>
            </a:r>
          </a:p>
          <a:p>
            <a:r>
              <a:rPr lang="zh-CN" altLang="en-US" sz="2400">
                <a:latin typeface="华文楷体" pitchFamily="2" charset="-122"/>
                <a:ea typeface="华文楷体" panose="02010600040101010101" pitchFamily="2" charset="-122"/>
              </a:rPr>
              <a:t>②</a:t>
            </a:r>
            <a:r>
              <a:rPr lang="zh-CN" altLang="en-US" sz="2400">
                <a:latin typeface="华文楷体" pitchFamily="2" charset="-122"/>
                <a:ea typeface="华文楷体" panose="02010600040101010101" pitchFamily="2" charset="-122"/>
                <a:sym typeface="+mn-ea"/>
              </a:rPr>
              <a:t>不是有兴趣就一定能取得好成绩。</a:t>
            </a:r>
            <a:r>
              <a:rPr lang="zh-CN" altLang="en-US" sz="2400">
                <a:latin typeface="华文楷体" pitchFamily="2" charset="-122"/>
                <a:ea typeface="华文楷体" panose="02010600040101010101" pitchFamily="2" charset="-122"/>
              </a:rPr>
              <a:t>       </a:t>
            </a:r>
          </a:p>
          <a:p>
            <a:r>
              <a:rPr lang="zh-CN" altLang="en-US" sz="2400">
                <a:latin typeface="华文楷体" pitchFamily="2" charset="-122"/>
                <a:ea typeface="华文楷体" panose="02010600040101010101" pitchFamily="2" charset="-122"/>
                <a:sym typeface="+mn-ea"/>
              </a:rPr>
              <a:t>③不是成绩好就一定能很好地适应社会需要。</a:t>
            </a:r>
            <a:endParaRPr lang="zh-CN" altLang="en-US" sz="2800">
              <a:latin typeface="华文楷体" pitchFamily="2" charset="-122"/>
              <a:ea typeface="华文楷体" panose="02010600040101010101" pitchFamily="2" charset="-122"/>
            </a:endParaRPr>
          </a:p>
          <a:p>
            <a:r>
              <a:rPr lang="zh-CN" altLang="en-US" sz="2800">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推理的基本类型</a:t>
            </a:r>
          </a:p>
        </p:txBody>
      </p:sp>
      <p:sp>
        <p:nvSpPr>
          <p:cNvPr id="2" name="文本框 1"/>
          <p:cNvSpPr txBox="1"/>
          <p:nvPr>
            <p:custDataLst>
              <p:tags r:id="rId4"/>
            </p:custDataLst>
          </p:nvPr>
        </p:nvSpPr>
        <p:spPr>
          <a:xfrm>
            <a:off x="842645" y="2772410"/>
            <a:ext cx="7150735" cy="2122805"/>
          </a:xfrm>
          <a:prstGeom prst="rect">
            <a:avLst/>
          </a:prstGeom>
          <a:noFill/>
        </p:spPr>
        <p:txBody>
          <a:bodyPr wrap="square" rtlCol="0">
            <a:spAutoFit/>
          </a:bodyPr>
          <a:lstStyle/>
          <a:p>
            <a:r>
              <a:rPr lang="zh-CN" altLang="en-US" sz="4400">
                <a:latin typeface="华文楷体" pitchFamily="2" charset="-122"/>
                <a:ea typeface="华文楷体" panose="02010600040101010101" pitchFamily="2" charset="-122"/>
              </a:rPr>
              <a:t>演绎推理：从一般推出个别。</a:t>
            </a:r>
          </a:p>
          <a:p>
            <a:endParaRPr lang="zh-CN" altLang="en-US" sz="4400">
              <a:latin typeface="华文楷体" pitchFamily="2" charset="-122"/>
              <a:ea typeface="华文楷体" panose="02010600040101010101" pitchFamily="2" charset="-122"/>
            </a:endParaRPr>
          </a:p>
          <a:p>
            <a:r>
              <a:rPr lang="zh-CN" altLang="en-US" sz="4400">
                <a:latin typeface="华文楷体" pitchFamily="2" charset="-122"/>
                <a:ea typeface="华文楷体" panose="02010600040101010101" pitchFamily="2" charset="-122"/>
              </a:rPr>
              <a:t>归纳推理：从个别推出一般。</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演绎示例</a:t>
            </a:r>
          </a:p>
        </p:txBody>
      </p:sp>
      <p:sp>
        <p:nvSpPr>
          <p:cNvPr id="2" name="文本框 1"/>
          <p:cNvSpPr txBox="1"/>
          <p:nvPr>
            <p:custDataLst>
              <p:tags r:id="rId4"/>
            </p:custDataLst>
          </p:nvPr>
        </p:nvSpPr>
        <p:spPr>
          <a:xfrm>
            <a:off x="401320" y="2526665"/>
            <a:ext cx="8080375" cy="2799715"/>
          </a:xfrm>
          <a:prstGeom prst="rect">
            <a:avLst/>
          </a:prstGeom>
          <a:noFill/>
        </p:spPr>
        <p:txBody>
          <a:bodyPr wrap="square" rtlCol="0">
            <a:spAutoFit/>
          </a:bodyPr>
          <a:lstStyle/>
          <a:p>
            <a:r>
              <a:rPr lang="zh-CN" altLang="en-US" sz="4400">
                <a:latin typeface="华文楷体" pitchFamily="2" charset="-122"/>
                <a:ea typeface="华文楷体" panose="02010600040101010101" pitchFamily="2" charset="-122"/>
              </a:rPr>
              <a:t>鲸是哺乳动物，</a:t>
            </a:r>
          </a:p>
          <a:p>
            <a:r>
              <a:rPr lang="zh-CN" altLang="en-US" sz="4400">
                <a:latin typeface="华文楷体" pitchFamily="2" charset="-122"/>
                <a:ea typeface="华文楷体" panose="02010600040101010101" pitchFamily="2" charset="-122"/>
              </a:rPr>
              <a:t>鲸也是水生动物，</a:t>
            </a:r>
          </a:p>
          <a:p>
            <a:r>
              <a:rPr lang="zh-CN" altLang="en-US" sz="4400">
                <a:latin typeface="华文楷体" pitchFamily="2" charset="-122"/>
                <a:ea typeface="华文楷体" panose="02010600040101010101" pitchFamily="2" charset="-122"/>
              </a:rPr>
              <a:t>所以，有些水生动物是哺乳动物。</a:t>
            </a:r>
          </a:p>
          <a:p>
            <a:endParaRPr lang="zh-CN" altLang="en-US" sz="4400">
              <a:latin typeface="华文楷体" pitchFamily="2" charset="-122"/>
              <a:ea typeface="华文楷体" panose="02010600040101010101" pitchFamily="2" charset="-122"/>
            </a:endParaRP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归纳示例</a:t>
            </a:r>
          </a:p>
        </p:txBody>
      </p:sp>
      <p:sp>
        <p:nvSpPr>
          <p:cNvPr id="2" name="文本框 1"/>
          <p:cNvSpPr txBox="1"/>
          <p:nvPr>
            <p:custDataLst>
              <p:tags r:id="rId4"/>
            </p:custDataLst>
          </p:nvPr>
        </p:nvSpPr>
        <p:spPr>
          <a:xfrm>
            <a:off x="842645" y="2526665"/>
            <a:ext cx="10464165" cy="3538220"/>
          </a:xfrm>
          <a:prstGeom prst="rect">
            <a:avLst/>
          </a:prstGeom>
          <a:noFill/>
        </p:spPr>
        <p:txBody>
          <a:bodyPr wrap="square" rtlCol="0">
            <a:spAutoFit/>
          </a:bodyPr>
          <a:lstStyle/>
          <a:p>
            <a:r>
              <a:rPr lang="zh-CN" altLang="en-US" sz="3200">
                <a:latin typeface="华文楷体" pitchFamily="2" charset="-122"/>
                <a:ea typeface="华文楷体" panose="02010600040101010101" pitchFamily="2" charset="-122"/>
              </a:rPr>
              <a:t>从我记事的第一天起，太阳从东方升起，</a:t>
            </a:r>
          </a:p>
          <a:p>
            <a:r>
              <a:rPr lang="zh-CN" altLang="en-US" sz="3200">
                <a:latin typeface="华文楷体" pitchFamily="2" charset="-122"/>
                <a:ea typeface="华文楷体" panose="02010600040101010101" pitchFamily="2" charset="-122"/>
              </a:rPr>
              <a:t>第二天，太阳从东方升起，</a:t>
            </a:r>
          </a:p>
          <a:p>
            <a:r>
              <a:rPr lang="zh-CN" altLang="en-US" sz="3200">
                <a:latin typeface="华文楷体" pitchFamily="2" charset="-122"/>
                <a:ea typeface="华文楷体" panose="02010600040101010101" pitchFamily="2" charset="-122"/>
              </a:rPr>
              <a:t>第三天，太阳从东方升起，</a:t>
            </a:r>
          </a:p>
          <a:p>
            <a:r>
              <a:rPr lang="en-US" altLang="zh-CN" sz="3200">
                <a:latin typeface="华文楷体" pitchFamily="2" charset="-122"/>
                <a:ea typeface="华文楷体" panose="02010600040101010101" pitchFamily="2" charset="-122"/>
              </a:rPr>
              <a:t>……</a:t>
            </a:r>
          </a:p>
          <a:p>
            <a:r>
              <a:rPr lang="zh-CN" altLang="en-US" sz="3200">
                <a:latin typeface="华文楷体" pitchFamily="2" charset="-122"/>
                <a:ea typeface="华文楷体" panose="02010600040101010101" pitchFamily="2" charset="-122"/>
              </a:rPr>
              <a:t>一直到今天，太阳从东方升起，</a:t>
            </a:r>
          </a:p>
          <a:p>
            <a:r>
              <a:rPr lang="zh-CN" altLang="en-US" sz="3200">
                <a:latin typeface="华文楷体" pitchFamily="2" charset="-122"/>
                <a:ea typeface="华文楷体" panose="02010600040101010101" pitchFamily="2" charset="-122"/>
              </a:rPr>
              <a:t>所以，太阳总是从东方升起。</a:t>
            </a:r>
          </a:p>
          <a:p>
            <a:endParaRPr lang="zh-CN" altLang="en-US" sz="3200">
              <a:latin typeface="华文楷体" pitchFamily="2" charset="-122"/>
              <a:ea typeface="华文楷体" panose="0201060004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11"/>
              </p:custDataLst>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12"/>
              </p:custDataLst>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8613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思考：三个关键概念间的关系</a:t>
            </a:r>
          </a:p>
        </p:txBody>
      </p:sp>
      <p:sp>
        <p:nvSpPr>
          <p:cNvPr id="21" name="Shape 50945"/>
          <p:cNvSpPr/>
          <p:nvPr>
            <p:custDataLst>
              <p:tags r:id="rId4"/>
            </p:custDataLst>
          </p:nvPr>
        </p:nvSpPr>
        <p:spPr>
          <a:xfrm>
            <a:off x="4226755" y="2529140"/>
            <a:ext cx="3732128" cy="3604703"/>
          </a:xfrm>
          <a:custGeom>
            <a:avLst/>
            <a:gdLst/>
            <a:ahLst/>
            <a:cxnLst>
              <a:cxn ang="0">
                <a:pos x="wd2" y="hd2"/>
              </a:cxn>
              <a:cxn ang="5400000">
                <a:pos x="wd2" y="hd2"/>
              </a:cxn>
              <a:cxn ang="10800000">
                <a:pos x="wd2" y="hd2"/>
              </a:cxn>
              <a:cxn ang="16200000">
                <a:pos x="wd2" y="hd2"/>
              </a:cxn>
            </a:cxnLst>
            <a:rect l="0" t="0" r="r" b="b"/>
            <a:pathLst>
              <a:path w="19964" h="19121" extrusionOk="0">
                <a:moveTo>
                  <a:pt x="5568" y="898"/>
                </a:moveTo>
                <a:cubicBezTo>
                  <a:pt x="9988" y="-1146"/>
                  <a:pt x="15170" y="421"/>
                  <a:pt x="17738" y="4376"/>
                </a:cubicBezTo>
                <a:lnTo>
                  <a:pt x="19965" y="4767"/>
                </a:lnTo>
                <a:lnTo>
                  <a:pt x="18850" y="6740"/>
                </a:lnTo>
                <a:cubicBezTo>
                  <a:pt x="20256" y="11234"/>
                  <a:pt x="18136" y="16179"/>
                  <a:pt x="13716" y="18223"/>
                </a:cubicBezTo>
                <a:cubicBezTo>
                  <a:pt x="8891" y="20454"/>
                  <a:pt x="3156" y="18384"/>
                  <a:pt x="906" y="13600"/>
                </a:cubicBezTo>
                <a:cubicBezTo>
                  <a:pt x="-1344" y="8816"/>
                  <a:pt x="743" y="3129"/>
                  <a:pt x="5568" y="898"/>
                </a:cubicBezTo>
                <a:close/>
              </a:path>
            </a:pathLst>
          </a:custGeom>
          <a:solidFill>
            <a:srgbClr val="2196F3"/>
          </a:solidFill>
          <a:ln w="12700" cap="flat">
            <a:noFill/>
            <a:miter lim="400000"/>
          </a:ln>
          <a:effectLst/>
        </p:spPr>
        <p:txBody>
          <a:bodyPr wrap="square" lIns="0" tIns="0" rIns="0" bIns="0" numCol="1" anchor="t">
            <a:noAutofit/>
          </a:bodyPr>
          <a:lstStyle/>
          <a:p>
            <a:endParaRPr sz="4690">
              <a:cs typeface="微软雅黑" panose="020B0503020204020204" pitchFamily="34" charset="-122"/>
              <a:sym typeface="Arial" pitchFamily="34" charset="0"/>
            </a:endParaRPr>
          </a:p>
        </p:txBody>
      </p:sp>
      <p:sp>
        <p:nvSpPr>
          <p:cNvPr id="22" name="Shape 50946"/>
          <p:cNvSpPr/>
          <p:nvPr>
            <p:custDataLst>
              <p:tags r:id="rId5"/>
            </p:custDataLst>
          </p:nvPr>
        </p:nvSpPr>
        <p:spPr>
          <a:xfrm>
            <a:off x="2960811" y="3196613"/>
            <a:ext cx="3041291" cy="2937230"/>
          </a:xfrm>
          <a:custGeom>
            <a:avLst/>
            <a:gdLst/>
            <a:ahLst/>
            <a:cxnLst>
              <a:cxn ang="0">
                <a:pos x="wd2" y="hd2"/>
              </a:cxn>
              <a:cxn ang="5400000">
                <a:pos x="wd2" y="hd2"/>
              </a:cxn>
              <a:cxn ang="10800000">
                <a:pos x="wd2" y="hd2"/>
              </a:cxn>
              <a:cxn ang="16200000">
                <a:pos x="wd2" y="hd2"/>
              </a:cxn>
            </a:cxnLst>
            <a:rect l="0" t="0" r="r" b="b"/>
            <a:pathLst>
              <a:path w="19977" h="19120" extrusionOk="0">
                <a:moveTo>
                  <a:pt x="5571" y="896"/>
                </a:moveTo>
                <a:cubicBezTo>
                  <a:pt x="9992" y="-1147"/>
                  <a:pt x="15167" y="425"/>
                  <a:pt x="17738" y="4376"/>
                </a:cubicBezTo>
                <a:lnTo>
                  <a:pt x="19977" y="4766"/>
                </a:lnTo>
                <a:lnTo>
                  <a:pt x="18857" y="6753"/>
                </a:lnTo>
                <a:cubicBezTo>
                  <a:pt x="20255" y="11244"/>
                  <a:pt x="18143" y="16180"/>
                  <a:pt x="13724" y="18222"/>
                </a:cubicBezTo>
                <a:cubicBezTo>
                  <a:pt x="8896" y="20453"/>
                  <a:pt x="3157" y="18383"/>
                  <a:pt x="906" y="13599"/>
                </a:cubicBezTo>
                <a:cubicBezTo>
                  <a:pt x="-1345" y="8814"/>
                  <a:pt x="744" y="3127"/>
                  <a:pt x="5571" y="896"/>
                </a:cubicBezTo>
                <a:close/>
              </a:path>
            </a:pathLst>
          </a:custGeom>
          <a:solidFill>
            <a:srgbClr val="2196F3">
              <a:lumMod val="60000"/>
              <a:lumOff val="40000"/>
            </a:srgbClr>
          </a:solidFill>
          <a:ln w="12700" cap="flat">
            <a:noFill/>
            <a:miter lim="400000"/>
          </a:ln>
          <a:effectLst/>
        </p:spPr>
        <p:txBody>
          <a:bodyPr wrap="square" lIns="0" tIns="0" rIns="0" bIns="0" numCol="1" anchor="t">
            <a:noAutofit/>
          </a:bodyPr>
          <a:lstStyle/>
          <a:p>
            <a:endParaRPr sz="4690">
              <a:cs typeface="微软雅黑" panose="020B0503020204020204" pitchFamily="34" charset="-122"/>
              <a:sym typeface="Arial" pitchFamily="34" charset="0"/>
            </a:endParaRPr>
          </a:p>
        </p:txBody>
      </p:sp>
      <p:sp>
        <p:nvSpPr>
          <p:cNvPr id="23" name="Shape 50947"/>
          <p:cNvSpPr/>
          <p:nvPr>
            <p:custDataLst>
              <p:tags r:id="rId6"/>
            </p:custDataLst>
          </p:nvPr>
        </p:nvSpPr>
        <p:spPr>
          <a:xfrm>
            <a:off x="1547496" y="3670975"/>
            <a:ext cx="2550100" cy="2462868"/>
          </a:xfrm>
          <a:custGeom>
            <a:avLst/>
            <a:gdLst/>
            <a:ahLst/>
            <a:cxnLst>
              <a:cxn ang="0">
                <a:pos x="wd2" y="hd2"/>
              </a:cxn>
              <a:cxn ang="5400000">
                <a:pos x="wd2" y="hd2"/>
              </a:cxn>
              <a:cxn ang="10800000">
                <a:pos x="wd2" y="hd2"/>
              </a:cxn>
              <a:cxn ang="16200000">
                <a:pos x="wd2" y="hd2"/>
              </a:cxn>
            </a:cxnLst>
            <a:rect l="0" t="0" r="r" b="b"/>
            <a:pathLst>
              <a:path w="19978" h="19119" extrusionOk="0">
                <a:moveTo>
                  <a:pt x="5572" y="896"/>
                </a:moveTo>
                <a:cubicBezTo>
                  <a:pt x="9996" y="-1148"/>
                  <a:pt x="15176" y="426"/>
                  <a:pt x="17746" y="4383"/>
                </a:cubicBezTo>
                <a:lnTo>
                  <a:pt x="19978" y="4766"/>
                </a:lnTo>
                <a:lnTo>
                  <a:pt x="18860" y="6759"/>
                </a:lnTo>
                <a:cubicBezTo>
                  <a:pt x="20255" y="11247"/>
                  <a:pt x="18142" y="16180"/>
                  <a:pt x="13725" y="18221"/>
                </a:cubicBezTo>
                <a:cubicBezTo>
                  <a:pt x="8897" y="20452"/>
                  <a:pt x="3158" y="18382"/>
                  <a:pt x="906" y="13598"/>
                </a:cubicBezTo>
                <a:cubicBezTo>
                  <a:pt x="-1345" y="8814"/>
                  <a:pt x="744" y="3127"/>
                  <a:pt x="5572" y="896"/>
                </a:cubicBezTo>
                <a:close/>
              </a:path>
            </a:pathLst>
          </a:custGeom>
          <a:solidFill>
            <a:srgbClr val="2196F3">
              <a:lumMod val="40000"/>
              <a:lumOff val="60000"/>
            </a:srgbClr>
          </a:solidFill>
          <a:ln w="12700" cap="flat">
            <a:noFill/>
            <a:miter lim="400000"/>
          </a:ln>
          <a:effectLst/>
        </p:spPr>
        <p:txBody>
          <a:bodyPr wrap="square" lIns="0" tIns="0" rIns="0" bIns="0" numCol="1" anchor="t">
            <a:noAutofit/>
          </a:bodyPr>
          <a:lstStyle/>
          <a:p>
            <a:endParaRPr sz="4690">
              <a:cs typeface="微软雅黑" panose="020B0503020204020204" pitchFamily="34" charset="-122"/>
              <a:sym typeface="Arial" pitchFamily="34" charset="0"/>
            </a:endParaRPr>
          </a:p>
        </p:txBody>
      </p:sp>
      <p:sp>
        <p:nvSpPr>
          <p:cNvPr id="28" name="文本框 27"/>
          <p:cNvSpPr txBox="1"/>
          <p:nvPr>
            <p:custDataLst>
              <p:tags r:id="rId7"/>
            </p:custDataLst>
          </p:nvPr>
        </p:nvSpPr>
        <p:spPr>
          <a:xfrm>
            <a:off x="1963604" y="4429491"/>
            <a:ext cx="1717884" cy="295801"/>
          </a:xfrm>
          <a:prstGeom prst="rect">
            <a:avLst/>
          </a:prstGeom>
          <a:noFill/>
        </p:spPr>
        <p:txBody>
          <a:bodyPr wrap="square" bIns="0" rtlCol="0" anchor="b" anchorCtr="0"/>
          <a:lstStyle/>
          <a:p>
            <a:pPr algn="ctr">
              <a:lnSpc>
                <a:spcPct val="120000"/>
              </a:lnSpc>
            </a:pPr>
            <a:r>
              <a:rPr kumimoji="1" lang="zh-CN" altLang="en-US" sz="2000" b="1" spc="300">
                <a:latin typeface="微软雅黑" pitchFamily="34" charset="-122"/>
                <a:ea typeface="微软雅黑" pitchFamily="34" charset="-122"/>
                <a:cs typeface="微软雅黑" panose="020B0503020204020204" pitchFamily="34" charset="-122"/>
                <a:sym typeface="Arial" pitchFamily="34" charset="0"/>
              </a:rPr>
              <a:t>命题</a:t>
            </a:r>
          </a:p>
        </p:txBody>
      </p:sp>
      <p:sp>
        <p:nvSpPr>
          <p:cNvPr id="30" name="文本框 29"/>
          <p:cNvSpPr txBox="1"/>
          <p:nvPr>
            <p:custDataLst>
              <p:tags r:id="rId8"/>
            </p:custDataLst>
          </p:nvPr>
        </p:nvSpPr>
        <p:spPr>
          <a:xfrm>
            <a:off x="4125558" y="4049644"/>
            <a:ext cx="1505357" cy="295801"/>
          </a:xfrm>
          <a:prstGeom prst="rect">
            <a:avLst/>
          </a:prstGeom>
          <a:noFill/>
        </p:spPr>
        <p:txBody>
          <a:bodyPr wrap="square" bIns="0" rtlCol="0" anchor="b" anchorCtr="0"/>
          <a:lstStyle/>
          <a:p>
            <a:pPr algn="ctr">
              <a:lnSpc>
                <a:spcPct val="120000"/>
              </a:lnSpc>
            </a:pPr>
            <a:r>
              <a:rPr kumimoji="1" lang="zh-CN" altLang="en-US" sz="2000" b="1" spc="300">
                <a:latin typeface="微软雅黑" pitchFamily="34" charset="-122"/>
                <a:ea typeface="微软雅黑" pitchFamily="34" charset="-122"/>
                <a:cs typeface="微软雅黑" panose="020B0503020204020204" pitchFamily="34" charset="-122"/>
                <a:sym typeface="Arial" pitchFamily="34" charset="0"/>
              </a:rPr>
              <a:t>推理</a:t>
            </a:r>
          </a:p>
        </p:txBody>
      </p:sp>
      <p:sp>
        <p:nvSpPr>
          <p:cNvPr id="32" name="文本框 31"/>
          <p:cNvSpPr txBox="1"/>
          <p:nvPr>
            <p:custDataLst>
              <p:tags r:id="rId9"/>
            </p:custDataLst>
          </p:nvPr>
        </p:nvSpPr>
        <p:spPr>
          <a:xfrm>
            <a:off x="6002489" y="3562203"/>
            <a:ext cx="1505356" cy="295801"/>
          </a:xfrm>
          <a:prstGeom prst="rect">
            <a:avLst/>
          </a:prstGeom>
          <a:noFill/>
        </p:spPr>
        <p:txBody>
          <a:bodyPr wrap="square" bIns="0" rtlCol="0" anchor="b" anchorCtr="0"/>
          <a:lstStyle/>
          <a:p>
            <a:pPr algn="ctr">
              <a:lnSpc>
                <a:spcPct val="120000"/>
              </a:lnSpc>
            </a:pPr>
            <a:r>
              <a:rPr kumimoji="1" lang="zh-CN" altLang="en-US" sz="2800" b="1" spc="300">
                <a:solidFill>
                  <a:srgbClr val="FFFFFF"/>
                </a:solidFill>
                <a:latin typeface="微软雅黑" pitchFamily="34" charset="-122"/>
                <a:ea typeface="微软雅黑" pitchFamily="34" charset="-122"/>
                <a:cs typeface="微软雅黑" panose="020B0503020204020204" pitchFamily="34" charset="-122"/>
                <a:sym typeface="Arial" pitchFamily="34" charset="0"/>
              </a:rPr>
              <a:t>论证</a:t>
            </a:r>
          </a:p>
        </p:txBody>
      </p:sp>
      <p:sp>
        <p:nvSpPr>
          <p:cNvPr id="34" name="文本框 33"/>
          <p:cNvSpPr txBox="1"/>
          <p:nvPr>
            <p:custDataLst>
              <p:tags r:id="rId10"/>
            </p:custDataLst>
          </p:nvPr>
        </p:nvSpPr>
        <p:spPr>
          <a:xfrm>
            <a:off x="8060082" y="3014700"/>
            <a:ext cx="1505357" cy="295801"/>
          </a:xfrm>
          <a:prstGeom prst="rect">
            <a:avLst/>
          </a:prstGeom>
          <a:noFill/>
        </p:spPr>
        <p:txBody>
          <a:bodyPr wrap="square" bIns="0" rtlCol="0" anchor="b" anchorCtr="0"/>
          <a:lstStyle/>
          <a:p>
            <a:pPr algn="ctr">
              <a:lnSpc>
                <a:spcPct val="120000"/>
              </a:lnSpc>
            </a:pPr>
            <a:r>
              <a:rPr kumimoji="1" lang="zh-CN" altLang="en-US" sz="3200" b="1" spc="300">
                <a:solidFill>
                  <a:srgbClr val="FF0000"/>
                </a:solidFill>
                <a:latin typeface="微软雅黑" pitchFamily="34" charset="-122"/>
                <a:ea typeface="微软雅黑" pitchFamily="34" charset="-122"/>
                <a:cs typeface="微软雅黑" panose="020B0503020204020204" pitchFamily="34" charset="-122"/>
                <a:sym typeface="Arial" pitchFamily="34" charset="0"/>
              </a:rPr>
              <a:t>逻辑</a:t>
            </a: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分析下列文段的推理类型</a:t>
            </a:r>
          </a:p>
        </p:txBody>
      </p:sp>
      <p:sp>
        <p:nvSpPr>
          <p:cNvPr id="3" name="文本框 2"/>
          <p:cNvSpPr txBox="1"/>
          <p:nvPr>
            <p:custDataLst>
              <p:tags r:id="rId4"/>
            </p:custDataLst>
          </p:nvPr>
        </p:nvSpPr>
        <p:spPr>
          <a:xfrm>
            <a:off x="670560" y="2420620"/>
            <a:ext cx="11087100" cy="2861310"/>
          </a:xfrm>
          <a:prstGeom prst="rect">
            <a:avLst/>
          </a:prstGeom>
          <a:noFill/>
        </p:spPr>
        <p:txBody>
          <a:bodyPr wrap="square" rtlCol="0">
            <a:spAutoFit/>
          </a:bodyPr>
          <a:lstStyle/>
          <a:p>
            <a:r>
              <a:rPr lang="zh-CN" altLang="en-US" sz="3600">
                <a:latin typeface="华文楷体" pitchFamily="2" charset="-122"/>
                <a:ea typeface="华文楷体" panose="02010600040101010101" pitchFamily="2" charset="-122"/>
              </a:rPr>
              <a:t>楚人以晏子短，为小门于大门之侧而延晏子。晏子不入，曰：</a:t>
            </a:r>
            <a:r>
              <a:rPr lang="en-US" altLang="zh-CN" sz="3600">
                <a:latin typeface="华文楷体" pitchFamily="2" charset="-122"/>
                <a:ea typeface="华文楷体" panose="02010600040101010101" pitchFamily="2" charset="-122"/>
              </a:rPr>
              <a:t>“</a:t>
            </a:r>
            <a:r>
              <a:rPr lang="zh-CN" altLang="en-US" sz="3600">
                <a:latin typeface="华文楷体" pitchFamily="2" charset="-122"/>
                <a:ea typeface="华文楷体" panose="02010600040101010101" pitchFamily="2" charset="-122"/>
              </a:rPr>
              <a:t>使狗国者，从狗门入。今臣使楚，不当从此门入。（《晏子使楚》）</a:t>
            </a:r>
          </a:p>
          <a:p>
            <a:pPr algn="r"/>
            <a:r>
              <a:rPr lang="en-US" altLang="zh-CN" sz="3600">
                <a:solidFill>
                  <a:srgbClr val="FF0000"/>
                </a:solidFill>
                <a:latin typeface="华文楷体" pitchFamily="2" charset="-122"/>
                <a:ea typeface="华文楷体" panose="02010600040101010101" pitchFamily="2" charset="-122"/>
              </a:rPr>
              <a:t>——</a:t>
            </a:r>
            <a:r>
              <a:rPr lang="zh-CN" altLang="en-US" sz="3600">
                <a:solidFill>
                  <a:srgbClr val="FF0000"/>
                </a:solidFill>
                <a:latin typeface="华文楷体" pitchFamily="2" charset="-122"/>
                <a:ea typeface="华文楷体" panose="02010600040101010101" pitchFamily="2" charset="-122"/>
              </a:rPr>
              <a:t>演绎</a:t>
            </a:r>
          </a:p>
          <a:p>
            <a:pPr algn="r"/>
            <a:r>
              <a:rPr lang="zh-CN" altLang="en-US" sz="3600">
                <a:solidFill>
                  <a:srgbClr val="FF0000"/>
                </a:solidFill>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分析下列文段的推理类型</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749300" y="2339340"/>
            <a:ext cx="10866755" cy="359981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2400">
                <a:latin typeface="华文楷体" pitchFamily="2" charset="-122"/>
                <a:ea typeface="华文楷体" panose="02010600040101010101" pitchFamily="2" charset="-122"/>
              </a:rPr>
              <a:t>《河中石兽》中的老河兵凭借自己的丰富经验，判断楚石兽在上游。但有人认为老河兵即使没有相应的河道经验，也能够通过已知的情况推理出同样的结论，因为课文第</a:t>
            </a:r>
            <a:r>
              <a:rPr lang="en-US" altLang="zh-CN" sz="2400">
                <a:latin typeface="华文楷体" pitchFamily="2" charset="-122"/>
                <a:ea typeface="华文楷体" panose="02010600040101010101" pitchFamily="2" charset="-122"/>
              </a:rPr>
              <a:t>1</a:t>
            </a:r>
            <a:r>
              <a:rPr lang="zh-CN" altLang="en-US" sz="2400">
                <a:latin typeface="华文楷体" pitchFamily="2" charset="-122"/>
                <a:ea typeface="华文楷体" panose="02010600040101010101" pitchFamily="2" charset="-122"/>
              </a:rPr>
              <a:t>段交代了：</a:t>
            </a:r>
            <a:r>
              <a:rPr lang="en-US" altLang="zh-CN" sz="2400">
                <a:latin typeface="华文楷体" pitchFamily="2" charset="-122"/>
                <a:ea typeface="华文楷体" panose="02010600040101010101" pitchFamily="2" charset="-122"/>
              </a:rPr>
              <a:t>“</a:t>
            </a:r>
            <a:r>
              <a:rPr lang="zh-CN" altLang="en-US" sz="2400">
                <a:latin typeface="华文楷体" pitchFamily="2" charset="-122"/>
                <a:ea typeface="华文楷体" panose="02010600040101010101" pitchFamily="2" charset="-122"/>
              </a:rPr>
              <a:t>求二石兽于水，中竟不可得。以为顺流下矣。棹数小舟，曳铁钯，寻十余里无迹。</a:t>
            </a:r>
            <a:r>
              <a:rPr lang="en-US" altLang="zh-CN" sz="2400">
                <a:latin typeface="华文楷体" pitchFamily="2" charset="-122"/>
                <a:ea typeface="华文楷体" panose="02010600040101010101" pitchFamily="2" charset="-122"/>
              </a:rPr>
              <a:t>”</a:t>
            </a:r>
            <a:r>
              <a:rPr lang="zh-CN" altLang="en-US" sz="2400">
                <a:latin typeface="华文楷体" pitchFamily="2" charset="-122"/>
                <a:ea typeface="华文楷体" panose="02010600040101010101" pitchFamily="2" charset="-122"/>
              </a:rPr>
              <a:t>如果这段话语序无误的话，说明一开始就在原地找过了，然后又到下游找，都没有找到，那石兽还能在哪儿呢？            </a:t>
            </a:r>
          </a:p>
          <a:p>
            <a:pPr algn="r"/>
            <a:r>
              <a:rPr lang="en-US" altLang="zh-CN" sz="2400">
                <a:latin typeface="华文楷体" pitchFamily="2" charset="-122"/>
                <a:ea typeface="华文楷体" panose="02010600040101010101" pitchFamily="2" charset="-122"/>
              </a:rPr>
              <a:t>                                                          </a:t>
            </a:r>
            <a:r>
              <a:rPr lang="en-US" altLang="zh-CN" sz="3200">
                <a:solidFill>
                  <a:srgbClr val="FF0000"/>
                </a:solidFill>
                <a:latin typeface="华文楷体" pitchFamily="2" charset="-122"/>
                <a:ea typeface="华文楷体" panose="02010600040101010101" pitchFamily="2" charset="-122"/>
              </a:rPr>
              <a:t>——</a:t>
            </a:r>
            <a:r>
              <a:rPr lang="zh-CN" altLang="en-US" sz="3200">
                <a:solidFill>
                  <a:srgbClr val="FF0000"/>
                </a:solidFill>
                <a:latin typeface="华文楷体" pitchFamily="2" charset="-122"/>
                <a:ea typeface="华文楷体" panose="02010600040101010101" pitchFamily="2" charset="-122"/>
              </a:rPr>
              <a:t>演绎</a:t>
            </a:r>
            <a:r>
              <a:rPr lang="zh-CN" altLang="en-US" sz="2400">
                <a:solidFill>
                  <a:srgbClr val="FF0000"/>
                </a:solidFill>
                <a:latin typeface="华文楷体" pitchFamily="2" charset="-122"/>
                <a:ea typeface="华文楷体" panose="02010600040101010101" pitchFamily="2" charset="-122"/>
              </a:rPr>
              <a:t>   </a:t>
            </a:r>
          </a:p>
          <a:p>
            <a:pPr algn="r"/>
            <a:r>
              <a:rPr lang="zh-CN" altLang="en-US" sz="2400">
                <a:solidFill>
                  <a:srgbClr val="FF0000"/>
                </a:solidFill>
                <a:latin typeface="华文楷体" pitchFamily="2" charset="-122"/>
                <a:ea typeface="华文楷体" panose="02010600040101010101" pitchFamily="2" charset="-122"/>
              </a:rPr>
              <a:t>                                      </a:t>
            </a:r>
            <a:endParaRPr lang="zh-CN" altLang="en-US" sz="2800">
              <a:latin typeface="华文楷体" pitchFamily="2" charset="-122"/>
              <a:ea typeface="华文楷体" panose="02010600040101010101" pitchFamily="2" charset="-122"/>
            </a:endParaRPr>
          </a:p>
          <a:p>
            <a:endParaRPr lang="zh-CN" altLang="en-US" sz="2800">
              <a:latin typeface="华文楷体"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分析下列文段的推理类型</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365760" y="2420620"/>
            <a:ext cx="11085195" cy="3784600"/>
          </a:xfrm>
          <a:prstGeom prst="rect">
            <a:avLst/>
          </a:prstGeom>
          <a:noFill/>
        </p:spPr>
        <p:txBody>
          <a:bodyPr wrap="square" rtlCol="0">
            <a:spAutoFit/>
          </a:bodyPr>
          <a:lstStyle/>
          <a:p>
            <a:endParaRPr lang="en-US" altLang="zh-CN" sz="2000">
              <a:latin typeface="华文楷体" pitchFamily="2" charset="-122"/>
              <a:ea typeface="华文楷体" panose="02010600040101010101" pitchFamily="2" charset="-122"/>
            </a:endParaRPr>
          </a:p>
          <a:p>
            <a:r>
              <a:rPr lang="zh-CN" altLang="en-US" sz="3200">
                <a:latin typeface="华文楷体" pitchFamily="2" charset="-122"/>
                <a:ea typeface="华文楷体" panose="02010600040101010101" pitchFamily="2" charset="-122"/>
              </a:rPr>
              <a:t>《红楼梦》第六十四回，贾宝玉得知林黛玉在私室内用瓜果私祭时想：</a:t>
            </a:r>
            <a:r>
              <a:rPr lang="en-US" altLang="zh-CN" sz="3200">
                <a:latin typeface="华文楷体" pitchFamily="2" charset="-122"/>
                <a:ea typeface="华文楷体" panose="02010600040101010101" pitchFamily="2" charset="-122"/>
              </a:rPr>
              <a:t>“</a:t>
            </a:r>
            <a:r>
              <a:rPr lang="zh-CN" altLang="en-US" sz="3200">
                <a:latin typeface="华文楷体" pitchFamily="2" charset="-122"/>
                <a:ea typeface="华文楷体" panose="02010600040101010101" pitchFamily="2" charset="-122"/>
              </a:rPr>
              <a:t>但我此刻走去，见他伤感，必极力劝解，又怕他烦恼郁结于心，若不去，又恐他过于伤感，无人劝止。两件皆足致疾。</a:t>
            </a:r>
            <a:r>
              <a:rPr lang="en-US" altLang="zh-CN" sz="3200">
                <a:latin typeface="华文楷体" pitchFamily="2" charset="-122"/>
                <a:ea typeface="华文楷体" panose="02010600040101010101" pitchFamily="2" charset="-122"/>
              </a:rPr>
              <a:t>”</a:t>
            </a:r>
          </a:p>
          <a:p>
            <a:pPr algn="r"/>
            <a:r>
              <a:rPr lang="en-US" altLang="zh-CN" sz="3600">
                <a:solidFill>
                  <a:srgbClr val="FF0000"/>
                </a:solidFill>
                <a:latin typeface="华文楷体" pitchFamily="2" charset="-122"/>
                <a:ea typeface="华文楷体" panose="02010600040101010101" pitchFamily="2" charset="-122"/>
              </a:rPr>
              <a:t>——</a:t>
            </a:r>
            <a:r>
              <a:rPr lang="zh-CN" altLang="en-US" sz="3600">
                <a:solidFill>
                  <a:srgbClr val="FF0000"/>
                </a:solidFill>
                <a:latin typeface="华文楷体" pitchFamily="2" charset="-122"/>
                <a:ea typeface="华文楷体" panose="02010600040101010101" pitchFamily="2" charset="-122"/>
              </a:rPr>
              <a:t>演绎        </a:t>
            </a:r>
            <a:endParaRPr lang="zh-CN" altLang="en-US" sz="2800">
              <a:solidFill>
                <a:srgbClr val="FF0000"/>
              </a:solidFill>
              <a:latin typeface="华文楷体" pitchFamily="2" charset="-122"/>
              <a:ea typeface="华文楷体" panose="02010600040101010101" pitchFamily="2" charset="-122"/>
            </a:endParaRPr>
          </a:p>
          <a:p>
            <a:endParaRPr lang="zh-CN" altLang="en-US" sz="2800">
              <a:latin typeface="华文楷体" pitchFamily="2" charset="-122"/>
              <a:ea typeface="华文楷体" panose="02010600040101010101" pitchFamily="2" charset="-122"/>
            </a:endParaRPr>
          </a:p>
          <a:p>
            <a:endParaRPr lang="zh-CN" altLang="en-US" sz="2800">
              <a:latin typeface="华文楷体"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分析下列文段的推理类型</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10883900" cy="335343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3200">
                <a:latin typeface="华文楷体" pitchFamily="2" charset="-122"/>
                <a:ea typeface="华文楷体" panose="02010600040101010101" pitchFamily="2" charset="-122"/>
              </a:rPr>
              <a:t>大概是物以稀为贵罢。北京的白菜运往浙江，便用红头绳系住菜根，倒挂在水果店头，尊为</a:t>
            </a:r>
            <a:r>
              <a:rPr lang="en-US" altLang="zh-CN" sz="3200">
                <a:latin typeface="华文楷体" pitchFamily="2" charset="-122"/>
                <a:ea typeface="华文楷体" panose="02010600040101010101" pitchFamily="2" charset="-122"/>
              </a:rPr>
              <a:t>“</a:t>
            </a:r>
            <a:r>
              <a:rPr lang="zh-CN" altLang="en-US" sz="3200">
                <a:latin typeface="华文楷体" pitchFamily="2" charset="-122"/>
                <a:ea typeface="华文楷体" panose="02010600040101010101" pitchFamily="2" charset="-122"/>
              </a:rPr>
              <a:t>胶菜</a:t>
            </a:r>
            <a:r>
              <a:rPr lang="en-US" altLang="zh-CN" sz="3200">
                <a:latin typeface="华文楷体" pitchFamily="2" charset="-122"/>
                <a:ea typeface="华文楷体" panose="02010600040101010101" pitchFamily="2" charset="-122"/>
              </a:rPr>
              <a:t>”</a:t>
            </a:r>
            <a:r>
              <a:rPr lang="zh-CN" altLang="en-US" sz="3200">
                <a:latin typeface="华文楷体" pitchFamily="2" charset="-122"/>
                <a:ea typeface="华文楷体" panose="02010600040101010101" pitchFamily="2" charset="-122"/>
              </a:rPr>
              <a:t>；福建野生着的芦荟，一到北京就请进温室，且美其名曰</a:t>
            </a:r>
            <a:r>
              <a:rPr lang="en-US" altLang="zh-CN" sz="3200">
                <a:latin typeface="华文楷体" pitchFamily="2" charset="-122"/>
                <a:ea typeface="华文楷体" panose="02010600040101010101" pitchFamily="2" charset="-122"/>
              </a:rPr>
              <a:t>“</a:t>
            </a:r>
            <a:r>
              <a:rPr lang="zh-CN" altLang="en-US" sz="3200">
                <a:latin typeface="华文楷体" pitchFamily="2" charset="-122"/>
                <a:ea typeface="华文楷体" panose="02010600040101010101" pitchFamily="2" charset="-122"/>
              </a:rPr>
              <a:t>龙舌兰</a:t>
            </a:r>
            <a:r>
              <a:rPr lang="en-US" altLang="zh-CN" sz="3200">
                <a:latin typeface="华文楷体" pitchFamily="2" charset="-122"/>
                <a:ea typeface="华文楷体" panose="02010600040101010101" pitchFamily="2" charset="-122"/>
              </a:rPr>
              <a:t>”</a:t>
            </a:r>
            <a:r>
              <a:rPr lang="zh-CN" altLang="en-US" sz="3200">
                <a:latin typeface="华文楷体" pitchFamily="2" charset="-122"/>
                <a:ea typeface="华文楷体" panose="02010600040101010101" pitchFamily="2" charset="-122"/>
              </a:rPr>
              <a:t>。（鲁迅《藤野先生》）</a:t>
            </a:r>
          </a:p>
          <a:p>
            <a:pPr algn="r"/>
            <a:r>
              <a:rPr lang="zh-CN" altLang="en-US" sz="3200">
                <a:latin typeface="华文楷体" pitchFamily="2" charset="-122"/>
                <a:ea typeface="华文楷体" panose="02010600040101010101" pitchFamily="2" charset="-122"/>
              </a:rPr>
              <a:t>                                           </a:t>
            </a:r>
            <a:r>
              <a:rPr lang="en-US" altLang="zh-CN" sz="3200">
                <a:solidFill>
                  <a:srgbClr val="FF0000"/>
                </a:solidFill>
                <a:latin typeface="华文楷体" pitchFamily="2" charset="-122"/>
                <a:ea typeface="华文楷体" panose="02010600040101010101" pitchFamily="2" charset="-122"/>
              </a:rPr>
              <a:t>——</a:t>
            </a:r>
            <a:r>
              <a:rPr lang="zh-CN" altLang="en-US" sz="3200">
                <a:solidFill>
                  <a:srgbClr val="FF0000"/>
                </a:solidFill>
                <a:latin typeface="华文楷体" pitchFamily="2" charset="-122"/>
                <a:ea typeface="华文楷体" panose="02010600040101010101" pitchFamily="2" charset="-122"/>
              </a:rPr>
              <a:t>归纳</a:t>
            </a:r>
            <a:endParaRPr lang="zh-CN" altLang="en-US" sz="2800">
              <a:latin typeface="华文楷体" pitchFamily="2" charset="-122"/>
              <a:ea typeface="华文楷体" panose="02010600040101010101" pitchFamily="2" charset="-122"/>
            </a:endParaRPr>
          </a:p>
          <a:p>
            <a:endParaRPr lang="zh-CN" altLang="en-US" sz="2800">
              <a:latin typeface="华文楷体"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分析下列文段的推理类型</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10973435" cy="292290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endParaRPr lang="en-US" altLang="zh-CN" sz="2000">
              <a:latin typeface="华文楷体" pitchFamily="2" charset="-122"/>
              <a:ea typeface="华文楷体" panose="02010600040101010101" pitchFamily="2" charset="-122"/>
            </a:endParaRPr>
          </a:p>
          <a:p>
            <a:r>
              <a:rPr lang="zh-CN" altLang="en-US" sz="3200">
                <a:solidFill>
                  <a:schemeClr val="tx1"/>
                </a:solidFill>
                <a:latin typeface="华文楷体" pitchFamily="2" charset="-122"/>
                <a:ea typeface="华文楷体" panose="02010600040101010101" pitchFamily="2" charset="-122"/>
              </a:rPr>
              <a:t>臣诚知不如徐公美。臣之妻私臣，臣之妾畏臣，臣之客欲有求于臣，皆以美于徐公。今齐地方千里，百二十城，宫妇左右莫不私王，朝廷之臣莫不畏王，四境之内莫不有求于王：由此观之，王之蔽甚矣。</a:t>
            </a:r>
          </a:p>
          <a:p>
            <a:r>
              <a:rPr lang="en-US" altLang="zh-CN" sz="3200">
                <a:solidFill>
                  <a:srgbClr val="FF0000"/>
                </a:solidFill>
                <a:latin typeface="华文楷体" pitchFamily="2" charset="-122"/>
                <a:ea typeface="华文楷体" panose="02010600040101010101" pitchFamily="2" charset="-122"/>
              </a:rPr>
              <a:t>                                                     ——</a:t>
            </a:r>
            <a:r>
              <a:rPr lang="zh-CN" altLang="en-US" sz="3200">
                <a:solidFill>
                  <a:srgbClr val="FF0000"/>
                </a:solidFill>
                <a:latin typeface="华文楷体" pitchFamily="2" charset="-122"/>
                <a:ea typeface="华文楷体" panose="02010600040101010101" pitchFamily="2" charset="-122"/>
              </a:rPr>
              <a:t>归纳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643256"/>
            <a:ext cx="5556738"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比较：演绎推理与归纳推理</a:t>
            </a: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7310120" cy="292290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p>
          <a:p>
            <a:r>
              <a:rPr lang="zh-CN" altLang="en-US" sz="4000">
                <a:latin typeface="华文楷体" pitchFamily="2" charset="-122"/>
                <a:ea typeface="华文楷体" panose="02010600040101010101" pitchFamily="2" charset="-122"/>
              </a:rPr>
              <a:t>演绎推理：必然性推理</a:t>
            </a:r>
          </a:p>
          <a:p>
            <a:endParaRPr lang="zh-CN" altLang="en-US" sz="4000">
              <a:latin typeface="华文楷体" pitchFamily="2" charset="-122"/>
              <a:ea typeface="华文楷体" panose="02010600040101010101" pitchFamily="2" charset="-122"/>
            </a:endParaRPr>
          </a:p>
          <a:p>
            <a:endParaRPr lang="zh-CN" altLang="en-US" sz="4000">
              <a:latin typeface="华文楷体" pitchFamily="2" charset="-122"/>
              <a:ea typeface="华文楷体" panose="02010600040101010101" pitchFamily="2" charset="-122"/>
            </a:endParaRPr>
          </a:p>
          <a:p>
            <a:r>
              <a:rPr lang="zh-CN" altLang="en-US" sz="4000">
                <a:latin typeface="华文楷体" pitchFamily="2" charset="-122"/>
                <a:ea typeface="华文楷体" panose="02010600040101010101" pitchFamily="2" charset="-122"/>
              </a:rPr>
              <a:t>归纳推理：或然性推理</a:t>
            </a: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推理的真假</a:t>
            </a:r>
          </a:p>
        </p:txBody>
      </p:sp>
      <p:sp>
        <p:nvSpPr>
          <p:cNvPr id="3" name="文本框 2"/>
          <p:cNvSpPr txBox="1"/>
          <p:nvPr>
            <p:custDataLst>
              <p:tags r:id="rId4"/>
            </p:custDataLst>
          </p:nvPr>
        </p:nvSpPr>
        <p:spPr>
          <a:xfrm>
            <a:off x="670560" y="2420620"/>
            <a:ext cx="7115810" cy="2861310"/>
          </a:xfrm>
          <a:prstGeom prst="rect">
            <a:avLst/>
          </a:prstGeom>
          <a:noFill/>
        </p:spPr>
        <p:txBody>
          <a:bodyPr wrap="square" rtlCol="0">
            <a:spAutoFit/>
          </a:bodyPr>
          <a:lstStyle/>
          <a:p>
            <a:endParaRPr lang="zh-CN" altLang="en-US" sz="3600">
              <a:solidFill>
                <a:srgbClr val="FF0000"/>
              </a:solidFill>
              <a:latin typeface="华文楷体" pitchFamily="2" charset="-122"/>
              <a:ea typeface="华文楷体" panose="02010600040101010101" pitchFamily="2" charset="-122"/>
            </a:endParaRPr>
          </a:p>
          <a:p>
            <a:r>
              <a:rPr lang="zh-CN" altLang="en-US" sz="3600">
                <a:solidFill>
                  <a:schemeClr val="tx1"/>
                </a:solidFill>
                <a:latin typeface="华文楷体" pitchFamily="2" charset="-122"/>
                <a:ea typeface="华文楷体" panose="02010600040101010101" pitchFamily="2" charset="-122"/>
              </a:rPr>
              <a:t>真前提可能推出真结论</a:t>
            </a:r>
          </a:p>
          <a:p>
            <a:endParaRPr lang="zh-CN" altLang="en-US" sz="3600">
              <a:solidFill>
                <a:schemeClr val="tx1"/>
              </a:solidFill>
              <a:latin typeface="华文楷体" pitchFamily="2" charset="-122"/>
              <a:ea typeface="华文楷体" panose="02010600040101010101" pitchFamily="2" charset="-122"/>
            </a:endParaRPr>
          </a:p>
          <a:p>
            <a:r>
              <a:rPr lang="zh-CN" altLang="en-US" sz="3600">
                <a:solidFill>
                  <a:schemeClr val="tx1"/>
                </a:solidFill>
                <a:latin typeface="华文楷体" pitchFamily="2" charset="-122"/>
                <a:ea typeface="华文楷体" panose="02010600040101010101" pitchFamily="2" charset="-122"/>
              </a:rPr>
              <a:t>真前提也可能推出假结论</a:t>
            </a:r>
            <a:endParaRPr lang="zh-CN" altLang="en-US" sz="3600">
              <a:solidFill>
                <a:srgbClr val="FF0000"/>
              </a:solidFill>
              <a:latin typeface="华文楷体" pitchFamily="2" charset="-122"/>
              <a:ea typeface="华文楷体" panose="02010600040101010101" pitchFamily="2" charset="-122"/>
            </a:endParaRPr>
          </a:p>
          <a:p>
            <a:pPr algn="r"/>
            <a:r>
              <a:rPr lang="zh-CN" altLang="en-US" sz="3600">
                <a:solidFill>
                  <a:srgbClr val="FF0000"/>
                </a:solidFill>
                <a:latin typeface="华文楷体" pitchFamily="2" charset="-122"/>
                <a:ea typeface="华文楷体" panose="02010600040101010101" pitchFamily="2" charset="-122"/>
              </a:rPr>
              <a:t>         </a:t>
            </a: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检验推理形式的有效性</a:t>
            </a:r>
          </a:p>
        </p:txBody>
      </p:sp>
      <p:sp>
        <p:nvSpPr>
          <p:cNvPr id="3" name="文本框 2"/>
          <p:cNvSpPr txBox="1"/>
          <p:nvPr>
            <p:custDataLst>
              <p:tags r:id="rId4"/>
            </p:custDataLst>
          </p:nvPr>
        </p:nvSpPr>
        <p:spPr>
          <a:xfrm>
            <a:off x="670560" y="2420620"/>
            <a:ext cx="10817860" cy="3415030"/>
          </a:xfrm>
          <a:prstGeom prst="rect">
            <a:avLst/>
          </a:prstGeom>
          <a:noFill/>
        </p:spPr>
        <p:txBody>
          <a:bodyPr wrap="square" rtlCol="0">
            <a:spAutoFit/>
          </a:bodyPr>
          <a:lstStyle/>
          <a:p>
            <a:r>
              <a:rPr lang="zh-CN" altLang="en-US" sz="3600">
                <a:solidFill>
                  <a:schemeClr val="tx1"/>
                </a:solidFill>
                <a:latin typeface="华文楷体" pitchFamily="2" charset="-122"/>
                <a:ea typeface="华文楷体" panose="02010600040101010101" pitchFamily="2" charset="-122"/>
                <a:sym typeface="+mn-ea"/>
              </a:rPr>
              <a:t>所有的天鹅都是会飞的，所有的大雁都不是天鹅。所以，所有的大雁都不是会飞的。</a:t>
            </a:r>
            <a:endParaRPr lang="zh-CN" altLang="en-US" sz="3600">
              <a:solidFill>
                <a:schemeClr val="tx1"/>
              </a:solidFill>
              <a:latin typeface="华文楷体" pitchFamily="2" charset="-122"/>
              <a:ea typeface="华文楷体" panose="02010600040101010101" pitchFamily="2" charset="-122"/>
            </a:endParaRPr>
          </a:p>
          <a:p>
            <a:endParaRPr lang="en-US" altLang="zh-CN" sz="3600">
              <a:solidFill>
                <a:srgbClr val="FF0000"/>
              </a:solidFill>
              <a:latin typeface="华文楷体" pitchFamily="2" charset="-122"/>
              <a:ea typeface="华文楷体" panose="02010600040101010101" pitchFamily="2" charset="-122"/>
            </a:endParaRPr>
          </a:p>
          <a:p>
            <a:pPr algn="r"/>
            <a:r>
              <a:rPr lang="en-US" altLang="zh-CN" sz="3600">
                <a:solidFill>
                  <a:srgbClr val="FF0000"/>
                </a:solidFill>
                <a:latin typeface="华文楷体" pitchFamily="2" charset="-122"/>
                <a:ea typeface="华文楷体" panose="02010600040101010101" pitchFamily="2" charset="-122"/>
              </a:rPr>
              <a:t>         —— </a:t>
            </a:r>
            <a:r>
              <a:rPr lang="zh-CN" altLang="en-US" sz="3600">
                <a:solidFill>
                  <a:srgbClr val="FF0000"/>
                </a:solidFill>
                <a:latin typeface="华文楷体" pitchFamily="2" charset="-122"/>
                <a:ea typeface="华文楷体" panose="02010600040101010101" pitchFamily="2" charset="-122"/>
              </a:rPr>
              <a:t>真前提</a:t>
            </a:r>
          </a:p>
          <a:p>
            <a:pPr algn="r"/>
            <a:r>
              <a:rPr lang="zh-CN" altLang="en-US" sz="3600">
                <a:solidFill>
                  <a:srgbClr val="FF0000"/>
                </a:solidFill>
                <a:latin typeface="华文楷体" pitchFamily="2" charset="-122"/>
                <a:ea typeface="华文楷体" panose="02010600040101010101" pitchFamily="2" charset="-122"/>
              </a:rPr>
              <a:t>                 假结论  </a:t>
            </a:r>
          </a:p>
          <a:p>
            <a:pPr algn="r"/>
            <a:r>
              <a:rPr lang="zh-CN" altLang="en-US" sz="3600">
                <a:solidFill>
                  <a:srgbClr val="FF0000"/>
                </a:solidFill>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35" y="17626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检验推理形式的有效性</a:t>
            </a:r>
            <a:endParaRPr lang="zh-CN" altLang="en-US" sz="3000">
              <a:solidFill>
                <a:prstClr val="black"/>
              </a:solidFill>
              <a:latin typeface="黑体" panose="02010609060101010101" pitchFamily="49" charset="-122"/>
              <a:ea typeface="黑体" pitchFamily="49" charset="-122"/>
            </a:endParaRPr>
          </a:p>
        </p:txBody>
      </p:sp>
      <p:sp>
        <p:nvSpPr>
          <p:cNvPr id="3" name="文本框 2"/>
          <p:cNvSpPr txBox="1"/>
          <p:nvPr>
            <p:custDataLst>
              <p:tags r:id="rId4"/>
            </p:custDataLst>
          </p:nvPr>
        </p:nvSpPr>
        <p:spPr>
          <a:xfrm>
            <a:off x="670560" y="2420620"/>
            <a:ext cx="11097260" cy="3599815"/>
          </a:xfrm>
          <a:prstGeom prst="rect">
            <a:avLst/>
          </a:prstGeom>
          <a:noFill/>
        </p:spPr>
        <p:txBody>
          <a:bodyPr wrap="square" rtlCol="0">
            <a:spAutoFit/>
          </a:bodyPr>
          <a:lstStyle/>
          <a:p>
            <a:pPr algn="l"/>
            <a:r>
              <a:rPr lang="zh-CN" altLang="en-US" sz="3200">
                <a:solidFill>
                  <a:schemeClr val="tx1"/>
                </a:solidFill>
                <a:latin typeface="华文楷体" pitchFamily="2" charset="-122"/>
                <a:ea typeface="华文楷体" panose="02010600040101010101" pitchFamily="2" charset="-122"/>
              </a:rPr>
              <a:t>所有的天鹅都是会飞的，所有的黑熊都不是天鹅。所以，所有的黑熊都不是会飞的。                                       </a:t>
            </a:r>
            <a:r>
              <a:rPr lang="en-US" altLang="zh-CN" sz="3200">
                <a:solidFill>
                  <a:srgbClr val="FF0000"/>
                </a:solidFill>
                <a:latin typeface="华文楷体" pitchFamily="2" charset="-122"/>
                <a:ea typeface="华文楷体" panose="02010600040101010101" pitchFamily="2" charset="-122"/>
              </a:rPr>
              <a:t>——</a:t>
            </a:r>
            <a:r>
              <a:rPr lang="zh-CN" altLang="en-US" sz="3200">
                <a:solidFill>
                  <a:srgbClr val="FF0000"/>
                </a:solidFill>
                <a:latin typeface="华文楷体" pitchFamily="2" charset="-122"/>
                <a:ea typeface="华文楷体" panose="02010600040101010101" pitchFamily="2" charset="-122"/>
              </a:rPr>
              <a:t>真前提</a:t>
            </a:r>
          </a:p>
          <a:p>
            <a:pPr algn="r"/>
            <a:r>
              <a:rPr lang="zh-CN" altLang="en-US" sz="3200">
                <a:solidFill>
                  <a:srgbClr val="FF0000"/>
                </a:solidFill>
                <a:latin typeface="华文楷体" pitchFamily="2" charset="-122"/>
                <a:ea typeface="华文楷体" panose="02010600040101010101" pitchFamily="2" charset="-122"/>
              </a:rPr>
              <a:t>真结论</a:t>
            </a:r>
          </a:p>
          <a:p>
            <a:pPr algn="l"/>
            <a:r>
              <a:rPr lang="zh-CN" altLang="en-US" sz="3200">
                <a:solidFill>
                  <a:srgbClr val="FF0000"/>
                </a:solidFill>
                <a:latin typeface="华文楷体" pitchFamily="2" charset="-122"/>
                <a:ea typeface="华文楷体" panose="02010600040101010101" pitchFamily="2" charset="-122"/>
              </a:rPr>
              <a:t> </a:t>
            </a:r>
            <a:r>
              <a:rPr lang="zh-CN" altLang="en-US" sz="3200">
                <a:solidFill>
                  <a:schemeClr val="tx1"/>
                </a:solidFill>
                <a:latin typeface="华文楷体" pitchFamily="2" charset="-122"/>
                <a:ea typeface="华文楷体" panose="02010600040101010101" pitchFamily="2" charset="-122"/>
              </a:rPr>
              <a:t>推理形式：</a:t>
            </a:r>
            <a:br>
              <a:rPr lang="zh-CN" altLang="en-US" sz="3200">
                <a:solidFill>
                  <a:schemeClr val="tx1"/>
                </a:solidFill>
                <a:latin typeface="华文楷体" pitchFamily="2" charset="-122"/>
                <a:ea typeface="华文楷体" panose="02010600040101010101" pitchFamily="2" charset="-122"/>
              </a:rPr>
            </a:br>
            <a:r>
              <a:rPr lang="zh-CN" altLang="en-US" sz="3200">
                <a:solidFill>
                  <a:schemeClr val="tx1"/>
                </a:solidFill>
                <a:latin typeface="华文楷体" pitchFamily="2" charset="-122"/>
                <a:ea typeface="华文楷体" panose="02010600040101010101" pitchFamily="2" charset="-122"/>
              </a:rPr>
              <a:t>        所有</a:t>
            </a:r>
            <a:r>
              <a:rPr lang="en-US" altLang="zh-CN" sz="3200">
                <a:solidFill>
                  <a:schemeClr val="tx1"/>
                </a:solidFill>
                <a:latin typeface="华文楷体" pitchFamily="2" charset="-122"/>
                <a:ea typeface="华文楷体" panose="02010600040101010101" pitchFamily="2" charset="-122"/>
              </a:rPr>
              <a:t>M</a:t>
            </a:r>
            <a:r>
              <a:rPr lang="zh-CN" altLang="en-US" sz="3200">
                <a:solidFill>
                  <a:schemeClr val="tx1"/>
                </a:solidFill>
                <a:latin typeface="华文楷体" pitchFamily="2" charset="-122"/>
                <a:ea typeface="华文楷体" panose="02010600040101010101" pitchFamily="2" charset="-122"/>
              </a:rPr>
              <a:t>都是</a:t>
            </a:r>
            <a:r>
              <a:rPr lang="en-US" altLang="zh-CN" sz="3200">
                <a:solidFill>
                  <a:schemeClr val="tx1"/>
                </a:solidFill>
                <a:latin typeface="华文楷体" pitchFamily="2" charset="-122"/>
                <a:ea typeface="华文楷体" panose="02010600040101010101" pitchFamily="2" charset="-122"/>
              </a:rPr>
              <a:t>P</a:t>
            </a:r>
            <a:r>
              <a:rPr lang="zh-CN" altLang="en-US" sz="3200">
                <a:solidFill>
                  <a:schemeClr val="tx1"/>
                </a:solidFill>
                <a:latin typeface="华文楷体" pitchFamily="2" charset="-122"/>
                <a:ea typeface="华文楷体" panose="02010600040101010101" pitchFamily="2" charset="-122"/>
              </a:rPr>
              <a:t>，所有</a:t>
            </a:r>
            <a:r>
              <a:rPr lang="en-US" altLang="zh-CN" sz="3200">
                <a:solidFill>
                  <a:schemeClr val="tx1"/>
                </a:solidFill>
                <a:latin typeface="华文楷体" pitchFamily="2" charset="-122"/>
                <a:ea typeface="华文楷体" panose="02010600040101010101" pitchFamily="2" charset="-122"/>
              </a:rPr>
              <a:t>S</a:t>
            </a:r>
            <a:r>
              <a:rPr lang="zh-CN" altLang="en-US" sz="3200">
                <a:solidFill>
                  <a:schemeClr val="tx1"/>
                </a:solidFill>
                <a:latin typeface="华文楷体" pitchFamily="2" charset="-122"/>
                <a:ea typeface="华文楷体" panose="02010600040101010101" pitchFamily="2" charset="-122"/>
              </a:rPr>
              <a:t>都不是</a:t>
            </a:r>
            <a:r>
              <a:rPr lang="en-US" altLang="zh-CN" sz="3200">
                <a:solidFill>
                  <a:schemeClr val="tx1"/>
                </a:solidFill>
                <a:latin typeface="华文楷体" pitchFamily="2" charset="-122"/>
                <a:ea typeface="华文楷体" panose="02010600040101010101" pitchFamily="2" charset="-122"/>
              </a:rPr>
              <a:t>M</a:t>
            </a:r>
            <a:r>
              <a:rPr lang="zh-CN" altLang="en-US" sz="3200">
                <a:solidFill>
                  <a:schemeClr val="tx1"/>
                </a:solidFill>
                <a:latin typeface="华文楷体" pitchFamily="2" charset="-122"/>
                <a:ea typeface="华文楷体" panose="02010600040101010101" pitchFamily="2" charset="-122"/>
              </a:rPr>
              <a:t>，</a:t>
            </a:r>
          </a:p>
          <a:p>
            <a:pPr algn="l"/>
            <a:r>
              <a:rPr lang="zh-CN" altLang="en-US" sz="3200">
                <a:solidFill>
                  <a:schemeClr val="tx1"/>
                </a:solidFill>
                <a:latin typeface="华文楷体" pitchFamily="2" charset="-122"/>
                <a:ea typeface="华文楷体" panose="02010600040101010101" pitchFamily="2" charset="-122"/>
              </a:rPr>
              <a:t>        所以，所有</a:t>
            </a:r>
            <a:r>
              <a:rPr lang="en-US" altLang="zh-CN" sz="3200">
                <a:solidFill>
                  <a:schemeClr val="tx1"/>
                </a:solidFill>
                <a:latin typeface="华文楷体" pitchFamily="2" charset="-122"/>
                <a:ea typeface="华文楷体" panose="02010600040101010101" pitchFamily="2" charset="-122"/>
              </a:rPr>
              <a:t>S</a:t>
            </a:r>
            <a:r>
              <a:rPr lang="zh-CN" altLang="en-US" sz="3200">
                <a:solidFill>
                  <a:schemeClr val="tx1"/>
                </a:solidFill>
                <a:latin typeface="华文楷体" pitchFamily="2" charset="-122"/>
                <a:ea typeface="华文楷体" panose="02010600040101010101" pitchFamily="2" charset="-122"/>
              </a:rPr>
              <a:t>都不是</a:t>
            </a:r>
            <a:r>
              <a:rPr lang="en-US" altLang="zh-CN" sz="3200">
                <a:solidFill>
                  <a:schemeClr val="tx1"/>
                </a:solidFill>
                <a:latin typeface="华文楷体" pitchFamily="2" charset="-122"/>
                <a:ea typeface="华文楷体" panose="02010600040101010101" pitchFamily="2" charset="-122"/>
              </a:rPr>
              <a:t>P</a:t>
            </a:r>
            <a:r>
              <a:rPr lang="zh-CN" altLang="en-US" sz="3200">
                <a:solidFill>
                  <a:schemeClr val="tx1"/>
                </a:solidFill>
                <a:latin typeface="华文楷体" pitchFamily="2" charset="-122"/>
                <a:ea typeface="华文楷体" panose="02010600040101010101" pitchFamily="2" charset="-122"/>
              </a:rPr>
              <a:t>。</a:t>
            </a:r>
            <a:endParaRPr lang="en-US" altLang="zh-CN" sz="3200">
              <a:solidFill>
                <a:srgbClr val="FF0000"/>
              </a:solidFill>
              <a:latin typeface="华文楷体" pitchFamily="2" charset="-122"/>
              <a:ea typeface="华文楷体" panose="02010600040101010101" pitchFamily="2" charset="-122"/>
            </a:endParaRPr>
          </a:p>
          <a:p>
            <a:pPr algn="r"/>
            <a:r>
              <a:rPr lang="zh-CN" altLang="en-US" sz="3600">
                <a:solidFill>
                  <a:srgbClr val="FF0000"/>
                </a:solidFill>
                <a:latin typeface="华文楷体" pitchFamily="2" charset="-122"/>
                <a:ea typeface="华文楷体" panose="0201060004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flipV="1">
            <a:off x="1812934" y="231599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2"/>
            </p:custDataLst>
          </p:nvPr>
        </p:nvGrpSpPr>
        <p:grpSpPr>
          <a:xfrm>
            <a:off x="1250223" y="2057400"/>
            <a:ext cx="445481" cy="469613"/>
            <a:chOff x="2121873" y="1511588"/>
            <a:chExt cx="445481" cy="469613"/>
          </a:xfrm>
        </p:grpSpPr>
        <p:sp>
          <p:nvSpPr>
            <p:cNvPr id="7" name="矩形 6"/>
            <p:cNvSpPr/>
            <p:nvPr>
              <p:custDataLst>
                <p:tags r:id="rId5"/>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6"/>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3"/>
            </p:custDataLst>
          </p:nvPr>
        </p:nvSpPr>
        <p:spPr>
          <a:xfrm>
            <a:off x="1812925" y="1731645"/>
            <a:ext cx="6127115" cy="1014730"/>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sym typeface="+mn-ea"/>
              </a:rPr>
              <a:t>学习任务：分析下列推理正确与否</a:t>
            </a:r>
            <a:endParaRPr lang="zh-CN" altLang="en-US" sz="3000">
              <a:solidFill>
                <a:prstClr val="black"/>
              </a:solidFill>
              <a:latin typeface="黑体" panose="02010609060101010101" pitchFamily="49" charset="-122"/>
              <a:ea typeface="黑体" pitchFamily="49" charset="-122"/>
            </a:endParaRPr>
          </a:p>
          <a:p>
            <a:pPr algn="ctr"/>
            <a:endParaRPr lang="zh-CN" altLang="en-US" sz="3000">
              <a:solidFill>
                <a:prstClr val="black"/>
              </a:solidFill>
              <a:latin typeface="黑体" panose="02010609060101010101" pitchFamily="49" charset="-122"/>
              <a:ea typeface="黑体" pitchFamily="49" charset="-122"/>
            </a:endParaRPr>
          </a:p>
        </p:txBody>
      </p:sp>
      <p:sp>
        <p:nvSpPr>
          <p:cNvPr id="2" name="文本框 1"/>
          <p:cNvSpPr txBox="1"/>
          <p:nvPr>
            <p:custDataLst>
              <p:tags r:id="rId4"/>
            </p:custDataLst>
          </p:nvPr>
        </p:nvSpPr>
        <p:spPr>
          <a:xfrm>
            <a:off x="802640" y="2339340"/>
            <a:ext cx="10753090" cy="3046095"/>
          </a:xfrm>
          <a:prstGeom prst="rect">
            <a:avLst/>
          </a:prstGeom>
          <a:noFill/>
        </p:spPr>
        <p:txBody>
          <a:bodyPr wrap="square" rtlCol="0">
            <a:spAutoFit/>
          </a:bodyPr>
          <a:lstStyle/>
          <a:p>
            <a:r>
              <a:rPr lang="en-US" altLang="zh-CN" sz="2400">
                <a:latin typeface="华文楷体" pitchFamily="2" charset="-122"/>
                <a:ea typeface="华文楷体" panose="02010600040101010101" pitchFamily="2" charset="-122"/>
              </a:rPr>
              <a:t>  </a:t>
            </a:r>
            <a:endParaRPr lang="en-US" altLang="zh-CN" sz="2000">
              <a:latin typeface="华文楷体" pitchFamily="2" charset="-122"/>
              <a:ea typeface="华文楷体" panose="02010600040101010101" pitchFamily="2" charset="-122"/>
            </a:endParaRPr>
          </a:p>
          <a:p>
            <a:r>
              <a:rPr lang="zh-CN" altLang="en-US" sz="3200">
                <a:solidFill>
                  <a:schemeClr val="tx1"/>
                </a:solidFill>
                <a:latin typeface="华文楷体" pitchFamily="2" charset="-122"/>
                <a:ea typeface="华文楷体" panose="02010600040101010101" pitchFamily="2" charset="-122"/>
              </a:rPr>
              <a:t>在我们班上，我没有选修茶艺课，你也没有选修茶艺课，小张也没有选修茶艺课，因此我们班没有人选修茶艺课。</a:t>
            </a:r>
          </a:p>
          <a:p>
            <a:endParaRPr lang="zh-CN" altLang="en-US" sz="3200">
              <a:solidFill>
                <a:schemeClr val="tx1"/>
              </a:solidFill>
              <a:latin typeface="华文楷体" pitchFamily="2" charset="-122"/>
              <a:ea typeface="华文楷体" panose="02010600040101010101" pitchFamily="2" charset="-122"/>
            </a:endParaRPr>
          </a:p>
          <a:p>
            <a:pPr algn="r"/>
            <a:r>
              <a:rPr lang="en-US" altLang="zh-CN" sz="3600">
                <a:solidFill>
                  <a:schemeClr val="tx1"/>
                </a:solidFill>
                <a:latin typeface="华文楷体" pitchFamily="2" charset="-122"/>
                <a:ea typeface="华文楷体" panose="02010600040101010101" pitchFamily="2" charset="-122"/>
              </a:rPr>
              <a:t>——</a:t>
            </a:r>
            <a:r>
              <a:rPr lang="zh-CN" altLang="en-US" sz="3600">
                <a:solidFill>
                  <a:schemeClr val="tx1"/>
                </a:solidFill>
                <a:latin typeface="华文楷体" pitchFamily="2" charset="-122"/>
                <a:ea typeface="华文楷体" panose="02010600040101010101" pitchFamily="2" charset="-122"/>
              </a:rPr>
              <a:t>样本过少</a:t>
            </a:r>
          </a:p>
          <a:p>
            <a:pPr algn="r"/>
            <a:r>
              <a:rPr lang="zh-CN" altLang="en-US" sz="3600">
                <a:solidFill>
                  <a:schemeClr val="tx1"/>
                </a:solidFill>
                <a:latin typeface="华文楷体" pitchFamily="2" charset="-122"/>
                <a:ea typeface="华文楷体" panose="02010600040101010101" pitchFamily="2" charset="-122"/>
              </a:rPr>
              <a:t>        以偏概全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AS_UNIQUEID" val="156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AS_UNIQUEID" val="40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00.xml><?xml version="1.0" encoding="utf-8"?>
<p:tagLst xmlns:a="http://schemas.openxmlformats.org/drawingml/2006/main" xmlns:r="http://schemas.openxmlformats.org/officeDocument/2006/relationships" xmlns:p="http://schemas.openxmlformats.org/presentationml/2006/main">
  <p:tag name="AS_UNIQUEID" val="2552"/>
</p:tagLst>
</file>

<file path=ppt/tags/tag1001.xml><?xml version="1.0" encoding="utf-8"?>
<p:tagLst xmlns:a="http://schemas.openxmlformats.org/drawingml/2006/main" xmlns:r="http://schemas.openxmlformats.org/officeDocument/2006/relationships" xmlns:p="http://schemas.openxmlformats.org/presentationml/2006/main">
  <p:tag name="AS_UNIQUEID" val="2549"/>
</p:tagLst>
</file>

<file path=ppt/tags/tag1002.xml><?xml version="1.0" encoding="utf-8"?>
<p:tagLst xmlns:a="http://schemas.openxmlformats.org/drawingml/2006/main" xmlns:r="http://schemas.openxmlformats.org/officeDocument/2006/relationships" xmlns:p="http://schemas.openxmlformats.org/presentationml/2006/main">
  <p:tag name="AS_UNIQUEID" val="2550"/>
</p:tagLst>
</file>

<file path=ppt/tags/tag1003.xml><?xml version="1.0" encoding="utf-8"?>
<p:tagLst xmlns:a="http://schemas.openxmlformats.org/drawingml/2006/main" xmlns:r="http://schemas.openxmlformats.org/officeDocument/2006/relationships" xmlns:p="http://schemas.openxmlformats.org/presentationml/2006/main">
  <p:tag name="AS_UNIQUEID" val="2543"/>
</p:tagLst>
</file>

<file path=ppt/tags/tag1004.xml><?xml version="1.0" encoding="utf-8"?>
<p:tagLst xmlns:a="http://schemas.openxmlformats.org/drawingml/2006/main" xmlns:r="http://schemas.openxmlformats.org/officeDocument/2006/relationships" xmlns:p="http://schemas.openxmlformats.org/presentationml/2006/main">
  <p:tag name="AS_UNIQUEID" val="2544"/>
</p:tagLst>
</file>

<file path=ppt/tags/tag1005.xml><?xml version="1.0" encoding="utf-8"?>
<p:tagLst xmlns:a="http://schemas.openxmlformats.org/drawingml/2006/main" xmlns:r="http://schemas.openxmlformats.org/officeDocument/2006/relationships" xmlns:p="http://schemas.openxmlformats.org/presentationml/2006/main">
  <p:tag name="AS_UNIQUEID" val="2545"/>
</p:tagLst>
</file>

<file path=ppt/tags/tag1006.xml><?xml version="1.0" encoding="utf-8"?>
<p:tagLst xmlns:a="http://schemas.openxmlformats.org/drawingml/2006/main" xmlns:r="http://schemas.openxmlformats.org/officeDocument/2006/relationships" xmlns:p="http://schemas.openxmlformats.org/presentationml/2006/main">
  <p:tag name="AS_UNIQUEID" val="2558"/>
</p:tagLst>
</file>

<file path=ppt/tags/tag1007.xml><?xml version="1.0" encoding="utf-8"?>
<p:tagLst xmlns:a="http://schemas.openxmlformats.org/drawingml/2006/main" xmlns:r="http://schemas.openxmlformats.org/officeDocument/2006/relationships" xmlns:p="http://schemas.openxmlformats.org/presentationml/2006/main">
  <p:tag name="AS_UNIQUEID" val="2559"/>
</p:tagLst>
</file>

<file path=ppt/tags/tag1008.xml><?xml version="1.0" encoding="utf-8"?>
<p:tagLst xmlns:a="http://schemas.openxmlformats.org/drawingml/2006/main" xmlns:r="http://schemas.openxmlformats.org/officeDocument/2006/relationships" xmlns:p="http://schemas.openxmlformats.org/presentationml/2006/main">
  <p:tag name="AS_UNIQUEID" val="2562"/>
</p:tagLst>
</file>

<file path=ppt/tags/tag1009.xml><?xml version="1.0" encoding="utf-8"?>
<p:tagLst xmlns:a="http://schemas.openxmlformats.org/drawingml/2006/main" xmlns:r="http://schemas.openxmlformats.org/officeDocument/2006/relationships" xmlns:p="http://schemas.openxmlformats.org/presentationml/2006/main">
  <p:tag name="AS_UNIQUEID" val="2563"/>
</p:tagLst>
</file>

<file path=ppt/tags/tag101.xml><?xml version="1.0" encoding="utf-8"?>
<p:tagLst xmlns:a="http://schemas.openxmlformats.org/drawingml/2006/main" xmlns:r="http://schemas.openxmlformats.org/officeDocument/2006/relationships" xmlns:p="http://schemas.openxmlformats.org/presentationml/2006/main">
  <p:tag name="AS_UNIQUEID" val="40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0.xml><?xml version="1.0" encoding="utf-8"?>
<p:tagLst xmlns:a="http://schemas.openxmlformats.org/drawingml/2006/main" xmlns:r="http://schemas.openxmlformats.org/officeDocument/2006/relationships" xmlns:p="http://schemas.openxmlformats.org/presentationml/2006/main">
  <p:tag name="AS_UNIQUEID" val="2560"/>
</p:tagLst>
</file>

<file path=ppt/tags/tag1011.xml><?xml version="1.0" encoding="utf-8"?>
<p:tagLst xmlns:a="http://schemas.openxmlformats.org/drawingml/2006/main" xmlns:r="http://schemas.openxmlformats.org/officeDocument/2006/relationships" xmlns:p="http://schemas.openxmlformats.org/presentationml/2006/main">
  <p:tag name="AS_UNIQUEID" val="2561"/>
</p:tagLst>
</file>

<file path=ppt/tags/tag1012.xml><?xml version="1.0" encoding="utf-8"?>
<p:tagLst xmlns:a="http://schemas.openxmlformats.org/drawingml/2006/main" xmlns:r="http://schemas.openxmlformats.org/officeDocument/2006/relationships" xmlns:p="http://schemas.openxmlformats.org/presentationml/2006/main">
  <p:tag name="AS_UNIQUEID" val="2554"/>
</p:tagLst>
</file>

<file path=ppt/tags/tag1013.xml><?xml version="1.0" encoding="utf-8"?>
<p:tagLst xmlns:a="http://schemas.openxmlformats.org/drawingml/2006/main" xmlns:r="http://schemas.openxmlformats.org/officeDocument/2006/relationships" xmlns:p="http://schemas.openxmlformats.org/presentationml/2006/main">
  <p:tag name="AS_UNIQUEID" val="2555"/>
</p:tagLst>
</file>

<file path=ppt/tags/tag1014.xml><?xml version="1.0" encoding="utf-8"?>
<p:tagLst xmlns:a="http://schemas.openxmlformats.org/drawingml/2006/main" xmlns:r="http://schemas.openxmlformats.org/officeDocument/2006/relationships" xmlns:p="http://schemas.openxmlformats.org/presentationml/2006/main">
  <p:tag name="AS_UNIQUEID" val="2556"/>
</p:tagLst>
</file>

<file path=ppt/tags/tag1015.xml><?xml version="1.0" encoding="utf-8"?>
<p:tagLst xmlns:a="http://schemas.openxmlformats.org/drawingml/2006/main" xmlns:r="http://schemas.openxmlformats.org/officeDocument/2006/relationships" xmlns:p="http://schemas.openxmlformats.org/presentationml/2006/main">
  <p:tag name="AS_UNIQUEID" val="2569"/>
</p:tagLst>
</file>

<file path=ppt/tags/tag1016.xml><?xml version="1.0" encoding="utf-8"?>
<p:tagLst xmlns:a="http://schemas.openxmlformats.org/drawingml/2006/main" xmlns:r="http://schemas.openxmlformats.org/officeDocument/2006/relationships" xmlns:p="http://schemas.openxmlformats.org/presentationml/2006/main">
  <p:tag name="AS_UNIQUEID" val="2570"/>
</p:tagLst>
</file>

<file path=ppt/tags/tag1017.xml><?xml version="1.0" encoding="utf-8"?>
<p:tagLst xmlns:a="http://schemas.openxmlformats.org/drawingml/2006/main" xmlns:r="http://schemas.openxmlformats.org/officeDocument/2006/relationships" xmlns:p="http://schemas.openxmlformats.org/presentationml/2006/main">
  <p:tag name="AS_UNIQUEID" val="2573"/>
</p:tagLst>
</file>

<file path=ppt/tags/tag1018.xml><?xml version="1.0" encoding="utf-8"?>
<p:tagLst xmlns:a="http://schemas.openxmlformats.org/drawingml/2006/main" xmlns:r="http://schemas.openxmlformats.org/officeDocument/2006/relationships" xmlns:p="http://schemas.openxmlformats.org/presentationml/2006/main">
  <p:tag name="AS_UNIQUEID" val="2574"/>
</p:tagLst>
</file>

<file path=ppt/tags/tag1019.xml><?xml version="1.0" encoding="utf-8"?>
<p:tagLst xmlns:a="http://schemas.openxmlformats.org/drawingml/2006/main" xmlns:r="http://schemas.openxmlformats.org/officeDocument/2006/relationships" xmlns:p="http://schemas.openxmlformats.org/presentationml/2006/main">
  <p:tag name="AS_UNIQUEID" val="2571"/>
</p:tagLst>
</file>

<file path=ppt/tags/tag102.xml><?xml version="1.0" encoding="utf-8"?>
<p:tagLst xmlns:a="http://schemas.openxmlformats.org/drawingml/2006/main" xmlns:r="http://schemas.openxmlformats.org/officeDocument/2006/relationships" xmlns:p="http://schemas.openxmlformats.org/presentationml/2006/main">
  <p:tag name="AS_UNIQUEID" val="40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0.xml><?xml version="1.0" encoding="utf-8"?>
<p:tagLst xmlns:a="http://schemas.openxmlformats.org/drawingml/2006/main" xmlns:r="http://schemas.openxmlformats.org/officeDocument/2006/relationships" xmlns:p="http://schemas.openxmlformats.org/presentationml/2006/main">
  <p:tag name="AS_UNIQUEID" val="2572"/>
</p:tagLst>
</file>

<file path=ppt/tags/tag1021.xml><?xml version="1.0" encoding="utf-8"?>
<p:tagLst xmlns:a="http://schemas.openxmlformats.org/drawingml/2006/main" xmlns:r="http://schemas.openxmlformats.org/officeDocument/2006/relationships" xmlns:p="http://schemas.openxmlformats.org/presentationml/2006/main">
  <p:tag name="AS_UNIQUEID" val="2565"/>
</p:tagLst>
</file>

<file path=ppt/tags/tag1022.xml><?xml version="1.0" encoding="utf-8"?>
<p:tagLst xmlns:a="http://schemas.openxmlformats.org/drawingml/2006/main" xmlns:r="http://schemas.openxmlformats.org/officeDocument/2006/relationships" xmlns:p="http://schemas.openxmlformats.org/presentationml/2006/main">
  <p:tag name="AS_UNIQUEID" val="2566"/>
</p:tagLst>
</file>

<file path=ppt/tags/tag1023.xml><?xml version="1.0" encoding="utf-8"?>
<p:tagLst xmlns:a="http://schemas.openxmlformats.org/drawingml/2006/main" xmlns:r="http://schemas.openxmlformats.org/officeDocument/2006/relationships" xmlns:p="http://schemas.openxmlformats.org/presentationml/2006/main">
  <p:tag name="AS_UNIQUEID" val="2567"/>
</p:tagLst>
</file>

<file path=ppt/tags/tag1024.xml><?xml version="1.0" encoding="utf-8"?>
<p:tagLst xmlns:a="http://schemas.openxmlformats.org/drawingml/2006/main" xmlns:r="http://schemas.openxmlformats.org/officeDocument/2006/relationships" xmlns:p="http://schemas.openxmlformats.org/presentationml/2006/main">
  <p:tag name="AS_UNIQUEID" val="2580"/>
</p:tagLst>
</file>

<file path=ppt/tags/tag1025.xml><?xml version="1.0" encoding="utf-8"?>
<p:tagLst xmlns:a="http://schemas.openxmlformats.org/drawingml/2006/main" xmlns:r="http://schemas.openxmlformats.org/officeDocument/2006/relationships" xmlns:p="http://schemas.openxmlformats.org/presentationml/2006/main">
  <p:tag name="AS_UNIQUEID" val="2581"/>
</p:tagLst>
</file>

<file path=ppt/tags/tag1026.xml><?xml version="1.0" encoding="utf-8"?>
<p:tagLst xmlns:a="http://schemas.openxmlformats.org/drawingml/2006/main" xmlns:r="http://schemas.openxmlformats.org/officeDocument/2006/relationships" xmlns:p="http://schemas.openxmlformats.org/presentationml/2006/main">
  <p:tag name="AS_UNIQUEID" val="2584"/>
</p:tagLst>
</file>

<file path=ppt/tags/tag1027.xml><?xml version="1.0" encoding="utf-8"?>
<p:tagLst xmlns:a="http://schemas.openxmlformats.org/drawingml/2006/main" xmlns:r="http://schemas.openxmlformats.org/officeDocument/2006/relationships" xmlns:p="http://schemas.openxmlformats.org/presentationml/2006/main">
  <p:tag name="AS_UNIQUEID" val="2585"/>
</p:tagLst>
</file>

<file path=ppt/tags/tag1028.xml><?xml version="1.0" encoding="utf-8"?>
<p:tagLst xmlns:a="http://schemas.openxmlformats.org/drawingml/2006/main" xmlns:r="http://schemas.openxmlformats.org/officeDocument/2006/relationships" xmlns:p="http://schemas.openxmlformats.org/presentationml/2006/main">
  <p:tag name="AS_UNIQUEID" val="2582"/>
</p:tagLst>
</file>

<file path=ppt/tags/tag1029.xml><?xml version="1.0" encoding="utf-8"?>
<p:tagLst xmlns:a="http://schemas.openxmlformats.org/drawingml/2006/main" xmlns:r="http://schemas.openxmlformats.org/officeDocument/2006/relationships" xmlns:p="http://schemas.openxmlformats.org/presentationml/2006/main">
  <p:tag name="AS_UNIQUEID" val="2583"/>
</p:tagLst>
</file>

<file path=ppt/tags/tag103.xml><?xml version="1.0" encoding="utf-8"?>
<p:tagLst xmlns:a="http://schemas.openxmlformats.org/drawingml/2006/main" xmlns:r="http://schemas.openxmlformats.org/officeDocument/2006/relationships" xmlns:p="http://schemas.openxmlformats.org/presentationml/2006/main">
  <p:tag name="AS_UNIQUEID" val="40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30.xml><?xml version="1.0" encoding="utf-8"?>
<p:tagLst xmlns:a="http://schemas.openxmlformats.org/drawingml/2006/main" xmlns:r="http://schemas.openxmlformats.org/officeDocument/2006/relationships" xmlns:p="http://schemas.openxmlformats.org/presentationml/2006/main">
  <p:tag name="AS_UNIQUEID" val="2576"/>
</p:tagLst>
</file>

<file path=ppt/tags/tag1031.xml><?xml version="1.0" encoding="utf-8"?>
<p:tagLst xmlns:a="http://schemas.openxmlformats.org/drawingml/2006/main" xmlns:r="http://schemas.openxmlformats.org/officeDocument/2006/relationships" xmlns:p="http://schemas.openxmlformats.org/presentationml/2006/main">
  <p:tag name="AS_UNIQUEID" val="2577"/>
</p:tagLst>
</file>

<file path=ppt/tags/tag1032.xml><?xml version="1.0" encoding="utf-8"?>
<p:tagLst xmlns:a="http://schemas.openxmlformats.org/drawingml/2006/main" xmlns:r="http://schemas.openxmlformats.org/officeDocument/2006/relationships" xmlns:p="http://schemas.openxmlformats.org/presentationml/2006/main">
  <p:tag name="AS_UNIQUEID" val="2578"/>
</p:tagLst>
</file>

<file path=ppt/tags/tag1033.xml><?xml version="1.0" encoding="utf-8"?>
<p:tagLst xmlns:a="http://schemas.openxmlformats.org/drawingml/2006/main" xmlns:r="http://schemas.openxmlformats.org/officeDocument/2006/relationships" xmlns:p="http://schemas.openxmlformats.org/presentationml/2006/main">
  <p:tag name="AS_UNIQUEID" val="2591"/>
</p:tagLst>
</file>

<file path=ppt/tags/tag1034.xml><?xml version="1.0" encoding="utf-8"?>
<p:tagLst xmlns:a="http://schemas.openxmlformats.org/drawingml/2006/main" xmlns:r="http://schemas.openxmlformats.org/officeDocument/2006/relationships" xmlns:p="http://schemas.openxmlformats.org/presentationml/2006/main">
  <p:tag name="AS_UNIQUEID" val="2592"/>
</p:tagLst>
</file>

<file path=ppt/tags/tag1035.xml><?xml version="1.0" encoding="utf-8"?>
<p:tagLst xmlns:a="http://schemas.openxmlformats.org/drawingml/2006/main" xmlns:r="http://schemas.openxmlformats.org/officeDocument/2006/relationships" xmlns:p="http://schemas.openxmlformats.org/presentationml/2006/main">
  <p:tag name="AS_UNIQUEID" val="2595"/>
</p:tagLst>
</file>

<file path=ppt/tags/tag1036.xml><?xml version="1.0" encoding="utf-8"?>
<p:tagLst xmlns:a="http://schemas.openxmlformats.org/drawingml/2006/main" xmlns:r="http://schemas.openxmlformats.org/officeDocument/2006/relationships" xmlns:p="http://schemas.openxmlformats.org/presentationml/2006/main">
  <p:tag name="AS_UNIQUEID" val="2596"/>
</p:tagLst>
</file>

<file path=ppt/tags/tag1037.xml><?xml version="1.0" encoding="utf-8"?>
<p:tagLst xmlns:a="http://schemas.openxmlformats.org/drawingml/2006/main" xmlns:r="http://schemas.openxmlformats.org/officeDocument/2006/relationships" xmlns:p="http://schemas.openxmlformats.org/presentationml/2006/main">
  <p:tag name="AS_UNIQUEID" val="2593"/>
</p:tagLst>
</file>

<file path=ppt/tags/tag1038.xml><?xml version="1.0" encoding="utf-8"?>
<p:tagLst xmlns:a="http://schemas.openxmlformats.org/drawingml/2006/main" xmlns:r="http://schemas.openxmlformats.org/officeDocument/2006/relationships" xmlns:p="http://schemas.openxmlformats.org/presentationml/2006/main">
  <p:tag name="AS_UNIQUEID" val="2594"/>
</p:tagLst>
</file>

<file path=ppt/tags/tag1039.xml><?xml version="1.0" encoding="utf-8"?>
<p:tagLst xmlns:a="http://schemas.openxmlformats.org/drawingml/2006/main" xmlns:r="http://schemas.openxmlformats.org/officeDocument/2006/relationships" xmlns:p="http://schemas.openxmlformats.org/presentationml/2006/main">
  <p:tag name="AS_UNIQUEID" val="2587"/>
</p:tagLst>
</file>

<file path=ppt/tags/tag104.xml><?xml version="1.0" encoding="utf-8"?>
<p:tagLst xmlns:a="http://schemas.openxmlformats.org/drawingml/2006/main" xmlns:r="http://schemas.openxmlformats.org/officeDocument/2006/relationships" xmlns:p="http://schemas.openxmlformats.org/presentationml/2006/main">
  <p:tag name="AS_UNIQUEID" val="40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0.xml><?xml version="1.0" encoding="utf-8"?>
<p:tagLst xmlns:a="http://schemas.openxmlformats.org/drawingml/2006/main" xmlns:r="http://schemas.openxmlformats.org/officeDocument/2006/relationships" xmlns:p="http://schemas.openxmlformats.org/presentationml/2006/main">
  <p:tag name="AS_UNIQUEID" val="2588"/>
</p:tagLst>
</file>

<file path=ppt/tags/tag1041.xml><?xml version="1.0" encoding="utf-8"?>
<p:tagLst xmlns:a="http://schemas.openxmlformats.org/drawingml/2006/main" xmlns:r="http://schemas.openxmlformats.org/officeDocument/2006/relationships" xmlns:p="http://schemas.openxmlformats.org/presentationml/2006/main">
  <p:tag name="AS_UNIQUEID" val="2589"/>
</p:tagLst>
</file>

<file path=ppt/tags/tag1042.xml><?xml version="1.0" encoding="utf-8"?>
<p:tagLst xmlns:a="http://schemas.openxmlformats.org/drawingml/2006/main" xmlns:r="http://schemas.openxmlformats.org/officeDocument/2006/relationships" xmlns:p="http://schemas.openxmlformats.org/presentationml/2006/main">
  <p:tag name="AS_UNIQUEID" val="2602"/>
</p:tagLst>
</file>

<file path=ppt/tags/tag1043.xml><?xml version="1.0" encoding="utf-8"?>
<p:tagLst xmlns:a="http://schemas.openxmlformats.org/drawingml/2006/main" xmlns:r="http://schemas.openxmlformats.org/officeDocument/2006/relationships" xmlns:p="http://schemas.openxmlformats.org/presentationml/2006/main">
  <p:tag name="AS_UNIQUEID" val="2603"/>
</p:tagLst>
</file>

<file path=ppt/tags/tag1044.xml><?xml version="1.0" encoding="utf-8"?>
<p:tagLst xmlns:a="http://schemas.openxmlformats.org/drawingml/2006/main" xmlns:r="http://schemas.openxmlformats.org/officeDocument/2006/relationships" xmlns:p="http://schemas.openxmlformats.org/presentationml/2006/main">
  <p:tag name="AS_UNIQUEID" val="2606"/>
</p:tagLst>
</file>

<file path=ppt/tags/tag1045.xml><?xml version="1.0" encoding="utf-8"?>
<p:tagLst xmlns:a="http://schemas.openxmlformats.org/drawingml/2006/main" xmlns:r="http://schemas.openxmlformats.org/officeDocument/2006/relationships" xmlns:p="http://schemas.openxmlformats.org/presentationml/2006/main">
  <p:tag name="AS_UNIQUEID" val="2607"/>
</p:tagLst>
</file>

<file path=ppt/tags/tag1046.xml><?xml version="1.0" encoding="utf-8"?>
<p:tagLst xmlns:a="http://schemas.openxmlformats.org/drawingml/2006/main" xmlns:r="http://schemas.openxmlformats.org/officeDocument/2006/relationships" xmlns:p="http://schemas.openxmlformats.org/presentationml/2006/main">
  <p:tag name="AS_UNIQUEID" val="2604"/>
</p:tagLst>
</file>

<file path=ppt/tags/tag1047.xml><?xml version="1.0" encoding="utf-8"?>
<p:tagLst xmlns:a="http://schemas.openxmlformats.org/drawingml/2006/main" xmlns:r="http://schemas.openxmlformats.org/officeDocument/2006/relationships" xmlns:p="http://schemas.openxmlformats.org/presentationml/2006/main">
  <p:tag name="AS_UNIQUEID" val="2605"/>
</p:tagLst>
</file>

<file path=ppt/tags/tag1048.xml><?xml version="1.0" encoding="utf-8"?>
<p:tagLst xmlns:a="http://schemas.openxmlformats.org/drawingml/2006/main" xmlns:r="http://schemas.openxmlformats.org/officeDocument/2006/relationships" xmlns:p="http://schemas.openxmlformats.org/presentationml/2006/main">
  <p:tag name="AS_UNIQUEID" val="2598"/>
</p:tagLst>
</file>

<file path=ppt/tags/tag1049.xml><?xml version="1.0" encoding="utf-8"?>
<p:tagLst xmlns:a="http://schemas.openxmlformats.org/drawingml/2006/main" xmlns:r="http://schemas.openxmlformats.org/officeDocument/2006/relationships" xmlns:p="http://schemas.openxmlformats.org/presentationml/2006/main">
  <p:tag name="AS_UNIQUEID" val="2599"/>
</p:tagLst>
</file>

<file path=ppt/tags/tag105.xml><?xml version="1.0" encoding="utf-8"?>
<p:tagLst xmlns:a="http://schemas.openxmlformats.org/drawingml/2006/main" xmlns:r="http://schemas.openxmlformats.org/officeDocument/2006/relationships" xmlns:p="http://schemas.openxmlformats.org/presentationml/2006/main">
  <p:tag name="AS_UNIQUEID" val="40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0.xml><?xml version="1.0" encoding="utf-8"?>
<p:tagLst xmlns:a="http://schemas.openxmlformats.org/drawingml/2006/main" xmlns:r="http://schemas.openxmlformats.org/officeDocument/2006/relationships" xmlns:p="http://schemas.openxmlformats.org/presentationml/2006/main">
  <p:tag name="AS_UNIQUEID" val="2600"/>
</p:tagLst>
</file>

<file path=ppt/tags/tag1051.xml><?xml version="1.0" encoding="utf-8"?>
<p:tagLst xmlns:a="http://schemas.openxmlformats.org/drawingml/2006/main" xmlns:r="http://schemas.openxmlformats.org/officeDocument/2006/relationships" xmlns:p="http://schemas.openxmlformats.org/presentationml/2006/main">
  <p:tag name="AS_UNIQUEID" val="2613"/>
</p:tagLst>
</file>

<file path=ppt/tags/tag1052.xml><?xml version="1.0" encoding="utf-8"?>
<p:tagLst xmlns:a="http://schemas.openxmlformats.org/drawingml/2006/main" xmlns:r="http://schemas.openxmlformats.org/officeDocument/2006/relationships" xmlns:p="http://schemas.openxmlformats.org/presentationml/2006/main">
  <p:tag name="AS_UNIQUEID" val="2614"/>
</p:tagLst>
</file>

<file path=ppt/tags/tag1053.xml><?xml version="1.0" encoding="utf-8"?>
<p:tagLst xmlns:a="http://schemas.openxmlformats.org/drawingml/2006/main" xmlns:r="http://schemas.openxmlformats.org/officeDocument/2006/relationships" xmlns:p="http://schemas.openxmlformats.org/presentationml/2006/main">
  <p:tag name="AS_UNIQUEID" val="2617"/>
</p:tagLst>
</file>

<file path=ppt/tags/tag1054.xml><?xml version="1.0" encoding="utf-8"?>
<p:tagLst xmlns:a="http://schemas.openxmlformats.org/drawingml/2006/main" xmlns:r="http://schemas.openxmlformats.org/officeDocument/2006/relationships" xmlns:p="http://schemas.openxmlformats.org/presentationml/2006/main">
  <p:tag name="AS_UNIQUEID" val="2618"/>
</p:tagLst>
</file>

<file path=ppt/tags/tag1055.xml><?xml version="1.0" encoding="utf-8"?>
<p:tagLst xmlns:a="http://schemas.openxmlformats.org/drawingml/2006/main" xmlns:r="http://schemas.openxmlformats.org/officeDocument/2006/relationships" xmlns:p="http://schemas.openxmlformats.org/presentationml/2006/main">
  <p:tag name="AS_UNIQUEID" val="2615"/>
</p:tagLst>
</file>

<file path=ppt/tags/tag1056.xml><?xml version="1.0" encoding="utf-8"?>
<p:tagLst xmlns:a="http://schemas.openxmlformats.org/drawingml/2006/main" xmlns:r="http://schemas.openxmlformats.org/officeDocument/2006/relationships" xmlns:p="http://schemas.openxmlformats.org/presentationml/2006/main">
  <p:tag name="AS_UNIQUEID" val="2616"/>
</p:tagLst>
</file>

<file path=ppt/tags/tag1057.xml><?xml version="1.0" encoding="utf-8"?>
<p:tagLst xmlns:a="http://schemas.openxmlformats.org/drawingml/2006/main" xmlns:r="http://schemas.openxmlformats.org/officeDocument/2006/relationships" xmlns:p="http://schemas.openxmlformats.org/presentationml/2006/main">
  <p:tag name="AS_UNIQUEID" val="2609"/>
</p:tagLst>
</file>

<file path=ppt/tags/tag1058.xml><?xml version="1.0" encoding="utf-8"?>
<p:tagLst xmlns:a="http://schemas.openxmlformats.org/drawingml/2006/main" xmlns:r="http://schemas.openxmlformats.org/officeDocument/2006/relationships" xmlns:p="http://schemas.openxmlformats.org/presentationml/2006/main">
  <p:tag name="AS_UNIQUEID" val="2610"/>
</p:tagLst>
</file>

<file path=ppt/tags/tag1059.xml><?xml version="1.0" encoding="utf-8"?>
<p:tagLst xmlns:a="http://schemas.openxmlformats.org/drawingml/2006/main" xmlns:r="http://schemas.openxmlformats.org/officeDocument/2006/relationships" xmlns:p="http://schemas.openxmlformats.org/presentationml/2006/main">
  <p:tag name="AS_UNIQUEID" val="2611"/>
</p:tagLst>
</file>

<file path=ppt/tags/tag106.xml><?xml version="1.0" encoding="utf-8"?>
<p:tagLst xmlns:a="http://schemas.openxmlformats.org/drawingml/2006/main" xmlns:r="http://schemas.openxmlformats.org/officeDocument/2006/relationships" xmlns:p="http://schemas.openxmlformats.org/presentationml/2006/main">
  <p:tag name="AS_UNIQUEID" val="409"/>
</p:tagLst>
</file>

<file path=ppt/tags/tag1060.xml><?xml version="1.0" encoding="utf-8"?>
<p:tagLst xmlns:a="http://schemas.openxmlformats.org/drawingml/2006/main" xmlns:r="http://schemas.openxmlformats.org/officeDocument/2006/relationships" xmlns:p="http://schemas.openxmlformats.org/presentationml/2006/main">
  <p:tag name="AS_UNIQUEID" val="2624"/>
</p:tagLst>
</file>

<file path=ppt/tags/tag1061.xml><?xml version="1.0" encoding="utf-8"?>
<p:tagLst xmlns:a="http://schemas.openxmlformats.org/drawingml/2006/main" xmlns:r="http://schemas.openxmlformats.org/officeDocument/2006/relationships" xmlns:p="http://schemas.openxmlformats.org/presentationml/2006/main">
  <p:tag name="AS_UNIQUEID" val="2625"/>
</p:tagLst>
</file>

<file path=ppt/tags/tag1062.xml><?xml version="1.0" encoding="utf-8"?>
<p:tagLst xmlns:a="http://schemas.openxmlformats.org/drawingml/2006/main" xmlns:r="http://schemas.openxmlformats.org/officeDocument/2006/relationships" xmlns:p="http://schemas.openxmlformats.org/presentationml/2006/main">
  <p:tag name="AS_UNIQUEID" val="2628"/>
</p:tagLst>
</file>

<file path=ppt/tags/tag1063.xml><?xml version="1.0" encoding="utf-8"?>
<p:tagLst xmlns:a="http://schemas.openxmlformats.org/drawingml/2006/main" xmlns:r="http://schemas.openxmlformats.org/officeDocument/2006/relationships" xmlns:p="http://schemas.openxmlformats.org/presentationml/2006/main">
  <p:tag name="AS_UNIQUEID" val="2629"/>
</p:tagLst>
</file>

<file path=ppt/tags/tag1064.xml><?xml version="1.0" encoding="utf-8"?>
<p:tagLst xmlns:a="http://schemas.openxmlformats.org/drawingml/2006/main" xmlns:r="http://schemas.openxmlformats.org/officeDocument/2006/relationships" xmlns:p="http://schemas.openxmlformats.org/presentationml/2006/main">
  <p:tag name="AS_UNIQUEID" val="2626"/>
</p:tagLst>
</file>

<file path=ppt/tags/tag1065.xml><?xml version="1.0" encoding="utf-8"?>
<p:tagLst xmlns:a="http://schemas.openxmlformats.org/drawingml/2006/main" xmlns:r="http://schemas.openxmlformats.org/officeDocument/2006/relationships" xmlns:p="http://schemas.openxmlformats.org/presentationml/2006/main">
  <p:tag name="AS_UNIQUEID" val="2627"/>
</p:tagLst>
</file>

<file path=ppt/tags/tag1066.xml><?xml version="1.0" encoding="utf-8"?>
<p:tagLst xmlns:a="http://schemas.openxmlformats.org/drawingml/2006/main" xmlns:r="http://schemas.openxmlformats.org/officeDocument/2006/relationships" xmlns:p="http://schemas.openxmlformats.org/presentationml/2006/main">
  <p:tag name="AS_UNIQUEID" val="2620"/>
</p:tagLst>
</file>

<file path=ppt/tags/tag1067.xml><?xml version="1.0" encoding="utf-8"?>
<p:tagLst xmlns:a="http://schemas.openxmlformats.org/drawingml/2006/main" xmlns:r="http://schemas.openxmlformats.org/officeDocument/2006/relationships" xmlns:p="http://schemas.openxmlformats.org/presentationml/2006/main">
  <p:tag name="AS_UNIQUEID" val="2621"/>
</p:tagLst>
</file>

<file path=ppt/tags/tag1068.xml><?xml version="1.0" encoding="utf-8"?>
<p:tagLst xmlns:a="http://schemas.openxmlformats.org/drawingml/2006/main" xmlns:r="http://schemas.openxmlformats.org/officeDocument/2006/relationships" xmlns:p="http://schemas.openxmlformats.org/presentationml/2006/main">
  <p:tag name="AS_UNIQUEID" val="2622"/>
</p:tagLst>
</file>

<file path=ppt/tags/tag1069.xml><?xml version="1.0" encoding="utf-8"?>
<p:tagLst xmlns:a="http://schemas.openxmlformats.org/drawingml/2006/main" xmlns:r="http://schemas.openxmlformats.org/officeDocument/2006/relationships" xmlns:p="http://schemas.openxmlformats.org/presentationml/2006/main">
  <p:tag name="AS_UNIQUEID" val="2635"/>
</p:tagLst>
</file>

<file path=ppt/tags/tag107.xml><?xml version="1.0" encoding="utf-8"?>
<p:tagLst xmlns:a="http://schemas.openxmlformats.org/drawingml/2006/main" xmlns:r="http://schemas.openxmlformats.org/officeDocument/2006/relationships" xmlns:p="http://schemas.openxmlformats.org/presentationml/2006/main">
  <p:tag name="AS_UNIQUEID" val="410"/>
</p:tagLst>
</file>

<file path=ppt/tags/tag1070.xml><?xml version="1.0" encoding="utf-8"?>
<p:tagLst xmlns:a="http://schemas.openxmlformats.org/drawingml/2006/main" xmlns:r="http://schemas.openxmlformats.org/officeDocument/2006/relationships" xmlns:p="http://schemas.openxmlformats.org/presentationml/2006/main">
  <p:tag name="AS_UNIQUEID" val="2636"/>
</p:tagLst>
</file>

<file path=ppt/tags/tag1071.xml><?xml version="1.0" encoding="utf-8"?>
<p:tagLst xmlns:a="http://schemas.openxmlformats.org/drawingml/2006/main" xmlns:r="http://schemas.openxmlformats.org/officeDocument/2006/relationships" xmlns:p="http://schemas.openxmlformats.org/presentationml/2006/main">
  <p:tag name="AS_UNIQUEID" val="2639"/>
</p:tagLst>
</file>

<file path=ppt/tags/tag1072.xml><?xml version="1.0" encoding="utf-8"?>
<p:tagLst xmlns:a="http://schemas.openxmlformats.org/drawingml/2006/main" xmlns:r="http://schemas.openxmlformats.org/officeDocument/2006/relationships" xmlns:p="http://schemas.openxmlformats.org/presentationml/2006/main">
  <p:tag name="AS_UNIQUEID" val="2640"/>
</p:tagLst>
</file>

<file path=ppt/tags/tag1073.xml><?xml version="1.0" encoding="utf-8"?>
<p:tagLst xmlns:a="http://schemas.openxmlformats.org/drawingml/2006/main" xmlns:r="http://schemas.openxmlformats.org/officeDocument/2006/relationships" xmlns:p="http://schemas.openxmlformats.org/presentationml/2006/main">
  <p:tag name="AS_UNIQUEID" val="2637"/>
</p:tagLst>
</file>

<file path=ppt/tags/tag1074.xml><?xml version="1.0" encoding="utf-8"?>
<p:tagLst xmlns:a="http://schemas.openxmlformats.org/drawingml/2006/main" xmlns:r="http://schemas.openxmlformats.org/officeDocument/2006/relationships" xmlns:p="http://schemas.openxmlformats.org/presentationml/2006/main">
  <p:tag name="AS_UNIQUEID" val="2638"/>
</p:tagLst>
</file>

<file path=ppt/tags/tag1075.xml><?xml version="1.0" encoding="utf-8"?>
<p:tagLst xmlns:a="http://schemas.openxmlformats.org/drawingml/2006/main" xmlns:r="http://schemas.openxmlformats.org/officeDocument/2006/relationships" xmlns:p="http://schemas.openxmlformats.org/presentationml/2006/main">
  <p:tag name="AS_UNIQUEID" val="2631"/>
</p:tagLst>
</file>

<file path=ppt/tags/tag1076.xml><?xml version="1.0" encoding="utf-8"?>
<p:tagLst xmlns:a="http://schemas.openxmlformats.org/drawingml/2006/main" xmlns:r="http://schemas.openxmlformats.org/officeDocument/2006/relationships" xmlns:p="http://schemas.openxmlformats.org/presentationml/2006/main">
  <p:tag name="AS_UNIQUEID" val="2632"/>
</p:tagLst>
</file>

<file path=ppt/tags/tag1077.xml><?xml version="1.0" encoding="utf-8"?>
<p:tagLst xmlns:a="http://schemas.openxmlformats.org/drawingml/2006/main" xmlns:r="http://schemas.openxmlformats.org/officeDocument/2006/relationships" xmlns:p="http://schemas.openxmlformats.org/presentationml/2006/main">
  <p:tag name="AS_UNIQUEID" val="2633"/>
</p:tagLst>
</file>

<file path=ppt/tags/tag1078.xml><?xml version="1.0" encoding="utf-8"?>
<p:tagLst xmlns:a="http://schemas.openxmlformats.org/drawingml/2006/main" xmlns:r="http://schemas.openxmlformats.org/officeDocument/2006/relationships" xmlns:p="http://schemas.openxmlformats.org/presentationml/2006/main">
  <p:tag name="AS_UNIQUEID" val="2646"/>
</p:tagLst>
</file>

<file path=ppt/tags/tag1079.xml><?xml version="1.0" encoding="utf-8"?>
<p:tagLst xmlns:a="http://schemas.openxmlformats.org/drawingml/2006/main" xmlns:r="http://schemas.openxmlformats.org/officeDocument/2006/relationships" xmlns:p="http://schemas.openxmlformats.org/presentationml/2006/main">
  <p:tag name="AS_UNIQUEID" val="2647"/>
</p:tagLst>
</file>

<file path=ppt/tags/tag108.xml><?xml version="1.0" encoding="utf-8"?>
<p:tagLst xmlns:a="http://schemas.openxmlformats.org/drawingml/2006/main" xmlns:r="http://schemas.openxmlformats.org/officeDocument/2006/relationships" xmlns:p="http://schemas.openxmlformats.org/presentationml/2006/main">
  <p:tag name="AS_UNIQUEID" val="411"/>
</p:tagLst>
</file>

<file path=ppt/tags/tag1080.xml><?xml version="1.0" encoding="utf-8"?>
<p:tagLst xmlns:a="http://schemas.openxmlformats.org/drawingml/2006/main" xmlns:r="http://schemas.openxmlformats.org/officeDocument/2006/relationships" xmlns:p="http://schemas.openxmlformats.org/presentationml/2006/main">
  <p:tag name="AS_UNIQUEID" val="2650"/>
</p:tagLst>
</file>

<file path=ppt/tags/tag1081.xml><?xml version="1.0" encoding="utf-8"?>
<p:tagLst xmlns:a="http://schemas.openxmlformats.org/drawingml/2006/main" xmlns:r="http://schemas.openxmlformats.org/officeDocument/2006/relationships" xmlns:p="http://schemas.openxmlformats.org/presentationml/2006/main">
  <p:tag name="AS_UNIQUEID" val="2651"/>
</p:tagLst>
</file>

<file path=ppt/tags/tag1082.xml><?xml version="1.0" encoding="utf-8"?>
<p:tagLst xmlns:a="http://schemas.openxmlformats.org/drawingml/2006/main" xmlns:r="http://schemas.openxmlformats.org/officeDocument/2006/relationships" xmlns:p="http://schemas.openxmlformats.org/presentationml/2006/main">
  <p:tag name="AS_UNIQUEID" val="2648"/>
</p:tagLst>
</file>

<file path=ppt/tags/tag1083.xml><?xml version="1.0" encoding="utf-8"?>
<p:tagLst xmlns:a="http://schemas.openxmlformats.org/drawingml/2006/main" xmlns:r="http://schemas.openxmlformats.org/officeDocument/2006/relationships" xmlns:p="http://schemas.openxmlformats.org/presentationml/2006/main">
  <p:tag name="AS_UNIQUEID" val="2649"/>
</p:tagLst>
</file>

<file path=ppt/tags/tag1084.xml><?xml version="1.0" encoding="utf-8"?>
<p:tagLst xmlns:a="http://schemas.openxmlformats.org/drawingml/2006/main" xmlns:r="http://schemas.openxmlformats.org/officeDocument/2006/relationships" xmlns:p="http://schemas.openxmlformats.org/presentationml/2006/main">
  <p:tag name="AS_UNIQUEID" val="2642"/>
</p:tagLst>
</file>

<file path=ppt/tags/tag1085.xml><?xml version="1.0" encoding="utf-8"?>
<p:tagLst xmlns:a="http://schemas.openxmlformats.org/drawingml/2006/main" xmlns:r="http://schemas.openxmlformats.org/officeDocument/2006/relationships" xmlns:p="http://schemas.openxmlformats.org/presentationml/2006/main">
  <p:tag name="AS_UNIQUEID" val="2643"/>
</p:tagLst>
</file>

<file path=ppt/tags/tag1086.xml><?xml version="1.0" encoding="utf-8"?>
<p:tagLst xmlns:a="http://schemas.openxmlformats.org/drawingml/2006/main" xmlns:r="http://schemas.openxmlformats.org/officeDocument/2006/relationships" xmlns:p="http://schemas.openxmlformats.org/presentationml/2006/main">
  <p:tag name="AS_UNIQUEID" val="2644"/>
</p:tagLst>
</file>

<file path=ppt/tags/tag1087.xml><?xml version="1.0" encoding="utf-8"?>
<p:tagLst xmlns:a="http://schemas.openxmlformats.org/drawingml/2006/main" xmlns:r="http://schemas.openxmlformats.org/officeDocument/2006/relationships" xmlns:p="http://schemas.openxmlformats.org/presentationml/2006/main">
  <p:tag name="AS_UNIQUEID" val="2657"/>
</p:tagLst>
</file>

<file path=ppt/tags/tag1088.xml><?xml version="1.0" encoding="utf-8"?>
<p:tagLst xmlns:a="http://schemas.openxmlformats.org/drawingml/2006/main" xmlns:r="http://schemas.openxmlformats.org/officeDocument/2006/relationships" xmlns:p="http://schemas.openxmlformats.org/presentationml/2006/main">
  <p:tag name="AS_UNIQUEID" val="2658"/>
</p:tagLst>
</file>

<file path=ppt/tags/tag1089.xml><?xml version="1.0" encoding="utf-8"?>
<p:tagLst xmlns:a="http://schemas.openxmlformats.org/drawingml/2006/main" xmlns:r="http://schemas.openxmlformats.org/officeDocument/2006/relationships" xmlns:p="http://schemas.openxmlformats.org/presentationml/2006/main">
  <p:tag name="AS_UNIQUEID" val="2661"/>
</p:tagLst>
</file>

<file path=ppt/tags/tag109.xml><?xml version="1.0" encoding="utf-8"?>
<p:tagLst xmlns:a="http://schemas.openxmlformats.org/drawingml/2006/main" xmlns:r="http://schemas.openxmlformats.org/officeDocument/2006/relationships" xmlns:p="http://schemas.openxmlformats.org/presentationml/2006/main">
  <p:tag name="AS_UNIQUEID" val="41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0.xml><?xml version="1.0" encoding="utf-8"?>
<p:tagLst xmlns:a="http://schemas.openxmlformats.org/drawingml/2006/main" xmlns:r="http://schemas.openxmlformats.org/officeDocument/2006/relationships" xmlns:p="http://schemas.openxmlformats.org/presentationml/2006/main">
  <p:tag name="AS_UNIQUEID" val="2662"/>
</p:tagLst>
</file>

<file path=ppt/tags/tag1091.xml><?xml version="1.0" encoding="utf-8"?>
<p:tagLst xmlns:a="http://schemas.openxmlformats.org/drawingml/2006/main" xmlns:r="http://schemas.openxmlformats.org/officeDocument/2006/relationships" xmlns:p="http://schemas.openxmlformats.org/presentationml/2006/main">
  <p:tag name="AS_UNIQUEID" val="2659"/>
</p:tagLst>
</file>

<file path=ppt/tags/tag1092.xml><?xml version="1.0" encoding="utf-8"?>
<p:tagLst xmlns:a="http://schemas.openxmlformats.org/drawingml/2006/main" xmlns:r="http://schemas.openxmlformats.org/officeDocument/2006/relationships" xmlns:p="http://schemas.openxmlformats.org/presentationml/2006/main">
  <p:tag name="AS_UNIQUEID" val="2660"/>
</p:tagLst>
</file>

<file path=ppt/tags/tag1093.xml><?xml version="1.0" encoding="utf-8"?>
<p:tagLst xmlns:a="http://schemas.openxmlformats.org/drawingml/2006/main" xmlns:r="http://schemas.openxmlformats.org/officeDocument/2006/relationships" xmlns:p="http://schemas.openxmlformats.org/presentationml/2006/main">
  <p:tag name="AS_UNIQUEID" val="2653"/>
</p:tagLst>
</file>

<file path=ppt/tags/tag1094.xml><?xml version="1.0" encoding="utf-8"?>
<p:tagLst xmlns:a="http://schemas.openxmlformats.org/drawingml/2006/main" xmlns:r="http://schemas.openxmlformats.org/officeDocument/2006/relationships" xmlns:p="http://schemas.openxmlformats.org/presentationml/2006/main">
  <p:tag name="AS_UNIQUEID" val="2654"/>
</p:tagLst>
</file>

<file path=ppt/tags/tag1095.xml><?xml version="1.0" encoding="utf-8"?>
<p:tagLst xmlns:a="http://schemas.openxmlformats.org/drawingml/2006/main" xmlns:r="http://schemas.openxmlformats.org/officeDocument/2006/relationships" xmlns:p="http://schemas.openxmlformats.org/presentationml/2006/main">
  <p:tag name="AS_UNIQUEID" val="2655"/>
</p:tagLst>
</file>

<file path=ppt/tags/tag1096.xml><?xml version="1.0" encoding="utf-8"?>
<p:tagLst xmlns:a="http://schemas.openxmlformats.org/drawingml/2006/main" xmlns:r="http://schemas.openxmlformats.org/officeDocument/2006/relationships" xmlns:p="http://schemas.openxmlformats.org/presentationml/2006/main">
  <p:tag name="AS_UNIQUEID" val="2668"/>
</p:tagLst>
</file>

<file path=ppt/tags/tag1097.xml><?xml version="1.0" encoding="utf-8"?>
<p:tagLst xmlns:a="http://schemas.openxmlformats.org/drawingml/2006/main" xmlns:r="http://schemas.openxmlformats.org/officeDocument/2006/relationships" xmlns:p="http://schemas.openxmlformats.org/presentationml/2006/main">
  <p:tag name="AS_UNIQUEID" val="2669"/>
</p:tagLst>
</file>

<file path=ppt/tags/tag1098.xml><?xml version="1.0" encoding="utf-8"?>
<p:tagLst xmlns:a="http://schemas.openxmlformats.org/drawingml/2006/main" xmlns:r="http://schemas.openxmlformats.org/officeDocument/2006/relationships" xmlns:p="http://schemas.openxmlformats.org/presentationml/2006/main">
  <p:tag name="AS_UNIQUEID" val="2672"/>
</p:tagLst>
</file>

<file path=ppt/tags/tag1099.xml><?xml version="1.0" encoding="utf-8"?>
<p:tagLst xmlns:a="http://schemas.openxmlformats.org/drawingml/2006/main" xmlns:r="http://schemas.openxmlformats.org/officeDocument/2006/relationships" xmlns:p="http://schemas.openxmlformats.org/presentationml/2006/main">
  <p:tag name="AS_UNIQUEID" val="2673"/>
</p:tagLst>
</file>

<file path=ppt/tags/tag11.xml><?xml version="1.0" encoding="utf-8"?>
<p:tagLst xmlns:a="http://schemas.openxmlformats.org/drawingml/2006/main" xmlns:r="http://schemas.openxmlformats.org/officeDocument/2006/relationships" xmlns:p="http://schemas.openxmlformats.org/presentationml/2006/main">
  <p:tag name="AS_UNIQUEID" val="156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AS_UNIQUEID" val="41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00.xml><?xml version="1.0" encoding="utf-8"?>
<p:tagLst xmlns:a="http://schemas.openxmlformats.org/drawingml/2006/main" xmlns:r="http://schemas.openxmlformats.org/officeDocument/2006/relationships" xmlns:p="http://schemas.openxmlformats.org/presentationml/2006/main">
  <p:tag name="AS_UNIQUEID" val="2670"/>
</p:tagLst>
</file>

<file path=ppt/tags/tag1101.xml><?xml version="1.0" encoding="utf-8"?>
<p:tagLst xmlns:a="http://schemas.openxmlformats.org/drawingml/2006/main" xmlns:r="http://schemas.openxmlformats.org/officeDocument/2006/relationships" xmlns:p="http://schemas.openxmlformats.org/presentationml/2006/main">
  <p:tag name="AS_UNIQUEID" val="2671"/>
</p:tagLst>
</file>

<file path=ppt/tags/tag1102.xml><?xml version="1.0" encoding="utf-8"?>
<p:tagLst xmlns:a="http://schemas.openxmlformats.org/drawingml/2006/main" xmlns:r="http://schemas.openxmlformats.org/officeDocument/2006/relationships" xmlns:p="http://schemas.openxmlformats.org/presentationml/2006/main">
  <p:tag name="AS_UNIQUEID" val="2664"/>
</p:tagLst>
</file>

<file path=ppt/tags/tag1103.xml><?xml version="1.0" encoding="utf-8"?>
<p:tagLst xmlns:a="http://schemas.openxmlformats.org/drawingml/2006/main" xmlns:r="http://schemas.openxmlformats.org/officeDocument/2006/relationships" xmlns:p="http://schemas.openxmlformats.org/presentationml/2006/main">
  <p:tag name="AS_UNIQUEID" val="2665"/>
</p:tagLst>
</file>

<file path=ppt/tags/tag1104.xml><?xml version="1.0" encoding="utf-8"?>
<p:tagLst xmlns:a="http://schemas.openxmlformats.org/drawingml/2006/main" xmlns:r="http://schemas.openxmlformats.org/officeDocument/2006/relationships" xmlns:p="http://schemas.openxmlformats.org/presentationml/2006/main">
  <p:tag name="AS_UNIQUEID" val="2666"/>
</p:tagLst>
</file>

<file path=ppt/tags/tag1105.xml><?xml version="1.0" encoding="utf-8"?>
<p:tagLst xmlns:a="http://schemas.openxmlformats.org/drawingml/2006/main" xmlns:r="http://schemas.openxmlformats.org/officeDocument/2006/relationships" xmlns:p="http://schemas.openxmlformats.org/presentationml/2006/main">
  <p:tag name="AS_UNIQUEID" val="2679"/>
</p:tagLst>
</file>

<file path=ppt/tags/tag1106.xml><?xml version="1.0" encoding="utf-8"?>
<p:tagLst xmlns:a="http://schemas.openxmlformats.org/drawingml/2006/main" xmlns:r="http://schemas.openxmlformats.org/officeDocument/2006/relationships" xmlns:p="http://schemas.openxmlformats.org/presentationml/2006/main">
  <p:tag name="AS_UNIQUEID" val="2680"/>
</p:tagLst>
</file>

<file path=ppt/tags/tag1107.xml><?xml version="1.0" encoding="utf-8"?>
<p:tagLst xmlns:a="http://schemas.openxmlformats.org/drawingml/2006/main" xmlns:r="http://schemas.openxmlformats.org/officeDocument/2006/relationships" xmlns:p="http://schemas.openxmlformats.org/presentationml/2006/main">
  <p:tag name="AS_UNIQUEID" val="2683"/>
</p:tagLst>
</file>

<file path=ppt/tags/tag1108.xml><?xml version="1.0" encoding="utf-8"?>
<p:tagLst xmlns:a="http://schemas.openxmlformats.org/drawingml/2006/main" xmlns:r="http://schemas.openxmlformats.org/officeDocument/2006/relationships" xmlns:p="http://schemas.openxmlformats.org/presentationml/2006/main">
  <p:tag name="AS_UNIQUEID" val="2684"/>
</p:tagLst>
</file>

<file path=ppt/tags/tag1109.xml><?xml version="1.0" encoding="utf-8"?>
<p:tagLst xmlns:a="http://schemas.openxmlformats.org/drawingml/2006/main" xmlns:r="http://schemas.openxmlformats.org/officeDocument/2006/relationships" xmlns:p="http://schemas.openxmlformats.org/presentationml/2006/main">
  <p:tag name="AS_UNIQUEID" val="2681"/>
</p:tagLst>
</file>

<file path=ppt/tags/tag111.xml><?xml version="1.0" encoding="utf-8"?>
<p:tagLst xmlns:a="http://schemas.openxmlformats.org/drawingml/2006/main" xmlns:r="http://schemas.openxmlformats.org/officeDocument/2006/relationships" xmlns:p="http://schemas.openxmlformats.org/presentationml/2006/main">
  <p:tag name="AS_UNIQUEID" val="41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0.xml><?xml version="1.0" encoding="utf-8"?>
<p:tagLst xmlns:a="http://schemas.openxmlformats.org/drawingml/2006/main" xmlns:r="http://schemas.openxmlformats.org/officeDocument/2006/relationships" xmlns:p="http://schemas.openxmlformats.org/presentationml/2006/main">
  <p:tag name="AS_UNIQUEID" val="2682"/>
</p:tagLst>
</file>

<file path=ppt/tags/tag1111.xml><?xml version="1.0" encoding="utf-8"?>
<p:tagLst xmlns:a="http://schemas.openxmlformats.org/drawingml/2006/main" xmlns:r="http://schemas.openxmlformats.org/officeDocument/2006/relationships" xmlns:p="http://schemas.openxmlformats.org/presentationml/2006/main">
  <p:tag name="AS_UNIQUEID" val="2675"/>
</p:tagLst>
</file>

<file path=ppt/tags/tag1112.xml><?xml version="1.0" encoding="utf-8"?>
<p:tagLst xmlns:a="http://schemas.openxmlformats.org/drawingml/2006/main" xmlns:r="http://schemas.openxmlformats.org/officeDocument/2006/relationships" xmlns:p="http://schemas.openxmlformats.org/presentationml/2006/main">
  <p:tag name="AS_UNIQUEID" val="2676"/>
</p:tagLst>
</file>

<file path=ppt/tags/tag1113.xml><?xml version="1.0" encoding="utf-8"?>
<p:tagLst xmlns:a="http://schemas.openxmlformats.org/drawingml/2006/main" xmlns:r="http://schemas.openxmlformats.org/officeDocument/2006/relationships" xmlns:p="http://schemas.openxmlformats.org/presentationml/2006/main">
  <p:tag name="AS_UNIQUEID" val="2677"/>
</p:tagLst>
</file>

<file path=ppt/tags/tag1114.xml><?xml version="1.0" encoding="utf-8"?>
<p:tagLst xmlns:a="http://schemas.openxmlformats.org/drawingml/2006/main" xmlns:r="http://schemas.openxmlformats.org/officeDocument/2006/relationships" xmlns:p="http://schemas.openxmlformats.org/presentationml/2006/main">
  <p:tag name="AS_UNIQUEID" val="2690"/>
</p:tagLst>
</file>

<file path=ppt/tags/tag1115.xml><?xml version="1.0" encoding="utf-8"?>
<p:tagLst xmlns:a="http://schemas.openxmlformats.org/drawingml/2006/main" xmlns:r="http://schemas.openxmlformats.org/officeDocument/2006/relationships" xmlns:p="http://schemas.openxmlformats.org/presentationml/2006/main">
  <p:tag name="AS_UNIQUEID" val="2691"/>
</p:tagLst>
</file>

<file path=ppt/tags/tag1116.xml><?xml version="1.0" encoding="utf-8"?>
<p:tagLst xmlns:a="http://schemas.openxmlformats.org/drawingml/2006/main" xmlns:r="http://schemas.openxmlformats.org/officeDocument/2006/relationships" xmlns:p="http://schemas.openxmlformats.org/presentationml/2006/main">
  <p:tag name="AS_UNIQUEID" val="2694"/>
</p:tagLst>
</file>

<file path=ppt/tags/tag1117.xml><?xml version="1.0" encoding="utf-8"?>
<p:tagLst xmlns:a="http://schemas.openxmlformats.org/drawingml/2006/main" xmlns:r="http://schemas.openxmlformats.org/officeDocument/2006/relationships" xmlns:p="http://schemas.openxmlformats.org/presentationml/2006/main">
  <p:tag name="AS_UNIQUEID" val="2695"/>
</p:tagLst>
</file>

<file path=ppt/tags/tag1118.xml><?xml version="1.0" encoding="utf-8"?>
<p:tagLst xmlns:a="http://schemas.openxmlformats.org/drawingml/2006/main" xmlns:r="http://schemas.openxmlformats.org/officeDocument/2006/relationships" xmlns:p="http://schemas.openxmlformats.org/presentationml/2006/main">
  <p:tag name="AS_UNIQUEID" val="2692"/>
</p:tagLst>
</file>

<file path=ppt/tags/tag1119.xml><?xml version="1.0" encoding="utf-8"?>
<p:tagLst xmlns:a="http://schemas.openxmlformats.org/drawingml/2006/main" xmlns:r="http://schemas.openxmlformats.org/officeDocument/2006/relationships" xmlns:p="http://schemas.openxmlformats.org/presentationml/2006/main">
  <p:tag name="AS_UNIQUEID" val="2693"/>
</p:tagLst>
</file>

<file path=ppt/tags/tag112.xml><?xml version="1.0" encoding="utf-8"?>
<p:tagLst xmlns:a="http://schemas.openxmlformats.org/drawingml/2006/main" xmlns:r="http://schemas.openxmlformats.org/officeDocument/2006/relationships" xmlns:p="http://schemas.openxmlformats.org/presentationml/2006/main">
  <p:tag name="AS_UNIQUEID" val="416"/>
</p:tagLst>
</file>

<file path=ppt/tags/tag1120.xml><?xml version="1.0" encoding="utf-8"?>
<p:tagLst xmlns:a="http://schemas.openxmlformats.org/drawingml/2006/main" xmlns:r="http://schemas.openxmlformats.org/officeDocument/2006/relationships" xmlns:p="http://schemas.openxmlformats.org/presentationml/2006/main">
  <p:tag name="AS_UNIQUEID" val="2686"/>
</p:tagLst>
</file>

<file path=ppt/tags/tag1121.xml><?xml version="1.0" encoding="utf-8"?>
<p:tagLst xmlns:a="http://schemas.openxmlformats.org/drawingml/2006/main" xmlns:r="http://schemas.openxmlformats.org/officeDocument/2006/relationships" xmlns:p="http://schemas.openxmlformats.org/presentationml/2006/main">
  <p:tag name="AS_UNIQUEID" val="2687"/>
</p:tagLst>
</file>

<file path=ppt/tags/tag1122.xml><?xml version="1.0" encoding="utf-8"?>
<p:tagLst xmlns:a="http://schemas.openxmlformats.org/drawingml/2006/main" xmlns:r="http://schemas.openxmlformats.org/officeDocument/2006/relationships" xmlns:p="http://schemas.openxmlformats.org/presentationml/2006/main">
  <p:tag name="AS_UNIQUEID" val="2688"/>
</p:tagLst>
</file>

<file path=ppt/tags/tag1123.xml><?xml version="1.0" encoding="utf-8"?>
<p:tagLst xmlns:a="http://schemas.openxmlformats.org/drawingml/2006/main" xmlns:r="http://schemas.openxmlformats.org/officeDocument/2006/relationships" xmlns:p="http://schemas.openxmlformats.org/presentationml/2006/main">
  <p:tag name="AS_UNIQUEID" val="2701"/>
</p:tagLst>
</file>

<file path=ppt/tags/tag1124.xml><?xml version="1.0" encoding="utf-8"?>
<p:tagLst xmlns:a="http://schemas.openxmlformats.org/drawingml/2006/main" xmlns:r="http://schemas.openxmlformats.org/officeDocument/2006/relationships" xmlns:p="http://schemas.openxmlformats.org/presentationml/2006/main">
  <p:tag name="AS_UNIQUEID" val="2702"/>
</p:tagLst>
</file>

<file path=ppt/tags/tag1125.xml><?xml version="1.0" encoding="utf-8"?>
<p:tagLst xmlns:a="http://schemas.openxmlformats.org/drawingml/2006/main" xmlns:r="http://schemas.openxmlformats.org/officeDocument/2006/relationships" xmlns:p="http://schemas.openxmlformats.org/presentationml/2006/main">
  <p:tag name="AS_UNIQUEID" val="2705"/>
</p:tagLst>
</file>

<file path=ppt/tags/tag1126.xml><?xml version="1.0" encoding="utf-8"?>
<p:tagLst xmlns:a="http://schemas.openxmlformats.org/drawingml/2006/main" xmlns:r="http://schemas.openxmlformats.org/officeDocument/2006/relationships" xmlns:p="http://schemas.openxmlformats.org/presentationml/2006/main">
  <p:tag name="AS_UNIQUEID" val="2706"/>
</p:tagLst>
</file>

<file path=ppt/tags/tag1127.xml><?xml version="1.0" encoding="utf-8"?>
<p:tagLst xmlns:a="http://schemas.openxmlformats.org/drawingml/2006/main" xmlns:r="http://schemas.openxmlformats.org/officeDocument/2006/relationships" xmlns:p="http://schemas.openxmlformats.org/presentationml/2006/main">
  <p:tag name="AS_UNIQUEID" val="2703"/>
</p:tagLst>
</file>

<file path=ppt/tags/tag1128.xml><?xml version="1.0" encoding="utf-8"?>
<p:tagLst xmlns:a="http://schemas.openxmlformats.org/drawingml/2006/main" xmlns:r="http://schemas.openxmlformats.org/officeDocument/2006/relationships" xmlns:p="http://schemas.openxmlformats.org/presentationml/2006/main">
  <p:tag name="AS_UNIQUEID" val="2704"/>
</p:tagLst>
</file>

<file path=ppt/tags/tag1129.xml><?xml version="1.0" encoding="utf-8"?>
<p:tagLst xmlns:a="http://schemas.openxmlformats.org/drawingml/2006/main" xmlns:r="http://schemas.openxmlformats.org/officeDocument/2006/relationships" xmlns:p="http://schemas.openxmlformats.org/presentationml/2006/main">
  <p:tag name="AS_UNIQUEID" val="2697"/>
</p:tagLst>
</file>

<file path=ppt/tags/tag113.xml><?xml version="1.0" encoding="utf-8"?>
<p:tagLst xmlns:a="http://schemas.openxmlformats.org/drawingml/2006/main" xmlns:r="http://schemas.openxmlformats.org/officeDocument/2006/relationships" xmlns:p="http://schemas.openxmlformats.org/presentationml/2006/main">
  <p:tag name="AS_UNIQUEID" val="417"/>
</p:tagLst>
</file>

<file path=ppt/tags/tag1130.xml><?xml version="1.0" encoding="utf-8"?>
<p:tagLst xmlns:a="http://schemas.openxmlformats.org/drawingml/2006/main" xmlns:r="http://schemas.openxmlformats.org/officeDocument/2006/relationships" xmlns:p="http://schemas.openxmlformats.org/presentationml/2006/main">
  <p:tag name="AS_UNIQUEID" val="2698"/>
</p:tagLst>
</file>

<file path=ppt/tags/tag1131.xml><?xml version="1.0" encoding="utf-8"?>
<p:tagLst xmlns:a="http://schemas.openxmlformats.org/drawingml/2006/main" xmlns:r="http://schemas.openxmlformats.org/officeDocument/2006/relationships" xmlns:p="http://schemas.openxmlformats.org/presentationml/2006/main">
  <p:tag name="AS_UNIQUEID" val="2699"/>
</p:tagLst>
</file>

<file path=ppt/tags/tag1132.xml><?xml version="1.0" encoding="utf-8"?>
<p:tagLst xmlns:a="http://schemas.openxmlformats.org/drawingml/2006/main" xmlns:r="http://schemas.openxmlformats.org/officeDocument/2006/relationships" xmlns:p="http://schemas.openxmlformats.org/presentationml/2006/main">
  <p:tag name="AS_UNIQUEID" val="2712"/>
</p:tagLst>
</file>

<file path=ppt/tags/tag1133.xml><?xml version="1.0" encoding="utf-8"?>
<p:tagLst xmlns:a="http://schemas.openxmlformats.org/drawingml/2006/main" xmlns:r="http://schemas.openxmlformats.org/officeDocument/2006/relationships" xmlns:p="http://schemas.openxmlformats.org/presentationml/2006/main">
  <p:tag name="AS_UNIQUEID" val="2713"/>
</p:tagLst>
</file>

<file path=ppt/tags/tag1134.xml><?xml version="1.0" encoding="utf-8"?>
<p:tagLst xmlns:a="http://schemas.openxmlformats.org/drawingml/2006/main" xmlns:r="http://schemas.openxmlformats.org/officeDocument/2006/relationships" xmlns:p="http://schemas.openxmlformats.org/presentationml/2006/main">
  <p:tag name="AS_UNIQUEID" val="2716"/>
</p:tagLst>
</file>

<file path=ppt/tags/tag1135.xml><?xml version="1.0" encoding="utf-8"?>
<p:tagLst xmlns:a="http://schemas.openxmlformats.org/drawingml/2006/main" xmlns:r="http://schemas.openxmlformats.org/officeDocument/2006/relationships" xmlns:p="http://schemas.openxmlformats.org/presentationml/2006/main">
  <p:tag name="AS_UNIQUEID" val="2717"/>
</p:tagLst>
</file>

<file path=ppt/tags/tag1136.xml><?xml version="1.0" encoding="utf-8"?>
<p:tagLst xmlns:a="http://schemas.openxmlformats.org/drawingml/2006/main" xmlns:r="http://schemas.openxmlformats.org/officeDocument/2006/relationships" xmlns:p="http://schemas.openxmlformats.org/presentationml/2006/main">
  <p:tag name="AS_UNIQUEID" val="2714"/>
</p:tagLst>
</file>

<file path=ppt/tags/tag1137.xml><?xml version="1.0" encoding="utf-8"?>
<p:tagLst xmlns:a="http://schemas.openxmlformats.org/drawingml/2006/main" xmlns:r="http://schemas.openxmlformats.org/officeDocument/2006/relationships" xmlns:p="http://schemas.openxmlformats.org/presentationml/2006/main">
  <p:tag name="AS_UNIQUEID" val="2715"/>
</p:tagLst>
</file>

<file path=ppt/tags/tag1138.xml><?xml version="1.0" encoding="utf-8"?>
<p:tagLst xmlns:a="http://schemas.openxmlformats.org/drawingml/2006/main" xmlns:r="http://schemas.openxmlformats.org/officeDocument/2006/relationships" xmlns:p="http://schemas.openxmlformats.org/presentationml/2006/main">
  <p:tag name="AS_UNIQUEID" val="2708"/>
</p:tagLst>
</file>

<file path=ppt/tags/tag1139.xml><?xml version="1.0" encoding="utf-8"?>
<p:tagLst xmlns:a="http://schemas.openxmlformats.org/drawingml/2006/main" xmlns:r="http://schemas.openxmlformats.org/officeDocument/2006/relationships" xmlns:p="http://schemas.openxmlformats.org/presentationml/2006/main">
  <p:tag name="AS_UNIQUEID" val="2709"/>
</p:tagLst>
</file>

<file path=ppt/tags/tag114.xml><?xml version="1.0" encoding="utf-8"?>
<p:tagLst xmlns:a="http://schemas.openxmlformats.org/drawingml/2006/main" xmlns:r="http://schemas.openxmlformats.org/officeDocument/2006/relationships" xmlns:p="http://schemas.openxmlformats.org/presentationml/2006/main">
  <p:tag name="AS_UNIQUEID" val="41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0.xml><?xml version="1.0" encoding="utf-8"?>
<p:tagLst xmlns:a="http://schemas.openxmlformats.org/drawingml/2006/main" xmlns:r="http://schemas.openxmlformats.org/officeDocument/2006/relationships" xmlns:p="http://schemas.openxmlformats.org/presentationml/2006/main">
  <p:tag name="AS_UNIQUEID" val="2710"/>
</p:tagLst>
</file>

<file path=ppt/tags/tag1141.xml><?xml version="1.0" encoding="utf-8"?>
<p:tagLst xmlns:a="http://schemas.openxmlformats.org/drawingml/2006/main" xmlns:r="http://schemas.openxmlformats.org/officeDocument/2006/relationships" xmlns:p="http://schemas.openxmlformats.org/presentationml/2006/main">
  <p:tag name="AS_UNIQUEID" val="2723"/>
</p:tagLst>
</file>

<file path=ppt/tags/tag1142.xml><?xml version="1.0" encoding="utf-8"?>
<p:tagLst xmlns:a="http://schemas.openxmlformats.org/drawingml/2006/main" xmlns:r="http://schemas.openxmlformats.org/officeDocument/2006/relationships" xmlns:p="http://schemas.openxmlformats.org/presentationml/2006/main">
  <p:tag name="AS_UNIQUEID" val="2724"/>
</p:tagLst>
</file>

<file path=ppt/tags/tag1143.xml><?xml version="1.0" encoding="utf-8"?>
<p:tagLst xmlns:a="http://schemas.openxmlformats.org/drawingml/2006/main" xmlns:r="http://schemas.openxmlformats.org/officeDocument/2006/relationships" xmlns:p="http://schemas.openxmlformats.org/presentationml/2006/main">
  <p:tag name="AS_UNIQUEID" val="2727"/>
</p:tagLst>
</file>

<file path=ppt/tags/tag1144.xml><?xml version="1.0" encoding="utf-8"?>
<p:tagLst xmlns:a="http://schemas.openxmlformats.org/drawingml/2006/main" xmlns:r="http://schemas.openxmlformats.org/officeDocument/2006/relationships" xmlns:p="http://schemas.openxmlformats.org/presentationml/2006/main">
  <p:tag name="AS_UNIQUEID" val="2728"/>
</p:tagLst>
</file>

<file path=ppt/tags/tag1145.xml><?xml version="1.0" encoding="utf-8"?>
<p:tagLst xmlns:a="http://schemas.openxmlformats.org/drawingml/2006/main" xmlns:r="http://schemas.openxmlformats.org/officeDocument/2006/relationships" xmlns:p="http://schemas.openxmlformats.org/presentationml/2006/main">
  <p:tag name="AS_UNIQUEID" val="2725"/>
</p:tagLst>
</file>

<file path=ppt/tags/tag1146.xml><?xml version="1.0" encoding="utf-8"?>
<p:tagLst xmlns:a="http://schemas.openxmlformats.org/drawingml/2006/main" xmlns:r="http://schemas.openxmlformats.org/officeDocument/2006/relationships" xmlns:p="http://schemas.openxmlformats.org/presentationml/2006/main">
  <p:tag name="AS_UNIQUEID" val="2726"/>
</p:tagLst>
</file>

<file path=ppt/tags/tag1147.xml><?xml version="1.0" encoding="utf-8"?>
<p:tagLst xmlns:a="http://schemas.openxmlformats.org/drawingml/2006/main" xmlns:r="http://schemas.openxmlformats.org/officeDocument/2006/relationships" xmlns:p="http://schemas.openxmlformats.org/presentationml/2006/main">
  <p:tag name="AS_UNIQUEID" val="2719"/>
</p:tagLst>
</file>

<file path=ppt/tags/tag1148.xml><?xml version="1.0" encoding="utf-8"?>
<p:tagLst xmlns:a="http://schemas.openxmlformats.org/drawingml/2006/main" xmlns:r="http://schemas.openxmlformats.org/officeDocument/2006/relationships" xmlns:p="http://schemas.openxmlformats.org/presentationml/2006/main">
  <p:tag name="AS_UNIQUEID" val="2720"/>
</p:tagLst>
</file>

<file path=ppt/tags/tag1149.xml><?xml version="1.0" encoding="utf-8"?>
<p:tagLst xmlns:a="http://schemas.openxmlformats.org/drawingml/2006/main" xmlns:r="http://schemas.openxmlformats.org/officeDocument/2006/relationships" xmlns:p="http://schemas.openxmlformats.org/presentationml/2006/main">
  <p:tag name="AS_UNIQUEID" val="2721"/>
</p:tagLst>
</file>

<file path=ppt/tags/tag115.xml><?xml version="1.0" encoding="utf-8"?>
<p:tagLst xmlns:a="http://schemas.openxmlformats.org/drawingml/2006/main" xmlns:r="http://schemas.openxmlformats.org/officeDocument/2006/relationships" xmlns:p="http://schemas.openxmlformats.org/presentationml/2006/main">
  <p:tag name="AS_UNIQUEID" val="41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0.xml><?xml version="1.0" encoding="utf-8"?>
<p:tagLst xmlns:a="http://schemas.openxmlformats.org/drawingml/2006/main" xmlns:r="http://schemas.openxmlformats.org/officeDocument/2006/relationships" xmlns:p="http://schemas.openxmlformats.org/presentationml/2006/main">
  <p:tag name="AS_UNIQUEID" val="2734"/>
</p:tagLst>
</file>

<file path=ppt/tags/tag1151.xml><?xml version="1.0" encoding="utf-8"?>
<p:tagLst xmlns:a="http://schemas.openxmlformats.org/drawingml/2006/main" xmlns:r="http://schemas.openxmlformats.org/officeDocument/2006/relationships" xmlns:p="http://schemas.openxmlformats.org/presentationml/2006/main">
  <p:tag name="AS_UNIQUEID" val="2735"/>
</p:tagLst>
</file>

<file path=ppt/tags/tag1152.xml><?xml version="1.0" encoding="utf-8"?>
<p:tagLst xmlns:a="http://schemas.openxmlformats.org/drawingml/2006/main" xmlns:r="http://schemas.openxmlformats.org/officeDocument/2006/relationships" xmlns:p="http://schemas.openxmlformats.org/presentationml/2006/main">
  <p:tag name="AS_UNIQUEID" val="2738"/>
</p:tagLst>
</file>

<file path=ppt/tags/tag1153.xml><?xml version="1.0" encoding="utf-8"?>
<p:tagLst xmlns:a="http://schemas.openxmlformats.org/drawingml/2006/main" xmlns:r="http://schemas.openxmlformats.org/officeDocument/2006/relationships" xmlns:p="http://schemas.openxmlformats.org/presentationml/2006/main">
  <p:tag name="AS_UNIQUEID" val="2739"/>
</p:tagLst>
</file>

<file path=ppt/tags/tag1154.xml><?xml version="1.0" encoding="utf-8"?>
<p:tagLst xmlns:a="http://schemas.openxmlformats.org/drawingml/2006/main" xmlns:r="http://schemas.openxmlformats.org/officeDocument/2006/relationships" xmlns:p="http://schemas.openxmlformats.org/presentationml/2006/main">
  <p:tag name="AS_UNIQUEID" val="2736"/>
</p:tagLst>
</file>

<file path=ppt/tags/tag1155.xml><?xml version="1.0" encoding="utf-8"?>
<p:tagLst xmlns:a="http://schemas.openxmlformats.org/drawingml/2006/main" xmlns:r="http://schemas.openxmlformats.org/officeDocument/2006/relationships" xmlns:p="http://schemas.openxmlformats.org/presentationml/2006/main">
  <p:tag name="AS_UNIQUEID" val="2737"/>
</p:tagLst>
</file>

<file path=ppt/tags/tag1156.xml><?xml version="1.0" encoding="utf-8"?>
<p:tagLst xmlns:a="http://schemas.openxmlformats.org/drawingml/2006/main" xmlns:r="http://schemas.openxmlformats.org/officeDocument/2006/relationships" xmlns:p="http://schemas.openxmlformats.org/presentationml/2006/main">
  <p:tag name="AS_UNIQUEID" val="2730"/>
</p:tagLst>
</file>

<file path=ppt/tags/tag1157.xml><?xml version="1.0" encoding="utf-8"?>
<p:tagLst xmlns:a="http://schemas.openxmlformats.org/drawingml/2006/main" xmlns:r="http://schemas.openxmlformats.org/officeDocument/2006/relationships" xmlns:p="http://schemas.openxmlformats.org/presentationml/2006/main">
  <p:tag name="AS_UNIQUEID" val="2731"/>
</p:tagLst>
</file>

<file path=ppt/tags/tag1158.xml><?xml version="1.0" encoding="utf-8"?>
<p:tagLst xmlns:a="http://schemas.openxmlformats.org/drawingml/2006/main" xmlns:r="http://schemas.openxmlformats.org/officeDocument/2006/relationships" xmlns:p="http://schemas.openxmlformats.org/presentationml/2006/main">
  <p:tag name="AS_UNIQUEID" val="2732"/>
</p:tagLst>
</file>

<file path=ppt/tags/tag1159.xml><?xml version="1.0" encoding="utf-8"?>
<p:tagLst xmlns:a="http://schemas.openxmlformats.org/drawingml/2006/main" xmlns:r="http://schemas.openxmlformats.org/officeDocument/2006/relationships" xmlns:p="http://schemas.openxmlformats.org/presentationml/2006/main">
  <p:tag name="AS_UNIQUEID" val="2745"/>
</p:tagLst>
</file>

<file path=ppt/tags/tag116.xml><?xml version="1.0" encoding="utf-8"?>
<p:tagLst xmlns:a="http://schemas.openxmlformats.org/drawingml/2006/main" xmlns:r="http://schemas.openxmlformats.org/officeDocument/2006/relationships" xmlns:p="http://schemas.openxmlformats.org/presentationml/2006/main">
  <p:tag name="AS_UNIQUEID" val="42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0.xml><?xml version="1.0" encoding="utf-8"?>
<p:tagLst xmlns:a="http://schemas.openxmlformats.org/drawingml/2006/main" xmlns:r="http://schemas.openxmlformats.org/officeDocument/2006/relationships" xmlns:p="http://schemas.openxmlformats.org/presentationml/2006/main">
  <p:tag name="AS_UNIQUEID" val="2746"/>
</p:tagLst>
</file>

<file path=ppt/tags/tag1161.xml><?xml version="1.0" encoding="utf-8"?>
<p:tagLst xmlns:a="http://schemas.openxmlformats.org/drawingml/2006/main" xmlns:r="http://schemas.openxmlformats.org/officeDocument/2006/relationships" xmlns:p="http://schemas.openxmlformats.org/presentationml/2006/main">
  <p:tag name="AS_UNIQUEID" val="2749"/>
</p:tagLst>
</file>

<file path=ppt/tags/tag1162.xml><?xml version="1.0" encoding="utf-8"?>
<p:tagLst xmlns:a="http://schemas.openxmlformats.org/drawingml/2006/main" xmlns:r="http://schemas.openxmlformats.org/officeDocument/2006/relationships" xmlns:p="http://schemas.openxmlformats.org/presentationml/2006/main">
  <p:tag name="AS_UNIQUEID" val="2750"/>
</p:tagLst>
</file>

<file path=ppt/tags/tag1163.xml><?xml version="1.0" encoding="utf-8"?>
<p:tagLst xmlns:a="http://schemas.openxmlformats.org/drawingml/2006/main" xmlns:r="http://schemas.openxmlformats.org/officeDocument/2006/relationships" xmlns:p="http://schemas.openxmlformats.org/presentationml/2006/main">
  <p:tag name="AS_UNIQUEID" val="2747"/>
</p:tagLst>
</file>

<file path=ppt/tags/tag1164.xml><?xml version="1.0" encoding="utf-8"?>
<p:tagLst xmlns:a="http://schemas.openxmlformats.org/drawingml/2006/main" xmlns:r="http://schemas.openxmlformats.org/officeDocument/2006/relationships" xmlns:p="http://schemas.openxmlformats.org/presentationml/2006/main">
  <p:tag name="AS_UNIQUEID" val="2748"/>
</p:tagLst>
</file>

<file path=ppt/tags/tag1165.xml><?xml version="1.0" encoding="utf-8"?>
<p:tagLst xmlns:a="http://schemas.openxmlformats.org/drawingml/2006/main" xmlns:r="http://schemas.openxmlformats.org/officeDocument/2006/relationships" xmlns:p="http://schemas.openxmlformats.org/presentationml/2006/main">
  <p:tag name="AS_UNIQUEID" val="2741"/>
</p:tagLst>
</file>

<file path=ppt/tags/tag1166.xml><?xml version="1.0" encoding="utf-8"?>
<p:tagLst xmlns:a="http://schemas.openxmlformats.org/drawingml/2006/main" xmlns:r="http://schemas.openxmlformats.org/officeDocument/2006/relationships" xmlns:p="http://schemas.openxmlformats.org/presentationml/2006/main">
  <p:tag name="AS_UNIQUEID" val="2742"/>
</p:tagLst>
</file>

<file path=ppt/tags/tag1167.xml><?xml version="1.0" encoding="utf-8"?>
<p:tagLst xmlns:a="http://schemas.openxmlformats.org/drawingml/2006/main" xmlns:r="http://schemas.openxmlformats.org/officeDocument/2006/relationships" xmlns:p="http://schemas.openxmlformats.org/presentationml/2006/main">
  <p:tag name="AS_UNIQUEID" val="2743"/>
</p:tagLst>
</file>

<file path=ppt/tags/tag1168.xml><?xml version="1.0" encoding="utf-8"?>
<p:tagLst xmlns:a="http://schemas.openxmlformats.org/drawingml/2006/main" xmlns:r="http://schemas.openxmlformats.org/officeDocument/2006/relationships" xmlns:p="http://schemas.openxmlformats.org/presentationml/2006/main">
  <p:tag name="AS_UNIQUEID" val="2756"/>
</p:tagLst>
</file>

<file path=ppt/tags/tag1169.xml><?xml version="1.0" encoding="utf-8"?>
<p:tagLst xmlns:a="http://schemas.openxmlformats.org/drawingml/2006/main" xmlns:r="http://schemas.openxmlformats.org/officeDocument/2006/relationships" xmlns:p="http://schemas.openxmlformats.org/presentationml/2006/main">
  <p:tag name="AS_UNIQUEID" val="2757"/>
</p:tagLst>
</file>

<file path=ppt/tags/tag117.xml><?xml version="1.0" encoding="utf-8"?>
<p:tagLst xmlns:a="http://schemas.openxmlformats.org/drawingml/2006/main" xmlns:r="http://schemas.openxmlformats.org/officeDocument/2006/relationships" xmlns:p="http://schemas.openxmlformats.org/presentationml/2006/main">
  <p:tag name="AS_UNIQUEID" val="422"/>
</p:tagLst>
</file>

<file path=ppt/tags/tag1170.xml><?xml version="1.0" encoding="utf-8"?>
<p:tagLst xmlns:a="http://schemas.openxmlformats.org/drawingml/2006/main" xmlns:r="http://schemas.openxmlformats.org/officeDocument/2006/relationships" xmlns:p="http://schemas.openxmlformats.org/presentationml/2006/main">
  <p:tag name="AS_UNIQUEID" val="2760"/>
</p:tagLst>
</file>

<file path=ppt/tags/tag1171.xml><?xml version="1.0" encoding="utf-8"?>
<p:tagLst xmlns:a="http://schemas.openxmlformats.org/drawingml/2006/main" xmlns:r="http://schemas.openxmlformats.org/officeDocument/2006/relationships" xmlns:p="http://schemas.openxmlformats.org/presentationml/2006/main">
  <p:tag name="AS_UNIQUEID" val="2761"/>
</p:tagLst>
</file>

<file path=ppt/tags/tag1172.xml><?xml version="1.0" encoding="utf-8"?>
<p:tagLst xmlns:a="http://schemas.openxmlformats.org/drawingml/2006/main" xmlns:r="http://schemas.openxmlformats.org/officeDocument/2006/relationships" xmlns:p="http://schemas.openxmlformats.org/presentationml/2006/main">
  <p:tag name="AS_UNIQUEID" val="2758"/>
</p:tagLst>
</file>

<file path=ppt/tags/tag1173.xml><?xml version="1.0" encoding="utf-8"?>
<p:tagLst xmlns:a="http://schemas.openxmlformats.org/drawingml/2006/main" xmlns:r="http://schemas.openxmlformats.org/officeDocument/2006/relationships" xmlns:p="http://schemas.openxmlformats.org/presentationml/2006/main">
  <p:tag name="AS_UNIQUEID" val="2759"/>
</p:tagLst>
</file>

<file path=ppt/tags/tag1174.xml><?xml version="1.0" encoding="utf-8"?>
<p:tagLst xmlns:a="http://schemas.openxmlformats.org/drawingml/2006/main" xmlns:r="http://schemas.openxmlformats.org/officeDocument/2006/relationships" xmlns:p="http://schemas.openxmlformats.org/presentationml/2006/main">
  <p:tag name="AS_UNIQUEID" val="2752"/>
</p:tagLst>
</file>

<file path=ppt/tags/tag1175.xml><?xml version="1.0" encoding="utf-8"?>
<p:tagLst xmlns:a="http://schemas.openxmlformats.org/drawingml/2006/main" xmlns:r="http://schemas.openxmlformats.org/officeDocument/2006/relationships" xmlns:p="http://schemas.openxmlformats.org/presentationml/2006/main">
  <p:tag name="AS_UNIQUEID" val="2753"/>
</p:tagLst>
</file>

<file path=ppt/tags/tag1176.xml><?xml version="1.0" encoding="utf-8"?>
<p:tagLst xmlns:a="http://schemas.openxmlformats.org/drawingml/2006/main" xmlns:r="http://schemas.openxmlformats.org/officeDocument/2006/relationships" xmlns:p="http://schemas.openxmlformats.org/presentationml/2006/main">
  <p:tag name="AS_UNIQUEID" val="2754"/>
</p:tagLst>
</file>

<file path=ppt/tags/tag1177.xml><?xml version="1.0" encoding="utf-8"?>
<p:tagLst xmlns:a="http://schemas.openxmlformats.org/drawingml/2006/main" xmlns:r="http://schemas.openxmlformats.org/officeDocument/2006/relationships" xmlns:p="http://schemas.openxmlformats.org/presentationml/2006/main">
  <p:tag name="AS_UNIQUEID" val="2767"/>
</p:tagLst>
</file>

<file path=ppt/tags/tag1178.xml><?xml version="1.0" encoding="utf-8"?>
<p:tagLst xmlns:a="http://schemas.openxmlformats.org/drawingml/2006/main" xmlns:r="http://schemas.openxmlformats.org/officeDocument/2006/relationships" xmlns:p="http://schemas.openxmlformats.org/presentationml/2006/main">
  <p:tag name="AS_UNIQUEID" val="2768"/>
</p:tagLst>
</file>

<file path=ppt/tags/tag1179.xml><?xml version="1.0" encoding="utf-8"?>
<p:tagLst xmlns:a="http://schemas.openxmlformats.org/drawingml/2006/main" xmlns:r="http://schemas.openxmlformats.org/officeDocument/2006/relationships" xmlns:p="http://schemas.openxmlformats.org/presentationml/2006/main">
  <p:tag name="AS_UNIQUEID" val="2771"/>
</p:tagLst>
</file>

<file path=ppt/tags/tag118.xml><?xml version="1.0" encoding="utf-8"?>
<p:tagLst xmlns:a="http://schemas.openxmlformats.org/drawingml/2006/main" xmlns:r="http://schemas.openxmlformats.org/officeDocument/2006/relationships" xmlns:p="http://schemas.openxmlformats.org/presentationml/2006/main">
  <p:tag name="AS_UNIQUEID" val="42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0.xml><?xml version="1.0" encoding="utf-8"?>
<p:tagLst xmlns:a="http://schemas.openxmlformats.org/drawingml/2006/main" xmlns:r="http://schemas.openxmlformats.org/officeDocument/2006/relationships" xmlns:p="http://schemas.openxmlformats.org/presentationml/2006/main">
  <p:tag name="AS_UNIQUEID" val="2772"/>
</p:tagLst>
</file>

<file path=ppt/tags/tag1181.xml><?xml version="1.0" encoding="utf-8"?>
<p:tagLst xmlns:a="http://schemas.openxmlformats.org/drawingml/2006/main" xmlns:r="http://schemas.openxmlformats.org/officeDocument/2006/relationships" xmlns:p="http://schemas.openxmlformats.org/presentationml/2006/main">
  <p:tag name="AS_UNIQUEID" val="2769"/>
</p:tagLst>
</file>

<file path=ppt/tags/tag1182.xml><?xml version="1.0" encoding="utf-8"?>
<p:tagLst xmlns:a="http://schemas.openxmlformats.org/drawingml/2006/main" xmlns:r="http://schemas.openxmlformats.org/officeDocument/2006/relationships" xmlns:p="http://schemas.openxmlformats.org/presentationml/2006/main">
  <p:tag name="AS_UNIQUEID" val="2770"/>
</p:tagLst>
</file>

<file path=ppt/tags/tag1183.xml><?xml version="1.0" encoding="utf-8"?>
<p:tagLst xmlns:a="http://schemas.openxmlformats.org/drawingml/2006/main" xmlns:r="http://schemas.openxmlformats.org/officeDocument/2006/relationships" xmlns:p="http://schemas.openxmlformats.org/presentationml/2006/main">
  <p:tag name="AS_UNIQUEID" val="2763"/>
</p:tagLst>
</file>

<file path=ppt/tags/tag1184.xml><?xml version="1.0" encoding="utf-8"?>
<p:tagLst xmlns:a="http://schemas.openxmlformats.org/drawingml/2006/main" xmlns:r="http://schemas.openxmlformats.org/officeDocument/2006/relationships" xmlns:p="http://schemas.openxmlformats.org/presentationml/2006/main">
  <p:tag name="AS_UNIQUEID" val="2764"/>
</p:tagLst>
</file>

<file path=ppt/tags/tag1185.xml><?xml version="1.0" encoding="utf-8"?>
<p:tagLst xmlns:a="http://schemas.openxmlformats.org/drawingml/2006/main" xmlns:r="http://schemas.openxmlformats.org/officeDocument/2006/relationships" xmlns:p="http://schemas.openxmlformats.org/presentationml/2006/main">
  <p:tag name="AS_UNIQUEID" val="2765"/>
</p:tagLst>
</file>

<file path=ppt/tags/tag1186.xml><?xml version="1.0" encoding="utf-8"?>
<p:tagLst xmlns:a="http://schemas.openxmlformats.org/drawingml/2006/main" xmlns:r="http://schemas.openxmlformats.org/officeDocument/2006/relationships" xmlns:p="http://schemas.openxmlformats.org/presentationml/2006/main">
  <p:tag name="AS_UNIQUEID" val="2778"/>
</p:tagLst>
</file>

<file path=ppt/tags/tag1187.xml><?xml version="1.0" encoding="utf-8"?>
<p:tagLst xmlns:a="http://schemas.openxmlformats.org/drawingml/2006/main" xmlns:r="http://schemas.openxmlformats.org/officeDocument/2006/relationships" xmlns:p="http://schemas.openxmlformats.org/presentationml/2006/main">
  <p:tag name="AS_UNIQUEID" val="2779"/>
</p:tagLst>
</file>

<file path=ppt/tags/tag1188.xml><?xml version="1.0" encoding="utf-8"?>
<p:tagLst xmlns:a="http://schemas.openxmlformats.org/drawingml/2006/main" xmlns:r="http://schemas.openxmlformats.org/officeDocument/2006/relationships" xmlns:p="http://schemas.openxmlformats.org/presentationml/2006/main">
  <p:tag name="AS_UNIQUEID" val="2782"/>
</p:tagLst>
</file>

<file path=ppt/tags/tag1189.xml><?xml version="1.0" encoding="utf-8"?>
<p:tagLst xmlns:a="http://schemas.openxmlformats.org/drawingml/2006/main" xmlns:r="http://schemas.openxmlformats.org/officeDocument/2006/relationships" xmlns:p="http://schemas.openxmlformats.org/presentationml/2006/main">
  <p:tag name="AS_UNIQUEID" val="2783"/>
</p:tagLst>
</file>

<file path=ppt/tags/tag119.xml><?xml version="1.0" encoding="utf-8"?>
<p:tagLst xmlns:a="http://schemas.openxmlformats.org/drawingml/2006/main" xmlns:r="http://schemas.openxmlformats.org/officeDocument/2006/relationships" xmlns:p="http://schemas.openxmlformats.org/presentationml/2006/main">
  <p:tag name="AS_UNIQUEID" val="42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0.xml><?xml version="1.0" encoding="utf-8"?>
<p:tagLst xmlns:a="http://schemas.openxmlformats.org/drawingml/2006/main" xmlns:r="http://schemas.openxmlformats.org/officeDocument/2006/relationships" xmlns:p="http://schemas.openxmlformats.org/presentationml/2006/main">
  <p:tag name="AS_UNIQUEID" val="2780"/>
</p:tagLst>
</file>

<file path=ppt/tags/tag1191.xml><?xml version="1.0" encoding="utf-8"?>
<p:tagLst xmlns:a="http://schemas.openxmlformats.org/drawingml/2006/main" xmlns:r="http://schemas.openxmlformats.org/officeDocument/2006/relationships" xmlns:p="http://schemas.openxmlformats.org/presentationml/2006/main">
  <p:tag name="AS_UNIQUEID" val="2781"/>
</p:tagLst>
</file>

<file path=ppt/tags/tag1192.xml><?xml version="1.0" encoding="utf-8"?>
<p:tagLst xmlns:a="http://schemas.openxmlformats.org/drawingml/2006/main" xmlns:r="http://schemas.openxmlformats.org/officeDocument/2006/relationships" xmlns:p="http://schemas.openxmlformats.org/presentationml/2006/main">
  <p:tag name="AS_UNIQUEID" val="2774"/>
</p:tagLst>
</file>

<file path=ppt/tags/tag1193.xml><?xml version="1.0" encoding="utf-8"?>
<p:tagLst xmlns:a="http://schemas.openxmlformats.org/drawingml/2006/main" xmlns:r="http://schemas.openxmlformats.org/officeDocument/2006/relationships" xmlns:p="http://schemas.openxmlformats.org/presentationml/2006/main">
  <p:tag name="AS_UNIQUEID" val="2775"/>
</p:tagLst>
</file>

<file path=ppt/tags/tag1194.xml><?xml version="1.0" encoding="utf-8"?>
<p:tagLst xmlns:a="http://schemas.openxmlformats.org/drawingml/2006/main" xmlns:r="http://schemas.openxmlformats.org/officeDocument/2006/relationships" xmlns:p="http://schemas.openxmlformats.org/presentationml/2006/main">
  <p:tag name="AS_UNIQUEID" val="2776"/>
</p:tagLst>
</file>

<file path=ppt/tags/tag1195.xml><?xml version="1.0" encoding="utf-8"?>
<p:tagLst xmlns:a="http://schemas.openxmlformats.org/drawingml/2006/main" xmlns:r="http://schemas.openxmlformats.org/officeDocument/2006/relationships" xmlns:p="http://schemas.openxmlformats.org/presentationml/2006/main">
  <p:tag name="AS_UNIQUEID" val="2789"/>
</p:tagLst>
</file>

<file path=ppt/tags/tag1196.xml><?xml version="1.0" encoding="utf-8"?>
<p:tagLst xmlns:a="http://schemas.openxmlformats.org/drawingml/2006/main" xmlns:r="http://schemas.openxmlformats.org/officeDocument/2006/relationships" xmlns:p="http://schemas.openxmlformats.org/presentationml/2006/main">
  <p:tag name="AS_UNIQUEID" val="2790"/>
</p:tagLst>
</file>

<file path=ppt/tags/tag1197.xml><?xml version="1.0" encoding="utf-8"?>
<p:tagLst xmlns:a="http://schemas.openxmlformats.org/drawingml/2006/main" xmlns:r="http://schemas.openxmlformats.org/officeDocument/2006/relationships" xmlns:p="http://schemas.openxmlformats.org/presentationml/2006/main">
  <p:tag name="AS_UNIQUEID" val="2793"/>
</p:tagLst>
</file>

<file path=ppt/tags/tag1198.xml><?xml version="1.0" encoding="utf-8"?>
<p:tagLst xmlns:a="http://schemas.openxmlformats.org/drawingml/2006/main" xmlns:r="http://schemas.openxmlformats.org/officeDocument/2006/relationships" xmlns:p="http://schemas.openxmlformats.org/presentationml/2006/main">
  <p:tag name="AS_UNIQUEID" val="2794"/>
</p:tagLst>
</file>

<file path=ppt/tags/tag1199.xml><?xml version="1.0" encoding="utf-8"?>
<p:tagLst xmlns:a="http://schemas.openxmlformats.org/drawingml/2006/main" xmlns:r="http://schemas.openxmlformats.org/officeDocument/2006/relationships" xmlns:p="http://schemas.openxmlformats.org/presentationml/2006/main">
  <p:tag name="AS_UNIQUEID" val="2791"/>
</p:tagLst>
</file>

<file path=ppt/tags/tag12.xml><?xml version="1.0" encoding="utf-8"?>
<p:tagLst xmlns:a="http://schemas.openxmlformats.org/drawingml/2006/main" xmlns:r="http://schemas.openxmlformats.org/officeDocument/2006/relationships" xmlns:p="http://schemas.openxmlformats.org/presentationml/2006/main">
  <p:tag name="AS_UNIQUEID" val="156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AS_UNIQUEID" val="42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00.xml><?xml version="1.0" encoding="utf-8"?>
<p:tagLst xmlns:a="http://schemas.openxmlformats.org/drawingml/2006/main" xmlns:r="http://schemas.openxmlformats.org/officeDocument/2006/relationships" xmlns:p="http://schemas.openxmlformats.org/presentationml/2006/main">
  <p:tag name="AS_UNIQUEID" val="2792"/>
</p:tagLst>
</file>

<file path=ppt/tags/tag1201.xml><?xml version="1.0" encoding="utf-8"?>
<p:tagLst xmlns:a="http://schemas.openxmlformats.org/drawingml/2006/main" xmlns:r="http://schemas.openxmlformats.org/officeDocument/2006/relationships" xmlns:p="http://schemas.openxmlformats.org/presentationml/2006/main">
  <p:tag name="AS_UNIQUEID" val="2785"/>
</p:tagLst>
</file>

<file path=ppt/tags/tag1202.xml><?xml version="1.0" encoding="utf-8"?>
<p:tagLst xmlns:a="http://schemas.openxmlformats.org/drawingml/2006/main" xmlns:r="http://schemas.openxmlformats.org/officeDocument/2006/relationships" xmlns:p="http://schemas.openxmlformats.org/presentationml/2006/main">
  <p:tag name="AS_UNIQUEID" val="2786"/>
</p:tagLst>
</file>

<file path=ppt/tags/tag1203.xml><?xml version="1.0" encoding="utf-8"?>
<p:tagLst xmlns:a="http://schemas.openxmlformats.org/drawingml/2006/main" xmlns:r="http://schemas.openxmlformats.org/officeDocument/2006/relationships" xmlns:p="http://schemas.openxmlformats.org/presentationml/2006/main">
  <p:tag name="AS_UNIQUEID" val="2787"/>
</p:tagLst>
</file>

<file path=ppt/tags/tag1204.xml><?xml version="1.0" encoding="utf-8"?>
<p:tagLst xmlns:a="http://schemas.openxmlformats.org/drawingml/2006/main" xmlns:r="http://schemas.openxmlformats.org/officeDocument/2006/relationships" xmlns:p="http://schemas.openxmlformats.org/presentationml/2006/main">
  <p:tag name="AS_UNIQUEID" val="2800"/>
</p:tagLst>
</file>

<file path=ppt/tags/tag1205.xml><?xml version="1.0" encoding="utf-8"?>
<p:tagLst xmlns:a="http://schemas.openxmlformats.org/drawingml/2006/main" xmlns:r="http://schemas.openxmlformats.org/officeDocument/2006/relationships" xmlns:p="http://schemas.openxmlformats.org/presentationml/2006/main">
  <p:tag name="AS_UNIQUEID" val="2801"/>
</p:tagLst>
</file>

<file path=ppt/tags/tag1206.xml><?xml version="1.0" encoding="utf-8"?>
<p:tagLst xmlns:a="http://schemas.openxmlformats.org/drawingml/2006/main" xmlns:r="http://schemas.openxmlformats.org/officeDocument/2006/relationships" xmlns:p="http://schemas.openxmlformats.org/presentationml/2006/main">
  <p:tag name="AS_UNIQUEID" val="2804"/>
</p:tagLst>
</file>

<file path=ppt/tags/tag1207.xml><?xml version="1.0" encoding="utf-8"?>
<p:tagLst xmlns:a="http://schemas.openxmlformats.org/drawingml/2006/main" xmlns:r="http://schemas.openxmlformats.org/officeDocument/2006/relationships" xmlns:p="http://schemas.openxmlformats.org/presentationml/2006/main">
  <p:tag name="AS_UNIQUEID" val="2805"/>
</p:tagLst>
</file>

<file path=ppt/tags/tag1208.xml><?xml version="1.0" encoding="utf-8"?>
<p:tagLst xmlns:a="http://schemas.openxmlformats.org/drawingml/2006/main" xmlns:r="http://schemas.openxmlformats.org/officeDocument/2006/relationships" xmlns:p="http://schemas.openxmlformats.org/presentationml/2006/main">
  <p:tag name="AS_UNIQUEID" val="2802"/>
</p:tagLst>
</file>

<file path=ppt/tags/tag1209.xml><?xml version="1.0" encoding="utf-8"?>
<p:tagLst xmlns:a="http://schemas.openxmlformats.org/drawingml/2006/main" xmlns:r="http://schemas.openxmlformats.org/officeDocument/2006/relationships" xmlns:p="http://schemas.openxmlformats.org/presentationml/2006/main">
  <p:tag name="AS_UNIQUEID" val="2803"/>
</p:tagLst>
</file>

<file path=ppt/tags/tag121.xml><?xml version="1.0" encoding="utf-8"?>
<p:tagLst xmlns:a="http://schemas.openxmlformats.org/drawingml/2006/main" xmlns:r="http://schemas.openxmlformats.org/officeDocument/2006/relationships" xmlns:p="http://schemas.openxmlformats.org/presentationml/2006/main">
  <p:tag name="AS_UNIQUEID" val="427"/>
</p:tagLst>
</file>

<file path=ppt/tags/tag1210.xml><?xml version="1.0" encoding="utf-8"?>
<p:tagLst xmlns:a="http://schemas.openxmlformats.org/drawingml/2006/main" xmlns:r="http://schemas.openxmlformats.org/officeDocument/2006/relationships" xmlns:p="http://schemas.openxmlformats.org/presentationml/2006/main">
  <p:tag name="AS_UNIQUEID" val="2796"/>
</p:tagLst>
</file>

<file path=ppt/tags/tag1211.xml><?xml version="1.0" encoding="utf-8"?>
<p:tagLst xmlns:a="http://schemas.openxmlformats.org/drawingml/2006/main" xmlns:r="http://schemas.openxmlformats.org/officeDocument/2006/relationships" xmlns:p="http://schemas.openxmlformats.org/presentationml/2006/main">
  <p:tag name="AS_UNIQUEID" val="2797"/>
</p:tagLst>
</file>

<file path=ppt/tags/tag1212.xml><?xml version="1.0" encoding="utf-8"?>
<p:tagLst xmlns:a="http://schemas.openxmlformats.org/drawingml/2006/main" xmlns:r="http://schemas.openxmlformats.org/officeDocument/2006/relationships" xmlns:p="http://schemas.openxmlformats.org/presentationml/2006/main">
  <p:tag name="AS_UNIQUEID" val="2798"/>
</p:tagLst>
</file>

<file path=ppt/tags/tag1213.xml><?xml version="1.0" encoding="utf-8"?>
<p:tagLst xmlns:a="http://schemas.openxmlformats.org/drawingml/2006/main" xmlns:r="http://schemas.openxmlformats.org/officeDocument/2006/relationships" xmlns:p="http://schemas.openxmlformats.org/presentationml/2006/main">
  <p:tag name="AS_UNIQUEID" val="2811"/>
</p:tagLst>
</file>

<file path=ppt/tags/tag1214.xml><?xml version="1.0" encoding="utf-8"?>
<p:tagLst xmlns:a="http://schemas.openxmlformats.org/drawingml/2006/main" xmlns:r="http://schemas.openxmlformats.org/officeDocument/2006/relationships" xmlns:p="http://schemas.openxmlformats.org/presentationml/2006/main">
  <p:tag name="AS_UNIQUEID" val="2812"/>
</p:tagLst>
</file>

<file path=ppt/tags/tag1215.xml><?xml version="1.0" encoding="utf-8"?>
<p:tagLst xmlns:a="http://schemas.openxmlformats.org/drawingml/2006/main" xmlns:r="http://schemas.openxmlformats.org/officeDocument/2006/relationships" xmlns:p="http://schemas.openxmlformats.org/presentationml/2006/main">
  <p:tag name="AS_UNIQUEID" val="2815"/>
</p:tagLst>
</file>

<file path=ppt/tags/tag1216.xml><?xml version="1.0" encoding="utf-8"?>
<p:tagLst xmlns:a="http://schemas.openxmlformats.org/drawingml/2006/main" xmlns:r="http://schemas.openxmlformats.org/officeDocument/2006/relationships" xmlns:p="http://schemas.openxmlformats.org/presentationml/2006/main">
  <p:tag name="AS_UNIQUEID" val="2816"/>
</p:tagLst>
</file>

<file path=ppt/tags/tag1217.xml><?xml version="1.0" encoding="utf-8"?>
<p:tagLst xmlns:a="http://schemas.openxmlformats.org/drawingml/2006/main" xmlns:r="http://schemas.openxmlformats.org/officeDocument/2006/relationships" xmlns:p="http://schemas.openxmlformats.org/presentationml/2006/main">
  <p:tag name="AS_UNIQUEID" val="2813"/>
</p:tagLst>
</file>

<file path=ppt/tags/tag1218.xml><?xml version="1.0" encoding="utf-8"?>
<p:tagLst xmlns:a="http://schemas.openxmlformats.org/drawingml/2006/main" xmlns:r="http://schemas.openxmlformats.org/officeDocument/2006/relationships" xmlns:p="http://schemas.openxmlformats.org/presentationml/2006/main">
  <p:tag name="AS_UNIQUEID" val="2814"/>
</p:tagLst>
</file>

<file path=ppt/tags/tag1219.xml><?xml version="1.0" encoding="utf-8"?>
<p:tagLst xmlns:a="http://schemas.openxmlformats.org/drawingml/2006/main" xmlns:r="http://schemas.openxmlformats.org/officeDocument/2006/relationships" xmlns:p="http://schemas.openxmlformats.org/presentationml/2006/main">
  <p:tag name="AS_UNIQUEID" val="2807"/>
</p:tagLst>
</file>

<file path=ppt/tags/tag122.xml><?xml version="1.0" encoding="utf-8"?>
<p:tagLst xmlns:a="http://schemas.openxmlformats.org/drawingml/2006/main" xmlns:r="http://schemas.openxmlformats.org/officeDocument/2006/relationships" xmlns:p="http://schemas.openxmlformats.org/presentationml/2006/main">
  <p:tag name="AS_UNIQUEID" val="428"/>
</p:tagLst>
</file>

<file path=ppt/tags/tag1220.xml><?xml version="1.0" encoding="utf-8"?>
<p:tagLst xmlns:a="http://schemas.openxmlformats.org/drawingml/2006/main" xmlns:r="http://schemas.openxmlformats.org/officeDocument/2006/relationships" xmlns:p="http://schemas.openxmlformats.org/presentationml/2006/main">
  <p:tag name="AS_UNIQUEID" val="2808"/>
</p:tagLst>
</file>

<file path=ppt/tags/tag1221.xml><?xml version="1.0" encoding="utf-8"?>
<p:tagLst xmlns:a="http://schemas.openxmlformats.org/drawingml/2006/main" xmlns:r="http://schemas.openxmlformats.org/officeDocument/2006/relationships" xmlns:p="http://schemas.openxmlformats.org/presentationml/2006/main">
  <p:tag name="AS_UNIQUEID" val="2809"/>
</p:tagLst>
</file>

<file path=ppt/tags/tag1222.xml><?xml version="1.0" encoding="utf-8"?>
<p:tagLst xmlns:a="http://schemas.openxmlformats.org/drawingml/2006/main" xmlns:r="http://schemas.openxmlformats.org/officeDocument/2006/relationships" xmlns:p="http://schemas.openxmlformats.org/presentationml/2006/main">
  <p:tag name="AS_UNIQUEID" val="2822"/>
</p:tagLst>
</file>

<file path=ppt/tags/tag1223.xml><?xml version="1.0" encoding="utf-8"?>
<p:tagLst xmlns:a="http://schemas.openxmlformats.org/drawingml/2006/main" xmlns:r="http://schemas.openxmlformats.org/officeDocument/2006/relationships" xmlns:p="http://schemas.openxmlformats.org/presentationml/2006/main">
  <p:tag name="AS_UNIQUEID" val="2823"/>
</p:tagLst>
</file>

<file path=ppt/tags/tag1224.xml><?xml version="1.0" encoding="utf-8"?>
<p:tagLst xmlns:a="http://schemas.openxmlformats.org/drawingml/2006/main" xmlns:r="http://schemas.openxmlformats.org/officeDocument/2006/relationships" xmlns:p="http://schemas.openxmlformats.org/presentationml/2006/main">
  <p:tag name="AS_UNIQUEID" val="2826"/>
</p:tagLst>
</file>

<file path=ppt/tags/tag1225.xml><?xml version="1.0" encoding="utf-8"?>
<p:tagLst xmlns:a="http://schemas.openxmlformats.org/drawingml/2006/main" xmlns:r="http://schemas.openxmlformats.org/officeDocument/2006/relationships" xmlns:p="http://schemas.openxmlformats.org/presentationml/2006/main">
  <p:tag name="AS_UNIQUEID" val="2827"/>
</p:tagLst>
</file>

<file path=ppt/tags/tag1226.xml><?xml version="1.0" encoding="utf-8"?>
<p:tagLst xmlns:a="http://schemas.openxmlformats.org/drawingml/2006/main" xmlns:r="http://schemas.openxmlformats.org/officeDocument/2006/relationships" xmlns:p="http://schemas.openxmlformats.org/presentationml/2006/main">
  <p:tag name="AS_UNIQUEID" val="2824"/>
</p:tagLst>
</file>

<file path=ppt/tags/tag1227.xml><?xml version="1.0" encoding="utf-8"?>
<p:tagLst xmlns:a="http://schemas.openxmlformats.org/drawingml/2006/main" xmlns:r="http://schemas.openxmlformats.org/officeDocument/2006/relationships" xmlns:p="http://schemas.openxmlformats.org/presentationml/2006/main">
  <p:tag name="AS_UNIQUEID" val="2825"/>
</p:tagLst>
</file>

<file path=ppt/tags/tag1228.xml><?xml version="1.0" encoding="utf-8"?>
<p:tagLst xmlns:a="http://schemas.openxmlformats.org/drawingml/2006/main" xmlns:r="http://schemas.openxmlformats.org/officeDocument/2006/relationships" xmlns:p="http://schemas.openxmlformats.org/presentationml/2006/main">
  <p:tag name="AS_UNIQUEID" val="2818"/>
</p:tagLst>
</file>

<file path=ppt/tags/tag1229.xml><?xml version="1.0" encoding="utf-8"?>
<p:tagLst xmlns:a="http://schemas.openxmlformats.org/drawingml/2006/main" xmlns:r="http://schemas.openxmlformats.org/officeDocument/2006/relationships" xmlns:p="http://schemas.openxmlformats.org/presentationml/2006/main">
  <p:tag name="AS_UNIQUEID" val="2819"/>
</p:tagLst>
</file>

<file path=ppt/tags/tag123.xml><?xml version="1.0" encoding="utf-8"?>
<p:tagLst xmlns:a="http://schemas.openxmlformats.org/drawingml/2006/main" xmlns:r="http://schemas.openxmlformats.org/officeDocument/2006/relationships" xmlns:p="http://schemas.openxmlformats.org/presentationml/2006/main">
  <p:tag name="AS_UNIQUEID" val="42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0.xml><?xml version="1.0" encoding="utf-8"?>
<p:tagLst xmlns:a="http://schemas.openxmlformats.org/drawingml/2006/main" xmlns:r="http://schemas.openxmlformats.org/officeDocument/2006/relationships" xmlns:p="http://schemas.openxmlformats.org/presentationml/2006/main">
  <p:tag name="AS_UNIQUEID" val="2820"/>
</p:tagLst>
</file>

<file path=ppt/tags/tag1231.xml><?xml version="1.0" encoding="utf-8"?>
<p:tagLst xmlns:a="http://schemas.openxmlformats.org/drawingml/2006/main" xmlns:r="http://schemas.openxmlformats.org/officeDocument/2006/relationships" xmlns:p="http://schemas.openxmlformats.org/presentationml/2006/main">
  <p:tag name="AS_UNIQUEID" val="2833"/>
</p:tagLst>
</file>

<file path=ppt/tags/tag1232.xml><?xml version="1.0" encoding="utf-8"?>
<p:tagLst xmlns:a="http://schemas.openxmlformats.org/drawingml/2006/main" xmlns:r="http://schemas.openxmlformats.org/officeDocument/2006/relationships" xmlns:p="http://schemas.openxmlformats.org/presentationml/2006/main">
  <p:tag name="AS_UNIQUEID" val="2834"/>
</p:tagLst>
</file>

<file path=ppt/tags/tag1233.xml><?xml version="1.0" encoding="utf-8"?>
<p:tagLst xmlns:a="http://schemas.openxmlformats.org/drawingml/2006/main" xmlns:r="http://schemas.openxmlformats.org/officeDocument/2006/relationships" xmlns:p="http://schemas.openxmlformats.org/presentationml/2006/main">
  <p:tag name="AS_UNIQUEID" val="2837"/>
</p:tagLst>
</file>

<file path=ppt/tags/tag1234.xml><?xml version="1.0" encoding="utf-8"?>
<p:tagLst xmlns:a="http://schemas.openxmlformats.org/drawingml/2006/main" xmlns:r="http://schemas.openxmlformats.org/officeDocument/2006/relationships" xmlns:p="http://schemas.openxmlformats.org/presentationml/2006/main">
  <p:tag name="AS_UNIQUEID" val="2838"/>
</p:tagLst>
</file>

<file path=ppt/tags/tag1235.xml><?xml version="1.0" encoding="utf-8"?>
<p:tagLst xmlns:a="http://schemas.openxmlformats.org/drawingml/2006/main" xmlns:r="http://schemas.openxmlformats.org/officeDocument/2006/relationships" xmlns:p="http://schemas.openxmlformats.org/presentationml/2006/main">
  <p:tag name="AS_UNIQUEID" val="2835"/>
</p:tagLst>
</file>

<file path=ppt/tags/tag1236.xml><?xml version="1.0" encoding="utf-8"?>
<p:tagLst xmlns:a="http://schemas.openxmlformats.org/drawingml/2006/main" xmlns:r="http://schemas.openxmlformats.org/officeDocument/2006/relationships" xmlns:p="http://schemas.openxmlformats.org/presentationml/2006/main">
  <p:tag name="AS_UNIQUEID" val="2836"/>
</p:tagLst>
</file>

<file path=ppt/tags/tag1237.xml><?xml version="1.0" encoding="utf-8"?>
<p:tagLst xmlns:a="http://schemas.openxmlformats.org/drawingml/2006/main" xmlns:r="http://schemas.openxmlformats.org/officeDocument/2006/relationships" xmlns:p="http://schemas.openxmlformats.org/presentationml/2006/main">
  <p:tag name="AS_UNIQUEID" val="2829"/>
</p:tagLst>
</file>

<file path=ppt/tags/tag1238.xml><?xml version="1.0" encoding="utf-8"?>
<p:tagLst xmlns:a="http://schemas.openxmlformats.org/drawingml/2006/main" xmlns:r="http://schemas.openxmlformats.org/officeDocument/2006/relationships" xmlns:p="http://schemas.openxmlformats.org/presentationml/2006/main">
  <p:tag name="AS_UNIQUEID" val="2830"/>
</p:tagLst>
</file>

<file path=ppt/tags/tag1239.xml><?xml version="1.0" encoding="utf-8"?>
<p:tagLst xmlns:a="http://schemas.openxmlformats.org/drawingml/2006/main" xmlns:r="http://schemas.openxmlformats.org/officeDocument/2006/relationships" xmlns:p="http://schemas.openxmlformats.org/presentationml/2006/main">
  <p:tag name="AS_UNIQUEID" val="2831"/>
</p:tagLst>
</file>

<file path=ppt/tags/tag124.xml><?xml version="1.0" encoding="utf-8"?>
<p:tagLst xmlns:a="http://schemas.openxmlformats.org/drawingml/2006/main" xmlns:r="http://schemas.openxmlformats.org/officeDocument/2006/relationships" xmlns:p="http://schemas.openxmlformats.org/presentationml/2006/main">
  <p:tag name="AS_UNIQUEID" val="43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0.xml><?xml version="1.0" encoding="utf-8"?>
<p:tagLst xmlns:a="http://schemas.openxmlformats.org/drawingml/2006/main" xmlns:r="http://schemas.openxmlformats.org/officeDocument/2006/relationships" xmlns:p="http://schemas.openxmlformats.org/presentationml/2006/main">
  <p:tag name="AS_UNIQUEID" val="2844"/>
</p:tagLst>
</file>

<file path=ppt/tags/tag1241.xml><?xml version="1.0" encoding="utf-8"?>
<p:tagLst xmlns:a="http://schemas.openxmlformats.org/drawingml/2006/main" xmlns:r="http://schemas.openxmlformats.org/officeDocument/2006/relationships" xmlns:p="http://schemas.openxmlformats.org/presentationml/2006/main">
  <p:tag name="AS_UNIQUEID" val="2845"/>
</p:tagLst>
</file>

<file path=ppt/tags/tag1242.xml><?xml version="1.0" encoding="utf-8"?>
<p:tagLst xmlns:a="http://schemas.openxmlformats.org/drawingml/2006/main" xmlns:r="http://schemas.openxmlformats.org/officeDocument/2006/relationships" xmlns:p="http://schemas.openxmlformats.org/presentationml/2006/main">
  <p:tag name="AS_UNIQUEID" val="2848"/>
</p:tagLst>
</file>

<file path=ppt/tags/tag1243.xml><?xml version="1.0" encoding="utf-8"?>
<p:tagLst xmlns:a="http://schemas.openxmlformats.org/drawingml/2006/main" xmlns:r="http://schemas.openxmlformats.org/officeDocument/2006/relationships" xmlns:p="http://schemas.openxmlformats.org/presentationml/2006/main">
  <p:tag name="AS_UNIQUEID" val="2849"/>
</p:tagLst>
</file>

<file path=ppt/tags/tag1244.xml><?xml version="1.0" encoding="utf-8"?>
<p:tagLst xmlns:a="http://schemas.openxmlformats.org/drawingml/2006/main" xmlns:r="http://schemas.openxmlformats.org/officeDocument/2006/relationships" xmlns:p="http://schemas.openxmlformats.org/presentationml/2006/main">
  <p:tag name="AS_UNIQUEID" val="2846"/>
</p:tagLst>
</file>

<file path=ppt/tags/tag1245.xml><?xml version="1.0" encoding="utf-8"?>
<p:tagLst xmlns:a="http://schemas.openxmlformats.org/drawingml/2006/main" xmlns:r="http://schemas.openxmlformats.org/officeDocument/2006/relationships" xmlns:p="http://schemas.openxmlformats.org/presentationml/2006/main">
  <p:tag name="AS_UNIQUEID" val="2847"/>
</p:tagLst>
</file>

<file path=ppt/tags/tag1246.xml><?xml version="1.0" encoding="utf-8"?>
<p:tagLst xmlns:a="http://schemas.openxmlformats.org/drawingml/2006/main" xmlns:r="http://schemas.openxmlformats.org/officeDocument/2006/relationships" xmlns:p="http://schemas.openxmlformats.org/presentationml/2006/main">
  <p:tag name="AS_UNIQUEID" val="2840"/>
</p:tagLst>
</file>

<file path=ppt/tags/tag1247.xml><?xml version="1.0" encoding="utf-8"?>
<p:tagLst xmlns:a="http://schemas.openxmlformats.org/drawingml/2006/main" xmlns:r="http://schemas.openxmlformats.org/officeDocument/2006/relationships" xmlns:p="http://schemas.openxmlformats.org/presentationml/2006/main">
  <p:tag name="AS_UNIQUEID" val="2841"/>
</p:tagLst>
</file>

<file path=ppt/tags/tag1248.xml><?xml version="1.0" encoding="utf-8"?>
<p:tagLst xmlns:a="http://schemas.openxmlformats.org/drawingml/2006/main" xmlns:r="http://schemas.openxmlformats.org/officeDocument/2006/relationships" xmlns:p="http://schemas.openxmlformats.org/presentationml/2006/main">
  <p:tag name="AS_UNIQUEID" val="2842"/>
</p:tagLst>
</file>

<file path=ppt/tags/tag1249.xml><?xml version="1.0" encoding="utf-8"?>
<p:tagLst xmlns:a="http://schemas.openxmlformats.org/drawingml/2006/main" xmlns:r="http://schemas.openxmlformats.org/officeDocument/2006/relationships" xmlns:p="http://schemas.openxmlformats.org/presentationml/2006/main">
  <p:tag name="AS_UNIQUEID" val="2855"/>
</p:tagLst>
</file>

<file path=ppt/tags/tag125.xml><?xml version="1.0" encoding="utf-8"?>
<p:tagLst xmlns:a="http://schemas.openxmlformats.org/drawingml/2006/main" xmlns:r="http://schemas.openxmlformats.org/officeDocument/2006/relationships" xmlns:p="http://schemas.openxmlformats.org/presentationml/2006/main">
  <p:tag name="AS_UNIQUEID" val="43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0.xml><?xml version="1.0" encoding="utf-8"?>
<p:tagLst xmlns:a="http://schemas.openxmlformats.org/drawingml/2006/main" xmlns:r="http://schemas.openxmlformats.org/officeDocument/2006/relationships" xmlns:p="http://schemas.openxmlformats.org/presentationml/2006/main">
  <p:tag name="AS_UNIQUEID" val="2856"/>
</p:tagLst>
</file>

<file path=ppt/tags/tag1251.xml><?xml version="1.0" encoding="utf-8"?>
<p:tagLst xmlns:a="http://schemas.openxmlformats.org/drawingml/2006/main" xmlns:r="http://schemas.openxmlformats.org/officeDocument/2006/relationships" xmlns:p="http://schemas.openxmlformats.org/presentationml/2006/main">
  <p:tag name="AS_UNIQUEID" val="2859"/>
</p:tagLst>
</file>

<file path=ppt/tags/tag1252.xml><?xml version="1.0" encoding="utf-8"?>
<p:tagLst xmlns:a="http://schemas.openxmlformats.org/drawingml/2006/main" xmlns:r="http://schemas.openxmlformats.org/officeDocument/2006/relationships" xmlns:p="http://schemas.openxmlformats.org/presentationml/2006/main">
  <p:tag name="AS_UNIQUEID" val="2860"/>
</p:tagLst>
</file>

<file path=ppt/tags/tag1253.xml><?xml version="1.0" encoding="utf-8"?>
<p:tagLst xmlns:a="http://schemas.openxmlformats.org/drawingml/2006/main" xmlns:r="http://schemas.openxmlformats.org/officeDocument/2006/relationships" xmlns:p="http://schemas.openxmlformats.org/presentationml/2006/main">
  <p:tag name="AS_UNIQUEID" val="2857"/>
</p:tagLst>
</file>

<file path=ppt/tags/tag1254.xml><?xml version="1.0" encoding="utf-8"?>
<p:tagLst xmlns:a="http://schemas.openxmlformats.org/drawingml/2006/main" xmlns:r="http://schemas.openxmlformats.org/officeDocument/2006/relationships" xmlns:p="http://schemas.openxmlformats.org/presentationml/2006/main">
  <p:tag name="AS_UNIQUEID" val="2858"/>
</p:tagLst>
</file>

<file path=ppt/tags/tag1255.xml><?xml version="1.0" encoding="utf-8"?>
<p:tagLst xmlns:a="http://schemas.openxmlformats.org/drawingml/2006/main" xmlns:r="http://schemas.openxmlformats.org/officeDocument/2006/relationships" xmlns:p="http://schemas.openxmlformats.org/presentationml/2006/main">
  <p:tag name="AS_UNIQUEID" val="2851"/>
</p:tagLst>
</file>

<file path=ppt/tags/tag1256.xml><?xml version="1.0" encoding="utf-8"?>
<p:tagLst xmlns:a="http://schemas.openxmlformats.org/drawingml/2006/main" xmlns:r="http://schemas.openxmlformats.org/officeDocument/2006/relationships" xmlns:p="http://schemas.openxmlformats.org/presentationml/2006/main">
  <p:tag name="AS_UNIQUEID" val="2852"/>
</p:tagLst>
</file>

<file path=ppt/tags/tag1257.xml><?xml version="1.0" encoding="utf-8"?>
<p:tagLst xmlns:a="http://schemas.openxmlformats.org/drawingml/2006/main" xmlns:r="http://schemas.openxmlformats.org/officeDocument/2006/relationships" xmlns:p="http://schemas.openxmlformats.org/presentationml/2006/main">
  <p:tag name="AS_UNIQUEID" val="2853"/>
</p:tagLst>
</file>

<file path=ppt/tags/tag1258.xml><?xml version="1.0" encoding="utf-8"?>
<p:tagLst xmlns:a="http://schemas.openxmlformats.org/drawingml/2006/main" xmlns:r="http://schemas.openxmlformats.org/officeDocument/2006/relationships" xmlns:p="http://schemas.openxmlformats.org/presentationml/2006/main">
  <p:tag name="AS_UNIQUEID" val="2866"/>
</p:tagLst>
</file>

<file path=ppt/tags/tag1259.xml><?xml version="1.0" encoding="utf-8"?>
<p:tagLst xmlns:a="http://schemas.openxmlformats.org/drawingml/2006/main" xmlns:r="http://schemas.openxmlformats.org/officeDocument/2006/relationships" xmlns:p="http://schemas.openxmlformats.org/presentationml/2006/main">
  <p:tag name="AS_UNIQUEID" val="2867"/>
</p:tagLst>
</file>

<file path=ppt/tags/tag126.xml><?xml version="1.0" encoding="utf-8"?>
<p:tagLst xmlns:a="http://schemas.openxmlformats.org/drawingml/2006/main" xmlns:r="http://schemas.openxmlformats.org/officeDocument/2006/relationships" xmlns:p="http://schemas.openxmlformats.org/presentationml/2006/main">
  <p:tag name="AS_UNIQUEID" val="433"/>
</p:tagLst>
</file>

<file path=ppt/tags/tag1260.xml><?xml version="1.0" encoding="utf-8"?>
<p:tagLst xmlns:a="http://schemas.openxmlformats.org/drawingml/2006/main" xmlns:r="http://schemas.openxmlformats.org/officeDocument/2006/relationships" xmlns:p="http://schemas.openxmlformats.org/presentationml/2006/main">
  <p:tag name="AS_UNIQUEID" val="2870"/>
</p:tagLst>
</file>

<file path=ppt/tags/tag1261.xml><?xml version="1.0" encoding="utf-8"?>
<p:tagLst xmlns:a="http://schemas.openxmlformats.org/drawingml/2006/main" xmlns:r="http://schemas.openxmlformats.org/officeDocument/2006/relationships" xmlns:p="http://schemas.openxmlformats.org/presentationml/2006/main">
  <p:tag name="AS_UNIQUEID" val="2871"/>
</p:tagLst>
</file>

<file path=ppt/tags/tag1262.xml><?xml version="1.0" encoding="utf-8"?>
<p:tagLst xmlns:a="http://schemas.openxmlformats.org/drawingml/2006/main" xmlns:r="http://schemas.openxmlformats.org/officeDocument/2006/relationships" xmlns:p="http://schemas.openxmlformats.org/presentationml/2006/main">
  <p:tag name="AS_UNIQUEID" val="2868"/>
</p:tagLst>
</file>

<file path=ppt/tags/tag1263.xml><?xml version="1.0" encoding="utf-8"?>
<p:tagLst xmlns:a="http://schemas.openxmlformats.org/drawingml/2006/main" xmlns:r="http://schemas.openxmlformats.org/officeDocument/2006/relationships" xmlns:p="http://schemas.openxmlformats.org/presentationml/2006/main">
  <p:tag name="AS_UNIQUEID" val="2869"/>
</p:tagLst>
</file>

<file path=ppt/tags/tag1264.xml><?xml version="1.0" encoding="utf-8"?>
<p:tagLst xmlns:a="http://schemas.openxmlformats.org/drawingml/2006/main" xmlns:r="http://schemas.openxmlformats.org/officeDocument/2006/relationships" xmlns:p="http://schemas.openxmlformats.org/presentationml/2006/main">
  <p:tag name="AS_UNIQUEID" val="2862"/>
</p:tagLst>
</file>

<file path=ppt/tags/tag1265.xml><?xml version="1.0" encoding="utf-8"?>
<p:tagLst xmlns:a="http://schemas.openxmlformats.org/drawingml/2006/main" xmlns:r="http://schemas.openxmlformats.org/officeDocument/2006/relationships" xmlns:p="http://schemas.openxmlformats.org/presentationml/2006/main">
  <p:tag name="AS_UNIQUEID" val="2863"/>
</p:tagLst>
</file>

<file path=ppt/tags/tag1266.xml><?xml version="1.0" encoding="utf-8"?>
<p:tagLst xmlns:a="http://schemas.openxmlformats.org/drawingml/2006/main" xmlns:r="http://schemas.openxmlformats.org/officeDocument/2006/relationships" xmlns:p="http://schemas.openxmlformats.org/presentationml/2006/main">
  <p:tag name="AS_UNIQUEID" val="2864"/>
</p:tagLst>
</file>

<file path=ppt/tags/tag1267.xml><?xml version="1.0" encoding="utf-8"?>
<p:tagLst xmlns:a="http://schemas.openxmlformats.org/drawingml/2006/main" xmlns:r="http://schemas.openxmlformats.org/officeDocument/2006/relationships" xmlns:p="http://schemas.openxmlformats.org/presentationml/2006/main">
  <p:tag name="AS_UNIQUEID" val="2877"/>
</p:tagLst>
</file>

<file path=ppt/tags/tag1268.xml><?xml version="1.0" encoding="utf-8"?>
<p:tagLst xmlns:a="http://schemas.openxmlformats.org/drawingml/2006/main" xmlns:r="http://schemas.openxmlformats.org/officeDocument/2006/relationships" xmlns:p="http://schemas.openxmlformats.org/presentationml/2006/main">
  <p:tag name="AS_UNIQUEID" val="2878"/>
</p:tagLst>
</file>

<file path=ppt/tags/tag1269.xml><?xml version="1.0" encoding="utf-8"?>
<p:tagLst xmlns:a="http://schemas.openxmlformats.org/drawingml/2006/main" xmlns:r="http://schemas.openxmlformats.org/officeDocument/2006/relationships" xmlns:p="http://schemas.openxmlformats.org/presentationml/2006/main">
  <p:tag name="AS_UNIQUEID" val="2881"/>
</p:tagLst>
</file>

<file path=ppt/tags/tag127.xml><?xml version="1.0" encoding="utf-8"?>
<p:tagLst xmlns:a="http://schemas.openxmlformats.org/drawingml/2006/main" xmlns:r="http://schemas.openxmlformats.org/officeDocument/2006/relationships" xmlns:p="http://schemas.openxmlformats.org/presentationml/2006/main">
  <p:tag name="AS_UNIQUEID" val="434"/>
</p:tagLst>
</file>

<file path=ppt/tags/tag1270.xml><?xml version="1.0" encoding="utf-8"?>
<p:tagLst xmlns:a="http://schemas.openxmlformats.org/drawingml/2006/main" xmlns:r="http://schemas.openxmlformats.org/officeDocument/2006/relationships" xmlns:p="http://schemas.openxmlformats.org/presentationml/2006/main">
  <p:tag name="AS_UNIQUEID" val="2882"/>
</p:tagLst>
</file>

<file path=ppt/tags/tag1271.xml><?xml version="1.0" encoding="utf-8"?>
<p:tagLst xmlns:a="http://schemas.openxmlformats.org/drawingml/2006/main" xmlns:r="http://schemas.openxmlformats.org/officeDocument/2006/relationships" xmlns:p="http://schemas.openxmlformats.org/presentationml/2006/main">
  <p:tag name="AS_UNIQUEID" val="2879"/>
</p:tagLst>
</file>

<file path=ppt/tags/tag1272.xml><?xml version="1.0" encoding="utf-8"?>
<p:tagLst xmlns:a="http://schemas.openxmlformats.org/drawingml/2006/main" xmlns:r="http://schemas.openxmlformats.org/officeDocument/2006/relationships" xmlns:p="http://schemas.openxmlformats.org/presentationml/2006/main">
  <p:tag name="AS_UNIQUEID" val="2880"/>
</p:tagLst>
</file>

<file path=ppt/tags/tag1273.xml><?xml version="1.0" encoding="utf-8"?>
<p:tagLst xmlns:a="http://schemas.openxmlformats.org/drawingml/2006/main" xmlns:r="http://schemas.openxmlformats.org/officeDocument/2006/relationships" xmlns:p="http://schemas.openxmlformats.org/presentationml/2006/main">
  <p:tag name="AS_UNIQUEID" val="2873"/>
</p:tagLst>
</file>

<file path=ppt/tags/tag1274.xml><?xml version="1.0" encoding="utf-8"?>
<p:tagLst xmlns:a="http://schemas.openxmlformats.org/drawingml/2006/main" xmlns:r="http://schemas.openxmlformats.org/officeDocument/2006/relationships" xmlns:p="http://schemas.openxmlformats.org/presentationml/2006/main">
  <p:tag name="AS_UNIQUEID" val="2874"/>
</p:tagLst>
</file>

<file path=ppt/tags/tag1275.xml><?xml version="1.0" encoding="utf-8"?>
<p:tagLst xmlns:a="http://schemas.openxmlformats.org/drawingml/2006/main" xmlns:r="http://schemas.openxmlformats.org/officeDocument/2006/relationships" xmlns:p="http://schemas.openxmlformats.org/presentationml/2006/main">
  <p:tag name="AS_UNIQUEID" val="2875"/>
</p:tagLst>
</file>

<file path=ppt/tags/tag1276.xml><?xml version="1.0" encoding="utf-8"?>
<p:tagLst xmlns:a="http://schemas.openxmlformats.org/drawingml/2006/main" xmlns:r="http://schemas.openxmlformats.org/officeDocument/2006/relationships" xmlns:p="http://schemas.openxmlformats.org/presentationml/2006/main">
  <p:tag name="AS_UNIQUEID" val="2888"/>
</p:tagLst>
</file>

<file path=ppt/tags/tag1277.xml><?xml version="1.0" encoding="utf-8"?>
<p:tagLst xmlns:a="http://schemas.openxmlformats.org/drawingml/2006/main" xmlns:r="http://schemas.openxmlformats.org/officeDocument/2006/relationships" xmlns:p="http://schemas.openxmlformats.org/presentationml/2006/main">
  <p:tag name="AS_UNIQUEID" val="2889"/>
</p:tagLst>
</file>

<file path=ppt/tags/tag1278.xml><?xml version="1.0" encoding="utf-8"?>
<p:tagLst xmlns:a="http://schemas.openxmlformats.org/drawingml/2006/main" xmlns:r="http://schemas.openxmlformats.org/officeDocument/2006/relationships" xmlns:p="http://schemas.openxmlformats.org/presentationml/2006/main">
  <p:tag name="AS_UNIQUEID" val="2892"/>
</p:tagLst>
</file>

<file path=ppt/tags/tag1279.xml><?xml version="1.0" encoding="utf-8"?>
<p:tagLst xmlns:a="http://schemas.openxmlformats.org/drawingml/2006/main" xmlns:r="http://schemas.openxmlformats.org/officeDocument/2006/relationships" xmlns:p="http://schemas.openxmlformats.org/presentationml/2006/main">
  <p:tag name="AS_UNIQUEID" val="2893"/>
</p:tagLst>
</file>

<file path=ppt/tags/tag128.xml><?xml version="1.0" encoding="utf-8"?>
<p:tagLst xmlns:a="http://schemas.openxmlformats.org/drawingml/2006/main" xmlns:r="http://schemas.openxmlformats.org/officeDocument/2006/relationships" xmlns:p="http://schemas.openxmlformats.org/presentationml/2006/main">
  <p:tag name="AS_UNIQUEID" val="435"/>
</p:tagLst>
</file>

<file path=ppt/tags/tag1280.xml><?xml version="1.0" encoding="utf-8"?>
<p:tagLst xmlns:a="http://schemas.openxmlformats.org/drawingml/2006/main" xmlns:r="http://schemas.openxmlformats.org/officeDocument/2006/relationships" xmlns:p="http://schemas.openxmlformats.org/presentationml/2006/main">
  <p:tag name="AS_UNIQUEID" val="2890"/>
</p:tagLst>
</file>

<file path=ppt/tags/tag1281.xml><?xml version="1.0" encoding="utf-8"?>
<p:tagLst xmlns:a="http://schemas.openxmlformats.org/drawingml/2006/main" xmlns:r="http://schemas.openxmlformats.org/officeDocument/2006/relationships" xmlns:p="http://schemas.openxmlformats.org/presentationml/2006/main">
  <p:tag name="AS_UNIQUEID" val="2891"/>
</p:tagLst>
</file>

<file path=ppt/tags/tag1282.xml><?xml version="1.0" encoding="utf-8"?>
<p:tagLst xmlns:a="http://schemas.openxmlformats.org/drawingml/2006/main" xmlns:r="http://schemas.openxmlformats.org/officeDocument/2006/relationships" xmlns:p="http://schemas.openxmlformats.org/presentationml/2006/main">
  <p:tag name="AS_UNIQUEID" val="2884"/>
</p:tagLst>
</file>

<file path=ppt/tags/tag1283.xml><?xml version="1.0" encoding="utf-8"?>
<p:tagLst xmlns:a="http://schemas.openxmlformats.org/drawingml/2006/main" xmlns:r="http://schemas.openxmlformats.org/officeDocument/2006/relationships" xmlns:p="http://schemas.openxmlformats.org/presentationml/2006/main">
  <p:tag name="AS_UNIQUEID" val="2885"/>
</p:tagLst>
</file>

<file path=ppt/tags/tag1284.xml><?xml version="1.0" encoding="utf-8"?>
<p:tagLst xmlns:a="http://schemas.openxmlformats.org/drawingml/2006/main" xmlns:r="http://schemas.openxmlformats.org/officeDocument/2006/relationships" xmlns:p="http://schemas.openxmlformats.org/presentationml/2006/main">
  <p:tag name="AS_UNIQUEID" val="2886"/>
</p:tagLst>
</file>

<file path=ppt/tags/tag1285.xml><?xml version="1.0" encoding="utf-8"?>
<p:tagLst xmlns:a="http://schemas.openxmlformats.org/drawingml/2006/main" xmlns:r="http://schemas.openxmlformats.org/officeDocument/2006/relationships" xmlns:p="http://schemas.openxmlformats.org/presentationml/2006/main">
  <p:tag name="AS_UNIQUEID" val="2899"/>
</p:tagLst>
</file>

<file path=ppt/tags/tag1286.xml><?xml version="1.0" encoding="utf-8"?>
<p:tagLst xmlns:a="http://schemas.openxmlformats.org/drawingml/2006/main" xmlns:r="http://schemas.openxmlformats.org/officeDocument/2006/relationships" xmlns:p="http://schemas.openxmlformats.org/presentationml/2006/main">
  <p:tag name="AS_UNIQUEID" val="2900"/>
</p:tagLst>
</file>

<file path=ppt/tags/tag1287.xml><?xml version="1.0" encoding="utf-8"?>
<p:tagLst xmlns:a="http://schemas.openxmlformats.org/drawingml/2006/main" xmlns:r="http://schemas.openxmlformats.org/officeDocument/2006/relationships" xmlns:p="http://schemas.openxmlformats.org/presentationml/2006/main">
  <p:tag name="AS_UNIQUEID" val="2903"/>
</p:tagLst>
</file>

<file path=ppt/tags/tag1288.xml><?xml version="1.0" encoding="utf-8"?>
<p:tagLst xmlns:a="http://schemas.openxmlformats.org/drawingml/2006/main" xmlns:r="http://schemas.openxmlformats.org/officeDocument/2006/relationships" xmlns:p="http://schemas.openxmlformats.org/presentationml/2006/main">
  <p:tag name="AS_UNIQUEID" val="2904"/>
</p:tagLst>
</file>

<file path=ppt/tags/tag1289.xml><?xml version="1.0" encoding="utf-8"?>
<p:tagLst xmlns:a="http://schemas.openxmlformats.org/drawingml/2006/main" xmlns:r="http://schemas.openxmlformats.org/officeDocument/2006/relationships" xmlns:p="http://schemas.openxmlformats.org/presentationml/2006/main">
  <p:tag name="AS_UNIQUEID" val="2901"/>
</p:tagLst>
</file>

<file path=ppt/tags/tag129.xml><?xml version="1.0" encoding="utf-8"?>
<p:tagLst xmlns:a="http://schemas.openxmlformats.org/drawingml/2006/main" xmlns:r="http://schemas.openxmlformats.org/officeDocument/2006/relationships" xmlns:p="http://schemas.openxmlformats.org/presentationml/2006/main">
  <p:tag name="AS_UNIQUEID" val="436"/>
</p:tagLst>
</file>

<file path=ppt/tags/tag1290.xml><?xml version="1.0" encoding="utf-8"?>
<p:tagLst xmlns:a="http://schemas.openxmlformats.org/drawingml/2006/main" xmlns:r="http://schemas.openxmlformats.org/officeDocument/2006/relationships" xmlns:p="http://schemas.openxmlformats.org/presentationml/2006/main">
  <p:tag name="AS_UNIQUEID" val="2902"/>
</p:tagLst>
</file>

<file path=ppt/tags/tag1291.xml><?xml version="1.0" encoding="utf-8"?>
<p:tagLst xmlns:a="http://schemas.openxmlformats.org/drawingml/2006/main" xmlns:r="http://schemas.openxmlformats.org/officeDocument/2006/relationships" xmlns:p="http://schemas.openxmlformats.org/presentationml/2006/main">
  <p:tag name="AS_UNIQUEID" val="2895"/>
</p:tagLst>
</file>

<file path=ppt/tags/tag1292.xml><?xml version="1.0" encoding="utf-8"?>
<p:tagLst xmlns:a="http://schemas.openxmlformats.org/drawingml/2006/main" xmlns:r="http://schemas.openxmlformats.org/officeDocument/2006/relationships" xmlns:p="http://schemas.openxmlformats.org/presentationml/2006/main">
  <p:tag name="AS_UNIQUEID" val="2896"/>
</p:tagLst>
</file>

<file path=ppt/tags/tag1293.xml><?xml version="1.0" encoding="utf-8"?>
<p:tagLst xmlns:a="http://schemas.openxmlformats.org/drawingml/2006/main" xmlns:r="http://schemas.openxmlformats.org/officeDocument/2006/relationships" xmlns:p="http://schemas.openxmlformats.org/presentationml/2006/main">
  <p:tag name="AS_UNIQUEID" val="2897"/>
</p:tagLst>
</file>

<file path=ppt/tags/tag1294.xml><?xml version="1.0" encoding="utf-8"?>
<p:tagLst xmlns:a="http://schemas.openxmlformats.org/drawingml/2006/main" xmlns:r="http://schemas.openxmlformats.org/officeDocument/2006/relationships" xmlns:p="http://schemas.openxmlformats.org/presentationml/2006/main">
  <p:tag name="AS_UNIQUEID" val="2910"/>
</p:tagLst>
</file>

<file path=ppt/tags/tag1295.xml><?xml version="1.0" encoding="utf-8"?>
<p:tagLst xmlns:a="http://schemas.openxmlformats.org/drawingml/2006/main" xmlns:r="http://schemas.openxmlformats.org/officeDocument/2006/relationships" xmlns:p="http://schemas.openxmlformats.org/presentationml/2006/main">
  <p:tag name="AS_UNIQUEID" val="2911"/>
</p:tagLst>
</file>

<file path=ppt/tags/tag1296.xml><?xml version="1.0" encoding="utf-8"?>
<p:tagLst xmlns:a="http://schemas.openxmlformats.org/drawingml/2006/main" xmlns:r="http://schemas.openxmlformats.org/officeDocument/2006/relationships" xmlns:p="http://schemas.openxmlformats.org/presentationml/2006/main">
  <p:tag name="AS_UNIQUEID" val="2914"/>
</p:tagLst>
</file>

<file path=ppt/tags/tag1297.xml><?xml version="1.0" encoding="utf-8"?>
<p:tagLst xmlns:a="http://schemas.openxmlformats.org/drawingml/2006/main" xmlns:r="http://schemas.openxmlformats.org/officeDocument/2006/relationships" xmlns:p="http://schemas.openxmlformats.org/presentationml/2006/main">
  <p:tag name="AS_UNIQUEID" val="2915"/>
</p:tagLst>
</file>

<file path=ppt/tags/tag1298.xml><?xml version="1.0" encoding="utf-8"?>
<p:tagLst xmlns:a="http://schemas.openxmlformats.org/drawingml/2006/main" xmlns:r="http://schemas.openxmlformats.org/officeDocument/2006/relationships" xmlns:p="http://schemas.openxmlformats.org/presentationml/2006/main">
  <p:tag name="AS_UNIQUEID" val="2912"/>
</p:tagLst>
</file>

<file path=ppt/tags/tag1299.xml><?xml version="1.0" encoding="utf-8"?>
<p:tagLst xmlns:a="http://schemas.openxmlformats.org/drawingml/2006/main" xmlns:r="http://schemas.openxmlformats.org/officeDocument/2006/relationships" xmlns:p="http://schemas.openxmlformats.org/presentationml/2006/main">
  <p:tag name="AS_UNIQUEID" val="2913"/>
</p:tagLst>
</file>

<file path=ppt/tags/tag13.xml><?xml version="1.0" encoding="utf-8"?>
<p:tagLst xmlns:a="http://schemas.openxmlformats.org/drawingml/2006/main" xmlns:r="http://schemas.openxmlformats.org/officeDocument/2006/relationships" xmlns:p="http://schemas.openxmlformats.org/presentationml/2006/main">
  <p:tag name="AS_UNIQUEID" val="156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AS_UNIQUEID" val="438"/>
</p:tagLst>
</file>

<file path=ppt/tags/tag1300.xml><?xml version="1.0" encoding="utf-8"?>
<p:tagLst xmlns:a="http://schemas.openxmlformats.org/drawingml/2006/main" xmlns:r="http://schemas.openxmlformats.org/officeDocument/2006/relationships" xmlns:p="http://schemas.openxmlformats.org/presentationml/2006/main">
  <p:tag name="AS_UNIQUEID" val="2906"/>
</p:tagLst>
</file>

<file path=ppt/tags/tag1301.xml><?xml version="1.0" encoding="utf-8"?>
<p:tagLst xmlns:a="http://schemas.openxmlformats.org/drawingml/2006/main" xmlns:r="http://schemas.openxmlformats.org/officeDocument/2006/relationships" xmlns:p="http://schemas.openxmlformats.org/presentationml/2006/main">
  <p:tag name="AS_UNIQUEID" val="2907"/>
</p:tagLst>
</file>

<file path=ppt/tags/tag1302.xml><?xml version="1.0" encoding="utf-8"?>
<p:tagLst xmlns:a="http://schemas.openxmlformats.org/drawingml/2006/main" xmlns:r="http://schemas.openxmlformats.org/officeDocument/2006/relationships" xmlns:p="http://schemas.openxmlformats.org/presentationml/2006/main">
  <p:tag name="AS_UNIQUEID" val="2908"/>
</p:tagLst>
</file>

<file path=ppt/tags/tag1303.xml><?xml version="1.0" encoding="utf-8"?>
<p:tagLst xmlns:a="http://schemas.openxmlformats.org/drawingml/2006/main" xmlns:r="http://schemas.openxmlformats.org/officeDocument/2006/relationships" xmlns:p="http://schemas.openxmlformats.org/presentationml/2006/main">
  <p:tag name="AS_UNIQUEID" val="2921"/>
</p:tagLst>
</file>

<file path=ppt/tags/tag1304.xml><?xml version="1.0" encoding="utf-8"?>
<p:tagLst xmlns:a="http://schemas.openxmlformats.org/drawingml/2006/main" xmlns:r="http://schemas.openxmlformats.org/officeDocument/2006/relationships" xmlns:p="http://schemas.openxmlformats.org/presentationml/2006/main">
  <p:tag name="AS_UNIQUEID" val="2922"/>
</p:tagLst>
</file>

<file path=ppt/tags/tag1305.xml><?xml version="1.0" encoding="utf-8"?>
<p:tagLst xmlns:a="http://schemas.openxmlformats.org/drawingml/2006/main" xmlns:r="http://schemas.openxmlformats.org/officeDocument/2006/relationships" xmlns:p="http://schemas.openxmlformats.org/presentationml/2006/main">
  <p:tag name="AS_UNIQUEID" val="2925"/>
</p:tagLst>
</file>

<file path=ppt/tags/tag1306.xml><?xml version="1.0" encoding="utf-8"?>
<p:tagLst xmlns:a="http://schemas.openxmlformats.org/drawingml/2006/main" xmlns:r="http://schemas.openxmlformats.org/officeDocument/2006/relationships" xmlns:p="http://schemas.openxmlformats.org/presentationml/2006/main">
  <p:tag name="AS_UNIQUEID" val="2926"/>
</p:tagLst>
</file>

<file path=ppt/tags/tag1307.xml><?xml version="1.0" encoding="utf-8"?>
<p:tagLst xmlns:a="http://schemas.openxmlformats.org/drawingml/2006/main" xmlns:r="http://schemas.openxmlformats.org/officeDocument/2006/relationships" xmlns:p="http://schemas.openxmlformats.org/presentationml/2006/main">
  <p:tag name="AS_UNIQUEID" val="2923"/>
</p:tagLst>
</file>

<file path=ppt/tags/tag1308.xml><?xml version="1.0" encoding="utf-8"?>
<p:tagLst xmlns:a="http://schemas.openxmlformats.org/drawingml/2006/main" xmlns:r="http://schemas.openxmlformats.org/officeDocument/2006/relationships" xmlns:p="http://schemas.openxmlformats.org/presentationml/2006/main">
  <p:tag name="AS_UNIQUEID" val="2924"/>
</p:tagLst>
</file>

<file path=ppt/tags/tag1309.xml><?xml version="1.0" encoding="utf-8"?>
<p:tagLst xmlns:a="http://schemas.openxmlformats.org/drawingml/2006/main" xmlns:r="http://schemas.openxmlformats.org/officeDocument/2006/relationships" xmlns:p="http://schemas.openxmlformats.org/presentationml/2006/main">
  <p:tag name="AS_UNIQUEID" val="2917"/>
</p:tagLst>
</file>

<file path=ppt/tags/tag131.xml><?xml version="1.0" encoding="utf-8"?>
<p:tagLst xmlns:a="http://schemas.openxmlformats.org/drawingml/2006/main" xmlns:r="http://schemas.openxmlformats.org/officeDocument/2006/relationships" xmlns:p="http://schemas.openxmlformats.org/presentationml/2006/main">
  <p:tag name="AS_UNIQUEID" val="439"/>
</p:tagLst>
</file>

<file path=ppt/tags/tag1310.xml><?xml version="1.0" encoding="utf-8"?>
<p:tagLst xmlns:a="http://schemas.openxmlformats.org/drawingml/2006/main" xmlns:r="http://schemas.openxmlformats.org/officeDocument/2006/relationships" xmlns:p="http://schemas.openxmlformats.org/presentationml/2006/main">
  <p:tag name="AS_UNIQUEID" val="2918"/>
</p:tagLst>
</file>

<file path=ppt/tags/tag1311.xml><?xml version="1.0" encoding="utf-8"?>
<p:tagLst xmlns:a="http://schemas.openxmlformats.org/drawingml/2006/main" xmlns:r="http://schemas.openxmlformats.org/officeDocument/2006/relationships" xmlns:p="http://schemas.openxmlformats.org/presentationml/2006/main">
  <p:tag name="AS_UNIQUEID" val="2919"/>
</p:tagLst>
</file>

<file path=ppt/tags/tag1312.xml><?xml version="1.0" encoding="utf-8"?>
<p:tagLst xmlns:a="http://schemas.openxmlformats.org/drawingml/2006/main" xmlns:r="http://schemas.openxmlformats.org/officeDocument/2006/relationships" xmlns:p="http://schemas.openxmlformats.org/presentationml/2006/main">
  <p:tag name="AS_UNIQUEID" val="2932"/>
</p:tagLst>
</file>

<file path=ppt/tags/tag1313.xml><?xml version="1.0" encoding="utf-8"?>
<p:tagLst xmlns:a="http://schemas.openxmlformats.org/drawingml/2006/main" xmlns:r="http://schemas.openxmlformats.org/officeDocument/2006/relationships" xmlns:p="http://schemas.openxmlformats.org/presentationml/2006/main">
  <p:tag name="AS_UNIQUEID" val="2933"/>
</p:tagLst>
</file>

<file path=ppt/tags/tag1314.xml><?xml version="1.0" encoding="utf-8"?>
<p:tagLst xmlns:a="http://schemas.openxmlformats.org/drawingml/2006/main" xmlns:r="http://schemas.openxmlformats.org/officeDocument/2006/relationships" xmlns:p="http://schemas.openxmlformats.org/presentationml/2006/main">
  <p:tag name="AS_UNIQUEID" val="2936"/>
</p:tagLst>
</file>

<file path=ppt/tags/tag1315.xml><?xml version="1.0" encoding="utf-8"?>
<p:tagLst xmlns:a="http://schemas.openxmlformats.org/drawingml/2006/main" xmlns:r="http://schemas.openxmlformats.org/officeDocument/2006/relationships" xmlns:p="http://schemas.openxmlformats.org/presentationml/2006/main">
  <p:tag name="AS_UNIQUEID" val="2937"/>
</p:tagLst>
</file>

<file path=ppt/tags/tag1316.xml><?xml version="1.0" encoding="utf-8"?>
<p:tagLst xmlns:a="http://schemas.openxmlformats.org/drawingml/2006/main" xmlns:r="http://schemas.openxmlformats.org/officeDocument/2006/relationships" xmlns:p="http://schemas.openxmlformats.org/presentationml/2006/main">
  <p:tag name="AS_UNIQUEID" val="2934"/>
</p:tagLst>
</file>

<file path=ppt/tags/tag1317.xml><?xml version="1.0" encoding="utf-8"?>
<p:tagLst xmlns:a="http://schemas.openxmlformats.org/drawingml/2006/main" xmlns:r="http://schemas.openxmlformats.org/officeDocument/2006/relationships" xmlns:p="http://schemas.openxmlformats.org/presentationml/2006/main">
  <p:tag name="AS_UNIQUEID" val="2935"/>
</p:tagLst>
</file>

<file path=ppt/tags/tag1318.xml><?xml version="1.0" encoding="utf-8"?>
<p:tagLst xmlns:a="http://schemas.openxmlformats.org/drawingml/2006/main" xmlns:r="http://schemas.openxmlformats.org/officeDocument/2006/relationships" xmlns:p="http://schemas.openxmlformats.org/presentationml/2006/main">
  <p:tag name="AS_UNIQUEID" val="2928"/>
</p:tagLst>
</file>

<file path=ppt/tags/tag1319.xml><?xml version="1.0" encoding="utf-8"?>
<p:tagLst xmlns:a="http://schemas.openxmlformats.org/drawingml/2006/main" xmlns:r="http://schemas.openxmlformats.org/officeDocument/2006/relationships" xmlns:p="http://schemas.openxmlformats.org/presentationml/2006/main">
  <p:tag name="AS_UNIQUEID" val="2929"/>
</p:tagLst>
</file>

<file path=ppt/tags/tag132.xml><?xml version="1.0" encoding="utf-8"?>
<p:tagLst xmlns:a="http://schemas.openxmlformats.org/drawingml/2006/main" xmlns:r="http://schemas.openxmlformats.org/officeDocument/2006/relationships" xmlns:p="http://schemas.openxmlformats.org/presentationml/2006/main">
  <p:tag name="AS_UNIQUEID" val="440"/>
</p:tagLst>
</file>

<file path=ppt/tags/tag1320.xml><?xml version="1.0" encoding="utf-8"?>
<p:tagLst xmlns:a="http://schemas.openxmlformats.org/drawingml/2006/main" xmlns:r="http://schemas.openxmlformats.org/officeDocument/2006/relationships" xmlns:p="http://schemas.openxmlformats.org/presentationml/2006/main">
  <p:tag name="AS_UNIQUEID" val="2930"/>
</p:tagLst>
</file>

<file path=ppt/tags/tag1321.xml><?xml version="1.0" encoding="utf-8"?>
<p:tagLst xmlns:a="http://schemas.openxmlformats.org/drawingml/2006/main" xmlns:r="http://schemas.openxmlformats.org/officeDocument/2006/relationships" xmlns:p="http://schemas.openxmlformats.org/presentationml/2006/main">
  <p:tag name="AS_UNIQUEID" val="2943"/>
</p:tagLst>
</file>

<file path=ppt/tags/tag1322.xml><?xml version="1.0" encoding="utf-8"?>
<p:tagLst xmlns:a="http://schemas.openxmlformats.org/drawingml/2006/main" xmlns:r="http://schemas.openxmlformats.org/officeDocument/2006/relationships" xmlns:p="http://schemas.openxmlformats.org/presentationml/2006/main">
  <p:tag name="AS_UNIQUEID" val="2944"/>
</p:tagLst>
</file>

<file path=ppt/tags/tag1323.xml><?xml version="1.0" encoding="utf-8"?>
<p:tagLst xmlns:a="http://schemas.openxmlformats.org/drawingml/2006/main" xmlns:r="http://schemas.openxmlformats.org/officeDocument/2006/relationships" xmlns:p="http://schemas.openxmlformats.org/presentationml/2006/main">
  <p:tag name="AS_UNIQUEID" val="2947"/>
</p:tagLst>
</file>

<file path=ppt/tags/tag1324.xml><?xml version="1.0" encoding="utf-8"?>
<p:tagLst xmlns:a="http://schemas.openxmlformats.org/drawingml/2006/main" xmlns:r="http://schemas.openxmlformats.org/officeDocument/2006/relationships" xmlns:p="http://schemas.openxmlformats.org/presentationml/2006/main">
  <p:tag name="AS_UNIQUEID" val="2948"/>
</p:tagLst>
</file>

<file path=ppt/tags/tag1325.xml><?xml version="1.0" encoding="utf-8"?>
<p:tagLst xmlns:a="http://schemas.openxmlformats.org/drawingml/2006/main" xmlns:r="http://schemas.openxmlformats.org/officeDocument/2006/relationships" xmlns:p="http://schemas.openxmlformats.org/presentationml/2006/main">
  <p:tag name="AS_UNIQUEID" val="2945"/>
</p:tagLst>
</file>

<file path=ppt/tags/tag1326.xml><?xml version="1.0" encoding="utf-8"?>
<p:tagLst xmlns:a="http://schemas.openxmlformats.org/drawingml/2006/main" xmlns:r="http://schemas.openxmlformats.org/officeDocument/2006/relationships" xmlns:p="http://schemas.openxmlformats.org/presentationml/2006/main">
  <p:tag name="AS_UNIQUEID" val="2946"/>
</p:tagLst>
</file>

<file path=ppt/tags/tag1327.xml><?xml version="1.0" encoding="utf-8"?>
<p:tagLst xmlns:a="http://schemas.openxmlformats.org/drawingml/2006/main" xmlns:r="http://schemas.openxmlformats.org/officeDocument/2006/relationships" xmlns:p="http://schemas.openxmlformats.org/presentationml/2006/main">
  <p:tag name="AS_UNIQUEID" val="2939"/>
</p:tagLst>
</file>

<file path=ppt/tags/tag1328.xml><?xml version="1.0" encoding="utf-8"?>
<p:tagLst xmlns:a="http://schemas.openxmlformats.org/drawingml/2006/main" xmlns:r="http://schemas.openxmlformats.org/officeDocument/2006/relationships" xmlns:p="http://schemas.openxmlformats.org/presentationml/2006/main">
  <p:tag name="AS_UNIQUEID" val="2940"/>
</p:tagLst>
</file>

<file path=ppt/tags/tag1329.xml><?xml version="1.0" encoding="utf-8"?>
<p:tagLst xmlns:a="http://schemas.openxmlformats.org/drawingml/2006/main" xmlns:r="http://schemas.openxmlformats.org/officeDocument/2006/relationships" xmlns:p="http://schemas.openxmlformats.org/presentationml/2006/main">
  <p:tag name="AS_UNIQUEID" val="2941"/>
</p:tagLst>
</file>

<file path=ppt/tags/tag133.xml><?xml version="1.0" encoding="utf-8"?>
<p:tagLst xmlns:a="http://schemas.openxmlformats.org/drawingml/2006/main" xmlns:r="http://schemas.openxmlformats.org/officeDocument/2006/relationships" xmlns:p="http://schemas.openxmlformats.org/presentationml/2006/main">
  <p:tag name="AS_UNIQUEID" val="441"/>
</p:tagLst>
</file>

<file path=ppt/tags/tag1330.xml><?xml version="1.0" encoding="utf-8"?>
<p:tagLst xmlns:a="http://schemas.openxmlformats.org/drawingml/2006/main" xmlns:r="http://schemas.openxmlformats.org/officeDocument/2006/relationships" xmlns:p="http://schemas.openxmlformats.org/presentationml/2006/main">
  <p:tag name="AS_UNIQUEID" val="2954"/>
</p:tagLst>
</file>

<file path=ppt/tags/tag1331.xml><?xml version="1.0" encoding="utf-8"?>
<p:tagLst xmlns:a="http://schemas.openxmlformats.org/drawingml/2006/main" xmlns:r="http://schemas.openxmlformats.org/officeDocument/2006/relationships" xmlns:p="http://schemas.openxmlformats.org/presentationml/2006/main">
  <p:tag name="AS_UNIQUEID" val="2955"/>
</p:tagLst>
</file>

<file path=ppt/tags/tag1332.xml><?xml version="1.0" encoding="utf-8"?>
<p:tagLst xmlns:a="http://schemas.openxmlformats.org/drawingml/2006/main" xmlns:r="http://schemas.openxmlformats.org/officeDocument/2006/relationships" xmlns:p="http://schemas.openxmlformats.org/presentationml/2006/main">
  <p:tag name="AS_UNIQUEID" val="2958"/>
</p:tagLst>
</file>

<file path=ppt/tags/tag1333.xml><?xml version="1.0" encoding="utf-8"?>
<p:tagLst xmlns:a="http://schemas.openxmlformats.org/drawingml/2006/main" xmlns:r="http://schemas.openxmlformats.org/officeDocument/2006/relationships" xmlns:p="http://schemas.openxmlformats.org/presentationml/2006/main">
  <p:tag name="AS_UNIQUEID" val="2959"/>
</p:tagLst>
</file>

<file path=ppt/tags/tag1334.xml><?xml version="1.0" encoding="utf-8"?>
<p:tagLst xmlns:a="http://schemas.openxmlformats.org/drawingml/2006/main" xmlns:r="http://schemas.openxmlformats.org/officeDocument/2006/relationships" xmlns:p="http://schemas.openxmlformats.org/presentationml/2006/main">
  <p:tag name="AS_UNIQUEID" val="2956"/>
</p:tagLst>
</file>

<file path=ppt/tags/tag1335.xml><?xml version="1.0" encoding="utf-8"?>
<p:tagLst xmlns:a="http://schemas.openxmlformats.org/drawingml/2006/main" xmlns:r="http://schemas.openxmlformats.org/officeDocument/2006/relationships" xmlns:p="http://schemas.openxmlformats.org/presentationml/2006/main">
  <p:tag name="AS_UNIQUEID" val="2957"/>
</p:tagLst>
</file>

<file path=ppt/tags/tag1336.xml><?xml version="1.0" encoding="utf-8"?>
<p:tagLst xmlns:a="http://schemas.openxmlformats.org/drawingml/2006/main" xmlns:r="http://schemas.openxmlformats.org/officeDocument/2006/relationships" xmlns:p="http://schemas.openxmlformats.org/presentationml/2006/main">
  <p:tag name="AS_UNIQUEID" val="2950"/>
</p:tagLst>
</file>

<file path=ppt/tags/tag1337.xml><?xml version="1.0" encoding="utf-8"?>
<p:tagLst xmlns:a="http://schemas.openxmlformats.org/drawingml/2006/main" xmlns:r="http://schemas.openxmlformats.org/officeDocument/2006/relationships" xmlns:p="http://schemas.openxmlformats.org/presentationml/2006/main">
  <p:tag name="AS_UNIQUEID" val="2951"/>
</p:tagLst>
</file>

<file path=ppt/tags/tag1338.xml><?xml version="1.0" encoding="utf-8"?>
<p:tagLst xmlns:a="http://schemas.openxmlformats.org/drawingml/2006/main" xmlns:r="http://schemas.openxmlformats.org/officeDocument/2006/relationships" xmlns:p="http://schemas.openxmlformats.org/presentationml/2006/main">
  <p:tag name="AS_UNIQUEID" val="2952"/>
</p:tagLst>
</file>

<file path=ppt/tags/tag1339.xml><?xml version="1.0" encoding="utf-8"?>
<p:tagLst xmlns:a="http://schemas.openxmlformats.org/drawingml/2006/main" xmlns:r="http://schemas.openxmlformats.org/officeDocument/2006/relationships" xmlns:p="http://schemas.openxmlformats.org/presentationml/2006/main">
  <p:tag name="AS_UNIQUEID" val="2965"/>
</p:tagLst>
</file>

<file path=ppt/tags/tag134.xml><?xml version="1.0" encoding="utf-8"?>
<p:tagLst xmlns:a="http://schemas.openxmlformats.org/drawingml/2006/main" xmlns:r="http://schemas.openxmlformats.org/officeDocument/2006/relationships" xmlns:p="http://schemas.openxmlformats.org/presentationml/2006/main">
  <p:tag name="AS_UNIQUEID" val="443"/>
</p:tagLst>
</file>

<file path=ppt/tags/tag1340.xml><?xml version="1.0" encoding="utf-8"?>
<p:tagLst xmlns:a="http://schemas.openxmlformats.org/drawingml/2006/main" xmlns:r="http://schemas.openxmlformats.org/officeDocument/2006/relationships" xmlns:p="http://schemas.openxmlformats.org/presentationml/2006/main">
  <p:tag name="AS_UNIQUEID" val="2966"/>
</p:tagLst>
</file>

<file path=ppt/tags/tag1341.xml><?xml version="1.0" encoding="utf-8"?>
<p:tagLst xmlns:a="http://schemas.openxmlformats.org/drawingml/2006/main" xmlns:r="http://schemas.openxmlformats.org/officeDocument/2006/relationships" xmlns:p="http://schemas.openxmlformats.org/presentationml/2006/main">
  <p:tag name="AS_UNIQUEID" val="2969"/>
</p:tagLst>
</file>

<file path=ppt/tags/tag1342.xml><?xml version="1.0" encoding="utf-8"?>
<p:tagLst xmlns:a="http://schemas.openxmlformats.org/drawingml/2006/main" xmlns:r="http://schemas.openxmlformats.org/officeDocument/2006/relationships" xmlns:p="http://schemas.openxmlformats.org/presentationml/2006/main">
  <p:tag name="AS_UNIQUEID" val="2970"/>
</p:tagLst>
</file>

<file path=ppt/tags/tag1343.xml><?xml version="1.0" encoding="utf-8"?>
<p:tagLst xmlns:a="http://schemas.openxmlformats.org/drawingml/2006/main" xmlns:r="http://schemas.openxmlformats.org/officeDocument/2006/relationships" xmlns:p="http://schemas.openxmlformats.org/presentationml/2006/main">
  <p:tag name="AS_UNIQUEID" val="2967"/>
</p:tagLst>
</file>

<file path=ppt/tags/tag1344.xml><?xml version="1.0" encoding="utf-8"?>
<p:tagLst xmlns:a="http://schemas.openxmlformats.org/drawingml/2006/main" xmlns:r="http://schemas.openxmlformats.org/officeDocument/2006/relationships" xmlns:p="http://schemas.openxmlformats.org/presentationml/2006/main">
  <p:tag name="AS_UNIQUEID" val="2968"/>
</p:tagLst>
</file>

<file path=ppt/tags/tag1345.xml><?xml version="1.0" encoding="utf-8"?>
<p:tagLst xmlns:a="http://schemas.openxmlformats.org/drawingml/2006/main" xmlns:r="http://schemas.openxmlformats.org/officeDocument/2006/relationships" xmlns:p="http://schemas.openxmlformats.org/presentationml/2006/main">
  <p:tag name="AS_UNIQUEID" val="2961"/>
</p:tagLst>
</file>

<file path=ppt/tags/tag1346.xml><?xml version="1.0" encoding="utf-8"?>
<p:tagLst xmlns:a="http://schemas.openxmlformats.org/drawingml/2006/main" xmlns:r="http://schemas.openxmlformats.org/officeDocument/2006/relationships" xmlns:p="http://schemas.openxmlformats.org/presentationml/2006/main">
  <p:tag name="AS_UNIQUEID" val="2962"/>
</p:tagLst>
</file>

<file path=ppt/tags/tag1347.xml><?xml version="1.0" encoding="utf-8"?>
<p:tagLst xmlns:a="http://schemas.openxmlformats.org/drawingml/2006/main" xmlns:r="http://schemas.openxmlformats.org/officeDocument/2006/relationships" xmlns:p="http://schemas.openxmlformats.org/presentationml/2006/main">
  <p:tag name="AS_UNIQUEID" val="2963"/>
</p:tagLst>
</file>

<file path=ppt/tags/tag1348.xml><?xml version="1.0" encoding="utf-8"?>
<p:tagLst xmlns:a="http://schemas.openxmlformats.org/drawingml/2006/main" xmlns:r="http://schemas.openxmlformats.org/officeDocument/2006/relationships" xmlns:p="http://schemas.openxmlformats.org/presentationml/2006/main">
  <p:tag name="AS_UNIQUEID" val="2976"/>
</p:tagLst>
</file>

<file path=ppt/tags/tag1349.xml><?xml version="1.0" encoding="utf-8"?>
<p:tagLst xmlns:a="http://schemas.openxmlformats.org/drawingml/2006/main" xmlns:r="http://schemas.openxmlformats.org/officeDocument/2006/relationships" xmlns:p="http://schemas.openxmlformats.org/presentationml/2006/main">
  <p:tag name="AS_UNIQUEID" val="2977"/>
</p:tagLst>
</file>

<file path=ppt/tags/tag135.xml><?xml version="1.0" encoding="utf-8"?>
<p:tagLst xmlns:a="http://schemas.openxmlformats.org/drawingml/2006/main" xmlns:r="http://schemas.openxmlformats.org/officeDocument/2006/relationships" xmlns:p="http://schemas.openxmlformats.org/presentationml/2006/main">
  <p:tag name="AS_UNIQUEID" val="444"/>
</p:tagLst>
</file>

<file path=ppt/tags/tag1350.xml><?xml version="1.0" encoding="utf-8"?>
<p:tagLst xmlns:a="http://schemas.openxmlformats.org/drawingml/2006/main" xmlns:r="http://schemas.openxmlformats.org/officeDocument/2006/relationships" xmlns:p="http://schemas.openxmlformats.org/presentationml/2006/main">
  <p:tag name="AS_UNIQUEID" val="2980"/>
</p:tagLst>
</file>

<file path=ppt/tags/tag1351.xml><?xml version="1.0" encoding="utf-8"?>
<p:tagLst xmlns:a="http://schemas.openxmlformats.org/drawingml/2006/main" xmlns:r="http://schemas.openxmlformats.org/officeDocument/2006/relationships" xmlns:p="http://schemas.openxmlformats.org/presentationml/2006/main">
  <p:tag name="AS_UNIQUEID" val="2981"/>
</p:tagLst>
</file>

<file path=ppt/tags/tag1352.xml><?xml version="1.0" encoding="utf-8"?>
<p:tagLst xmlns:a="http://schemas.openxmlformats.org/drawingml/2006/main" xmlns:r="http://schemas.openxmlformats.org/officeDocument/2006/relationships" xmlns:p="http://schemas.openxmlformats.org/presentationml/2006/main">
  <p:tag name="AS_UNIQUEID" val="2978"/>
</p:tagLst>
</file>

<file path=ppt/tags/tag1353.xml><?xml version="1.0" encoding="utf-8"?>
<p:tagLst xmlns:a="http://schemas.openxmlformats.org/drawingml/2006/main" xmlns:r="http://schemas.openxmlformats.org/officeDocument/2006/relationships" xmlns:p="http://schemas.openxmlformats.org/presentationml/2006/main">
  <p:tag name="AS_UNIQUEID" val="2979"/>
</p:tagLst>
</file>

<file path=ppt/tags/tag1354.xml><?xml version="1.0" encoding="utf-8"?>
<p:tagLst xmlns:a="http://schemas.openxmlformats.org/drawingml/2006/main" xmlns:r="http://schemas.openxmlformats.org/officeDocument/2006/relationships" xmlns:p="http://schemas.openxmlformats.org/presentationml/2006/main">
  <p:tag name="AS_UNIQUEID" val="2972"/>
</p:tagLst>
</file>

<file path=ppt/tags/tag1355.xml><?xml version="1.0" encoding="utf-8"?>
<p:tagLst xmlns:a="http://schemas.openxmlformats.org/drawingml/2006/main" xmlns:r="http://schemas.openxmlformats.org/officeDocument/2006/relationships" xmlns:p="http://schemas.openxmlformats.org/presentationml/2006/main">
  <p:tag name="AS_UNIQUEID" val="2973"/>
</p:tagLst>
</file>

<file path=ppt/tags/tag1356.xml><?xml version="1.0" encoding="utf-8"?>
<p:tagLst xmlns:a="http://schemas.openxmlformats.org/drawingml/2006/main" xmlns:r="http://schemas.openxmlformats.org/officeDocument/2006/relationships" xmlns:p="http://schemas.openxmlformats.org/presentationml/2006/main">
  <p:tag name="AS_UNIQUEID" val="2974"/>
</p:tagLst>
</file>

<file path=ppt/tags/tag1357.xml><?xml version="1.0" encoding="utf-8"?>
<p:tagLst xmlns:a="http://schemas.openxmlformats.org/drawingml/2006/main" xmlns:r="http://schemas.openxmlformats.org/officeDocument/2006/relationships" xmlns:p="http://schemas.openxmlformats.org/presentationml/2006/main">
  <p:tag name="AS_UNIQUEID" val="2987"/>
</p:tagLst>
</file>

<file path=ppt/tags/tag1358.xml><?xml version="1.0" encoding="utf-8"?>
<p:tagLst xmlns:a="http://schemas.openxmlformats.org/drawingml/2006/main" xmlns:r="http://schemas.openxmlformats.org/officeDocument/2006/relationships" xmlns:p="http://schemas.openxmlformats.org/presentationml/2006/main">
  <p:tag name="AS_UNIQUEID" val="2988"/>
</p:tagLst>
</file>

<file path=ppt/tags/tag1359.xml><?xml version="1.0" encoding="utf-8"?>
<p:tagLst xmlns:a="http://schemas.openxmlformats.org/drawingml/2006/main" xmlns:r="http://schemas.openxmlformats.org/officeDocument/2006/relationships" xmlns:p="http://schemas.openxmlformats.org/presentationml/2006/main">
  <p:tag name="AS_UNIQUEID" val="2991"/>
</p:tagLst>
</file>

<file path=ppt/tags/tag136.xml><?xml version="1.0" encoding="utf-8"?>
<p:tagLst xmlns:a="http://schemas.openxmlformats.org/drawingml/2006/main" xmlns:r="http://schemas.openxmlformats.org/officeDocument/2006/relationships" xmlns:p="http://schemas.openxmlformats.org/presentationml/2006/main">
  <p:tag name="AS_UNIQUEID" val="445"/>
</p:tagLst>
</file>

<file path=ppt/tags/tag1360.xml><?xml version="1.0" encoding="utf-8"?>
<p:tagLst xmlns:a="http://schemas.openxmlformats.org/drawingml/2006/main" xmlns:r="http://schemas.openxmlformats.org/officeDocument/2006/relationships" xmlns:p="http://schemas.openxmlformats.org/presentationml/2006/main">
  <p:tag name="AS_UNIQUEID" val="2992"/>
</p:tagLst>
</file>

<file path=ppt/tags/tag1361.xml><?xml version="1.0" encoding="utf-8"?>
<p:tagLst xmlns:a="http://schemas.openxmlformats.org/drawingml/2006/main" xmlns:r="http://schemas.openxmlformats.org/officeDocument/2006/relationships" xmlns:p="http://schemas.openxmlformats.org/presentationml/2006/main">
  <p:tag name="AS_UNIQUEID" val="2989"/>
</p:tagLst>
</file>

<file path=ppt/tags/tag1362.xml><?xml version="1.0" encoding="utf-8"?>
<p:tagLst xmlns:a="http://schemas.openxmlformats.org/drawingml/2006/main" xmlns:r="http://schemas.openxmlformats.org/officeDocument/2006/relationships" xmlns:p="http://schemas.openxmlformats.org/presentationml/2006/main">
  <p:tag name="AS_UNIQUEID" val="2990"/>
</p:tagLst>
</file>

<file path=ppt/tags/tag1363.xml><?xml version="1.0" encoding="utf-8"?>
<p:tagLst xmlns:a="http://schemas.openxmlformats.org/drawingml/2006/main" xmlns:r="http://schemas.openxmlformats.org/officeDocument/2006/relationships" xmlns:p="http://schemas.openxmlformats.org/presentationml/2006/main">
  <p:tag name="AS_UNIQUEID" val="2983"/>
</p:tagLst>
</file>

<file path=ppt/tags/tag1364.xml><?xml version="1.0" encoding="utf-8"?>
<p:tagLst xmlns:a="http://schemas.openxmlformats.org/drawingml/2006/main" xmlns:r="http://schemas.openxmlformats.org/officeDocument/2006/relationships" xmlns:p="http://schemas.openxmlformats.org/presentationml/2006/main">
  <p:tag name="AS_UNIQUEID" val="2984"/>
</p:tagLst>
</file>

<file path=ppt/tags/tag1365.xml><?xml version="1.0" encoding="utf-8"?>
<p:tagLst xmlns:a="http://schemas.openxmlformats.org/drawingml/2006/main" xmlns:r="http://schemas.openxmlformats.org/officeDocument/2006/relationships" xmlns:p="http://schemas.openxmlformats.org/presentationml/2006/main">
  <p:tag name="AS_UNIQUEID" val="2985"/>
</p:tagLst>
</file>

<file path=ppt/tags/tag1366.xml><?xml version="1.0" encoding="utf-8"?>
<p:tagLst xmlns:a="http://schemas.openxmlformats.org/drawingml/2006/main" xmlns:r="http://schemas.openxmlformats.org/officeDocument/2006/relationships" xmlns:p="http://schemas.openxmlformats.org/presentationml/2006/main">
  <p:tag name="AS_UNIQUEID" val="2998"/>
</p:tagLst>
</file>

<file path=ppt/tags/tag1367.xml><?xml version="1.0" encoding="utf-8"?>
<p:tagLst xmlns:a="http://schemas.openxmlformats.org/drawingml/2006/main" xmlns:r="http://schemas.openxmlformats.org/officeDocument/2006/relationships" xmlns:p="http://schemas.openxmlformats.org/presentationml/2006/main">
  <p:tag name="AS_UNIQUEID" val="2999"/>
</p:tagLst>
</file>

<file path=ppt/tags/tag1368.xml><?xml version="1.0" encoding="utf-8"?>
<p:tagLst xmlns:a="http://schemas.openxmlformats.org/drawingml/2006/main" xmlns:r="http://schemas.openxmlformats.org/officeDocument/2006/relationships" xmlns:p="http://schemas.openxmlformats.org/presentationml/2006/main">
  <p:tag name="AS_UNIQUEID" val="3002"/>
</p:tagLst>
</file>

<file path=ppt/tags/tag1369.xml><?xml version="1.0" encoding="utf-8"?>
<p:tagLst xmlns:a="http://schemas.openxmlformats.org/drawingml/2006/main" xmlns:r="http://schemas.openxmlformats.org/officeDocument/2006/relationships" xmlns:p="http://schemas.openxmlformats.org/presentationml/2006/main">
  <p:tag name="AS_UNIQUEID" val="3003"/>
</p:tagLst>
</file>

<file path=ppt/tags/tag137.xml><?xml version="1.0" encoding="utf-8"?>
<p:tagLst xmlns:a="http://schemas.openxmlformats.org/drawingml/2006/main" xmlns:r="http://schemas.openxmlformats.org/officeDocument/2006/relationships" xmlns:p="http://schemas.openxmlformats.org/presentationml/2006/main">
  <p:tag name="AS_UNIQUEID" val="446"/>
</p:tagLst>
</file>

<file path=ppt/tags/tag1370.xml><?xml version="1.0" encoding="utf-8"?>
<p:tagLst xmlns:a="http://schemas.openxmlformats.org/drawingml/2006/main" xmlns:r="http://schemas.openxmlformats.org/officeDocument/2006/relationships" xmlns:p="http://schemas.openxmlformats.org/presentationml/2006/main">
  <p:tag name="AS_UNIQUEID" val="3000"/>
</p:tagLst>
</file>

<file path=ppt/tags/tag1371.xml><?xml version="1.0" encoding="utf-8"?>
<p:tagLst xmlns:a="http://schemas.openxmlformats.org/drawingml/2006/main" xmlns:r="http://schemas.openxmlformats.org/officeDocument/2006/relationships" xmlns:p="http://schemas.openxmlformats.org/presentationml/2006/main">
  <p:tag name="AS_UNIQUEID" val="3001"/>
</p:tagLst>
</file>

<file path=ppt/tags/tag1372.xml><?xml version="1.0" encoding="utf-8"?>
<p:tagLst xmlns:a="http://schemas.openxmlformats.org/drawingml/2006/main" xmlns:r="http://schemas.openxmlformats.org/officeDocument/2006/relationships" xmlns:p="http://schemas.openxmlformats.org/presentationml/2006/main">
  <p:tag name="AS_UNIQUEID" val="2994"/>
</p:tagLst>
</file>

<file path=ppt/tags/tag1373.xml><?xml version="1.0" encoding="utf-8"?>
<p:tagLst xmlns:a="http://schemas.openxmlformats.org/drawingml/2006/main" xmlns:r="http://schemas.openxmlformats.org/officeDocument/2006/relationships" xmlns:p="http://schemas.openxmlformats.org/presentationml/2006/main">
  <p:tag name="AS_UNIQUEID" val="2995"/>
</p:tagLst>
</file>

<file path=ppt/tags/tag1374.xml><?xml version="1.0" encoding="utf-8"?>
<p:tagLst xmlns:a="http://schemas.openxmlformats.org/drawingml/2006/main" xmlns:r="http://schemas.openxmlformats.org/officeDocument/2006/relationships" xmlns:p="http://schemas.openxmlformats.org/presentationml/2006/main">
  <p:tag name="AS_UNIQUEID" val="2996"/>
</p:tagLst>
</file>

<file path=ppt/tags/tag1375.xml><?xml version="1.0" encoding="utf-8"?>
<p:tagLst xmlns:a="http://schemas.openxmlformats.org/drawingml/2006/main" xmlns:r="http://schemas.openxmlformats.org/officeDocument/2006/relationships" xmlns:p="http://schemas.openxmlformats.org/presentationml/2006/main">
  <p:tag name="AS_UNIQUEID" val="3009"/>
</p:tagLst>
</file>

<file path=ppt/tags/tag1376.xml><?xml version="1.0" encoding="utf-8"?>
<p:tagLst xmlns:a="http://schemas.openxmlformats.org/drawingml/2006/main" xmlns:r="http://schemas.openxmlformats.org/officeDocument/2006/relationships" xmlns:p="http://schemas.openxmlformats.org/presentationml/2006/main">
  <p:tag name="AS_UNIQUEID" val="3010"/>
</p:tagLst>
</file>

<file path=ppt/tags/tag1377.xml><?xml version="1.0" encoding="utf-8"?>
<p:tagLst xmlns:a="http://schemas.openxmlformats.org/drawingml/2006/main" xmlns:r="http://schemas.openxmlformats.org/officeDocument/2006/relationships" xmlns:p="http://schemas.openxmlformats.org/presentationml/2006/main">
  <p:tag name="AS_UNIQUEID" val="3013"/>
</p:tagLst>
</file>

<file path=ppt/tags/tag1378.xml><?xml version="1.0" encoding="utf-8"?>
<p:tagLst xmlns:a="http://schemas.openxmlformats.org/drawingml/2006/main" xmlns:r="http://schemas.openxmlformats.org/officeDocument/2006/relationships" xmlns:p="http://schemas.openxmlformats.org/presentationml/2006/main">
  <p:tag name="AS_UNIQUEID" val="3014"/>
</p:tagLst>
</file>

<file path=ppt/tags/tag1379.xml><?xml version="1.0" encoding="utf-8"?>
<p:tagLst xmlns:a="http://schemas.openxmlformats.org/drawingml/2006/main" xmlns:r="http://schemas.openxmlformats.org/officeDocument/2006/relationships" xmlns:p="http://schemas.openxmlformats.org/presentationml/2006/main">
  <p:tag name="AS_UNIQUEID" val="3011"/>
</p:tagLst>
</file>

<file path=ppt/tags/tag138.xml><?xml version="1.0" encoding="utf-8"?>
<p:tagLst xmlns:a="http://schemas.openxmlformats.org/drawingml/2006/main" xmlns:r="http://schemas.openxmlformats.org/officeDocument/2006/relationships" xmlns:p="http://schemas.openxmlformats.org/presentationml/2006/main">
  <p:tag name="AS_UNIQUEID" val="448"/>
</p:tagLst>
</file>

<file path=ppt/tags/tag1380.xml><?xml version="1.0" encoding="utf-8"?>
<p:tagLst xmlns:a="http://schemas.openxmlformats.org/drawingml/2006/main" xmlns:r="http://schemas.openxmlformats.org/officeDocument/2006/relationships" xmlns:p="http://schemas.openxmlformats.org/presentationml/2006/main">
  <p:tag name="AS_UNIQUEID" val="3012"/>
</p:tagLst>
</file>

<file path=ppt/tags/tag1381.xml><?xml version="1.0" encoding="utf-8"?>
<p:tagLst xmlns:a="http://schemas.openxmlformats.org/drawingml/2006/main" xmlns:r="http://schemas.openxmlformats.org/officeDocument/2006/relationships" xmlns:p="http://schemas.openxmlformats.org/presentationml/2006/main">
  <p:tag name="AS_UNIQUEID" val="3005"/>
</p:tagLst>
</file>

<file path=ppt/tags/tag1382.xml><?xml version="1.0" encoding="utf-8"?>
<p:tagLst xmlns:a="http://schemas.openxmlformats.org/drawingml/2006/main" xmlns:r="http://schemas.openxmlformats.org/officeDocument/2006/relationships" xmlns:p="http://schemas.openxmlformats.org/presentationml/2006/main">
  <p:tag name="AS_UNIQUEID" val="3006"/>
</p:tagLst>
</file>

<file path=ppt/tags/tag1383.xml><?xml version="1.0" encoding="utf-8"?>
<p:tagLst xmlns:a="http://schemas.openxmlformats.org/drawingml/2006/main" xmlns:r="http://schemas.openxmlformats.org/officeDocument/2006/relationships" xmlns:p="http://schemas.openxmlformats.org/presentationml/2006/main">
  <p:tag name="AS_UNIQUEID" val="3007"/>
</p:tagLst>
</file>

<file path=ppt/tags/tag1384.xml><?xml version="1.0" encoding="utf-8"?>
<p:tagLst xmlns:a="http://schemas.openxmlformats.org/drawingml/2006/main" xmlns:r="http://schemas.openxmlformats.org/officeDocument/2006/relationships" xmlns:p="http://schemas.openxmlformats.org/presentationml/2006/main">
  <p:tag name="AS_UNIQUEID" val="3020"/>
</p:tagLst>
</file>

<file path=ppt/tags/tag1385.xml><?xml version="1.0" encoding="utf-8"?>
<p:tagLst xmlns:a="http://schemas.openxmlformats.org/drawingml/2006/main" xmlns:r="http://schemas.openxmlformats.org/officeDocument/2006/relationships" xmlns:p="http://schemas.openxmlformats.org/presentationml/2006/main">
  <p:tag name="AS_UNIQUEID" val="3021"/>
</p:tagLst>
</file>

<file path=ppt/tags/tag1386.xml><?xml version="1.0" encoding="utf-8"?>
<p:tagLst xmlns:a="http://schemas.openxmlformats.org/drawingml/2006/main" xmlns:r="http://schemas.openxmlformats.org/officeDocument/2006/relationships" xmlns:p="http://schemas.openxmlformats.org/presentationml/2006/main">
  <p:tag name="AS_UNIQUEID" val="3024"/>
</p:tagLst>
</file>

<file path=ppt/tags/tag1387.xml><?xml version="1.0" encoding="utf-8"?>
<p:tagLst xmlns:a="http://schemas.openxmlformats.org/drawingml/2006/main" xmlns:r="http://schemas.openxmlformats.org/officeDocument/2006/relationships" xmlns:p="http://schemas.openxmlformats.org/presentationml/2006/main">
  <p:tag name="AS_UNIQUEID" val="3025"/>
</p:tagLst>
</file>

<file path=ppt/tags/tag1388.xml><?xml version="1.0" encoding="utf-8"?>
<p:tagLst xmlns:a="http://schemas.openxmlformats.org/drawingml/2006/main" xmlns:r="http://schemas.openxmlformats.org/officeDocument/2006/relationships" xmlns:p="http://schemas.openxmlformats.org/presentationml/2006/main">
  <p:tag name="AS_UNIQUEID" val="3022"/>
</p:tagLst>
</file>

<file path=ppt/tags/tag1389.xml><?xml version="1.0" encoding="utf-8"?>
<p:tagLst xmlns:a="http://schemas.openxmlformats.org/drawingml/2006/main" xmlns:r="http://schemas.openxmlformats.org/officeDocument/2006/relationships" xmlns:p="http://schemas.openxmlformats.org/presentationml/2006/main">
  <p:tag name="AS_UNIQUEID" val="3023"/>
</p:tagLst>
</file>

<file path=ppt/tags/tag139.xml><?xml version="1.0" encoding="utf-8"?>
<p:tagLst xmlns:a="http://schemas.openxmlformats.org/drawingml/2006/main" xmlns:r="http://schemas.openxmlformats.org/officeDocument/2006/relationships" xmlns:p="http://schemas.openxmlformats.org/presentationml/2006/main">
  <p:tag name="AS_UNIQUEID" val="449"/>
</p:tagLst>
</file>

<file path=ppt/tags/tag1390.xml><?xml version="1.0" encoding="utf-8"?>
<p:tagLst xmlns:a="http://schemas.openxmlformats.org/drawingml/2006/main" xmlns:r="http://schemas.openxmlformats.org/officeDocument/2006/relationships" xmlns:p="http://schemas.openxmlformats.org/presentationml/2006/main">
  <p:tag name="AS_UNIQUEID" val="3016"/>
</p:tagLst>
</file>

<file path=ppt/tags/tag1391.xml><?xml version="1.0" encoding="utf-8"?>
<p:tagLst xmlns:a="http://schemas.openxmlformats.org/drawingml/2006/main" xmlns:r="http://schemas.openxmlformats.org/officeDocument/2006/relationships" xmlns:p="http://schemas.openxmlformats.org/presentationml/2006/main">
  <p:tag name="AS_UNIQUEID" val="3017"/>
</p:tagLst>
</file>

<file path=ppt/tags/tag1392.xml><?xml version="1.0" encoding="utf-8"?>
<p:tagLst xmlns:a="http://schemas.openxmlformats.org/drawingml/2006/main" xmlns:r="http://schemas.openxmlformats.org/officeDocument/2006/relationships" xmlns:p="http://schemas.openxmlformats.org/presentationml/2006/main">
  <p:tag name="AS_UNIQUEID" val="3018"/>
</p:tagLst>
</file>

<file path=ppt/tags/tag1393.xml><?xml version="1.0" encoding="utf-8"?>
<p:tagLst xmlns:a="http://schemas.openxmlformats.org/drawingml/2006/main" xmlns:r="http://schemas.openxmlformats.org/officeDocument/2006/relationships" xmlns:p="http://schemas.openxmlformats.org/presentationml/2006/main">
  <p:tag name="AS_UNIQUEID" val="3031"/>
</p:tagLst>
</file>

<file path=ppt/tags/tag1394.xml><?xml version="1.0" encoding="utf-8"?>
<p:tagLst xmlns:a="http://schemas.openxmlformats.org/drawingml/2006/main" xmlns:r="http://schemas.openxmlformats.org/officeDocument/2006/relationships" xmlns:p="http://schemas.openxmlformats.org/presentationml/2006/main">
  <p:tag name="AS_UNIQUEID" val="3032"/>
</p:tagLst>
</file>

<file path=ppt/tags/tag1395.xml><?xml version="1.0" encoding="utf-8"?>
<p:tagLst xmlns:a="http://schemas.openxmlformats.org/drawingml/2006/main" xmlns:r="http://schemas.openxmlformats.org/officeDocument/2006/relationships" xmlns:p="http://schemas.openxmlformats.org/presentationml/2006/main">
  <p:tag name="AS_UNIQUEID" val="3035"/>
</p:tagLst>
</file>

<file path=ppt/tags/tag1396.xml><?xml version="1.0" encoding="utf-8"?>
<p:tagLst xmlns:a="http://schemas.openxmlformats.org/drawingml/2006/main" xmlns:r="http://schemas.openxmlformats.org/officeDocument/2006/relationships" xmlns:p="http://schemas.openxmlformats.org/presentationml/2006/main">
  <p:tag name="AS_UNIQUEID" val="3036"/>
</p:tagLst>
</file>

<file path=ppt/tags/tag1397.xml><?xml version="1.0" encoding="utf-8"?>
<p:tagLst xmlns:a="http://schemas.openxmlformats.org/drawingml/2006/main" xmlns:r="http://schemas.openxmlformats.org/officeDocument/2006/relationships" xmlns:p="http://schemas.openxmlformats.org/presentationml/2006/main">
  <p:tag name="AS_UNIQUEID" val="3033"/>
</p:tagLst>
</file>

<file path=ppt/tags/tag1398.xml><?xml version="1.0" encoding="utf-8"?>
<p:tagLst xmlns:a="http://schemas.openxmlformats.org/drawingml/2006/main" xmlns:r="http://schemas.openxmlformats.org/officeDocument/2006/relationships" xmlns:p="http://schemas.openxmlformats.org/presentationml/2006/main">
  <p:tag name="AS_UNIQUEID" val="3034"/>
</p:tagLst>
</file>

<file path=ppt/tags/tag1399.xml><?xml version="1.0" encoding="utf-8"?>
<p:tagLst xmlns:a="http://schemas.openxmlformats.org/drawingml/2006/main" xmlns:r="http://schemas.openxmlformats.org/officeDocument/2006/relationships" xmlns:p="http://schemas.openxmlformats.org/presentationml/2006/main">
  <p:tag name="AS_UNIQUEID" val="3027"/>
</p:tagLst>
</file>

<file path=ppt/tags/tag14.xml><?xml version="1.0" encoding="utf-8"?>
<p:tagLst xmlns:a="http://schemas.openxmlformats.org/drawingml/2006/main" xmlns:r="http://schemas.openxmlformats.org/officeDocument/2006/relationships" xmlns:p="http://schemas.openxmlformats.org/presentationml/2006/main">
  <p:tag name="AS_UNIQUEID" val="157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AS_UNIQUEID" val="450"/>
</p:tagLst>
</file>

<file path=ppt/tags/tag1400.xml><?xml version="1.0" encoding="utf-8"?>
<p:tagLst xmlns:a="http://schemas.openxmlformats.org/drawingml/2006/main" xmlns:r="http://schemas.openxmlformats.org/officeDocument/2006/relationships" xmlns:p="http://schemas.openxmlformats.org/presentationml/2006/main">
  <p:tag name="AS_UNIQUEID" val="3028"/>
</p:tagLst>
</file>

<file path=ppt/tags/tag1401.xml><?xml version="1.0" encoding="utf-8"?>
<p:tagLst xmlns:a="http://schemas.openxmlformats.org/drawingml/2006/main" xmlns:r="http://schemas.openxmlformats.org/officeDocument/2006/relationships" xmlns:p="http://schemas.openxmlformats.org/presentationml/2006/main">
  <p:tag name="AS_UNIQUEID" val="3029"/>
</p:tagLst>
</file>

<file path=ppt/tags/tag1402.xml><?xml version="1.0" encoding="utf-8"?>
<p:tagLst xmlns:a="http://schemas.openxmlformats.org/drawingml/2006/main" xmlns:r="http://schemas.openxmlformats.org/officeDocument/2006/relationships" xmlns:p="http://schemas.openxmlformats.org/presentationml/2006/main">
  <p:tag name="AS_UNIQUEID" val="3042"/>
</p:tagLst>
</file>

<file path=ppt/tags/tag1403.xml><?xml version="1.0" encoding="utf-8"?>
<p:tagLst xmlns:a="http://schemas.openxmlformats.org/drawingml/2006/main" xmlns:r="http://schemas.openxmlformats.org/officeDocument/2006/relationships" xmlns:p="http://schemas.openxmlformats.org/presentationml/2006/main">
  <p:tag name="AS_UNIQUEID" val="3043"/>
</p:tagLst>
</file>

<file path=ppt/tags/tag1404.xml><?xml version="1.0" encoding="utf-8"?>
<p:tagLst xmlns:a="http://schemas.openxmlformats.org/drawingml/2006/main" xmlns:r="http://schemas.openxmlformats.org/officeDocument/2006/relationships" xmlns:p="http://schemas.openxmlformats.org/presentationml/2006/main">
  <p:tag name="AS_UNIQUEID" val="3046"/>
</p:tagLst>
</file>

<file path=ppt/tags/tag1405.xml><?xml version="1.0" encoding="utf-8"?>
<p:tagLst xmlns:a="http://schemas.openxmlformats.org/drawingml/2006/main" xmlns:r="http://schemas.openxmlformats.org/officeDocument/2006/relationships" xmlns:p="http://schemas.openxmlformats.org/presentationml/2006/main">
  <p:tag name="AS_UNIQUEID" val="3047"/>
</p:tagLst>
</file>

<file path=ppt/tags/tag1406.xml><?xml version="1.0" encoding="utf-8"?>
<p:tagLst xmlns:a="http://schemas.openxmlformats.org/drawingml/2006/main" xmlns:r="http://schemas.openxmlformats.org/officeDocument/2006/relationships" xmlns:p="http://schemas.openxmlformats.org/presentationml/2006/main">
  <p:tag name="AS_UNIQUEID" val="3044"/>
</p:tagLst>
</file>

<file path=ppt/tags/tag1407.xml><?xml version="1.0" encoding="utf-8"?>
<p:tagLst xmlns:a="http://schemas.openxmlformats.org/drawingml/2006/main" xmlns:r="http://schemas.openxmlformats.org/officeDocument/2006/relationships" xmlns:p="http://schemas.openxmlformats.org/presentationml/2006/main">
  <p:tag name="AS_UNIQUEID" val="3045"/>
</p:tagLst>
</file>

<file path=ppt/tags/tag1408.xml><?xml version="1.0" encoding="utf-8"?>
<p:tagLst xmlns:a="http://schemas.openxmlformats.org/drawingml/2006/main" xmlns:r="http://schemas.openxmlformats.org/officeDocument/2006/relationships" xmlns:p="http://schemas.openxmlformats.org/presentationml/2006/main">
  <p:tag name="AS_UNIQUEID" val="3038"/>
</p:tagLst>
</file>

<file path=ppt/tags/tag1409.xml><?xml version="1.0" encoding="utf-8"?>
<p:tagLst xmlns:a="http://schemas.openxmlformats.org/drawingml/2006/main" xmlns:r="http://schemas.openxmlformats.org/officeDocument/2006/relationships" xmlns:p="http://schemas.openxmlformats.org/presentationml/2006/main">
  <p:tag name="AS_UNIQUEID" val="3039"/>
</p:tagLst>
</file>

<file path=ppt/tags/tag141.xml><?xml version="1.0" encoding="utf-8"?>
<p:tagLst xmlns:a="http://schemas.openxmlformats.org/drawingml/2006/main" xmlns:r="http://schemas.openxmlformats.org/officeDocument/2006/relationships" xmlns:p="http://schemas.openxmlformats.org/presentationml/2006/main">
  <p:tag name="AS_UNIQUEID" val="451"/>
</p:tagLst>
</file>

<file path=ppt/tags/tag1410.xml><?xml version="1.0" encoding="utf-8"?>
<p:tagLst xmlns:a="http://schemas.openxmlformats.org/drawingml/2006/main" xmlns:r="http://schemas.openxmlformats.org/officeDocument/2006/relationships" xmlns:p="http://schemas.openxmlformats.org/presentationml/2006/main">
  <p:tag name="AS_UNIQUEID" val="3040"/>
</p:tagLst>
</file>

<file path=ppt/tags/tag1411.xml><?xml version="1.0" encoding="utf-8"?>
<p:tagLst xmlns:a="http://schemas.openxmlformats.org/drawingml/2006/main" xmlns:r="http://schemas.openxmlformats.org/officeDocument/2006/relationships" xmlns:p="http://schemas.openxmlformats.org/presentationml/2006/main">
  <p:tag name="AS_UNIQUEID" val="3053"/>
</p:tagLst>
</file>

<file path=ppt/tags/tag1412.xml><?xml version="1.0" encoding="utf-8"?>
<p:tagLst xmlns:a="http://schemas.openxmlformats.org/drawingml/2006/main" xmlns:r="http://schemas.openxmlformats.org/officeDocument/2006/relationships" xmlns:p="http://schemas.openxmlformats.org/presentationml/2006/main">
  <p:tag name="AS_UNIQUEID" val="3054"/>
</p:tagLst>
</file>

<file path=ppt/tags/tag1413.xml><?xml version="1.0" encoding="utf-8"?>
<p:tagLst xmlns:a="http://schemas.openxmlformats.org/drawingml/2006/main" xmlns:r="http://schemas.openxmlformats.org/officeDocument/2006/relationships" xmlns:p="http://schemas.openxmlformats.org/presentationml/2006/main">
  <p:tag name="AS_UNIQUEID" val="3057"/>
</p:tagLst>
</file>

<file path=ppt/tags/tag1414.xml><?xml version="1.0" encoding="utf-8"?>
<p:tagLst xmlns:a="http://schemas.openxmlformats.org/drawingml/2006/main" xmlns:r="http://schemas.openxmlformats.org/officeDocument/2006/relationships" xmlns:p="http://schemas.openxmlformats.org/presentationml/2006/main">
  <p:tag name="AS_UNIQUEID" val="3058"/>
</p:tagLst>
</file>

<file path=ppt/tags/tag1415.xml><?xml version="1.0" encoding="utf-8"?>
<p:tagLst xmlns:a="http://schemas.openxmlformats.org/drawingml/2006/main" xmlns:r="http://schemas.openxmlformats.org/officeDocument/2006/relationships" xmlns:p="http://schemas.openxmlformats.org/presentationml/2006/main">
  <p:tag name="AS_UNIQUEID" val="3055"/>
</p:tagLst>
</file>

<file path=ppt/tags/tag1416.xml><?xml version="1.0" encoding="utf-8"?>
<p:tagLst xmlns:a="http://schemas.openxmlformats.org/drawingml/2006/main" xmlns:r="http://schemas.openxmlformats.org/officeDocument/2006/relationships" xmlns:p="http://schemas.openxmlformats.org/presentationml/2006/main">
  <p:tag name="AS_UNIQUEID" val="3056"/>
</p:tagLst>
</file>

<file path=ppt/tags/tag1417.xml><?xml version="1.0" encoding="utf-8"?>
<p:tagLst xmlns:a="http://schemas.openxmlformats.org/drawingml/2006/main" xmlns:r="http://schemas.openxmlformats.org/officeDocument/2006/relationships" xmlns:p="http://schemas.openxmlformats.org/presentationml/2006/main">
  <p:tag name="AS_UNIQUEID" val="3049"/>
</p:tagLst>
</file>

<file path=ppt/tags/tag1418.xml><?xml version="1.0" encoding="utf-8"?>
<p:tagLst xmlns:a="http://schemas.openxmlformats.org/drawingml/2006/main" xmlns:r="http://schemas.openxmlformats.org/officeDocument/2006/relationships" xmlns:p="http://schemas.openxmlformats.org/presentationml/2006/main">
  <p:tag name="AS_UNIQUEID" val="3050"/>
</p:tagLst>
</file>

<file path=ppt/tags/tag1419.xml><?xml version="1.0" encoding="utf-8"?>
<p:tagLst xmlns:a="http://schemas.openxmlformats.org/drawingml/2006/main" xmlns:r="http://schemas.openxmlformats.org/officeDocument/2006/relationships" xmlns:p="http://schemas.openxmlformats.org/presentationml/2006/main">
  <p:tag name="AS_UNIQUEID" val="3051"/>
</p:tagLst>
</file>

<file path=ppt/tags/tag142.xml><?xml version="1.0" encoding="utf-8"?>
<p:tagLst xmlns:a="http://schemas.openxmlformats.org/drawingml/2006/main" xmlns:r="http://schemas.openxmlformats.org/officeDocument/2006/relationships" xmlns:p="http://schemas.openxmlformats.org/presentationml/2006/main">
  <p:tag name="AS_UNIQUEID" val="453"/>
</p:tagLst>
</file>

<file path=ppt/tags/tag1420.xml><?xml version="1.0" encoding="utf-8"?>
<p:tagLst xmlns:a="http://schemas.openxmlformats.org/drawingml/2006/main" xmlns:r="http://schemas.openxmlformats.org/officeDocument/2006/relationships" xmlns:p="http://schemas.openxmlformats.org/presentationml/2006/main">
  <p:tag name="AS_UNIQUEID" val="3064"/>
</p:tagLst>
</file>

<file path=ppt/tags/tag1421.xml><?xml version="1.0" encoding="utf-8"?>
<p:tagLst xmlns:a="http://schemas.openxmlformats.org/drawingml/2006/main" xmlns:r="http://schemas.openxmlformats.org/officeDocument/2006/relationships" xmlns:p="http://schemas.openxmlformats.org/presentationml/2006/main">
  <p:tag name="AS_UNIQUEID" val="3065"/>
</p:tagLst>
</file>

<file path=ppt/tags/tag1422.xml><?xml version="1.0" encoding="utf-8"?>
<p:tagLst xmlns:a="http://schemas.openxmlformats.org/drawingml/2006/main" xmlns:r="http://schemas.openxmlformats.org/officeDocument/2006/relationships" xmlns:p="http://schemas.openxmlformats.org/presentationml/2006/main">
  <p:tag name="AS_UNIQUEID" val="3068"/>
</p:tagLst>
</file>

<file path=ppt/tags/tag1423.xml><?xml version="1.0" encoding="utf-8"?>
<p:tagLst xmlns:a="http://schemas.openxmlformats.org/drawingml/2006/main" xmlns:r="http://schemas.openxmlformats.org/officeDocument/2006/relationships" xmlns:p="http://schemas.openxmlformats.org/presentationml/2006/main">
  <p:tag name="AS_UNIQUEID" val="3069"/>
</p:tagLst>
</file>

<file path=ppt/tags/tag1424.xml><?xml version="1.0" encoding="utf-8"?>
<p:tagLst xmlns:a="http://schemas.openxmlformats.org/drawingml/2006/main" xmlns:r="http://schemas.openxmlformats.org/officeDocument/2006/relationships" xmlns:p="http://schemas.openxmlformats.org/presentationml/2006/main">
  <p:tag name="AS_UNIQUEID" val="3066"/>
</p:tagLst>
</file>

<file path=ppt/tags/tag1425.xml><?xml version="1.0" encoding="utf-8"?>
<p:tagLst xmlns:a="http://schemas.openxmlformats.org/drawingml/2006/main" xmlns:r="http://schemas.openxmlformats.org/officeDocument/2006/relationships" xmlns:p="http://schemas.openxmlformats.org/presentationml/2006/main">
  <p:tag name="AS_UNIQUEID" val="3067"/>
</p:tagLst>
</file>

<file path=ppt/tags/tag1426.xml><?xml version="1.0" encoding="utf-8"?>
<p:tagLst xmlns:a="http://schemas.openxmlformats.org/drawingml/2006/main" xmlns:r="http://schemas.openxmlformats.org/officeDocument/2006/relationships" xmlns:p="http://schemas.openxmlformats.org/presentationml/2006/main">
  <p:tag name="AS_UNIQUEID" val="3060"/>
</p:tagLst>
</file>

<file path=ppt/tags/tag1427.xml><?xml version="1.0" encoding="utf-8"?>
<p:tagLst xmlns:a="http://schemas.openxmlformats.org/drawingml/2006/main" xmlns:r="http://schemas.openxmlformats.org/officeDocument/2006/relationships" xmlns:p="http://schemas.openxmlformats.org/presentationml/2006/main">
  <p:tag name="AS_UNIQUEID" val="3061"/>
</p:tagLst>
</file>

<file path=ppt/tags/tag1428.xml><?xml version="1.0" encoding="utf-8"?>
<p:tagLst xmlns:a="http://schemas.openxmlformats.org/drawingml/2006/main" xmlns:r="http://schemas.openxmlformats.org/officeDocument/2006/relationships" xmlns:p="http://schemas.openxmlformats.org/presentationml/2006/main">
  <p:tag name="AS_UNIQUEID" val="3062"/>
</p:tagLst>
</file>

<file path=ppt/tags/tag1429.xml><?xml version="1.0" encoding="utf-8"?>
<p:tagLst xmlns:a="http://schemas.openxmlformats.org/drawingml/2006/main" xmlns:r="http://schemas.openxmlformats.org/officeDocument/2006/relationships" xmlns:p="http://schemas.openxmlformats.org/presentationml/2006/main">
  <p:tag name="AS_UNIQUEID" val="3075"/>
</p:tagLst>
</file>

<file path=ppt/tags/tag143.xml><?xml version="1.0" encoding="utf-8"?>
<p:tagLst xmlns:a="http://schemas.openxmlformats.org/drawingml/2006/main" xmlns:r="http://schemas.openxmlformats.org/officeDocument/2006/relationships" xmlns:p="http://schemas.openxmlformats.org/presentationml/2006/main">
  <p:tag name="AS_UNIQUEID" val="454"/>
</p:tagLst>
</file>

<file path=ppt/tags/tag1430.xml><?xml version="1.0" encoding="utf-8"?>
<p:tagLst xmlns:a="http://schemas.openxmlformats.org/drawingml/2006/main" xmlns:r="http://schemas.openxmlformats.org/officeDocument/2006/relationships" xmlns:p="http://schemas.openxmlformats.org/presentationml/2006/main">
  <p:tag name="AS_UNIQUEID" val="3076"/>
</p:tagLst>
</file>

<file path=ppt/tags/tag1431.xml><?xml version="1.0" encoding="utf-8"?>
<p:tagLst xmlns:a="http://schemas.openxmlformats.org/drawingml/2006/main" xmlns:r="http://schemas.openxmlformats.org/officeDocument/2006/relationships" xmlns:p="http://schemas.openxmlformats.org/presentationml/2006/main">
  <p:tag name="AS_UNIQUEID" val="3079"/>
</p:tagLst>
</file>

<file path=ppt/tags/tag1432.xml><?xml version="1.0" encoding="utf-8"?>
<p:tagLst xmlns:a="http://schemas.openxmlformats.org/drawingml/2006/main" xmlns:r="http://schemas.openxmlformats.org/officeDocument/2006/relationships" xmlns:p="http://schemas.openxmlformats.org/presentationml/2006/main">
  <p:tag name="AS_UNIQUEID" val="3080"/>
</p:tagLst>
</file>

<file path=ppt/tags/tag1433.xml><?xml version="1.0" encoding="utf-8"?>
<p:tagLst xmlns:a="http://schemas.openxmlformats.org/drawingml/2006/main" xmlns:r="http://schemas.openxmlformats.org/officeDocument/2006/relationships" xmlns:p="http://schemas.openxmlformats.org/presentationml/2006/main">
  <p:tag name="AS_UNIQUEID" val="3077"/>
</p:tagLst>
</file>

<file path=ppt/tags/tag1434.xml><?xml version="1.0" encoding="utf-8"?>
<p:tagLst xmlns:a="http://schemas.openxmlformats.org/drawingml/2006/main" xmlns:r="http://schemas.openxmlformats.org/officeDocument/2006/relationships" xmlns:p="http://schemas.openxmlformats.org/presentationml/2006/main">
  <p:tag name="AS_UNIQUEID" val="3078"/>
</p:tagLst>
</file>

<file path=ppt/tags/tag1435.xml><?xml version="1.0" encoding="utf-8"?>
<p:tagLst xmlns:a="http://schemas.openxmlformats.org/drawingml/2006/main" xmlns:r="http://schemas.openxmlformats.org/officeDocument/2006/relationships" xmlns:p="http://schemas.openxmlformats.org/presentationml/2006/main">
  <p:tag name="AS_UNIQUEID" val="3071"/>
</p:tagLst>
</file>

<file path=ppt/tags/tag1436.xml><?xml version="1.0" encoding="utf-8"?>
<p:tagLst xmlns:a="http://schemas.openxmlformats.org/drawingml/2006/main" xmlns:r="http://schemas.openxmlformats.org/officeDocument/2006/relationships" xmlns:p="http://schemas.openxmlformats.org/presentationml/2006/main">
  <p:tag name="AS_UNIQUEID" val="3072"/>
</p:tagLst>
</file>

<file path=ppt/tags/tag1437.xml><?xml version="1.0" encoding="utf-8"?>
<p:tagLst xmlns:a="http://schemas.openxmlformats.org/drawingml/2006/main" xmlns:r="http://schemas.openxmlformats.org/officeDocument/2006/relationships" xmlns:p="http://schemas.openxmlformats.org/presentationml/2006/main">
  <p:tag name="AS_UNIQUEID" val="3073"/>
</p:tagLst>
</file>

<file path=ppt/tags/tag1438.xml><?xml version="1.0" encoding="utf-8"?>
<p:tagLst xmlns:a="http://schemas.openxmlformats.org/drawingml/2006/main" xmlns:r="http://schemas.openxmlformats.org/officeDocument/2006/relationships" xmlns:p="http://schemas.openxmlformats.org/presentationml/2006/main">
  <p:tag name="AS_UNIQUEID" val="3086"/>
</p:tagLst>
</file>

<file path=ppt/tags/tag1439.xml><?xml version="1.0" encoding="utf-8"?>
<p:tagLst xmlns:a="http://schemas.openxmlformats.org/drawingml/2006/main" xmlns:r="http://schemas.openxmlformats.org/officeDocument/2006/relationships" xmlns:p="http://schemas.openxmlformats.org/presentationml/2006/main">
  <p:tag name="AS_UNIQUEID" val="3087"/>
</p:tagLst>
</file>

<file path=ppt/tags/tag144.xml><?xml version="1.0" encoding="utf-8"?>
<p:tagLst xmlns:a="http://schemas.openxmlformats.org/drawingml/2006/main" xmlns:r="http://schemas.openxmlformats.org/officeDocument/2006/relationships" xmlns:p="http://schemas.openxmlformats.org/presentationml/2006/main">
  <p:tag name="AS_UNIQUEID" val="455"/>
</p:tagLst>
</file>

<file path=ppt/tags/tag1440.xml><?xml version="1.0" encoding="utf-8"?>
<p:tagLst xmlns:a="http://schemas.openxmlformats.org/drawingml/2006/main" xmlns:r="http://schemas.openxmlformats.org/officeDocument/2006/relationships" xmlns:p="http://schemas.openxmlformats.org/presentationml/2006/main">
  <p:tag name="AS_UNIQUEID" val="3090"/>
</p:tagLst>
</file>

<file path=ppt/tags/tag1441.xml><?xml version="1.0" encoding="utf-8"?>
<p:tagLst xmlns:a="http://schemas.openxmlformats.org/drawingml/2006/main" xmlns:r="http://schemas.openxmlformats.org/officeDocument/2006/relationships" xmlns:p="http://schemas.openxmlformats.org/presentationml/2006/main">
  <p:tag name="AS_UNIQUEID" val="3091"/>
</p:tagLst>
</file>

<file path=ppt/tags/tag1442.xml><?xml version="1.0" encoding="utf-8"?>
<p:tagLst xmlns:a="http://schemas.openxmlformats.org/drawingml/2006/main" xmlns:r="http://schemas.openxmlformats.org/officeDocument/2006/relationships" xmlns:p="http://schemas.openxmlformats.org/presentationml/2006/main">
  <p:tag name="AS_UNIQUEID" val="3088"/>
</p:tagLst>
</file>

<file path=ppt/tags/tag1443.xml><?xml version="1.0" encoding="utf-8"?>
<p:tagLst xmlns:a="http://schemas.openxmlformats.org/drawingml/2006/main" xmlns:r="http://schemas.openxmlformats.org/officeDocument/2006/relationships" xmlns:p="http://schemas.openxmlformats.org/presentationml/2006/main">
  <p:tag name="AS_UNIQUEID" val="3089"/>
</p:tagLst>
</file>

<file path=ppt/tags/tag1444.xml><?xml version="1.0" encoding="utf-8"?>
<p:tagLst xmlns:a="http://schemas.openxmlformats.org/drawingml/2006/main" xmlns:r="http://schemas.openxmlformats.org/officeDocument/2006/relationships" xmlns:p="http://schemas.openxmlformats.org/presentationml/2006/main">
  <p:tag name="AS_UNIQUEID" val="3082"/>
</p:tagLst>
</file>

<file path=ppt/tags/tag1445.xml><?xml version="1.0" encoding="utf-8"?>
<p:tagLst xmlns:a="http://schemas.openxmlformats.org/drawingml/2006/main" xmlns:r="http://schemas.openxmlformats.org/officeDocument/2006/relationships" xmlns:p="http://schemas.openxmlformats.org/presentationml/2006/main">
  <p:tag name="AS_UNIQUEID" val="3083"/>
</p:tagLst>
</file>

<file path=ppt/tags/tag1446.xml><?xml version="1.0" encoding="utf-8"?>
<p:tagLst xmlns:a="http://schemas.openxmlformats.org/drawingml/2006/main" xmlns:r="http://schemas.openxmlformats.org/officeDocument/2006/relationships" xmlns:p="http://schemas.openxmlformats.org/presentationml/2006/main">
  <p:tag name="AS_UNIQUEID" val="3084"/>
</p:tagLst>
</file>

<file path=ppt/tags/tag1447.xml><?xml version="1.0" encoding="utf-8"?>
<p:tagLst xmlns:a="http://schemas.openxmlformats.org/drawingml/2006/main" xmlns:r="http://schemas.openxmlformats.org/officeDocument/2006/relationships" xmlns:p="http://schemas.openxmlformats.org/presentationml/2006/main">
  <p:tag name="AS_UNIQUEID" val="3097"/>
</p:tagLst>
</file>

<file path=ppt/tags/tag1448.xml><?xml version="1.0" encoding="utf-8"?>
<p:tagLst xmlns:a="http://schemas.openxmlformats.org/drawingml/2006/main" xmlns:r="http://schemas.openxmlformats.org/officeDocument/2006/relationships" xmlns:p="http://schemas.openxmlformats.org/presentationml/2006/main">
  <p:tag name="AS_UNIQUEID" val="3098"/>
</p:tagLst>
</file>

<file path=ppt/tags/tag1449.xml><?xml version="1.0" encoding="utf-8"?>
<p:tagLst xmlns:a="http://schemas.openxmlformats.org/drawingml/2006/main" xmlns:r="http://schemas.openxmlformats.org/officeDocument/2006/relationships" xmlns:p="http://schemas.openxmlformats.org/presentationml/2006/main">
  <p:tag name="AS_UNIQUEID" val="3101"/>
</p:tagLst>
</file>

<file path=ppt/tags/tag145.xml><?xml version="1.0" encoding="utf-8"?>
<p:tagLst xmlns:a="http://schemas.openxmlformats.org/drawingml/2006/main" xmlns:r="http://schemas.openxmlformats.org/officeDocument/2006/relationships" xmlns:p="http://schemas.openxmlformats.org/presentationml/2006/main">
  <p:tag name="AS_UNIQUEID" val="456"/>
</p:tagLst>
</file>

<file path=ppt/tags/tag1450.xml><?xml version="1.0" encoding="utf-8"?>
<p:tagLst xmlns:a="http://schemas.openxmlformats.org/drawingml/2006/main" xmlns:r="http://schemas.openxmlformats.org/officeDocument/2006/relationships" xmlns:p="http://schemas.openxmlformats.org/presentationml/2006/main">
  <p:tag name="AS_UNIQUEID" val="3102"/>
</p:tagLst>
</file>

<file path=ppt/tags/tag1451.xml><?xml version="1.0" encoding="utf-8"?>
<p:tagLst xmlns:a="http://schemas.openxmlformats.org/drawingml/2006/main" xmlns:r="http://schemas.openxmlformats.org/officeDocument/2006/relationships" xmlns:p="http://schemas.openxmlformats.org/presentationml/2006/main">
  <p:tag name="AS_UNIQUEID" val="3099"/>
</p:tagLst>
</file>

<file path=ppt/tags/tag1452.xml><?xml version="1.0" encoding="utf-8"?>
<p:tagLst xmlns:a="http://schemas.openxmlformats.org/drawingml/2006/main" xmlns:r="http://schemas.openxmlformats.org/officeDocument/2006/relationships" xmlns:p="http://schemas.openxmlformats.org/presentationml/2006/main">
  <p:tag name="AS_UNIQUEID" val="3100"/>
</p:tagLst>
</file>

<file path=ppt/tags/tag1453.xml><?xml version="1.0" encoding="utf-8"?>
<p:tagLst xmlns:a="http://schemas.openxmlformats.org/drawingml/2006/main" xmlns:r="http://schemas.openxmlformats.org/officeDocument/2006/relationships" xmlns:p="http://schemas.openxmlformats.org/presentationml/2006/main">
  <p:tag name="AS_UNIQUEID" val="3093"/>
</p:tagLst>
</file>

<file path=ppt/tags/tag1454.xml><?xml version="1.0" encoding="utf-8"?>
<p:tagLst xmlns:a="http://schemas.openxmlformats.org/drawingml/2006/main" xmlns:r="http://schemas.openxmlformats.org/officeDocument/2006/relationships" xmlns:p="http://schemas.openxmlformats.org/presentationml/2006/main">
  <p:tag name="AS_UNIQUEID" val="3094"/>
</p:tagLst>
</file>

<file path=ppt/tags/tag1455.xml><?xml version="1.0" encoding="utf-8"?>
<p:tagLst xmlns:a="http://schemas.openxmlformats.org/drawingml/2006/main" xmlns:r="http://schemas.openxmlformats.org/officeDocument/2006/relationships" xmlns:p="http://schemas.openxmlformats.org/presentationml/2006/main">
  <p:tag name="AS_UNIQUEID" val="3095"/>
</p:tagLst>
</file>

<file path=ppt/tags/tag1456.xml><?xml version="1.0" encoding="utf-8"?>
<p:tagLst xmlns:a="http://schemas.openxmlformats.org/drawingml/2006/main" xmlns:r="http://schemas.openxmlformats.org/officeDocument/2006/relationships" xmlns:p="http://schemas.openxmlformats.org/presentationml/2006/main">
  <p:tag name="AS_UNIQUEID" val="3108"/>
</p:tagLst>
</file>

<file path=ppt/tags/tag1457.xml><?xml version="1.0" encoding="utf-8"?>
<p:tagLst xmlns:a="http://schemas.openxmlformats.org/drawingml/2006/main" xmlns:r="http://schemas.openxmlformats.org/officeDocument/2006/relationships" xmlns:p="http://schemas.openxmlformats.org/presentationml/2006/main">
  <p:tag name="AS_UNIQUEID" val="3109"/>
</p:tagLst>
</file>

<file path=ppt/tags/tag1458.xml><?xml version="1.0" encoding="utf-8"?>
<p:tagLst xmlns:a="http://schemas.openxmlformats.org/drawingml/2006/main" xmlns:r="http://schemas.openxmlformats.org/officeDocument/2006/relationships" xmlns:p="http://schemas.openxmlformats.org/presentationml/2006/main">
  <p:tag name="AS_UNIQUEID" val="3112"/>
</p:tagLst>
</file>

<file path=ppt/tags/tag1459.xml><?xml version="1.0" encoding="utf-8"?>
<p:tagLst xmlns:a="http://schemas.openxmlformats.org/drawingml/2006/main" xmlns:r="http://schemas.openxmlformats.org/officeDocument/2006/relationships" xmlns:p="http://schemas.openxmlformats.org/presentationml/2006/main">
  <p:tag name="AS_UNIQUEID" val="3113"/>
</p:tagLst>
</file>

<file path=ppt/tags/tag146.xml><?xml version="1.0" encoding="utf-8"?>
<p:tagLst xmlns:a="http://schemas.openxmlformats.org/drawingml/2006/main" xmlns:r="http://schemas.openxmlformats.org/officeDocument/2006/relationships" xmlns:p="http://schemas.openxmlformats.org/presentationml/2006/main">
  <p:tag name="AS_UNIQUEID" val="458"/>
</p:tagLst>
</file>

<file path=ppt/tags/tag1460.xml><?xml version="1.0" encoding="utf-8"?>
<p:tagLst xmlns:a="http://schemas.openxmlformats.org/drawingml/2006/main" xmlns:r="http://schemas.openxmlformats.org/officeDocument/2006/relationships" xmlns:p="http://schemas.openxmlformats.org/presentationml/2006/main">
  <p:tag name="AS_UNIQUEID" val="3110"/>
</p:tagLst>
</file>

<file path=ppt/tags/tag1461.xml><?xml version="1.0" encoding="utf-8"?>
<p:tagLst xmlns:a="http://schemas.openxmlformats.org/drawingml/2006/main" xmlns:r="http://schemas.openxmlformats.org/officeDocument/2006/relationships" xmlns:p="http://schemas.openxmlformats.org/presentationml/2006/main">
  <p:tag name="AS_UNIQUEID" val="3111"/>
</p:tagLst>
</file>

<file path=ppt/tags/tag1462.xml><?xml version="1.0" encoding="utf-8"?>
<p:tagLst xmlns:a="http://schemas.openxmlformats.org/drawingml/2006/main" xmlns:r="http://schemas.openxmlformats.org/officeDocument/2006/relationships" xmlns:p="http://schemas.openxmlformats.org/presentationml/2006/main">
  <p:tag name="AS_UNIQUEID" val="3104"/>
</p:tagLst>
</file>

<file path=ppt/tags/tag1463.xml><?xml version="1.0" encoding="utf-8"?>
<p:tagLst xmlns:a="http://schemas.openxmlformats.org/drawingml/2006/main" xmlns:r="http://schemas.openxmlformats.org/officeDocument/2006/relationships" xmlns:p="http://schemas.openxmlformats.org/presentationml/2006/main">
  <p:tag name="AS_UNIQUEID" val="3105"/>
</p:tagLst>
</file>

<file path=ppt/tags/tag1464.xml><?xml version="1.0" encoding="utf-8"?>
<p:tagLst xmlns:a="http://schemas.openxmlformats.org/drawingml/2006/main" xmlns:r="http://schemas.openxmlformats.org/officeDocument/2006/relationships" xmlns:p="http://schemas.openxmlformats.org/presentationml/2006/main">
  <p:tag name="AS_UNIQUEID" val="3106"/>
</p:tagLst>
</file>

<file path=ppt/tags/tag1465.xml><?xml version="1.0" encoding="utf-8"?>
<p:tagLst xmlns:a="http://schemas.openxmlformats.org/drawingml/2006/main" xmlns:r="http://schemas.openxmlformats.org/officeDocument/2006/relationships" xmlns:p="http://schemas.openxmlformats.org/presentationml/2006/main">
  <p:tag name="AS_UNIQUEID" val="3119"/>
</p:tagLst>
</file>

<file path=ppt/tags/tag1466.xml><?xml version="1.0" encoding="utf-8"?>
<p:tagLst xmlns:a="http://schemas.openxmlformats.org/drawingml/2006/main" xmlns:r="http://schemas.openxmlformats.org/officeDocument/2006/relationships" xmlns:p="http://schemas.openxmlformats.org/presentationml/2006/main">
  <p:tag name="AS_UNIQUEID" val="3120"/>
</p:tagLst>
</file>

<file path=ppt/tags/tag1467.xml><?xml version="1.0" encoding="utf-8"?>
<p:tagLst xmlns:a="http://schemas.openxmlformats.org/drawingml/2006/main" xmlns:r="http://schemas.openxmlformats.org/officeDocument/2006/relationships" xmlns:p="http://schemas.openxmlformats.org/presentationml/2006/main">
  <p:tag name="AS_UNIQUEID" val="3123"/>
</p:tagLst>
</file>

<file path=ppt/tags/tag1468.xml><?xml version="1.0" encoding="utf-8"?>
<p:tagLst xmlns:a="http://schemas.openxmlformats.org/drawingml/2006/main" xmlns:r="http://schemas.openxmlformats.org/officeDocument/2006/relationships" xmlns:p="http://schemas.openxmlformats.org/presentationml/2006/main">
  <p:tag name="AS_UNIQUEID" val="3124"/>
</p:tagLst>
</file>

<file path=ppt/tags/tag1469.xml><?xml version="1.0" encoding="utf-8"?>
<p:tagLst xmlns:a="http://schemas.openxmlformats.org/drawingml/2006/main" xmlns:r="http://schemas.openxmlformats.org/officeDocument/2006/relationships" xmlns:p="http://schemas.openxmlformats.org/presentationml/2006/main">
  <p:tag name="AS_UNIQUEID" val="3121"/>
</p:tagLst>
</file>

<file path=ppt/tags/tag147.xml><?xml version="1.0" encoding="utf-8"?>
<p:tagLst xmlns:a="http://schemas.openxmlformats.org/drawingml/2006/main" xmlns:r="http://schemas.openxmlformats.org/officeDocument/2006/relationships" xmlns:p="http://schemas.openxmlformats.org/presentationml/2006/main">
  <p:tag name="AS_UNIQUEID" val="459"/>
</p:tagLst>
</file>

<file path=ppt/tags/tag1470.xml><?xml version="1.0" encoding="utf-8"?>
<p:tagLst xmlns:a="http://schemas.openxmlformats.org/drawingml/2006/main" xmlns:r="http://schemas.openxmlformats.org/officeDocument/2006/relationships" xmlns:p="http://schemas.openxmlformats.org/presentationml/2006/main">
  <p:tag name="AS_UNIQUEID" val="3122"/>
</p:tagLst>
</file>

<file path=ppt/tags/tag1471.xml><?xml version="1.0" encoding="utf-8"?>
<p:tagLst xmlns:a="http://schemas.openxmlformats.org/drawingml/2006/main" xmlns:r="http://schemas.openxmlformats.org/officeDocument/2006/relationships" xmlns:p="http://schemas.openxmlformats.org/presentationml/2006/main">
  <p:tag name="AS_UNIQUEID" val="3115"/>
</p:tagLst>
</file>

<file path=ppt/tags/tag1472.xml><?xml version="1.0" encoding="utf-8"?>
<p:tagLst xmlns:a="http://schemas.openxmlformats.org/drawingml/2006/main" xmlns:r="http://schemas.openxmlformats.org/officeDocument/2006/relationships" xmlns:p="http://schemas.openxmlformats.org/presentationml/2006/main">
  <p:tag name="AS_UNIQUEID" val="3116"/>
</p:tagLst>
</file>

<file path=ppt/tags/tag1473.xml><?xml version="1.0" encoding="utf-8"?>
<p:tagLst xmlns:a="http://schemas.openxmlformats.org/drawingml/2006/main" xmlns:r="http://schemas.openxmlformats.org/officeDocument/2006/relationships" xmlns:p="http://schemas.openxmlformats.org/presentationml/2006/main">
  <p:tag name="AS_UNIQUEID" val="3117"/>
</p:tagLst>
</file>

<file path=ppt/tags/tag1474.xml><?xml version="1.0" encoding="utf-8"?>
<p:tagLst xmlns:a="http://schemas.openxmlformats.org/drawingml/2006/main" xmlns:r="http://schemas.openxmlformats.org/officeDocument/2006/relationships" xmlns:p="http://schemas.openxmlformats.org/presentationml/2006/main">
  <p:tag name="AS_UNIQUEID" val="3130"/>
</p:tagLst>
</file>

<file path=ppt/tags/tag1475.xml><?xml version="1.0" encoding="utf-8"?>
<p:tagLst xmlns:a="http://schemas.openxmlformats.org/drawingml/2006/main" xmlns:r="http://schemas.openxmlformats.org/officeDocument/2006/relationships" xmlns:p="http://schemas.openxmlformats.org/presentationml/2006/main">
  <p:tag name="AS_UNIQUEID" val="3131"/>
</p:tagLst>
</file>

<file path=ppt/tags/tag1476.xml><?xml version="1.0" encoding="utf-8"?>
<p:tagLst xmlns:a="http://schemas.openxmlformats.org/drawingml/2006/main" xmlns:r="http://schemas.openxmlformats.org/officeDocument/2006/relationships" xmlns:p="http://schemas.openxmlformats.org/presentationml/2006/main">
  <p:tag name="AS_UNIQUEID" val="3134"/>
</p:tagLst>
</file>

<file path=ppt/tags/tag1477.xml><?xml version="1.0" encoding="utf-8"?>
<p:tagLst xmlns:a="http://schemas.openxmlformats.org/drawingml/2006/main" xmlns:r="http://schemas.openxmlformats.org/officeDocument/2006/relationships" xmlns:p="http://schemas.openxmlformats.org/presentationml/2006/main">
  <p:tag name="AS_UNIQUEID" val="3135"/>
</p:tagLst>
</file>

<file path=ppt/tags/tag1478.xml><?xml version="1.0" encoding="utf-8"?>
<p:tagLst xmlns:a="http://schemas.openxmlformats.org/drawingml/2006/main" xmlns:r="http://schemas.openxmlformats.org/officeDocument/2006/relationships" xmlns:p="http://schemas.openxmlformats.org/presentationml/2006/main">
  <p:tag name="AS_UNIQUEID" val="3132"/>
</p:tagLst>
</file>

<file path=ppt/tags/tag1479.xml><?xml version="1.0" encoding="utf-8"?>
<p:tagLst xmlns:a="http://schemas.openxmlformats.org/drawingml/2006/main" xmlns:r="http://schemas.openxmlformats.org/officeDocument/2006/relationships" xmlns:p="http://schemas.openxmlformats.org/presentationml/2006/main">
  <p:tag name="AS_UNIQUEID" val="3133"/>
</p:tagLst>
</file>

<file path=ppt/tags/tag148.xml><?xml version="1.0" encoding="utf-8"?>
<p:tagLst xmlns:a="http://schemas.openxmlformats.org/drawingml/2006/main" xmlns:r="http://schemas.openxmlformats.org/officeDocument/2006/relationships" xmlns:p="http://schemas.openxmlformats.org/presentationml/2006/main">
  <p:tag name="AS_UNIQUEID" val="460"/>
</p:tagLst>
</file>

<file path=ppt/tags/tag1480.xml><?xml version="1.0" encoding="utf-8"?>
<p:tagLst xmlns:a="http://schemas.openxmlformats.org/drawingml/2006/main" xmlns:r="http://schemas.openxmlformats.org/officeDocument/2006/relationships" xmlns:p="http://schemas.openxmlformats.org/presentationml/2006/main">
  <p:tag name="AS_UNIQUEID" val="3126"/>
</p:tagLst>
</file>

<file path=ppt/tags/tag1481.xml><?xml version="1.0" encoding="utf-8"?>
<p:tagLst xmlns:a="http://schemas.openxmlformats.org/drawingml/2006/main" xmlns:r="http://schemas.openxmlformats.org/officeDocument/2006/relationships" xmlns:p="http://schemas.openxmlformats.org/presentationml/2006/main">
  <p:tag name="AS_UNIQUEID" val="3127"/>
</p:tagLst>
</file>

<file path=ppt/tags/tag1482.xml><?xml version="1.0" encoding="utf-8"?>
<p:tagLst xmlns:a="http://schemas.openxmlformats.org/drawingml/2006/main" xmlns:r="http://schemas.openxmlformats.org/officeDocument/2006/relationships" xmlns:p="http://schemas.openxmlformats.org/presentationml/2006/main">
  <p:tag name="AS_UNIQUEID" val="3128"/>
</p:tagLst>
</file>

<file path=ppt/tags/tag1483.xml><?xml version="1.0" encoding="utf-8"?>
<p:tagLst xmlns:a="http://schemas.openxmlformats.org/drawingml/2006/main" xmlns:r="http://schemas.openxmlformats.org/officeDocument/2006/relationships" xmlns:p="http://schemas.openxmlformats.org/presentationml/2006/main">
  <p:tag name="AS_UNIQUEID" val="3141"/>
</p:tagLst>
</file>

<file path=ppt/tags/tag1484.xml><?xml version="1.0" encoding="utf-8"?>
<p:tagLst xmlns:a="http://schemas.openxmlformats.org/drawingml/2006/main" xmlns:r="http://schemas.openxmlformats.org/officeDocument/2006/relationships" xmlns:p="http://schemas.openxmlformats.org/presentationml/2006/main">
  <p:tag name="AS_UNIQUEID" val="3142"/>
</p:tagLst>
</file>

<file path=ppt/tags/tag1485.xml><?xml version="1.0" encoding="utf-8"?>
<p:tagLst xmlns:a="http://schemas.openxmlformats.org/drawingml/2006/main" xmlns:r="http://schemas.openxmlformats.org/officeDocument/2006/relationships" xmlns:p="http://schemas.openxmlformats.org/presentationml/2006/main">
  <p:tag name="AS_UNIQUEID" val="3145"/>
</p:tagLst>
</file>

<file path=ppt/tags/tag1486.xml><?xml version="1.0" encoding="utf-8"?>
<p:tagLst xmlns:a="http://schemas.openxmlformats.org/drawingml/2006/main" xmlns:r="http://schemas.openxmlformats.org/officeDocument/2006/relationships" xmlns:p="http://schemas.openxmlformats.org/presentationml/2006/main">
  <p:tag name="AS_UNIQUEID" val="3146"/>
</p:tagLst>
</file>

<file path=ppt/tags/tag1487.xml><?xml version="1.0" encoding="utf-8"?>
<p:tagLst xmlns:a="http://schemas.openxmlformats.org/drawingml/2006/main" xmlns:r="http://schemas.openxmlformats.org/officeDocument/2006/relationships" xmlns:p="http://schemas.openxmlformats.org/presentationml/2006/main">
  <p:tag name="AS_UNIQUEID" val="3143"/>
</p:tagLst>
</file>

<file path=ppt/tags/tag1488.xml><?xml version="1.0" encoding="utf-8"?>
<p:tagLst xmlns:a="http://schemas.openxmlformats.org/drawingml/2006/main" xmlns:r="http://schemas.openxmlformats.org/officeDocument/2006/relationships" xmlns:p="http://schemas.openxmlformats.org/presentationml/2006/main">
  <p:tag name="AS_UNIQUEID" val="3144"/>
</p:tagLst>
</file>

<file path=ppt/tags/tag1489.xml><?xml version="1.0" encoding="utf-8"?>
<p:tagLst xmlns:a="http://schemas.openxmlformats.org/drawingml/2006/main" xmlns:r="http://schemas.openxmlformats.org/officeDocument/2006/relationships" xmlns:p="http://schemas.openxmlformats.org/presentationml/2006/main">
  <p:tag name="AS_UNIQUEID" val="3137"/>
</p:tagLst>
</file>

<file path=ppt/tags/tag149.xml><?xml version="1.0" encoding="utf-8"?>
<p:tagLst xmlns:a="http://schemas.openxmlformats.org/drawingml/2006/main" xmlns:r="http://schemas.openxmlformats.org/officeDocument/2006/relationships" xmlns:p="http://schemas.openxmlformats.org/presentationml/2006/main">
  <p:tag name="AS_UNIQUEID" val="461"/>
</p:tagLst>
</file>

<file path=ppt/tags/tag1490.xml><?xml version="1.0" encoding="utf-8"?>
<p:tagLst xmlns:a="http://schemas.openxmlformats.org/drawingml/2006/main" xmlns:r="http://schemas.openxmlformats.org/officeDocument/2006/relationships" xmlns:p="http://schemas.openxmlformats.org/presentationml/2006/main">
  <p:tag name="AS_UNIQUEID" val="3138"/>
</p:tagLst>
</file>

<file path=ppt/tags/tag1491.xml><?xml version="1.0" encoding="utf-8"?>
<p:tagLst xmlns:a="http://schemas.openxmlformats.org/drawingml/2006/main" xmlns:r="http://schemas.openxmlformats.org/officeDocument/2006/relationships" xmlns:p="http://schemas.openxmlformats.org/presentationml/2006/main">
  <p:tag name="AS_UNIQUEID" val="3139"/>
</p:tagLst>
</file>

<file path=ppt/tags/tag1492.xml><?xml version="1.0" encoding="utf-8"?>
<p:tagLst xmlns:a="http://schemas.openxmlformats.org/drawingml/2006/main" xmlns:r="http://schemas.openxmlformats.org/officeDocument/2006/relationships" xmlns:p="http://schemas.openxmlformats.org/presentationml/2006/main">
  <p:tag name="AS_UNIQUEID" val="3152"/>
</p:tagLst>
</file>

<file path=ppt/tags/tag1493.xml><?xml version="1.0" encoding="utf-8"?>
<p:tagLst xmlns:a="http://schemas.openxmlformats.org/drawingml/2006/main" xmlns:r="http://schemas.openxmlformats.org/officeDocument/2006/relationships" xmlns:p="http://schemas.openxmlformats.org/presentationml/2006/main">
  <p:tag name="AS_UNIQUEID" val="3153"/>
</p:tagLst>
</file>

<file path=ppt/tags/tag1494.xml><?xml version="1.0" encoding="utf-8"?>
<p:tagLst xmlns:a="http://schemas.openxmlformats.org/drawingml/2006/main" xmlns:r="http://schemas.openxmlformats.org/officeDocument/2006/relationships" xmlns:p="http://schemas.openxmlformats.org/presentationml/2006/main">
  <p:tag name="AS_UNIQUEID" val="3156"/>
</p:tagLst>
</file>

<file path=ppt/tags/tag1495.xml><?xml version="1.0" encoding="utf-8"?>
<p:tagLst xmlns:a="http://schemas.openxmlformats.org/drawingml/2006/main" xmlns:r="http://schemas.openxmlformats.org/officeDocument/2006/relationships" xmlns:p="http://schemas.openxmlformats.org/presentationml/2006/main">
  <p:tag name="AS_UNIQUEID" val="3157"/>
</p:tagLst>
</file>

<file path=ppt/tags/tag1496.xml><?xml version="1.0" encoding="utf-8"?>
<p:tagLst xmlns:a="http://schemas.openxmlformats.org/drawingml/2006/main" xmlns:r="http://schemas.openxmlformats.org/officeDocument/2006/relationships" xmlns:p="http://schemas.openxmlformats.org/presentationml/2006/main">
  <p:tag name="AS_UNIQUEID" val="3154"/>
</p:tagLst>
</file>

<file path=ppt/tags/tag1497.xml><?xml version="1.0" encoding="utf-8"?>
<p:tagLst xmlns:a="http://schemas.openxmlformats.org/drawingml/2006/main" xmlns:r="http://schemas.openxmlformats.org/officeDocument/2006/relationships" xmlns:p="http://schemas.openxmlformats.org/presentationml/2006/main">
  <p:tag name="AS_UNIQUEID" val="3155"/>
</p:tagLst>
</file>

<file path=ppt/tags/tag1498.xml><?xml version="1.0" encoding="utf-8"?>
<p:tagLst xmlns:a="http://schemas.openxmlformats.org/drawingml/2006/main" xmlns:r="http://schemas.openxmlformats.org/officeDocument/2006/relationships" xmlns:p="http://schemas.openxmlformats.org/presentationml/2006/main">
  <p:tag name="AS_UNIQUEID" val="3148"/>
</p:tagLst>
</file>

<file path=ppt/tags/tag1499.xml><?xml version="1.0" encoding="utf-8"?>
<p:tagLst xmlns:a="http://schemas.openxmlformats.org/drawingml/2006/main" xmlns:r="http://schemas.openxmlformats.org/officeDocument/2006/relationships" xmlns:p="http://schemas.openxmlformats.org/presentationml/2006/main">
  <p:tag name="AS_UNIQUEID" val="3149"/>
</p:tagLst>
</file>

<file path=ppt/tags/tag15.xml><?xml version="1.0" encoding="utf-8"?>
<p:tagLst xmlns:a="http://schemas.openxmlformats.org/drawingml/2006/main" xmlns:r="http://schemas.openxmlformats.org/officeDocument/2006/relationships" xmlns:p="http://schemas.openxmlformats.org/presentationml/2006/main">
  <p:tag name="AS_UNIQUEID" val="157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AS_UNIQUEID" val="463"/>
</p:tagLst>
</file>

<file path=ppt/tags/tag1500.xml><?xml version="1.0" encoding="utf-8"?>
<p:tagLst xmlns:a="http://schemas.openxmlformats.org/drawingml/2006/main" xmlns:r="http://schemas.openxmlformats.org/officeDocument/2006/relationships" xmlns:p="http://schemas.openxmlformats.org/presentationml/2006/main">
  <p:tag name="AS_UNIQUEID" val="3150"/>
</p:tagLst>
</file>

<file path=ppt/tags/tag1501.xml><?xml version="1.0" encoding="utf-8"?>
<p:tagLst xmlns:a="http://schemas.openxmlformats.org/drawingml/2006/main" xmlns:r="http://schemas.openxmlformats.org/officeDocument/2006/relationships" xmlns:p="http://schemas.openxmlformats.org/presentationml/2006/main">
  <p:tag name="AS_UNIQUEID" val="3163"/>
</p:tagLst>
</file>

<file path=ppt/tags/tag1502.xml><?xml version="1.0" encoding="utf-8"?>
<p:tagLst xmlns:a="http://schemas.openxmlformats.org/drawingml/2006/main" xmlns:r="http://schemas.openxmlformats.org/officeDocument/2006/relationships" xmlns:p="http://schemas.openxmlformats.org/presentationml/2006/main">
  <p:tag name="AS_UNIQUEID" val="3164"/>
</p:tagLst>
</file>

<file path=ppt/tags/tag1503.xml><?xml version="1.0" encoding="utf-8"?>
<p:tagLst xmlns:a="http://schemas.openxmlformats.org/drawingml/2006/main" xmlns:r="http://schemas.openxmlformats.org/officeDocument/2006/relationships" xmlns:p="http://schemas.openxmlformats.org/presentationml/2006/main">
  <p:tag name="AS_UNIQUEID" val="3167"/>
</p:tagLst>
</file>

<file path=ppt/tags/tag1504.xml><?xml version="1.0" encoding="utf-8"?>
<p:tagLst xmlns:a="http://schemas.openxmlformats.org/drawingml/2006/main" xmlns:r="http://schemas.openxmlformats.org/officeDocument/2006/relationships" xmlns:p="http://schemas.openxmlformats.org/presentationml/2006/main">
  <p:tag name="AS_UNIQUEID" val="3168"/>
</p:tagLst>
</file>

<file path=ppt/tags/tag1505.xml><?xml version="1.0" encoding="utf-8"?>
<p:tagLst xmlns:a="http://schemas.openxmlformats.org/drawingml/2006/main" xmlns:r="http://schemas.openxmlformats.org/officeDocument/2006/relationships" xmlns:p="http://schemas.openxmlformats.org/presentationml/2006/main">
  <p:tag name="AS_UNIQUEID" val="3165"/>
</p:tagLst>
</file>

<file path=ppt/tags/tag1506.xml><?xml version="1.0" encoding="utf-8"?>
<p:tagLst xmlns:a="http://schemas.openxmlformats.org/drawingml/2006/main" xmlns:r="http://schemas.openxmlformats.org/officeDocument/2006/relationships" xmlns:p="http://schemas.openxmlformats.org/presentationml/2006/main">
  <p:tag name="AS_UNIQUEID" val="3166"/>
</p:tagLst>
</file>

<file path=ppt/tags/tag1507.xml><?xml version="1.0" encoding="utf-8"?>
<p:tagLst xmlns:a="http://schemas.openxmlformats.org/drawingml/2006/main" xmlns:r="http://schemas.openxmlformats.org/officeDocument/2006/relationships" xmlns:p="http://schemas.openxmlformats.org/presentationml/2006/main">
  <p:tag name="AS_UNIQUEID" val="3159"/>
</p:tagLst>
</file>

<file path=ppt/tags/tag1508.xml><?xml version="1.0" encoding="utf-8"?>
<p:tagLst xmlns:a="http://schemas.openxmlformats.org/drawingml/2006/main" xmlns:r="http://schemas.openxmlformats.org/officeDocument/2006/relationships" xmlns:p="http://schemas.openxmlformats.org/presentationml/2006/main">
  <p:tag name="AS_UNIQUEID" val="3160"/>
</p:tagLst>
</file>

<file path=ppt/tags/tag1509.xml><?xml version="1.0" encoding="utf-8"?>
<p:tagLst xmlns:a="http://schemas.openxmlformats.org/drawingml/2006/main" xmlns:r="http://schemas.openxmlformats.org/officeDocument/2006/relationships" xmlns:p="http://schemas.openxmlformats.org/presentationml/2006/main">
  <p:tag name="AS_UNIQUEID" val="3161"/>
</p:tagLst>
</file>

<file path=ppt/tags/tag151.xml><?xml version="1.0" encoding="utf-8"?>
<p:tagLst xmlns:a="http://schemas.openxmlformats.org/drawingml/2006/main" xmlns:r="http://schemas.openxmlformats.org/officeDocument/2006/relationships" xmlns:p="http://schemas.openxmlformats.org/presentationml/2006/main">
  <p:tag name="AS_UNIQUEID" val="464"/>
</p:tagLst>
</file>

<file path=ppt/tags/tag1510.xml><?xml version="1.0" encoding="utf-8"?>
<p:tagLst xmlns:a="http://schemas.openxmlformats.org/drawingml/2006/main" xmlns:r="http://schemas.openxmlformats.org/officeDocument/2006/relationships" xmlns:p="http://schemas.openxmlformats.org/presentationml/2006/main">
  <p:tag name="AS_UNIQUEID" val="3174"/>
</p:tagLst>
</file>

<file path=ppt/tags/tag1511.xml><?xml version="1.0" encoding="utf-8"?>
<p:tagLst xmlns:a="http://schemas.openxmlformats.org/drawingml/2006/main" xmlns:r="http://schemas.openxmlformats.org/officeDocument/2006/relationships" xmlns:p="http://schemas.openxmlformats.org/presentationml/2006/main">
  <p:tag name="AS_UNIQUEID" val="3175"/>
</p:tagLst>
</file>

<file path=ppt/tags/tag1512.xml><?xml version="1.0" encoding="utf-8"?>
<p:tagLst xmlns:a="http://schemas.openxmlformats.org/drawingml/2006/main" xmlns:r="http://schemas.openxmlformats.org/officeDocument/2006/relationships" xmlns:p="http://schemas.openxmlformats.org/presentationml/2006/main">
  <p:tag name="AS_UNIQUEID" val="3178"/>
</p:tagLst>
</file>

<file path=ppt/tags/tag1513.xml><?xml version="1.0" encoding="utf-8"?>
<p:tagLst xmlns:a="http://schemas.openxmlformats.org/drawingml/2006/main" xmlns:r="http://schemas.openxmlformats.org/officeDocument/2006/relationships" xmlns:p="http://schemas.openxmlformats.org/presentationml/2006/main">
  <p:tag name="AS_UNIQUEID" val="3179"/>
</p:tagLst>
</file>

<file path=ppt/tags/tag1514.xml><?xml version="1.0" encoding="utf-8"?>
<p:tagLst xmlns:a="http://schemas.openxmlformats.org/drawingml/2006/main" xmlns:r="http://schemas.openxmlformats.org/officeDocument/2006/relationships" xmlns:p="http://schemas.openxmlformats.org/presentationml/2006/main">
  <p:tag name="AS_UNIQUEID" val="3176"/>
</p:tagLst>
</file>

<file path=ppt/tags/tag1515.xml><?xml version="1.0" encoding="utf-8"?>
<p:tagLst xmlns:a="http://schemas.openxmlformats.org/drawingml/2006/main" xmlns:r="http://schemas.openxmlformats.org/officeDocument/2006/relationships" xmlns:p="http://schemas.openxmlformats.org/presentationml/2006/main">
  <p:tag name="AS_UNIQUEID" val="3177"/>
</p:tagLst>
</file>

<file path=ppt/tags/tag1516.xml><?xml version="1.0" encoding="utf-8"?>
<p:tagLst xmlns:a="http://schemas.openxmlformats.org/drawingml/2006/main" xmlns:r="http://schemas.openxmlformats.org/officeDocument/2006/relationships" xmlns:p="http://schemas.openxmlformats.org/presentationml/2006/main">
  <p:tag name="AS_UNIQUEID" val="3170"/>
</p:tagLst>
</file>

<file path=ppt/tags/tag1517.xml><?xml version="1.0" encoding="utf-8"?>
<p:tagLst xmlns:a="http://schemas.openxmlformats.org/drawingml/2006/main" xmlns:r="http://schemas.openxmlformats.org/officeDocument/2006/relationships" xmlns:p="http://schemas.openxmlformats.org/presentationml/2006/main">
  <p:tag name="AS_UNIQUEID" val="3171"/>
</p:tagLst>
</file>

<file path=ppt/tags/tag1518.xml><?xml version="1.0" encoding="utf-8"?>
<p:tagLst xmlns:a="http://schemas.openxmlformats.org/drawingml/2006/main" xmlns:r="http://schemas.openxmlformats.org/officeDocument/2006/relationships" xmlns:p="http://schemas.openxmlformats.org/presentationml/2006/main">
  <p:tag name="AS_UNIQUEID" val="3172"/>
</p:tagLst>
</file>

<file path=ppt/tags/tag1519.xml><?xml version="1.0" encoding="utf-8"?>
<p:tagLst xmlns:a="http://schemas.openxmlformats.org/drawingml/2006/main" xmlns:r="http://schemas.openxmlformats.org/officeDocument/2006/relationships" xmlns:p="http://schemas.openxmlformats.org/presentationml/2006/main">
  <p:tag name="AS_UNIQUEID" val="3185"/>
</p:tagLst>
</file>

<file path=ppt/tags/tag152.xml><?xml version="1.0" encoding="utf-8"?>
<p:tagLst xmlns:a="http://schemas.openxmlformats.org/drawingml/2006/main" xmlns:r="http://schemas.openxmlformats.org/officeDocument/2006/relationships" xmlns:p="http://schemas.openxmlformats.org/presentationml/2006/main">
  <p:tag name="AS_UNIQUEID" val="465"/>
</p:tagLst>
</file>

<file path=ppt/tags/tag1520.xml><?xml version="1.0" encoding="utf-8"?>
<p:tagLst xmlns:a="http://schemas.openxmlformats.org/drawingml/2006/main" xmlns:r="http://schemas.openxmlformats.org/officeDocument/2006/relationships" xmlns:p="http://schemas.openxmlformats.org/presentationml/2006/main">
  <p:tag name="AS_UNIQUEID" val="3186"/>
</p:tagLst>
</file>

<file path=ppt/tags/tag1521.xml><?xml version="1.0" encoding="utf-8"?>
<p:tagLst xmlns:a="http://schemas.openxmlformats.org/drawingml/2006/main" xmlns:r="http://schemas.openxmlformats.org/officeDocument/2006/relationships" xmlns:p="http://schemas.openxmlformats.org/presentationml/2006/main">
  <p:tag name="AS_UNIQUEID" val="3189"/>
</p:tagLst>
</file>

<file path=ppt/tags/tag1522.xml><?xml version="1.0" encoding="utf-8"?>
<p:tagLst xmlns:a="http://schemas.openxmlformats.org/drawingml/2006/main" xmlns:r="http://schemas.openxmlformats.org/officeDocument/2006/relationships" xmlns:p="http://schemas.openxmlformats.org/presentationml/2006/main">
  <p:tag name="AS_UNIQUEID" val="3190"/>
</p:tagLst>
</file>

<file path=ppt/tags/tag1523.xml><?xml version="1.0" encoding="utf-8"?>
<p:tagLst xmlns:a="http://schemas.openxmlformats.org/drawingml/2006/main" xmlns:r="http://schemas.openxmlformats.org/officeDocument/2006/relationships" xmlns:p="http://schemas.openxmlformats.org/presentationml/2006/main">
  <p:tag name="AS_UNIQUEID" val="3187"/>
</p:tagLst>
</file>

<file path=ppt/tags/tag1524.xml><?xml version="1.0" encoding="utf-8"?>
<p:tagLst xmlns:a="http://schemas.openxmlformats.org/drawingml/2006/main" xmlns:r="http://schemas.openxmlformats.org/officeDocument/2006/relationships" xmlns:p="http://schemas.openxmlformats.org/presentationml/2006/main">
  <p:tag name="AS_UNIQUEID" val="3188"/>
</p:tagLst>
</file>

<file path=ppt/tags/tag1525.xml><?xml version="1.0" encoding="utf-8"?>
<p:tagLst xmlns:a="http://schemas.openxmlformats.org/drawingml/2006/main" xmlns:r="http://schemas.openxmlformats.org/officeDocument/2006/relationships" xmlns:p="http://schemas.openxmlformats.org/presentationml/2006/main">
  <p:tag name="AS_UNIQUEID" val="3181"/>
</p:tagLst>
</file>

<file path=ppt/tags/tag1526.xml><?xml version="1.0" encoding="utf-8"?>
<p:tagLst xmlns:a="http://schemas.openxmlformats.org/drawingml/2006/main" xmlns:r="http://schemas.openxmlformats.org/officeDocument/2006/relationships" xmlns:p="http://schemas.openxmlformats.org/presentationml/2006/main">
  <p:tag name="AS_UNIQUEID" val="3182"/>
</p:tagLst>
</file>

<file path=ppt/tags/tag1527.xml><?xml version="1.0" encoding="utf-8"?>
<p:tagLst xmlns:a="http://schemas.openxmlformats.org/drawingml/2006/main" xmlns:r="http://schemas.openxmlformats.org/officeDocument/2006/relationships" xmlns:p="http://schemas.openxmlformats.org/presentationml/2006/main">
  <p:tag name="AS_UNIQUEID" val="3183"/>
</p:tagLst>
</file>

<file path=ppt/tags/tag1528.xml><?xml version="1.0" encoding="utf-8"?>
<p:tagLst xmlns:a="http://schemas.openxmlformats.org/drawingml/2006/main" xmlns:r="http://schemas.openxmlformats.org/officeDocument/2006/relationships" xmlns:p="http://schemas.openxmlformats.org/presentationml/2006/main">
  <p:tag name="AS_UNIQUEID" val="3196"/>
</p:tagLst>
</file>

<file path=ppt/tags/tag1529.xml><?xml version="1.0" encoding="utf-8"?>
<p:tagLst xmlns:a="http://schemas.openxmlformats.org/drawingml/2006/main" xmlns:r="http://schemas.openxmlformats.org/officeDocument/2006/relationships" xmlns:p="http://schemas.openxmlformats.org/presentationml/2006/main">
  <p:tag name="AS_UNIQUEID" val="3197"/>
</p:tagLst>
</file>

<file path=ppt/tags/tag153.xml><?xml version="1.0" encoding="utf-8"?>
<p:tagLst xmlns:a="http://schemas.openxmlformats.org/drawingml/2006/main" xmlns:r="http://schemas.openxmlformats.org/officeDocument/2006/relationships" xmlns:p="http://schemas.openxmlformats.org/presentationml/2006/main">
  <p:tag name="AS_UNIQUEID" val="466"/>
</p:tagLst>
</file>

<file path=ppt/tags/tag1530.xml><?xml version="1.0" encoding="utf-8"?>
<p:tagLst xmlns:a="http://schemas.openxmlformats.org/drawingml/2006/main" xmlns:r="http://schemas.openxmlformats.org/officeDocument/2006/relationships" xmlns:p="http://schemas.openxmlformats.org/presentationml/2006/main">
  <p:tag name="AS_UNIQUEID" val="3200"/>
</p:tagLst>
</file>

<file path=ppt/tags/tag1531.xml><?xml version="1.0" encoding="utf-8"?>
<p:tagLst xmlns:a="http://schemas.openxmlformats.org/drawingml/2006/main" xmlns:r="http://schemas.openxmlformats.org/officeDocument/2006/relationships" xmlns:p="http://schemas.openxmlformats.org/presentationml/2006/main">
  <p:tag name="AS_UNIQUEID" val="3201"/>
</p:tagLst>
</file>

<file path=ppt/tags/tag1532.xml><?xml version="1.0" encoding="utf-8"?>
<p:tagLst xmlns:a="http://schemas.openxmlformats.org/drawingml/2006/main" xmlns:r="http://schemas.openxmlformats.org/officeDocument/2006/relationships" xmlns:p="http://schemas.openxmlformats.org/presentationml/2006/main">
  <p:tag name="AS_UNIQUEID" val="3198"/>
</p:tagLst>
</file>

<file path=ppt/tags/tag1533.xml><?xml version="1.0" encoding="utf-8"?>
<p:tagLst xmlns:a="http://schemas.openxmlformats.org/drawingml/2006/main" xmlns:r="http://schemas.openxmlformats.org/officeDocument/2006/relationships" xmlns:p="http://schemas.openxmlformats.org/presentationml/2006/main">
  <p:tag name="AS_UNIQUEID" val="3199"/>
</p:tagLst>
</file>

<file path=ppt/tags/tag1534.xml><?xml version="1.0" encoding="utf-8"?>
<p:tagLst xmlns:a="http://schemas.openxmlformats.org/drawingml/2006/main" xmlns:r="http://schemas.openxmlformats.org/officeDocument/2006/relationships" xmlns:p="http://schemas.openxmlformats.org/presentationml/2006/main">
  <p:tag name="AS_UNIQUEID" val="3192"/>
</p:tagLst>
</file>

<file path=ppt/tags/tag1535.xml><?xml version="1.0" encoding="utf-8"?>
<p:tagLst xmlns:a="http://schemas.openxmlformats.org/drawingml/2006/main" xmlns:r="http://schemas.openxmlformats.org/officeDocument/2006/relationships" xmlns:p="http://schemas.openxmlformats.org/presentationml/2006/main">
  <p:tag name="AS_UNIQUEID" val="3193"/>
</p:tagLst>
</file>

<file path=ppt/tags/tag1536.xml><?xml version="1.0" encoding="utf-8"?>
<p:tagLst xmlns:a="http://schemas.openxmlformats.org/drawingml/2006/main" xmlns:r="http://schemas.openxmlformats.org/officeDocument/2006/relationships" xmlns:p="http://schemas.openxmlformats.org/presentationml/2006/main">
  <p:tag name="AS_UNIQUEID" val="3194"/>
</p:tagLst>
</file>

<file path=ppt/tags/tag1537.xml><?xml version="1.0" encoding="utf-8"?>
<p:tagLst xmlns:a="http://schemas.openxmlformats.org/drawingml/2006/main" xmlns:r="http://schemas.openxmlformats.org/officeDocument/2006/relationships" xmlns:p="http://schemas.openxmlformats.org/presentationml/2006/main">
  <p:tag name="AS_UNIQUEID" val="3207"/>
</p:tagLst>
</file>

<file path=ppt/tags/tag1538.xml><?xml version="1.0" encoding="utf-8"?>
<p:tagLst xmlns:a="http://schemas.openxmlformats.org/drawingml/2006/main" xmlns:r="http://schemas.openxmlformats.org/officeDocument/2006/relationships" xmlns:p="http://schemas.openxmlformats.org/presentationml/2006/main">
  <p:tag name="AS_UNIQUEID" val="3208"/>
</p:tagLst>
</file>

<file path=ppt/tags/tag1539.xml><?xml version="1.0" encoding="utf-8"?>
<p:tagLst xmlns:a="http://schemas.openxmlformats.org/drawingml/2006/main" xmlns:r="http://schemas.openxmlformats.org/officeDocument/2006/relationships" xmlns:p="http://schemas.openxmlformats.org/presentationml/2006/main">
  <p:tag name="AS_UNIQUEID" val="3211"/>
</p:tagLst>
</file>

<file path=ppt/tags/tag154.xml><?xml version="1.0" encoding="utf-8"?>
<p:tagLst xmlns:a="http://schemas.openxmlformats.org/drawingml/2006/main" xmlns:r="http://schemas.openxmlformats.org/officeDocument/2006/relationships" xmlns:p="http://schemas.openxmlformats.org/presentationml/2006/main">
  <p:tag name="AS_UNIQUEID" val="468"/>
</p:tagLst>
</file>

<file path=ppt/tags/tag1540.xml><?xml version="1.0" encoding="utf-8"?>
<p:tagLst xmlns:a="http://schemas.openxmlformats.org/drawingml/2006/main" xmlns:r="http://schemas.openxmlformats.org/officeDocument/2006/relationships" xmlns:p="http://schemas.openxmlformats.org/presentationml/2006/main">
  <p:tag name="AS_UNIQUEID" val="3212"/>
</p:tagLst>
</file>

<file path=ppt/tags/tag1541.xml><?xml version="1.0" encoding="utf-8"?>
<p:tagLst xmlns:a="http://schemas.openxmlformats.org/drawingml/2006/main" xmlns:r="http://schemas.openxmlformats.org/officeDocument/2006/relationships" xmlns:p="http://schemas.openxmlformats.org/presentationml/2006/main">
  <p:tag name="AS_UNIQUEID" val="3209"/>
</p:tagLst>
</file>

<file path=ppt/tags/tag1542.xml><?xml version="1.0" encoding="utf-8"?>
<p:tagLst xmlns:a="http://schemas.openxmlformats.org/drawingml/2006/main" xmlns:r="http://schemas.openxmlformats.org/officeDocument/2006/relationships" xmlns:p="http://schemas.openxmlformats.org/presentationml/2006/main">
  <p:tag name="AS_UNIQUEID" val="3210"/>
</p:tagLst>
</file>

<file path=ppt/tags/tag1543.xml><?xml version="1.0" encoding="utf-8"?>
<p:tagLst xmlns:a="http://schemas.openxmlformats.org/drawingml/2006/main" xmlns:r="http://schemas.openxmlformats.org/officeDocument/2006/relationships" xmlns:p="http://schemas.openxmlformats.org/presentationml/2006/main">
  <p:tag name="AS_UNIQUEID" val="3203"/>
</p:tagLst>
</file>

<file path=ppt/tags/tag1544.xml><?xml version="1.0" encoding="utf-8"?>
<p:tagLst xmlns:a="http://schemas.openxmlformats.org/drawingml/2006/main" xmlns:r="http://schemas.openxmlformats.org/officeDocument/2006/relationships" xmlns:p="http://schemas.openxmlformats.org/presentationml/2006/main">
  <p:tag name="AS_UNIQUEID" val="3204"/>
</p:tagLst>
</file>

<file path=ppt/tags/tag1545.xml><?xml version="1.0" encoding="utf-8"?>
<p:tagLst xmlns:a="http://schemas.openxmlformats.org/drawingml/2006/main" xmlns:r="http://schemas.openxmlformats.org/officeDocument/2006/relationships" xmlns:p="http://schemas.openxmlformats.org/presentationml/2006/main">
  <p:tag name="AS_UNIQUEID" val="3205"/>
</p:tagLst>
</file>

<file path=ppt/tags/tag1546.xml><?xml version="1.0" encoding="utf-8"?>
<p:tagLst xmlns:a="http://schemas.openxmlformats.org/drawingml/2006/main" xmlns:r="http://schemas.openxmlformats.org/officeDocument/2006/relationships" xmlns:p="http://schemas.openxmlformats.org/presentationml/2006/main">
  <p:tag name="AS_UNIQUEID" val="3218"/>
</p:tagLst>
</file>

<file path=ppt/tags/tag1547.xml><?xml version="1.0" encoding="utf-8"?>
<p:tagLst xmlns:a="http://schemas.openxmlformats.org/drawingml/2006/main" xmlns:r="http://schemas.openxmlformats.org/officeDocument/2006/relationships" xmlns:p="http://schemas.openxmlformats.org/presentationml/2006/main">
  <p:tag name="AS_UNIQUEID" val="3219"/>
</p:tagLst>
</file>

<file path=ppt/tags/tag1548.xml><?xml version="1.0" encoding="utf-8"?>
<p:tagLst xmlns:a="http://schemas.openxmlformats.org/drawingml/2006/main" xmlns:r="http://schemas.openxmlformats.org/officeDocument/2006/relationships" xmlns:p="http://schemas.openxmlformats.org/presentationml/2006/main">
  <p:tag name="AS_UNIQUEID" val="3222"/>
</p:tagLst>
</file>

<file path=ppt/tags/tag1549.xml><?xml version="1.0" encoding="utf-8"?>
<p:tagLst xmlns:a="http://schemas.openxmlformats.org/drawingml/2006/main" xmlns:r="http://schemas.openxmlformats.org/officeDocument/2006/relationships" xmlns:p="http://schemas.openxmlformats.org/presentationml/2006/main">
  <p:tag name="AS_UNIQUEID" val="3223"/>
</p:tagLst>
</file>

<file path=ppt/tags/tag155.xml><?xml version="1.0" encoding="utf-8"?>
<p:tagLst xmlns:a="http://schemas.openxmlformats.org/drawingml/2006/main" xmlns:r="http://schemas.openxmlformats.org/officeDocument/2006/relationships" xmlns:p="http://schemas.openxmlformats.org/presentationml/2006/main">
  <p:tag name="AS_UNIQUEID" val="469"/>
</p:tagLst>
</file>

<file path=ppt/tags/tag1550.xml><?xml version="1.0" encoding="utf-8"?>
<p:tagLst xmlns:a="http://schemas.openxmlformats.org/drawingml/2006/main" xmlns:r="http://schemas.openxmlformats.org/officeDocument/2006/relationships" xmlns:p="http://schemas.openxmlformats.org/presentationml/2006/main">
  <p:tag name="AS_UNIQUEID" val="3220"/>
</p:tagLst>
</file>

<file path=ppt/tags/tag1551.xml><?xml version="1.0" encoding="utf-8"?>
<p:tagLst xmlns:a="http://schemas.openxmlformats.org/drawingml/2006/main" xmlns:r="http://schemas.openxmlformats.org/officeDocument/2006/relationships" xmlns:p="http://schemas.openxmlformats.org/presentationml/2006/main">
  <p:tag name="AS_UNIQUEID" val="3221"/>
</p:tagLst>
</file>

<file path=ppt/tags/tag1552.xml><?xml version="1.0" encoding="utf-8"?>
<p:tagLst xmlns:a="http://schemas.openxmlformats.org/drawingml/2006/main" xmlns:r="http://schemas.openxmlformats.org/officeDocument/2006/relationships" xmlns:p="http://schemas.openxmlformats.org/presentationml/2006/main">
  <p:tag name="AS_UNIQUEID" val="3214"/>
</p:tagLst>
</file>

<file path=ppt/tags/tag1553.xml><?xml version="1.0" encoding="utf-8"?>
<p:tagLst xmlns:a="http://schemas.openxmlformats.org/drawingml/2006/main" xmlns:r="http://schemas.openxmlformats.org/officeDocument/2006/relationships" xmlns:p="http://schemas.openxmlformats.org/presentationml/2006/main">
  <p:tag name="AS_UNIQUEID" val="3215"/>
</p:tagLst>
</file>

<file path=ppt/tags/tag1554.xml><?xml version="1.0" encoding="utf-8"?>
<p:tagLst xmlns:a="http://schemas.openxmlformats.org/drawingml/2006/main" xmlns:r="http://schemas.openxmlformats.org/officeDocument/2006/relationships" xmlns:p="http://schemas.openxmlformats.org/presentationml/2006/main">
  <p:tag name="AS_UNIQUEID" val="3216"/>
</p:tagLst>
</file>

<file path=ppt/tags/tag1555.xml><?xml version="1.0" encoding="utf-8"?>
<p:tagLst xmlns:a="http://schemas.openxmlformats.org/drawingml/2006/main" xmlns:r="http://schemas.openxmlformats.org/officeDocument/2006/relationships" xmlns:p="http://schemas.openxmlformats.org/presentationml/2006/main">
  <p:tag name="AS_UNIQUEID" val="3229"/>
</p:tagLst>
</file>

<file path=ppt/tags/tag1556.xml><?xml version="1.0" encoding="utf-8"?>
<p:tagLst xmlns:a="http://schemas.openxmlformats.org/drawingml/2006/main" xmlns:r="http://schemas.openxmlformats.org/officeDocument/2006/relationships" xmlns:p="http://schemas.openxmlformats.org/presentationml/2006/main">
  <p:tag name="AS_UNIQUEID" val="3230"/>
</p:tagLst>
</file>

<file path=ppt/tags/tag1557.xml><?xml version="1.0" encoding="utf-8"?>
<p:tagLst xmlns:a="http://schemas.openxmlformats.org/drawingml/2006/main" xmlns:r="http://schemas.openxmlformats.org/officeDocument/2006/relationships" xmlns:p="http://schemas.openxmlformats.org/presentationml/2006/main">
  <p:tag name="AS_UNIQUEID" val="3233"/>
</p:tagLst>
</file>

<file path=ppt/tags/tag1558.xml><?xml version="1.0" encoding="utf-8"?>
<p:tagLst xmlns:a="http://schemas.openxmlformats.org/drawingml/2006/main" xmlns:r="http://schemas.openxmlformats.org/officeDocument/2006/relationships" xmlns:p="http://schemas.openxmlformats.org/presentationml/2006/main">
  <p:tag name="AS_UNIQUEID" val="3234"/>
</p:tagLst>
</file>

<file path=ppt/tags/tag1559.xml><?xml version="1.0" encoding="utf-8"?>
<p:tagLst xmlns:a="http://schemas.openxmlformats.org/drawingml/2006/main" xmlns:r="http://schemas.openxmlformats.org/officeDocument/2006/relationships" xmlns:p="http://schemas.openxmlformats.org/presentationml/2006/main">
  <p:tag name="AS_UNIQUEID" val="3231"/>
</p:tagLst>
</file>

<file path=ppt/tags/tag156.xml><?xml version="1.0" encoding="utf-8"?>
<p:tagLst xmlns:a="http://schemas.openxmlformats.org/drawingml/2006/main" xmlns:r="http://schemas.openxmlformats.org/officeDocument/2006/relationships" xmlns:p="http://schemas.openxmlformats.org/presentationml/2006/main">
  <p:tag name="AS_UNIQUEID" val="470"/>
</p:tagLst>
</file>

<file path=ppt/tags/tag1560.xml><?xml version="1.0" encoding="utf-8"?>
<p:tagLst xmlns:a="http://schemas.openxmlformats.org/drawingml/2006/main" xmlns:r="http://schemas.openxmlformats.org/officeDocument/2006/relationships" xmlns:p="http://schemas.openxmlformats.org/presentationml/2006/main">
  <p:tag name="AS_UNIQUEID" val="3232"/>
</p:tagLst>
</file>

<file path=ppt/tags/tag1561.xml><?xml version="1.0" encoding="utf-8"?>
<p:tagLst xmlns:a="http://schemas.openxmlformats.org/drawingml/2006/main" xmlns:r="http://schemas.openxmlformats.org/officeDocument/2006/relationships" xmlns:p="http://schemas.openxmlformats.org/presentationml/2006/main">
  <p:tag name="AS_UNIQUEID" val="3225"/>
</p:tagLst>
</file>

<file path=ppt/tags/tag1562.xml><?xml version="1.0" encoding="utf-8"?>
<p:tagLst xmlns:a="http://schemas.openxmlformats.org/drawingml/2006/main" xmlns:r="http://schemas.openxmlformats.org/officeDocument/2006/relationships" xmlns:p="http://schemas.openxmlformats.org/presentationml/2006/main">
  <p:tag name="AS_UNIQUEID" val="3226"/>
</p:tagLst>
</file>

<file path=ppt/tags/tag1563.xml><?xml version="1.0" encoding="utf-8"?>
<p:tagLst xmlns:a="http://schemas.openxmlformats.org/drawingml/2006/main" xmlns:r="http://schemas.openxmlformats.org/officeDocument/2006/relationships" xmlns:p="http://schemas.openxmlformats.org/presentationml/2006/main">
  <p:tag name="AS_UNIQUEID" val="3227"/>
</p:tagLst>
</file>

<file path=ppt/tags/tag1564.xml><?xml version="1.0" encoding="utf-8"?>
<p:tagLst xmlns:a="http://schemas.openxmlformats.org/drawingml/2006/main" xmlns:r="http://schemas.openxmlformats.org/officeDocument/2006/relationships" xmlns:p="http://schemas.openxmlformats.org/presentationml/2006/main">
  <p:tag name="AS_UNIQUEID" val="3240"/>
</p:tagLst>
</file>

<file path=ppt/tags/tag1565.xml><?xml version="1.0" encoding="utf-8"?>
<p:tagLst xmlns:a="http://schemas.openxmlformats.org/drawingml/2006/main" xmlns:r="http://schemas.openxmlformats.org/officeDocument/2006/relationships" xmlns:p="http://schemas.openxmlformats.org/presentationml/2006/main">
  <p:tag name="AS_UNIQUEID" val="3241"/>
</p:tagLst>
</file>

<file path=ppt/tags/tag1566.xml><?xml version="1.0" encoding="utf-8"?>
<p:tagLst xmlns:a="http://schemas.openxmlformats.org/drawingml/2006/main" xmlns:r="http://schemas.openxmlformats.org/officeDocument/2006/relationships" xmlns:p="http://schemas.openxmlformats.org/presentationml/2006/main">
  <p:tag name="AS_UNIQUEID" val="3244"/>
</p:tagLst>
</file>

<file path=ppt/tags/tag1567.xml><?xml version="1.0" encoding="utf-8"?>
<p:tagLst xmlns:a="http://schemas.openxmlformats.org/drawingml/2006/main" xmlns:r="http://schemas.openxmlformats.org/officeDocument/2006/relationships" xmlns:p="http://schemas.openxmlformats.org/presentationml/2006/main">
  <p:tag name="AS_UNIQUEID" val="3245"/>
</p:tagLst>
</file>

<file path=ppt/tags/tag1568.xml><?xml version="1.0" encoding="utf-8"?>
<p:tagLst xmlns:a="http://schemas.openxmlformats.org/drawingml/2006/main" xmlns:r="http://schemas.openxmlformats.org/officeDocument/2006/relationships" xmlns:p="http://schemas.openxmlformats.org/presentationml/2006/main">
  <p:tag name="AS_UNIQUEID" val="3242"/>
</p:tagLst>
</file>

<file path=ppt/tags/tag1569.xml><?xml version="1.0" encoding="utf-8"?>
<p:tagLst xmlns:a="http://schemas.openxmlformats.org/drawingml/2006/main" xmlns:r="http://schemas.openxmlformats.org/officeDocument/2006/relationships" xmlns:p="http://schemas.openxmlformats.org/presentationml/2006/main">
  <p:tag name="AS_UNIQUEID" val="3243"/>
</p:tagLst>
</file>

<file path=ppt/tags/tag157.xml><?xml version="1.0" encoding="utf-8"?>
<p:tagLst xmlns:a="http://schemas.openxmlformats.org/drawingml/2006/main" xmlns:r="http://schemas.openxmlformats.org/officeDocument/2006/relationships" xmlns:p="http://schemas.openxmlformats.org/presentationml/2006/main">
  <p:tag name="AS_UNIQUEID" val="471"/>
</p:tagLst>
</file>

<file path=ppt/tags/tag1570.xml><?xml version="1.0" encoding="utf-8"?>
<p:tagLst xmlns:a="http://schemas.openxmlformats.org/drawingml/2006/main" xmlns:r="http://schemas.openxmlformats.org/officeDocument/2006/relationships" xmlns:p="http://schemas.openxmlformats.org/presentationml/2006/main">
  <p:tag name="AS_UNIQUEID" val="3236"/>
</p:tagLst>
</file>

<file path=ppt/tags/tag1571.xml><?xml version="1.0" encoding="utf-8"?>
<p:tagLst xmlns:a="http://schemas.openxmlformats.org/drawingml/2006/main" xmlns:r="http://schemas.openxmlformats.org/officeDocument/2006/relationships" xmlns:p="http://schemas.openxmlformats.org/presentationml/2006/main">
  <p:tag name="AS_UNIQUEID" val="3237"/>
</p:tagLst>
</file>

<file path=ppt/tags/tag1572.xml><?xml version="1.0" encoding="utf-8"?>
<p:tagLst xmlns:a="http://schemas.openxmlformats.org/drawingml/2006/main" xmlns:r="http://schemas.openxmlformats.org/officeDocument/2006/relationships" xmlns:p="http://schemas.openxmlformats.org/presentationml/2006/main">
  <p:tag name="AS_UNIQUEID" val="3238"/>
</p:tagLst>
</file>

<file path=ppt/tags/tag1573.xml><?xml version="1.0" encoding="utf-8"?>
<p:tagLst xmlns:a="http://schemas.openxmlformats.org/drawingml/2006/main" xmlns:r="http://schemas.openxmlformats.org/officeDocument/2006/relationships" xmlns:p="http://schemas.openxmlformats.org/presentationml/2006/main">
  <p:tag name="AS_UNIQUEID" val="3251"/>
</p:tagLst>
</file>

<file path=ppt/tags/tag1574.xml><?xml version="1.0" encoding="utf-8"?>
<p:tagLst xmlns:a="http://schemas.openxmlformats.org/drawingml/2006/main" xmlns:r="http://schemas.openxmlformats.org/officeDocument/2006/relationships" xmlns:p="http://schemas.openxmlformats.org/presentationml/2006/main">
  <p:tag name="AS_UNIQUEID" val="3252"/>
</p:tagLst>
</file>

<file path=ppt/tags/tag1575.xml><?xml version="1.0" encoding="utf-8"?>
<p:tagLst xmlns:a="http://schemas.openxmlformats.org/drawingml/2006/main" xmlns:r="http://schemas.openxmlformats.org/officeDocument/2006/relationships" xmlns:p="http://schemas.openxmlformats.org/presentationml/2006/main">
  <p:tag name="AS_UNIQUEID" val="3255"/>
</p:tagLst>
</file>

<file path=ppt/tags/tag1576.xml><?xml version="1.0" encoding="utf-8"?>
<p:tagLst xmlns:a="http://schemas.openxmlformats.org/drawingml/2006/main" xmlns:r="http://schemas.openxmlformats.org/officeDocument/2006/relationships" xmlns:p="http://schemas.openxmlformats.org/presentationml/2006/main">
  <p:tag name="AS_UNIQUEID" val="3256"/>
</p:tagLst>
</file>

<file path=ppt/tags/tag1577.xml><?xml version="1.0" encoding="utf-8"?>
<p:tagLst xmlns:a="http://schemas.openxmlformats.org/drawingml/2006/main" xmlns:r="http://schemas.openxmlformats.org/officeDocument/2006/relationships" xmlns:p="http://schemas.openxmlformats.org/presentationml/2006/main">
  <p:tag name="AS_UNIQUEID" val="3253"/>
</p:tagLst>
</file>

<file path=ppt/tags/tag1578.xml><?xml version="1.0" encoding="utf-8"?>
<p:tagLst xmlns:a="http://schemas.openxmlformats.org/drawingml/2006/main" xmlns:r="http://schemas.openxmlformats.org/officeDocument/2006/relationships" xmlns:p="http://schemas.openxmlformats.org/presentationml/2006/main">
  <p:tag name="AS_UNIQUEID" val="3254"/>
</p:tagLst>
</file>

<file path=ppt/tags/tag1579.xml><?xml version="1.0" encoding="utf-8"?>
<p:tagLst xmlns:a="http://schemas.openxmlformats.org/drawingml/2006/main" xmlns:r="http://schemas.openxmlformats.org/officeDocument/2006/relationships" xmlns:p="http://schemas.openxmlformats.org/presentationml/2006/main">
  <p:tag name="AS_UNIQUEID" val="3247"/>
</p:tagLst>
</file>

<file path=ppt/tags/tag158.xml><?xml version="1.0" encoding="utf-8"?>
<p:tagLst xmlns:a="http://schemas.openxmlformats.org/drawingml/2006/main" xmlns:r="http://schemas.openxmlformats.org/officeDocument/2006/relationships" xmlns:p="http://schemas.openxmlformats.org/presentationml/2006/main">
  <p:tag name="AS_UNIQUEID" val="473"/>
</p:tagLst>
</file>

<file path=ppt/tags/tag1580.xml><?xml version="1.0" encoding="utf-8"?>
<p:tagLst xmlns:a="http://schemas.openxmlformats.org/drawingml/2006/main" xmlns:r="http://schemas.openxmlformats.org/officeDocument/2006/relationships" xmlns:p="http://schemas.openxmlformats.org/presentationml/2006/main">
  <p:tag name="AS_UNIQUEID" val="3248"/>
</p:tagLst>
</file>

<file path=ppt/tags/tag1581.xml><?xml version="1.0" encoding="utf-8"?>
<p:tagLst xmlns:a="http://schemas.openxmlformats.org/drawingml/2006/main" xmlns:r="http://schemas.openxmlformats.org/officeDocument/2006/relationships" xmlns:p="http://schemas.openxmlformats.org/presentationml/2006/main">
  <p:tag name="AS_UNIQUEID" val="3249"/>
</p:tagLst>
</file>

<file path=ppt/tags/tag1582.xml><?xml version="1.0" encoding="utf-8"?>
<p:tagLst xmlns:a="http://schemas.openxmlformats.org/drawingml/2006/main" xmlns:r="http://schemas.openxmlformats.org/officeDocument/2006/relationships" xmlns:p="http://schemas.openxmlformats.org/presentationml/2006/main">
  <p:tag name="AS_UNIQUEID" val="3262"/>
</p:tagLst>
</file>

<file path=ppt/tags/tag1583.xml><?xml version="1.0" encoding="utf-8"?>
<p:tagLst xmlns:a="http://schemas.openxmlformats.org/drawingml/2006/main" xmlns:r="http://schemas.openxmlformats.org/officeDocument/2006/relationships" xmlns:p="http://schemas.openxmlformats.org/presentationml/2006/main">
  <p:tag name="AS_UNIQUEID" val="3263"/>
</p:tagLst>
</file>

<file path=ppt/tags/tag1584.xml><?xml version="1.0" encoding="utf-8"?>
<p:tagLst xmlns:a="http://schemas.openxmlformats.org/drawingml/2006/main" xmlns:r="http://schemas.openxmlformats.org/officeDocument/2006/relationships" xmlns:p="http://schemas.openxmlformats.org/presentationml/2006/main">
  <p:tag name="AS_UNIQUEID" val="3266"/>
</p:tagLst>
</file>

<file path=ppt/tags/tag1585.xml><?xml version="1.0" encoding="utf-8"?>
<p:tagLst xmlns:a="http://schemas.openxmlformats.org/drawingml/2006/main" xmlns:r="http://schemas.openxmlformats.org/officeDocument/2006/relationships" xmlns:p="http://schemas.openxmlformats.org/presentationml/2006/main">
  <p:tag name="AS_UNIQUEID" val="3267"/>
</p:tagLst>
</file>

<file path=ppt/tags/tag1586.xml><?xml version="1.0" encoding="utf-8"?>
<p:tagLst xmlns:a="http://schemas.openxmlformats.org/drawingml/2006/main" xmlns:r="http://schemas.openxmlformats.org/officeDocument/2006/relationships" xmlns:p="http://schemas.openxmlformats.org/presentationml/2006/main">
  <p:tag name="AS_UNIQUEID" val="3264"/>
</p:tagLst>
</file>

<file path=ppt/tags/tag1587.xml><?xml version="1.0" encoding="utf-8"?>
<p:tagLst xmlns:a="http://schemas.openxmlformats.org/drawingml/2006/main" xmlns:r="http://schemas.openxmlformats.org/officeDocument/2006/relationships" xmlns:p="http://schemas.openxmlformats.org/presentationml/2006/main">
  <p:tag name="AS_UNIQUEID" val="3265"/>
</p:tagLst>
</file>

<file path=ppt/tags/tag1588.xml><?xml version="1.0" encoding="utf-8"?>
<p:tagLst xmlns:a="http://schemas.openxmlformats.org/drawingml/2006/main" xmlns:r="http://schemas.openxmlformats.org/officeDocument/2006/relationships" xmlns:p="http://schemas.openxmlformats.org/presentationml/2006/main">
  <p:tag name="AS_UNIQUEID" val="3258"/>
</p:tagLst>
</file>

<file path=ppt/tags/tag1589.xml><?xml version="1.0" encoding="utf-8"?>
<p:tagLst xmlns:a="http://schemas.openxmlformats.org/drawingml/2006/main" xmlns:r="http://schemas.openxmlformats.org/officeDocument/2006/relationships" xmlns:p="http://schemas.openxmlformats.org/presentationml/2006/main">
  <p:tag name="AS_UNIQUEID" val="3259"/>
</p:tagLst>
</file>

<file path=ppt/tags/tag159.xml><?xml version="1.0" encoding="utf-8"?>
<p:tagLst xmlns:a="http://schemas.openxmlformats.org/drawingml/2006/main" xmlns:r="http://schemas.openxmlformats.org/officeDocument/2006/relationships" xmlns:p="http://schemas.openxmlformats.org/presentationml/2006/main">
  <p:tag name="AS_UNIQUEID" val="474"/>
</p:tagLst>
</file>

<file path=ppt/tags/tag1590.xml><?xml version="1.0" encoding="utf-8"?>
<p:tagLst xmlns:a="http://schemas.openxmlformats.org/drawingml/2006/main" xmlns:r="http://schemas.openxmlformats.org/officeDocument/2006/relationships" xmlns:p="http://schemas.openxmlformats.org/presentationml/2006/main">
  <p:tag name="AS_UNIQUEID" val="3260"/>
</p:tagLst>
</file>

<file path=ppt/tags/tag1591.xml><?xml version="1.0" encoding="utf-8"?>
<p:tagLst xmlns:a="http://schemas.openxmlformats.org/drawingml/2006/main" xmlns:r="http://schemas.openxmlformats.org/officeDocument/2006/relationships" xmlns:p="http://schemas.openxmlformats.org/presentationml/2006/main">
  <p:tag name="AS_UNIQUEID" val="3273"/>
</p:tagLst>
</file>

<file path=ppt/tags/tag1592.xml><?xml version="1.0" encoding="utf-8"?>
<p:tagLst xmlns:a="http://schemas.openxmlformats.org/drawingml/2006/main" xmlns:r="http://schemas.openxmlformats.org/officeDocument/2006/relationships" xmlns:p="http://schemas.openxmlformats.org/presentationml/2006/main">
  <p:tag name="AS_UNIQUEID" val="3274"/>
</p:tagLst>
</file>

<file path=ppt/tags/tag1593.xml><?xml version="1.0" encoding="utf-8"?>
<p:tagLst xmlns:a="http://schemas.openxmlformats.org/drawingml/2006/main" xmlns:r="http://schemas.openxmlformats.org/officeDocument/2006/relationships" xmlns:p="http://schemas.openxmlformats.org/presentationml/2006/main">
  <p:tag name="AS_UNIQUEID" val="3277"/>
</p:tagLst>
</file>

<file path=ppt/tags/tag1594.xml><?xml version="1.0" encoding="utf-8"?>
<p:tagLst xmlns:a="http://schemas.openxmlformats.org/drawingml/2006/main" xmlns:r="http://schemas.openxmlformats.org/officeDocument/2006/relationships" xmlns:p="http://schemas.openxmlformats.org/presentationml/2006/main">
  <p:tag name="AS_UNIQUEID" val="3278"/>
</p:tagLst>
</file>

<file path=ppt/tags/tag1595.xml><?xml version="1.0" encoding="utf-8"?>
<p:tagLst xmlns:a="http://schemas.openxmlformats.org/drawingml/2006/main" xmlns:r="http://schemas.openxmlformats.org/officeDocument/2006/relationships" xmlns:p="http://schemas.openxmlformats.org/presentationml/2006/main">
  <p:tag name="AS_UNIQUEID" val="3275"/>
</p:tagLst>
</file>

<file path=ppt/tags/tag1596.xml><?xml version="1.0" encoding="utf-8"?>
<p:tagLst xmlns:a="http://schemas.openxmlformats.org/drawingml/2006/main" xmlns:r="http://schemas.openxmlformats.org/officeDocument/2006/relationships" xmlns:p="http://schemas.openxmlformats.org/presentationml/2006/main">
  <p:tag name="AS_UNIQUEID" val="3276"/>
</p:tagLst>
</file>

<file path=ppt/tags/tag1597.xml><?xml version="1.0" encoding="utf-8"?>
<p:tagLst xmlns:a="http://schemas.openxmlformats.org/drawingml/2006/main" xmlns:r="http://schemas.openxmlformats.org/officeDocument/2006/relationships" xmlns:p="http://schemas.openxmlformats.org/presentationml/2006/main">
  <p:tag name="AS_UNIQUEID" val="3269"/>
</p:tagLst>
</file>

<file path=ppt/tags/tag1598.xml><?xml version="1.0" encoding="utf-8"?>
<p:tagLst xmlns:a="http://schemas.openxmlformats.org/drawingml/2006/main" xmlns:r="http://schemas.openxmlformats.org/officeDocument/2006/relationships" xmlns:p="http://schemas.openxmlformats.org/presentationml/2006/main">
  <p:tag name="AS_UNIQUEID" val="3270"/>
</p:tagLst>
</file>

<file path=ppt/tags/tag1599.xml><?xml version="1.0" encoding="utf-8"?>
<p:tagLst xmlns:a="http://schemas.openxmlformats.org/drawingml/2006/main" xmlns:r="http://schemas.openxmlformats.org/officeDocument/2006/relationships" xmlns:p="http://schemas.openxmlformats.org/presentationml/2006/main">
  <p:tag name="AS_UNIQUEID" val="3271"/>
</p:tagLst>
</file>

<file path=ppt/tags/tag16.xml><?xml version="1.0" encoding="utf-8"?>
<p:tagLst xmlns:a="http://schemas.openxmlformats.org/drawingml/2006/main" xmlns:r="http://schemas.openxmlformats.org/officeDocument/2006/relationships" xmlns:p="http://schemas.openxmlformats.org/presentationml/2006/main">
  <p:tag name="AS_UNIQUEID" val="157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AS_UNIQUEID" val="475"/>
</p:tagLst>
</file>

<file path=ppt/tags/tag1600.xml><?xml version="1.0" encoding="utf-8"?>
<p:tagLst xmlns:a="http://schemas.openxmlformats.org/drawingml/2006/main" xmlns:r="http://schemas.openxmlformats.org/officeDocument/2006/relationships" xmlns:p="http://schemas.openxmlformats.org/presentationml/2006/main">
  <p:tag name="AS_UNIQUEID" val="3284"/>
</p:tagLst>
</file>

<file path=ppt/tags/tag1601.xml><?xml version="1.0" encoding="utf-8"?>
<p:tagLst xmlns:a="http://schemas.openxmlformats.org/drawingml/2006/main" xmlns:r="http://schemas.openxmlformats.org/officeDocument/2006/relationships" xmlns:p="http://schemas.openxmlformats.org/presentationml/2006/main">
  <p:tag name="AS_UNIQUEID" val="3285"/>
</p:tagLst>
</file>

<file path=ppt/tags/tag1602.xml><?xml version="1.0" encoding="utf-8"?>
<p:tagLst xmlns:a="http://schemas.openxmlformats.org/drawingml/2006/main" xmlns:r="http://schemas.openxmlformats.org/officeDocument/2006/relationships" xmlns:p="http://schemas.openxmlformats.org/presentationml/2006/main">
  <p:tag name="AS_UNIQUEID" val="3288"/>
</p:tagLst>
</file>

<file path=ppt/tags/tag1603.xml><?xml version="1.0" encoding="utf-8"?>
<p:tagLst xmlns:a="http://schemas.openxmlformats.org/drawingml/2006/main" xmlns:r="http://schemas.openxmlformats.org/officeDocument/2006/relationships" xmlns:p="http://schemas.openxmlformats.org/presentationml/2006/main">
  <p:tag name="AS_UNIQUEID" val="3289"/>
</p:tagLst>
</file>

<file path=ppt/tags/tag1604.xml><?xml version="1.0" encoding="utf-8"?>
<p:tagLst xmlns:a="http://schemas.openxmlformats.org/drawingml/2006/main" xmlns:r="http://schemas.openxmlformats.org/officeDocument/2006/relationships" xmlns:p="http://schemas.openxmlformats.org/presentationml/2006/main">
  <p:tag name="AS_UNIQUEID" val="3286"/>
</p:tagLst>
</file>

<file path=ppt/tags/tag1605.xml><?xml version="1.0" encoding="utf-8"?>
<p:tagLst xmlns:a="http://schemas.openxmlformats.org/drawingml/2006/main" xmlns:r="http://schemas.openxmlformats.org/officeDocument/2006/relationships" xmlns:p="http://schemas.openxmlformats.org/presentationml/2006/main">
  <p:tag name="AS_UNIQUEID" val="3287"/>
</p:tagLst>
</file>

<file path=ppt/tags/tag1606.xml><?xml version="1.0" encoding="utf-8"?>
<p:tagLst xmlns:a="http://schemas.openxmlformats.org/drawingml/2006/main" xmlns:r="http://schemas.openxmlformats.org/officeDocument/2006/relationships" xmlns:p="http://schemas.openxmlformats.org/presentationml/2006/main">
  <p:tag name="AS_UNIQUEID" val="3280"/>
</p:tagLst>
</file>

<file path=ppt/tags/tag1607.xml><?xml version="1.0" encoding="utf-8"?>
<p:tagLst xmlns:a="http://schemas.openxmlformats.org/drawingml/2006/main" xmlns:r="http://schemas.openxmlformats.org/officeDocument/2006/relationships" xmlns:p="http://schemas.openxmlformats.org/presentationml/2006/main">
  <p:tag name="AS_UNIQUEID" val="3281"/>
</p:tagLst>
</file>

<file path=ppt/tags/tag1608.xml><?xml version="1.0" encoding="utf-8"?>
<p:tagLst xmlns:a="http://schemas.openxmlformats.org/drawingml/2006/main" xmlns:r="http://schemas.openxmlformats.org/officeDocument/2006/relationships" xmlns:p="http://schemas.openxmlformats.org/presentationml/2006/main">
  <p:tag name="AS_UNIQUEID" val="3282"/>
</p:tagLst>
</file>

<file path=ppt/tags/tag1609.xml><?xml version="1.0" encoding="utf-8"?>
<p:tagLst xmlns:a="http://schemas.openxmlformats.org/drawingml/2006/main" xmlns:r="http://schemas.openxmlformats.org/officeDocument/2006/relationships" xmlns:p="http://schemas.openxmlformats.org/presentationml/2006/main">
  <p:tag name="AS_UNIQUEID" val="3295"/>
</p:tagLst>
</file>

<file path=ppt/tags/tag161.xml><?xml version="1.0" encoding="utf-8"?>
<p:tagLst xmlns:a="http://schemas.openxmlformats.org/drawingml/2006/main" xmlns:r="http://schemas.openxmlformats.org/officeDocument/2006/relationships" xmlns:p="http://schemas.openxmlformats.org/presentationml/2006/main">
  <p:tag name="AS_UNIQUEID" val="476"/>
</p:tagLst>
</file>

<file path=ppt/tags/tag1610.xml><?xml version="1.0" encoding="utf-8"?>
<p:tagLst xmlns:a="http://schemas.openxmlformats.org/drawingml/2006/main" xmlns:r="http://schemas.openxmlformats.org/officeDocument/2006/relationships" xmlns:p="http://schemas.openxmlformats.org/presentationml/2006/main">
  <p:tag name="AS_UNIQUEID" val="3296"/>
</p:tagLst>
</file>

<file path=ppt/tags/tag1611.xml><?xml version="1.0" encoding="utf-8"?>
<p:tagLst xmlns:a="http://schemas.openxmlformats.org/drawingml/2006/main" xmlns:r="http://schemas.openxmlformats.org/officeDocument/2006/relationships" xmlns:p="http://schemas.openxmlformats.org/presentationml/2006/main">
  <p:tag name="AS_UNIQUEID" val="3299"/>
</p:tagLst>
</file>

<file path=ppt/tags/tag1612.xml><?xml version="1.0" encoding="utf-8"?>
<p:tagLst xmlns:a="http://schemas.openxmlformats.org/drawingml/2006/main" xmlns:r="http://schemas.openxmlformats.org/officeDocument/2006/relationships" xmlns:p="http://schemas.openxmlformats.org/presentationml/2006/main">
  <p:tag name="AS_UNIQUEID" val="3300"/>
</p:tagLst>
</file>

<file path=ppt/tags/tag1613.xml><?xml version="1.0" encoding="utf-8"?>
<p:tagLst xmlns:a="http://schemas.openxmlformats.org/drawingml/2006/main" xmlns:r="http://schemas.openxmlformats.org/officeDocument/2006/relationships" xmlns:p="http://schemas.openxmlformats.org/presentationml/2006/main">
  <p:tag name="AS_UNIQUEID" val="3301"/>
</p:tagLst>
</file>

<file path=ppt/tags/tag1614.xml><?xml version="1.0" encoding="utf-8"?>
<p:tagLst xmlns:a="http://schemas.openxmlformats.org/drawingml/2006/main" xmlns:r="http://schemas.openxmlformats.org/officeDocument/2006/relationships" xmlns:p="http://schemas.openxmlformats.org/presentationml/2006/main">
  <p:tag name="AS_UNIQUEID" val="3297"/>
</p:tagLst>
</file>

<file path=ppt/tags/tag1615.xml><?xml version="1.0" encoding="utf-8"?>
<p:tagLst xmlns:a="http://schemas.openxmlformats.org/drawingml/2006/main" xmlns:r="http://schemas.openxmlformats.org/officeDocument/2006/relationships" xmlns:p="http://schemas.openxmlformats.org/presentationml/2006/main">
  <p:tag name="AS_UNIQUEID" val="3298"/>
</p:tagLst>
</file>

<file path=ppt/tags/tag1616.xml><?xml version="1.0" encoding="utf-8"?>
<p:tagLst xmlns:a="http://schemas.openxmlformats.org/drawingml/2006/main" xmlns:r="http://schemas.openxmlformats.org/officeDocument/2006/relationships" xmlns:p="http://schemas.openxmlformats.org/presentationml/2006/main">
  <p:tag name="AS_UNIQUEID" val="3291"/>
</p:tagLst>
</file>

<file path=ppt/tags/tag1617.xml><?xml version="1.0" encoding="utf-8"?>
<p:tagLst xmlns:a="http://schemas.openxmlformats.org/drawingml/2006/main" xmlns:r="http://schemas.openxmlformats.org/officeDocument/2006/relationships" xmlns:p="http://schemas.openxmlformats.org/presentationml/2006/main">
  <p:tag name="AS_UNIQUEID" val="3292"/>
</p:tagLst>
</file>

<file path=ppt/tags/tag1618.xml><?xml version="1.0" encoding="utf-8"?>
<p:tagLst xmlns:a="http://schemas.openxmlformats.org/drawingml/2006/main" xmlns:r="http://schemas.openxmlformats.org/officeDocument/2006/relationships" xmlns:p="http://schemas.openxmlformats.org/presentationml/2006/main">
  <p:tag name="AS_UNIQUEID" val="3293"/>
</p:tagLst>
</file>

<file path=ppt/tags/tag1619.xml><?xml version="1.0" encoding="utf-8"?>
<p:tagLst xmlns:a="http://schemas.openxmlformats.org/drawingml/2006/main" xmlns:r="http://schemas.openxmlformats.org/officeDocument/2006/relationships" xmlns:p="http://schemas.openxmlformats.org/presentationml/2006/main">
  <p:tag name="AS_UNIQUEID" val="3307"/>
</p:tagLst>
</file>

<file path=ppt/tags/tag162.xml><?xml version="1.0" encoding="utf-8"?>
<p:tagLst xmlns:a="http://schemas.openxmlformats.org/drawingml/2006/main" xmlns:r="http://schemas.openxmlformats.org/officeDocument/2006/relationships" xmlns:p="http://schemas.openxmlformats.org/presentationml/2006/main">
  <p:tag name="AS_UNIQUEID" val="478"/>
</p:tagLst>
</file>

<file path=ppt/tags/tag1620.xml><?xml version="1.0" encoding="utf-8"?>
<p:tagLst xmlns:a="http://schemas.openxmlformats.org/drawingml/2006/main" xmlns:r="http://schemas.openxmlformats.org/officeDocument/2006/relationships" xmlns:p="http://schemas.openxmlformats.org/presentationml/2006/main">
  <p:tag name="AS_UNIQUEID" val="3308"/>
</p:tagLst>
</file>

<file path=ppt/tags/tag1621.xml><?xml version="1.0" encoding="utf-8"?>
<p:tagLst xmlns:a="http://schemas.openxmlformats.org/drawingml/2006/main" xmlns:r="http://schemas.openxmlformats.org/officeDocument/2006/relationships" xmlns:p="http://schemas.openxmlformats.org/presentationml/2006/main">
  <p:tag name="AS_UNIQUEID" val="3311"/>
</p:tagLst>
</file>

<file path=ppt/tags/tag1622.xml><?xml version="1.0" encoding="utf-8"?>
<p:tagLst xmlns:a="http://schemas.openxmlformats.org/drawingml/2006/main" xmlns:r="http://schemas.openxmlformats.org/officeDocument/2006/relationships" xmlns:p="http://schemas.openxmlformats.org/presentationml/2006/main">
  <p:tag name="AS_UNIQUEID" val="3312"/>
</p:tagLst>
</file>

<file path=ppt/tags/tag1623.xml><?xml version="1.0" encoding="utf-8"?>
<p:tagLst xmlns:a="http://schemas.openxmlformats.org/drawingml/2006/main" xmlns:r="http://schemas.openxmlformats.org/officeDocument/2006/relationships" xmlns:p="http://schemas.openxmlformats.org/presentationml/2006/main">
  <p:tag name="AS_UNIQUEID" val="3309"/>
</p:tagLst>
</file>

<file path=ppt/tags/tag1624.xml><?xml version="1.0" encoding="utf-8"?>
<p:tagLst xmlns:a="http://schemas.openxmlformats.org/drawingml/2006/main" xmlns:r="http://schemas.openxmlformats.org/officeDocument/2006/relationships" xmlns:p="http://schemas.openxmlformats.org/presentationml/2006/main">
  <p:tag name="AS_UNIQUEID" val="3310"/>
</p:tagLst>
</file>

<file path=ppt/tags/tag1625.xml><?xml version="1.0" encoding="utf-8"?>
<p:tagLst xmlns:a="http://schemas.openxmlformats.org/drawingml/2006/main" xmlns:r="http://schemas.openxmlformats.org/officeDocument/2006/relationships" xmlns:p="http://schemas.openxmlformats.org/presentationml/2006/main">
  <p:tag name="AS_UNIQUEID" val="3303"/>
</p:tagLst>
</file>

<file path=ppt/tags/tag1626.xml><?xml version="1.0" encoding="utf-8"?>
<p:tagLst xmlns:a="http://schemas.openxmlformats.org/drawingml/2006/main" xmlns:r="http://schemas.openxmlformats.org/officeDocument/2006/relationships" xmlns:p="http://schemas.openxmlformats.org/presentationml/2006/main">
  <p:tag name="AS_UNIQUEID" val="3304"/>
</p:tagLst>
</file>

<file path=ppt/tags/tag1627.xml><?xml version="1.0" encoding="utf-8"?>
<p:tagLst xmlns:a="http://schemas.openxmlformats.org/drawingml/2006/main" xmlns:r="http://schemas.openxmlformats.org/officeDocument/2006/relationships" xmlns:p="http://schemas.openxmlformats.org/presentationml/2006/main">
  <p:tag name="AS_UNIQUEID" val="3305"/>
</p:tagLst>
</file>

<file path=ppt/tags/tag1628.xml><?xml version="1.0" encoding="utf-8"?>
<p:tagLst xmlns:a="http://schemas.openxmlformats.org/drawingml/2006/main" xmlns:r="http://schemas.openxmlformats.org/officeDocument/2006/relationships" xmlns:p="http://schemas.openxmlformats.org/presentationml/2006/main">
  <p:tag name="AS_UNIQUEID" val="3318"/>
</p:tagLst>
</file>

<file path=ppt/tags/tag1629.xml><?xml version="1.0" encoding="utf-8"?>
<p:tagLst xmlns:a="http://schemas.openxmlformats.org/drawingml/2006/main" xmlns:r="http://schemas.openxmlformats.org/officeDocument/2006/relationships" xmlns:p="http://schemas.openxmlformats.org/presentationml/2006/main">
  <p:tag name="AS_UNIQUEID" val="3319"/>
</p:tagLst>
</file>

<file path=ppt/tags/tag163.xml><?xml version="1.0" encoding="utf-8"?>
<p:tagLst xmlns:a="http://schemas.openxmlformats.org/drawingml/2006/main" xmlns:r="http://schemas.openxmlformats.org/officeDocument/2006/relationships" xmlns:p="http://schemas.openxmlformats.org/presentationml/2006/main">
  <p:tag name="AS_UNIQUEID" val="479"/>
</p:tagLst>
</file>

<file path=ppt/tags/tag1630.xml><?xml version="1.0" encoding="utf-8"?>
<p:tagLst xmlns:a="http://schemas.openxmlformats.org/drawingml/2006/main" xmlns:r="http://schemas.openxmlformats.org/officeDocument/2006/relationships" xmlns:p="http://schemas.openxmlformats.org/presentationml/2006/main">
  <p:tag name="AS_UNIQUEID" val="3322"/>
</p:tagLst>
</file>

<file path=ppt/tags/tag1631.xml><?xml version="1.0" encoding="utf-8"?>
<p:tagLst xmlns:a="http://schemas.openxmlformats.org/drawingml/2006/main" xmlns:r="http://schemas.openxmlformats.org/officeDocument/2006/relationships" xmlns:p="http://schemas.openxmlformats.org/presentationml/2006/main">
  <p:tag name="AS_UNIQUEID" val="3323"/>
</p:tagLst>
</file>

<file path=ppt/tags/tag1632.xml><?xml version="1.0" encoding="utf-8"?>
<p:tagLst xmlns:a="http://schemas.openxmlformats.org/drawingml/2006/main" xmlns:r="http://schemas.openxmlformats.org/officeDocument/2006/relationships" xmlns:p="http://schemas.openxmlformats.org/presentationml/2006/main">
  <p:tag name="AS_UNIQUEID" val="3320"/>
</p:tagLst>
</file>

<file path=ppt/tags/tag1633.xml><?xml version="1.0" encoding="utf-8"?>
<p:tagLst xmlns:a="http://schemas.openxmlformats.org/drawingml/2006/main" xmlns:r="http://schemas.openxmlformats.org/officeDocument/2006/relationships" xmlns:p="http://schemas.openxmlformats.org/presentationml/2006/main">
  <p:tag name="AS_UNIQUEID" val="3321"/>
</p:tagLst>
</file>

<file path=ppt/tags/tag1634.xml><?xml version="1.0" encoding="utf-8"?>
<p:tagLst xmlns:a="http://schemas.openxmlformats.org/drawingml/2006/main" xmlns:r="http://schemas.openxmlformats.org/officeDocument/2006/relationships" xmlns:p="http://schemas.openxmlformats.org/presentationml/2006/main">
  <p:tag name="AS_UNIQUEID" val="3314"/>
</p:tagLst>
</file>

<file path=ppt/tags/tag1635.xml><?xml version="1.0" encoding="utf-8"?>
<p:tagLst xmlns:a="http://schemas.openxmlformats.org/drawingml/2006/main" xmlns:r="http://schemas.openxmlformats.org/officeDocument/2006/relationships" xmlns:p="http://schemas.openxmlformats.org/presentationml/2006/main">
  <p:tag name="AS_UNIQUEID" val="3315"/>
</p:tagLst>
</file>

<file path=ppt/tags/tag1636.xml><?xml version="1.0" encoding="utf-8"?>
<p:tagLst xmlns:a="http://schemas.openxmlformats.org/drawingml/2006/main" xmlns:r="http://schemas.openxmlformats.org/officeDocument/2006/relationships" xmlns:p="http://schemas.openxmlformats.org/presentationml/2006/main">
  <p:tag name="AS_UNIQUEID" val="3316"/>
</p:tagLst>
</file>

<file path=ppt/tags/tag1637.xml><?xml version="1.0" encoding="utf-8"?>
<p:tagLst xmlns:a="http://schemas.openxmlformats.org/drawingml/2006/main" xmlns:r="http://schemas.openxmlformats.org/officeDocument/2006/relationships" xmlns:p="http://schemas.openxmlformats.org/presentationml/2006/main">
  <p:tag name="AS_UNIQUEID" val="3329"/>
</p:tagLst>
</file>

<file path=ppt/tags/tag1638.xml><?xml version="1.0" encoding="utf-8"?>
<p:tagLst xmlns:a="http://schemas.openxmlformats.org/drawingml/2006/main" xmlns:r="http://schemas.openxmlformats.org/officeDocument/2006/relationships" xmlns:p="http://schemas.openxmlformats.org/presentationml/2006/main">
  <p:tag name="AS_UNIQUEID" val="3330"/>
</p:tagLst>
</file>

<file path=ppt/tags/tag1639.xml><?xml version="1.0" encoding="utf-8"?>
<p:tagLst xmlns:a="http://schemas.openxmlformats.org/drawingml/2006/main" xmlns:r="http://schemas.openxmlformats.org/officeDocument/2006/relationships" xmlns:p="http://schemas.openxmlformats.org/presentationml/2006/main">
  <p:tag name="AS_UNIQUEID" val="3333"/>
</p:tagLst>
</file>

<file path=ppt/tags/tag164.xml><?xml version="1.0" encoding="utf-8"?>
<p:tagLst xmlns:a="http://schemas.openxmlformats.org/drawingml/2006/main" xmlns:r="http://schemas.openxmlformats.org/officeDocument/2006/relationships" xmlns:p="http://schemas.openxmlformats.org/presentationml/2006/main">
  <p:tag name="AS_UNIQUEID" val="480"/>
</p:tagLst>
</file>

<file path=ppt/tags/tag1640.xml><?xml version="1.0" encoding="utf-8"?>
<p:tagLst xmlns:a="http://schemas.openxmlformats.org/drawingml/2006/main" xmlns:r="http://schemas.openxmlformats.org/officeDocument/2006/relationships" xmlns:p="http://schemas.openxmlformats.org/presentationml/2006/main">
  <p:tag name="AS_UNIQUEID" val="3334"/>
</p:tagLst>
</file>

<file path=ppt/tags/tag1641.xml><?xml version="1.0" encoding="utf-8"?>
<p:tagLst xmlns:a="http://schemas.openxmlformats.org/drawingml/2006/main" xmlns:r="http://schemas.openxmlformats.org/officeDocument/2006/relationships" xmlns:p="http://schemas.openxmlformats.org/presentationml/2006/main">
  <p:tag name="AS_UNIQUEID" val="3335"/>
</p:tagLst>
</file>

<file path=ppt/tags/tag1642.xml><?xml version="1.0" encoding="utf-8"?>
<p:tagLst xmlns:a="http://schemas.openxmlformats.org/drawingml/2006/main" xmlns:r="http://schemas.openxmlformats.org/officeDocument/2006/relationships" xmlns:p="http://schemas.openxmlformats.org/presentationml/2006/main">
  <p:tag name="AS_UNIQUEID" val="3331"/>
</p:tagLst>
</file>

<file path=ppt/tags/tag1643.xml><?xml version="1.0" encoding="utf-8"?>
<p:tagLst xmlns:a="http://schemas.openxmlformats.org/drawingml/2006/main" xmlns:r="http://schemas.openxmlformats.org/officeDocument/2006/relationships" xmlns:p="http://schemas.openxmlformats.org/presentationml/2006/main">
  <p:tag name="AS_UNIQUEID" val="3332"/>
</p:tagLst>
</file>

<file path=ppt/tags/tag1644.xml><?xml version="1.0" encoding="utf-8"?>
<p:tagLst xmlns:a="http://schemas.openxmlformats.org/drawingml/2006/main" xmlns:r="http://schemas.openxmlformats.org/officeDocument/2006/relationships" xmlns:p="http://schemas.openxmlformats.org/presentationml/2006/main">
  <p:tag name="AS_UNIQUEID" val="3325"/>
</p:tagLst>
</file>

<file path=ppt/tags/tag1645.xml><?xml version="1.0" encoding="utf-8"?>
<p:tagLst xmlns:a="http://schemas.openxmlformats.org/drawingml/2006/main" xmlns:r="http://schemas.openxmlformats.org/officeDocument/2006/relationships" xmlns:p="http://schemas.openxmlformats.org/presentationml/2006/main">
  <p:tag name="AS_UNIQUEID" val="3326"/>
</p:tagLst>
</file>

<file path=ppt/tags/tag1646.xml><?xml version="1.0" encoding="utf-8"?>
<p:tagLst xmlns:a="http://schemas.openxmlformats.org/drawingml/2006/main" xmlns:r="http://schemas.openxmlformats.org/officeDocument/2006/relationships" xmlns:p="http://schemas.openxmlformats.org/presentationml/2006/main">
  <p:tag name="AS_UNIQUEID" val="3327"/>
</p:tagLst>
</file>

<file path=ppt/tags/tag1647.xml><?xml version="1.0" encoding="utf-8"?>
<p:tagLst xmlns:a="http://schemas.openxmlformats.org/drawingml/2006/main" xmlns:r="http://schemas.openxmlformats.org/officeDocument/2006/relationships" xmlns:p="http://schemas.openxmlformats.org/presentationml/2006/main">
  <p:tag name="AS_UNIQUEID" val="3341"/>
</p:tagLst>
</file>

<file path=ppt/tags/tag1648.xml><?xml version="1.0" encoding="utf-8"?>
<p:tagLst xmlns:a="http://schemas.openxmlformats.org/drawingml/2006/main" xmlns:r="http://schemas.openxmlformats.org/officeDocument/2006/relationships" xmlns:p="http://schemas.openxmlformats.org/presentationml/2006/main">
  <p:tag name="AS_UNIQUEID" val="3342"/>
</p:tagLst>
</file>

<file path=ppt/tags/tag1649.xml><?xml version="1.0" encoding="utf-8"?>
<p:tagLst xmlns:a="http://schemas.openxmlformats.org/drawingml/2006/main" xmlns:r="http://schemas.openxmlformats.org/officeDocument/2006/relationships" xmlns:p="http://schemas.openxmlformats.org/presentationml/2006/main">
  <p:tag name="AS_UNIQUEID" val="3345"/>
</p:tagLst>
</file>

<file path=ppt/tags/tag165.xml><?xml version="1.0" encoding="utf-8"?>
<p:tagLst xmlns:a="http://schemas.openxmlformats.org/drawingml/2006/main" xmlns:r="http://schemas.openxmlformats.org/officeDocument/2006/relationships" xmlns:p="http://schemas.openxmlformats.org/presentationml/2006/main">
  <p:tag name="AS_UNIQUEID" val="481"/>
</p:tagLst>
</file>

<file path=ppt/tags/tag1650.xml><?xml version="1.0" encoding="utf-8"?>
<p:tagLst xmlns:a="http://schemas.openxmlformats.org/drawingml/2006/main" xmlns:r="http://schemas.openxmlformats.org/officeDocument/2006/relationships" xmlns:p="http://schemas.openxmlformats.org/presentationml/2006/main">
  <p:tag name="AS_UNIQUEID" val="3346"/>
</p:tagLst>
</file>

<file path=ppt/tags/tag1651.xml><?xml version="1.0" encoding="utf-8"?>
<p:tagLst xmlns:a="http://schemas.openxmlformats.org/drawingml/2006/main" xmlns:r="http://schemas.openxmlformats.org/officeDocument/2006/relationships" xmlns:p="http://schemas.openxmlformats.org/presentationml/2006/main">
  <p:tag name="AS_UNIQUEID" val="3347"/>
</p:tagLst>
</file>

<file path=ppt/tags/tag1652.xml><?xml version="1.0" encoding="utf-8"?>
<p:tagLst xmlns:a="http://schemas.openxmlformats.org/drawingml/2006/main" xmlns:r="http://schemas.openxmlformats.org/officeDocument/2006/relationships" xmlns:p="http://schemas.openxmlformats.org/presentationml/2006/main">
  <p:tag name="AS_UNIQUEID" val="3343"/>
</p:tagLst>
</file>

<file path=ppt/tags/tag1653.xml><?xml version="1.0" encoding="utf-8"?>
<p:tagLst xmlns:a="http://schemas.openxmlformats.org/drawingml/2006/main" xmlns:r="http://schemas.openxmlformats.org/officeDocument/2006/relationships" xmlns:p="http://schemas.openxmlformats.org/presentationml/2006/main">
  <p:tag name="AS_UNIQUEID" val="3344"/>
</p:tagLst>
</file>

<file path=ppt/tags/tag1654.xml><?xml version="1.0" encoding="utf-8"?>
<p:tagLst xmlns:a="http://schemas.openxmlformats.org/drawingml/2006/main" xmlns:r="http://schemas.openxmlformats.org/officeDocument/2006/relationships" xmlns:p="http://schemas.openxmlformats.org/presentationml/2006/main">
  <p:tag name="AS_UNIQUEID" val="3337"/>
</p:tagLst>
</file>

<file path=ppt/tags/tag1655.xml><?xml version="1.0" encoding="utf-8"?>
<p:tagLst xmlns:a="http://schemas.openxmlformats.org/drawingml/2006/main" xmlns:r="http://schemas.openxmlformats.org/officeDocument/2006/relationships" xmlns:p="http://schemas.openxmlformats.org/presentationml/2006/main">
  <p:tag name="AS_UNIQUEID" val="3338"/>
</p:tagLst>
</file>

<file path=ppt/tags/tag1656.xml><?xml version="1.0" encoding="utf-8"?>
<p:tagLst xmlns:a="http://schemas.openxmlformats.org/drawingml/2006/main" xmlns:r="http://schemas.openxmlformats.org/officeDocument/2006/relationships" xmlns:p="http://schemas.openxmlformats.org/presentationml/2006/main">
  <p:tag name="AS_UNIQUEID" val="3339"/>
</p:tagLst>
</file>

<file path=ppt/tags/tag1657.xml><?xml version="1.0" encoding="utf-8"?>
<p:tagLst xmlns:a="http://schemas.openxmlformats.org/drawingml/2006/main" xmlns:r="http://schemas.openxmlformats.org/officeDocument/2006/relationships" xmlns:p="http://schemas.openxmlformats.org/presentationml/2006/main">
  <p:tag name="AS_UNIQUEID" val="3353"/>
</p:tagLst>
</file>

<file path=ppt/tags/tag1658.xml><?xml version="1.0" encoding="utf-8"?>
<p:tagLst xmlns:a="http://schemas.openxmlformats.org/drawingml/2006/main" xmlns:r="http://schemas.openxmlformats.org/officeDocument/2006/relationships" xmlns:p="http://schemas.openxmlformats.org/presentationml/2006/main">
  <p:tag name="AS_UNIQUEID" val="3354"/>
</p:tagLst>
</file>

<file path=ppt/tags/tag1659.xml><?xml version="1.0" encoding="utf-8"?>
<p:tagLst xmlns:a="http://schemas.openxmlformats.org/drawingml/2006/main" xmlns:r="http://schemas.openxmlformats.org/officeDocument/2006/relationships" xmlns:p="http://schemas.openxmlformats.org/presentationml/2006/main">
  <p:tag name="AS_UNIQUEID" val="3357"/>
</p:tagLst>
</file>

<file path=ppt/tags/tag166.xml><?xml version="1.0" encoding="utf-8"?>
<p:tagLst xmlns:a="http://schemas.openxmlformats.org/drawingml/2006/main" xmlns:r="http://schemas.openxmlformats.org/officeDocument/2006/relationships" xmlns:p="http://schemas.openxmlformats.org/presentationml/2006/main">
  <p:tag name="AS_UNIQUEID" val="483"/>
</p:tagLst>
</file>

<file path=ppt/tags/tag1660.xml><?xml version="1.0" encoding="utf-8"?>
<p:tagLst xmlns:a="http://schemas.openxmlformats.org/drawingml/2006/main" xmlns:r="http://schemas.openxmlformats.org/officeDocument/2006/relationships" xmlns:p="http://schemas.openxmlformats.org/presentationml/2006/main">
  <p:tag name="AS_UNIQUEID" val="3358"/>
</p:tagLst>
</file>

<file path=ppt/tags/tag1661.xml><?xml version="1.0" encoding="utf-8"?>
<p:tagLst xmlns:a="http://schemas.openxmlformats.org/drawingml/2006/main" xmlns:r="http://schemas.openxmlformats.org/officeDocument/2006/relationships" xmlns:p="http://schemas.openxmlformats.org/presentationml/2006/main">
  <p:tag name="AS_UNIQUEID" val="3359"/>
</p:tagLst>
</file>

<file path=ppt/tags/tag1662.xml><?xml version="1.0" encoding="utf-8"?>
<p:tagLst xmlns:a="http://schemas.openxmlformats.org/drawingml/2006/main" xmlns:r="http://schemas.openxmlformats.org/officeDocument/2006/relationships" xmlns:p="http://schemas.openxmlformats.org/presentationml/2006/main">
  <p:tag name="AS_UNIQUEID" val="3355"/>
</p:tagLst>
</file>

<file path=ppt/tags/tag1663.xml><?xml version="1.0" encoding="utf-8"?>
<p:tagLst xmlns:a="http://schemas.openxmlformats.org/drawingml/2006/main" xmlns:r="http://schemas.openxmlformats.org/officeDocument/2006/relationships" xmlns:p="http://schemas.openxmlformats.org/presentationml/2006/main">
  <p:tag name="AS_UNIQUEID" val="3356"/>
</p:tagLst>
</file>

<file path=ppt/tags/tag1664.xml><?xml version="1.0" encoding="utf-8"?>
<p:tagLst xmlns:a="http://schemas.openxmlformats.org/drawingml/2006/main" xmlns:r="http://schemas.openxmlformats.org/officeDocument/2006/relationships" xmlns:p="http://schemas.openxmlformats.org/presentationml/2006/main">
  <p:tag name="AS_UNIQUEID" val="3349"/>
</p:tagLst>
</file>

<file path=ppt/tags/tag1665.xml><?xml version="1.0" encoding="utf-8"?>
<p:tagLst xmlns:a="http://schemas.openxmlformats.org/drawingml/2006/main" xmlns:r="http://schemas.openxmlformats.org/officeDocument/2006/relationships" xmlns:p="http://schemas.openxmlformats.org/presentationml/2006/main">
  <p:tag name="AS_UNIQUEID" val="3350"/>
</p:tagLst>
</file>

<file path=ppt/tags/tag1666.xml><?xml version="1.0" encoding="utf-8"?>
<p:tagLst xmlns:a="http://schemas.openxmlformats.org/drawingml/2006/main" xmlns:r="http://schemas.openxmlformats.org/officeDocument/2006/relationships" xmlns:p="http://schemas.openxmlformats.org/presentationml/2006/main">
  <p:tag name="AS_UNIQUEID" val="3351"/>
</p:tagLst>
</file>

<file path=ppt/tags/tag1667.xml><?xml version="1.0" encoding="utf-8"?>
<p:tagLst xmlns:a="http://schemas.openxmlformats.org/drawingml/2006/main" xmlns:r="http://schemas.openxmlformats.org/officeDocument/2006/relationships" xmlns:p="http://schemas.openxmlformats.org/presentationml/2006/main">
  <p:tag name="AS_UNIQUEID" val="3365"/>
</p:tagLst>
</file>

<file path=ppt/tags/tag1668.xml><?xml version="1.0" encoding="utf-8"?>
<p:tagLst xmlns:a="http://schemas.openxmlformats.org/drawingml/2006/main" xmlns:r="http://schemas.openxmlformats.org/officeDocument/2006/relationships" xmlns:p="http://schemas.openxmlformats.org/presentationml/2006/main">
  <p:tag name="AS_UNIQUEID" val="3366"/>
</p:tagLst>
</file>

<file path=ppt/tags/tag1669.xml><?xml version="1.0" encoding="utf-8"?>
<p:tagLst xmlns:a="http://schemas.openxmlformats.org/drawingml/2006/main" xmlns:r="http://schemas.openxmlformats.org/officeDocument/2006/relationships" xmlns:p="http://schemas.openxmlformats.org/presentationml/2006/main">
  <p:tag name="AS_UNIQUEID" val="3369"/>
</p:tagLst>
</file>

<file path=ppt/tags/tag167.xml><?xml version="1.0" encoding="utf-8"?>
<p:tagLst xmlns:a="http://schemas.openxmlformats.org/drawingml/2006/main" xmlns:r="http://schemas.openxmlformats.org/officeDocument/2006/relationships" xmlns:p="http://schemas.openxmlformats.org/presentationml/2006/main">
  <p:tag name="AS_UNIQUEID" val="484"/>
</p:tagLst>
</file>

<file path=ppt/tags/tag1670.xml><?xml version="1.0" encoding="utf-8"?>
<p:tagLst xmlns:a="http://schemas.openxmlformats.org/drawingml/2006/main" xmlns:r="http://schemas.openxmlformats.org/officeDocument/2006/relationships" xmlns:p="http://schemas.openxmlformats.org/presentationml/2006/main">
  <p:tag name="AS_UNIQUEID" val="3370"/>
</p:tagLst>
</file>

<file path=ppt/tags/tag1671.xml><?xml version="1.0" encoding="utf-8"?>
<p:tagLst xmlns:a="http://schemas.openxmlformats.org/drawingml/2006/main" xmlns:r="http://schemas.openxmlformats.org/officeDocument/2006/relationships" xmlns:p="http://schemas.openxmlformats.org/presentationml/2006/main">
  <p:tag name="AS_UNIQUEID" val="3371"/>
</p:tagLst>
</file>

<file path=ppt/tags/tag1672.xml><?xml version="1.0" encoding="utf-8"?>
<p:tagLst xmlns:a="http://schemas.openxmlformats.org/drawingml/2006/main" xmlns:r="http://schemas.openxmlformats.org/officeDocument/2006/relationships" xmlns:p="http://schemas.openxmlformats.org/presentationml/2006/main">
  <p:tag name="AS_UNIQUEID" val="3367"/>
</p:tagLst>
</file>

<file path=ppt/tags/tag1673.xml><?xml version="1.0" encoding="utf-8"?>
<p:tagLst xmlns:a="http://schemas.openxmlformats.org/drawingml/2006/main" xmlns:r="http://schemas.openxmlformats.org/officeDocument/2006/relationships" xmlns:p="http://schemas.openxmlformats.org/presentationml/2006/main">
  <p:tag name="AS_UNIQUEID" val="3368"/>
</p:tagLst>
</file>

<file path=ppt/tags/tag1674.xml><?xml version="1.0" encoding="utf-8"?>
<p:tagLst xmlns:a="http://schemas.openxmlformats.org/drawingml/2006/main" xmlns:r="http://schemas.openxmlformats.org/officeDocument/2006/relationships" xmlns:p="http://schemas.openxmlformats.org/presentationml/2006/main">
  <p:tag name="AS_UNIQUEID" val="3361"/>
</p:tagLst>
</file>

<file path=ppt/tags/tag1675.xml><?xml version="1.0" encoding="utf-8"?>
<p:tagLst xmlns:a="http://schemas.openxmlformats.org/drawingml/2006/main" xmlns:r="http://schemas.openxmlformats.org/officeDocument/2006/relationships" xmlns:p="http://schemas.openxmlformats.org/presentationml/2006/main">
  <p:tag name="AS_UNIQUEID" val="3362"/>
</p:tagLst>
</file>

<file path=ppt/tags/tag1676.xml><?xml version="1.0" encoding="utf-8"?>
<p:tagLst xmlns:a="http://schemas.openxmlformats.org/drawingml/2006/main" xmlns:r="http://schemas.openxmlformats.org/officeDocument/2006/relationships" xmlns:p="http://schemas.openxmlformats.org/presentationml/2006/main">
  <p:tag name="AS_UNIQUEID" val="3363"/>
</p:tagLst>
</file>

<file path=ppt/tags/tag1677.xml><?xml version="1.0" encoding="utf-8"?>
<p:tagLst xmlns:a="http://schemas.openxmlformats.org/drawingml/2006/main" xmlns:r="http://schemas.openxmlformats.org/officeDocument/2006/relationships" xmlns:p="http://schemas.openxmlformats.org/presentationml/2006/main">
  <p:tag name="AS_UNIQUEID" val="3377"/>
</p:tagLst>
</file>

<file path=ppt/tags/tag1678.xml><?xml version="1.0" encoding="utf-8"?>
<p:tagLst xmlns:a="http://schemas.openxmlformats.org/drawingml/2006/main" xmlns:r="http://schemas.openxmlformats.org/officeDocument/2006/relationships" xmlns:p="http://schemas.openxmlformats.org/presentationml/2006/main">
  <p:tag name="AS_UNIQUEID" val="3378"/>
</p:tagLst>
</file>

<file path=ppt/tags/tag1679.xml><?xml version="1.0" encoding="utf-8"?>
<p:tagLst xmlns:a="http://schemas.openxmlformats.org/drawingml/2006/main" xmlns:r="http://schemas.openxmlformats.org/officeDocument/2006/relationships" xmlns:p="http://schemas.openxmlformats.org/presentationml/2006/main">
  <p:tag name="AS_UNIQUEID" val="3381"/>
</p:tagLst>
</file>

<file path=ppt/tags/tag168.xml><?xml version="1.0" encoding="utf-8"?>
<p:tagLst xmlns:a="http://schemas.openxmlformats.org/drawingml/2006/main" xmlns:r="http://schemas.openxmlformats.org/officeDocument/2006/relationships" xmlns:p="http://schemas.openxmlformats.org/presentationml/2006/main">
  <p:tag name="AS_UNIQUEID" val="485"/>
</p:tagLst>
</file>

<file path=ppt/tags/tag1680.xml><?xml version="1.0" encoding="utf-8"?>
<p:tagLst xmlns:a="http://schemas.openxmlformats.org/drawingml/2006/main" xmlns:r="http://schemas.openxmlformats.org/officeDocument/2006/relationships" xmlns:p="http://schemas.openxmlformats.org/presentationml/2006/main">
  <p:tag name="AS_UNIQUEID" val="3382"/>
</p:tagLst>
</file>

<file path=ppt/tags/tag1681.xml><?xml version="1.0" encoding="utf-8"?>
<p:tagLst xmlns:a="http://schemas.openxmlformats.org/drawingml/2006/main" xmlns:r="http://schemas.openxmlformats.org/officeDocument/2006/relationships" xmlns:p="http://schemas.openxmlformats.org/presentationml/2006/main">
  <p:tag name="AS_UNIQUEID" val="3383"/>
</p:tagLst>
</file>

<file path=ppt/tags/tag1682.xml><?xml version="1.0" encoding="utf-8"?>
<p:tagLst xmlns:a="http://schemas.openxmlformats.org/drawingml/2006/main" xmlns:r="http://schemas.openxmlformats.org/officeDocument/2006/relationships" xmlns:p="http://schemas.openxmlformats.org/presentationml/2006/main">
  <p:tag name="AS_UNIQUEID" val="3379"/>
</p:tagLst>
</file>

<file path=ppt/tags/tag1683.xml><?xml version="1.0" encoding="utf-8"?>
<p:tagLst xmlns:a="http://schemas.openxmlformats.org/drawingml/2006/main" xmlns:r="http://schemas.openxmlformats.org/officeDocument/2006/relationships" xmlns:p="http://schemas.openxmlformats.org/presentationml/2006/main">
  <p:tag name="AS_UNIQUEID" val="3380"/>
</p:tagLst>
</file>

<file path=ppt/tags/tag1684.xml><?xml version="1.0" encoding="utf-8"?>
<p:tagLst xmlns:a="http://schemas.openxmlformats.org/drawingml/2006/main" xmlns:r="http://schemas.openxmlformats.org/officeDocument/2006/relationships" xmlns:p="http://schemas.openxmlformats.org/presentationml/2006/main">
  <p:tag name="AS_UNIQUEID" val="3373"/>
</p:tagLst>
</file>

<file path=ppt/tags/tag1685.xml><?xml version="1.0" encoding="utf-8"?>
<p:tagLst xmlns:a="http://schemas.openxmlformats.org/drawingml/2006/main" xmlns:r="http://schemas.openxmlformats.org/officeDocument/2006/relationships" xmlns:p="http://schemas.openxmlformats.org/presentationml/2006/main">
  <p:tag name="AS_UNIQUEID" val="3374"/>
</p:tagLst>
</file>

<file path=ppt/tags/tag1686.xml><?xml version="1.0" encoding="utf-8"?>
<p:tagLst xmlns:a="http://schemas.openxmlformats.org/drawingml/2006/main" xmlns:r="http://schemas.openxmlformats.org/officeDocument/2006/relationships" xmlns:p="http://schemas.openxmlformats.org/presentationml/2006/main">
  <p:tag name="AS_UNIQUEID" val="3375"/>
</p:tagLst>
</file>

<file path=ppt/tags/tag1687.xml><?xml version="1.0" encoding="utf-8"?>
<p:tagLst xmlns:a="http://schemas.openxmlformats.org/drawingml/2006/main" xmlns:r="http://schemas.openxmlformats.org/officeDocument/2006/relationships" xmlns:p="http://schemas.openxmlformats.org/presentationml/2006/main">
  <p:tag name="AS_UNIQUEID" val="3389"/>
</p:tagLst>
</file>

<file path=ppt/tags/tag1688.xml><?xml version="1.0" encoding="utf-8"?>
<p:tagLst xmlns:a="http://schemas.openxmlformats.org/drawingml/2006/main" xmlns:r="http://schemas.openxmlformats.org/officeDocument/2006/relationships" xmlns:p="http://schemas.openxmlformats.org/presentationml/2006/main">
  <p:tag name="AS_UNIQUEID" val="3390"/>
</p:tagLst>
</file>

<file path=ppt/tags/tag1689.xml><?xml version="1.0" encoding="utf-8"?>
<p:tagLst xmlns:a="http://schemas.openxmlformats.org/drawingml/2006/main" xmlns:r="http://schemas.openxmlformats.org/officeDocument/2006/relationships" xmlns:p="http://schemas.openxmlformats.org/presentationml/2006/main">
  <p:tag name="AS_UNIQUEID" val="3393"/>
</p:tagLst>
</file>

<file path=ppt/tags/tag169.xml><?xml version="1.0" encoding="utf-8"?>
<p:tagLst xmlns:a="http://schemas.openxmlformats.org/drawingml/2006/main" xmlns:r="http://schemas.openxmlformats.org/officeDocument/2006/relationships" xmlns:p="http://schemas.openxmlformats.org/presentationml/2006/main">
  <p:tag name="AS_UNIQUEID" val="486"/>
</p:tagLst>
</file>

<file path=ppt/tags/tag1690.xml><?xml version="1.0" encoding="utf-8"?>
<p:tagLst xmlns:a="http://schemas.openxmlformats.org/drawingml/2006/main" xmlns:r="http://schemas.openxmlformats.org/officeDocument/2006/relationships" xmlns:p="http://schemas.openxmlformats.org/presentationml/2006/main">
  <p:tag name="AS_UNIQUEID" val="3394"/>
</p:tagLst>
</file>

<file path=ppt/tags/tag1691.xml><?xml version="1.0" encoding="utf-8"?>
<p:tagLst xmlns:a="http://schemas.openxmlformats.org/drawingml/2006/main" xmlns:r="http://schemas.openxmlformats.org/officeDocument/2006/relationships" xmlns:p="http://schemas.openxmlformats.org/presentationml/2006/main">
  <p:tag name="AS_UNIQUEID" val="3395"/>
</p:tagLst>
</file>

<file path=ppt/tags/tag1692.xml><?xml version="1.0" encoding="utf-8"?>
<p:tagLst xmlns:a="http://schemas.openxmlformats.org/drawingml/2006/main" xmlns:r="http://schemas.openxmlformats.org/officeDocument/2006/relationships" xmlns:p="http://schemas.openxmlformats.org/presentationml/2006/main">
  <p:tag name="AS_UNIQUEID" val="3391"/>
</p:tagLst>
</file>

<file path=ppt/tags/tag1693.xml><?xml version="1.0" encoding="utf-8"?>
<p:tagLst xmlns:a="http://schemas.openxmlformats.org/drawingml/2006/main" xmlns:r="http://schemas.openxmlformats.org/officeDocument/2006/relationships" xmlns:p="http://schemas.openxmlformats.org/presentationml/2006/main">
  <p:tag name="AS_UNIQUEID" val="3392"/>
</p:tagLst>
</file>

<file path=ppt/tags/tag1694.xml><?xml version="1.0" encoding="utf-8"?>
<p:tagLst xmlns:a="http://schemas.openxmlformats.org/drawingml/2006/main" xmlns:r="http://schemas.openxmlformats.org/officeDocument/2006/relationships" xmlns:p="http://schemas.openxmlformats.org/presentationml/2006/main">
  <p:tag name="AS_UNIQUEID" val="3385"/>
</p:tagLst>
</file>

<file path=ppt/tags/tag1695.xml><?xml version="1.0" encoding="utf-8"?>
<p:tagLst xmlns:a="http://schemas.openxmlformats.org/drawingml/2006/main" xmlns:r="http://schemas.openxmlformats.org/officeDocument/2006/relationships" xmlns:p="http://schemas.openxmlformats.org/presentationml/2006/main">
  <p:tag name="AS_UNIQUEID" val="3386"/>
</p:tagLst>
</file>

<file path=ppt/tags/tag1696.xml><?xml version="1.0" encoding="utf-8"?>
<p:tagLst xmlns:a="http://schemas.openxmlformats.org/drawingml/2006/main" xmlns:r="http://schemas.openxmlformats.org/officeDocument/2006/relationships" xmlns:p="http://schemas.openxmlformats.org/presentationml/2006/main">
  <p:tag name="AS_UNIQUEID" val="3387"/>
</p:tagLst>
</file>

<file path=ppt/tags/tag1697.xml><?xml version="1.0" encoding="utf-8"?>
<p:tagLst xmlns:a="http://schemas.openxmlformats.org/drawingml/2006/main" xmlns:r="http://schemas.openxmlformats.org/officeDocument/2006/relationships" xmlns:p="http://schemas.openxmlformats.org/presentationml/2006/main">
  <p:tag name="AS_UNIQUEID" val="3401"/>
</p:tagLst>
</file>

<file path=ppt/tags/tag1698.xml><?xml version="1.0" encoding="utf-8"?>
<p:tagLst xmlns:a="http://schemas.openxmlformats.org/drawingml/2006/main" xmlns:r="http://schemas.openxmlformats.org/officeDocument/2006/relationships" xmlns:p="http://schemas.openxmlformats.org/presentationml/2006/main">
  <p:tag name="AS_UNIQUEID" val="3402"/>
</p:tagLst>
</file>

<file path=ppt/tags/tag1699.xml><?xml version="1.0" encoding="utf-8"?>
<p:tagLst xmlns:a="http://schemas.openxmlformats.org/drawingml/2006/main" xmlns:r="http://schemas.openxmlformats.org/officeDocument/2006/relationships" xmlns:p="http://schemas.openxmlformats.org/presentationml/2006/main">
  <p:tag name="AS_UNIQUEID" val="3405"/>
</p:tagLst>
</file>

<file path=ppt/tags/tag17.xml><?xml version="1.0" encoding="utf-8"?>
<p:tagLst xmlns:a="http://schemas.openxmlformats.org/drawingml/2006/main" xmlns:r="http://schemas.openxmlformats.org/officeDocument/2006/relationships" xmlns:p="http://schemas.openxmlformats.org/presentationml/2006/main">
  <p:tag name="AS_UNIQUEID" val="157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AS_UNIQUEID" val="488"/>
</p:tagLst>
</file>

<file path=ppt/tags/tag1700.xml><?xml version="1.0" encoding="utf-8"?>
<p:tagLst xmlns:a="http://schemas.openxmlformats.org/drawingml/2006/main" xmlns:r="http://schemas.openxmlformats.org/officeDocument/2006/relationships" xmlns:p="http://schemas.openxmlformats.org/presentationml/2006/main">
  <p:tag name="AS_UNIQUEID" val="3406"/>
</p:tagLst>
</file>

<file path=ppt/tags/tag1701.xml><?xml version="1.0" encoding="utf-8"?>
<p:tagLst xmlns:a="http://schemas.openxmlformats.org/drawingml/2006/main" xmlns:r="http://schemas.openxmlformats.org/officeDocument/2006/relationships" xmlns:p="http://schemas.openxmlformats.org/presentationml/2006/main">
  <p:tag name="AS_UNIQUEID" val="3407"/>
</p:tagLst>
</file>

<file path=ppt/tags/tag1702.xml><?xml version="1.0" encoding="utf-8"?>
<p:tagLst xmlns:a="http://schemas.openxmlformats.org/drawingml/2006/main" xmlns:r="http://schemas.openxmlformats.org/officeDocument/2006/relationships" xmlns:p="http://schemas.openxmlformats.org/presentationml/2006/main">
  <p:tag name="AS_UNIQUEID" val="3403"/>
</p:tagLst>
</file>

<file path=ppt/tags/tag1703.xml><?xml version="1.0" encoding="utf-8"?>
<p:tagLst xmlns:a="http://schemas.openxmlformats.org/drawingml/2006/main" xmlns:r="http://schemas.openxmlformats.org/officeDocument/2006/relationships" xmlns:p="http://schemas.openxmlformats.org/presentationml/2006/main">
  <p:tag name="AS_UNIQUEID" val="3404"/>
</p:tagLst>
</file>

<file path=ppt/tags/tag1704.xml><?xml version="1.0" encoding="utf-8"?>
<p:tagLst xmlns:a="http://schemas.openxmlformats.org/drawingml/2006/main" xmlns:r="http://schemas.openxmlformats.org/officeDocument/2006/relationships" xmlns:p="http://schemas.openxmlformats.org/presentationml/2006/main">
  <p:tag name="AS_UNIQUEID" val="3397"/>
</p:tagLst>
</file>

<file path=ppt/tags/tag1705.xml><?xml version="1.0" encoding="utf-8"?>
<p:tagLst xmlns:a="http://schemas.openxmlformats.org/drawingml/2006/main" xmlns:r="http://schemas.openxmlformats.org/officeDocument/2006/relationships" xmlns:p="http://schemas.openxmlformats.org/presentationml/2006/main">
  <p:tag name="AS_UNIQUEID" val="3398"/>
</p:tagLst>
</file>

<file path=ppt/tags/tag1706.xml><?xml version="1.0" encoding="utf-8"?>
<p:tagLst xmlns:a="http://schemas.openxmlformats.org/drawingml/2006/main" xmlns:r="http://schemas.openxmlformats.org/officeDocument/2006/relationships" xmlns:p="http://schemas.openxmlformats.org/presentationml/2006/main">
  <p:tag name="AS_UNIQUEID" val="3399"/>
</p:tagLst>
</file>

<file path=ppt/tags/tag1707.xml><?xml version="1.0" encoding="utf-8"?>
<p:tagLst xmlns:a="http://schemas.openxmlformats.org/drawingml/2006/main" xmlns:r="http://schemas.openxmlformats.org/officeDocument/2006/relationships" xmlns:p="http://schemas.openxmlformats.org/presentationml/2006/main">
  <p:tag name="AS_UNIQUEID" val="3413"/>
</p:tagLst>
</file>

<file path=ppt/tags/tag1708.xml><?xml version="1.0" encoding="utf-8"?>
<p:tagLst xmlns:a="http://schemas.openxmlformats.org/drawingml/2006/main" xmlns:r="http://schemas.openxmlformats.org/officeDocument/2006/relationships" xmlns:p="http://schemas.openxmlformats.org/presentationml/2006/main">
  <p:tag name="AS_UNIQUEID" val="3414"/>
</p:tagLst>
</file>

<file path=ppt/tags/tag1709.xml><?xml version="1.0" encoding="utf-8"?>
<p:tagLst xmlns:a="http://schemas.openxmlformats.org/drawingml/2006/main" xmlns:r="http://schemas.openxmlformats.org/officeDocument/2006/relationships" xmlns:p="http://schemas.openxmlformats.org/presentationml/2006/main">
  <p:tag name="AS_UNIQUEID" val="3417"/>
</p:tagLst>
</file>

<file path=ppt/tags/tag171.xml><?xml version="1.0" encoding="utf-8"?>
<p:tagLst xmlns:a="http://schemas.openxmlformats.org/drawingml/2006/main" xmlns:r="http://schemas.openxmlformats.org/officeDocument/2006/relationships" xmlns:p="http://schemas.openxmlformats.org/presentationml/2006/main">
  <p:tag name="AS_UNIQUEID" val="489"/>
</p:tagLst>
</file>

<file path=ppt/tags/tag1710.xml><?xml version="1.0" encoding="utf-8"?>
<p:tagLst xmlns:a="http://schemas.openxmlformats.org/drawingml/2006/main" xmlns:r="http://schemas.openxmlformats.org/officeDocument/2006/relationships" xmlns:p="http://schemas.openxmlformats.org/presentationml/2006/main">
  <p:tag name="AS_UNIQUEID" val="3418"/>
</p:tagLst>
</file>

<file path=ppt/tags/tag1711.xml><?xml version="1.0" encoding="utf-8"?>
<p:tagLst xmlns:a="http://schemas.openxmlformats.org/drawingml/2006/main" xmlns:r="http://schemas.openxmlformats.org/officeDocument/2006/relationships" xmlns:p="http://schemas.openxmlformats.org/presentationml/2006/main">
  <p:tag name="AS_UNIQUEID" val="3419"/>
</p:tagLst>
</file>

<file path=ppt/tags/tag1712.xml><?xml version="1.0" encoding="utf-8"?>
<p:tagLst xmlns:a="http://schemas.openxmlformats.org/drawingml/2006/main" xmlns:r="http://schemas.openxmlformats.org/officeDocument/2006/relationships" xmlns:p="http://schemas.openxmlformats.org/presentationml/2006/main">
  <p:tag name="AS_UNIQUEID" val="3415"/>
</p:tagLst>
</file>

<file path=ppt/tags/tag1713.xml><?xml version="1.0" encoding="utf-8"?>
<p:tagLst xmlns:a="http://schemas.openxmlformats.org/drawingml/2006/main" xmlns:r="http://schemas.openxmlformats.org/officeDocument/2006/relationships" xmlns:p="http://schemas.openxmlformats.org/presentationml/2006/main">
  <p:tag name="AS_UNIQUEID" val="3416"/>
</p:tagLst>
</file>

<file path=ppt/tags/tag1714.xml><?xml version="1.0" encoding="utf-8"?>
<p:tagLst xmlns:a="http://schemas.openxmlformats.org/drawingml/2006/main" xmlns:r="http://schemas.openxmlformats.org/officeDocument/2006/relationships" xmlns:p="http://schemas.openxmlformats.org/presentationml/2006/main">
  <p:tag name="AS_UNIQUEID" val="3409"/>
</p:tagLst>
</file>

<file path=ppt/tags/tag1715.xml><?xml version="1.0" encoding="utf-8"?>
<p:tagLst xmlns:a="http://schemas.openxmlformats.org/drawingml/2006/main" xmlns:r="http://schemas.openxmlformats.org/officeDocument/2006/relationships" xmlns:p="http://schemas.openxmlformats.org/presentationml/2006/main">
  <p:tag name="AS_UNIQUEID" val="3410"/>
</p:tagLst>
</file>

<file path=ppt/tags/tag1716.xml><?xml version="1.0" encoding="utf-8"?>
<p:tagLst xmlns:a="http://schemas.openxmlformats.org/drawingml/2006/main" xmlns:r="http://schemas.openxmlformats.org/officeDocument/2006/relationships" xmlns:p="http://schemas.openxmlformats.org/presentationml/2006/main">
  <p:tag name="AS_UNIQUEID" val="3411"/>
</p:tagLst>
</file>

<file path=ppt/tags/tag1717.xml><?xml version="1.0" encoding="utf-8"?>
<p:tagLst xmlns:a="http://schemas.openxmlformats.org/drawingml/2006/main" xmlns:r="http://schemas.openxmlformats.org/officeDocument/2006/relationships" xmlns:p="http://schemas.openxmlformats.org/presentationml/2006/main">
  <p:tag name="AS_UNIQUEID" val="3425"/>
</p:tagLst>
</file>

<file path=ppt/tags/tag1718.xml><?xml version="1.0" encoding="utf-8"?>
<p:tagLst xmlns:a="http://schemas.openxmlformats.org/drawingml/2006/main" xmlns:r="http://schemas.openxmlformats.org/officeDocument/2006/relationships" xmlns:p="http://schemas.openxmlformats.org/presentationml/2006/main">
  <p:tag name="AS_UNIQUEID" val="3426"/>
</p:tagLst>
</file>

<file path=ppt/tags/tag1719.xml><?xml version="1.0" encoding="utf-8"?>
<p:tagLst xmlns:a="http://schemas.openxmlformats.org/drawingml/2006/main" xmlns:r="http://schemas.openxmlformats.org/officeDocument/2006/relationships" xmlns:p="http://schemas.openxmlformats.org/presentationml/2006/main">
  <p:tag name="AS_UNIQUEID" val="3429"/>
</p:tagLst>
</file>

<file path=ppt/tags/tag172.xml><?xml version="1.0" encoding="utf-8"?>
<p:tagLst xmlns:a="http://schemas.openxmlformats.org/drawingml/2006/main" xmlns:r="http://schemas.openxmlformats.org/officeDocument/2006/relationships" xmlns:p="http://schemas.openxmlformats.org/presentationml/2006/main">
  <p:tag name="AS_UNIQUEID" val="490"/>
</p:tagLst>
</file>

<file path=ppt/tags/tag1720.xml><?xml version="1.0" encoding="utf-8"?>
<p:tagLst xmlns:a="http://schemas.openxmlformats.org/drawingml/2006/main" xmlns:r="http://schemas.openxmlformats.org/officeDocument/2006/relationships" xmlns:p="http://schemas.openxmlformats.org/presentationml/2006/main">
  <p:tag name="AS_UNIQUEID" val="3430"/>
</p:tagLst>
</file>

<file path=ppt/tags/tag1721.xml><?xml version="1.0" encoding="utf-8"?>
<p:tagLst xmlns:a="http://schemas.openxmlformats.org/drawingml/2006/main" xmlns:r="http://schemas.openxmlformats.org/officeDocument/2006/relationships" xmlns:p="http://schemas.openxmlformats.org/presentationml/2006/main">
  <p:tag name="AS_UNIQUEID" val="3431"/>
</p:tagLst>
</file>

<file path=ppt/tags/tag1722.xml><?xml version="1.0" encoding="utf-8"?>
<p:tagLst xmlns:a="http://schemas.openxmlformats.org/drawingml/2006/main" xmlns:r="http://schemas.openxmlformats.org/officeDocument/2006/relationships" xmlns:p="http://schemas.openxmlformats.org/presentationml/2006/main">
  <p:tag name="AS_UNIQUEID" val="3427"/>
</p:tagLst>
</file>

<file path=ppt/tags/tag1723.xml><?xml version="1.0" encoding="utf-8"?>
<p:tagLst xmlns:a="http://schemas.openxmlformats.org/drawingml/2006/main" xmlns:r="http://schemas.openxmlformats.org/officeDocument/2006/relationships" xmlns:p="http://schemas.openxmlformats.org/presentationml/2006/main">
  <p:tag name="AS_UNIQUEID" val="3428"/>
</p:tagLst>
</file>

<file path=ppt/tags/tag1724.xml><?xml version="1.0" encoding="utf-8"?>
<p:tagLst xmlns:a="http://schemas.openxmlformats.org/drawingml/2006/main" xmlns:r="http://schemas.openxmlformats.org/officeDocument/2006/relationships" xmlns:p="http://schemas.openxmlformats.org/presentationml/2006/main">
  <p:tag name="AS_UNIQUEID" val="3421"/>
</p:tagLst>
</file>

<file path=ppt/tags/tag1725.xml><?xml version="1.0" encoding="utf-8"?>
<p:tagLst xmlns:a="http://schemas.openxmlformats.org/drawingml/2006/main" xmlns:r="http://schemas.openxmlformats.org/officeDocument/2006/relationships" xmlns:p="http://schemas.openxmlformats.org/presentationml/2006/main">
  <p:tag name="AS_UNIQUEID" val="3422"/>
</p:tagLst>
</file>

<file path=ppt/tags/tag1726.xml><?xml version="1.0" encoding="utf-8"?>
<p:tagLst xmlns:a="http://schemas.openxmlformats.org/drawingml/2006/main" xmlns:r="http://schemas.openxmlformats.org/officeDocument/2006/relationships" xmlns:p="http://schemas.openxmlformats.org/presentationml/2006/main">
  <p:tag name="AS_UNIQUEID" val="3423"/>
</p:tagLst>
</file>

<file path=ppt/tags/tag1727.xml><?xml version="1.0" encoding="utf-8"?>
<p:tagLst xmlns:a="http://schemas.openxmlformats.org/drawingml/2006/main" xmlns:r="http://schemas.openxmlformats.org/officeDocument/2006/relationships" xmlns:p="http://schemas.openxmlformats.org/presentationml/2006/main">
  <p:tag name="AS_UNIQUEID" val="3437"/>
</p:tagLst>
</file>

<file path=ppt/tags/tag1728.xml><?xml version="1.0" encoding="utf-8"?>
<p:tagLst xmlns:a="http://schemas.openxmlformats.org/drawingml/2006/main" xmlns:r="http://schemas.openxmlformats.org/officeDocument/2006/relationships" xmlns:p="http://schemas.openxmlformats.org/presentationml/2006/main">
  <p:tag name="AS_UNIQUEID" val="3438"/>
</p:tagLst>
</file>

<file path=ppt/tags/tag1729.xml><?xml version="1.0" encoding="utf-8"?>
<p:tagLst xmlns:a="http://schemas.openxmlformats.org/drawingml/2006/main" xmlns:r="http://schemas.openxmlformats.org/officeDocument/2006/relationships" xmlns:p="http://schemas.openxmlformats.org/presentationml/2006/main">
  <p:tag name="AS_UNIQUEID" val="3441"/>
</p:tagLst>
</file>

<file path=ppt/tags/tag173.xml><?xml version="1.0" encoding="utf-8"?>
<p:tagLst xmlns:a="http://schemas.openxmlformats.org/drawingml/2006/main" xmlns:r="http://schemas.openxmlformats.org/officeDocument/2006/relationships" xmlns:p="http://schemas.openxmlformats.org/presentationml/2006/main">
  <p:tag name="AS_UNIQUEID" val="491"/>
</p:tagLst>
</file>

<file path=ppt/tags/tag1730.xml><?xml version="1.0" encoding="utf-8"?>
<p:tagLst xmlns:a="http://schemas.openxmlformats.org/drawingml/2006/main" xmlns:r="http://schemas.openxmlformats.org/officeDocument/2006/relationships" xmlns:p="http://schemas.openxmlformats.org/presentationml/2006/main">
  <p:tag name="AS_UNIQUEID" val="3442"/>
</p:tagLst>
</file>

<file path=ppt/tags/tag1731.xml><?xml version="1.0" encoding="utf-8"?>
<p:tagLst xmlns:a="http://schemas.openxmlformats.org/drawingml/2006/main" xmlns:r="http://schemas.openxmlformats.org/officeDocument/2006/relationships" xmlns:p="http://schemas.openxmlformats.org/presentationml/2006/main">
  <p:tag name="AS_UNIQUEID" val="3443"/>
</p:tagLst>
</file>

<file path=ppt/tags/tag1732.xml><?xml version="1.0" encoding="utf-8"?>
<p:tagLst xmlns:a="http://schemas.openxmlformats.org/drawingml/2006/main" xmlns:r="http://schemas.openxmlformats.org/officeDocument/2006/relationships" xmlns:p="http://schemas.openxmlformats.org/presentationml/2006/main">
  <p:tag name="AS_UNIQUEID" val="3444"/>
</p:tagLst>
</file>

<file path=ppt/tags/tag1733.xml><?xml version="1.0" encoding="utf-8"?>
<p:tagLst xmlns:a="http://schemas.openxmlformats.org/drawingml/2006/main" xmlns:r="http://schemas.openxmlformats.org/officeDocument/2006/relationships" xmlns:p="http://schemas.openxmlformats.org/presentationml/2006/main">
  <p:tag name="AS_UNIQUEID" val="3445"/>
</p:tagLst>
</file>

<file path=ppt/tags/tag1734.xml><?xml version="1.0" encoding="utf-8"?>
<p:tagLst xmlns:a="http://schemas.openxmlformats.org/drawingml/2006/main" xmlns:r="http://schemas.openxmlformats.org/officeDocument/2006/relationships" xmlns:p="http://schemas.openxmlformats.org/presentationml/2006/main">
  <p:tag name="AS_UNIQUEID" val="3439"/>
</p:tagLst>
</file>

<file path=ppt/tags/tag1735.xml><?xml version="1.0" encoding="utf-8"?>
<p:tagLst xmlns:a="http://schemas.openxmlformats.org/drawingml/2006/main" xmlns:r="http://schemas.openxmlformats.org/officeDocument/2006/relationships" xmlns:p="http://schemas.openxmlformats.org/presentationml/2006/main">
  <p:tag name="AS_UNIQUEID" val="3440"/>
</p:tagLst>
</file>

<file path=ppt/tags/tag1736.xml><?xml version="1.0" encoding="utf-8"?>
<p:tagLst xmlns:a="http://schemas.openxmlformats.org/drawingml/2006/main" xmlns:r="http://schemas.openxmlformats.org/officeDocument/2006/relationships" xmlns:p="http://schemas.openxmlformats.org/presentationml/2006/main">
  <p:tag name="AS_UNIQUEID" val="3433"/>
</p:tagLst>
</file>

<file path=ppt/tags/tag1737.xml><?xml version="1.0" encoding="utf-8"?>
<p:tagLst xmlns:a="http://schemas.openxmlformats.org/drawingml/2006/main" xmlns:r="http://schemas.openxmlformats.org/officeDocument/2006/relationships" xmlns:p="http://schemas.openxmlformats.org/presentationml/2006/main">
  <p:tag name="AS_UNIQUEID" val="3434"/>
</p:tagLst>
</file>

<file path=ppt/tags/tag1738.xml><?xml version="1.0" encoding="utf-8"?>
<p:tagLst xmlns:a="http://schemas.openxmlformats.org/drawingml/2006/main" xmlns:r="http://schemas.openxmlformats.org/officeDocument/2006/relationships" xmlns:p="http://schemas.openxmlformats.org/presentationml/2006/main">
  <p:tag name="AS_UNIQUEID" val="3435"/>
</p:tagLst>
</file>

<file path=ppt/tags/tag1739.xml><?xml version="1.0" encoding="utf-8"?>
<p:tagLst xmlns:a="http://schemas.openxmlformats.org/drawingml/2006/main" xmlns:r="http://schemas.openxmlformats.org/officeDocument/2006/relationships" xmlns:p="http://schemas.openxmlformats.org/presentationml/2006/main">
  <p:tag name="AS_UNIQUEID" val="3451"/>
</p:tagLst>
</file>

<file path=ppt/tags/tag174.xml><?xml version="1.0" encoding="utf-8"?>
<p:tagLst xmlns:a="http://schemas.openxmlformats.org/drawingml/2006/main" xmlns:r="http://schemas.openxmlformats.org/officeDocument/2006/relationships" xmlns:p="http://schemas.openxmlformats.org/presentationml/2006/main">
  <p:tag name="AS_UNIQUEID" val="493"/>
</p:tagLst>
</file>

<file path=ppt/tags/tag1740.xml><?xml version="1.0" encoding="utf-8"?>
<p:tagLst xmlns:a="http://schemas.openxmlformats.org/drawingml/2006/main" xmlns:r="http://schemas.openxmlformats.org/officeDocument/2006/relationships" xmlns:p="http://schemas.openxmlformats.org/presentationml/2006/main">
  <p:tag name="AS_UNIQUEID" val="3452"/>
</p:tagLst>
</file>

<file path=ppt/tags/tag1741.xml><?xml version="1.0" encoding="utf-8"?>
<p:tagLst xmlns:a="http://schemas.openxmlformats.org/drawingml/2006/main" xmlns:r="http://schemas.openxmlformats.org/officeDocument/2006/relationships" xmlns:p="http://schemas.openxmlformats.org/presentationml/2006/main">
  <p:tag name="AS_UNIQUEID" val="3455"/>
</p:tagLst>
</file>

<file path=ppt/tags/tag1742.xml><?xml version="1.0" encoding="utf-8"?>
<p:tagLst xmlns:a="http://schemas.openxmlformats.org/drawingml/2006/main" xmlns:r="http://schemas.openxmlformats.org/officeDocument/2006/relationships" xmlns:p="http://schemas.openxmlformats.org/presentationml/2006/main">
  <p:tag name="AS_UNIQUEID" val="3456"/>
</p:tagLst>
</file>

<file path=ppt/tags/tag1743.xml><?xml version="1.0" encoding="utf-8"?>
<p:tagLst xmlns:a="http://schemas.openxmlformats.org/drawingml/2006/main" xmlns:r="http://schemas.openxmlformats.org/officeDocument/2006/relationships" xmlns:p="http://schemas.openxmlformats.org/presentationml/2006/main">
  <p:tag name="AS_UNIQUEID" val="3457"/>
</p:tagLst>
</file>

<file path=ppt/tags/tag1744.xml><?xml version="1.0" encoding="utf-8"?>
<p:tagLst xmlns:a="http://schemas.openxmlformats.org/drawingml/2006/main" xmlns:r="http://schemas.openxmlformats.org/officeDocument/2006/relationships" xmlns:p="http://schemas.openxmlformats.org/presentationml/2006/main">
  <p:tag name="AS_UNIQUEID" val="3453"/>
</p:tagLst>
</file>

<file path=ppt/tags/tag1745.xml><?xml version="1.0" encoding="utf-8"?>
<p:tagLst xmlns:a="http://schemas.openxmlformats.org/drawingml/2006/main" xmlns:r="http://schemas.openxmlformats.org/officeDocument/2006/relationships" xmlns:p="http://schemas.openxmlformats.org/presentationml/2006/main">
  <p:tag name="AS_UNIQUEID" val="3454"/>
</p:tagLst>
</file>

<file path=ppt/tags/tag1746.xml><?xml version="1.0" encoding="utf-8"?>
<p:tagLst xmlns:a="http://schemas.openxmlformats.org/drawingml/2006/main" xmlns:r="http://schemas.openxmlformats.org/officeDocument/2006/relationships" xmlns:p="http://schemas.openxmlformats.org/presentationml/2006/main">
  <p:tag name="AS_UNIQUEID" val="3447"/>
</p:tagLst>
</file>

<file path=ppt/tags/tag1747.xml><?xml version="1.0" encoding="utf-8"?>
<p:tagLst xmlns:a="http://schemas.openxmlformats.org/drawingml/2006/main" xmlns:r="http://schemas.openxmlformats.org/officeDocument/2006/relationships" xmlns:p="http://schemas.openxmlformats.org/presentationml/2006/main">
  <p:tag name="AS_UNIQUEID" val="3448"/>
</p:tagLst>
</file>

<file path=ppt/tags/tag1748.xml><?xml version="1.0" encoding="utf-8"?>
<p:tagLst xmlns:a="http://schemas.openxmlformats.org/drawingml/2006/main" xmlns:r="http://schemas.openxmlformats.org/officeDocument/2006/relationships" xmlns:p="http://schemas.openxmlformats.org/presentationml/2006/main">
  <p:tag name="AS_UNIQUEID" val="3449"/>
</p:tagLst>
</file>

<file path=ppt/tags/tag1749.xml><?xml version="1.0" encoding="utf-8"?>
<p:tagLst xmlns:a="http://schemas.openxmlformats.org/drawingml/2006/main" xmlns:r="http://schemas.openxmlformats.org/officeDocument/2006/relationships" xmlns:p="http://schemas.openxmlformats.org/presentationml/2006/main">
  <p:tag name="AS_UNIQUEID" val="3463"/>
</p:tagLst>
</file>

<file path=ppt/tags/tag175.xml><?xml version="1.0" encoding="utf-8"?>
<p:tagLst xmlns:a="http://schemas.openxmlformats.org/drawingml/2006/main" xmlns:r="http://schemas.openxmlformats.org/officeDocument/2006/relationships" xmlns:p="http://schemas.openxmlformats.org/presentationml/2006/main">
  <p:tag name="AS_UNIQUEID" val="494"/>
</p:tagLst>
</file>

<file path=ppt/tags/tag1750.xml><?xml version="1.0" encoding="utf-8"?>
<p:tagLst xmlns:a="http://schemas.openxmlformats.org/drawingml/2006/main" xmlns:r="http://schemas.openxmlformats.org/officeDocument/2006/relationships" xmlns:p="http://schemas.openxmlformats.org/presentationml/2006/main">
  <p:tag name="AS_UNIQUEID" val="3464"/>
</p:tagLst>
</file>

<file path=ppt/tags/tag1751.xml><?xml version="1.0" encoding="utf-8"?>
<p:tagLst xmlns:a="http://schemas.openxmlformats.org/drawingml/2006/main" xmlns:r="http://schemas.openxmlformats.org/officeDocument/2006/relationships" xmlns:p="http://schemas.openxmlformats.org/presentationml/2006/main">
  <p:tag name="AS_UNIQUEID" val="3467"/>
</p:tagLst>
</file>

<file path=ppt/tags/tag1752.xml><?xml version="1.0" encoding="utf-8"?>
<p:tagLst xmlns:a="http://schemas.openxmlformats.org/drawingml/2006/main" xmlns:r="http://schemas.openxmlformats.org/officeDocument/2006/relationships" xmlns:p="http://schemas.openxmlformats.org/presentationml/2006/main">
  <p:tag name="AS_UNIQUEID" val="3468"/>
</p:tagLst>
</file>

<file path=ppt/tags/tag1753.xml><?xml version="1.0" encoding="utf-8"?>
<p:tagLst xmlns:a="http://schemas.openxmlformats.org/drawingml/2006/main" xmlns:r="http://schemas.openxmlformats.org/officeDocument/2006/relationships" xmlns:p="http://schemas.openxmlformats.org/presentationml/2006/main">
  <p:tag name="AS_UNIQUEID" val="3465"/>
</p:tagLst>
</file>

<file path=ppt/tags/tag1754.xml><?xml version="1.0" encoding="utf-8"?>
<p:tagLst xmlns:a="http://schemas.openxmlformats.org/drawingml/2006/main" xmlns:r="http://schemas.openxmlformats.org/officeDocument/2006/relationships" xmlns:p="http://schemas.openxmlformats.org/presentationml/2006/main">
  <p:tag name="AS_UNIQUEID" val="3466"/>
</p:tagLst>
</file>

<file path=ppt/tags/tag1755.xml><?xml version="1.0" encoding="utf-8"?>
<p:tagLst xmlns:a="http://schemas.openxmlformats.org/drawingml/2006/main" xmlns:r="http://schemas.openxmlformats.org/officeDocument/2006/relationships" xmlns:p="http://schemas.openxmlformats.org/presentationml/2006/main">
  <p:tag name="AS_UNIQUEID" val="3459"/>
</p:tagLst>
</file>

<file path=ppt/tags/tag1756.xml><?xml version="1.0" encoding="utf-8"?>
<p:tagLst xmlns:a="http://schemas.openxmlformats.org/drawingml/2006/main" xmlns:r="http://schemas.openxmlformats.org/officeDocument/2006/relationships" xmlns:p="http://schemas.openxmlformats.org/presentationml/2006/main">
  <p:tag name="AS_UNIQUEID" val="3460"/>
</p:tagLst>
</file>

<file path=ppt/tags/tag1757.xml><?xml version="1.0" encoding="utf-8"?>
<p:tagLst xmlns:a="http://schemas.openxmlformats.org/drawingml/2006/main" xmlns:r="http://schemas.openxmlformats.org/officeDocument/2006/relationships" xmlns:p="http://schemas.openxmlformats.org/presentationml/2006/main">
  <p:tag name="AS_UNIQUEID" val="3461"/>
</p:tagLst>
</file>

<file path=ppt/tags/tag1758.xml><?xml version="1.0" encoding="utf-8"?>
<p:tagLst xmlns:a="http://schemas.openxmlformats.org/drawingml/2006/main" xmlns:r="http://schemas.openxmlformats.org/officeDocument/2006/relationships" xmlns:p="http://schemas.openxmlformats.org/presentationml/2006/main">
  <p:tag name="AS_UNIQUEID" val="3474"/>
</p:tagLst>
</file>

<file path=ppt/tags/tag1759.xml><?xml version="1.0" encoding="utf-8"?>
<p:tagLst xmlns:a="http://schemas.openxmlformats.org/drawingml/2006/main" xmlns:r="http://schemas.openxmlformats.org/officeDocument/2006/relationships" xmlns:p="http://schemas.openxmlformats.org/presentationml/2006/main">
  <p:tag name="AS_UNIQUEID" val="3475"/>
</p:tagLst>
</file>

<file path=ppt/tags/tag176.xml><?xml version="1.0" encoding="utf-8"?>
<p:tagLst xmlns:a="http://schemas.openxmlformats.org/drawingml/2006/main" xmlns:r="http://schemas.openxmlformats.org/officeDocument/2006/relationships" xmlns:p="http://schemas.openxmlformats.org/presentationml/2006/main">
  <p:tag name="AS_UNIQUEID" val="495"/>
</p:tagLst>
</file>

<file path=ppt/tags/tag1760.xml><?xml version="1.0" encoding="utf-8"?>
<p:tagLst xmlns:a="http://schemas.openxmlformats.org/drawingml/2006/main" xmlns:r="http://schemas.openxmlformats.org/officeDocument/2006/relationships" xmlns:p="http://schemas.openxmlformats.org/presentationml/2006/main">
  <p:tag name="AS_UNIQUEID" val="3478"/>
</p:tagLst>
</file>

<file path=ppt/tags/tag1761.xml><?xml version="1.0" encoding="utf-8"?>
<p:tagLst xmlns:a="http://schemas.openxmlformats.org/drawingml/2006/main" xmlns:r="http://schemas.openxmlformats.org/officeDocument/2006/relationships" xmlns:p="http://schemas.openxmlformats.org/presentationml/2006/main">
  <p:tag name="AS_UNIQUEID" val="3479"/>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5"/>
  <p:tag name="KSO_WM_UNIT_FILL_TYPE" val="1"/>
  <p:tag name="KSO_WM_UNIT_ID" val="diagram20168887_3*r_i*1_1"/>
  <p:tag name="KSO_WM_UNIT_INDEX" val="1_1"/>
  <p:tag name="KSO_WM_UNIT_LAYERLEVEL" val="1_1"/>
  <p:tag name="KSO_WM_UNIT_TEXT_FILL_FORE_SCHEMECOLOR_INDEX" val="13"/>
  <p:tag name="KSO_WM_UNIT_TEXT_FILL_TYPE" val="1"/>
  <p:tag name="KSO_WM_UNIT_TYPE" val="r_i"/>
</p:tagLst>
</file>

<file path=ppt/tags/tag1762.xml><?xml version="1.0" encoding="utf-8"?>
<p:tagLst xmlns:a="http://schemas.openxmlformats.org/drawingml/2006/main" xmlns:r="http://schemas.openxmlformats.org/officeDocument/2006/relationships" xmlns:p="http://schemas.openxmlformats.org/presentationml/2006/main">
  <p:tag name="AS_UNIQUEID" val="3480"/>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7"/>
  <p:tag name="KSO_WM_UNIT_FILL_TYPE" val="1"/>
  <p:tag name="KSO_WM_UNIT_ID" val="diagram20168887_3*r_i*1_2"/>
  <p:tag name="KSO_WM_UNIT_INDEX" val="1_2"/>
  <p:tag name="KSO_WM_UNIT_LAYERLEVEL" val="1_1"/>
  <p:tag name="KSO_WM_UNIT_TEXT_FILL_FORE_SCHEMECOLOR_INDEX" val="13"/>
  <p:tag name="KSO_WM_UNIT_TEXT_FILL_TYPE" val="1"/>
  <p:tag name="KSO_WM_UNIT_TYPE" val="r_i"/>
</p:tagLst>
</file>

<file path=ppt/tags/tag1763.xml><?xml version="1.0" encoding="utf-8"?>
<p:tagLst xmlns:a="http://schemas.openxmlformats.org/drawingml/2006/main" xmlns:r="http://schemas.openxmlformats.org/officeDocument/2006/relationships" xmlns:p="http://schemas.openxmlformats.org/presentationml/2006/main">
  <p:tag name="AS_UNIQUEID" val="3481"/>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14"/>
  <p:tag name="KSO_WM_UNIT_FILL_TYPE" val="1"/>
  <p:tag name="KSO_WM_UNIT_ID" val="diagram20168887_3*r_i*1_3"/>
  <p:tag name="KSO_WM_UNIT_INDEX" val="1_3"/>
  <p:tag name="KSO_WM_UNIT_LAYERLEVEL" val="1_1"/>
  <p:tag name="KSO_WM_UNIT_LINE_FILL_TYPE" val="2"/>
  <p:tag name="KSO_WM_UNIT_LINE_FORE_SCHEMECOLOR_INDEX" val="5"/>
  <p:tag name="KSO_WM_UNIT_TEXT_FILL_FORE_SCHEMECOLOR_INDEX" val="13"/>
  <p:tag name="KSO_WM_UNIT_TEXT_FILL_TYPE" val="1"/>
  <p:tag name="KSO_WM_UNIT_TYPE" val="r_i"/>
</p:tagLst>
</file>

<file path=ppt/tags/tag1764.xml><?xml version="1.0" encoding="utf-8"?>
<p:tagLst xmlns:a="http://schemas.openxmlformats.org/drawingml/2006/main" xmlns:r="http://schemas.openxmlformats.org/officeDocument/2006/relationships" xmlns:p="http://schemas.openxmlformats.org/presentationml/2006/main">
  <p:tag name="AS_UNIQUEID" val="3482"/>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5"/>
  <p:tag name="KSO_WM_UNIT_FILL_TYPE" val="1"/>
  <p:tag name="KSO_WM_UNIT_ID" val="diagram20168887_3*r_i*1_4"/>
  <p:tag name="KSO_WM_UNIT_INDEX" val="1_4"/>
  <p:tag name="KSO_WM_UNIT_LAYERLEVEL" val="1_1"/>
  <p:tag name="KSO_WM_UNIT_TEXT_FILL_FORE_SCHEMECOLOR_INDEX" val="13"/>
  <p:tag name="KSO_WM_UNIT_TEXT_FILL_TYPE" val="1"/>
  <p:tag name="KSO_WM_UNIT_TYPE" val="r_i"/>
</p:tagLst>
</file>

<file path=ppt/tags/tag1765.xml><?xml version="1.0" encoding="utf-8"?>
<p:tagLst xmlns:a="http://schemas.openxmlformats.org/drawingml/2006/main" xmlns:r="http://schemas.openxmlformats.org/officeDocument/2006/relationships" xmlns:p="http://schemas.openxmlformats.org/presentationml/2006/main">
  <p:tag name="AS_UNIQUEID" val="3483"/>
  <p:tag name="KSO_WM_BEAUTIFY_FLAG" val="#wm#"/>
  <p:tag name="KSO_WM_DIAGRAM_GROUP_CODE" val="r1-1"/>
  <p:tag name="KSO_WM_TAG_VERSION" val="1.0"/>
  <p:tag name="KSO_WM_TEMPLATE_CATEGORY" val="diagram"/>
  <p:tag name="KSO_WM_TEMPLATE_INDEX" val="20168887"/>
  <p:tag name="KSO_WM_UNIT_CLEAR" val="0"/>
  <p:tag name="KSO_WM_UNIT_COMPATIBLE" val="0"/>
  <p:tag name="KSO_WM_UNIT_DIAGRAM_CONTRAST_TITLE_CNT" val="5"/>
  <p:tag name="KSO_WM_UNIT_DIAGRAM_DIMENSION_TITLE_CNT" val="2"/>
  <p:tag name="KSO_WM_UNIT_HIGHLIGHT" val="0"/>
  <p:tag name="KSO_WM_UNIT_ID" val="diagram20168887_3*r_v*1_2"/>
  <p:tag name="KSO_WM_UNIT_INDEX" val="1_2"/>
  <p:tag name="KSO_WM_UNIT_LAYERLEVEL" val="1_1"/>
  <p:tag name="KSO_WM_UNIT_PRESET_TEXT_INDEX" val="2"/>
  <p:tag name="KSO_WM_UNIT_PRESET_TEXT_LEN" val="10"/>
  <p:tag name="KSO_WM_UNIT_TEXT_FILL_FORE_SCHEMECOLOR_INDEX" val="13"/>
  <p:tag name="KSO_WM_UNIT_TEXT_FILL_TYPE" val="1"/>
  <p:tag name="KSO_WM_UNIT_TYPE" val="r_v"/>
  <p:tag name="KSO_WM_UNIT_VALUE" val="11"/>
</p:tagLst>
</file>

<file path=ppt/tags/tag1766.xml><?xml version="1.0" encoding="utf-8"?>
<p:tagLst xmlns:a="http://schemas.openxmlformats.org/drawingml/2006/main" xmlns:r="http://schemas.openxmlformats.org/officeDocument/2006/relationships" xmlns:p="http://schemas.openxmlformats.org/presentationml/2006/main">
  <p:tag name="AS_UNIQUEID" val="3484"/>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14"/>
  <p:tag name="KSO_WM_UNIT_FILL_TYPE" val="1"/>
  <p:tag name="KSO_WM_UNIT_ID" val="diagram20168887_3*r_i*1_5"/>
  <p:tag name="KSO_WM_UNIT_INDEX" val="1_5"/>
  <p:tag name="KSO_WM_UNIT_LAYERLEVEL" val="1_1"/>
  <p:tag name="KSO_WM_UNIT_LINE_FILL_TYPE" val="2"/>
  <p:tag name="KSO_WM_UNIT_LINE_FORE_SCHEMECOLOR_INDEX" val="5"/>
  <p:tag name="KSO_WM_UNIT_TEXT_FILL_FORE_SCHEMECOLOR_INDEX" val="13"/>
  <p:tag name="KSO_WM_UNIT_TEXT_FILL_TYPE" val="1"/>
  <p:tag name="KSO_WM_UNIT_TYPE" val="r_i"/>
</p:tagLst>
</file>

<file path=ppt/tags/tag1767.xml><?xml version="1.0" encoding="utf-8"?>
<p:tagLst xmlns:a="http://schemas.openxmlformats.org/drawingml/2006/main" xmlns:r="http://schemas.openxmlformats.org/officeDocument/2006/relationships" xmlns:p="http://schemas.openxmlformats.org/presentationml/2006/main">
  <p:tag name="AS_UNIQUEID" val="3485"/>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5"/>
  <p:tag name="KSO_WM_UNIT_FILL_TYPE" val="1"/>
  <p:tag name="KSO_WM_UNIT_ID" val="diagram20168887_3*r_i*1_6"/>
  <p:tag name="KSO_WM_UNIT_INDEX" val="1_6"/>
  <p:tag name="KSO_WM_UNIT_LAYERLEVEL" val="1_1"/>
  <p:tag name="KSO_WM_UNIT_TEXT_FILL_FORE_SCHEMECOLOR_INDEX" val="13"/>
  <p:tag name="KSO_WM_UNIT_TEXT_FILL_TYPE" val="1"/>
  <p:tag name="KSO_WM_UNIT_TYPE" val="r_i"/>
</p:tagLst>
</file>

<file path=ppt/tags/tag1768.xml><?xml version="1.0" encoding="utf-8"?>
<p:tagLst xmlns:a="http://schemas.openxmlformats.org/drawingml/2006/main" xmlns:r="http://schemas.openxmlformats.org/officeDocument/2006/relationships" xmlns:p="http://schemas.openxmlformats.org/presentationml/2006/main">
  <p:tag name="AS_UNIQUEID" val="3486"/>
  <p:tag name="KSO_WM_BEAUTIFY_FLAG" val="#wm#"/>
  <p:tag name="KSO_WM_DIAGRAM_GROUP_CODE" val="r1-1"/>
  <p:tag name="KSO_WM_TAG_VERSION" val="1.0"/>
  <p:tag name="KSO_WM_TEMPLATE_CATEGORY" val="diagram"/>
  <p:tag name="KSO_WM_TEMPLATE_INDEX" val="20168887"/>
  <p:tag name="KSO_WM_UNIT_CLEAR" val="0"/>
  <p:tag name="KSO_WM_UNIT_COMPATIBLE" val="0"/>
  <p:tag name="KSO_WM_UNIT_DIAGRAM_CONTRAST_TITLE_CNT" val="5"/>
  <p:tag name="KSO_WM_UNIT_DIAGRAM_DIMENSION_TITLE_CNT" val="2"/>
  <p:tag name="KSO_WM_UNIT_HIGHLIGHT" val="0"/>
  <p:tag name="KSO_WM_UNIT_ID" val="diagram20168887_3*r_v*1_4"/>
  <p:tag name="KSO_WM_UNIT_INDEX" val="1_4"/>
  <p:tag name="KSO_WM_UNIT_LAYERLEVEL" val="1_1"/>
  <p:tag name="KSO_WM_UNIT_PRESET_TEXT_INDEX" val="2"/>
  <p:tag name="KSO_WM_UNIT_PRESET_TEXT_LEN" val="10"/>
  <p:tag name="KSO_WM_UNIT_TEXT_FILL_FORE_SCHEMECOLOR_INDEX" val="13"/>
  <p:tag name="KSO_WM_UNIT_TEXT_FILL_TYPE" val="1"/>
  <p:tag name="KSO_WM_UNIT_TYPE" val="r_v"/>
  <p:tag name="KSO_WM_UNIT_VALUE" val="11"/>
</p:tagLst>
</file>

<file path=ppt/tags/tag1769.xml><?xml version="1.0" encoding="utf-8"?>
<p:tagLst xmlns:a="http://schemas.openxmlformats.org/drawingml/2006/main" xmlns:r="http://schemas.openxmlformats.org/officeDocument/2006/relationships" xmlns:p="http://schemas.openxmlformats.org/presentationml/2006/main">
  <p:tag name="AS_UNIQUEID" val="3487"/>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14"/>
  <p:tag name="KSO_WM_UNIT_FILL_TYPE" val="1"/>
  <p:tag name="KSO_WM_UNIT_ID" val="diagram20168887_3*r_i*1_7"/>
  <p:tag name="KSO_WM_UNIT_INDEX" val="1_7"/>
  <p:tag name="KSO_WM_UNIT_LAYERLEVEL" val="1_1"/>
  <p:tag name="KSO_WM_UNIT_LINE_FILL_TYPE" val="2"/>
  <p:tag name="KSO_WM_UNIT_LINE_FORE_SCHEMECOLOR_INDEX" val="5"/>
  <p:tag name="KSO_WM_UNIT_TEXT_FILL_FORE_SCHEMECOLOR_INDEX" val="13"/>
  <p:tag name="KSO_WM_UNIT_TEXT_FILL_TYPE" val="1"/>
  <p:tag name="KSO_WM_UNIT_TYPE" val="r_i"/>
</p:tagLst>
</file>

<file path=ppt/tags/tag177.xml><?xml version="1.0" encoding="utf-8"?>
<p:tagLst xmlns:a="http://schemas.openxmlformats.org/drawingml/2006/main" xmlns:r="http://schemas.openxmlformats.org/officeDocument/2006/relationships" xmlns:p="http://schemas.openxmlformats.org/presentationml/2006/main">
  <p:tag name="AS_UNIQUEID" val="496"/>
</p:tagLst>
</file>

<file path=ppt/tags/tag1770.xml><?xml version="1.0" encoding="utf-8"?>
<p:tagLst xmlns:a="http://schemas.openxmlformats.org/drawingml/2006/main" xmlns:r="http://schemas.openxmlformats.org/officeDocument/2006/relationships" xmlns:p="http://schemas.openxmlformats.org/presentationml/2006/main">
  <p:tag name="AS_UNIQUEID" val="3488"/>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5"/>
  <p:tag name="KSO_WM_UNIT_FILL_TYPE" val="1"/>
  <p:tag name="KSO_WM_UNIT_ID" val="diagram20168887_3*r_i*1_8"/>
  <p:tag name="KSO_WM_UNIT_INDEX" val="1_8"/>
  <p:tag name="KSO_WM_UNIT_LAYERLEVEL" val="1_1"/>
  <p:tag name="KSO_WM_UNIT_TEXT_FILL_FORE_SCHEMECOLOR_INDEX" val="13"/>
  <p:tag name="KSO_WM_UNIT_TEXT_FILL_TYPE" val="1"/>
  <p:tag name="KSO_WM_UNIT_TYPE" val="r_i"/>
</p:tagLst>
</file>

<file path=ppt/tags/tag1771.xml><?xml version="1.0" encoding="utf-8"?>
<p:tagLst xmlns:a="http://schemas.openxmlformats.org/drawingml/2006/main" xmlns:r="http://schemas.openxmlformats.org/officeDocument/2006/relationships" xmlns:p="http://schemas.openxmlformats.org/presentationml/2006/main">
  <p:tag name="AS_UNIQUEID" val="3489"/>
  <p:tag name="KSO_WM_BEAUTIFY_FLAG" val="#wm#"/>
  <p:tag name="KSO_WM_DIAGRAM_GROUP_CODE" val="r1-1"/>
  <p:tag name="KSO_WM_TAG_VERSION" val="1.0"/>
  <p:tag name="KSO_WM_TEMPLATE_CATEGORY" val="diagram"/>
  <p:tag name="KSO_WM_TEMPLATE_INDEX" val="20168887"/>
  <p:tag name="KSO_WM_UNIT_CLEAR" val="0"/>
  <p:tag name="KSO_WM_UNIT_COMPATIBLE" val="0"/>
  <p:tag name="KSO_WM_UNIT_DIAGRAM_CONTRAST_TITLE_CNT" val="5"/>
  <p:tag name="KSO_WM_UNIT_DIAGRAM_DIMENSION_TITLE_CNT" val="2"/>
  <p:tag name="KSO_WM_UNIT_HIGHLIGHT" val="0"/>
  <p:tag name="KSO_WM_UNIT_ID" val="diagram20168887_3*r_v*1_6"/>
  <p:tag name="KSO_WM_UNIT_INDEX" val="1_6"/>
  <p:tag name="KSO_WM_UNIT_LAYERLEVEL" val="1_1"/>
  <p:tag name="KSO_WM_UNIT_PRESET_TEXT_INDEX" val="2"/>
  <p:tag name="KSO_WM_UNIT_PRESET_TEXT_LEN" val="10"/>
  <p:tag name="KSO_WM_UNIT_TEXT_FILL_FORE_SCHEMECOLOR_INDEX" val="13"/>
  <p:tag name="KSO_WM_UNIT_TEXT_FILL_TYPE" val="1"/>
  <p:tag name="KSO_WM_UNIT_TYPE" val="r_v"/>
  <p:tag name="KSO_WM_UNIT_VALUE" val="11"/>
</p:tagLst>
</file>

<file path=ppt/tags/tag1772.xml><?xml version="1.0" encoding="utf-8"?>
<p:tagLst xmlns:a="http://schemas.openxmlformats.org/drawingml/2006/main" xmlns:r="http://schemas.openxmlformats.org/officeDocument/2006/relationships" xmlns:p="http://schemas.openxmlformats.org/presentationml/2006/main">
  <p:tag name="AS_UNIQUEID" val="3490"/>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14"/>
  <p:tag name="KSO_WM_UNIT_FILL_TYPE" val="1"/>
  <p:tag name="KSO_WM_UNIT_ID" val="diagram20168887_3*r_i*1_9"/>
  <p:tag name="KSO_WM_UNIT_INDEX" val="1_9"/>
  <p:tag name="KSO_WM_UNIT_LAYERLEVEL" val="1_1"/>
  <p:tag name="KSO_WM_UNIT_LINE_FILL_TYPE" val="2"/>
  <p:tag name="KSO_WM_UNIT_LINE_FORE_SCHEMECOLOR_INDEX" val="7"/>
  <p:tag name="KSO_WM_UNIT_TEXT_FILL_FORE_SCHEMECOLOR_INDEX" val="13"/>
  <p:tag name="KSO_WM_UNIT_TEXT_FILL_TYPE" val="1"/>
  <p:tag name="KSO_WM_UNIT_TYPE" val="r_i"/>
</p:tagLst>
</file>

<file path=ppt/tags/tag1773.xml><?xml version="1.0" encoding="utf-8"?>
<p:tagLst xmlns:a="http://schemas.openxmlformats.org/drawingml/2006/main" xmlns:r="http://schemas.openxmlformats.org/officeDocument/2006/relationships" xmlns:p="http://schemas.openxmlformats.org/presentationml/2006/main">
  <p:tag name="AS_UNIQUEID" val="3491"/>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7"/>
  <p:tag name="KSO_WM_UNIT_FILL_TYPE" val="1"/>
  <p:tag name="KSO_WM_UNIT_ID" val="diagram20168887_3*r_i*1_10"/>
  <p:tag name="KSO_WM_UNIT_INDEX" val="1_10"/>
  <p:tag name="KSO_WM_UNIT_LAYERLEVEL" val="1_1"/>
  <p:tag name="KSO_WM_UNIT_TEXT_FILL_FORE_SCHEMECOLOR_INDEX" val="13"/>
  <p:tag name="KSO_WM_UNIT_TEXT_FILL_TYPE" val="1"/>
  <p:tag name="KSO_WM_UNIT_TYPE" val="r_i"/>
</p:tagLst>
</file>

<file path=ppt/tags/tag1774.xml><?xml version="1.0" encoding="utf-8"?>
<p:tagLst xmlns:a="http://schemas.openxmlformats.org/drawingml/2006/main" xmlns:r="http://schemas.openxmlformats.org/officeDocument/2006/relationships" xmlns:p="http://schemas.openxmlformats.org/presentationml/2006/main">
  <p:tag name="AS_UNIQUEID" val="3492"/>
  <p:tag name="KSO_WM_BEAUTIFY_FLAG" val="#wm#"/>
  <p:tag name="KSO_WM_DIAGRAM_GROUP_CODE" val="r1-1"/>
  <p:tag name="KSO_WM_TAG_VERSION" val="1.0"/>
  <p:tag name="KSO_WM_TEMPLATE_CATEGORY" val="diagram"/>
  <p:tag name="KSO_WM_TEMPLATE_INDEX" val="20168887"/>
  <p:tag name="KSO_WM_UNIT_CLEAR" val="0"/>
  <p:tag name="KSO_WM_UNIT_COMPATIBLE" val="0"/>
  <p:tag name="KSO_WM_UNIT_DIAGRAM_CONTRAST_TITLE_CNT" val="5"/>
  <p:tag name="KSO_WM_UNIT_DIAGRAM_DIMENSION_TITLE_CNT" val="2"/>
  <p:tag name="KSO_WM_UNIT_HIGHLIGHT" val="0"/>
  <p:tag name="KSO_WM_UNIT_ID" val="diagram20168887_3*r_v*1_1"/>
  <p:tag name="KSO_WM_UNIT_INDEX" val="1_1"/>
  <p:tag name="KSO_WM_UNIT_LAYERLEVEL" val="1_1"/>
  <p:tag name="KSO_WM_UNIT_PRESET_TEXT_INDEX" val="2"/>
  <p:tag name="KSO_WM_UNIT_PRESET_TEXT_LEN" val="10"/>
  <p:tag name="KSO_WM_UNIT_TEXT_FILL_FORE_SCHEMECOLOR_INDEX" val="13"/>
  <p:tag name="KSO_WM_UNIT_TEXT_FILL_TYPE" val="1"/>
  <p:tag name="KSO_WM_UNIT_TYPE" val="r_v"/>
  <p:tag name="KSO_WM_UNIT_VALUE" val="11"/>
</p:tagLst>
</file>

<file path=ppt/tags/tag1775.xml><?xml version="1.0" encoding="utf-8"?>
<p:tagLst xmlns:a="http://schemas.openxmlformats.org/drawingml/2006/main" xmlns:r="http://schemas.openxmlformats.org/officeDocument/2006/relationships" xmlns:p="http://schemas.openxmlformats.org/presentationml/2006/main">
  <p:tag name="AS_UNIQUEID" val="3493"/>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14"/>
  <p:tag name="KSO_WM_UNIT_FILL_TYPE" val="1"/>
  <p:tag name="KSO_WM_UNIT_ID" val="diagram20168887_3*r_i*1_11"/>
  <p:tag name="KSO_WM_UNIT_INDEX" val="1_11"/>
  <p:tag name="KSO_WM_UNIT_LAYERLEVEL" val="1_1"/>
  <p:tag name="KSO_WM_UNIT_LINE_FILL_TYPE" val="2"/>
  <p:tag name="KSO_WM_UNIT_LINE_FORE_SCHEMECOLOR_INDEX" val="7"/>
  <p:tag name="KSO_WM_UNIT_TEXT_FILL_FORE_SCHEMECOLOR_INDEX" val="13"/>
  <p:tag name="KSO_WM_UNIT_TEXT_FILL_TYPE" val="1"/>
  <p:tag name="KSO_WM_UNIT_TYPE" val="r_i"/>
</p:tagLst>
</file>

<file path=ppt/tags/tag1776.xml><?xml version="1.0" encoding="utf-8"?>
<p:tagLst xmlns:a="http://schemas.openxmlformats.org/drawingml/2006/main" xmlns:r="http://schemas.openxmlformats.org/officeDocument/2006/relationships" xmlns:p="http://schemas.openxmlformats.org/presentationml/2006/main">
  <p:tag name="AS_UNIQUEID" val="3494"/>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7"/>
  <p:tag name="KSO_WM_UNIT_FILL_TYPE" val="1"/>
  <p:tag name="KSO_WM_UNIT_ID" val="diagram20168887_3*r_i*1_12"/>
  <p:tag name="KSO_WM_UNIT_INDEX" val="1_12"/>
  <p:tag name="KSO_WM_UNIT_LAYERLEVEL" val="1_1"/>
  <p:tag name="KSO_WM_UNIT_TEXT_FILL_FORE_SCHEMECOLOR_INDEX" val="13"/>
  <p:tag name="KSO_WM_UNIT_TEXT_FILL_TYPE" val="1"/>
  <p:tag name="KSO_WM_UNIT_TYPE" val="r_i"/>
</p:tagLst>
</file>

<file path=ppt/tags/tag1777.xml><?xml version="1.0" encoding="utf-8"?>
<p:tagLst xmlns:a="http://schemas.openxmlformats.org/drawingml/2006/main" xmlns:r="http://schemas.openxmlformats.org/officeDocument/2006/relationships" xmlns:p="http://schemas.openxmlformats.org/presentationml/2006/main">
  <p:tag name="AS_UNIQUEID" val="3495"/>
  <p:tag name="KSO_WM_BEAUTIFY_FLAG" val="#wm#"/>
  <p:tag name="KSO_WM_DIAGRAM_GROUP_CODE" val="r1-1"/>
  <p:tag name="KSO_WM_TAG_VERSION" val="1.0"/>
  <p:tag name="KSO_WM_TEMPLATE_CATEGORY" val="diagram"/>
  <p:tag name="KSO_WM_TEMPLATE_INDEX" val="20168887"/>
  <p:tag name="KSO_WM_UNIT_CLEAR" val="0"/>
  <p:tag name="KSO_WM_UNIT_COMPATIBLE" val="0"/>
  <p:tag name="KSO_WM_UNIT_DIAGRAM_CONTRAST_TITLE_CNT" val="5"/>
  <p:tag name="KSO_WM_UNIT_DIAGRAM_DIMENSION_TITLE_CNT" val="2"/>
  <p:tag name="KSO_WM_UNIT_HIGHLIGHT" val="0"/>
  <p:tag name="KSO_WM_UNIT_ID" val="diagram20168887_3*r_v*1_3"/>
  <p:tag name="KSO_WM_UNIT_INDEX" val="1_3"/>
  <p:tag name="KSO_WM_UNIT_LAYERLEVEL" val="1_1"/>
  <p:tag name="KSO_WM_UNIT_PRESET_TEXT_INDEX" val="2"/>
  <p:tag name="KSO_WM_UNIT_PRESET_TEXT_LEN" val="10"/>
  <p:tag name="KSO_WM_UNIT_TEXT_FILL_FORE_SCHEMECOLOR_INDEX" val="13"/>
  <p:tag name="KSO_WM_UNIT_TEXT_FILL_TYPE" val="1"/>
  <p:tag name="KSO_WM_UNIT_TYPE" val="r_v"/>
  <p:tag name="KSO_WM_UNIT_VALUE" val="11"/>
</p:tagLst>
</file>

<file path=ppt/tags/tag1778.xml><?xml version="1.0" encoding="utf-8"?>
<p:tagLst xmlns:a="http://schemas.openxmlformats.org/drawingml/2006/main" xmlns:r="http://schemas.openxmlformats.org/officeDocument/2006/relationships" xmlns:p="http://schemas.openxmlformats.org/presentationml/2006/main">
  <p:tag name="AS_UNIQUEID" val="3496"/>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14"/>
  <p:tag name="KSO_WM_UNIT_FILL_TYPE" val="1"/>
  <p:tag name="KSO_WM_UNIT_ID" val="diagram20168887_3*r_i*1_13"/>
  <p:tag name="KSO_WM_UNIT_INDEX" val="1_13"/>
  <p:tag name="KSO_WM_UNIT_LAYERLEVEL" val="1_1"/>
  <p:tag name="KSO_WM_UNIT_LINE_FILL_TYPE" val="2"/>
  <p:tag name="KSO_WM_UNIT_LINE_FORE_SCHEMECOLOR_INDEX" val="7"/>
  <p:tag name="KSO_WM_UNIT_TEXT_FILL_FORE_SCHEMECOLOR_INDEX" val="13"/>
  <p:tag name="KSO_WM_UNIT_TEXT_FILL_TYPE" val="1"/>
  <p:tag name="KSO_WM_UNIT_TYPE" val="r_i"/>
</p:tagLst>
</file>

<file path=ppt/tags/tag1779.xml><?xml version="1.0" encoding="utf-8"?>
<p:tagLst xmlns:a="http://schemas.openxmlformats.org/drawingml/2006/main" xmlns:r="http://schemas.openxmlformats.org/officeDocument/2006/relationships" xmlns:p="http://schemas.openxmlformats.org/presentationml/2006/main">
  <p:tag name="AS_UNIQUEID" val="3497"/>
  <p:tag name="KSO_WM_BEAUTIFY_FLAG" val="#wm#"/>
  <p:tag name="KSO_WM_DIAGRAM_GROUP_CODE" val="r1-1"/>
  <p:tag name="KSO_WM_TAG_VERSION" val="1.0"/>
  <p:tag name="KSO_WM_TEMPLATE_CATEGORY" val="diagram"/>
  <p:tag name="KSO_WM_TEMPLATE_INDEX" val="20168887"/>
  <p:tag name="KSO_WM_UNIT_DIAGRAM_CONTRAST_TITLE_CNT" val="5"/>
  <p:tag name="KSO_WM_UNIT_DIAGRAM_DIMENSION_TITLE_CNT" val="2"/>
  <p:tag name="KSO_WM_UNIT_FILL_FORE_SCHEMECOLOR_INDEX" val="7"/>
  <p:tag name="KSO_WM_UNIT_FILL_TYPE" val="1"/>
  <p:tag name="KSO_WM_UNIT_ID" val="diagram20168887_3*r_i*1_14"/>
  <p:tag name="KSO_WM_UNIT_INDEX" val="1_14"/>
  <p:tag name="KSO_WM_UNIT_LAYERLEVEL" val="1_1"/>
  <p:tag name="KSO_WM_UNIT_TEXT_FILL_FORE_SCHEMECOLOR_INDEX" val="13"/>
  <p:tag name="KSO_WM_UNIT_TEXT_FILL_TYPE" val="1"/>
  <p:tag name="KSO_WM_UNIT_TYPE" val="r_i"/>
</p:tagLst>
</file>

<file path=ppt/tags/tag178.xml><?xml version="1.0" encoding="utf-8"?>
<p:tagLst xmlns:a="http://schemas.openxmlformats.org/drawingml/2006/main" xmlns:r="http://schemas.openxmlformats.org/officeDocument/2006/relationships" xmlns:p="http://schemas.openxmlformats.org/presentationml/2006/main">
  <p:tag name="AS_UNIQUEID" val="498"/>
</p:tagLst>
</file>

<file path=ppt/tags/tag1780.xml><?xml version="1.0" encoding="utf-8"?>
<p:tagLst xmlns:a="http://schemas.openxmlformats.org/drawingml/2006/main" xmlns:r="http://schemas.openxmlformats.org/officeDocument/2006/relationships" xmlns:p="http://schemas.openxmlformats.org/presentationml/2006/main">
  <p:tag name="AS_UNIQUEID" val="3498"/>
  <p:tag name="KSO_WM_BEAUTIFY_FLAG" val="#wm#"/>
  <p:tag name="KSO_WM_DIAGRAM_GROUP_CODE" val="r1-1"/>
  <p:tag name="KSO_WM_TAG_VERSION" val="1.0"/>
  <p:tag name="KSO_WM_TEMPLATE_CATEGORY" val="diagram"/>
  <p:tag name="KSO_WM_TEMPLATE_INDEX" val="20168887"/>
  <p:tag name="KSO_WM_UNIT_CLEAR" val="0"/>
  <p:tag name="KSO_WM_UNIT_COMPATIBLE" val="0"/>
  <p:tag name="KSO_WM_UNIT_DIAGRAM_CONTRAST_TITLE_CNT" val="5"/>
  <p:tag name="KSO_WM_UNIT_DIAGRAM_DIMENSION_TITLE_CNT" val="2"/>
  <p:tag name="KSO_WM_UNIT_HIGHLIGHT" val="0"/>
  <p:tag name="KSO_WM_UNIT_ID" val="diagram20168887_3*r_v*1_5"/>
  <p:tag name="KSO_WM_UNIT_INDEX" val="1_5"/>
  <p:tag name="KSO_WM_UNIT_LAYERLEVEL" val="1_1"/>
  <p:tag name="KSO_WM_UNIT_PRESET_TEXT_INDEX" val="2"/>
  <p:tag name="KSO_WM_UNIT_PRESET_TEXT_LEN" val="10"/>
  <p:tag name="KSO_WM_UNIT_TEXT_FILL_FORE_SCHEMECOLOR_INDEX" val="13"/>
  <p:tag name="KSO_WM_UNIT_TEXT_FILL_TYPE" val="1"/>
  <p:tag name="KSO_WM_UNIT_TYPE" val="r_v"/>
  <p:tag name="KSO_WM_UNIT_VALUE" val="11"/>
</p:tagLst>
</file>

<file path=ppt/tags/tag1781.xml><?xml version="1.0" encoding="utf-8"?>
<p:tagLst xmlns:a="http://schemas.openxmlformats.org/drawingml/2006/main" xmlns:r="http://schemas.openxmlformats.org/officeDocument/2006/relationships" xmlns:p="http://schemas.openxmlformats.org/presentationml/2006/main">
  <p:tag name="AS_UNIQUEID" val="3476"/>
</p:tagLst>
</file>

<file path=ppt/tags/tag1782.xml><?xml version="1.0" encoding="utf-8"?>
<p:tagLst xmlns:a="http://schemas.openxmlformats.org/drawingml/2006/main" xmlns:r="http://schemas.openxmlformats.org/officeDocument/2006/relationships" xmlns:p="http://schemas.openxmlformats.org/presentationml/2006/main">
  <p:tag name="AS_UNIQUEID" val="3477"/>
</p:tagLst>
</file>

<file path=ppt/tags/tag1783.xml><?xml version="1.0" encoding="utf-8"?>
<p:tagLst xmlns:a="http://schemas.openxmlformats.org/drawingml/2006/main" xmlns:r="http://schemas.openxmlformats.org/officeDocument/2006/relationships" xmlns:p="http://schemas.openxmlformats.org/presentationml/2006/main">
  <p:tag name="AS_UNIQUEID" val="3470"/>
</p:tagLst>
</file>

<file path=ppt/tags/tag1784.xml><?xml version="1.0" encoding="utf-8"?>
<p:tagLst xmlns:a="http://schemas.openxmlformats.org/drawingml/2006/main" xmlns:r="http://schemas.openxmlformats.org/officeDocument/2006/relationships" xmlns:p="http://schemas.openxmlformats.org/presentationml/2006/main">
  <p:tag name="AS_UNIQUEID" val="3471"/>
</p:tagLst>
</file>

<file path=ppt/tags/tag1785.xml><?xml version="1.0" encoding="utf-8"?>
<p:tagLst xmlns:a="http://schemas.openxmlformats.org/drawingml/2006/main" xmlns:r="http://schemas.openxmlformats.org/officeDocument/2006/relationships" xmlns:p="http://schemas.openxmlformats.org/presentationml/2006/main">
  <p:tag name="AS_UNIQUEID" val="3472"/>
</p:tagLst>
</file>

<file path=ppt/tags/tag1786.xml><?xml version="1.0" encoding="utf-8"?>
<p:tagLst xmlns:a="http://schemas.openxmlformats.org/drawingml/2006/main" xmlns:r="http://schemas.openxmlformats.org/officeDocument/2006/relationships" xmlns:p="http://schemas.openxmlformats.org/presentationml/2006/main">
  <p:tag name="AS_UNIQUEID" val="3504"/>
</p:tagLst>
</file>

<file path=ppt/tags/tag1787.xml><?xml version="1.0" encoding="utf-8"?>
<p:tagLst xmlns:a="http://schemas.openxmlformats.org/drawingml/2006/main" xmlns:r="http://schemas.openxmlformats.org/officeDocument/2006/relationships" xmlns:p="http://schemas.openxmlformats.org/presentationml/2006/main">
  <p:tag name="AS_UNIQUEID" val="3505"/>
</p:tagLst>
</file>

<file path=ppt/tags/tag1788.xml><?xml version="1.0" encoding="utf-8"?>
<p:tagLst xmlns:a="http://schemas.openxmlformats.org/drawingml/2006/main" xmlns:r="http://schemas.openxmlformats.org/officeDocument/2006/relationships" xmlns:p="http://schemas.openxmlformats.org/presentationml/2006/main">
  <p:tag name="AS_UNIQUEID" val="3508"/>
</p:tagLst>
</file>

<file path=ppt/tags/tag1789.xml><?xml version="1.0" encoding="utf-8"?>
<p:tagLst xmlns:a="http://schemas.openxmlformats.org/drawingml/2006/main" xmlns:r="http://schemas.openxmlformats.org/officeDocument/2006/relationships" xmlns:p="http://schemas.openxmlformats.org/presentationml/2006/main">
  <p:tag name="AS_UNIQUEID" val="3509"/>
</p:tagLst>
</file>

<file path=ppt/tags/tag179.xml><?xml version="1.0" encoding="utf-8"?>
<p:tagLst xmlns:a="http://schemas.openxmlformats.org/drawingml/2006/main" xmlns:r="http://schemas.openxmlformats.org/officeDocument/2006/relationships" xmlns:p="http://schemas.openxmlformats.org/presentationml/2006/main">
  <p:tag name="AS_UNIQUEID" val="499"/>
</p:tagLst>
</file>

<file path=ppt/tags/tag1790.xml><?xml version="1.0" encoding="utf-8"?>
<p:tagLst xmlns:a="http://schemas.openxmlformats.org/drawingml/2006/main" xmlns:r="http://schemas.openxmlformats.org/officeDocument/2006/relationships" xmlns:p="http://schemas.openxmlformats.org/presentationml/2006/main">
  <p:tag name="AS_UNIQUEID" val="3506"/>
</p:tagLst>
</file>

<file path=ppt/tags/tag1791.xml><?xml version="1.0" encoding="utf-8"?>
<p:tagLst xmlns:a="http://schemas.openxmlformats.org/drawingml/2006/main" xmlns:r="http://schemas.openxmlformats.org/officeDocument/2006/relationships" xmlns:p="http://schemas.openxmlformats.org/presentationml/2006/main">
  <p:tag name="AS_UNIQUEID" val="3507"/>
</p:tagLst>
</file>

<file path=ppt/tags/tag1792.xml><?xml version="1.0" encoding="utf-8"?>
<p:tagLst xmlns:a="http://schemas.openxmlformats.org/drawingml/2006/main" xmlns:r="http://schemas.openxmlformats.org/officeDocument/2006/relationships" xmlns:p="http://schemas.openxmlformats.org/presentationml/2006/main">
  <p:tag name="AS_UNIQUEID" val="3500"/>
</p:tagLst>
</file>

<file path=ppt/tags/tag1793.xml><?xml version="1.0" encoding="utf-8"?>
<p:tagLst xmlns:a="http://schemas.openxmlformats.org/drawingml/2006/main" xmlns:r="http://schemas.openxmlformats.org/officeDocument/2006/relationships" xmlns:p="http://schemas.openxmlformats.org/presentationml/2006/main">
  <p:tag name="AS_UNIQUEID" val="3501"/>
</p:tagLst>
</file>

<file path=ppt/tags/tag1794.xml><?xml version="1.0" encoding="utf-8"?>
<p:tagLst xmlns:a="http://schemas.openxmlformats.org/drawingml/2006/main" xmlns:r="http://schemas.openxmlformats.org/officeDocument/2006/relationships" xmlns:p="http://schemas.openxmlformats.org/presentationml/2006/main">
  <p:tag name="AS_UNIQUEID" val="3502"/>
</p:tagLst>
</file>

<file path=ppt/tags/tag1795.xml><?xml version="1.0" encoding="utf-8"?>
<p:tagLst xmlns:a="http://schemas.openxmlformats.org/drawingml/2006/main" xmlns:r="http://schemas.openxmlformats.org/officeDocument/2006/relationships" xmlns:p="http://schemas.openxmlformats.org/presentationml/2006/main">
  <p:tag name="AS_UNIQUEID" val="3515"/>
</p:tagLst>
</file>

<file path=ppt/tags/tag1796.xml><?xml version="1.0" encoding="utf-8"?>
<p:tagLst xmlns:a="http://schemas.openxmlformats.org/drawingml/2006/main" xmlns:r="http://schemas.openxmlformats.org/officeDocument/2006/relationships" xmlns:p="http://schemas.openxmlformats.org/presentationml/2006/main">
  <p:tag name="AS_UNIQUEID" val="3516"/>
</p:tagLst>
</file>

<file path=ppt/tags/tag1797.xml><?xml version="1.0" encoding="utf-8"?>
<p:tagLst xmlns:a="http://schemas.openxmlformats.org/drawingml/2006/main" xmlns:r="http://schemas.openxmlformats.org/officeDocument/2006/relationships" xmlns:p="http://schemas.openxmlformats.org/presentationml/2006/main">
  <p:tag name="AS_UNIQUEID" val="3519"/>
</p:tagLst>
</file>

<file path=ppt/tags/tag1798.xml><?xml version="1.0" encoding="utf-8"?>
<p:tagLst xmlns:a="http://schemas.openxmlformats.org/drawingml/2006/main" xmlns:r="http://schemas.openxmlformats.org/officeDocument/2006/relationships" xmlns:p="http://schemas.openxmlformats.org/presentationml/2006/main">
  <p:tag name="AS_UNIQUEID" val="3520"/>
</p:tagLst>
</file>

<file path=ppt/tags/tag1799.xml><?xml version="1.0" encoding="utf-8"?>
<p:tagLst xmlns:a="http://schemas.openxmlformats.org/drawingml/2006/main" xmlns:r="http://schemas.openxmlformats.org/officeDocument/2006/relationships" xmlns:p="http://schemas.openxmlformats.org/presentationml/2006/main">
  <p:tag name="AS_UNIQUEID" val="3517"/>
</p:tagLst>
</file>

<file path=ppt/tags/tag18.xml><?xml version="1.0" encoding="utf-8"?>
<p:tagLst xmlns:a="http://schemas.openxmlformats.org/drawingml/2006/main" xmlns:r="http://schemas.openxmlformats.org/officeDocument/2006/relationships" xmlns:p="http://schemas.openxmlformats.org/presentationml/2006/main">
  <p:tag name="AS_UNIQUEID" val="157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AS_UNIQUEID" val="500"/>
</p:tagLst>
</file>

<file path=ppt/tags/tag1800.xml><?xml version="1.0" encoding="utf-8"?>
<p:tagLst xmlns:a="http://schemas.openxmlformats.org/drawingml/2006/main" xmlns:r="http://schemas.openxmlformats.org/officeDocument/2006/relationships" xmlns:p="http://schemas.openxmlformats.org/presentationml/2006/main">
  <p:tag name="AS_UNIQUEID" val="3518"/>
</p:tagLst>
</file>

<file path=ppt/tags/tag1801.xml><?xml version="1.0" encoding="utf-8"?>
<p:tagLst xmlns:a="http://schemas.openxmlformats.org/drawingml/2006/main" xmlns:r="http://schemas.openxmlformats.org/officeDocument/2006/relationships" xmlns:p="http://schemas.openxmlformats.org/presentationml/2006/main">
  <p:tag name="AS_UNIQUEID" val="3511"/>
</p:tagLst>
</file>

<file path=ppt/tags/tag1802.xml><?xml version="1.0" encoding="utf-8"?>
<p:tagLst xmlns:a="http://schemas.openxmlformats.org/drawingml/2006/main" xmlns:r="http://schemas.openxmlformats.org/officeDocument/2006/relationships" xmlns:p="http://schemas.openxmlformats.org/presentationml/2006/main">
  <p:tag name="AS_UNIQUEID" val="3512"/>
</p:tagLst>
</file>

<file path=ppt/tags/tag1803.xml><?xml version="1.0" encoding="utf-8"?>
<p:tagLst xmlns:a="http://schemas.openxmlformats.org/drawingml/2006/main" xmlns:r="http://schemas.openxmlformats.org/officeDocument/2006/relationships" xmlns:p="http://schemas.openxmlformats.org/presentationml/2006/main">
  <p:tag name="AS_UNIQUEID" val="3513"/>
</p:tagLst>
</file>

<file path=ppt/tags/tag1804.xml><?xml version="1.0" encoding="utf-8"?>
<p:tagLst xmlns:a="http://schemas.openxmlformats.org/drawingml/2006/main" xmlns:r="http://schemas.openxmlformats.org/officeDocument/2006/relationships" xmlns:p="http://schemas.openxmlformats.org/presentationml/2006/main">
  <p:tag name="AS_UNIQUEID" val="3526"/>
</p:tagLst>
</file>

<file path=ppt/tags/tag1805.xml><?xml version="1.0" encoding="utf-8"?>
<p:tagLst xmlns:a="http://schemas.openxmlformats.org/drawingml/2006/main" xmlns:r="http://schemas.openxmlformats.org/officeDocument/2006/relationships" xmlns:p="http://schemas.openxmlformats.org/presentationml/2006/main">
  <p:tag name="AS_UNIQUEID" val="3527"/>
</p:tagLst>
</file>

<file path=ppt/tags/tag1806.xml><?xml version="1.0" encoding="utf-8"?>
<p:tagLst xmlns:a="http://schemas.openxmlformats.org/drawingml/2006/main" xmlns:r="http://schemas.openxmlformats.org/officeDocument/2006/relationships" xmlns:p="http://schemas.openxmlformats.org/presentationml/2006/main">
  <p:tag name="AS_UNIQUEID" val="3530"/>
</p:tagLst>
</file>

<file path=ppt/tags/tag1807.xml><?xml version="1.0" encoding="utf-8"?>
<p:tagLst xmlns:a="http://schemas.openxmlformats.org/drawingml/2006/main" xmlns:r="http://schemas.openxmlformats.org/officeDocument/2006/relationships" xmlns:p="http://schemas.openxmlformats.org/presentationml/2006/main">
  <p:tag name="AS_UNIQUEID" val="3531"/>
</p:tagLst>
</file>

<file path=ppt/tags/tag1808.xml><?xml version="1.0" encoding="utf-8"?>
<p:tagLst xmlns:a="http://schemas.openxmlformats.org/drawingml/2006/main" xmlns:r="http://schemas.openxmlformats.org/officeDocument/2006/relationships" xmlns:p="http://schemas.openxmlformats.org/presentationml/2006/main">
  <p:tag name="AS_UNIQUEID" val="3528"/>
</p:tagLst>
</file>

<file path=ppt/tags/tag1809.xml><?xml version="1.0" encoding="utf-8"?>
<p:tagLst xmlns:a="http://schemas.openxmlformats.org/drawingml/2006/main" xmlns:r="http://schemas.openxmlformats.org/officeDocument/2006/relationships" xmlns:p="http://schemas.openxmlformats.org/presentationml/2006/main">
  <p:tag name="AS_UNIQUEID" val="3529"/>
</p:tagLst>
</file>

<file path=ppt/tags/tag181.xml><?xml version="1.0" encoding="utf-8"?>
<p:tagLst xmlns:a="http://schemas.openxmlformats.org/drawingml/2006/main" xmlns:r="http://schemas.openxmlformats.org/officeDocument/2006/relationships" xmlns:p="http://schemas.openxmlformats.org/presentationml/2006/main">
  <p:tag name="AS_UNIQUEID" val="501"/>
</p:tagLst>
</file>

<file path=ppt/tags/tag1810.xml><?xml version="1.0" encoding="utf-8"?>
<p:tagLst xmlns:a="http://schemas.openxmlformats.org/drawingml/2006/main" xmlns:r="http://schemas.openxmlformats.org/officeDocument/2006/relationships" xmlns:p="http://schemas.openxmlformats.org/presentationml/2006/main">
  <p:tag name="AS_UNIQUEID" val="3522"/>
</p:tagLst>
</file>

<file path=ppt/tags/tag1811.xml><?xml version="1.0" encoding="utf-8"?>
<p:tagLst xmlns:a="http://schemas.openxmlformats.org/drawingml/2006/main" xmlns:r="http://schemas.openxmlformats.org/officeDocument/2006/relationships" xmlns:p="http://schemas.openxmlformats.org/presentationml/2006/main">
  <p:tag name="AS_UNIQUEID" val="3523"/>
</p:tagLst>
</file>

<file path=ppt/tags/tag1812.xml><?xml version="1.0" encoding="utf-8"?>
<p:tagLst xmlns:a="http://schemas.openxmlformats.org/drawingml/2006/main" xmlns:r="http://schemas.openxmlformats.org/officeDocument/2006/relationships" xmlns:p="http://schemas.openxmlformats.org/presentationml/2006/main">
  <p:tag name="AS_UNIQUEID" val="3524"/>
</p:tagLst>
</file>

<file path=ppt/tags/tag1813.xml><?xml version="1.0" encoding="utf-8"?>
<p:tagLst xmlns:a="http://schemas.openxmlformats.org/drawingml/2006/main" xmlns:r="http://schemas.openxmlformats.org/officeDocument/2006/relationships" xmlns:p="http://schemas.openxmlformats.org/presentationml/2006/main">
  <p:tag name="AS_UNIQUEID" val="3537"/>
</p:tagLst>
</file>

<file path=ppt/tags/tag1814.xml><?xml version="1.0" encoding="utf-8"?>
<p:tagLst xmlns:a="http://schemas.openxmlformats.org/drawingml/2006/main" xmlns:r="http://schemas.openxmlformats.org/officeDocument/2006/relationships" xmlns:p="http://schemas.openxmlformats.org/presentationml/2006/main">
  <p:tag name="AS_UNIQUEID" val="3538"/>
</p:tagLst>
</file>

<file path=ppt/tags/tag1815.xml><?xml version="1.0" encoding="utf-8"?>
<p:tagLst xmlns:a="http://schemas.openxmlformats.org/drawingml/2006/main" xmlns:r="http://schemas.openxmlformats.org/officeDocument/2006/relationships" xmlns:p="http://schemas.openxmlformats.org/presentationml/2006/main">
  <p:tag name="AS_UNIQUEID" val="3541"/>
</p:tagLst>
</file>

<file path=ppt/tags/tag1816.xml><?xml version="1.0" encoding="utf-8"?>
<p:tagLst xmlns:a="http://schemas.openxmlformats.org/drawingml/2006/main" xmlns:r="http://schemas.openxmlformats.org/officeDocument/2006/relationships" xmlns:p="http://schemas.openxmlformats.org/presentationml/2006/main">
  <p:tag name="AS_UNIQUEID" val="3542"/>
</p:tagLst>
</file>

<file path=ppt/tags/tag1817.xml><?xml version="1.0" encoding="utf-8"?>
<p:tagLst xmlns:a="http://schemas.openxmlformats.org/drawingml/2006/main" xmlns:r="http://schemas.openxmlformats.org/officeDocument/2006/relationships" xmlns:p="http://schemas.openxmlformats.org/presentationml/2006/main">
  <p:tag name="AS_UNIQUEID" val="3543"/>
</p:tagLst>
</file>

<file path=ppt/tags/tag1818.xml><?xml version="1.0" encoding="utf-8"?>
<p:tagLst xmlns:a="http://schemas.openxmlformats.org/drawingml/2006/main" xmlns:r="http://schemas.openxmlformats.org/officeDocument/2006/relationships" xmlns:p="http://schemas.openxmlformats.org/presentationml/2006/main">
  <p:tag name="AS_UNIQUEID" val="3544"/>
</p:tagLst>
</file>

<file path=ppt/tags/tag1819.xml><?xml version="1.0" encoding="utf-8"?>
<p:tagLst xmlns:a="http://schemas.openxmlformats.org/drawingml/2006/main" xmlns:r="http://schemas.openxmlformats.org/officeDocument/2006/relationships" xmlns:p="http://schemas.openxmlformats.org/presentationml/2006/main">
  <p:tag name="AS_UNIQUEID" val="3545"/>
</p:tagLst>
</file>

<file path=ppt/tags/tag182.xml><?xml version="1.0" encoding="utf-8"?>
<p:tagLst xmlns:a="http://schemas.openxmlformats.org/drawingml/2006/main" xmlns:r="http://schemas.openxmlformats.org/officeDocument/2006/relationships" xmlns:p="http://schemas.openxmlformats.org/presentationml/2006/main">
  <p:tag name="AS_UNIQUEID" val="503"/>
</p:tagLst>
</file>

<file path=ppt/tags/tag1820.xml><?xml version="1.0" encoding="utf-8"?>
<p:tagLst xmlns:a="http://schemas.openxmlformats.org/drawingml/2006/main" xmlns:r="http://schemas.openxmlformats.org/officeDocument/2006/relationships" xmlns:p="http://schemas.openxmlformats.org/presentationml/2006/main">
  <p:tag name="AS_UNIQUEID" val="3546"/>
</p:tagLst>
</file>

<file path=ppt/tags/tag1821.xml><?xml version="1.0" encoding="utf-8"?>
<p:tagLst xmlns:a="http://schemas.openxmlformats.org/drawingml/2006/main" xmlns:r="http://schemas.openxmlformats.org/officeDocument/2006/relationships" xmlns:p="http://schemas.openxmlformats.org/presentationml/2006/main">
  <p:tag name="AS_UNIQUEID" val="3547"/>
</p:tagLst>
</file>

<file path=ppt/tags/tag1822.xml><?xml version="1.0" encoding="utf-8"?>
<p:tagLst xmlns:a="http://schemas.openxmlformats.org/drawingml/2006/main" xmlns:r="http://schemas.openxmlformats.org/officeDocument/2006/relationships" xmlns:p="http://schemas.openxmlformats.org/presentationml/2006/main">
  <p:tag name="AS_UNIQUEID" val="3548"/>
</p:tagLst>
</file>

<file path=ppt/tags/tag1823.xml><?xml version="1.0" encoding="utf-8"?>
<p:tagLst xmlns:a="http://schemas.openxmlformats.org/drawingml/2006/main" xmlns:r="http://schemas.openxmlformats.org/officeDocument/2006/relationships" xmlns:p="http://schemas.openxmlformats.org/presentationml/2006/main">
  <p:tag name="AS_UNIQUEID" val="3549"/>
</p:tagLst>
</file>

<file path=ppt/tags/tag1824.xml><?xml version="1.0" encoding="utf-8"?>
<p:tagLst xmlns:a="http://schemas.openxmlformats.org/drawingml/2006/main" xmlns:r="http://schemas.openxmlformats.org/officeDocument/2006/relationships" xmlns:p="http://schemas.openxmlformats.org/presentationml/2006/main">
  <p:tag name="AS_UNIQUEID" val="3550"/>
</p:tagLst>
</file>

<file path=ppt/tags/tag1825.xml><?xml version="1.0" encoding="utf-8"?>
<p:tagLst xmlns:a="http://schemas.openxmlformats.org/drawingml/2006/main" xmlns:r="http://schemas.openxmlformats.org/officeDocument/2006/relationships" xmlns:p="http://schemas.openxmlformats.org/presentationml/2006/main">
  <p:tag name="AS_UNIQUEID" val="3551"/>
</p:tagLst>
</file>

<file path=ppt/tags/tag1826.xml><?xml version="1.0" encoding="utf-8"?>
<p:tagLst xmlns:a="http://schemas.openxmlformats.org/drawingml/2006/main" xmlns:r="http://schemas.openxmlformats.org/officeDocument/2006/relationships" xmlns:p="http://schemas.openxmlformats.org/presentationml/2006/main">
  <p:tag name="AS_UNIQUEID" val="3552"/>
</p:tagLst>
</file>

<file path=ppt/tags/tag1827.xml><?xml version="1.0" encoding="utf-8"?>
<p:tagLst xmlns:a="http://schemas.openxmlformats.org/drawingml/2006/main" xmlns:r="http://schemas.openxmlformats.org/officeDocument/2006/relationships" xmlns:p="http://schemas.openxmlformats.org/presentationml/2006/main">
  <p:tag name="AS_UNIQUEID" val="3553"/>
</p:tagLst>
</file>

<file path=ppt/tags/tag1828.xml><?xml version="1.0" encoding="utf-8"?>
<p:tagLst xmlns:a="http://schemas.openxmlformats.org/drawingml/2006/main" xmlns:r="http://schemas.openxmlformats.org/officeDocument/2006/relationships" xmlns:p="http://schemas.openxmlformats.org/presentationml/2006/main">
  <p:tag name="AS_UNIQUEID" val="3539"/>
</p:tagLst>
</file>

<file path=ppt/tags/tag1829.xml><?xml version="1.0" encoding="utf-8"?>
<p:tagLst xmlns:a="http://schemas.openxmlformats.org/drawingml/2006/main" xmlns:r="http://schemas.openxmlformats.org/officeDocument/2006/relationships" xmlns:p="http://schemas.openxmlformats.org/presentationml/2006/main">
  <p:tag name="AS_UNIQUEID" val="3540"/>
</p:tagLst>
</file>

<file path=ppt/tags/tag183.xml><?xml version="1.0" encoding="utf-8"?>
<p:tagLst xmlns:a="http://schemas.openxmlformats.org/drawingml/2006/main" xmlns:r="http://schemas.openxmlformats.org/officeDocument/2006/relationships" xmlns:p="http://schemas.openxmlformats.org/presentationml/2006/main">
  <p:tag name="AS_UNIQUEID" val="504"/>
</p:tagLst>
</file>

<file path=ppt/tags/tag1830.xml><?xml version="1.0" encoding="utf-8"?>
<p:tagLst xmlns:a="http://schemas.openxmlformats.org/drawingml/2006/main" xmlns:r="http://schemas.openxmlformats.org/officeDocument/2006/relationships" xmlns:p="http://schemas.openxmlformats.org/presentationml/2006/main">
  <p:tag name="AS_UNIQUEID" val="3533"/>
</p:tagLst>
</file>

<file path=ppt/tags/tag1831.xml><?xml version="1.0" encoding="utf-8"?>
<p:tagLst xmlns:a="http://schemas.openxmlformats.org/drawingml/2006/main" xmlns:r="http://schemas.openxmlformats.org/officeDocument/2006/relationships" xmlns:p="http://schemas.openxmlformats.org/presentationml/2006/main">
  <p:tag name="AS_UNIQUEID" val="3534"/>
</p:tagLst>
</file>

<file path=ppt/tags/tag1832.xml><?xml version="1.0" encoding="utf-8"?>
<p:tagLst xmlns:a="http://schemas.openxmlformats.org/drawingml/2006/main" xmlns:r="http://schemas.openxmlformats.org/officeDocument/2006/relationships" xmlns:p="http://schemas.openxmlformats.org/presentationml/2006/main">
  <p:tag name="AS_UNIQUEID" val="3535"/>
</p:tagLst>
</file>

<file path=ppt/tags/tag1833.xml><?xml version="1.0" encoding="utf-8"?>
<p:tagLst xmlns:a="http://schemas.openxmlformats.org/drawingml/2006/main" xmlns:r="http://schemas.openxmlformats.org/officeDocument/2006/relationships" xmlns:p="http://schemas.openxmlformats.org/presentationml/2006/main">
  <p:tag name="AS_UNIQUEID" val="3559"/>
</p:tagLst>
</file>

<file path=ppt/tags/tag1834.xml><?xml version="1.0" encoding="utf-8"?>
<p:tagLst xmlns:a="http://schemas.openxmlformats.org/drawingml/2006/main" xmlns:r="http://schemas.openxmlformats.org/officeDocument/2006/relationships" xmlns:p="http://schemas.openxmlformats.org/presentationml/2006/main">
  <p:tag name="AS_UNIQUEID" val="3560"/>
</p:tagLst>
</file>

<file path=ppt/tags/tag1835.xml><?xml version="1.0" encoding="utf-8"?>
<p:tagLst xmlns:a="http://schemas.openxmlformats.org/drawingml/2006/main" xmlns:r="http://schemas.openxmlformats.org/officeDocument/2006/relationships" xmlns:p="http://schemas.openxmlformats.org/presentationml/2006/main">
  <p:tag name="AS_UNIQUEID" val="3563"/>
</p:tagLst>
</file>

<file path=ppt/tags/tag1836.xml><?xml version="1.0" encoding="utf-8"?>
<p:tagLst xmlns:a="http://schemas.openxmlformats.org/drawingml/2006/main" xmlns:r="http://schemas.openxmlformats.org/officeDocument/2006/relationships" xmlns:p="http://schemas.openxmlformats.org/presentationml/2006/main">
  <p:tag name="AS_UNIQUEID" val="3564"/>
</p:tagLst>
</file>

<file path=ppt/tags/tag1837.xml><?xml version="1.0" encoding="utf-8"?>
<p:tagLst xmlns:a="http://schemas.openxmlformats.org/drawingml/2006/main" xmlns:r="http://schemas.openxmlformats.org/officeDocument/2006/relationships" xmlns:p="http://schemas.openxmlformats.org/presentationml/2006/main">
  <p:tag name="AS_UNIQUEID" val="3561"/>
</p:tagLst>
</file>

<file path=ppt/tags/tag1838.xml><?xml version="1.0" encoding="utf-8"?>
<p:tagLst xmlns:a="http://schemas.openxmlformats.org/drawingml/2006/main" xmlns:r="http://schemas.openxmlformats.org/officeDocument/2006/relationships" xmlns:p="http://schemas.openxmlformats.org/presentationml/2006/main">
  <p:tag name="AS_UNIQUEID" val="3562"/>
</p:tagLst>
</file>

<file path=ppt/tags/tag1839.xml><?xml version="1.0" encoding="utf-8"?>
<p:tagLst xmlns:a="http://schemas.openxmlformats.org/drawingml/2006/main" xmlns:r="http://schemas.openxmlformats.org/officeDocument/2006/relationships" xmlns:p="http://schemas.openxmlformats.org/presentationml/2006/main">
  <p:tag name="AS_UNIQUEID" val="3555"/>
</p:tagLst>
</file>

<file path=ppt/tags/tag184.xml><?xml version="1.0" encoding="utf-8"?>
<p:tagLst xmlns:a="http://schemas.openxmlformats.org/drawingml/2006/main" xmlns:r="http://schemas.openxmlformats.org/officeDocument/2006/relationships" xmlns:p="http://schemas.openxmlformats.org/presentationml/2006/main">
  <p:tag name="AS_UNIQUEID" val="505"/>
</p:tagLst>
</file>

<file path=ppt/tags/tag1840.xml><?xml version="1.0" encoding="utf-8"?>
<p:tagLst xmlns:a="http://schemas.openxmlformats.org/drawingml/2006/main" xmlns:r="http://schemas.openxmlformats.org/officeDocument/2006/relationships" xmlns:p="http://schemas.openxmlformats.org/presentationml/2006/main">
  <p:tag name="AS_UNIQUEID" val="3556"/>
</p:tagLst>
</file>

<file path=ppt/tags/tag1841.xml><?xml version="1.0" encoding="utf-8"?>
<p:tagLst xmlns:a="http://schemas.openxmlformats.org/drawingml/2006/main" xmlns:r="http://schemas.openxmlformats.org/officeDocument/2006/relationships" xmlns:p="http://schemas.openxmlformats.org/presentationml/2006/main">
  <p:tag name="AS_UNIQUEID" val="3557"/>
</p:tagLst>
</file>

<file path=ppt/tags/tag1842.xml><?xml version="1.0" encoding="utf-8"?>
<p:tagLst xmlns:a="http://schemas.openxmlformats.org/drawingml/2006/main" xmlns:r="http://schemas.openxmlformats.org/officeDocument/2006/relationships" xmlns:p="http://schemas.openxmlformats.org/presentationml/2006/main">
  <p:tag name="AS_UNIQUEID" val="3570"/>
</p:tagLst>
</file>

<file path=ppt/tags/tag1843.xml><?xml version="1.0" encoding="utf-8"?>
<p:tagLst xmlns:a="http://schemas.openxmlformats.org/drawingml/2006/main" xmlns:r="http://schemas.openxmlformats.org/officeDocument/2006/relationships" xmlns:p="http://schemas.openxmlformats.org/presentationml/2006/main">
  <p:tag name="AS_UNIQUEID" val="3571"/>
</p:tagLst>
</file>

<file path=ppt/tags/tag1844.xml><?xml version="1.0" encoding="utf-8"?>
<p:tagLst xmlns:a="http://schemas.openxmlformats.org/drawingml/2006/main" xmlns:r="http://schemas.openxmlformats.org/officeDocument/2006/relationships" xmlns:p="http://schemas.openxmlformats.org/presentationml/2006/main">
  <p:tag name="AS_UNIQUEID" val="3574"/>
</p:tagLst>
</file>

<file path=ppt/tags/tag1845.xml><?xml version="1.0" encoding="utf-8"?>
<p:tagLst xmlns:a="http://schemas.openxmlformats.org/drawingml/2006/main" xmlns:r="http://schemas.openxmlformats.org/officeDocument/2006/relationships" xmlns:p="http://schemas.openxmlformats.org/presentationml/2006/main">
  <p:tag name="AS_UNIQUEID" val="3575"/>
</p:tagLst>
</file>

<file path=ppt/tags/tag1846.xml><?xml version="1.0" encoding="utf-8"?>
<p:tagLst xmlns:a="http://schemas.openxmlformats.org/drawingml/2006/main" xmlns:r="http://schemas.openxmlformats.org/officeDocument/2006/relationships" xmlns:p="http://schemas.openxmlformats.org/presentationml/2006/main">
  <p:tag name="AS_UNIQUEID" val="3572"/>
</p:tagLst>
</file>

<file path=ppt/tags/tag1847.xml><?xml version="1.0" encoding="utf-8"?>
<p:tagLst xmlns:a="http://schemas.openxmlformats.org/drawingml/2006/main" xmlns:r="http://schemas.openxmlformats.org/officeDocument/2006/relationships" xmlns:p="http://schemas.openxmlformats.org/presentationml/2006/main">
  <p:tag name="AS_UNIQUEID" val="3573"/>
</p:tagLst>
</file>

<file path=ppt/tags/tag1848.xml><?xml version="1.0" encoding="utf-8"?>
<p:tagLst xmlns:a="http://schemas.openxmlformats.org/drawingml/2006/main" xmlns:r="http://schemas.openxmlformats.org/officeDocument/2006/relationships" xmlns:p="http://schemas.openxmlformats.org/presentationml/2006/main">
  <p:tag name="AS_UNIQUEID" val="3566"/>
</p:tagLst>
</file>

<file path=ppt/tags/tag1849.xml><?xml version="1.0" encoding="utf-8"?>
<p:tagLst xmlns:a="http://schemas.openxmlformats.org/drawingml/2006/main" xmlns:r="http://schemas.openxmlformats.org/officeDocument/2006/relationships" xmlns:p="http://schemas.openxmlformats.org/presentationml/2006/main">
  <p:tag name="AS_UNIQUEID" val="3567"/>
</p:tagLst>
</file>

<file path=ppt/tags/tag185.xml><?xml version="1.0" encoding="utf-8"?>
<p:tagLst xmlns:a="http://schemas.openxmlformats.org/drawingml/2006/main" xmlns:r="http://schemas.openxmlformats.org/officeDocument/2006/relationships" xmlns:p="http://schemas.openxmlformats.org/presentationml/2006/main">
  <p:tag name="AS_UNIQUEID" val="506"/>
</p:tagLst>
</file>

<file path=ppt/tags/tag1850.xml><?xml version="1.0" encoding="utf-8"?>
<p:tagLst xmlns:a="http://schemas.openxmlformats.org/drawingml/2006/main" xmlns:r="http://schemas.openxmlformats.org/officeDocument/2006/relationships" xmlns:p="http://schemas.openxmlformats.org/presentationml/2006/main">
  <p:tag name="AS_UNIQUEID" val="3568"/>
</p:tagLst>
</file>

<file path=ppt/tags/tag1851.xml><?xml version="1.0" encoding="utf-8"?>
<p:tagLst xmlns:a="http://schemas.openxmlformats.org/drawingml/2006/main" xmlns:r="http://schemas.openxmlformats.org/officeDocument/2006/relationships" xmlns:p="http://schemas.openxmlformats.org/presentationml/2006/main">
  <p:tag name="AS_UNIQUEID" val="3581"/>
</p:tagLst>
</file>

<file path=ppt/tags/tag1852.xml><?xml version="1.0" encoding="utf-8"?>
<p:tagLst xmlns:a="http://schemas.openxmlformats.org/drawingml/2006/main" xmlns:r="http://schemas.openxmlformats.org/officeDocument/2006/relationships" xmlns:p="http://schemas.openxmlformats.org/presentationml/2006/main">
  <p:tag name="AS_UNIQUEID" val="3582"/>
</p:tagLst>
</file>

<file path=ppt/tags/tag1853.xml><?xml version="1.0" encoding="utf-8"?>
<p:tagLst xmlns:a="http://schemas.openxmlformats.org/drawingml/2006/main" xmlns:r="http://schemas.openxmlformats.org/officeDocument/2006/relationships" xmlns:p="http://schemas.openxmlformats.org/presentationml/2006/main">
  <p:tag name="AS_UNIQUEID" val="3585"/>
</p:tagLst>
</file>

<file path=ppt/tags/tag1854.xml><?xml version="1.0" encoding="utf-8"?>
<p:tagLst xmlns:a="http://schemas.openxmlformats.org/drawingml/2006/main" xmlns:r="http://schemas.openxmlformats.org/officeDocument/2006/relationships" xmlns:p="http://schemas.openxmlformats.org/presentationml/2006/main">
  <p:tag name="AS_UNIQUEID" val="3586"/>
</p:tagLst>
</file>

<file path=ppt/tags/tag1855.xml><?xml version="1.0" encoding="utf-8"?>
<p:tagLst xmlns:a="http://schemas.openxmlformats.org/drawingml/2006/main" xmlns:r="http://schemas.openxmlformats.org/officeDocument/2006/relationships" xmlns:p="http://schemas.openxmlformats.org/presentationml/2006/main">
  <p:tag name="AS_UNIQUEID" val="3583"/>
</p:tagLst>
</file>

<file path=ppt/tags/tag1856.xml><?xml version="1.0" encoding="utf-8"?>
<p:tagLst xmlns:a="http://schemas.openxmlformats.org/drawingml/2006/main" xmlns:r="http://schemas.openxmlformats.org/officeDocument/2006/relationships" xmlns:p="http://schemas.openxmlformats.org/presentationml/2006/main">
  <p:tag name="AS_UNIQUEID" val="3584"/>
</p:tagLst>
</file>

<file path=ppt/tags/tag1857.xml><?xml version="1.0" encoding="utf-8"?>
<p:tagLst xmlns:a="http://schemas.openxmlformats.org/drawingml/2006/main" xmlns:r="http://schemas.openxmlformats.org/officeDocument/2006/relationships" xmlns:p="http://schemas.openxmlformats.org/presentationml/2006/main">
  <p:tag name="AS_UNIQUEID" val="3577"/>
</p:tagLst>
</file>

<file path=ppt/tags/tag1858.xml><?xml version="1.0" encoding="utf-8"?>
<p:tagLst xmlns:a="http://schemas.openxmlformats.org/drawingml/2006/main" xmlns:r="http://schemas.openxmlformats.org/officeDocument/2006/relationships" xmlns:p="http://schemas.openxmlformats.org/presentationml/2006/main">
  <p:tag name="AS_UNIQUEID" val="3578"/>
</p:tagLst>
</file>

<file path=ppt/tags/tag1859.xml><?xml version="1.0" encoding="utf-8"?>
<p:tagLst xmlns:a="http://schemas.openxmlformats.org/drawingml/2006/main" xmlns:r="http://schemas.openxmlformats.org/officeDocument/2006/relationships" xmlns:p="http://schemas.openxmlformats.org/presentationml/2006/main">
  <p:tag name="AS_UNIQUEID" val="3579"/>
</p:tagLst>
</file>

<file path=ppt/tags/tag186.xml><?xml version="1.0" encoding="utf-8"?>
<p:tagLst xmlns:a="http://schemas.openxmlformats.org/drawingml/2006/main" xmlns:r="http://schemas.openxmlformats.org/officeDocument/2006/relationships" xmlns:p="http://schemas.openxmlformats.org/presentationml/2006/main">
  <p:tag name="AS_UNIQUEID" val="508"/>
</p:tagLst>
</file>

<file path=ppt/tags/tag1860.xml><?xml version="1.0" encoding="utf-8"?>
<p:tagLst xmlns:a="http://schemas.openxmlformats.org/drawingml/2006/main" xmlns:r="http://schemas.openxmlformats.org/officeDocument/2006/relationships" xmlns:p="http://schemas.openxmlformats.org/presentationml/2006/main">
  <p:tag name="AS_UNIQUEID" val="3592"/>
</p:tagLst>
</file>

<file path=ppt/tags/tag1861.xml><?xml version="1.0" encoding="utf-8"?>
<p:tagLst xmlns:a="http://schemas.openxmlformats.org/drawingml/2006/main" xmlns:r="http://schemas.openxmlformats.org/officeDocument/2006/relationships" xmlns:p="http://schemas.openxmlformats.org/presentationml/2006/main">
  <p:tag name="AS_UNIQUEID" val="3593"/>
</p:tagLst>
</file>

<file path=ppt/tags/tag1862.xml><?xml version="1.0" encoding="utf-8"?>
<p:tagLst xmlns:a="http://schemas.openxmlformats.org/drawingml/2006/main" xmlns:r="http://schemas.openxmlformats.org/officeDocument/2006/relationships" xmlns:p="http://schemas.openxmlformats.org/presentationml/2006/main">
  <p:tag name="AS_UNIQUEID" val="3596"/>
</p:tagLst>
</file>

<file path=ppt/tags/tag1863.xml><?xml version="1.0" encoding="utf-8"?>
<p:tagLst xmlns:a="http://schemas.openxmlformats.org/drawingml/2006/main" xmlns:r="http://schemas.openxmlformats.org/officeDocument/2006/relationships" xmlns:p="http://schemas.openxmlformats.org/presentationml/2006/main">
  <p:tag name="AS_UNIQUEID" val="3597"/>
</p:tagLst>
</file>

<file path=ppt/tags/tag1864.xml><?xml version="1.0" encoding="utf-8"?>
<p:tagLst xmlns:a="http://schemas.openxmlformats.org/drawingml/2006/main" xmlns:r="http://schemas.openxmlformats.org/officeDocument/2006/relationships" xmlns:p="http://schemas.openxmlformats.org/presentationml/2006/main">
  <p:tag name="AS_UNIQUEID" val="3594"/>
</p:tagLst>
</file>

<file path=ppt/tags/tag1865.xml><?xml version="1.0" encoding="utf-8"?>
<p:tagLst xmlns:a="http://schemas.openxmlformats.org/drawingml/2006/main" xmlns:r="http://schemas.openxmlformats.org/officeDocument/2006/relationships" xmlns:p="http://schemas.openxmlformats.org/presentationml/2006/main">
  <p:tag name="AS_UNIQUEID" val="3595"/>
</p:tagLst>
</file>

<file path=ppt/tags/tag1866.xml><?xml version="1.0" encoding="utf-8"?>
<p:tagLst xmlns:a="http://schemas.openxmlformats.org/drawingml/2006/main" xmlns:r="http://schemas.openxmlformats.org/officeDocument/2006/relationships" xmlns:p="http://schemas.openxmlformats.org/presentationml/2006/main">
  <p:tag name="AS_UNIQUEID" val="3588"/>
</p:tagLst>
</file>

<file path=ppt/tags/tag1867.xml><?xml version="1.0" encoding="utf-8"?>
<p:tagLst xmlns:a="http://schemas.openxmlformats.org/drawingml/2006/main" xmlns:r="http://schemas.openxmlformats.org/officeDocument/2006/relationships" xmlns:p="http://schemas.openxmlformats.org/presentationml/2006/main">
  <p:tag name="AS_UNIQUEID" val="3589"/>
</p:tagLst>
</file>

<file path=ppt/tags/tag1868.xml><?xml version="1.0" encoding="utf-8"?>
<p:tagLst xmlns:a="http://schemas.openxmlformats.org/drawingml/2006/main" xmlns:r="http://schemas.openxmlformats.org/officeDocument/2006/relationships" xmlns:p="http://schemas.openxmlformats.org/presentationml/2006/main">
  <p:tag name="AS_UNIQUEID" val="3590"/>
</p:tagLst>
</file>

<file path=ppt/tags/tag1869.xml><?xml version="1.0" encoding="utf-8"?>
<p:tagLst xmlns:a="http://schemas.openxmlformats.org/drawingml/2006/main" xmlns:r="http://schemas.openxmlformats.org/officeDocument/2006/relationships" xmlns:p="http://schemas.openxmlformats.org/presentationml/2006/main">
  <p:tag name="AS_UNIQUEID" val="3603"/>
</p:tagLst>
</file>

<file path=ppt/tags/tag187.xml><?xml version="1.0" encoding="utf-8"?>
<p:tagLst xmlns:a="http://schemas.openxmlformats.org/drawingml/2006/main" xmlns:r="http://schemas.openxmlformats.org/officeDocument/2006/relationships" xmlns:p="http://schemas.openxmlformats.org/presentationml/2006/main">
  <p:tag name="AS_UNIQUEID" val="509"/>
</p:tagLst>
</file>

<file path=ppt/tags/tag1870.xml><?xml version="1.0" encoding="utf-8"?>
<p:tagLst xmlns:a="http://schemas.openxmlformats.org/drawingml/2006/main" xmlns:r="http://schemas.openxmlformats.org/officeDocument/2006/relationships" xmlns:p="http://schemas.openxmlformats.org/presentationml/2006/main">
  <p:tag name="AS_UNIQUEID" val="3604"/>
</p:tagLst>
</file>

<file path=ppt/tags/tag1871.xml><?xml version="1.0" encoding="utf-8"?>
<p:tagLst xmlns:a="http://schemas.openxmlformats.org/drawingml/2006/main" xmlns:r="http://schemas.openxmlformats.org/officeDocument/2006/relationships" xmlns:p="http://schemas.openxmlformats.org/presentationml/2006/main">
  <p:tag name="AS_UNIQUEID" val="3607"/>
</p:tagLst>
</file>

<file path=ppt/tags/tag1872.xml><?xml version="1.0" encoding="utf-8"?>
<p:tagLst xmlns:a="http://schemas.openxmlformats.org/drawingml/2006/main" xmlns:r="http://schemas.openxmlformats.org/officeDocument/2006/relationships" xmlns:p="http://schemas.openxmlformats.org/presentationml/2006/main">
  <p:tag name="AS_UNIQUEID" val="3608"/>
</p:tagLst>
</file>

<file path=ppt/tags/tag1873.xml><?xml version="1.0" encoding="utf-8"?>
<p:tagLst xmlns:a="http://schemas.openxmlformats.org/drawingml/2006/main" xmlns:r="http://schemas.openxmlformats.org/officeDocument/2006/relationships" xmlns:p="http://schemas.openxmlformats.org/presentationml/2006/main">
  <p:tag name="AS_UNIQUEID" val="3605"/>
</p:tagLst>
</file>

<file path=ppt/tags/tag1874.xml><?xml version="1.0" encoding="utf-8"?>
<p:tagLst xmlns:a="http://schemas.openxmlformats.org/drawingml/2006/main" xmlns:r="http://schemas.openxmlformats.org/officeDocument/2006/relationships" xmlns:p="http://schemas.openxmlformats.org/presentationml/2006/main">
  <p:tag name="AS_UNIQUEID" val="3606"/>
</p:tagLst>
</file>

<file path=ppt/tags/tag1875.xml><?xml version="1.0" encoding="utf-8"?>
<p:tagLst xmlns:a="http://schemas.openxmlformats.org/drawingml/2006/main" xmlns:r="http://schemas.openxmlformats.org/officeDocument/2006/relationships" xmlns:p="http://schemas.openxmlformats.org/presentationml/2006/main">
  <p:tag name="AS_UNIQUEID" val="3599"/>
</p:tagLst>
</file>

<file path=ppt/tags/tag1876.xml><?xml version="1.0" encoding="utf-8"?>
<p:tagLst xmlns:a="http://schemas.openxmlformats.org/drawingml/2006/main" xmlns:r="http://schemas.openxmlformats.org/officeDocument/2006/relationships" xmlns:p="http://schemas.openxmlformats.org/presentationml/2006/main">
  <p:tag name="AS_UNIQUEID" val="3600"/>
</p:tagLst>
</file>

<file path=ppt/tags/tag1877.xml><?xml version="1.0" encoding="utf-8"?>
<p:tagLst xmlns:a="http://schemas.openxmlformats.org/drawingml/2006/main" xmlns:r="http://schemas.openxmlformats.org/officeDocument/2006/relationships" xmlns:p="http://schemas.openxmlformats.org/presentationml/2006/main">
  <p:tag name="AS_UNIQUEID" val="3601"/>
</p:tagLst>
</file>

<file path=ppt/tags/tag1878.xml><?xml version="1.0" encoding="utf-8"?>
<p:tagLst xmlns:a="http://schemas.openxmlformats.org/drawingml/2006/main" xmlns:r="http://schemas.openxmlformats.org/officeDocument/2006/relationships" xmlns:p="http://schemas.openxmlformats.org/presentationml/2006/main">
  <p:tag name="AS_UNIQUEID" val="3614"/>
</p:tagLst>
</file>

<file path=ppt/tags/tag1879.xml><?xml version="1.0" encoding="utf-8"?>
<p:tagLst xmlns:a="http://schemas.openxmlformats.org/drawingml/2006/main" xmlns:r="http://schemas.openxmlformats.org/officeDocument/2006/relationships" xmlns:p="http://schemas.openxmlformats.org/presentationml/2006/main">
  <p:tag name="AS_UNIQUEID" val="3615"/>
</p:tagLst>
</file>

<file path=ppt/tags/tag188.xml><?xml version="1.0" encoding="utf-8"?>
<p:tagLst xmlns:a="http://schemas.openxmlformats.org/drawingml/2006/main" xmlns:r="http://schemas.openxmlformats.org/officeDocument/2006/relationships" xmlns:p="http://schemas.openxmlformats.org/presentationml/2006/main">
  <p:tag name="AS_UNIQUEID" val="510"/>
</p:tagLst>
</file>

<file path=ppt/tags/tag1880.xml><?xml version="1.0" encoding="utf-8"?>
<p:tagLst xmlns:a="http://schemas.openxmlformats.org/drawingml/2006/main" xmlns:r="http://schemas.openxmlformats.org/officeDocument/2006/relationships" xmlns:p="http://schemas.openxmlformats.org/presentationml/2006/main">
  <p:tag name="AS_UNIQUEID" val="3618"/>
</p:tagLst>
</file>

<file path=ppt/tags/tag1881.xml><?xml version="1.0" encoding="utf-8"?>
<p:tagLst xmlns:a="http://schemas.openxmlformats.org/drawingml/2006/main" xmlns:r="http://schemas.openxmlformats.org/officeDocument/2006/relationships" xmlns:p="http://schemas.openxmlformats.org/presentationml/2006/main">
  <p:tag name="AS_UNIQUEID" val="3619"/>
</p:tagLst>
</file>

<file path=ppt/tags/tag1882.xml><?xml version="1.0" encoding="utf-8"?>
<p:tagLst xmlns:a="http://schemas.openxmlformats.org/drawingml/2006/main" xmlns:r="http://schemas.openxmlformats.org/officeDocument/2006/relationships" xmlns:p="http://schemas.openxmlformats.org/presentationml/2006/main">
  <p:tag name="AS_UNIQUEID" val="3616"/>
</p:tagLst>
</file>

<file path=ppt/tags/tag1883.xml><?xml version="1.0" encoding="utf-8"?>
<p:tagLst xmlns:a="http://schemas.openxmlformats.org/drawingml/2006/main" xmlns:r="http://schemas.openxmlformats.org/officeDocument/2006/relationships" xmlns:p="http://schemas.openxmlformats.org/presentationml/2006/main">
  <p:tag name="AS_UNIQUEID" val="3617"/>
</p:tagLst>
</file>

<file path=ppt/tags/tag1884.xml><?xml version="1.0" encoding="utf-8"?>
<p:tagLst xmlns:a="http://schemas.openxmlformats.org/drawingml/2006/main" xmlns:r="http://schemas.openxmlformats.org/officeDocument/2006/relationships" xmlns:p="http://schemas.openxmlformats.org/presentationml/2006/main">
  <p:tag name="AS_UNIQUEID" val="3610"/>
</p:tagLst>
</file>

<file path=ppt/tags/tag1885.xml><?xml version="1.0" encoding="utf-8"?>
<p:tagLst xmlns:a="http://schemas.openxmlformats.org/drawingml/2006/main" xmlns:r="http://schemas.openxmlformats.org/officeDocument/2006/relationships" xmlns:p="http://schemas.openxmlformats.org/presentationml/2006/main">
  <p:tag name="AS_UNIQUEID" val="3611"/>
</p:tagLst>
</file>

<file path=ppt/tags/tag1886.xml><?xml version="1.0" encoding="utf-8"?>
<p:tagLst xmlns:a="http://schemas.openxmlformats.org/drawingml/2006/main" xmlns:r="http://schemas.openxmlformats.org/officeDocument/2006/relationships" xmlns:p="http://schemas.openxmlformats.org/presentationml/2006/main">
  <p:tag name="AS_UNIQUEID" val="3612"/>
</p:tagLst>
</file>

<file path=ppt/tags/tag1887.xml><?xml version="1.0" encoding="utf-8"?>
<p:tagLst xmlns:a="http://schemas.openxmlformats.org/drawingml/2006/main" xmlns:r="http://schemas.openxmlformats.org/officeDocument/2006/relationships" xmlns:p="http://schemas.openxmlformats.org/presentationml/2006/main">
  <p:tag name="AS_UNIQUEID" val="3625"/>
</p:tagLst>
</file>

<file path=ppt/tags/tag1888.xml><?xml version="1.0" encoding="utf-8"?>
<p:tagLst xmlns:a="http://schemas.openxmlformats.org/drawingml/2006/main" xmlns:r="http://schemas.openxmlformats.org/officeDocument/2006/relationships" xmlns:p="http://schemas.openxmlformats.org/presentationml/2006/main">
  <p:tag name="AS_UNIQUEID" val="3626"/>
</p:tagLst>
</file>

<file path=ppt/tags/tag1889.xml><?xml version="1.0" encoding="utf-8"?>
<p:tagLst xmlns:a="http://schemas.openxmlformats.org/drawingml/2006/main" xmlns:r="http://schemas.openxmlformats.org/officeDocument/2006/relationships" xmlns:p="http://schemas.openxmlformats.org/presentationml/2006/main">
  <p:tag name="AS_UNIQUEID" val="3629"/>
</p:tagLst>
</file>

<file path=ppt/tags/tag189.xml><?xml version="1.0" encoding="utf-8"?>
<p:tagLst xmlns:a="http://schemas.openxmlformats.org/drawingml/2006/main" xmlns:r="http://schemas.openxmlformats.org/officeDocument/2006/relationships" xmlns:p="http://schemas.openxmlformats.org/presentationml/2006/main">
  <p:tag name="AS_UNIQUEID" val="511"/>
</p:tagLst>
</file>

<file path=ppt/tags/tag1890.xml><?xml version="1.0" encoding="utf-8"?>
<p:tagLst xmlns:a="http://schemas.openxmlformats.org/drawingml/2006/main" xmlns:r="http://schemas.openxmlformats.org/officeDocument/2006/relationships" xmlns:p="http://schemas.openxmlformats.org/presentationml/2006/main">
  <p:tag name="AS_UNIQUEID" val="3630"/>
</p:tagLst>
</file>

<file path=ppt/tags/tag1891.xml><?xml version="1.0" encoding="utf-8"?>
<p:tagLst xmlns:a="http://schemas.openxmlformats.org/drawingml/2006/main" xmlns:r="http://schemas.openxmlformats.org/officeDocument/2006/relationships" xmlns:p="http://schemas.openxmlformats.org/presentationml/2006/main">
  <p:tag name="AS_UNIQUEID" val="3627"/>
</p:tagLst>
</file>

<file path=ppt/tags/tag1892.xml><?xml version="1.0" encoding="utf-8"?>
<p:tagLst xmlns:a="http://schemas.openxmlformats.org/drawingml/2006/main" xmlns:r="http://schemas.openxmlformats.org/officeDocument/2006/relationships" xmlns:p="http://schemas.openxmlformats.org/presentationml/2006/main">
  <p:tag name="AS_UNIQUEID" val="3628"/>
</p:tagLst>
</file>

<file path=ppt/tags/tag1893.xml><?xml version="1.0" encoding="utf-8"?>
<p:tagLst xmlns:a="http://schemas.openxmlformats.org/drawingml/2006/main" xmlns:r="http://schemas.openxmlformats.org/officeDocument/2006/relationships" xmlns:p="http://schemas.openxmlformats.org/presentationml/2006/main">
  <p:tag name="AS_UNIQUEID" val="3621"/>
</p:tagLst>
</file>

<file path=ppt/tags/tag1894.xml><?xml version="1.0" encoding="utf-8"?>
<p:tagLst xmlns:a="http://schemas.openxmlformats.org/drawingml/2006/main" xmlns:r="http://schemas.openxmlformats.org/officeDocument/2006/relationships" xmlns:p="http://schemas.openxmlformats.org/presentationml/2006/main">
  <p:tag name="AS_UNIQUEID" val="3622"/>
</p:tagLst>
</file>

<file path=ppt/tags/tag1895.xml><?xml version="1.0" encoding="utf-8"?>
<p:tagLst xmlns:a="http://schemas.openxmlformats.org/drawingml/2006/main" xmlns:r="http://schemas.openxmlformats.org/officeDocument/2006/relationships" xmlns:p="http://schemas.openxmlformats.org/presentationml/2006/main">
  <p:tag name="AS_UNIQUEID" val="3623"/>
</p:tagLst>
</file>

<file path=ppt/tags/tag1896.xml><?xml version="1.0" encoding="utf-8"?>
<p:tagLst xmlns:a="http://schemas.openxmlformats.org/drawingml/2006/main" xmlns:r="http://schemas.openxmlformats.org/officeDocument/2006/relationships" xmlns:p="http://schemas.openxmlformats.org/presentationml/2006/main">
  <p:tag name="AS_UNIQUEID" val="3636"/>
</p:tagLst>
</file>

<file path=ppt/tags/tag1897.xml><?xml version="1.0" encoding="utf-8"?>
<p:tagLst xmlns:a="http://schemas.openxmlformats.org/drawingml/2006/main" xmlns:r="http://schemas.openxmlformats.org/officeDocument/2006/relationships" xmlns:p="http://schemas.openxmlformats.org/presentationml/2006/main">
  <p:tag name="AS_UNIQUEID" val="3637"/>
</p:tagLst>
</file>

<file path=ppt/tags/tag1898.xml><?xml version="1.0" encoding="utf-8"?>
<p:tagLst xmlns:a="http://schemas.openxmlformats.org/drawingml/2006/main" xmlns:r="http://schemas.openxmlformats.org/officeDocument/2006/relationships" xmlns:p="http://schemas.openxmlformats.org/presentationml/2006/main">
  <p:tag name="AS_UNIQUEID" val="3640"/>
</p:tagLst>
</file>

<file path=ppt/tags/tag1899.xml><?xml version="1.0" encoding="utf-8"?>
<p:tagLst xmlns:a="http://schemas.openxmlformats.org/drawingml/2006/main" xmlns:r="http://schemas.openxmlformats.org/officeDocument/2006/relationships" xmlns:p="http://schemas.openxmlformats.org/presentationml/2006/main">
  <p:tag name="AS_UNIQUEID" val="3641"/>
</p:tagLst>
</file>

<file path=ppt/tags/tag19.xml><?xml version="1.0" encoding="utf-8"?>
<p:tagLst xmlns:a="http://schemas.openxmlformats.org/drawingml/2006/main" xmlns:r="http://schemas.openxmlformats.org/officeDocument/2006/relationships" xmlns:p="http://schemas.openxmlformats.org/presentationml/2006/main">
  <p:tag name="AS_UNIQUEID" val="157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AS_UNIQUEID" val="513"/>
</p:tagLst>
</file>

<file path=ppt/tags/tag1900.xml><?xml version="1.0" encoding="utf-8"?>
<p:tagLst xmlns:a="http://schemas.openxmlformats.org/drawingml/2006/main" xmlns:r="http://schemas.openxmlformats.org/officeDocument/2006/relationships" xmlns:p="http://schemas.openxmlformats.org/presentationml/2006/main">
  <p:tag name="AS_UNIQUEID" val="3638"/>
</p:tagLst>
</file>

<file path=ppt/tags/tag1901.xml><?xml version="1.0" encoding="utf-8"?>
<p:tagLst xmlns:a="http://schemas.openxmlformats.org/drawingml/2006/main" xmlns:r="http://schemas.openxmlformats.org/officeDocument/2006/relationships" xmlns:p="http://schemas.openxmlformats.org/presentationml/2006/main">
  <p:tag name="AS_UNIQUEID" val="3639"/>
</p:tagLst>
</file>

<file path=ppt/tags/tag1902.xml><?xml version="1.0" encoding="utf-8"?>
<p:tagLst xmlns:a="http://schemas.openxmlformats.org/drawingml/2006/main" xmlns:r="http://schemas.openxmlformats.org/officeDocument/2006/relationships" xmlns:p="http://schemas.openxmlformats.org/presentationml/2006/main">
  <p:tag name="AS_UNIQUEID" val="3632"/>
</p:tagLst>
</file>

<file path=ppt/tags/tag1903.xml><?xml version="1.0" encoding="utf-8"?>
<p:tagLst xmlns:a="http://schemas.openxmlformats.org/drawingml/2006/main" xmlns:r="http://schemas.openxmlformats.org/officeDocument/2006/relationships" xmlns:p="http://schemas.openxmlformats.org/presentationml/2006/main">
  <p:tag name="AS_UNIQUEID" val="3633"/>
</p:tagLst>
</file>

<file path=ppt/tags/tag1904.xml><?xml version="1.0" encoding="utf-8"?>
<p:tagLst xmlns:a="http://schemas.openxmlformats.org/drawingml/2006/main" xmlns:r="http://schemas.openxmlformats.org/officeDocument/2006/relationships" xmlns:p="http://schemas.openxmlformats.org/presentationml/2006/main">
  <p:tag name="AS_UNIQUEID" val="3634"/>
</p:tagLst>
</file>

<file path=ppt/tags/tag1905.xml><?xml version="1.0" encoding="utf-8"?>
<p:tagLst xmlns:a="http://schemas.openxmlformats.org/drawingml/2006/main" xmlns:r="http://schemas.openxmlformats.org/officeDocument/2006/relationships" xmlns:p="http://schemas.openxmlformats.org/presentationml/2006/main">
  <p:tag name="AS_UNIQUEID" val="3647"/>
</p:tagLst>
</file>

<file path=ppt/tags/tag1906.xml><?xml version="1.0" encoding="utf-8"?>
<p:tagLst xmlns:a="http://schemas.openxmlformats.org/drawingml/2006/main" xmlns:r="http://schemas.openxmlformats.org/officeDocument/2006/relationships" xmlns:p="http://schemas.openxmlformats.org/presentationml/2006/main">
  <p:tag name="AS_UNIQUEID" val="3648"/>
</p:tagLst>
</file>

<file path=ppt/tags/tag1907.xml><?xml version="1.0" encoding="utf-8"?>
<p:tagLst xmlns:a="http://schemas.openxmlformats.org/drawingml/2006/main" xmlns:r="http://schemas.openxmlformats.org/officeDocument/2006/relationships" xmlns:p="http://schemas.openxmlformats.org/presentationml/2006/main">
  <p:tag name="AS_UNIQUEID" val="3651"/>
</p:tagLst>
</file>

<file path=ppt/tags/tag1908.xml><?xml version="1.0" encoding="utf-8"?>
<p:tagLst xmlns:a="http://schemas.openxmlformats.org/drawingml/2006/main" xmlns:r="http://schemas.openxmlformats.org/officeDocument/2006/relationships" xmlns:p="http://schemas.openxmlformats.org/presentationml/2006/main">
  <p:tag name="AS_UNIQUEID" val="3652"/>
</p:tagLst>
</file>

<file path=ppt/tags/tag1909.xml><?xml version="1.0" encoding="utf-8"?>
<p:tagLst xmlns:a="http://schemas.openxmlformats.org/drawingml/2006/main" xmlns:r="http://schemas.openxmlformats.org/officeDocument/2006/relationships" xmlns:p="http://schemas.openxmlformats.org/presentationml/2006/main">
  <p:tag name="AS_UNIQUEID" val="3649"/>
</p:tagLst>
</file>

<file path=ppt/tags/tag191.xml><?xml version="1.0" encoding="utf-8"?>
<p:tagLst xmlns:a="http://schemas.openxmlformats.org/drawingml/2006/main" xmlns:r="http://schemas.openxmlformats.org/officeDocument/2006/relationships" xmlns:p="http://schemas.openxmlformats.org/presentationml/2006/main">
  <p:tag name="AS_UNIQUEID" val="514"/>
</p:tagLst>
</file>

<file path=ppt/tags/tag1910.xml><?xml version="1.0" encoding="utf-8"?>
<p:tagLst xmlns:a="http://schemas.openxmlformats.org/drawingml/2006/main" xmlns:r="http://schemas.openxmlformats.org/officeDocument/2006/relationships" xmlns:p="http://schemas.openxmlformats.org/presentationml/2006/main">
  <p:tag name="AS_UNIQUEID" val="3650"/>
</p:tagLst>
</file>

<file path=ppt/tags/tag1911.xml><?xml version="1.0" encoding="utf-8"?>
<p:tagLst xmlns:a="http://schemas.openxmlformats.org/drawingml/2006/main" xmlns:r="http://schemas.openxmlformats.org/officeDocument/2006/relationships" xmlns:p="http://schemas.openxmlformats.org/presentationml/2006/main">
  <p:tag name="AS_UNIQUEID" val="3643"/>
</p:tagLst>
</file>

<file path=ppt/tags/tag1912.xml><?xml version="1.0" encoding="utf-8"?>
<p:tagLst xmlns:a="http://schemas.openxmlformats.org/drawingml/2006/main" xmlns:r="http://schemas.openxmlformats.org/officeDocument/2006/relationships" xmlns:p="http://schemas.openxmlformats.org/presentationml/2006/main">
  <p:tag name="AS_UNIQUEID" val="3644"/>
</p:tagLst>
</file>

<file path=ppt/tags/tag1913.xml><?xml version="1.0" encoding="utf-8"?>
<p:tagLst xmlns:a="http://schemas.openxmlformats.org/drawingml/2006/main" xmlns:r="http://schemas.openxmlformats.org/officeDocument/2006/relationships" xmlns:p="http://schemas.openxmlformats.org/presentationml/2006/main">
  <p:tag name="AS_UNIQUEID" val="3645"/>
</p:tagLst>
</file>

<file path=ppt/tags/tag1914.xml><?xml version="1.0" encoding="utf-8"?>
<p:tagLst xmlns:a="http://schemas.openxmlformats.org/drawingml/2006/main" xmlns:r="http://schemas.openxmlformats.org/officeDocument/2006/relationships" xmlns:p="http://schemas.openxmlformats.org/presentationml/2006/main">
  <p:tag name="AS_UNIQUEID" val="3658"/>
</p:tagLst>
</file>

<file path=ppt/tags/tag1915.xml><?xml version="1.0" encoding="utf-8"?>
<p:tagLst xmlns:a="http://schemas.openxmlformats.org/drawingml/2006/main" xmlns:r="http://schemas.openxmlformats.org/officeDocument/2006/relationships" xmlns:p="http://schemas.openxmlformats.org/presentationml/2006/main">
  <p:tag name="AS_UNIQUEID" val="3659"/>
</p:tagLst>
</file>

<file path=ppt/tags/tag1916.xml><?xml version="1.0" encoding="utf-8"?>
<p:tagLst xmlns:a="http://schemas.openxmlformats.org/drawingml/2006/main" xmlns:r="http://schemas.openxmlformats.org/officeDocument/2006/relationships" xmlns:p="http://schemas.openxmlformats.org/presentationml/2006/main">
  <p:tag name="AS_UNIQUEID" val="3662"/>
</p:tagLst>
</file>

<file path=ppt/tags/tag1917.xml><?xml version="1.0" encoding="utf-8"?>
<p:tagLst xmlns:a="http://schemas.openxmlformats.org/drawingml/2006/main" xmlns:r="http://schemas.openxmlformats.org/officeDocument/2006/relationships" xmlns:p="http://schemas.openxmlformats.org/presentationml/2006/main">
  <p:tag name="AS_UNIQUEID" val="3663"/>
</p:tagLst>
</file>

<file path=ppt/tags/tag1918.xml><?xml version="1.0" encoding="utf-8"?>
<p:tagLst xmlns:a="http://schemas.openxmlformats.org/drawingml/2006/main" xmlns:r="http://schemas.openxmlformats.org/officeDocument/2006/relationships" xmlns:p="http://schemas.openxmlformats.org/presentationml/2006/main">
  <p:tag name="AS_UNIQUEID" val="3660"/>
</p:tagLst>
</file>

<file path=ppt/tags/tag1919.xml><?xml version="1.0" encoding="utf-8"?>
<p:tagLst xmlns:a="http://schemas.openxmlformats.org/drawingml/2006/main" xmlns:r="http://schemas.openxmlformats.org/officeDocument/2006/relationships" xmlns:p="http://schemas.openxmlformats.org/presentationml/2006/main">
  <p:tag name="AS_UNIQUEID" val="3661"/>
</p:tagLst>
</file>

<file path=ppt/tags/tag192.xml><?xml version="1.0" encoding="utf-8"?>
<p:tagLst xmlns:a="http://schemas.openxmlformats.org/drawingml/2006/main" xmlns:r="http://schemas.openxmlformats.org/officeDocument/2006/relationships" xmlns:p="http://schemas.openxmlformats.org/presentationml/2006/main">
  <p:tag name="AS_UNIQUEID" val="515"/>
</p:tagLst>
</file>

<file path=ppt/tags/tag1920.xml><?xml version="1.0" encoding="utf-8"?>
<p:tagLst xmlns:a="http://schemas.openxmlformats.org/drawingml/2006/main" xmlns:r="http://schemas.openxmlformats.org/officeDocument/2006/relationships" xmlns:p="http://schemas.openxmlformats.org/presentationml/2006/main">
  <p:tag name="AS_UNIQUEID" val="3654"/>
</p:tagLst>
</file>

<file path=ppt/tags/tag1921.xml><?xml version="1.0" encoding="utf-8"?>
<p:tagLst xmlns:a="http://schemas.openxmlformats.org/drawingml/2006/main" xmlns:r="http://schemas.openxmlformats.org/officeDocument/2006/relationships" xmlns:p="http://schemas.openxmlformats.org/presentationml/2006/main">
  <p:tag name="AS_UNIQUEID" val="3655"/>
</p:tagLst>
</file>

<file path=ppt/tags/tag1922.xml><?xml version="1.0" encoding="utf-8"?>
<p:tagLst xmlns:a="http://schemas.openxmlformats.org/drawingml/2006/main" xmlns:r="http://schemas.openxmlformats.org/officeDocument/2006/relationships" xmlns:p="http://schemas.openxmlformats.org/presentationml/2006/main">
  <p:tag name="AS_UNIQUEID" val="3656"/>
</p:tagLst>
</file>

<file path=ppt/tags/tag1923.xml><?xml version="1.0" encoding="utf-8"?>
<p:tagLst xmlns:a="http://schemas.openxmlformats.org/drawingml/2006/main" xmlns:r="http://schemas.openxmlformats.org/officeDocument/2006/relationships" xmlns:p="http://schemas.openxmlformats.org/presentationml/2006/main">
  <p:tag name="AS_UNIQUEID" val="3669"/>
</p:tagLst>
</file>

<file path=ppt/tags/tag1924.xml><?xml version="1.0" encoding="utf-8"?>
<p:tagLst xmlns:a="http://schemas.openxmlformats.org/drawingml/2006/main" xmlns:r="http://schemas.openxmlformats.org/officeDocument/2006/relationships" xmlns:p="http://schemas.openxmlformats.org/presentationml/2006/main">
  <p:tag name="AS_UNIQUEID" val="3670"/>
</p:tagLst>
</file>

<file path=ppt/tags/tag1925.xml><?xml version="1.0" encoding="utf-8"?>
<p:tagLst xmlns:a="http://schemas.openxmlformats.org/drawingml/2006/main" xmlns:r="http://schemas.openxmlformats.org/officeDocument/2006/relationships" xmlns:p="http://schemas.openxmlformats.org/presentationml/2006/main">
  <p:tag name="AS_UNIQUEID" val="3673"/>
</p:tagLst>
</file>

<file path=ppt/tags/tag1926.xml><?xml version="1.0" encoding="utf-8"?>
<p:tagLst xmlns:a="http://schemas.openxmlformats.org/drawingml/2006/main" xmlns:r="http://schemas.openxmlformats.org/officeDocument/2006/relationships" xmlns:p="http://schemas.openxmlformats.org/presentationml/2006/main">
  <p:tag name="AS_UNIQUEID" val="3674"/>
</p:tagLst>
</file>

<file path=ppt/tags/tag1927.xml><?xml version="1.0" encoding="utf-8"?>
<p:tagLst xmlns:a="http://schemas.openxmlformats.org/drawingml/2006/main" xmlns:r="http://schemas.openxmlformats.org/officeDocument/2006/relationships" xmlns:p="http://schemas.openxmlformats.org/presentationml/2006/main">
  <p:tag name="AS_UNIQUEID" val="3671"/>
</p:tagLst>
</file>

<file path=ppt/tags/tag1928.xml><?xml version="1.0" encoding="utf-8"?>
<p:tagLst xmlns:a="http://schemas.openxmlformats.org/drawingml/2006/main" xmlns:r="http://schemas.openxmlformats.org/officeDocument/2006/relationships" xmlns:p="http://schemas.openxmlformats.org/presentationml/2006/main">
  <p:tag name="AS_UNIQUEID" val="3672"/>
</p:tagLst>
</file>

<file path=ppt/tags/tag1929.xml><?xml version="1.0" encoding="utf-8"?>
<p:tagLst xmlns:a="http://schemas.openxmlformats.org/drawingml/2006/main" xmlns:r="http://schemas.openxmlformats.org/officeDocument/2006/relationships" xmlns:p="http://schemas.openxmlformats.org/presentationml/2006/main">
  <p:tag name="AS_UNIQUEID" val="3665"/>
</p:tagLst>
</file>

<file path=ppt/tags/tag193.xml><?xml version="1.0" encoding="utf-8"?>
<p:tagLst xmlns:a="http://schemas.openxmlformats.org/drawingml/2006/main" xmlns:r="http://schemas.openxmlformats.org/officeDocument/2006/relationships" xmlns:p="http://schemas.openxmlformats.org/presentationml/2006/main">
  <p:tag name="AS_UNIQUEID" val="516"/>
</p:tagLst>
</file>

<file path=ppt/tags/tag1930.xml><?xml version="1.0" encoding="utf-8"?>
<p:tagLst xmlns:a="http://schemas.openxmlformats.org/drawingml/2006/main" xmlns:r="http://schemas.openxmlformats.org/officeDocument/2006/relationships" xmlns:p="http://schemas.openxmlformats.org/presentationml/2006/main">
  <p:tag name="AS_UNIQUEID" val="3666"/>
</p:tagLst>
</file>

<file path=ppt/tags/tag1931.xml><?xml version="1.0" encoding="utf-8"?>
<p:tagLst xmlns:a="http://schemas.openxmlformats.org/drawingml/2006/main" xmlns:r="http://schemas.openxmlformats.org/officeDocument/2006/relationships" xmlns:p="http://schemas.openxmlformats.org/presentationml/2006/main">
  <p:tag name="AS_UNIQUEID" val="3667"/>
</p:tagLst>
</file>

<file path=ppt/tags/tag1932.xml><?xml version="1.0" encoding="utf-8"?>
<p:tagLst xmlns:a="http://schemas.openxmlformats.org/drawingml/2006/main" xmlns:r="http://schemas.openxmlformats.org/officeDocument/2006/relationships" xmlns:p="http://schemas.openxmlformats.org/presentationml/2006/main">
  <p:tag name="AS_UNIQUEID" val="3680"/>
</p:tagLst>
</file>

<file path=ppt/tags/tag1933.xml><?xml version="1.0" encoding="utf-8"?>
<p:tagLst xmlns:a="http://schemas.openxmlformats.org/drawingml/2006/main" xmlns:r="http://schemas.openxmlformats.org/officeDocument/2006/relationships" xmlns:p="http://schemas.openxmlformats.org/presentationml/2006/main">
  <p:tag name="AS_UNIQUEID" val="3681"/>
</p:tagLst>
</file>

<file path=ppt/tags/tag1934.xml><?xml version="1.0" encoding="utf-8"?>
<p:tagLst xmlns:a="http://schemas.openxmlformats.org/drawingml/2006/main" xmlns:r="http://schemas.openxmlformats.org/officeDocument/2006/relationships" xmlns:p="http://schemas.openxmlformats.org/presentationml/2006/main">
  <p:tag name="AS_UNIQUEID" val="3684"/>
</p:tagLst>
</file>

<file path=ppt/tags/tag1935.xml><?xml version="1.0" encoding="utf-8"?>
<p:tagLst xmlns:a="http://schemas.openxmlformats.org/drawingml/2006/main" xmlns:r="http://schemas.openxmlformats.org/officeDocument/2006/relationships" xmlns:p="http://schemas.openxmlformats.org/presentationml/2006/main">
  <p:tag name="AS_UNIQUEID" val="3685"/>
</p:tagLst>
</file>

<file path=ppt/tags/tag1936.xml><?xml version="1.0" encoding="utf-8"?>
<p:tagLst xmlns:a="http://schemas.openxmlformats.org/drawingml/2006/main" xmlns:r="http://schemas.openxmlformats.org/officeDocument/2006/relationships" xmlns:p="http://schemas.openxmlformats.org/presentationml/2006/main">
  <p:tag name="AS_UNIQUEID" val="3682"/>
</p:tagLst>
</file>

<file path=ppt/tags/tag1937.xml><?xml version="1.0" encoding="utf-8"?>
<p:tagLst xmlns:a="http://schemas.openxmlformats.org/drawingml/2006/main" xmlns:r="http://schemas.openxmlformats.org/officeDocument/2006/relationships" xmlns:p="http://schemas.openxmlformats.org/presentationml/2006/main">
  <p:tag name="AS_UNIQUEID" val="3683"/>
</p:tagLst>
</file>

<file path=ppt/tags/tag1938.xml><?xml version="1.0" encoding="utf-8"?>
<p:tagLst xmlns:a="http://schemas.openxmlformats.org/drawingml/2006/main" xmlns:r="http://schemas.openxmlformats.org/officeDocument/2006/relationships" xmlns:p="http://schemas.openxmlformats.org/presentationml/2006/main">
  <p:tag name="AS_UNIQUEID" val="3676"/>
</p:tagLst>
</file>

<file path=ppt/tags/tag1939.xml><?xml version="1.0" encoding="utf-8"?>
<p:tagLst xmlns:a="http://schemas.openxmlformats.org/drawingml/2006/main" xmlns:r="http://schemas.openxmlformats.org/officeDocument/2006/relationships" xmlns:p="http://schemas.openxmlformats.org/presentationml/2006/main">
  <p:tag name="AS_UNIQUEID" val="3677"/>
</p:tagLst>
</file>

<file path=ppt/tags/tag194.xml><?xml version="1.0" encoding="utf-8"?>
<p:tagLst xmlns:a="http://schemas.openxmlformats.org/drawingml/2006/main" xmlns:r="http://schemas.openxmlformats.org/officeDocument/2006/relationships" xmlns:p="http://schemas.openxmlformats.org/presentationml/2006/main">
  <p:tag name="AS_UNIQUEID" val="518"/>
</p:tagLst>
</file>

<file path=ppt/tags/tag1940.xml><?xml version="1.0" encoding="utf-8"?>
<p:tagLst xmlns:a="http://schemas.openxmlformats.org/drawingml/2006/main" xmlns:r="http://schemas.openxmlformats.org/officeDocument/2006/relationships" xmlns:p="http://schemas.openxmlformats.org/presentationml/2006/main">
  <p:tag name="AS_UNIQUEID" val="3678"/>
</p:tagLst>
</file>

<file path=ppt/tags/tag1941.xml><?xml version="1.0" encoding="utf-8"?>
<p:tagLst xmlns:a="http://schemas.openxmlformats.org/drawingml/2006/main" xmlns:r="http://schemas.openxmlformats.org/officeDocument/2006/relationships" xmlns:p="http://schemas.openxmlformats.org/presentationml/2006/main">
  <p:tag name="AS_UNIQUEID" val="3691"/>
</p:tagLst>
</file>

<file path=ppt/tags/tag1942.xml><?xml version="1.0" encoding="utf-8"?>
<p:tagLst xmlns:a="http://schemas.openxmlformats.org/drawingml/2006/main" xmlns:r="http://schemas.openxmlformats.org/officeDocument/2006/relationships" xmlns:p="http://schemas.openxmlformats.org/presentationml/2006/main">
  <p:tag name="AS_UNIQUEID" val="3692"/>
</p:tagLst>
</file>

<file path=ppt/tags/tag1943.xml><?xml version="1.0" encoding="utf-8"?>
<p:tagLst xmlns:a="http://schemas.openxmlformats.org/drawingml/2006/main" xmlns:r="http://schemas.openxmlformats.org/officeDocument/2006/relationships" xmlns:p="http://schemas.openxmlformats.org/presentationml/2006/main">
  <p:tag name="AS_UNIQUEID" val="3695"/>
</p:tagLst>
</file>

<file path=ppt/tags/tag1944.xml><?xml version="1.0" encoding="utf-8"?>
<p:tagLst xmlns:a="http://schemas.openxmlformats.org/drawingml/2006/main" xmlns:r="http://schemas.openxmlformats.org/officeDocument/2006/relationships" xmlns:p="http://schemas.openxmlformats.org/presentationml/2006/main">
  <p:tag name="AS_UNIQUEID" val="3696"/>
</p:tagLst>
</file>

<file path=ppt/tags/tag1945.xml><?xml version="1.0" encoding="utf-8"?>
<p:tagLst xmlns:a="http://schemas.openxmlformats.org/drawingml/2006/main" xmlns:r="http://schemas.openxmlformats.org/officeDocument/2006/relationships" xmlns:p="http://schemas.openxmlformats.org/presentationml/2006/main">
  <p:tag name="AS_UNIQUEID" val="3693"/>
</p:tagLst>
</file>

<file path=ppt/tags/tag1946.xml><?xml version="1.0" encoding="utf-8"?>
<p:tagLst xmlns:a="http://schemas.openxmlformats.org/drawingml/2006/main" xmlns:r="http://schemas.openxmlformats.org/officeDocument/2006/relationships" xmlns:p="http://schemas.openxmlformats.org/presentationml/2006/main">
  <p:tag name="AS_UNIQUEID" val="3694"/>
</p:tagLst>
</file>

<file path=ppt/tags/tag1947.xml><?xml version="1.0" encoding="utf-8"?>
<p:tagLst xmlns:a="http://schemas.openxmlformats.org/drawingml/2006/main" xmlns:r="http://schemas.openxmlformats.org/officeDocument/2006/relationships" xmlns:p="http://schemas.openxmlformats.org/presentationml/2006/main">
  <p:tag name="AS_UNIQUEID" val="3687"/>
</p:tagLst>
</file>

<file path=ppt/tags/tag1948.xml><?xml version="1.0" encoding="utf-8"?>
<p:tagLst xmlns:a="http://schemas.openxmlformats.org/drawingml/2006/main" xmlns:r="http://schemas.openxmlformats.org/officeDocument/2006/relationships" xmlns:p="http://schemas.openxmlformats.org/presentationml/2006/main">
  <p:tag name="AS_UNIQUEID" val="3688"/>
</p:tagLst>
</file>

<file path=ppt/tags/tag1949.xml><?xml version="1.0" encoding="utf-8"?>
<p:tagLst xmlns:a="http://schemas.openxmlformats.org/drawingml/2006/main" xmlns:r="http://schemas.openxmlformats.org/officeDocument/2006/relationships" xmlns:p="http://schemas.openxmlformats.org/presentationml/2006/main">
  <p:tag name="AS_UNIQUEID" val="3689"/>
</p:tagLst>
</file>

<file path=ppt/tags/tag195.xml><?xml version="1.0" encoding="utf-8"?>
<p:tagLst xmlns:a="http://schemas.openxmlformats.org/drawingml/2006/main" xmlns:r="http://schemas.openxmlformats.org/officeDocument/2006/relationships" xmlns:p="http://schemas.openxmlformats.org/presentationml/2006/main">
  <p:tag name="AS_UNIQUEID" val="519"/>
</p:tagLst>
</file>

<file path=ppt/tags/tag1950.xml><?xml version="1.0" encoding="utf-8"?>
<p:tagLst xmlns:a="http://schemas.openxmlformats.org/drawingml/2006/main" xmlns:r="http://schemas.openxmlformats.org/officeDocument/2006/relationships" xmlns:p="http://schemas.openxmlformats.org/presentationml/2006/main">
  <p:tag name="AS_UNIQUEID" val="3702"/>
</p:tagLst>
</file>

<file path=ppt/tags/tag1951.xml><?xml version="1.0" encoding="utf-8"?>
<p:tagLst xmlns:a="http://schemas.openxmlformats.org/drawingml/2006/main" xmlns:r="http://schemas.openxmlformats.org/officeDocument/2006/relationships" xmlns:p="http://schemas.openxmlformats.org/presentationml/2006/main">
  <p:tag name="AS_UNIQUEID" val="3703"/>
</p:tagLst>
</file>

<file path=ppt/tags/tag1952.xml><?xml version="1.0" encoding="utf-8"?>
<p:tagLst xmlns:a="http://schemas.openxmlformats.org/drawingml/2006/main" xmlns:r="http://schemas.openxmlformats.org/officeDocument/2006/relationships" xmlns:p="http://schemas.openxmlformats.org/presentationml/2006/main">
  <p:tag name="AS_UNIQUEID" val="3706"/>
</p:tagLst>
</file>

<file path=ppt/tags/tag1953.xml><?xml version="1.0" encoding="utf-8"?>
<p:tagLst xmlns:a="http://schemas.openxmlformats.org/drawingml/2006/main" xmlns:r="http://schemas.openxmlformats.org/officeDocument/2006/relationships" xmlns:p="http://schemas.openxmlformats.org/presentationml/2006/main">
  <p:tag name="AS_UNIQUEID" val="3707"/>
</p:tagLst>
</file>

<file path=ppt/tags/tag1954.xml><?xml version="1.0" encoding="utf-8"?>
<p:tagLst xmlns:a="http://schemas.openxmlformats.org/drawingml/2006/main" xmlns:r="http://schemas.openxmlformats.org/officeDocument/2006/relationships" xmlns:p="http://schemas.openxmlformats.org/presentationml/2006/main">
  <p:tag name="AS_UNIQUEID" val="3704"/>
</p:tagLst>
</file>

<file path=ppt/tags/tag1955.xml><?xml version="1.0" encoding="utf-8"?>
<p:tagLst xmlns:a="http://schemas.openxmlformats.org/drawingml/2006/main" xmlns:r="http://schemas.openxmlformats.org/officeDocument/2006/relationships" xmlns:p="http://schemas.openxmlformats.org/presentationml/2006/main">
  <p:tag name="AS_UNIQUEID" val="3705"/>
</p:tagLst>
</file>

<file path=ppt/tags/tag1956.xml><?xml version="1.0" encoding="utf-8"?>
<p:tagLst xmlns:a="http://schemas.openxmlformats.org/drawingml/2006/main" xmlns:r="http://schemas.openxmlformats.org/officeDocument/2006/relationships" xmlns:p="http://schemas.openxmlformats.org/presentationml/2006/main">
  <p:tag name="AS_UNIQUEID" val="3698"/>
</p:tagLst>
</file>

<file path=ppt/tags/tag1957.xml><?xml version="1.0" encoding="utf-8"?>
<p:tagLst xmlns:a="http://schemas.openxmlformats.org/drawingml/2006/main" xmlns:r="http://schemas.openxmlformats.org/officeDocument/2006/relationships" xmlns:p="http://schemas.openxmlformats.org/presentationml/2006/main">
  <p:tag name="AS_UNIQUEID" val="3699"/>
</p:tagLst>
</file>

<file path=ppt/tags/tag1958.xml><?xml version="1.0" encoding="utf-8"?>
<p:tagLst xmlns:a="http://schemas.openxmlformats.org/drawingml/2006/main" xmlns:r="http://schemas.openxmlformats.org/officeDocument/2006/relationships" xmlns:p="http://schemas.openxmlformats.org/presentationml/2006/main">
  <p:tag name="AS_UNIQUEID" val="3700"/>
</p:tagLst>
</file>

<file path=ppt/tags/tag1959.xml><?xml version="1.0" encoding="utf-8"?>
<p:tagLst xmlns:a="http://schemas.openxmlformats.org/drawingml/2006/main" xmlns:r="http://schemas.openxmlformats.org/officeDocument/2006/relationships" xmlns:p="http://schemas.openxmlformats.org/presentationml/2006/main">
  <p:tag name="AS_UNIQUEID" val="3713"/>
</p:tagLst>
</file>

<file path=ppt/tags/tag196.xml><?xml version="1.0" encoding="utf-8"?>
<p:tagLst xmlns:a="http://schemas.openxmlformats.org/drawingml/2006/main" xmlns:r="http://schemas.openxmlformats.org/officeDocument/2006/relationships" xmlns:p="http://schemas.openxmlformats.org/presentationml/2006/main">
  <p:tag name="AS_UNIQUEID" val="520"/>
</p:tagLst>
</file>

<file path=ppt/tags/tag1960.xml><?xml version="1.0" encoding="utf-8"?>
<p:tagLst xmlns:a="http://schemas.openxmlformats.org/drawingml/2006/main" xmlns:r="http://schemas.openxmlformats.org/officeDocument/2006/relationships" xmlns:p="http://schemas.openxmlformats.org/presentationml/2006/main">
  <p:tag name="AS_UNIQUEID" val="3714"/>
</p:tagLst>
</file>

<file path=ppt/tags/tag1961.xml><?xml version="1.0" encoding="utf-8"?>
<p:tagLst xmlns:a="http://schemas.openxmlformats.org/drawingml/2006/main" xmlns:r="http://schemas.openxmlformats.org/officeDocument/2006/relationships" xmlns:p="http://schemas.openxmlformats.org/presentationml/2006/main">
  <p:tag name="AS_UNIQUEID" val="3717"/>
</p:tagLst>
</file>

<file path=ppt/tags/tag1962.xml><?xml version="1.0" encoding="utf-8"?>
<p:tagLst xmlns:a="http://schemas.openxmlformats.org/drawingml/2006/main" xmlns:r="http://schemas.openxmlformats.org/officeDocument/2006/relationships" xmlns:p="http://schemas.openxmlformats.org/presentationml/2006/main">
  <p:tag name="AS_UNIQUEID" val="3718"/>
</p:tagLst>
</file>

<file path=ppt/tags/tag1963.xml><?xml version="1.0" encoding="utf-8"?>
<p:tagLst xmlns:a="http://schemas.openxmlformats.org/drawingml/2006/main" xmlns:r="http://schemas.openxmlformats.org/officeDocument/2006/relationships" xmlns:p="http://schemas.openxmlformats.org/presentationml/2006/main">
  <p:tag name="AS_UNIQUEID" val="3715"/>
</p:tagLst>
</file>

<file path=ppt/tags/tag1964.xml><?xml version="1.0" encoding="utf-8"?>
<p:tagLst xmlns:a="http://schemas.openxmlformats.org/drawingml/2006/main" xmlns:r="http://schemas.openxmlformats.org/officeDocument/2006/relationships" xmlns:p="http://schemas.openxmlformats.org/presentationml/2006/main">
  <p:tag name="AS_UNIQUEID" val="3716"/>
</p:tagLst>
</file>

<file path=ppt/tags/tag1965.xml><?xml version="1.0" encoding="utf-8"?>
<p:tagLst xmlns:a="http://schemas.openxmlformats.org/drawingml/2006/main" xmlns:r="http://schemas.openxmlformats.org/officeDocument/2006/relationships" xmlns:p="http://schemas.openxmlformats.org/presentationml/2006/main">
  <p:tag name="AS_UNIQUEID" val="3709"/>
</p:tagLst>
</file>

<file path=ppt/tags/tag1966.xml><?xml version="1.0" encoding="utf-8"?>
<p:tagLst xmlns:a="http://schemas.openxmlformats.org/drawingml/2006/main" xmlns:r="http://schemas.openxmlformats.org/officeDocument/2006/relationships" xmlns:p="http://schemas.openxmlformats.org/presentationml/2006/main">
  <p:tag name="AS_UNIQUEID" val="3710"/>
</p:tagLst>
</file>

<file path=ppt/tags/tag1967.xml><?xml version="1.0" encoding="utf-8"?>
<p:tagLst xmlns:a="http://schemas.openxmlformats.org/drawingml/2006/main" xmlns:r="http://schemas.openxmlformats.org/officeDocument/2006/relationships" xmlns:p="http://schemas.openxmlformats.org/presentationml/2006/main">
  <p:tag name="AS_UNIQUEID" val="3711"/>
</p:tagLst>
</file>

<file path=ppt/tags/tag1968.xml><?xml version="1.0" encoding="utf-8"?>
<p:tagLst xmlns:a="http://schemas.openxmlformats.org/drawingml/2006/main" xmlns:r="http://schemas.openxmlformats.org/officeDocument/2006/relationships" xmlns:p="http://schemas.openxmlformats.org/presentationml/2006/main">
  <p:tag name="AS_UNIQUEID" val="3724"/>
</p:tagLst>
</file>

<file path=ppt/tags/tag1969.xml><?xml version="1.0" encoding="utf-8"?>
<p:tagLst xmlns:a="http://schemas.openxmlformats.org/drawingml/2006/main" xmlns:r="http://schemas.openxmlformats.org/officeDocument/2006/relationships" xmlns:p="http://schemas.openxmlformats.org/presentationml/2006/main">
  <p:tag name="AS_UNIQUEID" val="3725"/>
</p:tagLst>
</file>

<file path=ppt/tags/tag197.xml><?xml version="1.0" encoding="utf-8"?>
<p:tagLst xmlns:a="http://schemas.openxmlformats.org/drawingml/2006/main" xmlns:r="http://schemas.openxmlformats.org/officeDocument/2006/relationships" xmlns:p="http://schemas.openxmlformats.org/presentationml/2006/main">
  <p:tag name="AS_UNIQUEID" val="521"/>
</p:tagLst>
</file>

<file path=ppt/tags/tag1970.xml><?xml version="1.0" encoding="utf-8"?>
<p:tagLst xmlns:a="http://schemas.openxmlformats.org/drawingml/2006/main" xmlns:r="http://schemas.openxmlformats.org/officeDocument/2006/relationships" xmlns:p="http://schemas.openxmlformats.org/presentationml/2006/main">
  <p:tag name="AS_UNIQUEID" val="3728"/>
</p:tagLst>
</file>

<file path=ppt/tags/tag1971.xml><?xml version="1.0" encoding="utf-8"?>
<p:tagLst xmlns:a="http://schemas.openxmlformats.org/drawingml/2006/main" xmlns:r="http://schemas.openxmlformats.org/officeDocument/2006/relationships" xmlns:p="http://schemas.openxmlformats.org/presentationml/2006/main">
  <p:tag name="AS_UNIQUEID" val="3729"/>
</p:tagLst>
</file>

<file path=ppt/tags/tag1972.xml><?xml version="1.0" encoding="utf-8"?>
<p:tagLst xmlns:a="http://schemas.openxmlformats.org/drawingml/2006/main" xmlns:r="http://schemas.openxmlformats.org/officeDocument/2006/relationships" xmlns:p="http://schemas.openxmlformats.org/presentationml/2006/main">
  <p:tag name="AS_UNIQUEID" val="3726"/>
</p:tagLst>
</file>

<file path=ppt/tags/tag1973.xml><?xml version="1.0" encoding="utf-8"?>
<p:tagLst xmlns:a="http://schemas.openxmlformats.org/drawingml/2006/main" xmlns:r="http://schemas.openxmlformats.org/officeDocument/2006/relationships" xmlns:p="http://schemas.openxmlformats.org/presentationml/2006/main">
  <p:tag name="AS_UNIQUEID" val="3727"/>
</p:tagLst>
</file>

<file path=ppt/tags/tag1974.xml><?xml version="1.0" encoding="utf-8"?>
<p:tagLst xmlns:a="http://schemas.openxmlformats.org/drawingml/2006/main" xmlns:r="http://schemas.openxmlformats.org/officeDocument/2006/relationships" xmlns:p="http://schemas.openxmlformats.org/presentationml/2006/main">
  <p:tag name="AS_UNIQUEID" val="3720"/>
</p:tagLst>
</file>

<file path=ppt/tags/tag1975.xml><?xml version="1.0" encoding="utf-8"?>
<p:tagLst xmlns:a="http://schemas.openxmlformats.org/drawingml/2006/main" xmlns:r="http://schemas.openxmlformats.org/officeDocument/2006/relationships" xmlns:p="http://schemas.openxmlformats.org/presentationml/2006/main">
  <p:tag name="AS_UNIQUEID" val="3721"/>
</p:tagLst>
</file>

<file path=ppt/tags/tag1976.xml><?xml version="1.0" encoding="utf-8"?>
<p:tagLst xmlns:a="http://schemas.openxmlformats.org/drawingml/2006/main" xmlns:r="http://schemas.openxmlformats.org/officeDocument/2006/relationships" xmlns:p="http://schemas.openxmlformats.org/presentationml/2006/main">
  <p:tag name="AS_UNIQUEID" val="3722"/>
</p:tagLst>
</file>

<file path=ppt/tags/tag1977.xml><?xml version="1.0" encoding="utf-8"?>
<p:tagLst xmlns:a="http://schemas.openxmlformats.org/drawingml/2006/main" xmlns:r="http://schemas.openxmlformats.org/officeDocument/2006/relationships" xmlns:p="http://schemas.openxmlformats.org/presentationml/2006/main">
  <p:tag name="AS_UNIQUEID" val="3735"/>
</p:tagLst>
</file>

<file path=ppt/tags/tag1978.xml><?xml version="1.0" encoding="utf-8"?>
<p:tagLst xmlns:a="http://schemas.openxmlformats.org/drawingml/2006/main" xmlns:r="http://schemas.openxmlformats.org/officeDocument/2006/relationships" xmlns:p="http://schemas.openxmlformats.org/presentationml/2006/main">
  <p:tag name="AS_UNIQUEID" val="3736"/>
</p:tagLst>
</file>

<file path=ppt/tags/tag1979.xml><?xml version="1.0" encoding="utf-8"?>
<p:tagLst xmlns:a="http://schemas.openxmlformats.org/drawingml/2006/main" xmlns:r="http://schemas.openxmlformats.org/officeDocument/2006/relationships" xmlns:p="http://schemas.openxmlformats.org/presentationml/2006/main">
  <p:tag name="AS_UNIQUEID" val="3739"/>
</p:tagLst>
</file>

<file path=ppt/tags/tag198.xml><?xml version="1.0" encoding="utf-8"?>
<p:tagLst xmlns:a="http://schemas.openxmlformats.org/drawingml/2006/main" xmlns:r="http://schemas.openxmlformats.org/officeDocument/2006/relationships" xmlns:p="http://schemas.openxmlformats.org/presentationml/2006/main">
  <p:tag name="AS_UNIQUEID" val="523"/>
</p:tagLst>
</file>

<file path=ppt/tags/tag1980.xml><?xml version="1.0" encoding="utf-8"?>
<p:tagLst xmlns:a="http://schemas.openxmlformats.org/drawingml/2006/main" xmlns:r="http://schemas.openxmlformats.org/officeDocument/2006/relationships" xmlns:p="http://schemas.openxmlformats.org/presentationml/2006/main">
  <p:tag name="AS_UNIQUEID" val="3740"/>
</p:tagLst>
</file>

<file path=ppt/tags/tag1981.xml><?xml version="1.0" encoding="utf-8"?>
<p:tagLst xmlns:a="http://schemas.openxmlformats.org/drawingml/2006/main" xmlns:r="http://schemas.openxmlformats.org/officeDocument/2006/relationships" xmlns:p="http://schemas.openxmlformats.org/presentationml/2006/main">
  <p:tag name="AS_UNIQUEID" val="3737"/>
</p:tagLst>
</file>

<file path=ppt/tags/tag1982.xml><?xml version="1.0" encoding="utf-8"?>
<p:tagLst xmlns:a="http://schemas.openxmlformats.org/drawingml/2006/main" xmlns:r="http://schemas.openxmlformats.org/officeDocument/2006/relationships" xmlns:p="http://schemas.openxmlformats.org/presentationml/2006/main">
  <p:tag name="AS_UNIQUEID" val="3738"/>
</p:tagLst>
</file>

<file path=ppt/tags/tag1983.xml><?xml version="1.0" encoding="utf-8"?>
<p:tagLst xmlns:a="http://schemas.openxmlformats.org/drawingml/2006/main" xmlns:r="http://schemas.openxmlformats.org/officeDocument/2006/relationships" xmlns:p="http://schemas.openxmlformats.org/presentationml/2006/main">
  <p:tag name="AS_UNIQUEID" val="3731"/>
</p:tagLst>
</file>

<file path=ppt/tags/tag1984.xml><?xml version="1.0" encoding="utf-8"?>
<p:tagLst xmlns:a="http://schemas.openxmlformats.org/drawingml/2006/main" xmlns:r="http://schemas.openxmlformats.org/officeDocument/2006/relationships" xmlns:p="http://schemas.openxmlformats.org/presentationml/2006/main">
  <p:tag name="AS_UNIQUEID" val="3732"/>
</p:tagLst>
</file>

<file path=ppt/tags/tag1985.xml><?xml version="1.0" encoding="utf-8"?>
<p:tagLst xmlns:a="http://schemas.openxmlformats.org/drawingml/2006/main" xmlns:r="http://schemas.openxmlformats.org/officeDocument/2006/relationships" xmlns:p="http://schemas.openxmlformats.org/presentationml/2006/main">
  <p:tag name="AS_UNIQUEID" val="3733"/>
</p:tagLst>
</file>

<file path=ppt/tags/tag1986.xml><?xml version="1.0" encoding="utf-8"?>
<p:tagLst xmlns:a="http://schemas.openxmlformats.org/drawingml/2006/main" xmlns:r="http://schemas.openxmlformats.org/officeDocument/2006/relationships" xmlns:p="http://schemas.openxmlformats.org/presentationml/2006/main">
  <p:tag name="AS_UNIQUEID" val="3746"/>
</p:tagLst>
</file>

<file path=ppt/tags/tag1987.xml><?xml version="1.0" encoding="utf-8"?>
<p:tagLst xmlns:a="http://schemas.openxmlformats.org/drawingml/2006/main" xmlns:r="http://schemas.openxmlformats.org/officeDocument/2006/relationships" xmlns:p="http://schemas.openxmlformats.org/presentationml/2006/main">
  <p:tag name="AS_UNIQUEID" val="3747"/>
</p:tagLst>
</file>

<file path=ppt/tags/tag1988.xml><?xml version="1.0" encoding="utf-8"?>
<p:tagLst xmlns:a="http://schemas.openxmlformats.org/drawingml/2006/main" xmlns:r="http://schemas.openxmlformats.org/officeDocument/2006/relationships" xmlns:p="http://schemas.openxmlformats.org/presentationml/2006/main">
  <p:tag name="AS_UNIQUEID" val="3750"/>
</p:tagLst>
</file>

<file path=ppt/tags/tag1989.xml><?xml version="1.0" encoding="utf-8"?>
<p:tagLst xmlns:a="http://schemas.openxmlformats.org/drawingml/2006/main" xmlns:r="http://schemas.openxmlformats.org/officeDocument/2006/relationships" xmlns:p="http://schemas.openxmlformats.org/presentationml/2006/main">
  <p:tag name="AS_UNIQUEID" val="3751"/>
</p:tagLst>
</file>

<file path=ppt/tags/tag199.xml><?xml version="1.0" encoding="utf-8"?>
<p:tagLst xmlns:a="http://schemas.openxmlformats.org/drawingml/2006/main" xmlns:r="http://schemas.openxmlformats.org/officeDocument/2006/relationships" xmlns:p="http://schemas.openxmlformats.org/presentationml/2006/main">
  <p:tag name="AS_UNIQUEID" val="524"/>
</p:tagLst>
</file>

<file path=ppt/tags/tag1990.xml><?xml version="1.0" encoding="utf-8"?>
<p:tagLst xmlns:a="http://schemas.openxmlformats.org/drawingml/2006/main" xmlns:r="http://schemas.openxmlformats.org/officeDocument/2006/relationships" xmlns:p="http://schemas.openxmlformats.org/presentationml/2006/main">
  <p:tag name="AS_UNIQUEID" val="3752"/>
</p:tagLst>
</file>

<file path=ppt/tags/tag1991.xml><?xml version="1.0" encoding="utf-8"?>
<p:tagLst xmlns:a="http://schemas.openxmlformats.org/drawingml/2006/main" xmlns:r="http://schemas.openxmlformats.org/officeDocument/2006/relationships" xmlns:p="http://schemas.openxmlformats.org/presentationml/2006/main">
  <p:tag name="AS_UNIQUEID" val="3748"/>
</p:tagLst>
</file>

<file path=ppt/tags/tag1992.xml><?xml version="1.0" encoding="utf-8"?>
<p:tagLst xmlns:a="http://schemas.openxmlformats.org/drawingml/2006/main" xmlns:r="http://schemas.openxmlformats.org/officeDocument/2006/relationships" xmlns:p="http://schemas.openxmlformats.org/presentationml/2006/main">
  <p:tag name="AS_UNIQUEID" val="3749"/>
</p:tagLst>
</file>

<file path=ppt/tags/tag1993.xml><?xml version="1.0" encoding="utf-8"?>
<p:tagLst xmlns:a="http://schemas.openxmlformats.org/drawingml/2006/main" xmlns:r="http://schemas.openxmlformats.org/officeDocument/2006/relationships" xmlns:p="http://schemas.openxmlformats.org/presentationml/2006/main">
  <p:tag name="AS_UNIQUEID" val="3742"/>
</p:tagLst>
</file>

<file path=ppt/tags/tag1994.xml><?xml version="1.0" encoding="utf-8"?>
<p:tagLst xmlns:a="http://schemas.openxmlformats.org/drawingml/2006/main" xmlns:r="http://schemas.openxmlformats.org/officeDocument/2006/relationships" xmlns:p="http://schemas.openxmlformats.org/presentationml/2006/main">
  <p:tag name="AS_UNIQUEID" val="3743"/>
</p:tagLst>
</file>

<file path=ppt/tags/tag1995.xml><?xml version="1.0" encoding="utf-8"?>
<p:tagLst xmlns:a="http://schemas.openxmlformats.org/drawingml/2006/main" xmlns:r="http://schemas.openxmlformats.org/officeDocument/2006/relationships" xmlns:p="http://schemas.openxmlformats.org/presentationml/2006/main">
  <p:tag name="AS_UNIQUEID" val="3744"/>
</p:tagLst>
</file>

<file path=ppt/tags/tag1996.xml><?xml version="1.0" encoding="utf-8"?>
<p:tagLst xmlns:a="http://schemas.openxmlformats.org/drawingml/2006/main" xmlns:r="http://schemas.openxmlformats.org/officeDocument/2006/relationships" xmlns:p="http://schemas.openxmlformats.org/presentationml/2006/main">
  <p:tag name="AS_UNIQUEID" val="3758"/>
</p:tagLst>
</file>

<file path=ppt/tags/tag1997.xml><?xml version="1.0" encoding="utf-8"?>
<p:tagLst xmlns:a="http://schemas.openxmlformats.org/drawingml/2006/main" xmlns:r="http://schemas.openxmlformats.org/officeDocument/2006/relationships" xmlns:p="http://schemas.openxmlformats.org/presentationml/2006/main">
  <p:tag name="AS_UNIQUEID" val="3759"/>
</p:tagLst>
</file>

<file path=ppt/tags/tag1998.xml><?xml version="1.0" encoding="utf-8"?>
<p:tagLst xmlns:a="http://schemas.openxmlformats.org/drawingml/2006/main" xmlns:r="http://schemas.openxmlformats.org/officeDocument/2006/relationships" xmlns:p="http://schemas.openxmlformats.org/presentationml/2006/main">
  <p:tag name="AS_UNIQUEID" val="3762"/>
</p:tagLst>
</file>

<file path=ppt/tags/tag1999.xml><?xml version="1.0" encoding="utf-8"?>
<p:tagLst xmlns:a="http://schemas.openxmlformats.org/drawingml/2006/main" xmlns:r="http://schemas.openxmlformats.org/officeDocument/2006/relationships" xmlns:p="http://schemas.openxmlformats.org/presentationml/2006/main">
  <p:tag name="AS_UNIQUEID" val="3763"/>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AS_UNIQUEID" val="157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AS_UNIQUEID" val="525"/>
</p:tagLst>
</file>

<file path=ppt/tags/tag2000.xml><?xml version="1.0" encoding="utf-8"?>
<p:tagLst xmlns:a="http://schemas.openxmlformats.org/drawingml/2006/main" xmlns:r="http://schemas.openxmlformats.org/officeDocument/2006/relationships" xmlns:p="http://schemas.openxmlformats.org/presentationml/2006/main">
  <p:tag name="AS_UNIQUEID" val="3760"/>
</p:tagLst>
</file>

<file path=ppt/tags/tag2001.xml><?xml version="1.0" encoding="utf-8"?>
<p:tagLst xmlns:a="http://schemas.openxmlformats.org/drawingml/2006/main" xmlns:r="http://schemas.openxmlformats.org/officeDocument/2006/relationships" xmlns:p="http://schemas.openxmlformats.org/presentationml/2006/main">
  <p:tag name="AS_UNIQUEID" val="3761"/>
</p:tagLst>
</file>

<file path=ppt/tags/tag2002.xml><?xml version="1.0" encoding="utf-8"?>
<p:tagLst xmlns:a="http://schemas.openxmlformats.org/drawingml/2006/main" xmlns:r="http://schemas.openxmlformats.org/officeDocument/2006/relationships" xmlns:p="http://schemas.openxmlformats.org/presentationml/2006/main">
  <p:tag name="AS_UNIQUEID" val="3754"/>
</p:tagLst>
</file>

<file path=ppt/tags/tag2003.xml><?xml version="1.0" encoding="utf-8"?>
<p:tagLst xmlns:a="http://schemas.openxmlformats.org/drawingml/2006/main" xmlns:r="http://schemas.openxmlformats.org/officeDocument/2006/relationships" xmlns:p="http://schemas.openxmlformats.org/presentationml/2006/main">
  <p:tag name="AS_UNIQUEID" val="3755"/>
</p:tagLst>
</file>

<file path=ppt/tags/tag2004.xml><?xml version="1.0" encoding="utf-8"?>
<p:tagLst xmlns:a="http://schemas.openxmlformats.org/drawingml/2006/main" xmlns:r="http://schemas.openxmlformats.org/officeDocument/2006/relationships" xmlns:p="http://schemas.openxmlformats.org/presentationml/2006/main">
  <p:tag name="AS_UNIQUEID" val="3756"/>
</p:tagLst>
</file>

<file path=ppt/tags/tag2005.xml><?xml version="1.0" encoding="utf-8"?>
<p:tagLst xmlns:a="http://schemas.openxmlformats.org/drawingml/2006/main" xmlns:r="http://schemas.openxmlformats.org/officeDocument/2006/relationships" xmlns:p="http://schemas.openxmlformats.org/presentationml/2006/main">
  <p:tag name="AS_UNIQUEID" val="3769"/>
</p:tagLst>
</file>

<file path=ppt/tags/tag2006.xml><?xml version="1.0" encoding="utf-8"?>
<p:tagLst xmlns:a="http://schemas.openxmlformats.org/drawingml/2006/main" xmlns:r="http://schemas.openxmlformats.org/officeDocument/2006/relationships" xmlns:p="http://schemas.openxmlformats.org/presentationml/2006/main">
  <p:tag name="AS_UNIQUEID" val="3770"/>
</p:tagLst>
</file>

<file path=ppt/tags/tag2007.xml><?xml version="1.0" encoding="utf-8"?>
<p:tagLst xmlns:a="http://schemas.openxmlformats.org/drawingml/2006/main" xmlns:r="http://schemas.openxmlformats.org/officeDocument/2006/relationships" xmlns:p="http://schemas.openxmlformats.org/presentationml/2006/main">
  <p:tag name="AS_UNIQUEID" val="3773"/>
</p:tagLst>
</file>

<file path=ppt/tags/tag2008.xml><?xml version="1.0" encoding="utf-8"?>
<p:tagLst xmlns:a="http://schemas.openxmlformats.org/drawingml/2006/main" xmlns:r="http://schemas.openxmlformats.org/officeDocument/2006/relationships" xmlns:p="http://schemas.openxmlformats.org/presentationml/2006/main">
  <p:tag name="AS_UNIQUEID" val="3774"/>
</p:tagLst>
</file>

<file path=ppt/tags/tag2009.xml><?xml version="1.0" encoding="utf-8"?>
<p:tagLst xmlns:a="http://schemas.openxmlformats.org/drawingml/2006/main" xmlns:r="http://schemas.openxmlformats.org/officeDocument/2006/relationships" xmlns:p="http://schemas.openxmlformats.org/presentationml/2006/main">
  <p:tag name="AS_UNIQUEID" val="3771"/>
</p:tagLst>
</file>

<file path=ppt/tags/tag201.xml><?xml version="1.0" encoding="utf-8"?>
<p:tagLst xmlns:a="http://schemas.openxmlformats.org/drawingml/2006/main" xmlns:r="http://schemas.openxmlformats.org/officeDocument/2006/relationships" xmlns:p="http://schemas.openxmlformats.org/presentationml/2006/main">
  <p:tag name="AS_UNIQUEID" val="526"/>
</p:tagLst>
</file>

<file path=ppt/tags/tag2010.xml><?xml version="1.0" encoding="utf-8"?>
<p:tagLst xmlns:a="http://schemas.openxmlformats.org/drawingml/2006/main" xmlns:r="http://schemas.openxmlformats.org/officeDocument/2006/relationships" xmlns:p="http://schemas.openxmlformats.org/presentationml/2006/main">
  <p:tag name="AS_UNIQUEID" val="3772"/>
</p:tagLst>
</file>

<file path=ppt/tags/tag2011.xml><?xml version="1.0" encoding="utf-8"?>
<p:tagLst xmlns:a="http://schemas.openxmlformats.org/drawingml/2006/main" xmlns:r="http://schemas.openxmlformats.org/officeDocument/2006/relationships" xmlns:p="http://schemas.openxmlformats.org/presentationml/2006/main">
  <p:tag name="AS_UNIQUEID" val="3765"/>
</p:tagLst>
</file>

<file path=ppt/tags/tag2012.xml><?xml version="1.0" encoding="utf-8"?>
<p:tagLst xmlns:a="http://schemas.openxmlformats.org/drawingml/2006/main" xmlns:r="http://schemas.openxmlformats.org/officeDocument/2006/relationships" xmlns:p="http://schemas.openxmlformats.org/presentationml/2006/main">
  <p:tag name="AS_UNIQUEID" val="3766"/>
</p:tagLst>
</file>

<file path=ppt/tags/tag2013.xml><?xml version="1.0" encoding="utf-8"?>
<p:tagLst xmlns:a="http://schemas.openxmlformats.org/drawingml/2006/main" xmlns:r="http://schemas.openxmlformats.org/officeDocument/2006/relationships" xmlns:p="http://schemas.openxmlformats.org/presentationml/2006/main">
  <p:tag name="AS_UNIQUEID" val="3767"/>
</p:tagLst>
</file>

<file path=ppt/tags/tag2014.xml><?xml version="1.0" encoding="utf-8"?>
<p:tagLst xmlns:a="http://schemas.openxmlformats.org/drawingml/2006/main" xmlns:r="http://schemas.openxmlformats.org/officeDocument/2006/relationships" xmlns:p="http://schemas.openxmlformats.org/presentationml/2006/main">
  <p:tag name="AS_UNIQUEID" val="3780"/>
</p:tagLst>
</file>

<file path=ppt/tags/tag2015.xml><?xml version="1.0" encoding="utf-8"?>
<p:tagLst xmlns:a="http://schemas.openxmlformats.org/drawingml/2006/main" xmlns:r="http://schemas.openxmlformats.org/officeDocument/2006/relationships" xmlns:p="http://schemas.openxmlformats.org/presentationml/2006/main">
  <p:tag name="AS_UNIQUEID" val="3781"/>
</p:tagLst>
</file>

<file path=ppt/tags/tag2016.xml><?xml version="1.0" encoding="utf-8"?>
<p:tagLst xmlns:a="http://schemas.openxmlformats.org/drawingml/2006/main" xmlns:r="http://schemas.openxmlformats.org/officeDocument/2006/relationships" xmlns:p="http://schemas.openxmlformats.org/presentationml/2006/main">
  <p:tag name="AS_UNIQUEID" val="3784"/>
</p:tagLst>
</file>

<file path=ppt/tags/tag2017.xml><?xml version="1.0" encoding="utf-8"?>
<p:tagLst xmlns:a="http://schemas.openxmlformats.org/drawingml/2006/main" xmlns:r="http://schemas.openxmlformats.org/officeDocument/2006/relationships" xmlns:p="http://schemas.openxmlformats.org/presentationml/2006/main">
  <p:tag name="AS_UNIQUEID" val="3785"/>
</p:tagLst>
</file>

<file path=ppt/tags/tag2018.xml><?xml version="1.0" encoding="utf-8"?>
<p:tagLst xmlns:a="http://schemas.openxmlformats.org/drawingml/2006/main" xmlns:r="http://schemas.openxmlformats.org/officeDocument/2006/relationships" xmlns:p="http://schemas.openxmlformats.org/presentationml/2006/main">
  <p:tag name="AS_UNIQUEID" val="3782"/>
</p:tagLst>
</file>

<file path=ppt/tags/tag2019.xml><?xml version="1.0" encoding="utf-8"?>
<p:tagLst xmlns:a="http://schemas.openxmlformats.org/drawingml/2006/main" xmlns:r="http://schemas.openxmlformats.org/officeDocument/2006/relationships" xmlns:p="http://schemas.openxmlformats.org/presentationml/2006/main">
  <p:tag name="AS_UNIQUEID" val="3783"/>
</p:tagLst>
</file>

<file path=ppt/tags/tag202.xml><?xml version="1.0" encoding="utf-8"?>
<p:tagLst xmlns:a="http://schemas.openxmlformats.org/drawingml/2006/main" xmlns:r="http://schemas.openxmlformats.org/officeDocument/2006/relationships" xmlns:p="http://schemas.openxmlformats.org/presentationml/2006/main">
  <p:tag name="AS_UNIQUEID" val="528"/>
</p:tagLst>
</file>

<file path=ppt/tags/tag2020.xml><?xml version="1.0" encoding="utf-8"?>
<p:tagLst xmlns:a="http://schemas.openxmlformats.org/drawingml/2006/main" xmlns:r="http://schemas.openxmlformats.org/officeDocument/2006/relationships" xmlns:p="http://schemas.openxmlformats.org/presentationml/2006/main">
  <p:tag name="AS_UNIQUEID" val="3776"/>
</p:tagLst>
</file>

<file path=ppt/tags/tag2021.xml><?xml version="1.0" encoding="utf-8"?>
<p:tagLst xmlns:a="http://schemas.openxmlformats.org/drawingml/2006/main" xmlns:r="http://schemas.openxmlformats.org/officeDocument/2006/relationships" xmlns:p="http://schemas.openxmlformats.org/presentationml/2006/main">
  <p:tag name="AS_UNIQUEID" val="3777"/>
</p:tagLst>
</file>

<file path=ppt/tags/tag2022.xml><?xml version="1.0" encoding="utf-8"?>
<p:tagLst xmlns:a="http://schemas.openxmlformats.org/drawingml/2006/main" xmlns:r="http://schemas.openxmlformats.org/officeDocument/2006/relationships" xmlns:p="http://schemas.openxmlformats.org/presentationml/2006/main">
  <p:tag name="AS_UNIQUEID" val="3778"/>
</p:tagLst>
</file>

<file path=ppt/tags/tag2023.xml><?xml version="1.0" encoding="utf-8"?>
<p:tagLst xmlns:a="http://schemas.openxmlformats.org/drawingml/2006/main" xmlns:r="http://schemas.openxmlformats.org/officeDocument/2006/relationships" xmlns:p="http://schemas.openxmlformats.org/presentationml/2006/main">
  <p:tag name="AS_UNIQUEID" val="3791"/>
</p:tagLst>
</file>

<file path=ppt/tags/tag2024.xml><?xml version="1.0" encoding="utf-8"?>
<p:tagLst xmlns:a="http://schemas.openxmlformats.org/drawingml/2006/main" xmlns:r="http://schemas.openxmlformats.org/officeDocument/2006/relationships" xmlns:p="http://schemas.openxmlformats.org/presentationml/2006/main">
  <p:tag name="AS_UNIQUEID" val="3792"/>
</p:tagLst>
</file>

<file path=ppt/tags/tag2025.xml><?xml version="1.0" encoding="utf-8"?>
<p:tagLst xmlns:a="http://schemas.openxmlformats.org/drawingml/2006/main" xmlns:r="http://schemas.openxmlformats.org/officeDocument/2006/relationships" xmlns:p="http://schemas.openxmlformats.org/presentationml/2006/main">
  <p:tag name="AS_UNIQUEID" val="3795"/>
</p:tagLst>
</file>

<file path=ppt/tags/tag2026.xml><?xml version="1.0" encoding="utf-8"?>
<p:tagLst xmlns:a="http://schemas.openxmlformats.org/drawingml/2006/main" xmlns:r="http://schemas.openxmlformats.org/officeDocument/2006/relationships" xmlns:p="http://schemas.openxmlformats.org/presentationml/2006/main">
  <p:tag name="AS_UNIQUEID" val="3796"/>
</p:tagLst>
</file>

<file path=ppt/tags/tag2027.xml><?xml version="1.0" encoding="utf-8"?>
<p:tagLst xmlns:a="http://schemas.openxmlformats.org/drawingml/2006/main" xmlns:r="http://schemas.openxmlformats.org/officeDocument/2006/relationships" xmlns:p="http://schemas.openxmlformats.org/presentationml/2006/main">
  <p:tag name="AS_UNIQUEID" val="3793"/>
</p:tagLst>
</file>

<file path=ppt/tags/tag2028.xml><?xml version="1.0" encoding="utf-8"?>
<p:tagLst xmlns:a="http://schemas.openxmlformats.org/drawingml/2006/main" xmlns:r="http://schemas.openxmlformats.org/officeDocument/2006/relationships" xmlns:p="http://schemas.openxmlformats.org/presentationml/2006/main">
  <p:tag name="AS_UNIQUEID" val="3794"/>
</p:tagLst>
</file>

<file path=ppt/tags/tag2029.xml><?xml version="1.0" encoding="utf-8"?>
<p:tagLst xmlns:a="http://schemas.openxmlformats.org/drawingml/2006/main" xmlns:r="http://schemas.openxmlformats.org/officeDocument/2006/relationships" xmlns:p="http://schemas.openxmlformats.org/presentationml/2006/main">
  <p:tag name="AS_UNIQUEID" val="3787"/>
</p:tagLst>
</file>

<file path=ppt/tags/tag203.xml><?xml version="1.0" encoding="utf-8"?>
<p:tagLst xmlns:a="http://schemas.openxmlformats.org/drawingml/2006/main" xmlns:r="http://schemas.openxmlformats.org/officeDocument/2006/relationships" xmlns:p="http://schemas.openxmlformats.org/presentationml/2006/main">
  <p:tag name="AS_UNIQUEID" val="529"/>
</p:tagLst>
</file>

<file path=ppt/tags/tag2030.xml><?xml version="1.0" encoding="utf-8"?>
<p:tagLst xmlns:a="http://schemas.openxmlformats.org/drawingml/2006/main" xmlns:r="http://schemas.openxmlformats.org/officeDocument/2006/relationships" xmlns:p="http://schemas.openxmlformats.org/presentationml/2006/main">
  <p:tag name="AS_UNIQUEID" val="3788"/>
</p:tagLst>
</file>

<file path=ppt/tags/tag2031.xml><?xml version="1.0" encoding="utf-8"?>
<p:tagLst xmlns:a="http://schemas.openxmlformats.org/drawingml/2006/main" xmlns:r="http://schemas.openxmlformats.org/officeDocument/2006/relationships" xmlns:p="http://schemas.openxmlformats.org/presentationml/2006/main">
  <p:tag name="AS_UNIQUEID" val="3789"/>
</p:tagLst>
</file>

<file path=ppt/tags/tag2032.xml><?xml version="1.0" encoding="utf-8"?>
<p:tagLst xmlns:a="http://schemas.openxmlformats.org/drawingml/2006/main" xmlns:r="http://schemas.openxmlformats.org/officeDocument/2006/relationships" xmlns:p="http://schemas.openxmlformats.org/presentationml/2006/main">
  <p:tag name="AS_UNIQUEID" val="3802"/>
</p:tagLst>
</file>

<file path=ppt/tags/tag2033.xml><?xml version="1.0" encoding="utf-8"?>
<p:tagLst xmlns:a="http://schemas.openxmlformats.org/drawingml/2006/main" xmlns:r="http://schemas.openxmlformats.org/officeDocument/2006/relationships" xmlns:p="http://schemas.openxmlformats.org/presentationml/2006/main">
  <p:tag name="AS_UNIQUEID" val="3803"/>
</p:tagLst>
</file>

<file path=ppt/tags/tag2034.xml><?xml version="1.0" encoding="utf-8"?>
<p:tagLst xmlns:a="http://schemas.openxmlformats.org/drawingml/2006/main" xmlns:r="http://schemas.openxmlformats.org/officeDocument/2006/relationships" xmlns:p="http://schemas.openxmlformats.org/presentationml/2006/main">
  <p:tag name="AS_UNIQUEID" val="3806"/>
</p:tagLst>
</file>

<file path=ppt/tags/tag2035.xml><?xml version="1.0" encoding="utf-8"?>
<p:tagLst xmlns:a="http://schemas.openxmlformats.org/drawingml/2006/main" xmlns:r="http://schemas.openxmlformats.org/officeDocument/2006/relationships" xmlns:p="http://schemas.openxmlformats.org/presentationml/2006/main">
  <p:tag name="AS_UNIQUEID" val="3807"/>
</p:tagLst>
</file>

<file path=ppt/tags/tag2036.xml><?xml version="1.0" encoding="utf-8"?>
<p:tagLst xmlns:a="http://schemas.openxmlformats.org/drawingml/2006/main" xmlns:r="http://schemas.openxmlformats.org/officeDocument/2006/relationships" xmlns:p="http://schemas.openxmlformats.org/presentationml/2006/main">
  <p:tag name="AS_UNIQUEID" val="3804"/>
</p:tagLst>
</file>

<file path=ppt/tags/tag2037.xml><?xml version="1.0" encoding="utf-8"?>
<p:tagLst xmlns:a="http://schemas.openxmlformats.org/drawingml/2006/main" xmlns:r="http://schemas.openxmlformats.org/officeDocument/2006/relationships" xmlns:p="http://schemas.openxmlformats.org/presentationml/2006/main">
  <p:tag name="AS_UNIQUEID" val="3805"/>
</p:tagLst>
</file>

<file path=ppt/tags/tag2038.xml><?xml version="1.0" encoding="utf-8"?>
<p:tagLst xmlns:a="http://schemas.openxmlformats.org/drawingml/2006/main" xmlns:r="http://schemas.openxmlformats.org/officeDocument/2006/relationships" xmlns:p="http://schemas.openxmlformats.org/presentationml/2006/main">
  <p:tag name="AS_UNIQUEID" val="3798"/>
</p:tagLst>
</file>

<file path=ppt/tags/tag2039.xml><?xml version="1.0" encoding="utf-8"?>
<p:tagLst xmlns:a="http://schemas.openxmlformats.org/drawingml/2006/main" xmlns:r="http://schemas.openxmlformats.org/officeDocument/2006/relationships" xmlns:p="http://schemas.openxmlformats.org/presentationml/2006/main">
  <p:tag name="AS_UNIQUEID" val="3799"/>
</p:tagLst>
</file>

<file path=ppt/tags/tag204.xml><?xml version="1.0" encoding="utf-8"?>
<p:tagLst xmlns:a="http://schemas.openxmlformats.org/drawingml/2006/main" xmlns:r="http://schemas.openxmlformats.org/officeDocument/2006/relationships" xmlns:p="http://schemas.openxmlformats.org/presentationml/2006/main">
  <p:tag name="AS_UNIQUEID" val="530"/>
</p:tagLst>
</file>

<file path=ppt/tags/tag2040.xml><?xml version="1.0" encoding="utf-8"?>
<p:tagLst xmlns:a="http://schemas.openxmlformats.org/drawingml/2006/main" xmlns:r="http://schemas.openxmlformats.org/officeDocument/2006/relationships" xmlns:p="http://schemas.openxmlformats.org/presentationml/2006/main">
  <p:tag name="AS_UNIQUEID" val="3800"/>
</p:tagLst>
</file>

<file path=ppt/tags/tag2041.xml><?xml version="1.0" encoding="utf-8"?>
<p:tagLst xmlns:a="http://schemas.openxmlformats.org/drawingml/2006/main" xmlns:r="http://schemas.openxmlformats.org/officeDocument/2006/relationships" xmlns:p="http://schemas.openxmlformats.org/presentationml/2006/main">
  <p:tag name="AS_UNIQUEID" val="3813"/>
</p:tagLst>
</file>

<file path=ppt/tags/tag2042.xml><?xml version="1.0" encoding="utf-8"?>
<p:tagLst xmlns:a="http://schemas.openxmlformats.org/drawingml/2006/main" xmlns:r="http://schemas.openxmlformats.org/officeDocument/2006/relationships" xmlns:p="http://schemas.openxmlformats.org/presentationml/2006/main">
  <p:tag name="AS_UNIQUEID" val="3814"/>
</p:tagLst>
</file>

<file path=ppt/tags/tag2043.xml><?xml version="1.0" encoding="utf-8"?>
<p:tagLst xmlns:a="http://schemas.openxmlformats.org/drawingml/2006/main" xmlns:r="http://schemas.openxmlformats.org/officeDocument/2006/relationships" xmlns:p="http://schemas.openxmlformats.org/presentationml/2006/main">
  <p:tag name="AS_UNIQUEID" val="3817"/>
</p:tagLst>
</file>

<file path=ppt/tags/tag2044.xml><?xml version="1.0" encoding="utf-8"?>
<p:tagLst xmlns:a="http://schemas.openxmlformats.org/drawingml/2006/main" xmlns:r="http://schemas.openxmlformats.org/officeDocument/2006/relationships" xmlns:p="http://schemas.openxmlformats.org/presentationml/2006/main">
  <p:tag name="AS_UNIQUEID" val="3818"/>
</p:tagLst>
</file>

<file path=ppt/tags/tag2045.xml><?xml version="1.0" encoding="utf-8"?>
<p:tagLst xmlns:a="http://schemas.openxmlformats.org/drawingml/2006/main" xmlns:r="http://schemas.openxmlformats.org/officeDocument/2006/relationships" xmlns:p="http://schemas.openxmlformats.org/presentationml/2006/main">
  <p:tag name="AS_UNIQUEID" val="3815"/>
</p:tagLst>
</file>

<file path=ppt/tags/tag2046.xml><?xml version="1.0" encoding="utf-8"?>
<p:tagLst xmlns:a="http://schemas.openxmlformats.org/drawingml/2006/main" xmlns:r="http://schemas.openxmlformats.org/officeDocument/2006/relationships" xmlns:p="http://schemas.openxmlformats.org/presentationml/2006/main">
  <p:tag name="AS_UNIQUEID" val="3816"/>
</p:tagLst>
</file>

<file path=ppt/tags/tag2047.xml><?xml version="1.0" encoding="utf-8"?>
<p:tagLst xmlns:a="http://schemas.openxmlformats.org/drawingml/2006/main" xmlns:r="http://schemas.openxmlformats.org/officeDocument/2006/relationships" xmlns:p="http://schemas.openxmlformats.org/presentationml/2006/main">
  <p:tag name="AS_UNIQUEID" val="3809"/>
</p:tagLst>
</file>

<file path=ppt/tags/tag2048.xml><?xml version="1.0" encoding="utf-8"?>
<p:tagLst xmlns:a="http://schemas.openxmlformats.org/drawingml/2006/main" xmlns:r="http://schemas.openxmlformats.org/officeDocument/2006/relationships" xmlns:p="http://schemas.openxmlformats.org/presentationml/2006/main">
  <p:tag name="AS_UNIQUEID" val="3810"/>
</p:tagLst>
</file>

<file path=ppt/tags/tag2049.xml><?xml version="1.0" encoding="utf-8"?>
<p:tagLst xmlns:a="http://schemas.openxmlformats.org/drawingml/2006/main" xmlns:r="http://schemas.openxmlformats.org/officeDocument/2006/relationships" xmlns:p="http://schemas.openxmlformats.org/presentationml/2006/main">
  <p:tag name="AS_UNIQUEID" val="3811"/>
</p:tagLst>
</file>

<file path=ppt/tags/tag205.xml><?xml version="1.0" encoding="utf-8"?>
<p:tagLst xmlns:a="http://schemas.openxmlformats.org/drawingml/2006/main" xmlns:r="http://schemas.openxmlformats.org/officeDocument/2006/relationships" xmlns:p="http://schemas.openxmlformats.org/presentationml/2006/main">
  <p:tag name="AS_UNIQUEID" val="531"/>
</p:tagLst>
</file>

<file path=ppt/tags/tag2050.xml><?xml version="1.0" encoding="utf-8"?>
<p:tagLst xmlns:a="http://schemas.openxmlformats.org/drawingml/2006/main" xmlns:r="http://schemas.openxmlformats.org/officeDocument/2006/relationships" xmlns:p="http://schemas.openxmlformats.org/presentationml/2006/main">
  <p:tag name="AS_UNIQUEID" val="3824"/>
</p:tagLst>
</file>

<file path=ppt/tags/tag2051.xml><?xml version="1.0" encoding="utf-8"?>
<p:tagLst xmlns:a="http://schemas.openxmlformats.org/drawingml/2006/main" xmlns:r="http://schemas.openxmlformats.org/officeDocument/2006/relationships" xmlns:p="http://schemas.openxmlformats.org/presentationml/2006/main">
  <p:tag name="AS_UNIQUEID" val="3825"/>
</p:tagLst>
</file>

<file path=ppt/tags/tag2052.xml><?xml version="1.0" encoding="utf-8"?>
<p:tagLst xmlns:a="http://schemas.openxmlformats.org/drawingml/2006/main" xmlns:r="http://schemas.openxmlformats.org/officeDocument/2006/relationships" xmlns:p="http://schemas.openxmlformats.org/presentationml/2006/main">
  <p:tag name="AS_UNIQUEID" val="3828"/>
</p:tagLst>
</file>

<file path=ppt/tags/tag2053.xml><?xml version="1.0" encoding="utf-8"?>
<p:tagLst xmlns:a="http://schemas.openxmlformats.org/drawingml/2006/main" xmlns:r="http://schemas.openxmlformats.org/officeDocument/2006/relationships" xmlns:p="http://schemas.openxmlformats.org/presentationml/2006/main">
  <p:tag name="AS_UNIQUEID" val="3829"/>
</p:tagLst>
</file>

<file path=ppt/tags/tag2054.xml><?xml version="1.0" encoding="utf-8"?>
<p:tagLst xmlns:a="http://schemas.openxmlformats.org/drawingml/2006/main" xmlns:r="http://schemas.openxmlformats.org/officeDocument/2006/relationships" xmlns:p="http://schemas.openxmlformats.org/presentationml/2006/main">
  <p:tag name="AS_UNIQUEID" val="3826"/>
</p:tagLst>
</file>

<file path=ppt/tags/tag2055.xml><?xml version="1.0" encoding="utf-8"?>
<p:tagLst xmlns:a="http://schemas.openxmlformats.org/drawingml/2006/main" xmlns:r="http://schemas.openxmlformats.org/officeDocument/2006/relationships" xmlns:p="http://schemas.openxmlformats.org/presentationml/2006/main">
  <p:tag name="AS_UNIQUEID" val="3827"/>
</p:tagLst>
</file>

<file path=ppt/tags/tag2056.xml><?xml version="1.0" encoding="utf-8"?>
<p:tagLst xmlns:a="http://schemas.openxmlformats.org/drawingml/2006/main" xmlns:r="http://schemas.openxmlformats.org/officeDocument/2006/relationships" xmlns:p="http://schemas.openxmlformats.org/presentationml/2006/main">
  <p:tag name="AS_UNIQUEID" val="3820"/>
</p:tagLst>
</file>

<file path=ppt/tags/tag2057.xml><?xml version="1.0" encoding="utf-8"?>
<p:tagLst xmlns:a="http://schemas.openxmlformats.org/drawingml/2006/main" xmlns:r="http://schemas.openxmlformats.org/officeDocument/2006/relationships" xmlns:p="http://schemas.openxmlformats.org/presentationml/2006/main">
  <p:tag name="AS_UNIQUEID" val="3821"/>
</p:tagLst>
</file>

<file path=ppt/tags/tag2058.xml><?xml version="1.0" encoding="utf-8"?>
<p:tagLst xmlns:a="http://schemas.openxmlformats.org/drawingml/2006/main" xmlns:r="http://schemas.openxmlformats.org/officeDocument/2006/relationships" xmlns:p="http://schemas.openxmlformats.org/presentationml/2006/main">
  <p:tag name="AS_UNIQUEID" val="3822"/>
</p:tagLst>
</file>

<file path=ppt/tags/tag2059.xml><?xml version="1.0" encoding="utf-8"?>
<p:tagLst xmlns:a="http://schemas.openxmlformats.org/drawingml/2006/main" xmlns:r="http://schemas.openxmlformats.org/officeDocument/2006/relationships" xmlns:p="http://schemas.openxmlformats.org/presentationml/2006/main">
  <p:tag name="AS_UNIQUEID" val="3835"/>
</p:tagLst>
</file>

<file path=ppt/tags/tag206.xml><?xml version="1.0" encoding="utf-8"?>
<p:tagLst xmlns:a="http://schemas.openxmlformats.org/drawingml/2006/main" xmlns:r="http://schemas.openxmlformats.org/officeDocument/2006/relationships" xmlns:p="http://schemas.openxmlformats.org/presentationml/2006/main">
  <p:tag name="AS_UNIQUEID" val="533"/>
</p:tagLst>
</file>

<file path=ppt/tags/tag2060.xml><?xml version="1.0" encoding="utf-8"?>
<p:tagLst xmlns:a="http://schemas.openxmlformats.org/drawingml/2006/main" xmlns:r="http://schemas.openxmlformats.org/officeDocument/2006/relationships" xmlns:p="http://schemas.openxmlformats.org/presentationml/2006/main">
  <p:tag name="AS_UNIQUEID" val="3836"/>
</p:tagLst>
</file>

<file path=ppt/tags/tag2061.xml><?xml version="1.0" encoding="utf-8"?>
<p:tagLst xmlns:a="http://schemas.openxmlformats.org/drawingml/2006/main" xmlns:r="http://schemas.openxmlformats.org/officeDocument/2006/relationships" xmlns:p="http://schemas.openxmlformats.org/presentationml/2006/main">
  <p:tag name="AS_UNIQUEID" val="3839"/>
</p:tagLst>
</file>

<file path=ppt/tags/tag2062.xml><?xml version="1.0" encoding="utf-8"?>
<p:tagLst xmlns:a="http://schemas.openxmlformats.org/drawingml/2006/main" xmlns:r="http://schemas.openxmlformats.org/officeDocument/2006/relationships" xmlns:p="http://schemas.openxmlformats.org/presentationml/2006/main">
  <p:tag name="AS_UNIQUEID" val="3840"/>
</p:tagLst>
</file>

<file path=ppt/tags/tag2063.xml><?xml version="1.0" encoding="utf-8"?>
<p:tagLst xmlns:a="http://schemas.openxmlformats.org/drawingml/2006/main" xmlns:r="http://schemas.openxmlformats.org/officeDocument/2006/relationships" xmlns:p="http://schemas.openxmlformats.org/presentationml/2006/main">
  <p:tag name="AS_UNIQUEID" val="3837"/>
</p:tagLst>
</file>

<file path=ppt/tags/tag2064.xml><?xml version="1.0" encoding="utf-8"?>
<p:tagLst xmlns:a="http://schemas.openxmlformats.org/drawingml/2006/main" xmlns:r="http://schemas.openxmlformats.org/officeDocument/2006/relationships" xmlns:p="http://schemas.openxmlformats.org/presentationml/2006/main">
  <p:tag name="AS_UNIQUEID" val="3838"/>
</p:tagLst>
</file>

<file path=ppt/tags/tag2065.xml><?xml version="1.0" encoding="utf-8"?>
<p:tagLst xmlns:a="http://schemas.openxmlformats.org/drawingml/2006/main" xmlns:r="http://schemas.openxmlformats.org/officeDocument/2006/relationships" xmlns:p="http://schemas.openxmlformats.org/presentationml/2006/main">
  <p:tag name="AS_UNIQUEID" val="3831"/>
</p:tagLst>
</file>

<file path=ppt/tags/tag2066.xml><?xml version="1.0" encoding="utf-8"?>
<p:tagLst xmlns:a="http://schemas.openxmlformats.org/drawingml/2006/main" xmlns:r="http://schemas.openxmlformats.org/officeDocument/2006/relationships" xmlns:p="http://schemas.openxmlformats.org/presentationml/2006/main">
  <p:tag name="AS_UNIQUEID" val="3832"/>
</p:tagLst>
</file>

<file path=ppt/tags/tag2067.xml><?xml version="1.0" encoding="utf-8"?>
<p:tagLst xmlns:a="http://schemas.openxmlformats.org/drawingml/2006/main" xmlns:r="http://schemas.openxmlformats.org/officeDocument/2006/relationships" xmlns:p="http://schemas.openxmlformats.org/presentationml/2006/main">
  <p:tag name="AS_UNIQUEID" val="3833"/>
</p:tagLst>
</file>

<file path=ppt/tags/tag2068.xml><?xml version="1.0" encoding="utf-8"?>
<p:tagLst xmlns:a="http://schemas.openxmlformats.org/drawingml/2006/main" xmlns:r="http://schemas.openxmlformats.org/officeDocument/2006/relationships" xmlns:p="http://schemas.openxmlformats.org/presentationml/2006/main">
  <p:tag name="AS_UNIQUEID" val="3846"/>
</p:tagLst>
</file>

<file path=ppt/tags/tag2069.xml><?xml version="1.0" encoding="utf-8"?>
<p:tagLst xmlns:a="http://schemas.openxmlformats.org/drawingml/2006/main" xmlns:r="http://schemas.openxmlformats.org/officeDocument/2006/relationships" xmlns:p="http://schemas.openxmlformats.org/presentationml/2006/main">
  <p:tag name="AS_UNIQUEID" val="3847"/>
</p:tagLst>
</file>

<file path=ppt/tags/tag207.xml><?xml version="1.0" encoding="utf-8"?>
<p:tagLst xmlns:a="http://schemas.openxmlformats.org/drawingml/2006/main" xmlns:r="http://schemas.openxmlformats.org/officeDocument/2006/relationships" xmlns:p="http://schemas.openxmlformats.org/presentationml/2006/main">
  <p:tag name="AS_UNIQUEID" val="534"/>
</p:tagLst>
</file>

<file path=ppt/tags/tag2070.xml><?xml version="1.0" encoding="utf-8"?>
<p:tagLst xmlns:a="http://schemas.openxmlformats.org/drawingml/2006/main" xmlns:r="http://schemas.openxmlformats.org/officeDocument/2006/relationships" xmlns:p="http://schemas.openxmlformats.org/presentationml/2006/main">
  <p:tag name="AS_UNIQUEID" val="3850"/>
</p:tagLst>
</file>

<file path=ppt/tags/tag2071.xml><?xml version="1.0" encoding="utf-8"?>
<p:tagLst xmlns:a="http://schemas.openxmlformats.org/drawingml/2006/main" xmlns:r="http://schemas.openxmlformats.org/officeDocument/2006/relationships" xmlns:p="http://schemas.openxmlformats.org/presentationml/2006/main">
  <p:tag name="AS_UNIQUEID" val="3851"/>
</p:tagLst>
</file>

<file path=ppt/tags/tag2072.xml><?xml version="1.0" encoding="utf-8"?>
<p:tagLst xmlns:a="http://schemas.openxmlformats.org/drawingml/2006/main" xmlns:r="http://schemas.openxmlformats.org/officeDocument/2006/relationships" xmlns:p="http://schemas.openxmlformats.org/presentationml/2006/main">
  <p:tag name="AS_UNIQUEID" val="3848"/>
</p:tagLst>
</file>

<file path=ppt/tags/tag2073.xml><?xml version="1.0" encoding="utf-8"?>
<p:tagLst xmlns:a="http://schemas.openxmlformats.org/drawingml/2006/main" xmlns:r="http://schemas.openxmlformats.org/officeDocument/2006/relationships" xmlns:p="http://schemas.openxmlformats.org/presentationml/2006/main">
  <p:tag name="AS_UNIQUEID" val="3849"/>
</p:tagLst>
</file>

<file path=ppt/tags/tag2074.xml><?xml version="1.0" encoding="utf-8"?>
<p:tagLst xmlns:a="http://schemas.openxmlformats.org/drawingml/2006/main" xmlns:r="http://schemas.openxmlformats.org/officeDocument/2006/relationships" xmlns:p="http://schemas.openxmlformats.org/presentationml/2006/main">
  <p:tag name="AS_UNIQUEID" val="3842"/>
</p:tagLst>
</file>

<file path=ppt/tags/tag2075.xml><?xml version="1.0" encoding="utf-8"?>
<p:tagLst xmlns:a="http://schemas.openxmlformats.org/drawingml/2006/main" xmlns:r="http://schemas.openxmlformats.org/officeDocument/2006/relationships" xmlns:p="http://schemas.openxmlformats.org/presentationml/2006/main">
  <p:tag name="AS_UNIQUEID" val="3843"/>
</p:tagLst>
</file>

<file path=ppt/tags/tag2076.xml><?xml version="1.0" encoding="utf-8"?>
<p:tagLst xmlns:a="http://schemas.openxmlformats.org/drawingml/2006/main" xmlns:r="http://schemas.openxmlformats.org/officeDocument/2006/relationships" xmlns:p="http://schemas.openxmlformats.org/presentationml/2006/main">
  <p:tag name="AS_UNIQUEID" val="3844"/>
</p:tagLst>
</file>

<file path=ppt/tags/tag2077.xml><?xml version="1.0" encoding="utf-8"?>
<p:tagLst xmlns:a="http://schemas.openxmlformats.org/drawingml/2006/main" xmlns:r="http://schemas.openxmlformats.org/officeDocument/2006/relationships" xmlns:p="http://schemas.openxmlformats.org/presentationml/2006/main">
  <p:tag name="AS_UNIQUEID" val="3857"/>
</p:tagLst>
</file>

<file path=ppt/tags/tag2078.xml><?xml version="1.0" encoding="utf-8"?>
<p:tagLst xmlns:a="http://schemas.openxmlformats.org/drawingml/2006/main" xmlns:r="http://schemas.openxmlformats.org/officeDocument/2006/relationships" xmlns:p="http://schemas.openxmlformats.org/presentationml/2006/main">
  <p:tag name="AS_UNIQUEID" val="3858"/>
</p:tagLst>
</file>

<file path=ppt/tags/tag2079.xml><?xml version="1.0" encoding="utf-8"?>
<p:tagLst xmlns:a="http://schemas.openxmlformats.org/drawingml/2006/main" xmlns:r="http://schemas.openxmlformats.org/officeDocument/2006/relationships" xmlns:p="http://schemas.openxmlformats.org/presentationml/2006/main">
  <p:tag name="AS_UNIQUEID" val="3861"/>
</p:tagLst>
</file>

<file path=ppt/tags/tag208.xml><?xml version="1.0" encoding="utf-8"?>
<p:tagLst xmlns:a="http://schemas.openxmlformats.org/drawingml/2006/main" xmlns:r="http://schemas.openxmlformats.org/officeDocument/2006/relationships" xmlns:p="http://schemas.openxmlformats.org/presentationml/2006/main">
  <p:tag name="AS_UNIQUEID" val="535"/>
</p:tagLst>
</file>

<file path=ppt/tags/tag2080.xml><?xml version="1.0" encoding="utf-8"?>
<p:tagLst xmlns:a="http://schemas.openxmlformats.org/drawingml/2006/main" xmlns:r="http://schemas.openxmlformats.org/officeDocument/2006/relationships" xmlns:p="http://schemas.openxmlformats.org/presentationml/2006/main">
  <p:tag name="AS_UNIQUEID" val="3862"/>
</p:tagLst>
</file>

<file path=ppt/tags/tag2081.xml><?xml version="1.0" encoding="utf-8"?>
<p:tagLst xmlns:a="http://schemas.openxmlformats.org/drawingml/2006/main" xmlns:r="http://schemas.openxmlformats.org/officeDocument/2006/relationships" xmlns:p="http://schemas.openxmlformats.org/presentationml/2006/main">
  <p:tag name="AS_UNIQUEID" val="3859"/>
</p:tagLst>
</file>

<file path=ppt/tags/tag2082.xml><?xml version="1.0" encoding="utf-8"?>
<p:tagLst xmlns:a="http://schemas.openxmlformats.org/drawingml/2006/main" xmlns:r="http://schemas.openxmlformats.org/officeDocument/2006/relationships" xmlns:p="http://schemas.openxmlformats.org/presentationml/2006/main">
  <p:tag name="AS_UNIQUEID" val="3860"/>
</p:tagLst>
</file>

<file path=ppt/tags/tag2083.xml><?xml version="1.0" encoding="utf-8"?>
<p:tagLst xmlns:a="http://schemas.openxmlformats.org/drawingml/2006/main" xmlns:r="http://schemas.openxmlformats.org/officeDocument/2006/relationships" xmlns:p="http://schemas.openxmlformats.org/presentationml/2006/main">
  <p:tag name="AS_UNIQUEID" val="3853"/>
</p:tagLst>
</file>

<file path=ppt/tags/tag2084.xml><?xml version="1.0" encoding="utf-8"?>
<p:tagLst xmlns:a="http://schemas.openxmlformats.org/drawingml/2006/main" xmlns:r="http://schemas.openxmlformats.org/officeDocument/2006/relationships" xmlns:p="http://schemas.openxmlformats.org/presentationml/2006/main">
  <p:tag name="AS_UNIQUEID" val="3854"/>
</p:tagLst>
</file>

<file path=ppt/tags/tag2085.xml><?xml version="1.0" encoding="utf-8"?>
<p:tagLst xmlns:a="http://schemas.openxmlformats.org/drawingml/2006/main" xmlns:r="http://schemas.openxmlformats.org/officeDocument/2006/relationships" xmlns:p="http://schemas.openxmlformats.org/presentationml/2006/main">
  <p:tag name="AS_UNIQUEID" val="3855"/>
</p:tagLst>
</file>

<file path=ppt/tags/tag2086.xml><?xml version="1.0" encoding="utf-8"?>
<p:tagLst xmlns:a="http://schemas.openxmlformats.org/drawingml/2006/main" xmlns:r="http://schemas.openxmlformats.org/officeDocument/2006/relationships" xmlns:p="http://schemas.openxmlformats.org/presentationml/2006/main">
  <p:tag name="AS_UNIQUEID" val="3868"/>
</p:tagLst>
</file>

<file path=ppt/tags/tag2087.xml><?xml version="1.0" encoding="utf-8"?>
<p:tagLst xmlns:a="http://schemas.openxmlformats.org/drawingml/2006/main" xmlns:r="http://schemas.openxmlformats.org/officeDocument/2006/relationships" xmlns:p="http://schemas.openxmlformats.org/presentationml/2006/main">
  <p:tag name="AS_UNIQUEID" val="3869"/>
</p:tagLst>
</file>

<file path=ppt/tags/tag2088.xml><?xml version="1.0" encoding="utf-8"?>
<p:tagLst xmlns:a="http://schemas.openxmlformats.org/drawingml/2006/main" xmlns:r="http://schemas.openxmlformats.org/officeDocument/2006/relationships" xmlns:p="http://schemas.openxmlformats.org/presentationml/2006/main">
  <p:tag name="AS_UNIQUEID" val="3872"/>
</p:tagLst>
</file>

<file path=ppt/tags/tag2089.xml><?xml version="1.0" encoding="utf-8"?>
<p:tagLst xmlns:a="http://schemas.openxmlformats.org/drawingml/2006/main" xmlns:r="http://schemas.openxmlformats.org/officeDocument/2006/relationships" xmlns:p="http://schemas.openxmlformats.org/presentationml/2006/main">
  <p:tag name="AS_UNIQUEID" val="3873"/>
</p:tagLst>
</file>

<file path=ppt/tags/tag209.xml><?xml version="1.0" encoding="utf-8"?>
<p:tagLst xmlns:a="http://schemas.openxmlformats.org/drawingml/2006/main" xmlns:r="http://schemas.openxmlformats.org/officeDocument/2006/relationships" xmlns:p="http://schemas.openxmlformats.org/presentationml/2006/main">
  <p:tag name="AS_UNIQUEID" val="536"/>
</p:tagLst>
</file>

<file path=ppt/tags/tag2090.xml><?xml version="1.0" encoding="utf-8"?>
<p:tagLst xmlns:a="http://schemas.openxmlformats.org/drawingml/2006/main" xmlns:r="http://schemas.openxmlformats.org/officeDocument/2006/relationships" xmlns:p="http://schemas.openxmlformats.org/presentationml/2006/main">
  <p:tag name="AS_UNIQUEID" val="3870"/>
</p:tagLst>
</file>

<file path=ppt/tags/tag2091.xml><?xml version="1.0" encoding="utf-8"?>
<p:tagLst xmlns:a="http://schemas.openxmlformats.org/drawingml/2006/main" xmlns:r="http://schemas.openxmlformats.org/officeDocument/2006/relationships" xmlns:p="http://schemas.openxmlformats.org/presentationml/2006/main">
  <p:tag name="AS_UNIQUEID" val="3871"/>
</p:tagLst>
</file>

<file path=ppt/tags/tag2092.xml><?xml version="1.0" encoding="utf-8"?>
<p:tagLst xmlns:a="http://schemas.openxmlformats.org/drawingml/2006/main" xmlns:r="http://schemas.openxmlformats.org/officeDocument/2006/relationships" xmlns:p="http://schemas.openxmlformats.org/presentationml/2006/main">
  <p:tag name="AS_UNIQUEID" val="3864"/>
</p:tagLst>
</file>

<file path=ppt/tags/tag2093.xml><?xml version="1.0" encoding="utf-8"?>
<p:tagLst xmlns:a="http://schemas.openxmlformats.org/drawingml/2006/main" xmlns:r="http://schemas.openxmlformats.org/officeDocument/2006/relationships" xmlns:p="http://schemas.openxmlformats.org/presentationml/2006/main">
  <p:tag name="AS_UNIQUEID" val="3865"/>
</p:tagLst>
</file>

<file path=ppt/tags/tag2094.xml><?xml version="1.0" encoding="utf-8"?>
<p:tagLst xmlns:a="http://schemas.openxmlformats.org/drawingml/2006/main" xmlns:r="http://schemas.openxmlformats.org/officeDocument/2006/relationships" xmlns:p="http://schemas.openxmlformats.org/presentationml/2006/main">
  <p:tag name="AS_UNIQUEID" val="3866"/>
</p:tagLst>
</file>

<file path=ppt/tags/tag21.xml><?xml version="1.0" encoding="utf-8"?>
<p:tagLst xmlns:a="http://schemas.openxmlformats.org/drawingml/2006/main" xmlns:r="http://schemas.openxmlformats.org/officeDocument/2006/relationships" xmlns:p="http://schemas.openxmlformats.org/presentationml/2006/main">
  <p:tag name="AS_UNIQUEID" val="157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AS_UNIQUEID" val="538"/>
</p:tagLst>
</file>

<file path=ppt/tags/tag211.xml><?xml version="1.0" encoding="utf-8"?>
<p:tagLst xmlns:a="http://schemas.openxmlformats.org/drawingml/2006/main" xmlns:r="http://schemas.openxmlformats.org/officeDocument/2006/relationships" xmlns:p="http://schemas.openxmlformats.org/presentationml/2006/main">
  <p:tag name="AS_UNIQUEID" val="539"/>
</p:tagLst>
</file>

<file path=ppt/tags/tag212.xml><?xml version="1.0" encoding="utf-8"?>
<p:tagLst xmlns:a="http://schemas.openxmlformats.org/drawingml/2006/main" xmlns:r="http://schemas.openxmlformats.org/officeDocument/2006/relationships" xmlns:p="http://schemas.openxmlformats.org/presentationml/2006/main">
  <p:tag name="AS_UNIQUEID" val="540"/>
</p:tagLst>
</file>

<file path=ppt/tags/tag213.xml><?xml version="1.0" encoding="utf-8"?>
<p:tagLst xmlns:a="http://schemas.openxmlformats.org/drawingml/2006/main" xmlns:r="http://schemas.openxmlformats.org/officeDocument/2006/relationships" xmlns:p="http://schemas.openxmlformats.org/presentationml/2006/main">
  <p:tag name="AS_UNIQUEID" val="541"/>
</p:tagLst>
</file>

<file path=ppt/tags/tag214.xml><?xml version="1.0" encoding="utf-8"?>
<p:tagLst xmlns:a="http://schemas.openxmlformats.org/drawingml/2006/main" xmlns:r="http://schemas.openxmlformats.org/officeDocument/2006/relationships" xmlns:p="http://schemas.openxmlformats.org/presentationml/2006/main">
  <p:tag name="AS_UNIQUEID" val="543"/>
</p:tagLst>
</file>

<file path=ppt/tags/tag215.xml><?xml version="1.0" encoding="utf-8"?>
<p:tagLst xmlns:a="http://schemas.openxmlformats.org/drawingml/2006/main" xmlns:r="http://schemas.openxmlformats.org/officeDocument/2006/relationships" xmlns:p="http://schemas.openxmlformats.org/presentationml/2006/main">
  <p:tag name="AS_UNIQUEID" val="544"/>
</p:tagLst>
</file>

<file path=ppt/tags/tag216.xml><?xml version="1.0" encoding="utf-8"?>
<p:tagLst xmlns:a="http://schemas.openxmlformats.org/drawingml/2006/main" xmlns:r="http://schemas.openxmlformats.org/officeDocument/2006/relationships" xmlns:p="http://schemas.openxmlformats.org/presentationml/2006/main">
  <p:tag name="AS_UNIQUEID" val="545"/>
</p:tagLst>
</file>

<file path=ppt/tags/tag217.xml><?xml version="1.0" encoding="utf-8"?>
<p:tagLst xmlns:a="http://schemas.openxmlformats.org/drawingml/2006/main" xmlns:r="http://schemas.openxmlformats.org/officeDocument/2006/relationships" xmlns:p="http://schemas.openxmlformats.org/presentationml/2006/main">
  <p:tag name="AS_UNIQUEID" val="546"/>
</p:tagLst>
</file>

<file path=ppt/tags/tag218.xml><?xml version="1.0" encoding="utf-8"?>
<p:tagLst xmlns:a="http://schemas.openxmlformats.org/drawingml/2006/main" xmlns:r="http://schemas.openxmlformats.org/officeDocument/2006/relationships" xmlns:p="http://schemas.openxmlformats.org/presentationml/2006/main">
  <p:tag name="AS_UNIQUEID" val="548"/>
</p:tagLst>
</file>

<file path=ppt/tags/tag219.xml><?xml version="1.0" encoding="utf-8"?>
<p:tagLst xmlns:a="http://schemas.openxmlformats.org/drawingml/2006/main" xmlns:r="http://schemas.openxmlformats.org/officeDocument/2006/relationships" xmlns:p="http://schemas.openxmlformats.org/presentationml/2006/main">
  <p:tag name="AS_UNIQUEID" val="549"/>
</p:tagLst>
</file>

<file path=ppt/tags/tag22.xml><?xml version="1.0" encoding="utf-8"?>
<p:tagLst xmlns:a="http://schemas.openxmlformats.org/drawingml/2006/main" xmlns:r="http://schemas.openxmlformats.org/officeDocument/2006/relationships" xmlns:p="http://schemas.openxmlformats.org/presentationml/2006/main">
  <p:tag name="AS_UNIQUEID" val="157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AS_UNIQUEID" val="550"/>
</p:tagLst>
</file>

<file path=ppt/tags/tag221.xml><?xml version="1.0" encoding="utf-8"?>
<p:tagLst xmlns:a="http://schemas.openxmlformats.org/drawingml/2006/main" xmlns:r="http://schemas.openxmlformats.org/officeDocument/2006/relationships" xmlns:p="http://schemas.openxmlformats.org/presentationml/2006/main">
  <p:tag name="AS_UNIQUEID" val="551"/>
</p:tagLst>
</file>

<file path=ppt/tags/tag222.xml><?xml version="1.0" encoding="utf-8"?>
<p:tagLst xmlns:a="http://schemas.openxmlformats.org/drawingml/2006/main" xmlns:r="http://schemas.openxmlformats.org/officeDocument/2006/relationships" xmlns:p="http://schemas.openxmlformats.org/presentationml/2006/main">
  <p:tag name="AS_UNIQUEID" val="553"/>
</p:tagLst>
</file>

<file path=ppt/tags/tag223.xml><?xml version="1.0" encoding="utf-8"?>
<p:tagLst xmlns:a="http://schemas.openxmlformats.org/drawingml/2006/main" xmlns:r="http://schemas.openxmlformats.org/officeDocument/2006/relationships" xmlns:p="http://schemas.openxmlformats.org/presentationml/2006/main">
  <p:tag name="AS_UNIQUEID" val="554"/>
</p:tagLst>
</file>

<file path=ppt/tags/tag224.xml><?xml version="1.0" encoding="utf-8"?>
<p:tagLst xmlns:a="http://schemas.openxmlformats.org/drawingml/2006/main" xmlns:r="http://schemas.openxmlformats.org/officeDocument/2006/relationships" xmlns:p="http://schemas.openxmlformats.org/presentationml/2006/main">
  <p:tag name="AS_UNIQUEID" val="555"/>
</p:tagLst>
</file>

<file path=ppt/tags/tag225.xml><?xml version="1.0" encoding="utf-8"?>
<p:tagLst xmlns:a="http://schemas.openxmlformats.org/drawingml/2006/main" xmlns:r="http://schemas.openxmlformats.org/officeDocument/2006/relationships" xmlns:p="http://schemas.openxmlformats.org/presentationml/2006/main">
  <p:tag name="AS_UNIQUEID" val="556"/>
</p:tagLst>
</file>

<file path=ppt/tags/tag226.xml><?xml version="1.0" encoding="utf-8"?>
<p:tagLst xmlns:a="http://schemas.openxmlformats.org/drawingml/2006/main" xmlns:r="http://schemas.openxmlformats.org/officeDocument/2006/relationships" xmlns:p="http://schemas.openxmlformats.org/presentationml/2006/main">
  <p:tag name="AS_UNIQUEID" val="558"/>
</p:tagLst>
</file>

<file path=ppt/tags/tag227.xml><?xml version="1.0" encoding="utf-8"?>
<p:tagLst xmlns:a="http://schemas.openxmlformats.org/drawingml/2006/main" xmlns:r="http://schemas.openxmlformats.org/officeDocument/2006/relationships" xmlns:p="http://schemas.openxmlformats.org/presentationml/2006/main">
  <p:tag name="AS_UNIQUEID" val="559"/>
</p:tagLst>
</file>

<file path=ppt/tags/tag228.xml><?xml version="1.0" encoding="utf-8"?>
<p:tagLst xmlns:a="http://schemas.openxmlformats.org/drawingml/2006/main" xmlns:r="http://schemas.openxmlformats.org/officeDocument/2006/relationships" xmlns:p="http://schemas.openxmlformats.org/presentationml/2006/main">
  <p:tag name="AS_UNIQUEID" val="560"/>
</p:tagLst>
</file>

<file path=ppt/tags/tag229.xml><?xml version="1.0" encoding="utf-8"?>
<p:tagLst xmlns:a="http://schemas.openxmlformats.org/drawingml/2006/main" xmlns:r="http://schemas.openxmlformats.org/officeDocument/2006/relationships" xmlns:p="http://schemas.openxmlformats.org/presentationml/2006/main">
  <p:tag name="AS_UNIQUEID" val="561"/>
</p:tagLst>
</file>

<file path=ppt/tags/tag23.xml><?xml version="1.0" encoding="utf-8"?>
<p:tagLst xmlns:a="http://schemas.openxmlformats.org/drawingml/2006/main" xmlns:r="http://schemas.openxmlformats.org/officeDocument/2006/relationships" xmlns:p="http://schemas.openxmlformats.org/presentationml/2006/main">
  <p:tag name="AS_UNIQUEID" val="158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AS_UNIQUEID" val="563"/>
</p:tagLst>
</file>

<file path=ppt/tags/tag231.xml><?xml version="1.0" encoding="utf-8"?>
<p:tagLst xmlns:a="http://schemas.openxmlformats.org/drawingml/2006/main" xmlns:r="http://schemas.openxmlformats.org/officeDocument/2006/relationships" xmlns:p="http://schemas.openxmlformats.org/presentationml/2006/main">
  <p:tag name="AS_UNIQUEID" val="564"/>
</p:tagLst>
</file>

<file path=ppt/tags/tag232.xml><?xml version="1.0" encoding="utf-8"?>
<p:tagLst xmlns:a="http://schemas.openxmlformats.org/drawingml/2006/main" xmlns:r="http://schemas.openxmlformats.org/officeDocument/2006/relationships" xmlns:p="http://schemas.openxmlformats.org/presentationml/2006/main">
  <p:tag name="AS_UNIQUEID" val="565"/>
</p:tagLst>
</file>

<file path=ppt/tags/tag233.xml><?xml version="1.0" encoding="utf-8"?>
<p:tagLst xmlns:a="http://schemas.openxmlformats.org/drawingml/2006/main" xmlns:r="http://schemas.openxmlformats.org/officeDocument/2006/relationships" xmlns:p="http://schemas.openxmlformats.org/presentationml/2006/main">
  <p:tag name="AS_UNIQUEID" val="566"/>
</p:tagLst>
</file>

<file path=ppt/tags/tag234.xml><?xml version="1.0" encoding="utf-8"?>
<p:tagLst xmlns:a="http://schemas.openxmlformats.org/drawingml/2006/main" xmlns:r="http://schemas.openxmlformats.org/officeDocument/2006/relationships" xmlns:p="http://schemas.openxmlformats.org/presentationml/2006/main">
  <p:tag name="AS_UNIQUEID" val="568"/>
</p:tagLst>
</file>

<file path=ppt/tags/tag235.xml><?xml version="1.0" encoding="utf-8"?>
<p:tagLst xmlns:a="http://schemas.openxmlformats.org/drawingml/2006/main" xmlns:r="http://schemas.openxmlformats.org/officeDocument/2006/relationships" xmlns:p="http://schemas.openxmlformats.org/presentationml/2006/main">
  <p:tag name="AS_UNIQUEID" val="569"/>
</p:tagLst>
</file>

<file path=ppt/tags/tag236.xml><?xml version="1.0" encoding="utf-8"?>
<p:tagLst xmlns:a="http://schemas.openxmlformats.org/drawingml/2006/main" xmlns:r="http://schemas.openxmlformats.org/officeDocument/2006/relationships" xmlns:p="http://schemas.openxmlformats.org/presentationml/2006/main">
  <p:tag name="AS_UNIQUEID" val="570"/>
</p:tagLst>
</file>

<file path=ppt/tags/tag237.xml><?xml version="1.0" encoding="utf-8"?>
<p:tagLst xmlns:a="http://schemas.openxmlformats.org/drawingml/2006/main" xmlns:r="http://schemas.openxmlformats.org/officeDocument/2006/relationships" xmlns:p="http://schemas.openxmlformats.org/presentationml/2006/main">
  <p:tag name="AS_UNIQUEID" val="571"/>
</p:tagLst>
</file>

<file path=ppt/tags/tag238.xml><?xml version="1.0" encoding="utf-8"?>
<p:tagLst xmlns:a="http://schemas.openxmlformats.org/drawingml/2006/main" xmlns:r="http://schemas.openxmlformats.org/officeDocument/2006/relationships" xmlns:p="http://schemas.openxmlformats.org/presentationml/2006/main">
  <p:tag name="AS_UNIQUEID" val="573"/>
</p:tagLst>
</file>

<file path=ppt/tags/tag239.xml><?xml version="1.0" encoding="utf-8"?>
<p:tagLst xmlns:a="http://schemas.openxmlformats.org/drawingml/2006/main" xmlns:r="http://schemas.openxmlformats.org/officeDocument/2006/relationships" xmlns:p="http://schemas.openxmlformats.org/presentationml/2006/main">
  <p:tag name="AS_UNIQUEID" val="574"/>
</p:tagLst>
</file>

<file path=ppt/tags/tag24.xml><?xml version="1.0" encoding="utf-8"?>
<p:tagLst xmlns:a="http://schemas.openxmlformats.org/drawingml/2006/main" xmlns:r="http://schemas.openxmlformats.org/officeDocument/2006/relationships" xmlns:p="http://schemas.openxmlformats.org/presentationml/2006/main">
  <p:tag name="AS_UNIQUEID" val="158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AS_UNIQUEID" val="575"/>
</p:tagLst>
</file>

<file path=ppt/tags/tag241.xml><?xml version="1.0" encoding="utf-8"?>
<p:tagLst xmlns:a="http://schemas.openxmlformats.org/drawingml/2006/main" xmlns:r="http://schemas.openxmlformats.org/officeDocument/2006/relationships" xmlns:p="http://schemas.openxmlformats.org/presentationml/2006/main">
  <p:tag name="AS_UNIQUEID" val="576"/>
</p:tagLst>
</file>

<file path=ppt/tags/tag242.xml><?xml version="1.0" encoding="utf-8"?>
<p:tagLst xmlns:a="http://schemas.openxmlformats.org/drawingml/2006/main" xmlns:r="http://schemas.openxmlformats.org/officeDocument/2006/relationships" xmlns:p="http://schemas.openxmlformats.org/presentationml/2006/main">
  <p:tag name="AS_UNIQUEID" val="578"/>
</p:tagLst>
</file>

<file path=ppt/tags/tag243.xml><?xml version="1.0" encoding="utf-8"?>
<p:tagLst xmlns:a="http://schemas.openxmlformats.org/drawingml/2006/main" xmlns:r="http://schemas.openxmlformats.org/officeDocument/2006/relationships" xmlns:p="http://schemas.openxmlformats.org/presentationml/2006/main">
  <p:tag name="AS_UNIQUEID" val="579"/>
</p:tagLst>
</file>

<file path=ppt/tags/tag244.xml><?xml version="1.0" encoding="utf-8"?>
<p:tagLst xmlns:a="http://schemas.openxmlformats.org/drawingml/2006/main" xmlns:r="http://schemas.openxmlformats.org/officeDocument/2006/relationships" xmlns:p="http://schemas.openxmlformats.org/presentationml/2006/main">
  <p:tag name="AS_UNIQUEID" val="580"/>
</p:tagLst>
</file>

<file path=ppt/tags/tag245.xml><?xml version="1.0" encoding="utf-8"?>
<p:tagLst xmlns:a="http://schemas.openxmlformats.org/drawingml/2006/main" xmlns:r="http://schemas.openxmlformats.org/officeDocument/2006/relationships" xmlns:p="http://schemas.openxmlformats.org/presentationml/2006/main">
  <p:tag name="AS_UNIQUEID" val="581"/>
</p:tagLst>
</file>

<file path=ppt/tags/tag246.xml><?xml version="1.0" encoding="utf-8"?>
<p:tagLst xmlns:a="http://schemas.openxmlformats.org/drawingml/2006/main" xmlns:r="http://schemas.openxmlformats.org/officeDocument/2006/relationships" xmlns:p="http://schemas.openxmlformats.org/presentationml/2006/main">
  <p:tag name="AS_UNIQUEID" val="583"/>
</p:tagLst>
</file>

<file path=ppt/tags/tag247.xml><?xml version="1.0" encoding="utf-8"?>
<p:tagLst xmlns:a="http://schemas.openxmlformats.org/drawingml/2006/main" xmlns:r="http://schemas.openxmlformats.org/officeDocument/2006/relationships" xmlns:p="http://schemas.openxmlformats.org/presentationml/2006/main">
  <p:tag name="AS_UNIQUEID" val="584"/>
</p:tagLst>
</file>

<file path=ppt/tags/tag248.xml><?xml version="1.0" encoding="utf-8"?>
<p:tagLst xmlns:a="http://schemas.openxmlformats.org/drawingml/2006/main" xmlns:r="http://schemas.openxmlformats.org/officeDocument/2006/relationships" xmlns:p="http://schemas.openxmlformats.org/presentationml/2006/main">
  <p:tag name="AS_UNIQUEID" val="585"/>
</p:tagLst>
</file>

<file path=ppt/tags/tag249.xml><?xml version="1.0" encoding="utf-8"?>
<p:tagLst xmlns:a="http://schemas.openxmlformats.org/drawingml/2006/main" xmlns:r="http://schemas.openxmlformats.org/officeDocument/2006/relationships" xmlns:p="http://schemas.openxmlformats.org/presentationml/2006/main">
  <p:tag name="AS_UNIQUEID" val="586"/>
</p:tagLst>
</file>

<file path=ppt/tags/tag25.xml><?xml version="1.0" encoding="utf-8"?>
<p:tagLst xmlns:a="http://schemas.openxmlformats.org/drawingml/2006/main" xmlns:r="http://schemas.openxmlformats.org/officeDocument/2006/relationships" xmlns:p="http://schemas.openxmlformats.org/presentationml/2006/main">
  <p:tag name="AS_UNIQUEID" val="158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AS_UNIQUEID" val="588"/>
</p:tagLst>
</file>

<file path=ppt/tags/tag251.xml><?xml version="1.0" encoding="utf-8"?>
<p:tagLst xmlns:a="http://schemas.openxmlformats.org/drawingml/2006/main" xmlns:r="http://schemas.openxmlformats.org/officeDocument/2006/relationships" xmlns:p="http://schemas.openxmlformats.org/presentationml/2006/main">
  <p:tag name="AS_UNIQUEID" val="589"/>
</p:tagLst>
</file>

<file path=ppt/tags/tag252.xml><?xml version="1.0" encoding="utf-8"?>
<p:tagLst xmlns:a="http://schemas.openxmlformats.org/drawingml/2006/main" xmlns:r="http://schemas.openxmlformats.org/officeDocument/2006/relationships" xmlns:p="http://schemas.openxmlformats.org/presentationml/2006/main">
  <p:tag name="AS_UNIQUEID" val="590"/>
</p:tagLst>
</file>

<file path=ppt/tags/tag253.xml><?xml version="1.0" encoding="utf-8"?>
<p:tagLst xmlns:a="http://schemas.openxmlformats.org/drawingml/2006/main" xmlns:r="http://schemas.openxmlformats.org/officeDocument/2006/relationships" xmlns:p="http://schemas.openxmlformats.org/presentationml/2006/main">
  <p:tag name="AS_UNIQUEID" val="591"/>
</p:tagLst>
</file>

<file path=ppt/tags/tag254.xml><?xml version="1.0" encoding="utf-8"?>
<p:tagLst xmlns:a="http://schemas.openxmlformats.org/drawingml/2006/main" xmlns:r="http://schemas.openxmlformats.org/officeDocument/2006/relationships" xmlns:p="http://schemas.openxmlformats.org/presentationml/2006/main">
  <p:tag name="AS_UNIQUEID" val="593"/>
</p:tagLst>
</file>

<file path=ppt/tags/tag255.xml><?xml version="1.0" encoding="utf-8"?>
<p:tagLst xmlns:a="http://schemas.openxmlformats.org/drawingml/2006/main" xmlns:r="http://schemas.openxmlformats.org/officeDocument/2006/relationships" xmlns:p="http://schemas.openxmlformats.org/presentationml/2006/main">
  <p:tag name="AS_UNIQUEID" val="594"/>
</p:tagLst>
</file>

<file path=ppt/tags/tag256.xml><?xml version="1.0" encoding="utf-8"?>
<p:tagLst xmlns:a="http://schemas.openxmlformats.org/drawingml/2006/main" xmlns:r="http://schemas.openxmlformats.org/officeDocument/2006/relationships" xmlns:p="http://schemas.openxmlformats.org/presentationml/2006/main">
  <p:tag name="AS_UNIQUEID" val="595"/>
</p:tagLst>
</file>

<file path=ppt/tags/tag257.xml><?xml version="1.0" encoding="utf-8"?>
<p:tagLst xmlns:a="http://schemas.openxmlformats.org/drawingml/2006/main" xmlns:r="http://schemas.openxmlformats.org/officeDocument/2006/relationships" xmlns:p="http://schemas.openxmlformats.org/presentationml/2006/main">
  <p:tag name="AS_UNIQUEID" val="596"/>
</p:tagLst>
</file>

<file path=ppt/tags/tag258.xml><?xml version="1.0" encoding="utf-8"?>
<p:tagLst xmlns:a="http://schemas.openxmlformats.org/drawingml/2006/main" xmlns:r="http://schemas.openxmlformats.org/officeDocument/2006/relationships" xmlns:p="http://schemas.openxmlformats.org/presentationml/2006/main">
  <p:tag name="AS_UNIQUEID" val="598"/>
</p:tagLst>
</file>

<file path=ppt/tags/tag259.xml><?xml version="1.0" encoding="utf-8"?>
<p:tagLst xmlns:a="http://schemas.openxmlformats.org/drawingml/2006/main" xmlns:r="http://schemas.openxmlformats.org/officeDocument/2006/relationships" xmlns:p="http://schemas.openxmlformats.org/presentationml/2006/main">
  <p:tag name="AS_UNIQUEID" val="599"/>
</p:tagLst>
</file>

<file path=ppt/tags/tag26.xml><?xml version="1.0" encoding="utf-8"?>
<p:tagLst xmlns:a="http://schemas.openxmlformats.org/drawingml/2006/main" xmlns:r="http://schemas.openxmlformats.org/officeDocument/2006/relationships" xmlns:p="http://schemas.openxmlformats.org/presentationml/2006/main">
  <p:tag name="AS_UNIQUEID" val="158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AS_UNIQUEID" val="600"/>
</p:tagLst>
</file>

<file path=ppt/tags/tag261.xml><?xml version="1.0" encoding="utf-8"?>
<p:tagLst xmlns:a="http://schemas.openxmlformats.org/drawingml/2006/main" xmlns:r="http://schemas.openxmlformats.org/officeDocument/2006/relationships" xmlns:p="http://schemas.openxmlformats.org/presentationml/2006/main">
  <p:tag name="AS_UNIQUEID" val="601"/>
</p:tagLst>
</file>

<file path=ppt/tags/tag262.xml><?xml version="1.0" encoding="utf-8"?>
<p:tagLst xmlns:a="http://schemas.openxmlformats.org/drawingml/2006/main" xmlns:r="http://schemas.openxmlformats.org/officeDocument/2006/relationships" xmlns:p="http://schemas.openxmlformats.org/presentationml/2006/main">
  <p:tag name="AS_UNIQUEID" val="603"/>
</p:tagLst>
</file>

<file path=ppt/tags/tag263.xml><?xml version="1.0" encoding="utf-8"?>
<p:tagLst xmlns:a="http://schemas.openxmlformats.org/drawingml/2006/main" xmlns:r="http://schemas.openxmlformats.org/officeDocument/2006/relationships" xmlns:p="http://schemas.openxmlformats.org/presentationml/2006/main">
  <p:tag name="AS_UNIQUEID" val="604"/>
</p:tagLst>
</file>

<file path=ppt/tags/tag264.xml><?xml version="1.0" encoding="utf-8"?>
<p:tagLst xmlns:a="http://schemas.openxmlformats.org/drawingml/2006/main" xmlns:r="http://schemas.openxmlformats.org/officeDocument/2006/relationships" xmlns:p="http://schemas.openxmlformats.org/presentationml/2006/main">
  <p:tag name="AS_UNIQUEID" val="605"/>
</p:tagLst>
</file>

<file path=ppt/tags/tag265.xml><?xml version="1.0" encoding="utf-8"?>
<p:tagLst xmlns:a="http://schemas.openxmlformats.org/drawingml/2006/main" xmlns:r="http://schemas.openxmlformats.org/officeDocument/2006/relationships" xmlns:p="http://schemas.openxmlformats.org/presentationml/2006/main">
  <p:tag name="AS_UNIQUEID" val="606"/>
</p:tagLst>
</file>

<file path=ppt/tags/tag266.xml><?xml version="1.0" encoding="utf-8"?>
<p:tagLst xmlns:a="http://schemas.openxmlformats.org/drawingml/2006/main" xmlns:r="http://schemas.openxmlformats.org/officeDocument/2006/relationships" xmlns:p="http://schemas.openxmlformats.org/presentationml/2006/main">
  <p:tag name="AS_UNIQUEID" val="608"/>
</p:tagLst>
</file>

<file path=ppt/tags/tag267.xml><?xml version="1.0" encoding="utf-8"?>
<p:tagLst xmlns:a="http://schemas.openxmlformats.org/drawingml/2006/main" xmlns:r="http://schemas.openxmlformats.org/officeDocument/2006/relationships" xmlns:p="http://schemas.openxmlformats.org/presentationml/2006/main">
  <p:tag name="AS_UNIQUEID" val="609"/>
</p:tagLst>
</file>

<file path=ppt/tags/tag268.xml><?xml version="1.0" encoding="utf-8"?>
<p:tagLst xmlns:a="http://schemas.openxmlformats.org/drawingml/2006/main" xmlns:r="http://schemas.openxmlformats.org/officeDocument/2006/relationships" xmlns:p="http://schemas.openxmlformats.org/presentationml/2006/main">
  <p:tag name="AS_UNIQUEID" val="610"/>
</p:tagLst>
</file>

<file path=ppt/tags/tag269.xml><?xml version="1.0" encoding="utf-8"?>
<p:tagLst xmlns:a="http://schemas.openxmlformats.org/drawingml/2006/main" xmlns:r="http://schemas.openxmlformats.org/officeDocument/2006/relationships" xmlns:p="http://schemas.openxmlformats.org/presentationml/2006/main">
  <p:tag name="AS_UNIQUEID" val="611"/>
</p:tagLst>
</file>

<file path=ppt/tags/tag27.xml><?xml version="1.0" encoding="utf-8"?>
<p:tagLst xmlns:a="http://schemas.openxmlformats.org/drawingml/2006/main" xmlns:r="http://schemas.openxmlformats.org/officeDocument/2006/relationships" xmlns:p="http://schemas.openxmlformats.org/presentationml/2006/main">
  <p:tag name="AS_UNIQUEID" val="158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AS_UNIQUEID" val="613"/>
</p:tagLst>
</file>

<file path=ppt/tags/tag271.xml><?xml version="1.0" encoding="utf-8"?>
<p:tagLst xmlns:a="http://schemas.openxmlformats.org/drawingml/2006/main" xmlns:r="http://schemas.openxmlformats.org/officeDocument/2006/relationships" xmlns:p="http://schemas.openxmlformats.org/presentationml/2006/main">
  <p:tag name="AS_UNIQUEID" val="614"/>
</p:tagLst>
</file>

<file path=ppt/tags/tag272.xml><?xml version="1.0" encoding="utf-8"?>
<p:tagLst xmlns:a="http://schemas.openxmlformats.org/drawingml/2006/main" xmlns:r="http://schemas.openxmlformats.org/officeDocument/2006/relationships" xmlns:p="http://schemas.openxmlformats.org/presentationml/2006/main">
  <p:tag name="AS_UNIQUEID" val="615"/>
</p:tagLst>
</file>

<file path=ppt/tags/tag273.xml><?xml version="1.0" encoding="utf-8"?>
<p:tagLst xmlns:a="http://schemas.openxmlformats.org/drawingml/2006/main" xmlns:r="http://schemas.openxmlformats.org/officeDocument/2006/relationships" xmlns:p="http://schemas.openxmlformats.org/presentationml/2006/main">
  <p:tag name="AS_UNIQUEID" val="616"/>
</p:tagLst>
</file>

<file path=ppt/tags/tag274.xml><?xml version="1.0" encoding="utf-8"?>
<p:tagLst xmlns:a="http://schemas.openxmlformats.org/drawingml/2006/main" xmlns:r="http://schemas.openxmlformats.org/officeDocument/2006/relationships" xmlns:p="http://schemas.openxmlformats.org/presentationml/2006/main">
  <p:tag name="AS_UNIQUEID" val="618"/>
</p:tagLst>
</file>

<file path=ppt/tags/tag275.xml><?xml version="1.0" encoding="utf-8"?>
<p:tagLst xmlns:a="http://schemas.openxmlformats.org/drawingml/2006/main" xmlns:r="http://schemas.openxmlformats.org/officeDocument/2006/relationships" xmlns:p="http://schemas.openxmlformats.org/presentationml/2006/main">
  <p:tag name="AS_UNIQUEID" val="619"/>
</p:tagLst>
</file>

<file path=ppt/tags/tag276.xml><?xml version="1.0" encoding="utf-8"?>
<p:tagLst xmlns:a="http://schemas.openxmlformats.org/drawingml/2006/main" xmlns:r="http://schemas.openxmlformats.org/officeDocument/2006/relationships" xmlns:p="http://schemas.openxmlformats.org/presentationml/2006/main">
  <p:tag name="AS_UNIQUEID" val="620"/>
</p:tagLst>
</file>

<file path=ppt/tags/tag277.xml><?xml version="1.0" encoding="utf-8"?>
<p:tagLst xmlns:a="http://schemas.openxmlformats.org/drawingml/2006/main" xmlns:r="http://schemas.openxmlformats.org/officeDocument/2006/relationships" xmlns:p="http://schemas.openxmlformats.org/presentationml/2006/main">
  <p:tag name="AS_UNIQUEID" val="621"/>
</p:tagLst>
</file>

<file path=ppt/tags/tag278.xml><?xml version="1.0" encoding="utf-8"?>
<p:tagLst xmlns:a="http://schemas.openxmlformats.org/drawingml/2006/main" xmlns:r="http://schemas.openxmlformats.org/officeDocument/2006/relationships" xmlns:p="http://schemas.openxmlformats.org/presentationml/2006/main">
  <p:tag name="AS_UNIQUEID" val="623"/>
</p:tagLst>
</file>

<file path=ppt/tags/tag279.xml><?xml version="1.0" encoding="utf-8"?>
<p:tagLst xmlns:a="http://schemas.openxmlformats.org/drawingml/2006/main" xmlns:r="http://schemas.openxmlformats.org/officeDocument/2006/relationships" xmlns:p="http://schemas.openxmlformats.org/presentationml/2006/main">
  <p:tag name="AS_UNIQUEID" val="624"/>
</p:tagLst>
</file>

<file path=ppt/tags/tag28.xml><?xml version="1.0" encoding="utf-8"?>
<p:tagLst xmlns:a="http://schemas.openxmlformats.org/drawingml/2006/main" xmlns:r="http://schemas.openxmlformats.org/officeDocument/2006/relationships" xmlns:p="http://schemas.openxmlformats.org/presentationml/2006/main">
  <p:tag name="AS_UNIQUEID" val="158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AS_UNIQUEID" val="625"/>
</p:tagLst>
</file>

<file path=ppt/tags/tag281.xml><?xml version="1.0" encoding="utf-8"?>
<p:tagLst xmlns:a="http://schemas.openxmlformats.org/drawingml/2006/main" xmlns:r="http://schemas.openxmlformats.org/officeDocument/2006/relationships" xmlns:p="http://schemas.openxmlformats.org/presentationml/2006/main">
  <p:tag name="AS_UNIQUEID" val="626"/>
</p:tagLst>
</file>

<file path=ppt/tags/tag282.xml><?xml version="1.0" encoding="utf-8"?>
<p:tagLst xmlns:a="http://schemas.openxmlformats.org/drawingml/2006/main" xmlns:r="http://schemas.openxmlformats.org/officeDocument/2006/relationships" xmlns:p="http://schemas.openxmlformats.org/presentationml/2006/main">
  <p:tag name="AS_UNIQUEID" val="628"/>
</p:tagLst>
</file>

<file path=ppt/tags/tag283.xml><?xml version="1.0" encoding="utf-8"?>
<p:tagLst xmlns:a="http://schemas.openxmlformats.org/drawingml/2006/main" xmlns:r="http://schemas.openxmlformats.org/officeDocument/2006/relationships" xmlns:p="http://schemas.openxmlformats.org/presentationml/2006/main">
  <p:tag name="AS_UNIQUEID" val="629"/>
</p:tagLst>
</file>

<file path=ppt/tags/tag284.xml><?xml version="1.0" encoding="utf-8"?>
<p:tagLst xmlns:a="http://schemas.openxmlformats.org/drawingml/2006/main" xmlns:r="http://schemas.openxmlformats.org/officeDocument/2006/relationships" xmlns:p="http://schemas.openxmlformats.org/presentationml/2006/main">
  <p:tag name="AS_UNIQUEID" val="630"/>
</p:tagLst>
</file>

<file path=ppt/tags/tag285.xml><?xml version="1.0" encoding="utf-8"?>
<p:tagLst xmlns:a="http://schemas.openxmlformats.org/drawingml/2006/main" xmlns:r="http://schemas.openxmlformats.org/officeDocument/2006/relationships" xmlns:p="http://schemas.openxmlformats.org/presentationml/2006/main">
  <p:tag name="AS_UNIQUEID" val="631"/>
</p:tagLst>
</file>

<file path=ppt/tags/tag286.xml><?xml version="1.0" encoding="utf-8"?>
<p:tagLst xmlns:a="http://schemas.openxmlformats.org/drawingml/2006/main" xmlns:r="http://schemas.openxmlformats.org/officeDocument/2006/relationships" xmlns:p="http://schemas.openxmlformats.org/presentationml/2006/main">
  <p:tag name="AS_UNIQUEID" val="633"/>
</p:tagLst>
</file>

<file path=ppt/tags/tag287.xml><?xml version="1.0" encoding="utf-8"?>
<p:tagLst xmlns:a="http://schemas.openxmlformats.org/drawingml/2006/main" xmlns:r="http://schemas.openxmlformats.org/officeDocument/2006/relationships" xmlns:p="http://schemas.openxmlformats.org/presentationml/2006/main">
  <p:tag name="AS_UNIQUEID" val="634"/>
</p:tagLst>
</file>

<file path=ppt/tags/tag288.xml><?xml version="1.0" encoding="utf-8"?>
<p:tagLst xmlns:a="http://schemas.openxmlformats.org/drawingml/2006/main" xmlns:r="http://schemas.openxmlformats.org/officeDocument/2006/relationships" xmlns:p="http://schemas.openxmlformats.org/presentationml/2006/main">
  <p:tag name="AS_UNIQUEID" val="635"/>
</p:tagLst>
</file>

<file path=ppt/tags/tag289.xml><?xml version="1.0" encoding="utf-8"?>
<p:tagLst xmlns:a="http://schemas.openxmlformats.org/drawingml/2006/main" xmlns:r="http://schemas.openxmlformats.org/officeDocument/2006/relationships" xmlns:p="http://schemas.openxmlformats.org/presentationml/2006/main">
  <p:tag name="AS_UNIQUEID" val="636"/>
</p:tagLst>
</file>

<file path=ppt/tags/tag29.xml><?xml version="1.0" encoding="utf-8"?>
<p:tagLst xmlns:a="http://schemas.openxmlformats.org/drawingml/2006/main" xmlns:r="http://schemas.openxmlformats.org/officeDocument/2006/relationships" xmlns:p="http://schemas.openxmlformats.org/presentationml/2006/main">
  <p:tag name="AS_UNIQUEID" val="158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AS_UNIQUEID" val="1702"/>
</p:tagLst>
</file>

<file path=ppt/tags/tag291.xml><?xml version="1.0" encoding="utf-8"?>
<p:tagLst xmlns:a="http://schemas.openxmlformats.org/drawingml/2006/main" xmlns:r="http://schemas.openxmlformats.org/officeDocument/2006/relationships" xmlns:p="http://schemas.openxmlformats.org/presentationml/2006/main">
  <p:tag name="AS_UNIQUEID" val="1703"/>
</p:tagLst>
</file>

<file path=ppt/tags/tag292.xml><?xml version="1.0" encoding="utf-8"?>
<p:tagLst xmlns:a="http://schemas.openxmlformats.org/drawingml/2006/main" xmlns:r="http://schemas.openxmlformats.org/officeDocument/2006/relationships" xmlns:p="http://schemas.openxmlformats.org/presentationml/2006/main">
  <p:tag name="AS_UNIQUEID" val="1704"/>
</p:tagLst>
</file>

<file path=ppt/tags/tag293.xml><?xml version="1.0" encoding="utf-8"?>
<p:tagLst xmlns:a="http://schemas.openxmlformats.org/drawingml/2006/main" xmlns:r="http://schemas.openxmlformats.org/officeDocument/2006/relationships" xmlns:p="http://schemas.openxmlformats.org/presentationml/2006/main">
  <p:tag name="AS_UNIQUEID" val="1705"/>
</p:tagLst>
</file>

<file path=ppt/tags/tag294.xml><?xml version="1.0" encoding="utf-8"?>
<p:tagLst xmlns:a="http://schemas.openxmlformats.org/drawingml/2006/main" xmlns:r="http://schemas.openxmlformats.org/officeDocument/2006/relationships" xmlns:p="http://schemas.openxmlformats.org/presentationml/2006/main">
  <p:tag name="AS_UNIQUEID" val="1706"/>
</p:tagLst>
</file>

<file path=ppt/tags/tag295.xml><?xml version="1.0" encoding="utf-8"?>
<p:tagLst xmlns:a="http://schemas.openxmlformats.org/drawingml/2006/main" xmlns:r="http://schemas.openxmlformats.org/officeDocument/2006/relationships" xmlns:p="http://schemas.openxmlformats.org/presentationml/2006/main">
  <p:tag name="AS_UNIQUEID" val="1707"/>
</p:tagLst>
</file>

<file path=ppt/tags/tag296.xml><?xml version="1.0" encoding="utf-8"?>
<p:tagLst xmlns:a="http://schemas.openxmlformats.org/drawingml/2006/main" xmlns:r="http://schemas.openxmlformats.org/officeDocument/2006/relationships" xmlns:p="http://schemas.openxmlformats.org/presentationml/2006/main">
  <p:tag name="AS_UNIQUEID" val="1709"/>
</p:tagLst>
</file>

<file path=ppt/tags/tag297.xml><?xml version="1.0" encoding="utf-8"?>
<p:tagLst xmlns:a="http://schemas.openxmlformats.org/drawingml/2006/main" xmlns:r="http://schemas.openxmlformats.org/officeDocument/2006/relationships" xmlns:p="http://schemas.openxmlformats.org/presentationml/2006/main">
  <p:tag name="AS_UNIQUEID" val="1710"/>
</p:tagLst>
</file>

<file path=ppt/tags/tag298.xml><?xml version="1.0" encoding="utf-8"?>
<p:tagLst xmlns:a="http://schemas.openxmlformats.org/drawingml/2006/main" xmlns:r="http://schemas.openxmlformats.org/officeDocument/2006/relationships" xmlns:p="http://schemas.openxmlformats.org/presentationml/2006/main">
  <p:tag name="AS_UNIQUEID" val="1711"/>
</p:tagLst>
</file>

<file path=ppt/tags/tag299.xml><?xml version="1.0" encoding="utf-8"?>
<p:tagLst xmlns:a="http://schemas.openxmlformats.org/drawingml/2006/main" xmlns:r="http://schemas.openxmlformats.org/officeDocument/2006/relationships" xmlns:p="http://schemas.openxmlformats.org/presentationml/2006/main">
  <p:tag name="AS_UNIQUEID" val="1712"/>
</p:tagLst>
</file>

<file path=ppt/tags/tag3.xml><?xml version="1.0" encoding="utf-8"?>
<p:tagLst xmlns:a="http://schemas.openxmlformats.org/drawingml/2006/main" xmlns:r="http://schemas.openxmlformats.org/officeDocument/2006/relationships" xmlns:p="http://schemas.openxmlformats.org/presentationml/2006/main">
  <p:tag name="AS_UNIQUEID" val="1630"/>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AS_UNIQUEID" val="158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AS_UNIQUEID" val="718"/>
</p:tagLst>
</file>

<file path=ppt/tags/tag301.xml><?xml version="1.0" encoding="utf-8"?>
<p:tagLst xmlns:a="http://schemas.openxmlformats.org/drawingml/2006/main" xmlns:r="http://schemas.openxmlformats.org/officeDocument/2006/relationships" xmlns:p="http://schemas.openxmlformats.org/presentationml/2006/main">
  <p:tag name="AS_UNIQUEID" val="720"/>
</p:tagLst>
</file>

<file path=ppt/tags/tag302.xml><?xml version="1.0" encoding="utf-8"?>
<p:tagLst xmlns:a="http://schemas.openxmlformats.org/drawingml/2006/main" xmlns:r="http://schemas.openxmlformats.org/officeDocument/2006/relationships" xmlns:p="http://schemas.openxmlformats.org/presentationml/2006/main">
  <p:tag name="AS_UNIQUEID" val="721"/>
</p:tagLst>
</file>

<file path=ppt/tags/tag303.xml><?xml version="1.0" encoding="utf-8"?>
<p:tagLst xmlns:a="http://schemas.openxmlformats.org/drawingml/2006/main" xmlns:r="http://schemas.openxmlformats.org/officeDocument/2006/relationships" xmlns:p="http://schemas.openxmlformats.org/presentationml/2006/main">
  <p:tag name="AS_UNIQUEID" val="722"/>
</p:tagLst>
</file>

<file path=ppt/tags/tag304.xml><?xml version="1.0" encoding="utf-8"?>
<p:tagLst xmlns:a="http://schemas.openxmlformats.org/drawingml/2006/main" xmlns:r="http://schemas.openxmlformats.org/officeDocument/2006/relationships" xmlns:p="http://schemas.openxmlformats.org/presentationml/2006/main">
  <p:tag name="AS_UNIQUEID" val="715"/>
</p:tagLst>
</file>

<file path=ppt/tags/tag305.xml><?xml version="1.0" encoding="utf-8"?>
<p:tagLst xmlns:a="http://schemas.openxmlformats.org/drawingml/2006/main" xmlns:r="http://schemas.openxmlformats.org/officeDocument/2006/relationships" xmlns:p="http://schemas.openxmlformats.org/presentationml/2006/main">
  <p:tag name="AS_UNIQUEID" val="716"/>
</p:tagLst>
</file>

<file path=ppt/tags/tag306.xml><?xml version="1.0" encoding="utf-8"?>
<p:tagLst xmlns:a="http://schemas.openxmlformats.org/drawingml/2006/main" xmlns:r="http://schemas.openxmlformats.org/officeDocument/2006/relationships" xmlns:p="http://schemas.openxmlformats.org/presentationml/2006/main">
  <p:tag name="AS_UNIQUEID" val="1720"/>
</p:tagLst>
</file>

<file path=ppt/tags/tag307.xml><?xml version="1.0" encoding="utf-8"?>
<p:tagLst xmlns:a="http://schemas.openxmlformats.org/drawingml/2006/main" xmlns:r="http://schemas.openxmlformats.org/officeDocument/2006/relationships" xmlns:p="http://schemas.openxmlformats.org/presentationml/2006/main">
  <p:tag name="AS_UNIQUEID" val="1721"/>
</p:tagLst>
</file>

<file path=ppt/tags/tag308.xml><?xml version="1.0" encoding="utf-8"?>
<p:tagLst xmlns:a="http://schemas.openxmlformats.org/drawingml/2006/main" xmlns:r="http://schemas.openxmlformats.org/officeDocument/2006/relationships" xmlns:p="http://schemas.openxmlformats.org/presentationml/2006/main">
  <p:tag name="AS_UNIQUEID" val="1716"/>
</p:tagLst>
</file>

<file path=ppt/tags/tag309.xml><?xml version="1.0" encoding="utf-8"?>
<p:tagLst xmlns:a="http://schemas.openxmlformats.org/drawingml/2006/main" xmlns:r="http://schemas.openxmlformats.org/officeDocument/2006/relationships" xmlns:p="http://schemas.openxmlformats.org/presentationml/2006/main">
  <p:tag name="AS_UNIQUEID" val="1717"/>
</p:tagLst>
</file>

<file path=ppt/tags/tag31.xml><?xml version="1.0" encoding="utf-8"?>
<p:tagLst xmlns:a="http://schemas.openxmlformats.org/drawingml/2006/main" xmlns:r="http://schemas.openxmlformats.org/officeDocument/2006/relationships" xmlns:p="http://schemas.openxmlformats.org/presentationml/2006/main">
  <p:tag name="AS_UNIQUEID" val="159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AS_UNIQUEID" val="1718"/>
</p:tagLst>
</file>

<file path=ppt/tags/tag311.xml><?xml version="1.0" encoding="utf-8"?>
<p:tagLst xmlns:a="http://schemas.openxmlformats.org/drawingml/2006/main" xmlns:r="http://schemas.openxmlformats.org/officeDocument/2006/relationships" xmlns:p="http://schemas.openxmlformats.org/presentationml/2006/main">
  <p:tag name="AS_UNIQUEID" val="1727"/>
</p:tagLst>
</file>

<file path=ppt/tags/tag312.xml><?xml version="1.0" encoding="utf-8"?>
<p:tagLst xmlns:a="http://schemas.openxmlformats.org/drawingml/2006/main" xmlns:r="http://schemas.openxmlformats.org/officeDocument/2006/relationships" xmlns:p="http://schemas.openxmlformats.org/presentationml/2006/main">
  <p:tag name="AS_UNIQUEID" val="1728"/>
</p:tagLst>
</file>

<file path=ppt/tags/tag313.xml><?xml version="1.0" encoding="utf-8"?>
<p:tagLst xmlns:a="http://schemas.openxmlformats.org/drawingml/2006/main" xmlns:r="http://schemas.openxmlformats.org/officeDocument/2006/relationships" xmlns:p="http://schemas.openxmlformats.org/presentationml/2006/main">
  <p:tag name="AS_UNIQUEID" val="1731"/>
</p:tagLst>
</file>

<file path=ppt/tags/tag314.xml><?xml version="1.0" encoding="utf-8"?>
<p:tagLst xmlns:a="http://schemas.openxmlformats.org/drawingml/2006/main" xmlns:r="http://schemas.openxmlformats.org/officeDocument/2006/relationships" xmlns:p="http://schemas.openxmlformats.org/presentationml/2006/main">
  <p:tag name="AS_UNIQUEID" val="1732"/>
</p:tagLst>
</file>

<file path=ppt/tags/tag315.xml><?xml version="1.0" encoding="utf-8"?>
<p:tagLst xmlns:a="http://schemas.openxmlformats.org/drawingml/2006/main" xmlns:r="http://schemas.openxmlformats.org/officeDocument/2006/relationships" xmlns:p="http://schemas.openxmlformats.org/presentationml/2006/main">
  <p:tag name="AS_UNIQUEID" val="1729"/>
</p:tagLst>
</file>

<file path=ppt/tags/tag316.xml><?xml version="1.0" encoding="utf-8"?>
<p:tagLst xmlns:a="http://schemas.openxmlformats.org/drawingml/2006/main" xmlns:r="http://schemas.openxmlformats.org/officeDocument/2006/relationships" xmlns:p="http://schemas.openxmlformats.org/presentationml/2006/main">
  <p:tag name="AS_UNIQUEID" val="1730"/>
</p:tagLst>
</file>

<file path=ppt/tags/tag317.xml><?xml version="1.0" encoding="utf-8"?>
<p:tagLst xmlns:a="http://schemas.openxmlformats.org/drawingml/2006/main" xmlns:r="http://schemas.openxmlformats.org/officeDocument/2006/relationships" xmlns:p="http://schemas.openxmlformats.org/presentationml/2006/main">
  <p:tag name="AS_UNIQUEID" val="1723"/>
</p:tagLst>
</file>

<file path=ppt/tags/tag318.xml><?xml version="1.0" encoding="utf-8"?>
<p:tagLst xmlns:a="http://schemas.openxmlformats.org/drawingml/2006/main" xmlns:r="http://schemas.openxmlformats.org/officeDocument/2006/relationships" xmlns:p="http://schemas.openxmlformats.org/presentationml/2006/main">
  <p:tag name="AS_UNIQUEID" val="1724"/>
</p:tagLst>
</file>

<file path=ppt/tags/tag319.xml><?xml version="1.0" encoding="utf-8"?>
<p:tagLst xmlns:a="http://schemas.openxmlformats.org/drawingml/2006/main" xmlns:r="http://schemas.openxmlformats.org/officeDocument/2006/relationships" xmlns:p="http://schemas.openxmlformats.org/presentationml/2006/main">
  <p:tag name="AS_UNIQUEID" val="1725"/>
</p:tagLst>
</file>

<file path=ppt/tags/tag32.xml><?xml version="1.0" encoding="utf-8"?>
<p:tagLst xmlns:a="http://schemas.openxmlformats.org/drawingml/2006/main" xmlns:r="http://schemas.openxmlformats.org/officeDocument/2006/relationships" xmlns:p="http://schemas.openxmlformats.org/presentationml/2006/main">
  <p:tag name="AS_UNIQUEID" val="159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AS_UNIQUEID" val="1738"/>
</p:tagLst>
</file>

<file path=ppt/tags/tag321.xml><?xml version="1.0" encoding="utf-8"?>
<p:tagLst xmlns:a="http://schemas.openxmlformats.org/drawingml/2006/main" xmlns:r="http://schemas.openxmlformats.org/officeDocument/2006/relationships" xmlns:p="http://schemas.openxmlformats.org/presentationml/2006/main">
  <p:tag name="AS_UNIQUEID" val="1739"/>
</p:tagLst>
</file>

<file path=ppt/tags/tag322.xml><?xml version="1.0" encoding="utf-8"?>
<p:tagLst xmlns:a="http://schemas.openxmlformats.org/drawingml/2006/main" xmlns:r="http://schemas.openxmlformats.org/officeDocument/2006/relationships" xmlns:p="http://schemas.openxmlformats.org/presentationml/2006/main">
  <p:tag name="AS_UNIQUEID" val="1742"/>
</p:tagLst>
</file>

<file path=ppt/tags/tag323.xml><?xml version="1.0" encoding="utf-8"?>
<p:tagLst xmlns:a="http://schemas.openxmlformats.org/drawingml/2006/main" xmlns:r="http://schemas.openxmlformats.org/officeDocument/2006/relationships" xmlns:p="http://schemas.openxmlformats.org/presentationml/2006/main">
  <p:tag name="AS_UNIQUEID" val="1743"/>
</p:tagLst>
</file>

<file path=ppt/tags/tag324.xml><?xml version="1.0" encoding="utf-8"?>
<p:tagLst xmlns:a="http://schemas.openxmlformats.org/drawingml/2006/main" xmlns:r="http://schemas.openxmlformats.org/officeDocument/2006/relationships" xmlns:p="http://schemas.openxmlformats.org/presentationml/2006/main">
  <p:tag name="AS_UNIQUEID" val="1740"/>
</p:tagLst>
</file>

<file path=ppt/tags/tag325.xml><?xml version="1.0" encoding="utf-8"?>
<p:tagLst xmlns:a="http://schemas.openxmlformats.org/drawingml/2006/main" xmlns:r="http://schemas.openxmlformats.org/officeDocument/2006/relationships" xmlns:p="http://schemas.openxmlformats.org/presentationml/2006/main">
  <p:tag name="AS_UNIQUEID" val="1741"/>
</p:tagLst>
</file>

<file path=ppt/tags/tag326.xml><?xml version="1.0" encoding="utf-8"?>
<p:tagLst xmlns:a="http://schemas.openxmlformats.org/drawingml/2006/main" xmlns:r="http://schemas.openxmlformats.org/officeDocument/2006/relationships" xmlns:p="http://schemas.openxmlformats.org/presentationml/2006/main">
  <p:tag name="AS_UNIQUEID" val="1734"/>
</p:tagLst>
</file>

<file path=ppt/tags/tag327.xml><?xml version="1.0" encoding="utf-8"?>
<p:tagLst xmlns:a="http://schemas.openxmlformats.org/drawingml/2006/main" xmlns:r="http://schemas.openxmlformats.org/officeDocument/2006/relationships" xmlns:p="http://schemas.openxmlformats.org/presentationml/2006/main">
  <p:tag name="AS_UNIQUEID" val="1735"/>
</p:tagLst>
</file>

<file path=ppt/tags/tag328.xml><?xml version="1.0" encoding="utf-8"?>
<p:tagLst xmlns:a="http://schemas.openxmlformats.org/drawingml/2006/main" xmlns:r="http://schemas.openxmlformats.org/officeDocument/2006/relationships" xmlns:p="http://schemas.openxmlformats.org/presentationml/2006/main">
  <p:tag name="AS_UNIQUEID" val="1736"/>
</p:tagLst>
</file>

<file path=ppt/tags/tag329.xml><?xml version="1.0" encoding="utf-8"?>
<p:tagLst xmlns:a="http://schemas.openxmlformats.org/drawingml/2006/main" xmlns:r="http://schemas.openxmlformats.org/officeDocument/2006/relationships" xmlns:p="http://schemas.openxmlformats.org/presentationml/2006/main">
  <p:tag name="AS_UNIQUEID" val="1749"/>
</p:tagLst>
</file>

<file path=ppt/tags/tag33.xml><?xml version="1.0" encoding="utf-8"?>
<p:tagLst xmlns:a="http://schemas.openxmlformats.org/drawingml/2006/main" xmlns:r="http://schemas.openxmlformats.org/officeDocument/2006/relationships" xmlns:p="http://schemas.openxmlformats.org/presentationml/2006/main">
  <p:tag name="AS_UNIQUEID" val="159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AS_UNIQUEID" val="1750"/>
</p:tagLst>
</file>

<file path=ppt/tags/tag331.xml><?xml version="1.0" encoding="utf-8"?>
<p:tagLst xmlns:a="http://schemas.openxmlformats.org/drawingml/2006/main" xmlns:r="http://schemas.openxmlformats.org/officeDocument/2006/relationships" xmlns:p="http://schemas.openxmlformats.org/presentationml/2006/main">
  <p:tag name="AS_UNIQUEID" val="1753"/>
</p:tagLst>
</file>

<file path=ppt/tags/tag332.xml><?xml version="1.0" encoding="utf-8"?>
<p:tagLst xmlns:a="http://schemas.openxmlformats.org/drawingml/2006/main" xmlns:r="http://schemas.openxmlformats.org/officeDocument/2006/relationships" xmlns:p="http://schemas.openxmlformats.org/presentationml/2006/main">
  <p:tag name="AS_UNIQUEID" val="1754"/>
</p:tagLst>
</file>

<file path=ppt/tags/tag333.xml><?xml version="1.0" encoding="utf-8"?>
<p:tagLst xmlns:a="http://schemas.openxmlformats.org/drawingml/2006/main" xmlns:r="http://schemas.openxmlformats.org/officeDocument/2006/relationships" xmlns:p="http://schemas.openxmlformats.org/presentationml/2006/main">
  <p:tag name="AS_UNIQUEID" val="1751"/>
</p:tagLst>
</file>

<file path=ppt/tags/tag334.xml><?xml version="1.0" encoding="utf-8"?>
<p:tagLst xmlns:a="http://schemas.openxmlformats.org/drawingml/2006/main" xmlns:r="http://schemas.openxmlformats.org/officeDocument/2006/relationships" xmlns:p="http://schemas.openxmlformats.org/presentationml/2006/main">
  <p:tag name="AS_UNIQUEID" val="1752"/>
</p:tagLst>
</file>

<file path=ppt/tags/tag335.xml><?xml version="1.0" encoding="utf-8"?>
<p:tagLst xmlns:a="http://schemas.openxmlformats.org/drawingml/2006/main" xmlns:r="http://schemas.openxmlformats.org/officeDocument/2006/relationships" xmlns:p="http://schemas.openxmlformats.org/presentationml/2006/main">
  <p:tag name="AS_UNIQUEID" val="1745"/>
</p:tagLst>
</file>

<file path=ppt/tags/tag336.xml><?xml version="1.0" encoding="utf-8"?>
<p:tagLst xmlns:a="http://schemas.openxmlformats.org/drawingml/2006/main" xmlns:r="http://schemas.openxmlformats.org/officeDocument/2006/relationships" xmlns:p="http://schemas.openxmlformats.org/presentationml/2006/main">
  <p:tag name="AS_UNIQUEID" val="1746"/>
</p:tagLst>
</file>

<file path=ppt/tags/tag337.xml><?xml version="1.0" encoding="utf-8"?>
<p:tagLst xmlns:a="http://schemas.openxmlformats.org/drawingml/2006/main" xmlns:r="http://schemas.openxmlformats.org/officeDocument/2006/relationships" xmlns:p="http://schemas.openxmlformats.org/presentationml/2006/main">
  <p:tag name="AS_UNIQUEID" val="1747"/>
</p:tagLst>
</file>

<file path=ppt/tags/tag338.xml><?xml version="1.0" encoding="utf-8"?>
<p:tagLst xmlns:a="http://schemas.openxmlformats.org/drawingml/2006/main" xmlns:r="http://schemas.openxmlformats.org/officeDocument/2006/relationships" xmlns:p="http://schemas.openxmlformats.org/presentationml/2006/main">
  <p:tag name="AS_UNIQUEID" val="1760"/>
</p:tagLst>
</file>

<file path=ppt/tags/tag339.xml><?xml version="1.0" encoding="utf-8"?>
<p:tagLst xmlns:a="http://schemas.openxmlformats.org/drawingml/2006/main" xmlns:r="http://schemas.openxmlformats.org/officeDocument/2006/relationships" xmlns:p="http://schemas.openxmlformats.org/presentationml/2006/main">
  <p:tag name="AS_UNIQUEID" val="1761"/>
</p:tagLst>
</file>

<file path=ppt/tags/tag34.xml><?xml version="1.0" encoding="utf-8"?>
<p:tagLst xmlns:a="http://schemas.openxmlformats.org/drawingml/2006/main" xmlns:r="http://schemas.openxmlformats.org/officeDocument/2006/relationships" xmlns:p="http://schemas.openxmlformats.org/presentationml/2006/main">
  <p:tag name="AS_UNIQUEID" val="159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AS_UNIQUEID" val="1764"/>
</p:tagLst>
</file>

<file path=ppt/tags/tag341.xml><?xml version="1.0" encoding="utf-8"?>
<p:tagLst xmlns:a="http://schemas.openxmlformats.org/drawingml/2006/main" xmlns:r="http://schemas.openxmlformats.org/officeDocument/2006/relationships" xmlns:p="http://schemas.openxmlformats.org/presentationml/2006/main">
  <p:tag name="AS_UNIQUEID" val="1765"/>
</p:tagLst>
</file>

<file path=ppt/tags/tag342.xml><?xml version="1.0" encoding="utf-8"?>
<p:tagLst xmlns:a="http://schemas.openxmlformats.org/drawingml/2006/main" xmlns:r="http://schemas.openxmlformats.org/officeDocument/2006/relationships" xmlns:p="http://schemas.openxmlformats.org/presentationml/2006/main">
  <p:tag name="AS_UNIQUEID" val="1762"/>
</p:tagLst>
</file>

<file path=ppt/tags/tag343.xml><?xml version="1.0" encoding="utf-8"?>
<p:tagLst xmlns:a="http://schemas.openxmlformats.org/drawingml/2006/main" xmlns:r="http://schemas.openxmlformats.org/officeDocument/2006/relationships" xmlns:p="http://schemas.openxmlformats.org/presentationml/2006/main">
  <p:tag name="AS_UNIQUEID" val="1763"/>
</p:tagLst>
</file>

<file path=ppt/tags/tag344.xml><?xml version="1.0" encoding="utf-8"?>
<p:tagLst xmlns:a="http://schemas.openxmlformats.org/drawingml/2006/main" xmlns:r="http://schemas.openxmlformats.org/officeDocument/2006/relationships" xmlns:p="http://schemas.openxmlformats.org/presentationml/2006/main">
  <p:tag name="AS_UNIQUEID" val="1756"/>
</p:tagLst>
</file>

<file path=ppt/tags/tag345.xml><?xml version="1.0" encoding="utf-8"?>
<p:tagLst xmlns:a="http://schemas.openxmlformats.org/drawingml/2006/main" xmlns:r="http://schemas.openxmlformats.org/officeDocument/2006/relationships" xmlns:p="http://schemas.openxmlformats.org/presentationml/2006/main">
  <p:tag name="AS_UNIQUEID" val="1757"/>
</p:tagLst>
</file>

<file path=ppt/tags/tag346.xml><?xml version="1.0" encoding="utf-8"?>
<p:tagLst xmlns:a="http://schemas.openxmlformats.org/drawingml/2006/main" xmlns:r="http://schemas.openxmlformats.org/officeDocument/2006/relationships" xmlns:p="http://schemas.openxmlformats.org/presentationml/2006/main">
  <p:tag name="AS_UNIQUEID" val="1758"/>
</p:tagLst>
</file>

<file path=ppt/tags/tag347.xml><?xml version="1.0" encoding="utf-8"?>
<p:tagLst xmlns:a="http://schemas.openxmlformats.org/drawingml/2006/main" xmlns:r="http://schemas.openxmlformats.org/officeDocument/2006/relationships" xmlns:p="http://schemas.openxmlformats.org/presentationml/2006/main">
  <p:tag name="AS_UNIQUEID" val="1771"/>
</p:tagLst>
</file>

<file path=ppt/tags/tag348.xml><?xml version="1.0" encoding="utf-8"?>
<p:tagLst xmlns:a="http://schemas.openxmlformats.org/drawingml/2006/main" xmlns:r="http://schemas.openxmlformats.org/officeDocument/2006/relationships" xmlns:p="http://schemas.openxmlformats.org/presentationml/2006/main">
  <p:tag name="AS_UNIQUEID" val="1772"/>
</p:tagLst>
</file>

<file path=ppt/tags/tag349.xml><?xml version="1.0" encoding="utf-8"?>
<p:tagLst xmlns:a="http://schemas.openxmlformats.org/drawingml/2006/main" xmlns:r="http://schemas.openxmlformats.org/officeDocument/2006/relationships" xmlns:p="http://schemas.openxmlformats.org/presentationml/2006/main">
  <p:tag name="AS_UNIQUEID" val="1775"/>
</p:tagLst>
</file>

<file path=ppt/tags/tag35.xml><?xml version="1.0" encoding="utf-8"?>
<p:tagLst xmlns:a="http://schemas.openxmlformats.org/drawingml/2006/main" xmlns:r="http://schemas.openxmlformats.org/officeDocument/2006/relationships" xmlns:p="http://schemas.openxmlformats.org/presentationml/2006/main">
  <p:tag name="AS_UNIQUEID" val="159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AS_UNIQUEID" val="1776"/>
</p:tagLst>
</file>

<file path=ppt/tags/tag351.xml><?xml version="1.0" encoding="utf-8"?>
<p:tagLst xmlns:a="http://schemas.openxmlformats.org/drawingml/2006/main" xmlns:r="http://schemas.openxmlformats.org/officeDocument/2006/relationships" xmlns:p="http://schemas.openxmlformats.org/presentationml/2006/main">
  <p:tag name="AS_UNIQUEID" val="1773"/>
</p:tagLst>
</file>

<file path=ppt/tags/tag352.xml><?xml version="1.0" encoding="utf-8"?>
<p:tagLst xmlns:a="http://schemas.openxmlformats.org/drawingml/2006/main" xmlns:r="http://schemas.openxmlformats.org/officeDocument/2006/relationships" xmlns:p="http://schemas.openxmlformats.org/presentationml/2006/main">
  <p:tag name="AS_UNIQUEID" val="1774"/>
</p:tagLst>
</file>

<file path=ppt/tags/tag353.xml><?xml version="1.0" encoding="utf-8"?>
<p:tagLst xmlns:a="http://schemas.openxmlformats.org/drawingml/2006/main" xmlns:r="http://schemas.openxmlformats.org/officeDocument/2006/relationships" xmlns:p="http://schemas.openxmlformats.org/presentationml/2006/main">
  <p:tag name="AS_UNIQUEID" val="1767"/>
</p:tagLst>
</file>

<file path=ppt/tags/tag354.xml><?xml version="1.0" encoding="utf-8"?>
<p:tagLst xmlns:a="http://schemas.openxmlformats.org/drawingml/2006/main" xmlns:r="http://schemas.openxmlformats.org/officeDocument/2006/relationships" xmlns:p="http://schemas.openxmlformats.org/presentationml/2006/main">
  <p:tag name="AS_UNIQUEID" val="1768"/>
</p:tagLst>
</file>

<file path=ppt/tags/tag355.xml><?xml version="1.0" encoding="utf-8"?>
<p:tagLst xmlns:a="http://schemas.openxmlformats.org/drawingml/2006/main" xmlns:r="http://schemas.openxmlformats.org/officeDocument/2006/relationships" xmlns:p="http://schemas.openxmlformats.org/presentationml/2006/main">
  <p:tag name="AS_UNIQUEID" val="1769"/>
</p:tagLst>
</file>

<file path=ppt/tags/tag356.xml><?xml version="1.0" encoding="utf-8"?>
<p:tagLst xmlns:a="http://schemas.openxmlformats.org/drawingml/2006/main" xmlns:r="http://schemas.openxmlformats.org/officeDocument/2006/relationships" xmlns:p="http://schemas.openxmlformats.org/presentationml/2006/main">
  <p:tag name="AS_UNIQUEID" val="1782"/>
</p:tagLst>
</file>

<file path=ppt/tags/tag357.xml><?xml version="1.0" encoding="utf-8"?>
<p:tagLst xmlns:a="http://schemas.openxmlformats.org/drawingml/2006/main" xmlns:r="http://schemas.openxmlformats.org/officeDocument/2006/relationships" xmlns:p="http://schemas.openxmlformats.org/presentationml/2006/main">
  <p:tag name="AS_UNIQUEID" val="1783"/>
</p:tagLst>
</file>

<file path=ppt/tags/tag358.xml><?xml version="1.0" encoding="utf-8"?>
<p:tagLst xmlns:a="http://schemas.openxmlformats.org/drawingml/2006/main" xmlns:r="http://schemas.openxmlformats.org/officeDocument/2006/relationships" xmlns:p="http://schemas.openxmlformats.org/presentationml/2006/main">
  <p:tag name="AS_UNIQUEID" val="1786"/>
</p:tagLst>
</file>

<file path=ppt/tags/tag359.xml><?xml version="1.0" encoding="utf-8"?>
<p:tagLst xmlns:a="http://schemas.openxmlformats.org/drawingml/2006/main" xmlns:r="http://schemas.openxmlformats.org/officeDocument/2006/relationships" xmlns:p="http://schemas.openxmlformats.org/presentationml/2006/main">
  <p:tag name="AS_UNIQUEID" val="1787"/>
</p:tagLst>
</file>

<file path=ppt/tags/tag36.xml><?xml version="1.0" encoding="utf-8"?>
<p:tagLst xmlns:a="http://schemas.openxmlformats.org/drawingml/2006/main" xmlns:r="http://schemas.openxmlformats.org/officeDocument/2006/relationships" xmlns:p="http://schemas.openxmlformats.org/presentationml/2006/main">
  <p:tag name="AS_UNIQUEID" val="159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AS_UNIQUEID" val="1788"/>
</p:tagLst>
</file>

<file path=ppt/tags/tag361.xml><?xml version="1.0" encoding="utf-8"?>
<p:tagLst xmlns:a="http://schemas.openxmlformats.org/drawingml/2006/main" xmlns:r="http://schemas.openxmlformats.org/officeDocument/2006/relationships" xmlns:p="http://schemas.openxmlformats.org/presentationml/2006/main">
  <p:tag name="AS_UNIQUEID" val="1789"/>
</p:tagLst>
</file>

<file path=ppt/tags/tag362.xml><?xml version="1.0" encoding="utf-8"?>
<p:tagLst xmlns:a="http://schemas.openxmlformats.org/drawingml/2006/main" xmlns:r="http://schemas.openxmlformats.org/officeDocument/2006/relationships" xmlns:p="http://schemas.openxmlformats.org/presentationml/2006/main">
  <p:tag name="AS_UNIQUEID" val="1790"/>
</p:tagLst>
</file>

<file path=ppt/tags/tag363.xml><?xml version="1.0" encoding="utf-8"?>
<p:tagLst xmlns:a="http://schemas.openxmlformats.org/drawingml/2006/main" xmlns:r="http://schemas.openxmlformats.org/officeDocument/2006/relationships" xmlns:p="http://schemas.openxmlformats.org/presentationml/2006/main">
  <p:tag name="AS_UNIQUEID" val="1791"/>
</p:tagLst>
</file>

<file path=ppt/tags/tag364.xml><?xml version="1.0" encoding="utf-8"?>
<p:tagLst xmlns:a="http://schemas.openxmlformats.org/drawingml/2006/main" xmlns:r="http://schemas.openxmlformats.org/officeDocument/2006/relationships" xmlns:p="http://schemas.openxmlformats.org/presentationml/2006/main">
  <p:tag name="AS_UNIQUEID" val="1784"/>
</p:tagLst>
</file>

<file path=ppt/tags/tag365.xml><?xml version="1.0" encoding="utf-8"?>
<p:tagLst xmlns:a="http://schemas.openxmlformats.org/drawingml/2006/main" xmlns:r="http://schemas.openxmlformats.org/officeDocument/2006/relationships" xmlns:p="http://schemas.openxmlformats.org/presentationml/2006/main">
  <p:tag name="AS_UNIQUEID" val="1785"/>
</p:tagLst>
</file>

<file path=ppt/tags/tag366.xml><?xml version="1.0" encoding="utf-8"?>
<p:tagLst xmlns:a="http://schemas.openxmlformats.org/drawingml/2006/main" xmlns:r="http://schemas.openxmlformats.org/officeDocument/2006/relationships" xmlns:p="http://schemas.openxmlformats.org/presentationml/2006/main">
  <p:tag name="AS_UNIQUEID" val="1778"/>
</p:tagLst>
</file>

<file path=ppt/tags/tag367.xml><?xml version="1.0" encoding="utf-8"?>
<p:tagLst xmlns:a="http://schemas.openxmlformats.org/drawingml/2006/main" xmlns:r="http://schemas.openxmlformats.org/officeDocument/2006/relationships" xmlns:p="http://schemas.openxmlformats.org/presentationml/2006/main">
  <p:tag name="AS_UNIQUEID" val="1779"/>
</p:tagLst>
</file>

<file path=ppt/tags/tag368.xml><?xml version="1.0" encoding="utf-8"?>
<p:tagLst xmlns:a="http://schemas.openxmlformats.org/drawingml/2006/main" xmlns:r="http://schemas.openxmlformats.org/officeDocument/2006/relationships" xmlns:p="http://schemas.openxmlformats.org/presentationml/2006/main">
  <p:tag name="AS_UNIQUEID" val="1780"/>
</p:tagLst>
</file>

<file path=ppt/tags/tag369.xml><?xml version="1.0" encoding="utf-8"?>
<p:tagLst xmlns:a="http://schemas.openxmlformats.org/drawingml/2006/main" xmlns:r="http://schemas.openxmlformats.org/officeDocument/2006/relationships" xmlns:p="http://schemas.openxmlformats.org/presentationml/2006/main">
  <p:tag name="AS_UNIQUEID" val="1797"/>
</p:tagLst>
</file>

<file path=ppt/tags/tag37.xml><?xml version="1.0" encoding="utf-8"?>
<p:tagLst xmlns:a="http://schemas.openxmlformats.org/drawingml/2006/main" xmlns:r="http://schemas.openxmlformats.org/officeDocument/2006/relationships" xmlns:p="http://schemas.openxmlformats.org/presentationml/2006/main">
  <p:tag name="AS_UNIQUEID" val="159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AS_UNIQUEID" val="1798"/>
</p:tagLst>
</file>

<file path=ppt/tags/tag371.xml><?xml version="1.0" encoding="utf-8"?>
<p:tagLst xmlns:a="http://schemas.openxmlformats.org/drawingml/2006/main" xmlns:r="http://schemas.openxmlformats.org/officeDocument/2006/relationships" xmlns:p="http://schemas.openxmlformats.org/presentationml/2006/main">
  <p:tag name="AS_UNIQUEID" val="1801"/>
</p:tagLst>
</file>

<file path=ppt/tags/tag372.xml><?xml version="1.0" encoding="utf-8"?>
<p:tagLst xmlns:a="http://schemas.openxmlformats.org/drawingml/2006/main" xmlns:r="http://schemas.openxmlformats.org/officeDocument/2006/relationships" xmlns:p="http://schemas.openxmlformats.org/presentationml/2006/main">
  <p:tag name="AS_UNIQUEID" val="1802"/>
  <p:tag name="KSO_WM_BEAUTIFY_FLAG" val="#wm#"/>
  <p:tag name="KSO_WM_DIAGRAM_GROUP_CODE" val="m1-1"/>
  <p:tag name="KSO_WM_TAG_VERSION" val="1.0"/>
  <p:tag name="KSO_WM_TEMPLATE_CATEGORY" val="diagram"/>
  <p:tag name="KSO_WM_TEMPLATE_INDEX" val="20201432"/>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1432_1*m_h_y*1_3_1"/>
  <p:tag name="KSO_WM_UNIT_INDEX" val="1_3_1"/>
  <p:tag name="KSO_WM_UNIT_LAYERLEVEL" val="1_1_1"/>
  <p:tag name="KSO_WM_UNIT_TEXT_FILL_FORE_SCHEMECOLOR_INDEX" val="13"/>
  <p:tag name="KSO_WM_UNIT_TEXT_FILL_TYPE" val="1"/>
  <p:tag name="KSO_WM_UNIT_TYPE" val="m_h_y"/>
</p:tagLst>
</file>

<file path=ppt/tags/tag373.xml><?xml version="1.0" encoding="utf-8"?>
<p:tagLst xmlns:a="http://schemas.openxmlformats.org/drawingml/2006/main" xmlns:r="http://schemas.openxmlformats.org/officeDocument/2006/relationships" xmlns:p="http://schemas.openxmlformats.org/presentationml/2006/main">
  <p:tag name="AS_UNIQUEID" val="1803"/>
  <p:tag name="KSO_WM_BEAUTIFY_FLAG" val="#wm#"/>
  <p:tag name="KSO_WM_DIAGRAM_GROUP_CODE" val="m1-1"/>
  <p:tag name="KSO_WM_TAG_VERSION" val="1.0"/>
  <p:tag name="KSO_WM_TEMPLATE_CATEGORY" val="diagram"/>
  <p:tag name="KSO_WM_TEMPLATE_INDEX" val="20201432"/>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1432_1*m_h_y*1_2_1"/>
  <p:tag name="KSO_WM_UNIT_INDEX" val="1_2_1"/>
  <p:tag name="KSO_WM_UNIT_LAYERLEVEL" val="1_1_1"/>
  <p:tag name="KSO_WM_UNIT_TEXT_FILL_FORE_SCHEMECOLOR_INDEX" val="13"/>
  <p:tag name="KSO_WM_UNIT_TEXT_FILL_TYPE" val="1"/>
  <p:tag name="KSO_WM_UNIT_TYPE" val="m_h_y"/>
</p:tagLst>
</file>

<file path=ppt/tags/tag374.xml><?xml version="1.0" encoding="utf-8"?>
<p:tagLst xmlns:a="http://schemas.openxmlformats.org/drawingml/2006/main" xmlns:r="http://schemas.openxmlformats.org/officeDocument/2006/relationships" xmlns:p="http://schemas.openxmlformats.org/presentationml/2006/main">
  <p:tag name="AS_UNIQUEID" val="1804"/>
  <p:tag name="KSO_WM_BEAUTIFY_FLAG" val="#wm#"/>
  <p:tag name="KSO_WM_DIAGRAM_GROUP_CODE" val="m1-1"/>
  <p:tag name="KSO_WM_TAG_VERSION" val="1.0"/>
  <p:tag name="KSO_WM_TEMPLATE_CATEGORY" val="diagram"/>
  <p:tag name="KSO_WM_TEMPLATE_INDEX" val="20201432"/>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201432_1*m_h_y*1_1_1"/>
  <p:tag name="KSO_WM_UNIT_INDEX" val="1_1_1"/>
  <p:tag name="KSO_WM_UNIT_LAYERLEVEL" val="1_1_1"/>
  <p:tag name="KSO_WM_UNIT_TEXT_FILL_FORE_SCHEMECOLOR_INDEX" val="13"/>
  <p:tag name="KSO_WM_UNIT_TEXT_FILL_TYPE" val="1"/>
  <p:tag name="KSO_WM_UNIT_TYPE" val="m_h_y"/>
</p:tagLst>
</file>

<file path=ppt/tags/tag375.xml><?xml version="1.0" encoding="utf-8"?>
<p:tagLst xmlns:a="http://schemas.openxmlformats.org/drawingml/2006/main" xmlns:r="http://schemas.openxmlformats.org/officeDocument/2006/relationships" xmlns:p="http://schemas.openxmlformats.org/presentationml/2006/main">
  <p:tag name="AS_UNIQUEID" val="1805"/>
  <p:tag name="KSO_WM_BEAUTIFY_FLAG" val="#wm#"/>
  <p:tag name="KSO_WM_DIAGRAM_GROUP_CODE" val="m1-1"/>
  <p:tag name="KSO_WM_TAG_VERSION" val="1.0"/>
  <p:tag name="KSO_WM_TEMPLATE_CATEGORY" val="diagram"/>
  <p:tag name="KSO_WM_TEMPLATE_INDEX" val="20201432"/>
  <p:tag name="KSO_WM_UNIT_COMPATIBLE" val="0"/>
  <p:tag name="KSO_WM_UNIT_DIAGRAM_ISNUMVISUAL" val="0"/>
  <p:tag name="KSO_WM_UNIT_DIAGRAM_ISREFERUNIT" val="0"/>
  <p:tag name="KSO_WM_UNIT_HIGHLIGHT" val="0"/>
  <p:tag name="KSO_WM_UNIT_ID" val="diagram20201432_1*m_h_a*1_1_1"/>
  <p:tag name="KSO_WM_UNIT_INDEX" val="1_1_1"/>
  <p:tag name="KSO_WM_UNIT_ISCONTENTSTITLE" val="0"/>
  <p:tag name="KSO_WM_UNIT_LAYERLEVEL" val="1_1_1"/>
  <p:tag name="KSO_WM_UNIT_NOCLEAR" val="0"/>
  <p:tag name="KSO_WM_UNIT_PRESET_TEXT" val="添加标题"/>
  <p:tag name="KSO_WM_UNIT_TEXT_FILL_FORE_SCHEMECOLOR_INDEX" val="13"/>
  <p:tag name="KSO_WM_UNIT_TEXT_FILL_TYPE" val="1"/>
  <p:tag name="KSO_WM_UNIT_TYPE" val="m_h_a"/>
  <p:tag name="KSO_WM_UNIT_VALUE" val="8"/>
</p:tagLst>
</file>

<file path=ppt/tags/tag376.xml><?xml version="1.0" encoding="utf-8"?>
<p:tagLst xmlns:a="http://schemas.openxmlformats.org/drawingml/2006/main" xmlns:r="http://schemas.openxmlformats.org/officeDocument/2006/relationships" xmlns:p="http://schemas.openxmlformats.org/presentationml/2006/main">
  <p:tag name="AS_UNIQUEID" val="1806"/>
  <p:tag name="KSO_WM_BEAUTIFY_FLAG" val="#wm#"/>
  <p:tag name="KSO_WM_DIAGRAM_GROUP_CODE" val="m1-1"/>
  <p:tag name="KSO_WM_TAG_VERSION" val="1.0"/>
  <p:tag name="KSO_WM_TEMPLATE_CATEGORY" val="diagram"/>
  <p:tag name="KSO_WM_TEMPLATE_INDEX" val="20201432"/>
  <p:tag name="KSO_WM_UNIT_COMPATIBLE" val="0"/>
  <p:tag name="KSO_WM_UNIT_DIAGRAM_ISNUMVISUAL" val="0"/>
  <p:tag name="KSO_WM_UNIT_DIAGRAM_ISREFERUNIT" val="0"/>
  <p:tag name="KSO_WM_UNIT_HIGHLIGHT" val="0"/>
  <p:tag name="KSO_WM_UNIT_ID" val="diagram20201432_1*m_h_a*1_2_1"/>
  <p:tag name="KSO_WM_UNIT_INDEX" val="1_2_1"/>
  <p:tag name="KSO_WM_UNIT_ISCONTENTSTITLE" val="0"/>
  <p:tag name="KSO_WM_UNIT_LAYERLEVEL" val="1_1_1"/>
  <p:tag name="KSO_WM_UNIT_NOCLEAR" val="0"/>
  <p:tag name="KSO_WM_UNIT_PRESET_TEXT" val="添加标题"/>
  <p:tag name="KSO_WM_UNIT_TEXT_FILL_FORE_SCHEMECOLOR_INDEX" val="13"/>
  <p:tag name="KSO_WM_UNIT_TEXT_FILL_TYPE" val="1"/>
  <p:tag name="KSO_WM_UNIT_TYPE" val="m_h_a"/>
  <p:tag name="KSO_WM_UNIT_VALUE" val="7"/>
</p:tagLst>
</file>

<file path=ppt/tags/tag377.xml><?xml version="1.0" encoding="utf-8"?>
<p:tagLst xmlns:a="http://schemas.openxmlformats.org/drawingml/2006/main" xmlns:r="http://schemas.openxmlformats.org/officeDocument/2006/relationships" xmlns:p="http://schemas.openxmlformats.org/presentationml/2006/main">
  <p:tag name="AS_UNIQUEID" val="1807"/>
  <p:tag name="KSO_WM_BEAUTIFY_FLAG" val="#wm#"/>
  <p:tag name="KSO_WM_DIAGRAM_GROUP_CODE" val="m1-1"/>
  <p:tag name="KSO_WM_TAG_VERSION" val="1.0"/>
  <p:tag name="KSO_WM_TEMPLATE_CATEGORY" val="diagram"/>
  <p:tag name="KSO_WM_TEMPLATE_INDEX" val="20201432"/>
  <p:tag name="KSO_WM_UNIT_COMPATIBLE" val="0"/>
  <p:tag name="KSO_WM_UNIT_DIAGRAM_ISNUMVISUAL" val="0"/>
  <p:tag name="KSO_WM_UNIT_DIAGRAM_ISREFERUNIT" val="0"/>
  <p:tag name="KSO_WM_UNIT_HIGHLIGHT" val="0"/>
  <p:tag name="KSO_WM_UNIT_ID" val="diagram20201432_1*m_h_a*1_3_1"/>
  <p:tag name="KSO_WM_UNIT_INDEX" val="1_3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m_h_a"/>
  <p:tag name="KSO_WM_UNIT_VALUE" val="7"/>
</p:tagLst>
</file>

<file path=ppt/tags/tag378.xml><?xml version="1.0" encoding="utf-8"?>
<p:tagLst xmlns:a="http://schemas.openxmlformats.org/drawingml/2006/main" xmlns:r="http://schemas.openxmlformats.org/officeDocument/2006/relationships" xmlns:p="http://schemas.openxmlformats.org/presentationml/2006/main">
  <p:tag name="AS_UNIQUEID" val="1808"/>
  <p:tag name="KSO_WM_BEAUTIFY_FLAG" val="#wm#"/>
  <p:tag name="KSO_WM_DIAGRAM_GROUP_CODE" val="m1-1"/>
  <p:tag name="KSO_WM_TAG_VERSION" val="1.0"/>
  <p:tag name="KSO_WM_TEMPLATE_CATEGORY" val="diagram"/>
  <p:tag name="KSO_WM_TEMPLATE_INDEX" val="20201432"/>
  <p:tag name="KSO_WM_UNIT_COMPATIBLE" val="0"/>
  <p:tag name="KSO_WM_UNIT_DIAGRAM_ISNUMVISUAL" val="0"/>
  <p:tag name="KSO_WM_UNIT_DIAGRAM_ISREFERUNIT" val="0"/>
  <p:tag name="KSO_WM_UNIT_HIGHLIGHT" val="0"/>
  <p:tag name="KSO_WM_UNIT_ID" val="diagram20201432_1*m_h_a*1_4_1"/>
  <p:tag name="KSO_WM_UNIT_INDEX" val="1_4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m_h_a"/>
  <p:tag name="KSO_WM_UNIT_VALUE" val="7"/>
</p:tagLst>
</file>

<file path=ppt/tags/tag379.xml><?xml version="1.0" encoding="utf-8"?>
<p:tagLst xmlns:a="http://schemas.openxmlformats.org/drawingml/2006/main" xmlns:r="http://schemas.openxmlformats.org/officeDocument/2006/relationships" xmlns:p="http://schemas.openxmlformats.org/presentationml/2006/main">
  <p:tag name="AS_UNIQUEID" val="1799"/>
</p:tagLst>
</file>

<file path=ppt/tags/tag38.xml><?xml version="1.0" encoding="utf-8"?>
<p:tagLst xmlns:a="http://schemas.openxmlformats.org/drawingml/2006/main" xmlns:r="http://schemas.openxmlformats.org/officeDocument/2006/relationships" xmlns:p="http://schemas.openxmlformats.org/presentationml/2006/main">
  <p:tag name="AS_UNIQUEID" val="159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AS_UNIQUEID" val="1800"/>
</p:tagLst>
</file>

<file path=ppt/tags/tag381.xml><?xml version="1.0" encoding="utf-8"?>
<p:tagLst xmlns:a="http://schemas.openxmlformats.org/drawingml/2006/main" xmlns:r="http://schemas.openxmlformats.org/officeDocument/2006/relationships" xmlns:p="http://schemas.openxmlformats.org/presentationml/2006/main">
  <p:tag name="AS_UNIQUEID" val="1793"/>
</p:tagLst>
</file>

<file path=ppt/tags/tag382.xml><?xml version="1.0" encoding="utf-8"?>
<p:tagLst xmlns:a="http://schemas.openxmlformats.org/drawingml/2006/main" xmlns:r="http://schemas.openxmlformats.org/officeDocument/2006/relationships" xmlns:p="http://schemas.openxmlformats.org/presentationml/2006/main">
  <p:tag name="AS_UNIQUEID" val="1794"/>
</p:tagLst>
</file>

<file path=ppt/tags/tag383.xml><?xml version="1.0" encoding="utf-8"?>
<p:tagLst xmlns:a="http://schemas.openxmlformats.org/drawingml/2006/main" xmlns:r="http://schemas.openxmlformats.org/officeDocument/2006/relationships" xmlns:p="http://schemas.openxmlformats.org/presentationml/2006/main">
  <p:tag name="AS_UNIQUEID" val="1795"/>
</p:tagLst>
</file>

<file path=ppt/tags/tag384.xml><?xml version="1.0" encoding="utf-8"?>
<p:tagLst xmlns:a="http://schemas.openxmlformats.org/drawingml/2006/main" xmlns:r="http://schemas.openxmlformats.org/officeDocument/2006/relationships" xmlns:p="http://schemas.openxmlformats.org/presentationml/2006/main">
  <p:tag name="AS_UNIQUEID" val="1814"/>
</p:tagLst>
</file>

<file path=ppt/tags/tag385.xml><?xml version="1.0" encoding="utf-8"?>
<p:tagLst xmlns:a="http://schemas.openxmlformats.org/drawingml/2006/main" xmlns:r="http://schemas.openxmlformats.org/officeDocument/2006/relationships" xmlns:p="http://schemas.openxmlformats.org/presentationml/2006/main">
  <p:tag name="AS_UNIQUEID" val="1815"/>
</p:tagLst>
</file>

<file path=ppt/tags/tag386.xml><?xml version="1.0" encoding="utf-8"?>
<p:tagLst xmlns:a="http://schemas.openxmlformats.org/drawingml/2006/main" xmlns:r="http://schemas.openxmlformats.org/officeDocument/2006/relationships" xmlns:p="http://schemas.openxmlformats.org/presentationml/2006/main">
  <p:tag name="AS_UNIQUEID" val="1818"/>
</p:tagLst>
</file>

<file path=ppt/tags/tag387.xml><?xml version="1.0" encoding="utf-8"?>
<p:tagLst xmlns:a="http://schemas.openxmlformats.org/drawingml/2006/main" xmlns:r="http://schemas.openxmlformats.org/officeDocument/2006/relationships" xmlns:p="http://schemas.openxmlformats.org/presentationml/2006/main">
  <p:tag name="AS_UNIQUEID" val="1819"/>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4522_2*p_h_i*1_1_1"/>
  <p:tag name="KSO_WM_UNIT_INDEX" val="1_1_1"/>
  <p:tag name="KSO_WM_UNIT_LAYERLEVEL" val="1_1_1"/>
  <p:tag name="KSO_WM_UNIT_LINE_FILL_TYPE" val="2"/>
  <p:tag name="KSO_WM_UNIT_LINE_FORE_SCHEMECOLOR_INDEX" val="5"/>
  <p:tag name="KSO_WM_UNIT_TEXT_FILL_FORE_SCHEMECOLOR_INDEX" val="14"/>
  <p:tag name="KSO_WM_UNIT_TEXT_FILL_TYPE" val="1"/>
  <p:tag name="KSO_WM_UNIT_TYPE" val="p_h_i"/>
</p:tagLst>
</file>

<file path=ppt/tags/tag388.xml><?xml version="1.0" encoding="utf-8"?>
<p:tagLst xmlns:a="http://schemas.openxmlformats.org/drawingml/2006/main" xmlns:r="http://schemas.openxmlformats.org/officeDocument/2006/relationships" xmlns:p="http://schemas.openxmlformats.org/presentationml/2006/main">
  <p:tag name="AS_UNIQUEID" val="1820"/>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HIGHLIGHT" val="0"/>
  <p:tag name="KSO_WM_UNIT_ID" val="diagram20164522_2*p_h_i*1_1_2"/>
  <p:tag name="KSO_WM_UNIT_INDEX" val="1_1_2"/>
  <p:tag name="KSO_WM_UNIT_LAYERLEVEL" val="1_1_1"/>
  <p:tag name="KSO_WM_UNIT_LINE_FILL_TYPE" val="2"/>
  <p:tag name="KSO_WM_UNIT_LINE_FORE_SCHEMECOLOR_INDEX" val="5"/>
  <p:tag name="KSO_WM_UNIT_TEXT_FILL_FORE_SCHEMECOLOR_INDEX" val="13"/>
  <p:tag name="KSO_WM_UNIT_TEXT_FILL_TYPE" val="1"/>
  <p:tag name="KSO_WM_UNIT_TYPE" val="p_h_i"/>
</p:tagLst>
</file>

<file path=ppt/tags/tag389.xml><?xml version="1.0" encoding="utf-8"?>
<p:tagLst xmlns:a="http://schemas.openxmlformats.org/drawingml/2006/main" xmlns:r="http://schemas.openxmlformats.org/officeDocument/2006/relationships" xmlns:p="http://schemas.openxmlformats.org/presentationml/2006/main">
  <p:tag name="AS_UNIQUEID" val="1821"/>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64522_2*p_h_h_i*1_1_1_1"/>
  <p:tag name="KSO_WM_UNIT_INDEX" val="1_1_1_1"/>
  <p:tag name="KSO_WM_UNIT_LAYERLEVEL" val="1_1_1_1"/>
  <p:tag name="KSO_WM_UNIT_LINE_FILL_TYPE" val="2"/>
  <p:tag name="KSO_WM_UNIT_LINE_FORE_SCHEMECOLOR_INDEX" val="6"/>
  <p:tag name="KSO_WM_UNIT_TEXT_FILL_FORE_SCHEMECOLOR_INDEX" val="14"/>
  <p:tag name="KSO_WM_UNIT_TEXT_FILL_TYPE" val="1"/>
  <p:tag name="KSO_WM_UNIT_TYPE" val="p_h_h_i"/>
</p:tagLst>
</file>

<file path=ppt/tags/tag39.xml><?xml version="1.0" encoding="utf-8"?>
<p:tagLst xmlns:a="http://schemas.openxmlformats.org/drawingml/2006/main" xmlns:r="http://schemas.openxmlformats.org/officeDocument/2006/relationships" xmlns:p="http://schemas.openxmlformats.org/presentationml/2006/main">
  <p:tag name="AS_UNIQUEID" val="159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AS_UNIQUEID" val="1822"/>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HIGHLIGHT" val="0"/>
  <p:tag name="KSO_WM_UNIT_ID" val="diagram20164522_2*p_h_i*1_1_3"/>
  <p:tag name="KSO_WM_UNIT_INDEX" val="1_1_3"/>
  <p:tag name="KSO_WM_UNIT_LAYERLEVEL" val="1_1_1"/>
  <p:tag name="KSO_WM_UNIT_LINE_FILL_TYPE" val="2"/>
  <p:tag name="KSO_WM_UNIT_LINE_FORE_SCHEMECOLOR_INDEX" val="5"/>
  <p:tag name="KSO_WM_UNIT_TEXT_FILL_FORE_SCHEMECOLOR_INDEX" val="13"/>
  <p:tag name="KSO_WM_UNIT_TEXT_FILL_TYPE" val="1"/>
  <p:tag name="KSO_WM_UNIT_TYPE" val="p_h_i"/>
</p:tagLst>
</file>

<file path=ppt/tags/tag391.xml><?xml version="1.0" encoding="utf-8"?>
<p:tagLst xmlns:a="http://schemas.openxmlformats.org/drawingml/2006/main" xmlns:r="http://schemas.openxmlformats.org/officeDocument/2006/relationships" xmlns:p="http://schemas.openxmlformats.org/presentationml/2006/main">
  <p:tag name="AS_UNIQUEID" val="1823"/>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64522_2*p_h_h_i*1_1_3_1"/>
  <p:tag name="KSO_WM_UNIT_INDEX" val="1_1_3_1"/>
  <p:tag name="KSO_WM_UNIT_LAYERLEVEL" val="1_1_1_1"/>
  <p:tag name="KSO_WM_UNIT_LINE_FILL_TYPE" val="2"/>
  <p:tag name="KSO_WM_UNIT_LINE_FORE_SCHEMECOLOR_INDEX" val="6"/>
  <p:tag name="KSO_WM_UNIT_TEXT_FILL_FORE_SCHEMECOLOR_INDEX" val="14"/>
  <p:tag name="KSO_WM_UNIT_TEXT_FILL_TYPE" val="1"/>
  <p:tag name="KSO_WM_UNIT_TYPE" val="p_h_h_i"/>
</p:tagLst>
</file>

<file path=ppt/tags/tag392.xml><?xml version="1.0" encoding="utf-8"?>
<p:tagLst xmlns:a="http://schemas.openxmlformats.org/drawingml/2006/main" xmlns:r="http://schemas.openxmlformats.org/officeDocument/2006/relationships" xmlns:p="http://schemas.openxmlformats.org/presentationml/2006/main">
  <p:tag name="AS_UNIQUEID" val="1824"/>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HIGHLIGHT" val="0"/>
  <p:tag name="KSO_WM_UNIT_ID" val="diagram20164522_2*p_h_i*1_1_4"/>
  <p:tag name="KSO_WM_UNIT_INDEX" val="1_1_4"/>
  <p:tag name="KSO_WM_UNIT_LAYERLEVEL" val="1_1_1"/>
  <p:tag name="KSO_WM_UNIT_LINE_FILL_TYPE" val="2"/>
  <p:tag name="KSO_WM_UNIT_LINE_FORE_SCHEMECOLOR_INDEX" val="5"/>
  <p:tag name="KSO_WM_UNIT_TEXT_FILL_FORE_SCHEMECOLOR_INDEX" val="13"/>
  <p:tag name="KSO_WM_UNIT_TEXT_FILL_TYPE" val="1"/>
  <p:tag name="KSO_WM_UNIT_TYPE" val="p_h_i"/>
</p:tagLst>
</file>

<file path=ppt/tags/tag393.xml><?xml version="1.0" encoding="utf-8"?>
<p:tagLst xmlns:a="http://schemas.openxmlformats.org/drawingml/2006/main" xmlns:r="http://schemas.openxmlformats.org/officeDocument/2006/relationships" xmlns:p="http://schemas.openxmlformats.org/presentationml/2006/main">
  <p:tag name="AS_UNIQUEID" val="1825"/>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64522_2*p_h_h_i*1_1_2_1"/>
  <p:tag name="KSO_WM_UNIT_INDEX" val="1_1_2_1"/>
  <p:tag name="KSO_WM_UNIT_LAYERLEVEL" val="1_1_1_1"/>
  <p:tag name="KSO_WM_UNIT_LINE_FILL_TYPE" val="2"/>
  <p:tag name="KSO_WM_UNIT_LINE_FORE_SCHEMECOLOR_INDEX" val="6"/>
  <p:tag name="KSO_WM_UNIT_TEXT_FILL_FORE_SCHEMECOLOR_INDEX" val="14"/>
  <p:tag name="KSO_WM_UNIT_TEXT_FILL_TYPE" val="1"/>
  <p:tag name="KSO_WM_UNIT_TYPE" val="p_h_h_i"/>
</p:tagLst>
</file>

<file path=ppt/tags/tag394.xml><?xml version="1.0" encoding="utf-8"?>
<p:tagLst xmlns:a="http://schemas.openxmlformats.org/drawingml/2006/main" xmlns:r="http://schemas.openxmlformats.org/officeDocument/2006/relationships" xmlns:p="http://schemas.openxmlformats.org/presentationml/2006/main">
  <p:tag name="AS_UNIQUEID" val="1826"/>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HIGHLIGHT" val="0"/>
  <p:tag name="KSO_WM_UNIT_ID" val="diagram20164522_2*p_h_f*1_1_1"/>
  <p:tag name="KSO_WM_UNIT_INDEX" val="1_1_1"/>
  <p:tag name="KSO_WM_UNIT_LAYERLEVEL" val="1_1_1"/>
  <p:tag name="KSO_WM_UNIT_NOCLEAR" val="0"/>
  <p:tag name="KSO_WM_UNIT_PRESET_TEXT" val="添加文本"/>
  <p:tag name="KSO_WM_UNIT_SUBTYPE" val="a"/>
  <p:tag name="KSO_WM_UNIT_TEXT_FILL_FORE_SCHEMECOLOR_INDEX" val="14"/>
  <p:tag name="KSO_WM_UNIT_TEXT_FILL_TYPE" val="1"/>
  <p:tag name="KSO_WM_UNIT_TYPE" val="p_h_f"/>
  <p:tag name="KSO_WM_UNIT_VALUE" val="12"/>
</p:tagLst>
</file>

<file path=ppt/tags/tag395.xml><?xml version="1.0" encoding="utf-8"?>
<p:tagLst xmlns:a="http://schemas.openxmlformats.org/drawingml/2006/main" xmlns:r="http://schemas.openxmlformats.org/officeDocument/2006/relationships" xmlns:p="http://schemas.openxmlformats.org/presentationml/2006/main">
  <p:tag name="AS_UNIQUEID" val="1827"/>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HIGHLIGHT" val="0"/>
  <p:tag name="KSO_WM_UNIT_ID" val="diagram20164522_2*p_h_h_f*1_1_1_1"/>
  <p:tag name="KSO_WM_UNIT_INDEX" val="1_1_1_1"/>
  <p:tag name="KSO_WM_UNIT_LAYERLEVEL" val="1_1_1_1"/>
  <p:tag name="KSO_WM_UNIT_NOCLEAR" val="0"/>
  <p:tag name="KSO_WM_UNIT_PRESET_TEXT" val="添加文本"/>
  <p:tag name="KSO_WM_UNIT_SUBTYPE" val="a"/>
  <p:tag name="KSO_WM_UNIT_TEXT_FILL_FORE_SCHEMECOLOR_INDEX" val="14"/>
  <p:tag name="KSO_WM_UNIT_TEXT_FILL_TYPE" val="1"/>
  <p:tag name="KSO_WM_UNIT_TYPE" val="p_h_h_f"/>
  <p:tag name="KSO_WM_UNIT_VALUE" val="12"/>
</p:tagLst>
</file>

<file path=ppt/tags/tag396.xml><?xml version="1.0" encoding="utf-8"?>
<p:tagLst xmlns:a="http://schemas.openxmlformats.org/drawingml/2006/main" xmlns:r="http://schemas.openxmlformats.org/officeDocument/2006/relationships" xmlns:p="http://schemas.openxmlformats.org/presentationml/2006/main">
  <p:tag name="AS_UNIQUEID" val="1828"/>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HIGHLIGHT" val="0"/>
  <p:tag name="KSO_WM_UNIT_ID" val="diagram20164522_2*p_h_h_f*1_1_2_1"/>
  <p:tag name="KSO_WM_UNIT_INDEX" val="1_1_2_1"/>
  <p:tag name="KSO_WM_UNIT_LAYERLEVEL" val="1_1_1_1"/>
  <p:tag name="KSO_WM_UNIT_NOCLEAR" val="0"/>
  <p:tag name="KSO_WM_UNIT_PRESET_TEXT" val="添加文本"/>
  <p:tag name="KSO_WM_UNIT_SUBTYPE" val="a"/>
  <p:tag name="KSO_WM_UNIT_TEXT_FILL_FORE_SCHEMECOLOR_INDEX" val="14"/>
  <p:tag name="KSO_WM_UNIT_TEXT_FILL_TYPE" val="1"/>
  <p:tag name="KSO_WM_UNIT_TYPE" val="p_h_h_f"/>
  <p:tag name="KSO_WM_UNIT_VALUE" val="12"/>
</p:tagLst>
</file>

<file path=ppt/tags/tag397.xml><?xml version="1.0" encoding="utf-8"?>
<p:tagLst xmlns:a="http://schemas.openxmlformats.org/drawingml/2006/main" xmlns:r="http://schemas.openxmlformats.org/officeDocument/2006/relationships" xmlns:p="http://schemas.openxmlformats.org/presentationml/2006/main">
  <p:tag name="AS_UNIQUEID" val="1829"/>
  <p:tag name="KSO_WM_BEAUTIFY_FLAG" val="#wm#"/>
  <p:tag name="KSO_WM_DIAGRAM_GROUP_CODE" val="p1-1"/>
  <p:tag name="KSO_WM_TAG_VERSION" val="1.0"/>
  <p:tag name="KSO_WM_TEMPLATE_CATEGORY" val="diagram"/>
  <p:tag name="KSO_WM_TEMPLATE_INDEX" val="20164522"/>
  <p:tag name="KSO_WM_UNIT_COMPATIBLE" val="0"/>
  <p:tag name="KSO_WM_UNIT_DIAGRAM_ISNUMVISUAL" val="0"/>
  <p:tag name="KSO_WM_UNIT_DIAGRAM_ISREFERUNIT" val="0"/>
  <p:tag name="KSO_WM_UNIT_HIGHLIGHT" val="0"/>
  <p:tag name="KSO_WM_UNIT_ID" val="diagram20164522_2*p_h_h_f*1_1_3_1"/>
  <p:tag name="KSO_WM_UNIT_INDEX" val="1_1_3_1"/>
  <p:tag name="KSO_WM_UNIT_LAYERLEVEL" val="1_1_1_1"/>
  <p:tag name="KSO_WM_UNIT_NOCLEAR" val="0"/>
  <p:tag name="KSO_WM_UNIT_PRESET_TEXT" val="添加文本"/>
  <p:tag name="KSO_WM_UNIT_SUBTYPE" val="a"/>
  <p:tag name="KSO_WM_UNIT_TEXT_FILL_FORE_SCHEMECOLOR_INDEX" val="14"/>
  <p:tag name="KSO_WM_UNIT_TEXT_FILL_TYPE" val="1"/>
  <p:tag name="KSO_WM_UNIT_TYPE" val="p_h_h_f"/>
  <p:tag name="KSO_WM_UNIT_VALUE" val="12"/>
</p:tagLst>
</file>

<file path=ppt/tags/tag398.xml><?xml version="1.0" encoding="utf-8"?>
<p:tagLst xmlns:a="http://schemas.openxmlformats.org/drawingml/2006/main" xmlns:r="http://schemas.openxmlformats.org/officeDocument/2006/relationships" xmlns:p="http://schemas.openxmlformats.org/presentationml/2006/main">
  <p:tag name="AS_UNIQUEID" val="1830"/>
</p:tagLst>
</file>

<file path=ppt/tags/tag399.xml><?xml version="1.0" encoding="utf-8"?>
<p:tagLst xmlns:a="http://schemas.openxmlformats.org/drawingml/2006/main" xmlns:r="http://schemas.openxmlformats.org/officeDocument/2006/relationships" xmlns:p="http://schemas.openxmlformats.org/presentationml/2006/main">
  <p:tag name="AS_UNIQUEID" val="1831"/>
</p:tagLst>
</file>

<file path=ppt/tags/tag4.xml><?xml version="1.0" encoding="utf-8"?>
<p:tagLst xmlns:a="http://schemas.openxmlformats.org/drawingml/2006/main" xmlns:r="http://schemas.openxmlformats.org/officeDocument/2006/relationships" xmlns:p="http://schemas.openxmlformats.org/presentationml/2006/main">
  <p:tag name="AS_UNIQUEID" val="1631"/>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AS_UNIQUEID" val="160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AS_UNIQUEID" val="1832"/>
</p:tagLst>
</file>

<file path=ppt/tags/tag401.xml><?xml version="1.0" encoding="utf-8"?>
<p:tagLst xmlns:a="http://schemas.openxmlformats.org/drawingml/2006/main" xmlns:r="http://schemas.openxmlformats.org/officeDocument/2006/relationships" xmlns:p="http://schemas.openxmlformats.org/presentationml/2006/main">
  <p:tag name="AS_UNIQUEID" val="1816"/>
</p:tagLst>
</file>

<file path=ppt/tags/tag402.xml><?xml version="1.0" encoding="utf-8"?>
<p:tagLst xmlns:a="http://schemas.openxmlformats.org/drawingml/2006/main" xmlns:r="http://schemas.openxmlformats.org/officeDocument/2006/relationships" xmlns:p="http://schemas.openxmlformats.org/presentationml/2006/main">
  <p:tag name="AS_UNIQUEID" val="1817"/>
</p:tagLst>
</file>

<file path=ppt/tags/tag403.xml><?xml version="1.0" encoding="utf-8"?>
<p:tagLst xmlns:a="http://schemas.openxmlformats.org/drawingml/2006/main" xmlns:r="http://schemas.openxmlformats.org/officeDocument/2006/relationships" xmlns:p="http://schemas.openxmlformats.org/presentationml/2006/main">
  <p:tag name="AS_UNIQUEID" val="1810"/>
</p:tagLst>
</file>

<file path=ppt/tags/tag404.xml><?xml version="1.0" encoding="utf-8"?>
<p:tagLst xmlns:a="http://schemas.openxmlformats.org/drawingml/2006/main" xmlns:r="http://schemas.openxmlformats.org/officeDocument/2006/relationships" xmlns:p="http://schemas.openxmlformats.org/presentationml/2006/main">
  <p:tag name="AS_UNIQUEID" val="1811"/>
</p:tagLst>
</file>

<file path=ppt/tags/tag405.xml><?xml version="1.0" encoding="utf-8"?>
<p:tagLst xmlns:a="http://schemas.openxmlformats.org/drawingml/2006/main" xmlns:r="http://schemas.openxmlformats.org/officeDocument/2006/relationships" xmlns:p="http://schemas.openxmlformats.org/presentationml/2006/main">
  <p:tag name="AS_UNIQUEID" val="1812"/>
</p:tagLst>
</file>

<file path=ppt/tags/tag406.xml><?xml version="1.0" encoding="utf-8"?>
<p:tagLst xmlns:a="http://schemas.openxmlformats.org/drawingml/2006/main" xmlns:r="http://schemas.openxmlformats.org/officeDocument/2006/relationships" xmlns:p="http://schemas.openxmlformats.org/presentationml/2006/main">
  <p:tag name="AS_UNIQUEID" val="1838"/>
</p:tagLst>
</file>

<file path=ppt/tags/tag407.xml><?xml version="1.0" encoding="utf-8"?>
<p:tagLst xmlns:a="http://schemas.openxmlformats.org/drawingml/2006/main" xmlns:r="http://schemas.openxmlformats.org/officeDocument/2006/relationships" xmlns:p="http://schemas.openxmlformats.org/presentationml/2006/main">
  <p:tag name="AS_UNIQUEID" val="1839"/>
</p:tagLst>
</file>

<file path=ppt/tags/tag408.xml><?xml version="1.0" encoding="utf-8"?>
<p:tagLst xmlns:a="http://schemas.openxmlformats.org/drawingml/2006/main" xmlns:r="http://schemas.openxmlformats.org/officeDocument/2006/relationships" xmlns:p="http://schemas.openxmlformats.org/presentationml/2006/main">
  <p:tag name="AS_UNIQUEID" val="1842"/>
</p:tagLst>
</file>

<file path=ppt/tags/tag409.xml><?xml version="1.0" encoding="utf-8"?>
<p:tagLst xmlns:a="http://schemas.openxmlformats.org/drawingml/2006/main" xmlns:r="http://schemas.openxmlformats.org/officeDocument/2006/relationships" xmlns:p="http://schemas.openxmlformats.org/presentationml/2006/main">
  <p:tag name="AS_UNIQUEID" val="1843"/>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i*1_4_1"/>
  <p:tag name="KSO_WM_UNIT_INDEX" val="1_4_1"/>
  <p:tag name="KSO_WM_UNIT_LAYERLEVEL" val="1_1_1"/>
  <p:tag name="KSO_WM_UNIT_LINE_FILL_TYPE" val="2"/>
  <p:tag name="KSO_WM_UNIT_LINE_FORE_SCHEMECOLOR_INDEX" val="5"/>
  <p:tag name="KSO_WM_UNIT_TYPE" val="o_h_i"/>
  <p:tag name="KSO_WM_UNIT_USESOURCEFORMAT_APPLY" val="1"/>
</p:tagLst>
</file>

<file path=ppt/tags/tag41.xml><?xml version="1.0" encoding="utf-8"?>
<p:tagLst xmlns:a="http://schemas.openxmlformats.org/drawingml/2006/main" xmlns:r="http://schemas.openxmlformats.org/officeDocument/2006/relationships" xmlns:p="http://schemas.openxmlformats.org/presentationml/2006/main">
  <p:tag name="AS_UNIQUEID" val="160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AS_UNIQUEID" val="1844"/>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5"/>
  <p:tag name="KSO_WM_UNIT_FILL_TYPE" val="1"/>
  <p:tag name="KSO_WM_UNIT_HIGHLIGHT" val="0"/>
  <p:tag name="KSO_WM_UNIT_ID" val="diagram20201474_2*o_h_i*1_4_2"/>
  <p:tag name="KSO_WM_UNIT_INDEX" val="1_4_2"/>
  <p:tag name="KSO_WM_UNIT_LAYERLEVEL" val="1_1_1"/>
  <p:tag name="KSO_WM_UNIT_TYPE" val="o_h_i"/>
  <p:tag name="KSO_WM_UNIT_USESOURCEFORMAT_APPLY" val="1"/>
</p:tagLst>
</file>

<file path=ppt/tags/tag411.xml><?xml version="1.0" encoding="utf-8"?>
<p:tagLst xmlns:a="http://schemas.openxmlformats.org/drawingml/2006/main" xmlns:r="http://schemas.openxmlformats.org/officeDocument/2006/relationships" xmlns:p="http://schemas.openxmlformats.org/presentationml/2006/main">
  <p:tag name="AS_UNIQUEID" val="1845"/>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5"/>
  <p:tag name="KSO_WM_UNIT_FILL_TYPE" val="1"/>
  <p:tag name="KSO_WM_UNIT_HIGHLIGHT" val="0"/>
  <p:tag name="KSO_WM_UNIT_ID" val="diagram20201474_2*o_h_i*1_4_3"/>
  <p:tag name="KSO_WM_UNIT_INDEX" val="1_4_3"/>
  <p:tag name="KSO_WM_UNIT_LAYERLEVEL" val="1_1_1"/>
  <p:tag name="KSO_WM_UNIT_TYPE" val="o_h_i"/>
  <p:tag name="KSO_WM_UNIT_USESOURCEFORMAT_APPLY" val="1"/>
</p:tagLst>
</file>

<file path=ppt/tags/tag412.xml><?xml version="1.0" encoding="utf-8"?>
<p:tagLst xmlns:a="http://schemas.openxmlformats.org/drawingml/2006/main" xmlns:r="http://schemas.openxmlformats.org/officeDocument/2006/relationships" xmlns:p="http://schemas.openxmlformats.org/presentationml/2006/main">
  <p:tag name="AS_UNIQUEID" val="1846"/>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a*1_4_1"/>
  <p:tag name="KSO_WM_UNIT_INDEX" val="1_4_1"/>
  <p:tag name="KSO_WM_UNIT_ISCONTENTSTITLE" val="0"/>
  <p:tag name="KSO_WM_UNIT_LAYERLEVEL" val="1_1_1"/>
  <p:tag name="KSO_WM_UNIT_NOCLEAR" val="0"/>
  <p:tag name="KSO_WM_UNIT_PRESET_TEXT" val="添加标题"/>
  <p:tag name="KSO_WM_UNIT_TYPE" val="o_h_a"/>
  <p:tag name="KSO_WM_UNIT_USESOURCEFORMAT_APPLY" val="1"/>
  <p:tag name="KSO_WM_UNIT_VALUE" val="6"/>
</p:tagLst>
</file>

<file path=ppt/tags/tag413.xml><?xml version="1.0" encoding="utf-8"?>
<p:tagLst xmlns:a="http://schemas.openxmlformats.org/drawingml/2006/main" xmlns:r="http://schemas.openxmlformats.org/officeDocument/2006/relationships" xmlns:p="http://schemas.openxmlformats.org/presentationml/2006/main">
  <p:tag name="AS_UNIQUEID" val="1847"/>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h_i*1_4_4"/>
  <p:tag name="KSO_WM_UNIT_INDEX" val="1_4_4"/>
  <p:tag name="KSO_WM_UNIT_LAYERLEVEL" val="1_1_1"/>
  <p:tag name="KSO_WM_UNIT_LINE_FILL_TYPE" val="2"/>
  <p:tag name="KSO_WM_UNIT_LINE_FORE_SCHEMECOLOR_INDEX" val="5"/>
  <p:tag name="KSO_WM_UNIT_TYPE" val="o_h_i"/>
  <p:tag name="KSO_WM_UNIT_USESOURCEFORMAT_APPLY" val="1"/>
</p:tagLst>
</file>

<file path=ppt/tags/tag414.xml><?xml version="1.0" encoding="utf-8"?>
<p:tagLst xmlns:a="http://schemas.openxmlformats.org/drawingml/2006/main" xmlns:r="http://schemas.openxmlformats.org/officeDocument/2006/relationships" xmlns:p="http://schemas.openxmlformats.org/presentationml/2006/main">
  <p:tag name="AS_UNIQUEID" val="1848"/>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h_i*1_4_5"/>
  <p:tag name="KSO_WM_UNIT_INDEX" val="1_4_5"/>
  <p:tag name="KSO_WM_UNIT_LAYERLEVEL" val="1_1_1"/>
  <p:tag name="KSO_WM_UNIT_LINE_FILL_TYPE" val="2"/>
  <p:tag name="KSO_WM_UNIT_LINE_FORE_SCHEMECOLOR_INDEX" val="5"/>
  <p:tag name="KSO_WM_UNIT_TYPE" val="o_h_i"/>
  <p:tag name="KSO_WM_UNIT_USESOURCEFORMAT_APPLY" val="1"/>
</p:tagLst>
</file>

<file path=ppt/tags/tag415.xml><?xml version="1.0" encoding="utf-8"?>
<p:tagLst xmlns:a="http://schemas.openxmlformats.org/drawingml/2006/main" xmlns:r="http://schemas.openxmlformats.org/officeDocument/2006/relationships" xmlns:p="http://schemas.openxmlformats.org/presentationml/2006/main">
  <p:tag name="AS_UNIQUEID" val="1849"/>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h_i*1_4_6"/>
  <p:tag name="KSO_WM_UNIT_INDEX" val="1_4_6"/>
  <p:tag name="KSO_WM_UNIT_LAYERLEVEL" val="1_1_1"/>
  <p:tag name="KSO_WM_UNIT_LINE_FILL_TYPE" val="2"/>
  <p:tag name="KSO_WM_UNIT_LINE_FORE_SCHEMECOLOR_INDEX" val="5"/>
  <p:tag name="KSO_WM_UNIT_TYPE" val="o_h_i"/>
  <p:tag name="KSO_WM_UNIT_USESOURCEFORMAT_APPLY" val="1"/>
</p:tagLst>
</file>

<file path=ppt/tags/tag416.xml><?xml version="1.0" encoding="utf-8"?>
<p:tagLst xmlns:a="http://schemas.openxmlformats.org/drawingml/2006/main" xmlns:r="http://schemas.openxmlformats.org/officeDocument/2006/relationships" xmlns:p="http://schemas.openxmlformats.org/presentationml/2006/main">
  <p:tag name="AS_UNIQUEID" val="1850"/>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h_i*1_4_7"/>
  <p:tag name="KSO_WM_UNIT_INDEX" val="1_4_7"/>
  <p:tag name="KSO_WM_UNIT_LAYERLEVEL" val="1_1_1"/>
  <p:tag name="KSO_WM_UNIT_LINE_FILL_TYPE" val="2"/>
  <p:tag name="KSO_WM_UNIT_LINE_FORE_SCHEMECOLOR_INDEX" val="5"/>
  <p:tag name="KSO_WM_UNIT_TYPE" val="o_h_i"/>
  <p:tag name="KSO_WM_UNIT_USESOURCEFORMAT_APPLY" val="1"/>
</p:tagLst>
</file>

<file path=ppt/tags/tag417.xml><?xml version="1.0" encoding="utf-8"?>
<p:tagLst xmlns:a="http://schemas.openxmlformats.org/drawingml/2006/main" xmlns:r="http://schemas.openxmlformats.org/officeDocument/2006/relationships" xmlns:p="http://schemas.openxmlformats.org/presentationml/2006/main">
  <p:tag name="AS_UNIQUEID" val="1851"/>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h_i*1_4_8"/>
  <p:tag name="KSO_WM_UNIT_INDEX" val="1_4_8"/>
  <p:tag name="KSO_WM_UNIT_LAYERLEVEL" val="1_1_1"/>
  <p:tag name="KSO_WM_UNIT_LINE_FILL_TYPE" val="2"/>
  <p:tag name="KSO_WM_UNIT_LINE_FORE_SCHEMECOLOR_INDEX" val="5"/>
  <p:tag name="KSO_WM_UNIT_TYPE" val="o_h_i"/>
  <p:tag name="KSO_WM_UNIT_USESOURCEFORMAT_APPLY" val="1"/>
</p:tagLst>
</file>

<file path=ppt/tags/tag418.xml><?xml version="1.0" encoding="utf-8"?>
<p:tagLst xmlns:a="http://schemas.openxmlformats.org/drawingml/2006/main" xmlns:r="http://schemas.openxmlformats.org/officeDocument/2006/relationships" xmlns:p="http://schemas.openxmlformats.org/presentationml/2006/main">
  <p:tag name="AS_UNIQUEID" val="1852"/>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h_i*1_4_9"/>
  <p:tag name="KSO_WM_UNIT_INDEX" val="1_4_9"/>
  <p:tag name="KSO_WM_UNIT_LAYERLEVEL" val="1_1_1"/>
  <p:tag name="KSO_WM_UNIT_LINE_FILL_TYPE" val="2"/>
  <p:tag name="KSO_WM_UNIT_LINE_FORE_SCHEMECOLOR_INDEX" val="5"/>
  <p:tag name="KSO_WM_UNIT_TYPE" val="o_h_i"/>
  <p:tag name="KSO_WM_UNIT_USESOURCEFORMAT_APPLY" val="1"/>
</p:tagLst>
</file>

<file path=ppt/tags/tag419.xml><?xml version="1.0" encoding="utf-8"?>
<p:tagLst xmlns:a="http://schemas.openxmlformats.org/drawingml/2006/main" xmlns:r="http://schemas.openxmlformats.org/officeDocument/2006/relationships" xmlns:p="http://schemas.openxmlformats.org/presentationml/2006/main">
  <p:tag name="AS_UNIQUEID" val="1853"/>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h_i*1_4_10"/>
  <p:tag name="KSO_WM_UNIT_INDEX" val="1_4_10"/>
  <p:tag name="KSO_WM_UNIT_LAYERLEVEL" val="1_1_1"/>
  <p:tag name="KSO_WM_UNIT_LINE_FILL_TYPE" val="2"/>
  <p:tag name="KSO_WM_UNIT_LINE_FORE_SCHEMECOLOR_INDEX" val="5"/>
  <p:tag name="KSO_WM_UNIT_TYPE" val="o_h_i"/>
  <p:tag name="KSO_WM_UNIT_USESOURCEFORMAT_APPLY" val="1"/>
</p:tagLst>
</file>

<file path=ppt/tags/tag42.xml><?xml version="1.0" encoding="utf-8"?>
<p:tagLst xmlns:a="http://schemas.openxmlformats.org/drawingml/2006/main" xmlns:r="http://schemas.openxmlformats.org/officeDocument/2006/relationships" xmlns:p="http://schemas.openxmlformats.org/presentationml/2006/main">
  <p:tag name="AS_UNIQUEID" val="160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AS_UNIQUEID" val="1854"/>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h_i*1_4_11"/>
  <p:tag name="KSO_WM_UNIT_INDEX" val="1_4_11"/>
  <p:tag name="KSO_WM_UNIT_LAYERLEVEL" val="1_1_1"/>
  <p:tag name="KSO_WM_UNIT_LINE_FILL_TYPE" val="2"/>
  <p:tag name="KSO_WM_UNIT_LINE_FORE_SCHEMECOLOR_INDEX" val="5"/>
  <p:tag name="KSO_WM_UNIT_TYPE" val="o_h_i"/>
  <p:tag name="KSO_WM_UNIT_USESOURCEFORMAT_APPLY" val="1"/>
</p:tagLst>
</file>

<file path=ppt/tags/tag421.xml><?xml version="1.0" encoding="utf-8"?>
<p:tagLst xmlns:a="http://schemas.openxmlformats.org/drawingml/2006/main" xmlns:r="http://schemas.openxmlformats.org/officeDocument/2006/relationships" xmlns:p="http://schemas.openxmlformats.org/presentationml/2006/main">
  <p:tag name="AS_UNIQUEID" val="1855"/>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h_i*1_4_12"/>
  <p:tag name="KSO_WM_UNIT_INDEX" val="1_4_12"/>
  <p:tag name="KSO_WM_UNIT_LAYERLEVEL" val="1_1_1"/>
  <p:tag name="KSO_WM_UNIT_LINE_FILL_TYPE" val="2"/>
  <p:tag name="KSO_WM_UNIT_LINE_FORE_SCHEMECOLOR_INDEX" val="5"/>
  <p:tag name="KSO_WM_UNIT_TYPE" val="o_h_i"/>
  <p:tag name="KSO_WM_UNIT_USESOURCEFORMAT_APPLY" val="1"/>
</p:tagLst>
</file>

<file path=ppt/tags/tag422.xml><?xml version="1.0" encoding="utf-8"?>
<p:tagLst xmlns:a="http://schemas.openxmlformats.org/drawingml/2006/main" xmlns:r="http://schemas.openxmlformats.org/officeDocument/2006/relationships" xmlns:p="http://schemas.openxmlformats.org/presentationml/2006/main">
  <p:tag name="AS_UNIQUEID" val="1856"/>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h_i*1_4_13"/>
  <p:tag name="KSO_WM_UNIT_INDEX" val="1_4_13"/>
  <p:tag name="KSO_WM_UNIT_LAYERLEVEL" val="1_1_1"/>
  <p:tag name="KSO_WM_UNIT_LINE_FILL_TYPE" val="2"/>
  <p:tag name="KSO_WM_UNIT_LINE_FORE_SCHEMECOLOR_INDEX" val="5"/>
  <p:tag name="KSO_WM_UNIT_TYPE" val="o_h_i"/>
  <p:tag name="KSO_WM_UNIT_USESOURCEFORMAT_APPLY" val="1"/>
</p:tagLst>
</file>

<file path=ppt/tags/tag423.xml><?xml version="1.0" encoding="utf-8"?>
<p:tagLst xmlns:a="http://schemas.openxmlformats.org/drawingml/2006/main" xmlns:r="http://schemas.openxmlformats.org/officeDocument/2006/relationships" xmlns:p="http://schemas.openxmlformats.org/presentationml/2006/main">
  <p:tag name="AS_UNIQUEID" val="1857"/>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f*1_4_1"/>
  <p:tag name="KSO_WM_UNIT_INDEX" val="1_4_1"/>
  <p:tag name="KSO_WM_UNIT_LAYERLEVEL" val="1_1_1"/>
  <p:tag name="KSO_WM_UNIT_NOCLEAR" val="0"/>
  <p:tag name="KSO_WM_UNIT_PRESET_TEXT" val="单击此处添加文本具体内容，简明扼要的阐述您的观点。"/>
  <p:tag name="KSO_WM_UNIT_TYPE" val="o_h_f"/>
  <p:tag name="KSO_WM_UNIT_USESOURCEFORMAT_APPLY" val="1"/>
  <p:tag name="KSO_WM_UNIT_VALUE" val="60"/>
</p:tagLst>
</file>

<file path=ppt/tags/tag424.xml><?xml version="1.0" encoding="utf-8"?>
<p:tagLst xmlns:a="http://schemas.openxmlformats.org/drawingml/2006/main" xmlns:r="http://schemas.openxmlformats.org/officeDocument/2006/relationships" xmlns:p="http://schemas.openxmlformats.org/presentationml/2006/main">
  <p:tag name="AS_UNIQUEID" val="1858"/>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i*1_3_1"/>
  <p:tag name="KSO_WM_UNIT_INDEX" val="1_3_1"/>
  <p:tag name="KSO_WM_UNIT_LAYERLEVEL" val="1_1_1"/>
  <p:tag name="KSO_WM_UNIT_LINE_FILL_TYPE" val="2"/>
  <p:tag name="KSO_WM_UNIT_LINE_FORE_SCHEMECOLOR_INDEX" val="5"/>
  <p:tag name="KSO_WM_UNIT_TYPE" val="o_h_i"/>
  <p:tag name="KSO_WM_UNIT_USESOURCEFORMAT_APPLY" val="1"/>
</p:tagLst>
</file>

<file path=ppt/tags/tag425.xml><?xml version="1.0" encoding="utf-8"?>
<p:tagLst xmlns:a="http://schemas.openxmlformats.org/drawingml/2006/main" xmlns:r="http://schemas.openxmlformats.org/officeDocument/2006/relationships" xmlns:p="http://schemas.openxmlformats.org/presentationml/2006/main">
  <p:tag name="AS_UNIQUEID" val="1859"/>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5"/>
  <p:tag name="KSO_WM_UNIT_FILL_TYPE" val="1"/>
  <p:tag name="KSO_WM_UNIT_HIGHLIGHT" val="0"/>
  <p:tag name="KSO_WM_UNIT_ID" val="diagram20201474_2*o_h_i*1_3_2"/>
  <p:tag name="KSO_WM_UNIT_INDEX" val="1_3_2"/>
  <p:tag name="KSO_WM_UNIT_LAYERLEVEL" val="1_1_1"/>
  <p:tag name="KSO_WM_UNIT_TYPE" val="o_h_i"/>
  <p:tag name="KSO_WM_UNIT_USESOURCEFORMAT_APPLY" val="1"/>
</p:tagLst>
</file>

<file path=ppt/tags/tag426.xml><?xml version="1.0" encoding="utf-8"?>
<p:tagLst xmlns:a="http://schemas.openxmlformats.org/drawingml/2006/main" xmlns:r="http://schemas.openxmlformats.org/officeDocument/2006/relationships" xmlns:p="http://schemas.openxmlformats.org/presentationml/2006/main">
  <p:tag name="AS_UNIQUEID" val="1860"/>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5"/>
  <p:tag name="KSO_WM_UNIT_FILL_TYPE" val="1"/>
  <p:tag name="KSO_WM_UNIT_HIGHLIGHT" val="0"/>
  <p:tag name="KSO_WM_UNIT_ID" val="diagram20201474_2*o_h_i*1_3_3"/>
  <p:tag name="KSO_WM_UNIT_INDEX" val="1_3_3"/>
  <p:tag name="KSO_WM_UNIT_LAYERLEVEL" val="1_1_1"/>
  <p:tag name="KSO_WM_UNIT_TYPE" val="o_h_i"/>
  <p:tag name="KSO_WM_UNIT_USESOURCEFORMAT_APPLY" val="1"/>
</p:tagLst>
</file>

<file path=ppt/tags/tag427.xml><?xml version="1.0" encoding="utf-8"?>
<p:tagLst xmlns:a="http://schemas.openxmlformats.org/drawingml/2006/main" xmlns:r="http://schemas.openxmlformats.org/officeDocument/2006/relationships" xmlns:p="http://schemas.openxmlformats.org/presentationml/2006/main">
  <p:tag name="AS_UNIQUEID" val="1861"/>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a*1_3_1"/>
  <p:tag name="KSO_WM_UNIT_INDEX" val="1_3_1"/>
  <p:tag name="KSO_WM_UNIT_ISCONTENTSTITLE" val="0"/>
  <p:tag name="KSO_WM_UNIT_LAYERLEVEL" val="1_1_1"/>
  <p:tag name="KSO_WM_UNIT_NOCLEAR" val="0"/>
  <p:tag name="KSO_WM_UNIT_PRESET_TEXT" val="添加标题"/>
  <p:tag name="KSO_WM_UNIT_TYPE" val="o_h_a"/>
  <p:tag name="KSO_WM_UNIT_USESOURCEFORMAT_APPLY" val="1"/>
  <p:tag name="KSO_WM_UNIT_VALUE" val="6"/>
</p:tagLst>
</file>

<file path=ppt/tags/tag428.xml><?xml version="1.0" encoding="utf-8"?>
<p:tagLst xmlns:a="http://schemas.openxmlformats.org/drawingml/2006/main" xmlns:r="http://schemas.openxmlformats.org/officeDocument/2006/relationships" xmlns:p="http://schemas.openxmlformats.org/presentationml/2006/main">
  <p:tag name="AS_UNIQUEID" val="1862"/>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f*1_3_1"/>
  <p:tag name="KSO_WM_UNIT_INDEX" val="1_3_1"/>
  <p:tag name="KSO_WM_UNIT_LAYERLEVEL" val="1_1_1"/>
  <p:tag name="KSO_WM_UNIT_NOCLEAR" val="0"/>
  <p:tag name="KSO_WM_UNIT_PRESET_TEXT" val="单击此处添加文本具体内容，简明扼要的阐述您的观点。"/>
  <p:tag name="KSO_WM_UNIT_TYPE" val="o_h_f"/>
  <p:tag name="KSO_WM_UNIT_USESOURCEFORMAT_APPLY" val="1"/>
  <p:tag name="KSO_WM_UNIT_VALUE" val="60"/>
</p:tagLst>
</file>

<file path=ppt/tags/tag429.xml><?xml version="1.0" encoding="utf-8"?>
<p:tagLst xmlns:a="http://schemas.openxmlformats.org/drawingml/2006/main" xmlns:r="http://schemas.openxmlformats.org/officeDocument/2006/relationships" xmlns:p="http://schemas.openxmlformats.org/presentationml/2006/main">
  <p:tag name="AS_UNIQUEID" val="1863"/>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i*1_2_1"/>
  <p:tag name="KSO_WM_UNIT_INDEX" val="1_2_1"/>
  <p:tag name="KSO_WM_UNIT_LAYERLEVEL" val="1_1_1"/>
  <p:tag name="KSO_WM_UNIT_LINE_FILL_TYPE" val="2"/>
  <p:tag name="KSO_WM_UNIT_LINE_FORE_SCHEMECOLOR_INDEX" val="5"/>
  <p:tag name="KSO_WM_UNIT_TYPE" val="o_h_i"/>
  <p:tag name="KSO_WM_UNIT_USESOURCEFORMAT_APPLY" val="1"/>
</p:tagLst>
</file>

<file path=ppt/tags/tag43.xml><?xml version="1.0" encoding="utf-8"?>
<p:tagLst xmlns:a="http://schemas.openxmlformats.org/drawingml/2006/main" xmlns:r="http://schemas.openxmlformats.org/officeDocument/2006/relationships" xmlns:p="http://schemas.openxmlformats.org/presentationml/2006/main">
  <p:tag name="AS_UNIQUEID" val="160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AS_UNIQUEID" val="1864"/>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5"/>
  <p:tag name="KSO_WM_UNIT_FILL_TYPE" val="1"/>
  <p:tag name="KSO_WM_UNIT_HIGHLIGHT" val="0"/>
  <p:tag name="KSO_WM_UNIT_ID" val="diagram20201474_2*o_h_i*1_2_2"/>
  <p:tag name="KSO_WM_UNIT_INDEX" val="1_2_2"/>
  <p:tag name="KSO_WM_UNIT_LAYERLEVEL" val="1_1_1"/>
  <p:tag name="KSO_WM_UNIT_TYPE" val="o_h_i"/>
  <p:tag name="KSO_WM_UNIT_USESOURCEFORMAT_APPLY" val="1"/>
</p:tagLst>
</file>

<file path=ppt/tags/tag431.xml><?xml version="1.0" encoding="utf-8"?>
<p:tagLst xmlns:a="http://schemas.openxmlformats.org/drawingml/2006/main" xmlns:r="http://schemas.openxmlformats.org/officeDocument/2006/relationships" xmlns:p="http://schemas.openxmlformats.org/presentationml/2006/main">
  <p:tag name="AS_UNIQUEID" val="1865"/>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5"/>
  <p:tag name="KSO_WM_UNIT_FILL_TYPE" val="1"/>
  <p:tag name="KSO_WM_UNIT_HIGHLIGHT" val="0"/>
  <p:tag name="KSO_WM_UNIT_ID" val="diagram20201474_2*o_h_i*1_2_3"/>
  <p:tag name="KSO_WM_UNIT_INDEX" val="1_2_3"/>
  <p:tag name="KSO_WM_UNIT_LAYERLEVEL" val="1_1_1"/>
  <p:tag name="KSO_WM_UNIT_TYPE" val="o_h_i"/>
  <p:tag name="KSO_WM_UNIT_USESOURCEFORMAT_APPLY" val="1"/>
</p:tagLst>
</file>

<file path=ppt/tags/tag432.xml><?xml version="1.0" encoding="utf-8"?>
<p:tagLst xmlns:a="http://schemas.openxmlformats.org/drawingml/2006/main" xmlns:r="http://schemas.openxmlformats.org/officeDocument/2006/relationships" xmlns:p="http://schemas.openxmlformats.org/presentationml/2006/main">
  <p:tag name="AS_UNIQUEID" val="1866"/>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a*1_2_1"/>
  <p:tag name="KSO_WM_UNIT_INDEX" val="1_2_1"/>
  <p:tag name="KSO_WM_UNIT_ISCONTENTSTITLE" val="0"/>
  <p:tag name="KSO_WM_UNIT_LAYERLEVEL" val="1_1_1"/>
  <p:tag name="KSO_WM_UNIT_NOCLEAR" val="0"/>
  <p:tag name="KSO_WM_UNIT_PRESET_TEXT" val="添加标题"/>
  <p:tag name="KSO_WM_UNIT_TYPE" val="o_h_a"/>
  <p:tag name="KSO_WM_UNIT_USESOURCEFORMAT_APPLY" val="1"/>
  <p:tag name="KSO_WM_UNIT_VALUE" val="6"/>
</p:tagLst>
</file>

<file path=ppt/tags/tag433.xml><?xml version="1.0" encoding="utf-8"?>
<p:tagLst xmlns:a="http://schemas.openxmlformats.org/drawingml/2006/main" xmlns:r="http://schemas.openxmlformats.org/officeDocument/2006/relationships" xmlns:p="http://schemas.openxmlformats.org/presentationml/2006/main">
  <p:tag name="AS_UNIQUEID" val="1867"/>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f*1_2_1"/>
  <p:tag name="KSO_WM_UNIT_INDEX" val="1_2_1"/>
  <p:tag name="KSO_WM_UNIT_LAYERLEVEL" val="1_1_1"/>
  <p:tag name="KSO_WM_UNIT_NOCLEAR" val="0"/>
  <p:tag name="KSO_WM_UNIT_PRESET_TEXT" val="单击此处添加文本具体内容，简明扼要的阐述您的观点。"/>
  <p:tag name="KSO_WM_UNIT_TYPE" val="o_h_f"/>
  <p:tag name="KSO_WM_UNIT_USESOURCEFORMAT_APPLY" val="1"/>
  <p:tag name="KSO_WM_UNIT_VALUE" val="60"/>
</p:tagLst>
</file>

<file path=ppt/tags/tag434.xml><?xml version="1.0" encoding="utf-8"?>
<p:tagLst xmlns:a="http://schemas.openxmlformats.org/drawingml/2006/main" xmlns:r="http://schemas.openxmlformats.org/officeDocument/2006/relationships" xmlns:p="http://schemas.openxmlformats.org/presentationml/2006/main">
  <p:tag name="AS_UNIQUEID" val="1868"/>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i*1_1_1"/>
  <p:tag name="KSO_WM_UNIT_INDEX" val="1_1_1"/>
  <p:tag name="KSO_WM_UNIT_LAYERLEVEL" val="1_1_1"/>
  <p:tag name="KSO_WM_UNIT_LINE_FILL_TYPE" val="2"/>
  <p:tag name="KSO_WM_UNIT_LINE_FORE_SCHEMECOLOR_INDEX" val="5"/>
  <p:tag name="KSO_WM_UNIT_TYPE" val="o_h_i"/>
  <p:tag name="KSO_WM_UNIT_USESOURCEFORMAT_APPLY" val="1"/>
</p:tagLst>
</file>

<file path=ppt/tags/tag435.xml><?xml version="1.0" encoding="utf-8"?>
<p:tagLst xmlns:a="http://schemas.openxmlformats.org/drawingml/2006/main" xmlns:r="http://schemas.openxmlformats.org/officeDocument/2006/relationships" xmlns:p="http://schemas.openxmlformats.org/presentationml/2006/main">
  <p:tag name="AS_UNIQUEID" val="1869"/>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5"/>
  <p:tag name="KSO_WM_UNIT_FILL_TYPE" val="1"/>
  <p:tag name="KSO_WM_UNIT_HIGHLIGHT" val="0"/>
  <p:tag name="KSO_WM_UNIT_ID" val="diagram20201474_2*o_h_i*1_1_2"/>
  <p:tag name="KSO_WM_UNIT_INDEX" val="1_1_2"/>
  <p:tag name="KSO_WM_UNIT_LAYERLEVEL" val="1_1_1"/>
  <p:tag name="KSO_WM_UNIT_TYPE" val="o_h_i"/>
  <p:tag name="KSO_WM_UNIT_USESOURCEFORMAT_APPLY" val="1"/>
</p:tagLst>
</file>

<file path=ppt/tags/tag436.xml><?xml version="1.0" encoding="utf-8"?>
<p:tagLst xmlns:a="http://schemas.openxmlformats.org/drawingml/2006/main" xmlns:r="http://schemas.openxmlformats.org/officeDocument/2006/relationships" xmlns:p="http://schemas.openxmlformats.org/presentationml/2006/main">
  <p:tag name="AS_UNIQUEID" val="1870"/>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5"/>
  <p:tag name="KSO_WM_UNIT_FILL_TYPE" val="1"/>
  <p:tag name="KSO_WM_UNIT_HIGHLIGHT" val="0"/>
  <p:tag name="KSO_WM_UNIT_ID" val="diagram20201474_2*o_h_i*1_1_3"/>
  <p:tag name="KSO_WM_UNIT_INDEX" val="1_1_3"/>
  <p:tag name="KSO_WM_UNIT_LAYERLEVEL" val="1_1_1"/>
  <p:tag name="KSO_WM_UNIT_TYPE" val="o_h_i"/>
  <p:tag name="KSO_WM_UNIT_USESOURCEFORMAT_APPLY" val="1"/>
</p:tagLst>
</file>

<file path=ppt/tags/tag437.xml><?xml version="1.0" encoding="utf-8"?>
<p:tagLst xmlns:a="http://schemas.openxmlformats.org/drawingml/2006/main" xmlns:r="http://schemas.openxmlformats.org/officeDocument/2006/relationships" xmlns:p="http://schemas.openxmlformats.org/presentationml/2006/main">
  <p:tag name="AS_UNIQUEID" val="1871"/>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a*1_1_1"/>
  <p:tag name="KSO_WM_UNIT_INDEX" val="1_1_1"/>
  <p:tag name="KSO_WM_UNIT_ISCONTENTSTITLE" val="0"/>
  <p:tag name="KSO_WM_UNIT_LAYERLEVEL" val="1_1_1"/>
  <p:tag name="KSO_WM_UNIT_NOCLEAR" val="0"/>
  <p:tag name="KSO_WM_UNIT_PRESET_TEXT" val="添加标题"/>
  <p:tag name="KSO_WM_UNIT_TYPE" val="o_h_a"/>
  <p:tag name="KSO_WM_UNIT_USESOURCEFORMAT_APPLY" val="1"/>
  <p:tag name="KSO_WM_UNIT_VALUE" val="6"/>
</p:tagLst>
</file>

<file path=ppt/tags/tag438.xml><?xml version="1.0" encoding="utf-8"?>
<p:tagLst xmlns:a="http://schemas.openxmlformats.org/drawingml/2006/main" xmlns:r="http://schemas.openxmlformats.org/officeDocument/2006/relationships" xmlns:p="http://schemas.openxmlformats.org/presentationml/2006/main">
  <p:tag name="AS_UNIQUEID" val="1872"/>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h_f*1_1_1"/>
  <p:tag name="KSO_WM_UNIT_INDEX" val="1_1_1"/>
  <p:tag name="KSO_WM_UNIT_LAYERLEVEL" val="1_1_1"/>
  <p:tag name="KSO_WM_UNIT_NOCLEAR" val="0"/>
  <p:tag name="KSO_WM_UNIT_PRESET_TEXT" val="单击此处添加文本具体内容，简明扼要的阐述您的观点。"/>
  <p:tag name="KSO_WM_UNIT_TYPE" val="o_h_f"/>
  <p:tag name="KSO_WM_UNIT_USESOURCEFORMAT_APPLY" val="1"/>
  <p:tag name="KSO_WM_UNIT_VALUE" val="60"/>
</p:tagLst>
</file>

<file path=ppt/tags/tag439.xml><?xml version="1.0" encoding="utf-8"?>
<p:tagLst xmlns:a="http://schemas.openxmlformats.org/drawingml/2006/main" xmlns:r="http://schemas.openxmlformats.org/officeDocument/2006/relationships" xmlns:p="http://schemas.openxmlformats.org/presentationml/2006/main">
  <p:tag name="AS_UNIQUEID" val="1873"/>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HIGHLIGHT" val="0"/>
  <p:tag name="KSO_WM_UNIT_ID" val="diagram20201474_2*o_i*1_1"/>
  <p:tag name="KSO_WM_UNIT_INDEX" val="1_1"/>
  <p:tag name="KSO_WM_UNIT_LAYERLEVEL" val="1_1"/>
  <p:tag name="KSO_WM_UNIT_LINE_FILL_TYPE" val="2"/>
  <p:tag name="KSO_WM_UNIT_LINE_FORE_SCHEMECOLOR_INDEX" val="5"/>
  <p:tag name="KSO_WM_UNIT_TYPE" val="o_i"/>
  <p:tag name="KSO_WM_UNIT_USESOURCEFORMAT_APPLY" val="1"/>
</p:tagLst>
</file>

<file path=ppt/tags/tag44.xml><?xml version="1.0" encoding="utf-8"?>
<p:tagLst xmlns:a="http://schemas.openxmlformats.org/drawingml/2006/main" xmlns:r="http://schemas.openxmlformats.org/officeDocument/2006/relationships" xmlns:p="http://schemas.openxmlformats.org/presentationml/2006/main">
  <p:tag name="AS_UNIQUEID" val="160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AS_UNIQUEID" val="1874"/>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i*1_2"/>
  <p:tag name="KSO_WM_UNIT_INDEX" val="1_2"/>
  <p:tag name="KSO_WM_UNIT_LAYERLEVEL" val="1_1"/>
  <p:tag name="KSO_WM_UNIT_LINE_FILL_TYPE" val="2"/>
  <p:tag name="KSO_WM_UNIT_LINE_FORE_SCHEMECOLOR_INDEX" val="5"/>
  <p:tag name="KSO_WM_UNIT_TYPE" val="o_i"/>
  <p:tag name="KSO_WM_UNIT_USESOURCEFORMAT_APPLY" val="1"/>
</p:tagLst>
</file>

<file path=ppt/tags/tag441.xml><?xml version="1.0" encoding="utf-8"?>
<p:tagLst xmlns:a="http://schemas.openxmlformats.org/drawingml/2006/main" xmlns:r="http://schemas.openxmlformats.org/officeDocument/2006/relationships" xmlns:p="http://schemas.openxmlformats.org/presentationml/2006/main">
  <p:tag name="AS_UNIQUEID" val="1875"/>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i*1_3"/>
  <p:tag name="KSO_WM_UNIT_INDEX" val="1_3"/>
  <p:tag name="KSO_WM_UNIT_LAYERLEVEL" val="1_1"/>
  <p:tag name="KSO_WM_UNIT_LINE_FILL_TYPE" val="2"/>
  <p:tag name="KSO_WM_UNIT_LINE_FORE_SCHEMECOLOR_INDEX" val="5"/>
  <p:tag name="KSO_WM_UNIT_TYPE" val="o_i"/>
  <p:tag name="KSO_WM_UNIT_USESOURCEFORMAT_APPLY" val="1"/>
</p:tagLst>
</file>

<file path=ppt/tags/tag442.xml><?xml version="1.0" encoding="utf-8"?>
<p:tagLst xmlns:a="http://schemas.openxmlformats.org/drawingml/2006/main" xmlns:r="http://schemas.openxmlformats.org/officeDocument/2006/relationships" xmlns:p="http://schemas.openxmlformats.org/presentationml/2006/main">
  <p:tag name="AS_UNIQUEID" val="1876"/>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i*1_4"/>
  <p:tag name="KSO_WM_UNIT_INDEX" val="1_4"/>
  <p:tag name="KSO_WM_UNIT_LAYERLEVEL" val="1_1"/>
  <p:tag name="KSO_WM_UNIT_LINE_FILL_TYPE" val="2"/>
  <p:tag name="KSO_WM_UNIT_LINE_FORE_SCHEMECOLOR_INDEX" val="5"/>
  <p:tag name="KSO_WM_UNIT_TYPE" val="o_i"/>
  <p:tag name="KSO_WM_UNIT_USESOURCEFORMAT_APPLY" val="1"/>
</p:tagLst>
</file>

<file path=ppt/tags/tag443.xml><?xml version="1.0" encoding="utf-8"?>
<p:tagLst xmlns:a="http://schemas.openxmlformats.org/drawingml/2006/main" xmlns:r="http://schemas.openxmlformats.org/officeDocument/2006/relationships" xmlns:p="http://schemas.openxmlformats.org/presentationml/2006/main">
  <p:tag name="AS_UNIQUEID" val="1877"/>
  <p:tag name="KSO_WM_BEAUTIFY_FLAG" val="#wm#"/>
  <p:tag name="KSO_WM_DIAGRAM_GROUP_CODE" val="o1-1"/>
  <p:tag name="KSO_WM_TAG_VERSION" val="1.0"/>
  <p:tag name="KSO_WM_TEMPLATE_CATEGORY" val="diagram"/>
  <p:tag name="KSO_WM_TEMPLATE_INDEX" val="20201474"/>
  <p:tag name="KSO_WM_UNIT_COMPATIBLE" val="0"/>
  <p:tag name="KSO_WM_UNIT_DIAGRAM_ISNUMVISUAL" val="0"/>
  <p:tag name="KSO_WM_UNIT_DIAGRAM_ISREFERUNIT" val="0"/>
  <p:tag name="KSO_WM_UNIT_DIAGRAM_SCHEMECOLOR_ID" val="1"/>
  <p:tag name="KSO_WM_UNIT_FILL_FORE_SCHEMECOLOR_INDEX" val="14"/>
  <p:tag name="KSO_WM_UNIT_FILL_TYPE" val="1"/>
  <p:tag name="KSO_WM_UNIT_HIGHLIGHT" val="0"/>
  <p:tag name="KSO_WM_UNIT_ID" val="diagram20201474_2*o_i*1_5"/>
  <p:tag name="KSO_WM_UNIT_INDEX" val="1_5"/>
  <p:tag name="KSO_WM_UNIT_LAYERLEVEL" val="1_1"/>
  <p:tag name="KSO_WM_UNIT_LINE_FILL_TYPE" val="2"/>
  <p:tag name="KSO_WM_UNIT_LINE_FORE_SCHEMECOLOR_INDEX" val="5"/>
  <p:tag name="KSO_WM_UNIT_TYPE" val="o_i"/>
  <p:tag name="KSO_WM_UNIT_USESOURCEFORMAT_APPLY" val="1"/>
</p:tagLst>
</file>

<file path=ppt/tags/tag444.xml><?xml version="1.0" encoding="utf-8"?>
<p:tagLst xmlns:a="http://schemas.openxmlformats.org/drawingml/2006/main" xmlns:r="http://schemas.openxmlformats.org/officeDocument/2006/relationships" xmlns:p="http://schemas.openxmlformats.org/presentationml/2006/main">
  <p:tag name="AS_UNIQUEID" val="1840"/>
</p:tagLst>
</file>

<file path=ppt/tags/tag445.xml><?xml version="1.0" encoding="utf-8"?>
<p:tagLst xmlns:a="http://schemas.openxmlformats.org/drawingml/2006/main" xmlns:r="http://schemas.openxmlformats.org/officeDocument/2006/relationships" xmlns:p="http://schemas.openxmlformats.org/presentationml/2006/main">
  <p:tag name="AS_UNIQUEID" val="1841"/>
</p:tagLst>
</file>

<file path=ppt/tags/tag446.xml><?xml version="1.0" encoding="utf-8"?>
<p:tagLst xmlns:a="http://schemas.openxmlformats.org/drawingml/2006/main" xmlns:r="http://schemas.openxmlformats.org/officeDocument/2006/relationships" xmlns:p="http://schemas.openxmlformats.org/presentationml/2006/main">
  <p:tag name="AS_UNIQUEID" val="1834"/>
</p:tagLst>
</file>

<file path=ppt/tags/tag447.xml><?xml version="1.0" encoding="utf-8"?>
<p:tagLst xmlns:a="http://schemas.openxmlformats.org/drawingml/2006/main" xmlns:r="http://schemas.openxmlformats.org/officeDocument/2006/relationships" xmlns:p="http://schemas.openxmlformats.org/presentationml/2006/main">
  <p:tag name="AS_UNIQUEID" val="1835"/>
</p:tagLst>
</file>

<file path=ppt/tags/tag448.xml><?xml version="1.0" encoding="utf-8"?>
<p:tagLst xmlns:a="http://schemas.openxmlformats.org/drawingml/2006/main" xmlns:r="http://schemas.openxmlformats.org/officeDocument/2006/relationships" xmlns:p="http://schemas.openxmlformats.org/presentationml/2006/main">
  <p:tag name="AS_UNIQUEID" val="1836"/>
</p:tagLst>
</file>

<file path=ppt/tags/tag449.xml><?xml version="1.0" encoding="utf-8"?>
<p:tagLst xmlns:a="http://schemas.openxmlformats.org/drawingml/2006/main" xmlns:r="http://schemas.openxmlformats.org/officeDocument/2006/relationships" xmlns:p="http://schemas.openxmlformats.org/presentationml/2006/main">
  <p:tag name="AS_UNIQUEID" val="1883"/>
</p:tagLst>
</file>

<file path=ppt/tags/tag45.xml><?xml version="1.0" encoding="utf-8"?>
<p:tagLst xmlns:a="http://schemas.openxmlformats.org/drawingml/2006/main" xmlns:r="http://schemas.openxmlformats.org/officeDocument/2006/relationships" xmlns:p="http://schemas.openxmlformats.org/presentationml/2006/main">
  <p:tag name="AS_UNIQUEID" val="160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AS_UNIQUEID" val="1884"/>
</p:tagLst>
</file>

<file path=ppt/tags/tag451.xml><?xml version="1.0" encoding="utf-8"?>
<p:tagLst xmlns:a="http://schemas.openxmlformats.org/drawingml/2006/main" xmlns:r="http://schemas.openxmlformats.org/officeDocument/2006/relationships" xmlns:p="http://schemas.openxmlformats.org/presentationml/2006/main">
  <p:tag name="AS_UNIQUEID" val="1887"/>
</p:tagLst>
</file>

<file path=ppt/tags/tag452.xml><?xml version="1.0" encoding="utf-8"?>
<p:tagLst xmlns:a="http://schemas.openxmlformats.org/drawingml/2006/main" xmlns:r="http://schemas.openxmlformats.org/officeDocument/2006/relationships" xmlns:p="http://schemas.openxmlformats.org/presentationml/2006/main">
  <p:tag name="AS_UNIQUEID" val="1888"/>
  <p:tag name="KSO_WM_BEAUTIFY_FLAG" val="#wm#"/>
  <p:tag name="KSO_WM_DIAGRAM_GROUP_CODE" val="n1-1"/>
  <p:tag name="KSO_WM_TAG_VERSION" val="1.0"/>
  <p:tag name="KSO_WM_TEMPLATE_CATEGORY" val="diagram"/>
  <p:tag name="KSO_WM_TEMPLATE_INDEX" val="789"/>
  <p:tag name="KSO_WM_UNIT_CLEAR" val="1"/>
  <p:tag name="KSO_WM_UNIT_DIAGRAM_SCHEMECOLOR_ID" val="1"/>
  <p:tag name="KSO_WM_UNIT_ID" val="diagram789_3*n_i*1_1"/>
  <p:tag name="KSO_WM_UNIT_INDEX" val="1_1"/>
  <p:tag name="KSO_WM_UNIT_LAYERLEVEL" val="1_1"/>
  <p:tag name="KSO_WM_UNIT_TYPE" val="n_i"/>
  <p:tag name="KSO_WM_UNIT_USESOURCEFORMAT_APPLY" val="1"/>
</p:tagLst>
</file>

<file path=ppt/tags/tag453.xml><?xml version="1.0" encoding="utf-8"?>
<p:tagLst xmlns:a="http://schemas.openxmlformats.org/drawingml/2006/main" xmlns:r="http://schemas.openxmlformats.org/officeDocument/2006/relationships" xmlns:p="http://schemas.openxmlformats.org/presentationml/2006/main">
  <p:tag name="AS_UNIQUEID" val="1889"/>
  <p:tag name="KSO_WM_BEAUTIFY_FLAG" val="#wm#"/>
  <p:tag name="KSO_WM_DIAGRAM_GROUP_CODE" val="n1-1"/>
  <p:tag name="KSO_WM_TAG_VERSION" val="1.0"/>
  <p:tag name="KSO_WM_TEMPLATE_CATEGORY" val="diagram"/>
  <p:tag name="KSO_WM_TEMPLATE_INDEX" val="789"/>
  <p:tag name="KSO_WM_UNIT_CLEAR" val="1"/>
  <p:tag name="KSO_WM_UNIT_DIAGRAM_SCHEMECOLOR_ID" val="1"/>
  <p:tag name="KSO_WM_UNIT_ID" val="diagram789_3*n_i*1_2"/>
  <p:tag name="KSO_WM_UNIT_INDEX" val="1_2"/>
  <p:tag name="KSO_WM_UNIT_LAYERLEVEL" val="1_1"/>
  <p:tag name="KSO_WM_UNIT_TYPE" val="n_i"/>
  <p:tag name="KSO_WM_UNIT_USESOURCEFORMAT_APPLY" val="1"/>
</p:tagLst>
</file>

<file path=ppt/tags/tag454.xml><?xml version="1.0" encoding="utf-8"?>
<p:tagLst xmlns:a="http://schemas.openxmlformats.org/drawingml/2006/main" xmlns:r="http://schemas.openxmlformats.org/officeDocument/2006/relationships" xmlns:p="http://schemas.openxmlformats.org/presentationml/2006/main">
  <p:tag name="AS_UNIQUEID" val="1890"/>
  <p:tag name="KSO_WM_BEAUTIFY_FLAG" val="#wm#"/>
  <p:tag name="KSO_WM_DIAGRAM_GROUP_CODE" val="n1-1"/>
  <p:tag name="KSO_WM_TAG_VERSION" val="1.0"/>
  <p:tag name="KSO_WM_TEMPLATE_CATEGORY" val="diagram"/>
  <p:tag name="KSO_WM_TEMPLATE_INDEX" val="789"/>
  <p:tag name="KSO_WM_UNIT_CLEAR" val="1"/>
  <p:tag name="KSO_WM_UNIT_DIAGRAM_SCHEMECOLOR_ID" val="1"/>
  <p:tag name="KSO_WM_UNIT_ID" val="diagram789_3*n_i*1_3"/>
  <p:tag name="KSO_WM_UNIT_INDEX" val="1_3"/>
  <p:tag name="KSO_WM_UNIT_LAYERLEVEL" val="1_1"/>
  <p:tag name="KSO_WM_UNIT_TYPE" val="n_i"/>
  <p:tag name="KSO_WM_UNIT_USESOURCEFORMAT_APPLY" val="1"/>
</p:tagLst>
</file>

<file path=ppt/tags/tag455.xml><?xml version="1.0" encoding="utf-8"?>
<p:tagLst xmlns:a="http://schemas.openxmlformats.org/drawingml/2006/main" xmlns:r="http://schemas.openxmlformats.org/officeDocument/2006/relationships" xmlns:p="http://schemas.openxmlformats.org/presentationml/2006/main">
  <p:tag name="AS_UNIQUEID" val="1891"/>
  <p:tag name="KSO_WM_BEAUTIFY_FLAG" val="#wm#"/>
  <p:tag name="KSO_WM_DIAGRAM_GROUP_CODE" val="n1-1"/>
  <p:tag name="KSO_WM_TAG_VERSION" val="1.0"/>
  <p:tag name="KSO_WM_TEMPLATE_CATEGORY" val="diagram"/>
  <p:tag name="KSO_WM_TEMPLATE_INDEX" val="789"/>
  <p:tag name="KSO_WM_UNIT_CLEAR" val="1"/>
  <p:tag name="KSO_WM_UNIT_DIAGRAM_SCHEMECOLOR_ID" val="1"/>
  <p:tag name="KSO_WM_UNIT_ID" val="diagram789_3*n_i*1_4"/>
  <p:tag name="KSO_WM_UNIT_INDEX" val="1_4"/>
  <p:tag name="KSO_WM_UNIT_LAYERLEVEL" val="1_1"/>
  <p:tag name="KSO_WM_UNIT_TYPE" val="n_i"/>
  <p:tag name="KSO_WM_UNIT_USESOURCEFORMAT_APPLY" val="1"/>
</p:tagLst>
</file>

<file path=ppt/tags/tag456.xml><?xml version="1.0" encoding="utf-8"?>
<p:tagLst xmlns:a="http://schemas.openxmlformats.org/drawingml/2006/main" xmlns:r="http://schemas.openxmlformats.org/officeDocument/2006/relationships" xmlns:p="http://schemas.openxmlformats.org/presentationml/2006/main">
  <p:tag name="AS_UNIQUEID" val="1892"/>
  <p:tag name="KSO_WM_BEAUTIFY_FLAG" val="#wm#"/>
  <p:tag name="KSO_WM_DIAGRAM_GROUP_CODE" val="n1-1"/>
  <p:tag name="KSO_WM_TAG_VERSION" val="1.0"/>
  <p:tag name="KSO_WM_TEMPLATE_CATEGORY" val="diagram"/>
  <p:tag name="KSO_WM_TEMPLATE_INDEX" val="789"/>
  <p:tag name="KSO_WM_UNIT_CLEAR" val="1"/>
  <p:tag name="KSO_WM_UNIT_DIAGRAM_SCHEMECOLOR_ID" val="1"/>
  <p:tag name="KSO_WM_UNIT_ID" val="diagram789_3*n_i*1_5"/>
  <p:tag name="KSO_WM_UNIT_INDEX" val="1_5"/>
  <p:tag name="KSO_WM_UNIT_LAYERLEVEL" val="1_1"/>
  <p:tag name="KSO_WM_UNIT_TYPE" val="n_i"/>
  <p:tag name="KSO_WM_UNIT_USESOURCEFORMAT_APPLY" val="1"/>
</p:tagLst>
</file>

<file path=ppt/tags/tag457.xml><?xml version="1.0" encoding="utf-8"?>
<p:tagLst xmlns:a="http://schemas.openxmlformats.org/drawingml/2006/main" xmlns:r="http://schemas.openxmlformats.org/officeDocument/2006/relationships" xmlns:p="http://schemas.openxmlformats.org/presentationml/2006/main">
  <p:tag name="AS_UNIQUEID" val="1893"/>
  <p:tag name="KSO_WM_BEAUTIFY_FLAG" val="#wm#"/>
  <p:tag name="KSO_WM_DIAGRAM_GROUP_CODE" val="n1-1"/>
  <p:tag name="KSO_WM_TAG_VERSION" val="1.0"/>
  <p:tag name="KSO_WM_TEMPLATE_CATEGORY" val="diagram"/>
  <p:tag name="KSO_WM_TEMPLATE_INDEX" val="789"/>
  <p:tag name="KSO_WM_UNIT_CLEAR" val="1"/>
  <p:tag name="KSO_WM_UNIT_COMPATIBLE" val="0"/>
  <p:tag name="KSO_WM_UNIT_DIAGRAM_SCHEMECOLOR_ID" val="1"/>
  <p:tag name="KSO_WM_UNIT_HIGHLIGHT" val="0"/>
  <p:tag name="KSO_WM_UNIT_ID" val="diagram789_3*n_h_f*1_1_1"/>
  <p:tag name="KSO_WM_UNIT_INDEX" val="1_1_1"/>
  <p:tag name="KSO_WM_UNIT_LAYERLEVEL" val="1_1_1"/>
  <p:tag name="KSO_WM_UNIT_PRESET_TEXT_INDEX" val="4"/>
  <p:tag name="KSO_WM_UNIT_PRESET_TEXT_LEN" val="26"/>
  <p:tag name="KSO_WM_UNIT_TYPE" val="n_h_f"/>
  <p:tag name="KSO_WM_UNIT_USESOURCEFORMAT_APPLY" val="1"/>
  <p:tag name="KSO_WM_UNIT_VALUE" val="54"/>
</p:tagLst>
</file>

<file path=ppt/tags/tag458.xml><?xml version="1.0" encoding="utf-8"?>
<p:tagLst xmlns:a="http://schemas.openxmlformats.org/drawingml/2006/main" xmlns:r="http://schemas.openxmlformats.org/officeDocument/2006/relationships" xmlns:p="http://schemas.openxmlformats.org/presentationml/2006/main">
  <p:tag name="AS_UNIQUEID" val="1894"/>
  <p:tag name="KSO_WM_BEAUTIFY_FLAG" val="#wm#"/>
  <p:tag name="KSO_WM_DIAGRAM_GROUP_CODE" val="n1-1"/>
  <p:tag name="KSO_WM_TAG_VERSION" val="1.0"/>
  <p:tag name="KSO_WM_TEMPLATE_CATEGORY" val="diagram"/>
  <p:tag name="KSO_WM_TEMPLATE_INDEX" val="789"/>
  <p:tag name="KSO_WM_UNIT_CLEAR" val="1"/>
  <p:tag name="KSO_WM_UNIT_COMPATIBLE" val="0"/>
  <p:tag name="KSO_WM_UNIT_DIAGRAM_SCHEMECOLOR_ID" val="1"/>
  <p:tag name="KSO_WM_UNIT_FILL_FORE_SCHEMECOLOR_INDEX" val="7"/>
  <p:tag name="KSO_WM_UNIT_FILL_TYPE" val="1"/>
  <p:tag name="KSO_WM_UNIT_HIGHLIGHT" val="0"/>
  <p:tag name="KSO_WM_UNIT_ID" val="diagram789_3*n_h_f*1_2_3"/>
  <p:tag name="KSO_WM_UNIT_INDEX" val="1_2_3"/>
  <p:tag name="KSO_WM_UNIT_LAYERLEVEL" val="1_1_1"/>
  <p:tag name="KSO_WM_UNIT_PRESET_TEXT" val="LOREM"/>
  <p:tag name="KSO_WM_UNIT_TYPE" val="n_h_f"/>
  <p:tag name="KSO_WM_UNIT_USESOURCEFORMAT_APPLY" val="1"/>
  <p:tag name="KSO_WM_UNIT_VALUE" val="30"/>
</p:tagLst>
</file>

<file path=ppt/tags/tag459.xml><?xml version="1.0" encoding="utf-8"?>
<p:tagLst xmlns:a="http://schemas.openxmlformats.org/drawingml/2006/main" xmlns:r="http://schemas.openxmlformats.org/officeDocument/2006/relationships" xmlns:p="http://schemas.openxmlformats.org/presentationml/2006/main">
  <p:tag name="AS_UNIQUEID" val="1895"/>
  <p:tag name="KSO_WM_BEAUTIFY_FLAG" val="#wm#"/>
  <p:tag name="KSO_WM_DIAGRAM_GROUP_CODE" val="n1-1"/>
  <p:tag name="KSO_WM_TAG_VERSION" val="1.0"/>
  <p:tag name="KSO_WM_TEMPLATE_CATEGORY" val="diagram"/>
  <p:tag name="KSO_WM_TEMPLATE_INDEX" val="789"/>
  <p:tag name="KSO_WM_UNIT_CLEAR" val="1"/>
  <p:tag name="KSO_WM_UNIT_COMPATIBLE" val="0"/>
  <p:tag name="KSO_WM_UNIT_DIAGRAM_SCHEMECOLOR_ID" val="1"/>
  <p:tag name="KSO_WM_UNIT_FILL_FORE_SCHEMECOLOR_INDEX" val="6"/>
  <p:tag name="KSO_WM_UNIT_FILL_TYPE" val="1"/>
  <p:tag name="KSO_WM_UNIT_HIGHLIGHT" val="0"/>
  <p:tag name="KSO_WM_UNIT_ID" val="diagram789_3*n_h_f*1_2_2"/>
  <p:tag name="KSO_WM_UNIT_INDEX" val="1_2_2"/>
  <p:tag name="KSO_WM_UNIT_LAYERLEVEL" val="1_1_1"/>
  <p:tag name="KSO_WM_UNIT_PRESET_TEXT" val="LOREM"/>
  <p:tag name="KSO_WM_UNIT_TYPE" val="n_h_f"/>
  <p:tag name="KSO_WM_UNIT_USESOURCEFORMAT_APPLY" val="1"/>
  <p:tag name="KSO_WM_UNIT_VALUE" val="25"/>
</p:tagLst>
</file>

<file path=ppt/tags/tag46.xml><?xml version="1.0" encoding="utf-8"?>
<p:tagLst xmlns:a="http://schemas.openxmlformats.org/drawingml/2006/main" xmlns:r="http://schemas.openxmlformats.org/officeDocument/2006/relationships" xmlns:p="http://schemas.openxmlformats.org/presentationml/2006/main">
  <p:tag name="AS_UNIQUEID" val="160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AS_UNIQUEID" val="1896"/>
  <p:tag name="KSO_WM_BEAUTIFY_FLAG" val="#wm#"/>
  <p:tag name="KSO_WM_DIAGRAM_GROUP_CODE" val="n1-1"/>
  <p:tag name="KSO_WM_TAG_VERSION" val="1.0"/>
  <p:tag name="KSO_WM_TEMPLATE_CATEGORY" val="diagram"/>
  <p:tag name="KSO_WM_TEMPLATE_INDEX" val="789"/>
  <p:tag name="KSO_WM_UNIT_CLEAR" val="1"/>
  <p:tag name="KSO_WM_UNIT_COMPATIBLE" val="0"/>
  <p:tag name="KSO_WM_UNIT_DIAGRAM_SCHEMECOLOR_ID" val="1"/>
  <p:tag name="KSO_WM_UNIT_FILL_FORE_SCHEMECOLOR_INDEX" val="5"/>
  <p:tag name="KSO_WM_UNIT_FILL_TYPE" val="1"/>
  <p:tag name="KSO_WM_UNIT_HIGHLIGHT" val="0"/>
  <p:tag name="KSO_WM_UNIT_ID" val="diagram789_3*n_h_f*1_2_1"/>
  <p:tag name="KSO_WM_UNIT_INDEX" val="1_2_1"/>
  <p:tag name="KSO_WM_UNIT_LAYERLEVEL" val="1_1_1"/>
  <p:tag name="KSO_WM_UNIT_PRESET_TEXT" val="LOREM"/>
  <p:tag name="KSO_WM_UNIT_TYPE" val="n_h_f"/>
  <p:tag name="KSO_WM_UNIT_USESOURCEFORMAT_APPLY" val="1"/>
  <p:tag name="KSO_WM_UNIT_VALUE" val="20"/>
</p:tagLst>
</file>

<file path=ppt/tags/tag461.xml><?xml version="1.0" encoding="utf-8"?>
<p:tagLst xmlns:a="http://schemas.openxmlformats.org/drawingml/2006/main" xmlns:r="http://schemas.openxmlformats.org/officeDocument/2006/relationships" xmlns:p="http://schemas.openxmlformats.org/presentationml/2006/main">
  <p:tag name="AS_UNIQUEID" val="1897"/>
  <p:tag name="KSO_WM_BEAUTIFY_FLAG" val="#wm#"/>
  <p:tag name="KSO_WM_DIAGRAM_GROUP_CODE" val="n1-1"/>
  <p:tag name="KSO_WM_TAG_VERSION" val="1.0"/>
  <p:tag name="KSO_WM_TEMPLATE_CATEGORY" val="diagram"/>
  <p:tag name="KSO_WM_TEMPLATE_INDEX" val="789"/>
  <p:tag name="KSO_WM_UNIT_CLEAR" val="1"/>
  <p:tag name="KSO_WM_UNIT_COMPATIBLE" val="0"/>
  <p:tag name="KSO_WM_UNIT_DIAGRAM_SCHEMECOLOR_ID" val="1"/>
  <p:tag name="KSO_WM_UNIT_FILL_FORE_SCHEMECOLOR_INDEX" val="8"/>
  <p:tag name="KSO_WM_UNIT_FILL_TYPE" val="1"/>
  <p:tag name="KSO_WM_UNIT_HIGHLIGHT" val="0"/>
  <p:tag name="KSO_WM_UNIT_ID" val="diagram789_3*n_h_f*1_2_4"/>
  <p:tag name="KSO_WM_UNIT_INDEX" val="1_2_4"/>
  <p:tag name="KSO_WM_UNIT_LAYERLEVEL" val="1_1_1"/>
  <p:tag name="KSO_WM_UNIT_PRESET_TEXT" val="LOREM"/>
  <p:tag name="KSO_WM_UNIT_TYPE" val="n_h_f"/>
  <p:tag name="KSO_WM_UNIT_USESOURCEFORMAT_APPLY" val="1"/>
  <p:tag name="KSO_WM_UNIT_VALUE" val="25"/>
</p:tagLst>
</file>

<file path=ppt/tags/tag462.xml><?xml version="1.0" encoding="utf-8"?>
<p:tagLst xmlns:a="http://schemas.openxmlformats.org/drawingml/2006/main" xmlns:r="http://schemas.openxmlformats.org/officeDocument/2006/relationships" xmlns:p="http://schemas.openxmlformats.org/presentationml/2006/main">
  <p:tag name="AS_UNIQUEID" val="1885"/>
</p:tagLst>
</file>

<file path=ppt/tags/tag463.xml><?xml version="1.0" encoding="utf-8"?>
<p:tagLst xmlns:a="http://schemas.openxmlformats.org/drawingml/2006/main" xmlns:r="http://schemas.openxmlformats.org/officeDocument/2006/relationships" xmlns:p="http://schemas.openxmlformats.org/presentationml/2006/main">
  <p:tag name="AS_UNIQUEID" val="1886"/>
</p:tagLst>
</file>

<file path=ppt/tags/tag464.xml><?xml version="1.0" encoding="utf-8"?>
<p:tagLst xmlns:a="http://schemas.openxmlformats.org/drawingml/2006/main" xmlns:r="http://schemas.openxmlformats.org/officeDocument/2006/relationships" xmlns:p="http://schemas.openxmlformats.org/presentationml/2006/main">
  <p:tag name="AS_UNIQUEID" val="1879"/>
</p:tagLst>
</file>

<file path=ppt/tags/tag465.xml><?xml version="1.0" encoding="utf-8"?>
<p:tagLst xmlns:a="http://schemas.openxmlformats.org/drawingml/2006/main" xmlns:r="http://schemas.openxmlformats.org/officeDocument/2006/relationships" xmlns:p="http://schemas.openxmlformats.org/presentationml/2006/main">
  <p:tag name="AS_UNIQUEID" val="1880"/>
</p:tagLst>
</file>

<file path=ppt/tags/tag466.xml><?xml version="1.0" encoding="utf-8"?>
<p:tagLst xmlns:a="http://schemas.openxmlformats.org/drawingml/2006/main" xmlns:r="http://schemas.openxmlformats.org/officeDocument/2006/relationships" xmlns:p="http://schemas.openxmlformats.org/presentationml/2006/main">
  <p:tag name="AS_UNIQUEID" val="1881"/>
</p:tagLst>
</file>

<file path=ppt/tags/tag467.xml><?xml version="1.0" encoding="utf-8"?>
<p:tagLst xmlns:a="http://schemas.openxmlformats.org/drawingml/2006/main" xmlns:r="http://schemas.openxmlformats.org/officeDocument/2006/relationships" xmlns:p="http://schemas.openxmlformats.org/presentationml/2006/main">
  <p:tag name="AS_UNIQUEID" val="1903"/>
</p:tagLst>
</file>

<file path=ppt/tags/tag468.xml><?xml version="1.0" encoding="utf-8"?>
<p:tagLst xmlns:a="http://schemas.openxmlformats.org/drawingml/2006/main" xmlns:r="http://schemas.openxmlformats.org/officeDocument/2006/relationships" xmlns:p="http://schemas.openxmlformats.org/presentationml/2006/main">
  <p:tag name="AS_UNIQUEID" val="1904"/>
</p:tagLst>
</file>

<file path=ppt/tags/tag469.xml><?xml version="1.0" encoding="utf-8"?>
<p:tagLst xmlns:a="http://schemas.openxmlformats.org/drawingml/2006/main" xmlns:r="http://schemas.openxmlformats.org/officeDocument/2006/relationships" xmlns:p="http://schemas.openxmlformats.org/presentationml/2006/main">
  <p:tag name="AS_UNIQUEID" val="1907"/>
</p:tagLst>
</file>

<file path=ppt/tags/tag47.xml><?xml version="1.0" encoding="utf-8"?>
<p:tagLst xmlns:a="http://schemas.openxmlformats.org/drawingml/2006/main" xmlns:r="http://schemas.openxmlformats.org/officeDocument/2006/relationships" xmlns:p="http://schemas.openxmlformats.org/presentationml/2006/main">
  <p:tag name="AS_UNIQUEID" val="160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AS_UNIQUEID" val="1908"/>
</p:tagLst>
</file>

<file path=ppt/tags/tag471.xml><?xml version="1.0" encoding="utf-8"?>
<p:tagLst xmlns:a="http://schemas.openxmlformats.org/drawingml/2006/main" xmlns:r="http://schemas.openxmlformats.org/officeDocument/2006/relationships" xmlns:p="http://schemas.openxmlformats.org/presentationml/2006/main">
  <p:tag name="AS_UNIQUEID" val="1905"/>
</p:tagLst>
</file>

<file path=ppt/tags/tag472.xml><?xml version="1.0" encoding="utf-8"?>
<p:tagLst xmlns:a="http://schemas.openxmlformats.org/drawingml/2006/main" xmlns:r="http://schemas.openxmlformats.org/officeDocument/2006/relationships" xmlns:p="http://schemas.openxmlformats.org/presentationml/2006/main">
  <p:tag name="AS_UNIQUEID" val="1906"/>
</p:tagLst>
</file>

<file path=ppt/tags/tag473.xml><?xml version="1.0" encoding="utf-8"?>
<p:tagLst xmlns:a="http://schemas.openxmlformats.org/drawingml/2006/main" xmlns:r="http://schemas.openxmlformats.org/officeDocument/2006/relationships" xmlns:p="http://schemas.openxmlformats.org/presentationml/2006/main">
  <p:tag name="AS_UNIQUEID" val="1899"/>
</p:tagLst>
</file>

<file path=ppt/tags/tag474.xml><?xml version="1.0" encoding="utf-8"?>
<p:tagLst xmlns:a="http://schemas.openxmlformats.org/drawingml/2006/main" xmlns:r="http://schemas.openxmlformats.org/officeDocument/2006/relationships" xmlns:p="http://schemas.openxmlformats.org/presentationml/2006/main">
  <p:tag name="AS_UNIQUEID" val="1900"/>
</p:tagLst>
</file>

<file path=ppt/tags/tag475.xml><?xml version="1.0" encoding="utf-8"?>
<p:tagLst xmlns:a="http://schemas.openxmlformats.org/drawingml/2006/main" xmlns:r="http://schemas.openxmlformats.org/officeDocument/2006/relationships" xmlns:p="http://schemas.openxmlformats.org/presentationml/2006/main">
  <p:tag name="AS_UNIQUEID" val="1901"/>
</p:tagLst>
</file>

<file path=ppt/tags/tag476.xml><?xml version="1.0" encoding="utf-8"?>
<p:tagLst xmlns:a="http://schemas.openxmlformats.org/drawingml/2006/main" xmlns:r="http://schemas.openxmlformats.org/officeDocument/2006/relationships" xmlns:p="http://schemas.openxmlformats.org/presentationml/2006/main">
  <p:tag name="AS_UNIQUEID" val="1914"/>
</p:tagLst>
</file>

<file path=ppt/tags/tag477.xml><?xml version="1.0" encoding="utf-8"?>
<p:tagLst xmlns:a="http://schemas.openxmlformats.org/drawingml/2006/main" xmlns:r="http://schemas.openxmlformats.org/officeDocument/2006/relationships" xmlns:p="http://schemas.openxmlformats.org/presentationml/2006/main">
  <p:tag name="AS_UNIQUEID" val="1915"/>
</p:tagLst>
</file>

<file path=ppt/tags/tag478.xml><?xml version="1.0" encoding="utf-8"?>
<p:tagLst xmlns:a="http://schemas.openxmlformats.org/drawingml/2006/main" xmlns:r="http://schemas.openxmlformats.org/officeDocument/2006/relationships" xmlns:p="http://schemas.openxmlformats.org/presentationml/2006/main">
  <p:tag name="AS_UNIQUEID" val="1918"/>
</p:tagLst>
</file>

<file path=ppt/tags/tag479.xml><?xml version="1.0" encoding="utf-8"?>
<p:tagLst xmlns:a="http://schemas.openxmlformats.org/drawingml/2006/main" xmlns:r="http://schemas.openxmlformats.org/officeDocument/2006/relationships" xmlns:p="http://schemas.openxmlformats.org/presentationml/2006/main">
  <p:tag name="AS_UNIQUEID" val="1919"/>
</p:tagLst>
</file>

<file path=ppt/tags/tag48.xml><?xml version="1.0" encoding="utf-8"?>
<p:tagLst xmlns:a="http://schemas.openxmlformats.org/drawingml/2006/main" xmlns:r="http://schemas.openxmlformats.org/officeDocument/2006/relationships" xmlns:p="http://schemas.openxmlformats.org/presentationml/2006/main">
  <p:tag name="AS_UNIQUEID" val="161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AS_UNIQUEID" val="1916"/>
</p:tagLst>
</file>

<file path=ppt/tags/tag481.xml><?xml version="1.0" encoding="utf-8"?>
<p:tagLst xmlns:a="http://schemas.openxmlformats.org/drawingml/2006/main" xmlns:r="http://schemas.openxmlformats.org/officeDocument/2006/relationships" xmlns:p="http://schemas.openxmlformats.org/presentationml/2006/main">
  <p:tag name="AS_UNIQUEID" val="1917"/>
</p:tagLst>
</file>

<file path=ppt/tags/tag482.xml><?xml version="1.0" encoding="utf-8"?>
<p:tagLst xmlns:a="http://schemas.openxmlformats.org/drawingml/2006/main" xmlns:r="http://schemas.openxmlformats.org/officeDocument/2006/relationships" xmlns:p="http://schemas.openxmlformats.org/presentationml/2006/main">
  <p:tag name="AS_UNIQUEID" val="1910"/>
</p:tagLst>
</file>

<file path=ppt/tags/tag483.xml><?xml version="1.0" encoding="utf-8"?>
<p:tagLst xmlns:a="http://schemas.openxmlformats.org/drawingml/2006/main" xmlns:r="http://schemas.openxmlformats.org/officeDocument/2006/relationships" xmlns:p="http://schemas.openxmlformats.org/presentationml/2006/main">
  <p:tag name="AS_UNIQUEID" val="1911"/>
</p:tagLst>
</file>

<file path=ppt/tags/tag484.xml><?xml version="1.0" encoding="utf-8"?>
<p:tagLst xmlns:a="http://schemas.openxmlformats.org/drawingml/2006/main" xmlns:r="http://schemas.openxmlformats.org/officeDocument/2006/relationships" xmlns:p="http://schemas.openxmlformats.org/presentationml/2006/main">
  <p:tag name="AS_UNIQUEID" val="1912"/>
</p:tagLst>
</file>

<file path=ppt/tags/tag485.xml><?xml version="1.0" encoding="utf-8"?>
<p:tagLst xmlns:a="http://schemas.openxmlformats.org/drawingml/2006/main" xmlns:r="http://schemas.openxmlformats.org/officeDocument/2006/relationships" xmlns:p="http://schemas.openxmlformats.org/presentationml/2006/main">
  <p:tag name="AS_UNIQUEID" val="1925"/>
</p:tagLst>
</file>

<file path=ppt/tags/tag486.xml><?xml version="1.0" encoding="utf-8"?>
<p:tagLst xmlns:a="http://schemas.openxmlformats.org/drawingml/2006/main" xmlns:r="http://schemas.openxmlformats.org/officeDocument/2006/relationships" xmlns:p="http://schemas.openxmlformats.org/presentationml/2006/main">
  <p:tag name="AS_UNIQUEID" val="1926"/>
</p:tagLst>
</file>

<file path=ppt/tags/tag487.xml><?xml version="1.0" encoding="utf-8"?>
<p:tagLst xmlns:a="http://schemas.openxmlformats.org/drawingml/2006/main" xmlns:r="http://schemas.openxmlformats.org/officeDocument/2006/relationships" xmlns:p="http://schemas.openxmlformats.org/presentationml/2006/main">
  <p:tag name="AS_UNIQUEID" val="1929"/>
</p:tagLst>
</file>

<file path=ppt/tags/tag488.xml><?xml version="1.0" encoding="utf-8"?>
<p:tagLst xmlns:a="http://schemas.openxmlformats.org/drawingml/2006/main" xmlns:r="http://schemas.openxmlformats.org/officeDocument/2006/relationships" xmlns:p="http://schemas.openxmlformats.org/presentationml/2006/main">
  <p:tag name="AS_UNIQUEID" val="1930"/>
</p:tagLst>
</file>

<file path=ppt/tags/tag489.xml><?xml version="1.0" encoding="utf-8"?>
<p:tagLst xmlns:a="http://schemas.openxmlformats.org/drawingml/2006/main" xmlns:r="http://schemas.openxmlformats.org/officeDocument/2006/relationships" xmlns:p="http://schemas.openxmlformats.org/presentationml/2006/main">
  <p:tag name="AS_UNIQUEID" val="1931"/>
</p:tagLst>
</file>

<file path=ppt/tags/tag49.xml><?xml version="1.0" encoding="utf-8"?>
<p:tagLst xmlns:a="http://schemas.openxmlformats.org/drawingml/2006/main" xmlns:r="http://schemas.openxmlformats.org/officeDocument/2006/relationships" xmlns:p="http://schemas.openxmlformats.org/presentationml/2006/main">
  <p:tag name="AS_UNIQUEID" val="161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AS_UNIQUEID" val="1927"/>
</p:tagLst>
</file>

<file path=ppt/tags/tag491.xml><?xml version="1.0" encoding="utf-8"?>
<p:tagLst xmlns:a="http://schemas.openxmlformats.org/drawingml/2006/main" xmlns:r="http://schemas.openxmlformats.org/officeDocument/2006/relationships" xmlns:p="http://schemas.openxmlformats.org/presentationml/2006/main">
  <p:tag name="AS_UNIQUEID" val="1928"/>
</p:tagLst>
</file>

<file path=ppt/tags/tag492.xml><?xml version="1.0" encoding="utf-8"?>
<p:tagLst xmlns:a="http://schemas.openxmlformats.org/drawingml/2006/main" xmlns:r="http://schemas.openxmlformats.org/officeDocument/2006/relationships" xmlns:p="http://schemas.openxmlformats.org/presentationml/2006/main">
  <p:tag name="AS_UNIQUEID" val="1921"/>
</p:tagLst>
</file>

<file path=ppt/tags/tag493.xml><?xml version="1.0" encoding="utf-8"?>
<p:tagLst xmlns:a="http://schemas.openxmlformats.org/drawingml/2006/main" xmlns:r="http://schemas.openxmlformats.org/officeDocument/2006/relationships" xmlns:p="http://schemas.openxmlformats.org/presentationml/2006/main">
  <p:tag name="AS_UNIQUEID" val="1922"/>
</p:tagLst>
</file>

<file path=ppt/tags/tag494.xml><?xml version="1.0" encoding="utf-8"?>
<p:tagLst xmlns:a="http://schemas.openxmlformats.org/drawingml/2006/main" xmlns:r="http://schemas.openxmlformats.org/officeDocument/2006/relationships" xmlns:p="http://schemas.openxmlformats.org/presentationml/2006/main">
  <p:tag name="AS_UNIQUEID" val="1923"/>
</p:tagLst>
</file>

<file path=ppt/tags/tag495.xml><?xml version="1.0" encoding="utf-8"?>
<p:tagLst xmlns:a="http://schemas.openxmlformats.org/drawingml/2006/main" xmlns:r="http://schemas.openxmlformats.org/officeDocument/2006/relationships" xmlns:p="http://schemas.openxmlformats.org/presentationml/2006/main">
  <p:tag name="AS_UNIQUEID" val="1937"/>
</p:tagLst>
</file>

<file path=ppt/tags/tag496.xml><?xml version="1.0" encoding="utf-8"?>
<p:tagLst xmlns:a="http://schemas.openxmlformats.org/drawingml/2006/main" xmlns:r="http://schemas.openxmlformats.org/officeDocument/2006/relationships" xmlns:p="http://schemas.openxmlformats.org/presentationml/2006/main">
  <p:tag name="AS_UNIQUEID" val="1938"/>
</p:tagLst>
</file>

<file path=ppt/tags/tag497.xml><?xml version="1.0" encoding="utf-8"?>
<p:tagLst xmlns:a="http://schemas.openxmlformats.org/drawingml/2006/main" xmlns:r="http://schemas.openxmlformats.org/officeDocument/2006/relationships" xmlns:p="http://schemas.openxmlformats.org/presentationml/2006/main">
  <p:tag name="AS_UNIQUEID" val="1941"/>
</p:tagLst>
</file>

<file path=ppt/tags/tag498.xml><?xml version="1.0" encoding="utf-8"?>
<p:tagLst xmlns:a="http://schemas.openxmlformats.org/drawingml/2006/main" xmlns:r="http://schemas.openxmlformats.org/officeDocument/2006/relationships" xmlns:p="http://schemas.openxmlformats.org/presentationml/2006/main">
  <p:tag name="AS_UNIQUEID" val="1942"/>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99035_1*q_i*1_1"/>
  <p:tag name="KSO_WM_UNIT_INDEX" val="1_1"/>
  <p:tag name="KSO_WM_UNIT_LAYERLEVEL" val="1_1"/>
  <p:tag name="KSO_WM_UNIT_TYPE" val="q_i"/>
</p:tagLst>
</file>

<file path=ppt/tags/tag499.xml><?xml version="1.0" encoding="utf-8"?>
<p:tagLst xmlns:a="http://schemas.openxmlformats.org/drawingml/2006/main" xmlns:r="http://schemas.openxmlformats.org/officeDocument/2006/relationships" xmlns:p="http://schemas.openxmlformats.org/presentationml/2006/main">
  <p:tag name="AS_UNIQUEID" val="1946"/>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99035_1*q_h_i*1_1_1"/>
  <p:tag name="KSO_WM_UNIT_INDEX" val="1_1_1"/>
  <p:tag name="KSO_WM_UNIT_LAYERLEVEL" val="1_1_1"/>
  <p:tag name="KSO_WM_UNIT_TEXT_FILL_FORE_SCHEMECOLOR_INDEX" val="13"/>
  <p:tag name="KSO_WM_UNIT_TEXT_FILL_TYPE" val="1"/>
  <p:tag name="KSO_WM_UNIT_TYPE" val="q_h_i"/>
</p:tagLst>
</file>

<file path=ppt/tags/tag5.xml><?xml version="1.0" encoding="utf-8"?>
<p:tagLst xmlns:a="http://schemas.openxmlformats.org/drawingml/2006/main" xmlns:r="http://schemas.openxmlformats.org/officeDocument/2006/relationships" xmlns:p="http://schemas.openxmlformats.org/presentationml/2006/main">
  <p:tag name="AS_UNIQUEID" val="163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AS_UNIQUEID" val="161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AS_UNIQUEID" val="1947"/>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diagram20199035_1*q_h_i*1_3_1"/>
  <p:tag name="KSO_WM_UNIT_INDEX" val="1_3_1"/>
  <p:tag name="KSO_WM_UNIT_LAYERLEVEL" val="1_1_1"/>
  <p:tag name="KSO_WM_UNIT_TEXT_FILL_FORE_SCHEMECOLOR_INDEX" val="13"/>
  <p:tag name="KSO_WM_UNIT_TEXT_FILL_TYPE" val="1"/>
  <p:tag name="KSO_WM_UNIT_TYPE" val="q_h_i"/>
</p:tagLst>
</file>

<file path=ppt/tags/tag501.xml><?xml version="1.0" encoding="utf-8"?>
<p:tagLst xmlns:a="http://schemas.openxmlformats.org/drawingml/2006/main" xmlns:r="http://schemas.openxmlformats.org/officeDocument/2006/relationships" xmlns:p="http://schemas.openxmlformats.org/presentationml/2006/main">
  <p:tag name="AS_UNIQUEID" val="1948"/>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99035_1*q_h_i*1_2_1"/>
  <p:tag name="KSO_WM_UNIT_INDEX" val="1_2_1"/>
  <p:tag name="KSO_WM_UNIT_LAYERLEVEL" val="1_1_1"/>
  <p:tag name="KSO_WM_UNIT_TEXT_FILL_FORE_SCHEMECOLOR_INDEX" val="13"/>
  <p:tag name="KSO_WM_UNIT_TEXT_FILL_TYPE" val="1"/>
  <p:tag name="KSO_WM_UNIT_TYPE" val="q_h_i"/>
</p:tagLst>
</file>

<file path=ppt/tags/tag502.xml><?xml version="1.0" encoding="utf-8"?>
<p:tagLst xmlns:a="http://schemas.openxmlformats.org/drawingml/2006/main" xmlns:r="http://schemas.openxmlformats.org/officeDocument/2006/relationships" xmlns:p="http://schemas.openxmlformats.org/presentationml/2006/main">
  <p:tag name="AS_UNIQUEID" val="1949"/>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HIGHLIGHT" val="0"/>
  <p:tag name="KSO_WM_UNIT_ID" val="diagram20199035_1*q_h_a*1_3_1"/>
  <p:tag name="KSO_WM_UNIT_INDEX" val="1_3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q_h_a"/>
  <p:tag name="KSO_WM_UNIT_VALUE" val="7"/>
</p:tagLst>
</file>

<file path=ppt/tags/tag503.xml><?xml version="1.0" encoding="utf-8"?>
<p:tagLst xmlns:a="http://schemas.openxmlformats.org/drawingml/2006/main" xmlns:r="http://schemas.openxmlformats.org/officeDocument/2006/relationships" xmlns:p="http://schemas.openxmlformats.org/presentationml/2006/main">
  <p:tag name="AS_UNIQUEID" val="1950"/>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HIGHLIGHT" val="0"/>
  <p:tag name="KSO_WM_UNIT_ID" val="diagram20199035_1*q_h_a*1_1_1"/>
  <p:tag name="KSO_WM_UNIT_INDEX" val="1_1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q_h_a"/>
  <p:tag name="KSO_WM_UNIT_VALUE" val="7"/>
</p:tagLst>
</file>

<file path=ppt/tags/tag504.xml><?xml version="1.0" encoding="utf-8"?>
<p:tagLst xmlns:a="http://schemas.openxmlformats.org/drawingml/2006/main" xmlns:r="http://schemas.openxmlformats.org/officeDocument/2006/relationships" xmlns:p="http://schemas.openxmlformats.org/presentationml/2006/main">
  <p:tag name="AS_UNIQUEID" val="1951"/>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HIGHLIGHT" val="0"/>
  <p:tag name="KSO_WM_UNIT_ID" val="diagram20199035_1*q_h_a*1_2_1"/>
  <p:tag name="KSO_WM_UNIT_INDEX" val="1_2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q_h_a"/>
  <p:tag name="KSO_WM_UNIT_VALUE" val="6"/>
</p:tagLst>
</file>

<file path=ppt/tags/tag505.xml><?xml version="1.0" encoding="utf-8"?>
<p:tagLst xmlns:a="http://schemas.openxmlformats.org/drawingml/2006/main" xmlns:r="http://schemas.openxmlformats.org/officeDocument/2006/relationships" xmlns:p="http://schemas.openxmlformats.org/presentationml/2006/main">
  <p:tag name="AS_UNIQUEID" val="1943"/>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99035_1*q_i*1_2"/>
  <p:tag name="KSO_WM_UNIT_INDEX" val="1_2"/>
  <p:tag name="KSO_WM_UNIT_LAYERLEVEL" val="1_1"/>
  <p:tag name="KSO_WM_UNIT_TYPE" val="q_i"/>
</p:tagLst>
</file>

<file path=ppt/tags/tag506.xml><?xml version="1.0" encoding="utf-8"?>
<p:tagLst xmlns:a="http://schemas.openxmlformats.org/drawingml/2006/main" xmlns:r="http://schemas.openxmlformats.org/officeDocument/2006/relationships" xmlns:p="http://schemas.openxmlformats.org/presentationml/2006/main">
  <p:tag name="AS_UNIQUEID" val="1944"/>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99035_1*q_i*1_3"/>
  <p:tag name="KSO_WM_UNIT_INDEX" val="1_3"/>
  <p:tag name="KSO_WM_UNIT_LAYERLEVEL" val="1_1"/>
  <p:tag name="KSO_WM_UNIT_TYPE" val="q_i"/>
</p:tagLst>
</file>

<file path=ppt/tags/tag507.xml><?xml version="1.0" encoding="utf-8"?>
<p:tagLst xmlns:a="http://schemas.openxmlformats.org/drawingml/2006/main" xmlns:r="http://schemas.openxmlformats.org/officeDocument/2006/relationships" xmlns:p="http://schemas.openxmlformats.org/presentationml/2006/main">
  <p:tag name="AS_UNIQUEID" val="1945"/>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99035_1*q_i*1_4"/>
  <p:tag name="KSO_WM_UNIT_INDEX" val="1_4"/>
  <p:tag name="KSO_WM_UNIT_LAYERLEVEL" val="1_1"/>
  <p:tag name="KSO_WM_UNIT_TYPE" val="q_i"/>
</p:tagLst>
</file>

<file path=ppt/tags/tag508.xml><?xml version="1.0" encoding="utf-8"?>
<p:tagLst xmlns:a="http://schemas.openxmlformats.org/drawingml/2006/main" xmlns:r="http://schemas.openxmlformats.org/officeDocument/2006/relationships" xmlns:p="http://schemas.openxmlformats.org/presentationml/2006/main">
  <p:tag name="AS_UNIQUEID" val="1939"/>
</p:tagLst>
</file>

<file path=ppt/tags/tag509.xml><?xml version="1.0" encoding="utf-8"?>
<p:tagLst xmlns:a="http://schemas.openxmlformats.org/drawingml/2006/main" xmlns:r="http://schemas.openxmlformats.org/officeDocument/2006/relationships" xmlns:p="http://schemas.openxmlformats.org/presentationml/2006/main">
  <p:tag name="AS_UNIQUEID" val="1940"/>
</p:tagLst>
</file>

<file path=ppt/tags/tag51.xml><?xml version="1.0" encoding="utf-8"?>
<p:tagLst xmlns:a="http://schemas.openxmlformats.org/drawingml/2006/main" xmlns:r="http://schemas.openxmlformats.org/officeDocument/2006/relationships" xmlns:p="http://schemas.openxmlformats.org/presentationml/2006/main">
  <p:tag name="AS_UNIQUEID" val="161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AS_UNIQUEID" val="1933"/>
</p:tagLst>
</file>

<file path=ppt/tags/tag511.xml><?xml version="1.0" encoding="utf-8"?>
<p:tagLst xmlns:a="http://schemas.openxmlformats.org/drawingml/2006/main" xmlns:r="http://schemas.openxmlformats.org/officeDocument/2006/relationships" xmlns:p="http://schemas.openxmlformats.org/presentationml/2006/main">
  <p:tag name="AS_UNIQUEID" val="1934"/>
</p:tagLst>
</file>

<file path=ppt/tags/tag512.xml><?xml version="1.0" encoding="utf-8"?>
<p:tagLst xmlns:a="http://schemas.openxmlformats.org/drawingml/2006/main" xmlns:r="http://schemas.openxmlformats.org/officeDocument/2006/relationships" xmlns:p="http://schemas.openxmlformats.org/presentationml/2006/main">
  <p:tag name="AS_UNIQUEID" val="1935"/>
</p:tagLst>
</file>

<file path=ppt/tags/tag513.xml><?xml version="1.0" encoding="utf-8"?>
<p:tagLst xmlns:a="http://schemas.openxmlformats.org/drawingml/2006/main" xmlns:r="http://schemas.openxmlformats.org/officeDocument/2006/relationships" xmlns:p="http://schemas.openxmlformats.org/presentationml/2006/main">
  <p:tag name="AS_UNIQUEID" val="1957"/>
</p:tagLst>
</file>

<file path=ppt/tags/tag514.xml><?xml version="1.0" encoding="utf-8"?>
<p:tagLst xmlns:a="http://schemas.openxmlformats.org/drawingml/2006/main" xmlns:r="http://schemas.openxmlformats.org/officeDocument/2006/relationships" xmlns:p="http://schemas.openxmlformats.org/presentationml/2006/main">
  <p:tag name="AS_UNIQUEID" val="1958"/>
</p:tagLst>
</file>

<file path=ppt/tags/tag515.xml><?xml version="1.0" encoding="utf-8"?>
<p:tagLst xmlns:a="http://schemas.openxmlformats.org/drawingml/2006/main" xmlns:r="http://schemas.openxmlformats.org/officeDocument/2006/relationships" xmlns:p="http://schemas.openxmlformats.org/presentationml/2006/main">
  <p:tag name="AS_UNIQUEID" val="1961"/>
</p:tagLst>
</file>

<file path=ppt/tags/tag516.xml><?xml version="1.0" encoding="utf-8"?>
<p:tagLst xmlns:a="http://schemas.openxmlformats.org/drawingml/2006/main" xmlns:r="http://schemas.openxmlformats.org/officeDocument/2006/relationships" xmlns:p="http://schemas.openxmlformats.org/presentationml/2006/main">
  <p:tag name="AS_UNIQUEID" val="1962"/>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99035_1*q_i*1_1"/>
  <p:tag name="KSO_WM_UNIT_INDEX" val="1_1"/>
  <p:tag name="KSO_WM_UNIT_LAYERLEVEL" val="1_1"/>
  <p:tag name="KSO_WM_UNIT_TYPE" val="q_i"/>
</p:tagLst>
</file>

<file path=ppt/tags/tag517.xml><?xml version="1.0" encoding="utf-8"?>
<p:tagLst xmlns:a="http://schemas.openxmlformats.org/drawingml/2006/main" xmlns:r="http://schemas.openxmlformats.org/officeDocument/2006/relationships" xmlns:p="http://schemas.openxmlformats.org/presentationml/2006/main">
  <p:tag name="AS_UNIQUEID" val="1966"/>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99035_1*q_h_i*1_1_1"/>
  <p:tag name="KSO_WM_UNIT_INDEX" val="1_1_1"/>
  <p:tag name="KSO_WM_UNIT_LAYERLEVEL" val="1_1_1"/>
  <p:tag name="KSO_WM_UNIT_TEXT_FILL_FORE_SCHEMECOLOR_INDEX" val="13"/>
  <p:tag name="KSO_WM_UNIT_TEXT_FILL_TYPE" val="1"/>
  <p:tag name="KSO_WM_UNIT_TYPE" val="q_h_i"/>
</p:tagLst>
</file>

<file path=ppt/tags/tag518.xml><?xml version="1.0" encoding="utf-8"?>
<p:tagLst xmlns:a="http://schemas.openxmlformats.org/drawingml/2006/main" xmlns:r="http://schemas.openxmlformats.org/officeDocument/2006/relationships" xmlns:p="http://schemas.openxmlformats.org/presentationml/2006/main">
  <p:tag name="AS_UNIQUEID" val="1967"/>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7"/>
  <p:tag name="KSO_WM_UNIT_FILL_TYPE" val="1"/>
  <p:tag name="KSO_WM_UNIT_HIGHLIGHT" val="0"/>
  <p:tag name="KSO_WM_UNIT_ID" val="diagram20199035_1*q_h_i*1_3_1"/>
  <p:tag name="KSO_WM_UNIT_INDEX" val="1_3_1"/>
  <p:tag name="KSO_WM_UNIT_LAYERLEVEL" val="1_1_1"/>
  <p:tag name="KSO_WM_UNIT_TEXT_FILL_FORE_SCHEMECOLOR_INDEX" val="13"/>
  <p:tag name="KSO_WM_UNIT_TEXT_FILL_TYPE" val="1"/>
  <p:tag name="KSO_WM_UNIT_TYPE" val="q_h_i"/>
</p:tagLst>
</file>

<file path=ppt/tags/tag519.xml><?xml version="1.0" encoding="utf-8"?>
<p:tagLst xmlns:a="http://schemas.openxmlformats.org/drawingml/2006/main" xmlns:r="http://schemas.openxmlformats.org/officeDocument/2006/relationships" xmlns:p="http://schemas.openxmlformats.org/presentationml/2006/main">
  <p:tag name="AS_UNIQUEID" val="1968"/>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6"/>
  <p:tag name="KSO_WM_UNIT_FILL_TYPE" val="1"/>
  <p:tag name="KSO_WM_UNIT_HIGHLIGHT" val="0"/>
  <p:tag name="KSO_WM_UNIT_ID" val="diagram20199035_1*q_h_i*1_2_1"/>
  <p:tag name="KSO_WM_UNIT_INDEX" val="1_2_1"/>
  <p:tag name="KSO_WM_UNIT_LAYERLEVEL" val="1_1_1"/>
  <p:tag name="KSO_WM_UNIT_TEXT_FILL_FORE_SCHEMECOLOR_INDEX" val="13"/>
  <p:tag name="KSO_WM_UNIT_TEXT_FILL_TYPE" val="1"/>
  <p:tag name="KSO_WM_UNIT_TYPE" val="q_h_i"/>
</p:tagLst>
</file>

<file path=ppt/tags/tag52.xml><?xml version="1.0" encoding="utf-8"?>
<p:tagLst xmlns:a="http://schemas.openxmlformats.org/drawingml/2006/main" xmlns:r="http://schemas.openxmlformats.org/officeDocument/2006/relationships" xmlns:p="http://schemas.openxmlformats.org/presentationml/2006/main">
  <p:tag name="AS_UNIQUEID" val="161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AS_UNIQUEID" val="1969"/>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HIGHLIGHT" val="0"/>
  <p:tag name="KSO_WM_UNIT_ID" val="diagram20199035_1*q_h_a*1_3_1"/>
  <p:tag name="KSO_WM_UNIT_INDEX" val="1_3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q_h_a"/>
  <p:tag name="KSO_WM_UNIT_VALUE" val="7"/>
</p:tagLst>
</file>

<file path=ppt/tags/tag521.xml><?xml version="1.0" encoding="utf-8"?>
<p:tagLst xmlns:a="http://schemas.openxmlformats.org/drawingml/2006/main" xmlns:r="http://schemas.openxmlformats.org/officeDocument/2006/relationships" xmlns:p="http://schemas.openxmlformats.org/presentationml/2006/main">
  <p:tag name="AS_UNIQUEID" val="1970"/>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HIGHLIGHT" val="0"/>
  <p:tag name="KSO_WM_UNIT_ID" val="diagram20199035_1*q_h_a*1_1_1"/>
  <p:tag name="KSO_WM_UNIT_INDEX" val="1_1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q_h_a"/>
  <p:tag name="KSO_WM_UNIT_VALUE" val="7"/>
</p:tagLst>
</file>

<file path=ppt/tags/tag522.xml><?xml version="1.0" encoding="utf-8"?>
<p:tagLst xmlns:a="http://schemas.openxmlformats.org/drawingml/2006/main" xmlns:r="http://schemas.openxmlformats.org/officeDocument/2006/relationships" xmlns:p="http://schemas.openxmlformats.org/presentationml/2006/main">
  <p:tag name="AS_UNIQUEID" val="1971"/>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HIGHLIGHT" val="0"/>
  <p:tag name="KSO_WM_UNIT_ID" val="diagram20199035_1*q_h_a*1_2_1"/>
  <p:tag name="KSO_WM_UNIT_INDEX" val="1_2_1"/>
  <p:tag name="KSO_WM_UNIT_ISCONTENTSTITLE" val="0"/>
  <p:tag name="KSO_WM_UNIT_LAYERLEVEL" val="1_1_1"/>
  <p:tag name="KSO_WM_UNIT_NOCLEAR" val="0"/>
  <p:tag name="KSO_WM_UNIT_PRESET_TEXT" val="添加标题"/>
  <p:tag name="KSO_WM_UNIT_TEXT_FILL_FORE_SCHEMECOLOR_INDEX" val="14"/>
  <p:tag name="KSO_WM_UNIT_TEXT_FILL_TYPE" val="1"/>
  <p:tag name="KSO_WM_UNIT_TYPE" val="q_h_a"/>
  <p:tag name="KSO_WM_UNIT_VALUE" val="6"/>
</p:tagLst>
</file>

<file path=ppt/tags/tag523.xml><?xml version="1.0" encoding="utf-8"?>
<p:tagLst xmlns:a="http://schemas.openxmlformats.org/drawingml/2006/main" xmlns:r="http://schemas.openxmlformats.org/officeDocument/2006/relationships" xmlns:p="http://schemas.openxmlformats.org/presentationml/2006/main">
  <p:tag name="AS_UNIQUEID" val="1963"/>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99035_1*q_i*1_2"/>
  <p:tag name="KSO_WM_UNIT_INDEX" val="1_2"/>
  <p:tag name="KSO_WM_UNIT_LAYERLEVEL" val="1_1"/>
  <p:tag name="KSO_WM_UNIT_TYPE" val="q_i"/>
</p:tagLst>
</file>

<file path=ppt/tags/tag524.xml><?xml version="1.0" encoding="utf-8"?>
<p:tagLst xmlns:a="http://schemas.openxmlformats.org/drawingml/2006/main" xmlns:r="http://schemas.openxmlformats.org/officeDocument/2006/relationships" xmlns:p="http://schemas.openxmlformats.org/presentationml/2006/main">
  <p:tag name="AS_UNIQUEID" val="1964"/>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99035_1*q_i*1_3"/>
  <p:tag name="KSO_WM_UNIT_INDEX" val="1_3"/>
  <p:tag name="KSO_WM_UNIT_LAYERLEVEL" val="1_1"/>
  <p:tag name="KSO_WM_UNIT_TYPE" val="q_i"/>
</p:tagLst>
</file>

<file path=ppt/tags/tag525.xml><?xml version="1.0" encoding="utf-8"?>
<p:tagLst xmlns:a="http://schemas.openxmlformats.org/drawingml/2006/main" xmlns:r="http://schemas.openxmlformats.org/officeDocument/2006/relationships" xmlns:p="http://schemas.openxmlformats.org/presentationml/2006/main">
  <p:tag name="AS_UNIQUEID" val="1965"/>
  <p:tag name="KSO_WM_BEAUTIFY_FLAG" val="#wm#"/>
  <p:tag name="KSO_WM_DIAGRAM_GROUP_CODE" val="q1-1"/>
  <p:tag name="KSO_WM_TAG_VERSION" val="1.0"/>
  <p:tag name="KSO_WM_TEMPLATE_CATEGORY" val="diagram"/>
  <p:tag name="KSO_WM_TEMPLATE_INDEX" val="20199035"/>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diagram20199035_1*q_i*1_4"/>
  <p:tag name="KSO_WM_UNIT_INDEX" val="1_4"/>
  <p:tag name="KSO_WM_UNIT_LAYERLEVEL" val="1_1"/>
  <p:tag name="KSO_WM_UNIT_TYPE" val="q_i"/>
</p:tagLst>
</file>

<file path=ppt/tags/tag526.xml><?xml version="1.0" encoding="utf-8"?>
<p:tagLst xmlns:a="http://schemas.openxmlformats.org/drawingml/2006/main" xmlns:r="http://schemas.openxmlformats.org/officeDocument/2006/relationships" xmlns:p="http://schemas.openxmlformats.org/presentationml/2006/main">
  <p:tag name="AS_UNIQUEID" val="1959"/>
</p:tagLst>
</file>

<file path=ppt/tags/tag527.xml><?xml version="1.0" encoding="utf-8"?>
<p:tagLst xmlns:a="http://schemas.openxmlformats.org/drawingml/2006/main" xmlns:r="http://schemas.openxmlformats.org/officeDocument/2006/relationships" xmlns:p="http://schemas.openxmlformats.org/presentationml/2006/main">
  <p:tag name="AS_UNIQUEID" val="1960"/>
</p:tagLst>
</file>

<file path=ppt/tags/tag528.xml><?xml version="1.0" encoding="utf-8"?>
<p:tagLst xmlns:a="http://schemas.openxmlformats.org/drawingml/2006/main" xmlns:r="http://schemas.openxmlformats.org/officeDocument/2006/relationships" xmlns:p="http://schemas.openxmlformats.org/presentationml/2006/main">
  <p:tag name="AS_UNIQUEID" val="1953"/>
</p:tagLst>
</file>

<file path=ppt/tags/tag529.xml><?xml version="1.0" encoding="utf-8"?>
<p:tagLst xmlns:a="http://schemas.openxmlformats.org/drawingml/2006/main" xmlns:r="http://schemas.openxmlformats.org/officeDocument/2006/relationships" xmlns:p="http://schemas.openxmlformats.org/presentationml/2006/main">
  <p:tag name="AS_UNIQUEID" val="1954"/>
</p:tagLst>
</file>

<file path=ppt/tags/tag53.xml><?xml version="1.0" encoding="utf-8"?>
<p:tagLst xmlns:a="http://schemas.openxmlformats.org/drawingml/2006/main" xmlns:r="http://schemas.openxmlformats.org/officeDocument/2006/relationships" xmlns:p="http://schemas.openxmlformats.org/presentationml/2006/main">
  <p:tag name="AS_UNIQUEID" val="161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AS_UNIQUEID" val="1955"/>
</p:tagLst>
</file>

<file path=ppt/tags/tag531.xml><?xml version="1.0" encoding="utf-8"?>
<p:tagLst xmlns:a="http://schemas.openxmlformats.org/drawingml/2006/main" xmlns:r="http://schemas.openxmlformats.org/officeDocument/2006/relationships" xmlns:p="http://schemas.openxmlformats.org/presentationml/2006/main">
  <p:tag name="AS_UNIQUEID" val="1977"/>
</p:tagLst>
</file>

<file path=ppt/tags/tag532.xml><?xml version="1.0" encoding="utf-8"?>
<p:tagLst xmlns:a="http://schemas.openxmlformats.org/drawingml/2006/main" xmlns:r="http://schemas.openxmlformats.org/officeDocument/2006/relationships" xmlns:p="http://schemas.openxmlformats.org/presentationml/2006/main">
  <p:tag name="AS_UNIQUEID" val="1978"/>
</p:tagLst>
</file>

<file path=ppt/tags/tag533.xml><?xml version="1.0" encoding="utf-8"?>
<p:tagLst xmlns:a="http://schemas.openxmlformats.org/drawingml/2006/main" xmlns:r="http://schemas.openxmlformats.org/officeDocument/2006/relationships" xmlns:p="http://schemas.openxmlformats.org/presentationml/2006/main">
  <p:tag name="AS_UNIQUEID" val="1981"/>
</p:tagLst>
</file>

<file path=ppt/tags/tag534.xml><?xml version="1.0" encoding="utf-8"?>
<p:tagLst xmlns:a="http://schemas.openxmlformats.org/drawingml/2006/main" xmlns:r="http://schemas.openxmlformats.org/officeDocument/2006/relationships" xmlns:p="http://schemas.openxmlformats.org/presentationml/2006/main">
  <p:tag name="AS_UNIQUEID" val="1982"/>
</p:tagLst>
</file>

<file path=ppt/tags/tag535.xml><?xml version="1.0" encoding="utf-8"?>
<p:tagLst xmlns:a="http://schemas.openxmlformats.org/drawingml/2006/main" xmlns:r="http://schemas.openxmlformats.org/officeDocument/2006/relationships" xmlns:p="http://schemas.openxmlformats.org/presentationml/2006/main">
  <p:tag name="AS_UNIQUEID" val="1979"/>
</p:tagLst>
</file>

<file path=ppt/tags/tag536.xml><?xml version="1.0" encoding="utf-8"?>
<p:tagLst xmlns:a="http://schemas.openxmlformats.org/drawingml/2006/main" xmlns:r="http://schemas.openxmlformats.org/officeDocument/2006/relationships" xmlns:p="http://schemas.openxmlformats.org/presentationml/2006/main">
  <p:tag name="AS_UNIQUEID" val="1980"/>
</p:tagLst>
</file>

<file path=ppt/tags/tag537.xml><?xml version="1.0" encoding="utf-8"?>
<p:tagLst xmlns:a="http://schemas.openxmlformats.org/drawingml/2006/main" xmlns:r="http://schemas.openxmlformats.org/officeDocument/2006/relationships" xmlns:p="http://schemas.openxmlformats.org/presentationml/2006/main">
  <p:tag name="AS_UNIQUEID" val="1973"/>
</p:tagLst>
</file>

<file path=ppt/tags/tag538.xml><?xml version="1.0" encoding="utf-8"?>
<p:tagLst xmlns:a="http://schemas.openxmlformats.org/drawingml/2006/main" xmlns:r="http://schemas.openxmlformats.org/officeDocument/2006/relationships" xmlns:p="http://schemas.openxmlformats.org/presentationml/2006/main">
  <p:tag name="AS_UNIQUEID" val="1974"/>
</p:tagLst>
</file>

<file path=ppt/tags/tag539.xml><?xml version="1.0" encoding="utf-8"?>
<p:tagLst xmlns:a="http://schemas.openxmlformats.org/drawingml/2006/main" xmlns:r="http://schemas.openxmlformats.org/officeDocument/2006/relationships" xmlns:p="http://schemas.openxmlformats.org/presentationml/2006/main">
  <p:tag name="AS_UNIQUEID" val="1975"/>
</p:tagLst>
</file>

<file path=ppt/tags/tag54.xml><?xml version="1.0" encoding="utf-8"?>
<p:tagLst xmlns:a="http://schemas.openxmlformats.org/drawingml/2006/main" xmlns:r="http://schemas.openxmlformats.org/officeDocument/2006/relationships" xmlns:p="http://schemas.openxmlformats.org/presentationml/2006/main">
  <p:tag name="AS_UNIQUEID" val="161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AS_UNIQUEID" val="1988"/>
</p:tagLst>
</file>

<file path=ppt/tags/tag541.xml><?xml version="1.0" encoding="utf-8"?>
<p:tagLst xmlns:a="http://schemas.openxmlformats.org/drawingml/2006/main" xmlns:r="http://schemas.openxmlformats.org/officeDocument/2006/relationships" xmlns:p="http://schemas.openxmlformats.org/presentationml/2006/main">
  <p:tag name="AS_UNIQUEID" val="1989"/>
</p:tagLst>
</file>

<file path=ppt/tags/tag542.xml><?xml version="1.0" encoding="utf-8"?>
<p:tagLst xmlns:a="http://schemas.openxmlformats.org/drawingml/2006/main" xmlns:r="http://schemas.openxmlformats.org/officeDocument/2006/relationships" xmlns:p="http://schemas.openxmlformats.org/presentationml/2006/main">
  <p:tag name="AS_UNIQUEID" val="1992"/>
</p:tagLst>
</file>

<file path=ppt/tags/tag543.xml><?xml version="1.0" encoding="utf-8"?>
<p:tagLst xmlns:a="http://schemas.openxmlformats.org/drawingml/2006/main" xmlns:r="http://schemas.openxmlformats.org/officeDocument/2006/relationships" xmlns:p="http://schemas.openxmlformats.org/presentationml/2006/main">
  <p:tag name="AS_UNIQUEID" val="1993"/>
</p:tagLst>
</file>

<file path=ppt/tags/tag544.xml><?xml version="1.0" encoding="utf-8"?>
<p:tagLst xmlns:a="http://schemas.openxmlformats.org/drawingml/2006/main" xmlns:r="http://schemas.openxmlformats.org/officeDocument/2006/relationships" xmlns:p="http://schemas.openxmlformats.org/presentationml/2006/main">
  <p:tag name="AS_UNIQUEID" val="1990"/>
</p:tagLst>
</file>

<file path=ppt/tags/tag545.xml><?xml version="1.0" encoding="utf-8"?>
<p:tagLst xmlns:a="http://schemas.openxmlformats.org/drawingml/2006/main" xmlns:r="http://schemas.openxmlformats.org/officeDocument/2006/relationships" xmlns:p="http://schemas.openxmlformats.org/presentationml/2006/main">
  <p:tag name="AS_UNIQUEID" val="1991"/>
</p:tagLst>
</file>

<file path=ppt/tags/tag546.xml><?xml version="1.0" encoding="utf-8"?>
<p:tagLst xmlns:a="http://schemas.openxmlformats.org/drawingml/2006/main" xmlns:r="http://schemas.openxmlformats.org/officeDocument/2006/relationships" xmlns:p="http://schemas.openxmlformats.org/presentationml/2006/main">
  <p:tag name="AS_UNIQUEID" val="1984"/>
</p:tagLst>
</file>

<file path=ppt/tags/tag547.xml><?xml version="1.0" encoding="utf-8"?>
<p:tagLst xmlns:a="http://schemas.openxmlformats.org/drawingml/2006/main" xmlns:r="http://schemas.openxmlformats.org/officeDocument/2006/relationships" xmlns:p="http://schemas.openxmlformats.org/presentationml/2006/main">
  <p:tag name="AS_UNIQUEID" val="1985"/>
</p:tagLst>
</file>

<file path=ppt/tags/tag548.xml><?xml version="1.0" encoding="utf-8"?>
<p:tagLst xmlns:a="http://schemas.openxmlformats.org/drawingml/2006/main" xmlns:r="http://schemas.openxmlformats.org/officeDocument/2006/relationships" xmlns:p="http://schemas.openxmlformats.org/presentationml/2006/main">
  <p:tag name="AS_UNIQUEID" val="1986"/>
</p:tagLst>
</file>

<file path=ppt/tags/tag549.xml><?xml version="1.0" encoding="utf-8"?>
<p:tagLst xmlns:a="http://schemas.openxmlformats.org/drawingml/2006/main" xmlns:r="http://schemas.openxmlformats.org/officeDocument/2006/relationships" xmlns:p="http://schemas.openxmlformats.org/presentationml/2006/main">
  <p:tag name="AS_UNIQUEID" val="1999"/>
</p:tagLst>
</file>

<file path=ppt/tags/tag55.xml><?xml version="1.0" encoding="utf-8"?>
<p:tagLst xmlns:a="http://schemas.openxmlformats.org/drawingml/2006/main" xmlns:r="http://schemas.openxmlformats.org/officeDocument/2006/relationships" xmlns:p="http://schemas.openxmlformats.org/presentationml/2006/main">
  <p:tag name="AS_UNIQUEID" val="161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AS_UNIQUEID" val="2000"/>
</p:tagLst>
</file>

<file path=ppt/tags/tag551.xml><?xml version="1.0" encoding="utf-8"?>
<p:tagLst xmlns:a="http://schemas.openxmlformats.org/drawingml/2006/main" xmlns:r="http://schemas.openxmlformats.org/officeDocument/2006/relationships" xmlns:p="http://schemas.openxmlformats.org/presentationml/2006/main">
  <p:tag name="AS_UNIQUEID" val="2003"/>
</p:tagLst>
</file>

<file path=ppt/tags/tag552.xml><?xml version="1.0" encoding="utf-8"?>
<p:tagLst xmlns:a="http://schemas.openxmlformats.org/drawingml/2006/main" xmlns:r="http://schemas.openxmlformats.org/officeDocument/2006/relationships" xmlns:p="http://schemas.openxmlformats.org/presentationml/2006/main">
  <p:tag name="AS_UNIQUEID" val="2004"/>
</p:tagLst>
</file>

<file path=ppt/tags/tag553.xml><?xml version="1.0" encoding="utf-8"?>
<p:tagLst xmlns:a="http://schemas.openxmlformats.org/drawingml/2006/main" xmlns:r="http://schemas.openxmlformats.org/officeDocument/2006/relationships" xmlns:p="http://schemas.openxmlformats.org/presentationml/2006/main">
  <p:tag name="AS_UNIQUEID" val="2001"/>
</p:tagLst>
</file>

<file path=ppt/tags/tag554.xml><?xml version="1.0" encoding="utf-8"?>
<p:tagLst xmlns:a="http://schemas.openxmlformats.org/drawingml/2006/main" xmlns:r="http://schemas.openxmlformats.org/officeDocument/2006/relationships" xmlns:p="http://schemas.openxmlformats.org/presentationml/2006/main">
  <p:tag name="AS_UNIQUEID" val="2002"/>
</p:tagLst>
</file>

<file path=ppt/tags/tag555.xml><?xml version="1.0" encoding="utf-8"?>
<p:tagLst xmlns:a="http://schemas.openxmlformats.org/drawingml/2006/main" xmlns:r="http://schemas.openxmlformats.org/officeDocument/2006/relationships" xmlns:p="http://schemas.openxmlformats.org/presentationml/2006/main">
  <p:tag name="AS_UNIQUEID" val="1995"/>
</p:tagLst>
</file>

<file path=ppt/tags/tag556.xml><?xml version="1.0" encoding="utf-8"?>
<p:tagLst xmlns:a="http://schemas.openxmlformats.org/drawingml/2006/main" xmlns:r="http://schemas.openxmlformats.org/officeDocument/2006/relationships" xmlns:p="http://schemas.openxmlformats.org/presentationml/2006/main">
  <p:tag name="AS_UNIQUEID" val="1996"/>
</p:tagLst>
</file>

<file path=ppt/tags/tag557.xml><?xml version="1.0" encoding="utf-8"?>
<p:tagLst xmlns:a="http://schemas.openxmlformats.org/drawingml/2006/main" xmlns:r="http://schemas.openxmlformats.org/officeDocument/2006/relationships" xmlns:p="http://schemas.openxmlformats.org/presentationml/2006/main">
  <p:tag name="AS_UNIQUEID" val="1997"/>
</p:tagLst>
</file>

<file path=ppt/tags/tag558.xml><?xml version="1.0" encoding="utf-8"?>
<p:tagLst xmlns:a="http://schemas.openxmlformats.org/drawingml/2006/main" xmlns:r="http://schemas.openxmlformats.org/officeDocument/2006/relationships" xmlns:p="http://schemas.openxmlformats.org/presentationml/2006/main">
  <p:tag name="AS_UNIQUEID" val="2010"/>
</p:tagLst>
</file>

<file path=ppt/tags/tag559.xml><?xml version="1.0" encoding="utf-8"?>
<p:tagLst xmlns:a="http://schemas.openxmlformats.org/drawingml/2006/main" xmlns:r="http://schemas.openxmlformats.org/officeDocument/2006/relationships" xmlns:p="http://schemas.openxmlformats.org/presentationml/2006/main">
  <p:tag name="AS_UNIQUEID" val="2011"/>
</p:tagLst>
</file>

<file path=ppt/tags/tag56.xml><?xml version="1.0" encoding="utf-8"?>
<p:tagLst xmlns:a="http://schemas.openxmlformats.org/drawingml/2006/main" xmlns:r="http://schemas.openxmlformats.org/officeDocument/2006/relationships" xmlns:p="http://schemas.openxmlformats.org/presentationml/2006/main">
  <p:tag name="AS_UNIQUEID" val="162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AS_UNIQUEID" val="2014"/>
</p:tagLst>
</file>

<file path=ppt/tags/tag561.xml><?xml version="1.0" encoding="utf-8"?>
<p:tagLst xmlns:a="http://schemas.openxmlformats.org/drawingml/2006/main" xmlns:r="http://schemas.openxmlformats.org/officeDocument/2006/relationships" xmlns:p="http://schemas.openxmlformats.org/presentationml/2006/main">
  <p:tag name="AS_UNIQUEID" val="2015"/>
</p:tagLst>
</file>

<file path=ppt/tags/tag562.xml><?xml version="1.0" encoding="utf-8"?>
<p:tagLst xmlns:a="http://schemas.openxmlformats.org/drawingml/2006/main" xmlns:r="http://schemas.openxmlformats.org/officeDocument/2006/relationships" xmlns:p="http://schemas.openxmlformats.org/presentationml/2006/main">
  <p:tag name="AS_UNIQUEID" val="2012"/>
</p:tagLst>
</file>

<file path=ppt/tags/tag563.xml><?xml version="1.0" encoding="utf-8"?>
<p:tagLst xmlns:a="http://schemas.openxmlformats.org/drawingml/2006/main" xmlns:r="http://schemas.openxmlformats.org/officeDocument/2006/relationships" xmlns:p="http://schemas.openxmlformats.org/presentationml/2006/main">
  <p:tag name="AS_UNIQUEID" val="2013"/>
</p:tagLst>
</file>

<file path=ppt/tags/tag564.xml><?xml version="1.0" encoding="utf-8"?>
<p:tagLst xmlns:a="http://schemas.openxmlformats.org/drawingml/2006/main" xmlns:r="http://schemas.openxmlformats.org/officeDocument/2006/relationships" xmlns:p="http://schemas.openxmlformats.org/presentationml/2006/main">
  <p:tag name="AS_UNIQUEID" val="2006"/>
</p:tagLst>
</file>

<file path=ppt/tags/tag565.xml><?xml version="1.0" encoding="utf-8"?>
<p:tagLst xmlns:a="http://schemas.openxmlformats.org/drawingml/2006/main" xmlns:r="http://schemas.openxmlformats.org/officeDocument/2006/relationships" xmlns:p="http://schemas.openxmlformats.org/presentationml/2006/main">
  <p:tag name="AS_UNIQUEID" val="2007"/>
</p:tagLst>
</file>

<file path=ppt/tags/tag566.xml><?xml version="1.0" encoding="utf-8"?>
<p:tagLst xmlns:a="http://schemas.openxmlformats.org/drawingml/2006/main" xmlns:r="http://schemas.openxmlformats.org/officeDocument/2006/relationships" xmlns:p="http://schemas.openxmlformats.org/presentationml/2006/main">
  <p:tag name="AS_UNIQUEID" val="2008"/>
</p:tagLst>
</file>

<file path=ppt/tags/tag567.xml><?xml version="1.0" encoding="utf-8"?>
<p:tagLst xmlns:a="http://schemas.openxmlformats.org/drawingml/2006/main" xmlns:r="http://schemas.openxmlformats.org/officeDocument/2006/relationships" xmlns:p="http://schemas.openxmlformats.org/presentationml/2006/main">
  <p:tag name="AS_UNIQUEID" val="2021"/>
</p:tagLst>
</file>

<file path=ppt/tags/tag568.xml><?xml version="1.0" encoding="utf-8"?>
<p:tagLst xmlns:a="http://schemas.openxmlformats.org/drawingml/2006/main" xmlns:r="http://schemas.openxmlformats.org/officeDocument/2006/relationships" xmlns:p="http://schemas.openxmlformats.org/presentationml/2006/main">
  <p:tag name="AS_UNIQUEID" val="2022"/>
</p:tagLst>
</file>

<file path=ppt/tags/tag569.xml><?xml version="1.0" encoding="utf-8"?>
<p:tagLst xmlns:a="http://schemas.openxmlformats.org/drawingml/2006/main" xmlns:r="http://schemas.openxmlformats.org/officeDocument/2006/relationships" xmlns:p="http://schemas.openxmlformats.org/presentationml/2006/main">
  <p:tag name="AS_UNIQUEID" val="2025"/>
</p:tagLst>
</file>

<file path=ppt/tags/tag57.xml><?xml version="1.0" encoding="utf-8"?>
<p:tagLst xmlns:a="http://schemas.openxmlformats.org/drawingml/2006/main" xmlns:r="http://schemas.openxmlformats.org/officeDocument/2006/relationships" xmlns:p="http://schemas.openxmlformats.org/presentationml/2006/main">
  <p:tag name="AS_UNIQUEID" val="162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AS_UNIQUEID" val="2023"/>
</p:tagLst>
</file>

<file path=ppt/tags/tag571.xml><?xml version="1.0" encoding="utf-8"?>
<p:tagLst xmlns:a="http://schemas.openxmlformats.org/drawingml/2006/main" xmlns:r="http://schemas.openxmlformats.org/officeDocument/2006/relationships" xmlns:p="http://schemas.openxmlformats.org/presentationml/2006/main">
  <p:tag name="AS_UNIQUEID" val="2024"/>
</p:tagLst>
</file>

<file path=ppt/tags/tag572.xml><?xml version="1.0" encoding="utf-8"?>
<p:tagLst xmlns:a="http://schemas.openxmlformats.org/drawingml/2006/main" xmlns:r="http://schemas.openxmlformats.org/officeDocument/2006/relationships" xmlns:p="http://schemas.openxmlformats.org/presentationml/2006/main">
  <p:tag name="AS_UNIQUEID" val="2017"/>
</p:tagLst>
</file>

<file path=ppt/tags/tag573.xml><?xml version="1.0" encoding="utf-8"?>
<p:tagLst xmlns:a="http://schemas.openxmlformats.org/drawingml/2006/main" xmlns:r="http://schemas.openxmlformats.org/officeDocument/2006/relationships" xmlns:p="http://schemas.openxmlformats.org/presentationml/2006/main">
  <p:tag name="AS_UNIQUEID" val="2018"/>
</p:tagLst>
</file>

<file path=ppt/tags/tag574.xml><?xml version="1.0" encoding="utf-8"?>
<p:tagLst xmlns:a="http://schemas.openxmlformats.org/drawingml/2006/main" xmlns:r="http://schemas.openxmlformats.org/officeDocument/2006/relationships" xmlns:p="http://schemas.openxmlformats.org/presentationml/2006/main">
  <p:tag name="AS_UNIQUEID" val="2019"/>
</p:tagLst>
</file>

<file path=ppt/tags/tag575.xml><?xml version="1.0" encoding="utf-8"?>
<p:tagLst xmlns:a="http://schemas.openxmlformats.org/drawingml/2006/main" xmlns:r="http://schemas.openxmlformats.org/officeDocument/2006/relationships" xmlns:p="http://schemas.openxmlformats.org/presentationml/2006/main">
  <p:tag name="AS_UNIQUEID" val="2031"/>
</p:tagLst>
</file>

<file path=ppt/tags/tag576.xml><?xml version="1.0" encoding="utf-8"?>
<p:tagLst xmlns:a="http://schemas.openxmlformats.org/drawingml/2006/main" xmlns:r="http://schemas.openxmlformats.org/officeDocument/2006/relationships" xmlns:p="http://schemas.openxmlformats.org/presentationml/2006/main">
  <p:tag name="AS_UNIQUEID" val="2032"/>
</p:tagLst>
</file>

<file path=ppt/tags/tag577.xml><?xml version="1.0" encoding="utf-8"?>
<p:tagLst xmlns:a="http://schemas.openxmlformats.org/drawingml/2006/main" xmlns:r="http://schemas.openxmlformats.org/officeDocument/2006/relationships" xmlns:p="http://schemas.openxmlformats.org/presentationml/2006/main">
  <p:tag name="AS_UNIQUEID" val="2035"/>
</p:tagLst>
</file>

<file path=ppt/tags/tag578.xml><?xml version="1.0" encoding="utf-8"?>
<p:tagLst xmlns:a="http://schemas.openxmlformats.org/drawingml/2006/main" xmlns:r="http://schemas.openxmlformats.org/officeDocument/2006/relationships" xmlns:p="http://schemas.openxmlformats.org/presentationml/2006/main">
  <p:tag name="AS_UNIQUEID" val="2036"/>
</p:tagLst>
</file>

<file path=ppt/tags/tag579.xml><?xml version="1.0" encoding="utf-8"?>
<p:tagLst xmlns:a="http://schemas.openxmlformats.org/drawingml/2006/main" xmlns:r="http://schemas.openxmlformats.org/officeDocument/2006/relationships" xmlns:p="http://schemas.openxmlformats.org/presentationml/2006/main">
  <p:tag name="AS_UNIQUEID" val="2033"/>
</p:tagLst>
</file>

<file path=ppt/tags/tag58.xml><?xml version="1.0" encoding="utf-8"?>
<p:tagLst xmlns:a="http://schemas.openxmlformats.org/drawingml/2006/main" xmlns:r="http://schemas.openxmlformats.org/officeDocument/2006/relationships" xmlns:p="http://schemas.openxmlformats.org/presentationml/2006/main">
  <p:tag name="AS_UNIQUEID" val="162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AS_UNIQUEID" val="2034"/>
</p:tagLst>
</file>

<file path=ppt/tags/tag581.xml><?xml version="1.0" encoding="utf-8"?>
<p:tagLst xmlns:a="http://schemas.openxmlformats.org/drawingml/2006/main" xmlns:r="http://schemas.openxmlformats.org/officeDocument/2006/relationships" xmlns:p="http://schemas.openxmlformats.org/presentationml/2006/main">
  <p:tag name="AS_UNIQUEID" val="2027"/>
</p:tagLst>
</file>

<file path=ppt/tags/tag582.xml><?xml version="1.0" encoding="utf-8"?>
<p:tagLst xmlns:a="http://schemas.openxmlformats.org/drawingml/2006/main" xmlns:r="http://schemas.openxmlformats.org/officeDocument/2006/relationships" xmlns:p="http://schemas.openxmlformats.org/presentationml/2006/main">
  <p:tag name="AS_UNIQUEID" val="2028"/>
</p:tagLst>
</file>

<file path=ppt/tags/tag583.xml><?xml version="1.0" encoding="utf-8"?>
<p:tagLst xmlns:a="http://schemas.openxmlformats.org/drawingml/2006/main" xmlns:r="http://schemas.openxmlformats.org/officeDocument/2006/relationships" xmlns:p="http://schemas.openxmlformats.org/presentationml/2006/main">
  <p:tag name="AS_UNIQUEID" val="2029"/>
</p:tagLst>
</file>

<file path=ppt/tags/tag584.xml><?xml version="1.0" encoding="utf-8"?>
<p:tagLst xmlns:a="http://schemas.openxmlformats.org/drawingml/2006/main" xmlns:r="http://schemas.openxmlformats.org/officeDocument/2006/relationships" xmlns:p="http://schemas.openxmlformats.org/presentationml/2006/main">
  <p:tag name="AS_UNIQUEID" val="2042"/>
</p:tagLst>
</file>

<file path=ppt/tags/tag585.xml><?xml version="1.0" encoding="utf-8"?>
<p:tagLst xmlns:a="http://schemas.openxmlformats.org/drawingml/2006/main" xmlns:r="http://schemas.openxmlformats.org/officeDocument/2006/relationships" xmlns:p="http://schemas.openxmlformats.org/presentationml/2006/main">
  <p:tag name="AS_UNIQUEID" val="2043"/>
</p:tagLst>
</file>

<file path=ppt/tags/tag586.xml><?xml version="1.0" encoding="utf-8"?>
<p:tagLst xmlns:a="http://schemas.openxmlformats.org/drawingml/2006/main" xmlns:r="http://schemas.openxmlformats.org/officeDocument/2006/relationships" xmlns:p="http://schemas.openxmlformats.org/presentationml/2006/main">
  <p:tag name="AS_UNIQUEID" val="2046"/>
</p:tagLst>
</file>

<file path=ppt/tags/tag587.xml><?xml version="1.0" encoding="utf-8"?>
<p:tagLst xmlns:a="http://schemas.openxmlformats.org/drawingml/2006/main" xmlns:r="http://schemas.openxmlformats.org/officeDocument/2006/relationships" xmlns:p="http://schemas.openxmlformats.org/presentationml/2006/main">
  <p:tag name="AS_UNIQUEID" val="2047"/>
</p:tagLst>
</file>

<file path=ppt/tags/tag588.xml><?xml version="1.0" encoding="utf-8"?>
<p:tagLst xmlns:a="http://schemas.openxmlformats.org/drawingml/2006/main" xmlns:r="http://schemas.openxmlformats.org/officeDocument/2006/relationships" xmlns:p="http://schemas.openxmlformats.org/presentationml/2006/main">
  <p:tag name="AS_UNIQUEID" val="2044"/>
</p:tagLst>
</file>

<file path=ppt/tags/tag589.xml><?xml version="1.0" encoding="utf-8"?>
<p:tagLst xmlns:a="http://schemas.openxmlformats.org/drawingml/2006/main" xmlns:r="http://schemas.openxmlformats.org/officeDocument/2006/relationships" xmlns:p="http://schemas.openxmlformats.org/presentationml/2006/main">
  <p:tag name="AS_UNIQUEID" val="2045"/>
</p:tagLst>
</file>

<file path=ppt/tags/tag59.xml><?xml version="1.0" encoding="utf-8"?>
<p:tagLst xmlns:a="http://schemas.openxmlformats.org/drawingml/2006/main" xmlns:r="http://schemas.openxmlformats.org/officeDocument/2006/relationships" xmlns:p="http://schemas.openxmlformats.org/presentationml/2006/main">
  <p:tag name="AS_UNIQUEID" val="162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AS_UNIQUEID" val="2038"/>
</p:tagLst>
</file>

<file path=ppt/tags/tag591.xml><?xml version="1.0" encoding="utf-8"?>
<p:tagLst xmlns:a="http://schemas.openxmlformats.org/drawingml/2006/main" xmlns:r="http://schemas.openxmlformats.org/officeDocument/2006/relationships" xmlns:p="http://schemas.openxmlformats.org/presentationml/2006/main">
  <p:tag name="AS_UNIQUEID" val="2039"/>
</p:tagLst>
</file>

<file path=ppt/tags/tag592.xml><?xml version="1.0" encoding="utf-8"?>
<p:tagLst xmlns:a="http://schemas.openxmlformats.org/drawingml/2006/main" xmlns:r="http://schemas.openxmlformats.org/officeDocument/2006/relationships" xmlns:p="http://schemas.openxmlformats.org/presentationml/2006/main">
  <p:tag name="AS_UNIQUEID" val="2040"/>
</p:tagLst>
</file>

<file path=ppt/tags/tag593.xml><?xml version="1.0" encoding="utf-8"?>
<p:tagLst xmlns:a="http://schemas.openxmlformats.org/drawingml/2006/main" xmlns:r="http://schemas.openxmlformats.org/officeDocument/2006/relationships" xmlns:p="http://schemas.openxmlformats.org/presentationml/2006/main">
  <p:tag name="AS_UNIQUEID" val="2053"/>
</p:tagLst>
</file>

<file path=ppt/tags/tag594.xml><?xml version="1.0" encoding="utf-8"?>
<p:tagLst xmlns:a="http://schemas.openxmlformats.org/drawingml/2006/main" xmlns:r="http://schemas.openxmlformats.org/officeDocument/2006/relationships" xmlns:p="http://schemas.openxmlformats.org/presentationml/2006/main">
  <p:tag name="AS_UNIQUEID" val="2054"/>
</p:tagLst>
</file>

<file path=ppt/tags/tag595.xml><?xml version="1.0" encoding="utf-8"?>
<p:tagLst xmlns:a="http://schemas.openxmlformats.org/drawingml/2006/main" xmlns:r="http://schemas.openxmlformats.org/officeDocument/2006/relationships" xmlns:p="http://schemas.openxmlformats.org/presentationml/2006/main">
  <p:tag name="AS_UNIQUEID" val="2057"/>
</p:tagLst>
</file>

<file path=ppt/tags/tag596.xml><?xml version="1.0" encoding="utf-8"?>
<p:tagLst xmlns:a="http://schemas.openxmlformats.org/drawingml/2006/main" xmlns:r="http://schemas.openxmlformats.org/officeDocument/2006/relationships" xmlns:p="http://schemas.openxmlformats.org/presentationml/2006/main">
  <p:tag name="AS_UNIQUEID" val="2055"/>
</p:tagLst>
</file>

<file path=ppt/tags/tag597.xml><?xml version="1.0" encoding="utf-8"?>
<p:tagLst xmlns:a="http://schemas.openxmlformats.org/drawingml/2006/main" xmlns:r="http://schemas.openxmlformats.org/officeDocument/2006/relationships" xmlns:p="http://schemas.openxmlformats.org/presentationml/2006/main">
  <p:tag name="AS_UNIQUEID" val="2056"/>
</p:tagLst>
</file>

<file path=ppt/tags/tag598.xml><?xml version="1.0" encoding="utf-8"?>
<p:tagLst xmlns:a="http://schemas.openxmlformats.org/drawingml/2006/main" xmlns:r="http://schemas.openxmlformats.org/officeDocument/2006/relationships" xmlns:p="http://schemas.openxmlformats.org/presentationml/2006/main">
  <p:tag name="AS_UNIQUEID" val="2049"/>
</p:tagLst>
</file>

<file path=ppt/tags/tag599.xml><?xml version="1.0" encoding="utf-8"?>
<p:tagLst xmlns:a="http://schemas.openxmlformats.org/drawingml/2006/main" xmlns:r="http://schemas.openxmlformats.org/officeDocument/2006/relationships" xmlns:p="http://schemas.openxmlformats.org/presentationml/2006/main">
  <p:tag name="AS_UNIQUEID" val="2050"/>
</p:tagLst>
</file>

<file path=ppt/tags/tag6.xml><?xml version="1.0" encoding="utf-8"?>
<p:tagLst xmlns:a="http://schemas.openxmlformats.org/drawingml/2006/main" xmlns:r="http://schemas.openxmlformats.org/officeDocument/2006/relationships" xmlns:p="http://schemas.openxmlformats.org/presentationml/2006/main">
  <p:tag name="AS_UNIQUEID" val="163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AS_UNIQUEID" val="162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AS_UNIQUEID" val="2051"/>
</p:tagLst>
</file>

<file path=ppt/tags/tag601.xml><?xml version="1.0" encoding="utf-8"?>
<p:tagLst xmlns:a="http://schemas.openxmlformats.org/drawingml/2006/main" xmlns:r="http://schemas.openxmlformats.org/officeDocument/2006/relationships" xmlns:p="http://schemas.openxmlformats.org/presentationml/2006/main">
  <p:tag name="AS_UNIQUEID" val="2063"/>
</p:tagLst>
</file>

<file path=ppt/tags/tag602.xml><?xml version="1.0" encoding="utf-8"?>
<p:tagLst xmlns:a="http://schemas.openxmlformats.org/drawingml/2006/main" xmlns:r="http://schemas.openxmlformats.org/officeDocument/2006/relationships" xmlns:p="http://schemas.openxmlformats.org/presentationml/2006/main">
  <p:tag name="AS_UNIQUEID" val="2064"/>
</p:tagLst>
</file>

<file path=ppt/tags/tag603.xml><?xml version="1.0" encoding="utf-8"?>
<p:tagLst xmlns:a="http://schemas.openxmlformats.org/drawingml/2006/main" xmlns:r="http://schemas.openxmlformats.org/officeDocument/2006/relationships" xmlns:p="http://schemas.openxmlformats.org/presentationml/2006/main">
  <p:tag name="AS_UNIQUEID" val="2067"/>
</p:tagLst>
</file>

<file path=ppt/tags/tag604.xml><?xml version="1.0" encoding="utf-8"?>
<p:tagLst xmlns:a="http://schemas.openxmlformats.org/drawingml/2006/main" xmlns:r="http://schemas.openxmlformats.org/officeDocument/2006/relationships" xmlns:p="http://schemas.openxmlformats.org/presentationml/2006/main">
  <p:tag name="AS_UNIQUEID" val="2068"/>
</p:tagLst>
</file>

<file path=ppt/tags/tag605.xml><?xml version="1.0" encoding="utf-8"?>
<p:tagLst xmlns:a="http://schemas.openxmlformats.org/drawingml/2006/main" xmlns:r="http://schemas.openxmlformats.org/officeDocument/2006/relationships" xmlns:p="http://schemas.openxmlformats.org/presentationml/2006/main">
  <p:tag name="AS_UNIQUEID" val="2065"/>
</p:tagLst>
</file>

<file path=ppt/tags/tag606.xml><?xml version="1.0" encoding="utf-8"?>
<p:tagLst xmlns:a="http://schemas.openxmlformats.org/drawingml/2006/main" xmlns:r="http://schemas.openxmlformats.org/officeDocument/2006/relationships" xmlns:p="http://schemas.openxmlformats.org/presentationml/2006/main">
  <p:tag name="AS_UNIQUEID" val="2066"/>
</p:tagLst>
</file>

<file path=ppt/tags/tag607.xml><?xml version="1.0" encoding="utf-8"?>
<p:tagLst xmlns:a="http://schemas.openxmlformats.org/drawingml/2006/main" xmlns:r="http://schemas.openxmlformats.org/officeDocument/2006/relationships" xmlns:p="http://schemas.openxmlformats.org/presentationml/2006/main">
  <p:tag name="AS_UNIQUEID" val="2059"/>
</p:tagLst>
</file>

<file path=ppt/tags/tag608.xml><?xml version="1.0" encoding="utf-8"?>
<p:tagLst xmlns:a="http://schemas.openxmlformats.org/drawingml/2006/main" xmlns:r="http://schemas.openxmlformats.org/officeDocument/2006/relationships" xmlns:p="http://schemas.openxmlformats.org/presentationml/2006/main">
  <p:tag name="AS_UNIQUEID" val="2060"/>
</p:tagLst>
</file>

<file path=ppt/tags/tag609.xml><?xml version="1.0" encoding="utf-8"?>
<p:tagLst xmlns:a="http://schemas.openxmlformats.org/drawingml/2006/main" xmlns:r="http://schemas.openxmlformats.org/officeDocument/2006/relationships" xmlns:p="http://schemas.openxmlformats.org/presentationml/2006/main">
  <p:tag name="AS_UNIQUEID" val="2061"/>
</p:tagLst>
</file>

<file path=ppt/tags/tag61.xml><?xml version="1.0" encoding="utf-8"?>
<p:tagLst xmlns:a="http://schemas.openxmlformats.org/drawingml/2006/main" xmlns:r="http://schemas.openxmlformats.org/officeDocument/2006/relationships" xmlns:p="http://schemas.openxmlformats.org/presentationml/2006/main">
  <p:tag name="AS_UNIQUEID" val="162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0.xml><?xml version="1.0" encoding="utf-8"?>
<p:tagLst xmlns:a="http://schemas.openxmlformats.org/drawingml/2006/main" xmlns:r="http://schemas.openxmlformats.org/officeDocument/2006/relationships" xmlns:p="http://schemas.openxmlformats.org/presentationml/2006/main">
  <p:tag name="AS_UNIQUEID" val="2074"/>
</p:tagLst>
</file>

<file path=ppt/tags/tag611.xml><?xml version="1.0" encoding="utf-8"?>
<p:tagLst xmlns:a="http://schemas.openxmlformats.org/drawingml/2006/main" xmlns:r="http://schemas.openxmlformats.org/officeDocument/2006/relationships" xmlns:p="http://schemas.openxmlformats.org/presentationml/2006/main">
  <p:tag name="AS_UNIQUEID" val="2075"/>
</p:tagLst>
</file>

<file path=ppt/tags/tag612.xml><?xml version="1.0" encoding="utf-8"?>
<p:tagLst xmlns:a="http://schemas.openxmlformats.org/drawingml/2006/main" xmlns:r="http://schemas.openxmlformats.org/officeDocument/2006/relationships" xmlns:p="http://schemas.openxmlformats.org/presentationml/2006/main">
  <p:tag name="AS_UNIQUEID" val="2078"/>
</p:tagLst>
</file>

<file path=ppt/tags/tag613.xml><?xml version="1.0" encoding="utf-8"?>
<p:tagLst xmlns:a="http://schemas.openxmlformats.org/drawingml/2006/main" xmlns:r="http://schemas.openxmlformats.org/officeDocument/2006/relationships" xmlns:p="http://schemas.openxmlformats.org/presentationml/2006/main">
  <p:tag name="AS_UNIQUEID" val="2079"/>
</p:tagLst>
</file>

<file path=ppt/tags/tag614.xml><?xml version="1.0" encoding="utf-8"?>
<p:tagLst xmlns:a="http://schemas.openxmlformats.org/drawingml/2006/main" xmlns:r="http://schemas.openxmlformats.org/officeDocument/2006/relationships" xmlns:p="http://schemas.openxmlformats.org/presentationml/2006/main">
  <p:tag name="AS_UNIQUEID" val="2076"/>
</p:tagLst>
</file>

<file path=ppt/tags/tag615.xml><?xml version="1.0" encoding="utf-8"?>
<p:tagLst xmlns:a="http://schemas.openxmlformats.org/drawingml/2006/main" xmlns:r="http://schemas.openxmlformats.org/officeDocument/2006/relationships" xmlns:p="http://schemas.openxmlformats.org/presentationml/2006/main">
  <p:tag name="AS_UNIQUEID" val="2077"/>
</p:tagLst>
</file>

<file path=ppt/tags/tag616.xml><?xml version="1.0" encoding="utf-8"?>
<p:tagLst xmlns:a="http://schemas.openxmlformats.org/drawingml/2006/main" xmlns:r="http://schemas.openxmlformats.org/officeDocument/2006/relationships" xmlns:p="http://schemas.openxmlformats.org/presentationml/2006/main">
  <p:tag name="AS_UNIQUEID" val="2070"/>
</p:tagLst>
</file>

<file path=ppt/tags/tag617.xml><?xml version="1.0" encoding="utf-8"?>
<p:tagLst xmlns:a="http://schemas.openxmlformats.org/drawingml/2006/main" xmlns:r="http://schemas.openxmlformats.org/officeDocument/2006/relationships" xmlns:p="http://schemas.openxmlformats.org/presentationml/2006/main">
  <p:tag name="AS_UNIQUEID" val="2071"/>
</p:tagLst>
</file>

<file path=ppt/tags/tag618.xml><?xml version="1.0" encoding="utf-8"?>
<p:tagLst xmlns:a="http://schemas.openxmlformats.org/drawingml/2006/main" xmlns:r="http://schemas.openxmlformats.org/officeDocument/2006/relationships" xmlns:p="http://schemas.openxmlformats.org/presentationml/2006/main">
  <p:tag name="AS_UNIQUEID" val="2072"/>
</p:tagLst>
</file>

<file path=ppt/tags/tag619.xml><?xml version="1.0" encoding="utf-8"?>
<p:tagLst xmlns:a="http://schemas.openxmlformats.org/drawingml/2006/main" xmlns:r="http://schemas.openxmlformats.org/officeDocument/2006/relationships" xmlns:p="http://schemas.openxmlformats.org/presentationml/2006/main">
  <p:tag name="AS_UNIQUEID" val="2085"/>
</p:tagLst>
</file>

<file path=ppt/tags/tag62.xml><?xml version="1.0" encoding="utf-8"?>
<p:tagLst xmlns:a="http://schemas.openxmlformats.org/drawingml/2006/main" xmlns:r="http://schemas.openxmlformats.org/officeDocument/2006/relationships" xmlns:p="http://schemas.openxmlformats.org/presentationml/2006/main">
  <p:tag name="AS_UNIQUEID" val="162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AS_UNIQUEID" val="2086"/>
</p:tagLst>
</file>

<file path=ppt/tags/tag621.xml><?xml version="1.0" encoding="utf-8"?>
<p:tagLst xmlns:a="http://schemas.openxmlformats.org/drawingml/2006/main" xmlns:r="http://schemas.openxmlformats.org/officeDocument/2006/relationships" xmlns:p="http://schemas.openxmlformats.org/presentationml/2006/main">
  <p:tag name="AS_UNIQUEID" val="2089"/>
</p:tagLst>
</file>

<file path=ppt/tags/tag622.xml><?xml version="1.0" encoding="utf-8"?>
<p:tagLst xmlns:a="http://schemas.openxmlformats.org/drawingml/2006/main" xmlns:r="http://schemas.openxmlformats.org/officeDocument/2006/relationships" xmlns:p="http://schemas.openxmlformats.org/presentationml/2006/main">
  <p:tag name="AS_UNIQUEID" val="2087"/>
</p:tagLst>
</file>

<file path=ppt/tags/tag623.xml><?xml version="1.0" encoding="utf-8"?>
<p:tagLst xmlns:a="http://schemas.openxmlformats.org/drawingml/2006/main" xmlns:r="http://schemas.openxmlformats.org/officeDocument/2006/relationships" xmlns:p="http://schemas.openxmlformats.org/presentationml/2006/main">
  <p:tag name="AS_UNIQUEID" val="2088"/>
</p:tagLst>
</file>

<file path=ppt/tags/tag624.xml><?xml version="1.0" encoding="utf-8"?>
<p:tagLst xmlns:a="http://schemas.openxmlformats.org/drawingml/2006/main" xmlns:r="http://schemas.openxmlformats.org/officeDocument/2006/relationships" xmlns:p="http://schemas.openxmlformats.org/presentationml/2006/main">
  <p:tag name="AS_UNIQUEID" val="2081"/>
</p:tagLst>
</file>

<file path=ppt/tags/tag625.xml><?xml version="1.0" encoding="utf-8"?>
<p:tagLst xmlns:a="http://schemas.openxmlformats.org/drawingml/2006/main" xmlns:r="http://schemas.openxmlformats.org/officeDocument/2006/relationships" xmlns:p="http://schemas.openxmlformats.org/presentationml/2006/main">
  <p:tag name="AS_UNIQUEID" val="2082"/>
</p:tagLst>
</file>

<file path=ppt/tags/tag626.xml><?xml version="1.0" encoding="utf-8"?>
<p:tagLst xmlns:a="http://schemas.openxmlformats.org/drawingml/2006/main" xmlns:r="http://schemas.openxmlformats.org/officeDocument/2006/relationships" xmlns:p="http://schemas.openxmlformats.org/presentationml/2006/main">
  <p:tag name="AS_UNIQUEID" val="2083"/>
</p:tagLst>
</file>

<file path=ppt/tags/tag627.xml><?xml version="1.0" encoding="utf-8"?>
<p:tagLst xmlns:a="http://schemas.openxmlformats.org/drawingml/2006/main" xmlns:r="http://schemas.openxmlformats.org/officeDocument/2006/relationships" xmlns:p="http://schemas.openxmlformats.org/presentationml/2006/main">
  <p:tag name="AS_UNIQUEID" val="2095"/>
</p:tagLst>
</file>

<file path=ppt/tags/tag628.xml><?xml version="1.0" encoding="utf-8"?>
<p:tagLst xmlns:a="http://schemas.openxmlformats.org/drawingml/2006/main" xmlns:r="http://schemas.openxmlformats.org/officeDocument/2006/relationships" xmlns:p="http://schemas.openxmlformats.org/presentationml/2006/main">
  <p:tag name="AS_UNIQUEID" val="2096"/>
</p:tagLst>
</file>

<file path=ppt/tags/tag629.xml><?xml version="1.0" encoding="utf-8"?>
<p:tagLst xmlns:a="http://schemas.openxmlformats.org/drawingml/2006/main" xmlns:r="http://schemas.openxmlformats.org/officeDocument/2006/relationships" xmlns:p="http://schemas.openxmlformats.org/presentationml/2006/main">
  <p:tag name="AS_UNIQUEID" val="2099"/>
</p:tagLst>
</file>

<file path=ppt/tags/tag63.xml><?xml version="1.0" encoding="utf-8"?>
<p:tagLst xmlns:a="http://schemas.openxmlformats.org/drawingml/2006/main" xmlns:r="http://schemas.openxmlformats.org/officeDocument/2006/relationships" xmlns:p="http://schemas.openxmlformats.org/presentationml/2006/main">
  <p:tag name="AS_UNIQUEID" val="162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AS_UNIQUEID" val="2100"/>
</p:tagLst>
</file>

<file path=ppt/tags/tag631.xml><?xml version="1.0" encoding="utf-8"?>
<p:tagLst xmlns:a="http://schemas.openxmlformats.org/drawingml/2006/main" xmlns:r="http://schemas.openxmlformats.org/officeDocument/2006/relationships" xmlns:p="http://schemas.openxmlformats.org/presentationml/2006/main">
  <p:tag name="AS_UNIQUEID" val="2097"/>
</p:tagLst>
</file>

<file path=ppt/tags/tag632.xml><?xml version="1.0" encoding="utf-8"?>
<p:tagLst xmlns:a="http://schemas.openxmlformats.org/drawingml/2006/main" xmlns:r="http://schemas.openxmlformats.org/officeDocument/2006/relationships" xmlns:p="http://schemas.openxmlformats.org/presentationml/2006/main">
  <p:tag name="AS_UNIQUEID" val="2098"/>
</p:tagLst>
</file>

<file path=ppt/tags/tag633.xml><?xml version="1.0" encoding="utf-8"?>
<p:tagLst xmlns:a="http://schemas.openxmlformats.org/drawingml/2006/main" xmlns:r="http://schemas.openxmlformats.org/officeDocument/2006/relationships" xmlns:p="http://schemas.openxmlformats.org/presentationml/2006/main">
  <p:tag name="AS_UNIQUEID" val="2091"/>
</p:tagLst>
</file>

<file path=ppt/tags/tag634.xml><?xml version="1.0" encoding="utf-8"?>
<p:tagLst xmlns:a="http://schemas.openxmlformats.org/drawingml/2006/main" xmlns:r="http://schemas.openxmlformats.org/officeDocument/2006/relationships" xmlns:p="http://schemas.openxmlformats.org/presentationml/2006/main">
  <p:tag name="AS_UNIQUEID" val="2092"/>
</p:tagLst>
</file>

<file path=ppt/tags/tag635.xml><?xml version="1.0" encoding="utf-8"?>
<p:tagLst xmlns:a="http://schemas.openxmlformats.org/drawingml/2006/main" xmlns:r="http://schemas.openxmlformats.org/officeDocument/2006/relationships" xmlns:p="http://schemas.openxmlformats.org/presentationml/2006/main">
  <p:tag name="AS_UNIQUEID" val="2093"/>
</p:tagLst>
</file>

<file path=ppt/tags/tag636.xml><?xml version="1.0" encoding="utf-8"?>
<p:tagLst xmlns:a="http://schemas.openxmlformats.org/drawingml/2006/main" xmlns:r="http://schemas.openxmlformats.org/officeDocument/2006/relationships" xmlns:p="http://schemas.openxmlformats.org/presentationml/2006/main">
  <p:tag name="AS_UNIQUEID" val="2106"/>
</p:tagLst>
</file>

<file path=ppt/tags/tag637.xml><?xml version="1.0" encoding="utf-8"?>
<p:tagLst xmlns:a="http://schemas.openxmlformats.org/drawingml/2006/main" xmlns:r="http://schemas.openxmlformats.org/officeDocument/2006/relationships" xmlns:p="http://schemas.openxmlformats.org/presentationml/2006/main">
  <p:tag name="AS_UNIQUEID" val="2107"/>
</p:tagLst>
</file>

<file path=ppt/tags/tag638.xml><?xml version="1.0" encoding="utf-8"?>
<p:tagLst xmlns:a="http://schemas.openxmlformats.org/drawingml/2006/main" xmlns:r="http://schemas.openxmlformats.org/officeDocument/2006/relationships" xmlns:p="http://schemas.openxmlformats.org/presentationml/2006/main">
  <p:tag name="AS_UNIQUEID" val="2110"/>
</p:tagLst>
</file>

<file path=ppt/tags/tag639.xml><?xml version="1.0" encoding="utf-8"?>
<p:tagLst xmlns:a="http://schemas.openxmlformats.org/drawingml/2006/main" xmlns:r="http://schemas.openxmlformats.org/officeDocument/2006/relationships" xmlns:p="http://schemas.openxmlformats.org/presentationml/2006/main">
  <p:tag name="AS_UNIQUEID" val="211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40.xml><?xml version="1.0" encoding="utf-8"?>
<p:tagLst xmlns:a="http://schemas.openxmlformats.org/drawingml/2006/main" xmlns:r="http://schemas.openxmlformats.org/officeDocument/2006/relationships" xmlns:p="http://schemas.openxmlformats.org/presentationml/2006/main">
  <p:tag name="AS_UNIQUEID" val="2108"/>
</p:tagLst>
</file>

<file path=ppt/tags/tag641.xml><?xml version="1.0" encoding="utf-8"?>
<p:tagLst xmlns:a="http://schemas.openxmlformats.org/drawingml/2006/main" xmlns:r="http://schemas.openxmlformats.org/officeDocument/2006/relationships" xmlns:p="http://schemas.openxmlformats.org/presentationml/2006/main">
  <p:tag name="AS_UNIQUEID" val="2109"/>
</p:tagLst>
</file>

<file path=ppt/tags/tag642.xml><?xml version="1.0" encoding="utf-8"?>
<p:tagLst xmlns:a="http://schemas.openxmlformats.org/drawingml/2006/main" xmlns:r="http://schemas.openxmlformats.org/officeDocument/2006/relationships" xmlns:p="http://schemas.openxmlformats.org/presentationml/2006/main">
  <p:tag name="AS_UNIQUEID" val="2102"/>
</p:tagLst>
</file>

<file path=ppt/tags/tag643.xml><?xml version="1.0" encoding="utf-8"?>
<p:tagLst xmlns:a="http://schemas.openxmlformats.org/drawingml/2006/main" xmlns:r="http://schemas.openxmlformats.org/officeDocument/2006/relationships" xmlns:p="http://schemas.openxmlformats.org/presentationml/2006/main">
  <p:tag name="AS_UNIQUEID" val="2103"/>
</p:tagLst>
</file>

<file path=ppt/tags/tag644.xml><?xml version="1.0" encoding="utf-8"?>
<p:tagLst xmlns:a="http://schemas.openxmlformats.org/drawingml/2006/main" xmlns:r="http://schemas.openxmlformats.org/officeDocument/2006/relationships" xmlns:p="http://schemas.openxmlformats.org/presentationml/2006/main">
  <p:tag name="AS_UNIQUEID" val="2104"/>
</p:tagLst>
</file>

<file path=ppt/tags/tag645.xml><?xml version="1.0" encoding="utf-8"?>
<p:tagLst xmlns:a="http://schemas.openxmlformats.org/drawingml/2006/main" xmlns:r="http://schemas.openxmlformats.org/officeDocument/2006/relationships" xmlns:p="http://schemas.openxmlformats.org/presentationml/2006/main">
  <p:tag name="AS_UNIQUEID" val="2117"/>
</p:tagLst>
</file>

<file path=ppt/tags/tag646.xml><?xml version="1.0" encoding="utf-8"?>
<p:tagLst xmlns:a="http://schemas.openxmlformats.org/drawingml/2006/main" xmlns:r="http://schemas.openxmlformats.org/officeDocument/2006/relationships" xmlns:p="http://schemas.openxmlformats.org/presentationml/2006/main">
  <p:tag name="AS_UNIQUEID" val="2118"/>
</p:tagLst>
</file>

<file path=ppt/tags/tag647.xml><?xml version="1.0" encoding="utf-8"?>
<p:tagLst xmlns:a="http://schemas.openxmlformats.org/drawingml/2006/main" xmlns:r="http://schemas.openxmlformats.org/officeDocument/2006/relationships" xmlns:p="http://schemas.openxmlformats.org/presentationml/2006/main">
  <p:tag name="AS_UNIQUEID" val="2121"/>
</p:tagLst>
</file>

<file path=ppt/tags/tag648.xml><?xml version="1.0" encoding="utf-8"?>
<p:tagLst xmlns:a="http://schemas.openxmlformats.org/drawingml/2006/main" xmlns:r="http://schemas.openxmlformats.org/officeDocument/2006/relationships" xmlns:p="http://schemas.openxmlformats.org/presentationml/2006/main">
  <p:tag name="AS_UNIQUEID" val="2122"/>
</p:tagLst>
</file>

<file path=ppt/tags/tag649.xml><?xml version="1.0" encoding="utf-8"?>
<p:tagLst xmlns:a="http://schemas.openxmlformats.org/drawingml/2006/main" xmlns:r="http://schemas.openxmlformats.org/officeDocument/2006/relationships" xmlns:p="http://schemas.openxmlformats.org/presentationml/2006/main">
  <p:tag name="AS_UNIQUEID" val="2119"/>
</p:tagLst>
</file>

<file path=ppt/tags/tag65.xml><?xml version="1.0" encoding="utf-8"?>
<p:tagLst xmlns:a="http://schemas.openxmlformats.org/drawingml/2006/main" xmlns:r="http://schemas.openxmlformats.org/officeDocument/2006/relationships" xmlns:p="http://schemas.openxmlformats.org/presentationml/2006/main">
  <p:tag name="AS_UNIQUEID" val="638"/>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50.xml><?xml version="1.0" encoding="utf-8"?>
<p:tagLst xmlns:a="http://schemas.openxmlformats.org/drawingml/2006/main" xmlns:r="http://schemas.openxmlformats.org/officeDocument/2006/relationships" xmlns:p="http://schemas.openxmlformats.org/presentationml/2006/main">
  <p:tag name="AS_UNIQUEID" val="2120"/>
</p:tagLst>
</file>

<file path=ppt/tags/tag651.xml><?xml version="1.0" encoding="utf-8"?>
<p:tagLst xmlns:a="http://schemas.openxmlformats.org/drawingml/2006/main" xmlns:r="http://schemas.openxmlformats.org/officeDocument/2006/relationships" xmlns:p="http://schemas.openxmlformats.org/presentationml/2006/main">
  <p:tag name="AS_UNIQUEID" val="2113"/>
</p:tagLst>
</file>

<file path=ppt/tags/tag652.xml><?xml version="1.0" encoding="utf-8"?>
<p:tagLst xmlns:a="http://schemas.openxmlformats.org/drawingml/2006/main" xmlns:r="http://schemas.openxmlformats.org/officeDocument/2006/relationships" xmlns:p="http://schemas.openxmlformats.org/presentationml/2006/main">
  <p:tag name="AS_UNIQUEID" val="2114"/>
</p:tagLst>
</file>

<file path=ppt/tags/tag653.xml><?xml version="1.0" encoding="utf-8"?>
<p:tagLst xmlns:a="http://schemas.openxmlformats.org/drawingml/2006/main" xmlns:r="http://schemas.openxmlformats.org/officeDocument/2006/relationships" xmlns:p="http://schemas.openxmlformats.org/presentationml/2006/main">
  <p:tag name="AS_UNIQUEID" val="2115"/>
</p:tagLst>
</file>

<file path=ppt/tags/tag654.xml><?xml version="1.0" encoding="utf-8"?>
<p:tagLst xmlns:a="http://schemas.openxmlformats.org/drawingml/2006/main" xmlns:r="http://schemas.openxmlformats.org/officeDocument/2006/relationships" xmlns:p="http://schemas.openxmlformats.org/presentationml/2006/main">
  <p:tag name="AS_UNIQUEID" val="2128"/>
</p:tagLst>
</file>

<file path=ppt/tags/tag655.xml><?xml version="1.0" encoding="utf-8"?>
<p:tagLst xmlns:a="http://schemas.openxmlformats.org/drawingml/2006/main" xmlns:r="http://schemas.openxmlformats.org/officeDocument/2006/relationships" xmlns:p="http://schemas.openxmlformats.org/presentationml/2006/main">
  <p:tag name="AS_UNIQUEID" val="2129"/>
</p:tagLst>
</file>

<file path=ppt/tags/tag656.xml><?xml version="1.0" encoding="utf-8"?>
<p:tagLst xmlns:a="http://schemas.openxmlformats.org/drawingml/2006/main" xmlns:r="http://schemas.openxmlformats.org/officeDocument/2006/relationships" xmlns:p="http://schemas.openxmlformats.org/presentationml/2006/main">
  <p:tag name="AS_UNIQUEID" val="2132"/>
</p:tagLst>
</file>

<file path=ppt/tags/tag657.xml><?xml version="1.0" encoding="utf-8"?>
<p:tagLst xmlns:a="http://schemas.openxmlformats.org/drawingml/2006/main" xmlns:r="http://schemas.openxmlformats.org/officeDocument/2006/relationships" xmlns:p="http://schemas.openxmlformats.org/presentationml/2006/main">
  <p:tag name="AS_UNIQUEID" val="2133"/>
</p:tagLst>
</file>

<file path=ppt/tags/tag658.xml><?xml version="1.0" encoding="utf-8"?>
<p:tagLst xmlns:a="http://schemas.openxmlformats.org/drawingml/2006/main" xmlns:r="http://schemas.openxmlformats.org/officeDocument/2006/relationships" xmlns:p="http://schemas.openxmlformats.org/presentationml/2006/main">
  <p:tag name="AS_UNIQUEID" val="2130"/>
</p:tagLst>
</file>

<file path=ppt/tags/tag659.xml><?xml version="1.0" encoding="utf-8"?>
<p:tagLst xmlns:a="http://schemas.openxmlformats.org/drawingml/2006/main" xmlns:r="http://schemas.openxmlformats.org/officeDocument/2006/relationships" xmlns:p="http://schemas.openxmlformats.org/presentationml/2006/main">
  <p:tag name="AS_UNIQUEID" val="2131"/>
</p:tagLst>
</file>

<file path=ppt/tags/tag66.xml><?xml version="1.0" encoding="utf-8"?>
<p:tagLst xmlns:a="http://schemas.openxmlformats.org/drawingml/2006/main" xmlns:r="http://schemas.openxmlformats.org/officeDocument/2006/relationships" xmlns:p="http://schemas.openxmlformats.org/presentationml/2006/main">
  <p:tag name="AS_UNIQUEID" val="639"/>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0.xml><?xml version="1.0" encoding="utf-8"?>
<p:tagLst xmlns:a="http://schemas.openxmlformats.org/drawingml/2006/main" xmlns:r="http://schemas.openxmlformats.org/officeDocument/2006/relationships" xmlns:p="http://schemas.openxmlformats.org/presentationml/2006/main">
  <p:tag name="AS_UNIQUEID" val="2124"/>
</p:tagLst>
</file>

<file path=ppt/tags/tag661.xml><?xml version="1.0" encoding="utf-8"?>
<p:tagLst xmlns:a="http://schemas.openxmlformats.org/drawingml/2006/main" xmlns:r="http://schemas.openxmlformats.org/officeDocument/2006/relationships" xmlns:p="http://schemas.openxmlformats.org/presentationml/2006/main">
  <p:tag name="AS_UNIQUEID" val="2125"/>
</p:tagLst>
</file>

<file path=ppt/tags/tag662.xml><?xml version="1.0" encoding="utf-8"?>
<p:tagLst xmlns:a="http://schemas.openxmlformats.org/drawingml/2006/main" xmlns:r="http://schemas.openxmlformats.org/officeDocument/2006/relationships" xmlns:p="http://schemas.openxmlformats.org/presentationml/2006/main">
  <p:tag name="AS_UNIQUEID" val="2126"/>
</p:tagLst>
</file>

<file path=ppt/tags/tag663.xml><?xml version="1.0" encoding="utf-8"?>
<p:tagLst xmlns:a="http://schemas.openxmlformats.org/drawingml/2006/main" xmlns:r="http://schemas.openxmlformats.org/officeDocument/2006/relationships" xmlns:p="http://schemas.openxmlformats.org/presentationml/2006/main">
  <p:tag name="AS_UNIQUEID" val="2139"/>
</p:tagLst>
</file>

<file path=ppt/tags/tag664.xml><?xml version="1.0" encoding="utf-8"?>
<p:tagLst xmlns:a="http://schemas.openxmlformats.org/drawingml/2006/main" xmlns:r="http://schemas.openxmlformats.org/officeDocument/2006/relationships" xmlns:p="http://schemas.openxmlformats.org/presentationml/2006/main">
  <p:tag name="AS_UNIQUEID" val="2140"/>
</p:tagLst>
</file>

<file path=ppt/tags/tag665.xml><?xml version="1.0" encoding="utf-8"?>
<p:tagLst xmlns:a="http://schemas.openxmlformats.org/drawingml/2006/main" xmlns:r="http://schemas.openxmlformats.org/officeDocument/2006/relationships" xmlns:p="http://schemas.openxmlformats.org/presentationml/2006/main">
  <p:tag name="AS_UNIQUEID" val="2143"/>
</p:tagLst>
</file>

<file path=ppt/tags/tag666.xml><?xml version="1.0" encoding="utf-8"?>
<p:tagLst xmlns:a="http://schemas.openxmlformats.org/drawingml/2006/main" xmlns:r="http://schemas.openxmlformats.org/officeDocument/2006/relationships" xmlns:p="http://schemas.openxmlformats.org/presentationml/2006/main">
  <p:tag name="AS_UNIQUEID" val="2144"/>
</p:tagLst>
</file>

<file path=ppt/tags/tag667.xml><?xml version="1.0" encoding="utf-8"?>
<p:tagLst xmlns:a="http://schemas.openxmlformats.org/drawingml/2006/main" xmlns:r="http://schemas.openxmlformats.org/officeDocument/2006/relationships" xmlns:p="http://schemas.openxmlformats.org/presentationml/2006/main">
  <p:tag name="AS_UNIQUEID" val="2145"/>
</p:tagLst>
</file>

<file path=ppt/tags/tag668.xml><?xml version="1.0" encoding="utf-8"?>
<p:tagLst xmlns:a="http://schemas.openxmlformats.org/drawingml/2006/main" xmlns:r="http://schemas.openxmlformats.org/officeDocument/2006/relationships" xmlns:p="http://schemas.openxmlformats.org/presentationml/2006/main">
  <p:tag name="AS_UNIQUEID" val="2141"/>
</p:tagLst>
</file>

<file path=ppt/tags/tag669.xml><?xml version="1.0" encoding="utf-8"?>
<p:tagLst xmlns:a="http://schemas.openxmlformats.org/drawingml/2006/main" xmlns:r="http://schemas.openxmlformats.org/officeDocument/2006/relationships" xmlns:p="http://schemas.openxmlformats.org/presentationml/2006/main">
  <p:tag name="AS_UNIQUEID" val="2142"/>
</p:tagLst>
</file>

<file path=ppt/tags/tag67.xml><?xml version="1.0" encoding="utf-8"?>
<p:tagLst xmlns:a="http://schemas.openxmlformats.org/drawingml/2006/main" xmlns:r="http://schemas.openxmlformats.org/officeDocument/2006/relationships" xmlns:p="http://schemas.openxmlformats.org/presentationml/2006/main">
  <p:tag name="AS_UNIQUEID" val="64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0.xml><?xml version="1.0" encoding="utf-8"?>
<p:tagLst xmlns:a="http://schemas.openxmlformats.org/drawingml/2006/main" xmlns:r="http://schemas.openxmlformats.org/officeDocument/2006/relationships" xmlns:p="http://schemas.openxmlformats.org/presentationml/2006/main">
  <p:tag name="AS_UNIQUEID" val="2135"/>
</p:tagLst>
</file>

<file path=ppt/tags/tag671.xml><?xml version="1.0" encoding="utf-8"?>
<p:tagLst xmlns:a="http://schemas.openxmlformats.org/drawingml/2006/main" xmlns:r="http://schemas.openxmlformats.org/officeDocument/2006/relationships" xmlns:p="http://schemas.openxmlformats.org/presentationml/2006/main">
  <p:tag name="AS_UNIQUEID" val="2136"/>
</p:tagLst>
</file>

<file path=ppt/tags/tag672.xml><?xml version="1.0" encoding="utf-8"?>
<p:tagLst xmlns:a="http://schemas.openxmlformats.org/drawingml/2006/main" xmlns:r="http://schemas.openxmlformats.org/officeDocument/2006/relationships" xmlns:p="http://schemas.openxmlformats.org/presentationml/2006/main">
  <p:tag name="AS_UNIQUEID" val="2137"/>
</p:tagLst>
</file>

<file path=ppt/tags/tag673.xml><?xml version="1.0" encoding="utf-8"?>
<p:tagLst xmlns:a="http://schemas.openxmlformats.org/drawingml/2006/main" xmlns:r="http://schemas.openxmlformats.org/officeDocument/2006/relationships" xmlns:p="http://schemas.openxmlformats.org/presentationml/2006/main">
  <p:tag name="AS_UNIQUEID" val="2151"/>
</p:tagLst>
</file>

<file path=ppt/tags/tag674.xml><?xml version="1.0" encoding="utf-8"?>
<p:tagLst xmlns:a="http://schemas.openxmlformats.org/drawingml/2006/main" xmlns:r="http://schemas.openxmlformats.org/officeDocument/2006/relationships" xmlns:p="http://schemas.openxmlformats.org/presentationml/2006/main">
  <p:tag name="AS_UNIQUEID" val="2152"/>
</p:tagLst>
</file>

<file path=ppt/tags/tag675.xml><?xml version="1.0" encoding="utf-8"?>
<p:tagLst xmlns:a="http://schemas.openxmlformats.org/drawingml/2006/main" xmlns:r="http://schemas.openxmlformats.org/officeDocument/2006/relationships" xmlns:p="http://schemas.openxmlformats.org/presentationml/2006/main">
  <p:tag name="AS_UNIQUEID" val="2155"/>
</p:tagLst>
</file>

<file path=ppt/tags/tag676.xml><?xml version="1.0" encoding="utf-8"?>
<p:tagLst xmlns:a="http://schemas.openxmlformats.org/drawingml/2006/main" xmlns:r="http://schemas.openxmlformats.org/officeDocument/2006/relationships" xmlns:p="http://schemas.openxmlformats.org/presentationml/2006/main">
  <p:tag name="AS_UNIQUEID" val="2156"/>
</p:tagLst>
</file>

<file path=ppt/tags/tag677.xml><?xml version="1.0" encoding="utf-8"?>
<p:tagLst xmlns:a="http://schemas.openxmlformats.org/drawingml/2006/main" xmlns:r="http://schemas.openxmlformats.org/officeDocument/2006/relationships" xmlns:p="http://schemas.openxmlformats.org/presentationml/2006/main">
  <p:tag name="AS_UNIQUEID" val="2153"/>
</p:tagLst>
</file>

<file path=ppt/tags/tag678.xml><?xml version="1.0" encoding="utf-8"?>
<p:tagLst xmlns:a="http://schemas.openxmlformats.org/drawingml/2006/main" xmlns:r="http://schemas.openxmlformats.org/officeDocument/2006/relationships" xmlns:p="http://schemas.openxmlformats.org/presentationml/2006/main">
  <p:tag name="AS_UNIQUEID" val="2154"/>
</p:tagLst>
</file>

<file path=ppt/tags/tag679.xml><?xml version="1.0" encoding="utf-8"?>
<p:tagLst xmlns:a="http://schemas.openxmlformats.org/drawingml/2006/main" xmlns:r="http://schemas.openxmlformats.org/officeDocument/2006/relationships" xmlns:p="http://schemas.openxmlformats.org/presentationml/2006/main">
  <p:tag name="AS_UNIQUEID" val="2147"/>
</p:tagLst>
</file>

<file path=ppt/tags/tag68.xml><?xml version="1.0" encoding="utf-8"?>
<p:tagLst xmlns:a="http://schemas.openxmlformats.org/drawingml/2006/main" xmlns:r="http://schemas.openxmlformats.org/officeDocument/2006/relationships" xmlns:p="http://schemas.openxmlformats.org/presentationml/2006/main">
  <p:tag name="AS_UNIQUEID" val="64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0.xml><?xml version="1.0" encoding="utf-8"?>
<p:tagLst xmlns:a="http://schemas.openxmlformats.org/drawingml/2006/main" xmlns:r="http://schemas.openxmlformats.org/officeDocument/2006/relationships" xmlns:p="http://schemas.openxmlformats.org/presentationml/2006/main">
  <p:tag name="AS_UNIQUEID" val="2148"/>
</p:tagLst>
</file>

<file path=ppt/tags/tag681.xml><?xml version="1.0" encoding="utf-8"?>
<p:tagLst xmlns:a="http://schemas.openxmlformats.org/drawingml/2006/main" xmlns:r="http://schemas.openxmlformats.org/officeDocument/2006/relationships" xmlns:p="http://schemas.openxmlformats.org/presentationml/2006/main">
  <p:tag name="AS_UNIQUEID" val="2149"/>
</p:tagLst>
</file>

<file path=ppt/tags/tag682.xml><?xml version="1.0" encoding="utf-8"?>
<p:tagLst xmlns:a="http://schemas.openxmlformats.org/drawingml/2006/main" xmlns:r="http://schemas.openxmlformats.org/officeDocument/2006/relationships" xmlns:p="http://schemas.openxmlformats.org/presentationml/2006/main">
  <p:tag name="AS_UNIQUEID" val="2162"/>
</p:tagLst>
</file>

<file path=ppt/tags/tag683.xml><?xml version="1.0" encoding="utf-8"?>
<p:tagLst xmlns:a="http://schemas.openxmlformats.org/drawingml/2006/main" xmlns:r="http://schemas.openxmlformats.org/officeDocument/2006/relationships" xmlns:p="http://schemas.openxmlformats.org/presentationml/2006/main">
  <p:tag name="AS_UNIQUEID" val="2163"/>
</p:tagLst>
</file>

<file path=ppt/tags/tag684.xml><?xml version="1.0" encoding="utf-8"?>
<p:tagLst xmlns:a="http://schemas.openxmlformats.org/drawingml/2006/main" xmlns:r="http://schemas.openxmlformats.org/officeDocument/2006/relationships" xmlns:p="http://schemas.openxmlformats.org/presentationml/2006/main">
  <p:tag name="AS_UNIQUEID" val="2166"/>
</p:tagLst>
</file>

<file path=ppt/tags/tag685.xml><?xml version="1.0" encoding="utf-8"?>
<p:tagLst xmlns:a="http://schemas.openxmlformats.org/drawingml/2006/main" xmlns:r="http://schemas.openxmlformats.org/officeDocument/2006/relationships" xmlns:p="http://schemas.openxmlformats.org/presentationml/2006/main">
  <p:tag name="AS_UNIQUEID" val="2167"/>
</p:tagLst>
</file>

<file path=ppt/tags/tag686.xml><?xml version="1.0" encoding="utf-8"?>
<p:tagLst xmlns:a="http://schemas.openxmlformats.org/drawingml/2006/main" xmlns:r="http://schemas.openxmlformats.org/officeDocument/2006/relationships" xmlns:p="http://schemas.openxmlformats.org/presentationml/2006/main">
  <p:tag name="AS_UNIQUEID" val="2164"/>
</p:tagLst>
</file>

<file path=ppt/tags/tag687.xml><?xml version="1.0" encoding="utf-8"?>
<p:tagLst xmlns:a="http://schemas.openxmlformats.org/drawingml/2006/main" xmlns:r="http://schemas.openxmlformats.org/officeDocument/2006/relationships" xmlns:p="http://schemas.openxmlformats.org/presentationml/2006/main">
  <p:tag name="AS_UNIQUEID" val="2165"/>
</p:tagLst>
</file>

<file path=ppt/tags/tag688.xml><?xml version="1.0" encoding="utf-8"?>
<p:tagLst xmlns:a="http://schemas.openxmlformats.org/drawingml/2006/main" xmlns:r="http://schemas.openxmlformats.org/officeDocument/2006/relationships" xmlns:p="http://schemas.openxmlformats.org/presentationml/2006/main">
  <p:tag name="AS_UNIQUEID" val="2158"/>
</p:tagLst>
</file>

<file path=ppt/tags/tag689.xml><?xml version="1.0" encoding="utf-8"?>
<p:tagLst xmlns:a="http://schemas.openxmlformats.org/drawingml/2006/main" xmlns:r="http://schemas.openxmlformats.org/officeDocument/2006/relationships" xmlns:p="http://schemas.openxmlformats.org/presentationml/2006/main">
  <p:tag name="AS_UNIQUEID" val="2159"/>
</p:tagLst>
</file>

<file path=ppt/tags/tag69.xml><?xml version="1.0" encoding="utf-8"?>
<p:tagLst xmlns:a="http://schemas.openxmlformats.org/drawingml/2006/main" xmlns:r="http://schemas.openxmlformats.org/officeDocument/2006/relationships" xmlns:p="http://schemas.openxmlformats.org/presentationml/2006/main">
  <p:tag name="AS_UNIQUEID" val="64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0.xml><?xml version="1.0" encoding="utf-8"?>
<p:tagLst xmlns:a="http://schemas.openxmlformats.org/drawingml/2006/main" xmlns:r="http://schemas.openxmlformats.org/officeDocument/2006/relationships" xmlns:p="http://schemas.openxmlformats.org/presentationml/2006/main">
  <p:tag name="AS_UNIQUEID" val="2160"/>
</p:tagLst>
</file>

<file path=ppt/tags/tag691.xml><?xml version="1.0" encoding="utf-8"?>
<p:tagLst xmlns:a="http://schemas.openxmlformats.org/drawingml/2006/main" xmlns:r="http://schemas.openxmlformats.org/officeDocument/2006/relationships" xmlns:p="http://schemas.openxmlformats.org/presentationml/2006/main">
  <p:tag name="AS_UNIQUEID" val="2173"/>
</p:tagLst>
</file>

<file path=ppt/tags/tag692.xml><?xml version="1.0" encoding="utf-8"?>
<p:tagLst xmlns:a="http://schemas.openxmlformats.org/drawingml/2006/main" xmlns:r="http://schemas.openxmlformats.org/officeDocument/2006/relationships" xmlns:p="http://schemas.openxmlformats.org/presentationml/2006/main">
  <p:tag name="AS_UNIQUEID" val="2174"/>
</p:tagLst>
</file>

<file path=ppt/tags/tag693.xml><?xml version="1.0" encoding="utf-8"?>
<p:tagLst xmlns:a="http://schemas.openxmlformats.org/drawingml/2006/main" xmlns:r="http://schemas.openxmlformats.org/officeDocument/2006/relationships" xmlns:p="http://schemas.openxmlformats.org/presentationml/2006/main">
  <p:tag name="AS_UNIQUEID" val="2177"/>
</p:tagLst>
</file>

<file path=ppt/tags/tag694.xml><?xml version="1.0" encoding="utf-8"?>
<p:tagLst xmlns:a="http://schemas.openxmlformats.org/drawingml/2006/main" xmlns:r="http://schemas.openxmlformats.org/officeDocument/2006/relationships" xmlns:p="http://schemas.openxmlformats.org/presentationml/2006/main">
  <p:tag name="AS_UNIQUEID" val="2178"/>
</p:tagLst>
</file>

<file path=ppt/tags/tag695.xml><?xml version="1.0" encoding="utf-8"?>
<p:tagLst xmlns:a="http://schemas.openxmlformats.org/drawingml/2006/main" xmlns:r="http://schemas.openxmlformats.org/officeDocument/2006/relationships" xmlns:p="http://schemas.openxmlformats.org/presentationml/2006/main">
  <p:tag name="AS_UNIQUEID" val="2175"/>
</p:tagLst>
</file>

<file path=ppt/tags/tag696.xml><?xml version="1.0" encoding="utf-8"?>
<p:tagLst xmlns:a="http://schemas.openxmlformats.org/drawingml/2006/main" xmlns:r="http://schemas.openxmlformats.org/officeDocument/2006/relationships" xmlns:p="http://schemas.openxmlformats.org/presentationml/2006/main">
  <p:tag name="AS_UNIQUEID" val="2176"/>
</p:tagLst>
</file>

<file path=ppt/tags/tag697.xml><?xml version="1.0" encoding="utf-8"?>
<p:tagLst xmlns:a="http://schemas.openxmlformats.org/drawingml/2006/main" xmlns:r="http://schemas.openxmlformats.org/officeDocument/2006/relationships" xmlns:p="http://schemas.openxmlformats.org/presentationml/2006/main">
  <p:tag name="AS_UNIQUEID" val="2169"/>
</p:tagLst>
</file>

<file path=ppt/tags/tag698.xml><?xml version="1.0" encoding="utf-8"?>
<p:tagLst xmlns:a="http://schemas.openxmlformats.org/drawingml/2006/main" xmlns:r="http://schemas.openxmlformats.org/officeDocument/2006/relationships" xmlns:p="http://schemas.openxmlformats.org/presentationml/2006/main">
  <p:tag name="AS_UNIQUEID" val="2170"/>
</p:tagLst>
</file>

<file path=ppt/tags/tag699.xml><?xml version="1.0" encoding="utf-8"?>
<p:tagLst xmlns:a="http://schemas.openxmlformats.org/drawingml/2006/main" xmlns:r="http://schemas.openxmlformats.org/officeDocument/2006/relationships" xmlns:p="http://schemas.openxmlformats.org/presentationml/2006/main">
  <p:tag name="AS_UNIQUEID" val="2171"/>
</p:tagLst>
</file>

<file path=ppt/tags/tag7.xml><?xml version="1.0" encoding="utf-8"?>
<p:tagLst xmlns:a="http://schemas.openxmlformats.org/drawingml/2006/main" xmlns:r="http://schemas.openxmlformats.org/officeDocument/2006/relationships" xmlns:p="http://schemas.openxmlformats.org/presentationml/2006/main">
  <p:tag name="AS_UNIQUEID" val="163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AS_UNIQUEID" val="366"/>
</p:tagLst>
</file>

<file path=ppt/tags/tag700.xml><?xml version="1.0" encoding="utf-8"?>
<p:tagLst xmlns:a="http://schemas.openxmlformats.org/drawingml/2006/main" xmlns:r="http://schemas.openxmlformats.org/officeDocument/2006/relationships" xmlns:p="http://schemas.openxmlformats.org/presentationml/2006/main">
  <p:tag name="AS_UNIQUEID" val="2184"/>
</p:tagLst>
</file>

<file path=ppt/tags/tag701.xml><?xml version="1.0" encoding="utf-8"?>
<p:tagLst xmlns:a="http://schemas.openxmlformats.org/drawingml/2006/main" xmlns:r="http://schemas.openxmlformats.org/officeDocument/2006/relationships" xmlns:p="http://schemas.openxmlformats.org/presentationml/2006/main">
  <p:tag name="AS_UNIQUEID" val="2185"/>
</p:tagLst>
</file>

<file path=ppt/tags/tag702.xml><?xml version="1.0" encoding="utf-8"?>
<p:tagLst xmlns:a="http://schemas.openxmlformats.org/drawingml/2006/main" xmlns:r="http://schemas.openxmlformats.org/officeDocument/2006/relationships" xmlns:p="http://schemas.openxmlformats.org/presentationml/2006/main">
  <p:tag name="AS_UNIQUEID" val="2188"/>
</p:tagLst>
</file>

<file path=ppt/tags/tag703.xml><?xml version="1.0" encoding="utf-8"?>
<p:tagLst xmlns:a="http://schemas.openxmlformats.org/drawingml/2006/main" xmlns:r="http://schemas.openxmlformats.org/officeDocument/2006/relationships" xmlns:p="http://schemas.openxmlformats.org/presentationml/2006/main">
  <p:tag name="AS_UNIQUEID" val="2189"/>
</p:tagLst>
</file>

<file path=ppt/tags/tag704.xml><?xml version="1.0" encoding="utf-8"?>
<p:tagLst xmlns:a="http://schemas.openxmlformats.org/drawingml/2006/main" xmlns:r="http://schemas.openxmlformats.org/officeDocument/2006/relationships" xmlns:p="http://schemas.openxmlformats.org/presentationml/2006/main">
  <p:tag name="AS_UNIQUEID" val="2186"/>
</p:tagLst>
</file>

<file path=ppt/tags/tag705.xml><?xml version="1.0" encoding="utf-8"?>
<p:tagLst xmlns:a="http://schemas.openxmlformats.org/drawingml/2006/main" xmlns:r="http://schemas.openxmlformats.org/officeDocument/2006/relationships" xmlns:p="http://schemas.openxmlformats.org/presentationml/2006/main">
  <p:tag name="AS_UNIQUEID" val="2187"/>
</p:tagLst>
</file>

<file path=ppt/tags/tag706.xml><?xml version="1.0" encoding="utf-8"?>
<p:tagLst xmlns:a="http://schemas.openxmlformats.org/drawingml/2006/main" xmlns:r="http://schemas.openxmlformats.org/officeDocument/2006/relationships" xmlns:p="http://schemas.openxmlformats.org/presentationml/2006/main">
  <p:tag name="AS_UNIQUEID" val="2180"/>
</p:tagLst>
</file>

<file path=ppt/tags/tag707.xml><?xml version="1.0" encoding="utf-8"?>
<p:tagLst xmlns:a="http://schemas.openxmlformats.org/drawingml/2006/main" xmlns:r="http://schemas.openxmlformats.org/officeDocument/2006/relationships" xmlns:p="http://schemas.openxmlformats.org/presentationml/2006/main">
  <p:tag name="AS_UNIQUEID" val="2181"/>
</p:tagLst>
</file>

<file path=ppt/tags/tag708.xml><?xml version="1.0" encoding="utf-8"?>
<p:tagLst xmlns:a="http://schemas.openxmlformats.org/drawingml/2006/main" xmlns:r="http://schemas.openxmlformats.org/officeDocument/2006/relationships" xmlns:p="http://schemas.openxmlformats.org/presentationml/2006/main">
  <p:tag name="AS_UNIQUEID" val="2182"/>
</p:tagLst>
</file>

<file path=ppt/tags/tag709.xml><?xml version="1.0" encoding="utf-8"?>
<p:tagLst xmlns:a="http://schemas.openxmlformats.org/drawingml/2006/main" xmlns:r="http://schemas.openxmlformats.org/officeDocument/2006/relationships" xmlns:p="http://schemas.openxmlformats.org/presentationml/2006/main">
  <p:tag name="AS_UNIQUEID" val="2195"/>
</p:tagLst>
</file>

<file path=ppt/tags/tag71.xml><?xml version="1.0" encoding="utf-8"?>
<p:tagLst xmlns:a="http://schemas.openxmlformats.org/drawingml/2006/main" xmlns:r="http://schemas.openxmlformats.org/officeDocument/2006/relationships" xmlns:p="http://schemas.openxmlformats.org/presentationml/2006/main">
  <p:tag name="AS_UNIQUEID" val="367"/>
</p:tagLst>
</file>

<file path=ppt/tags/tag710.xml><?xml version="1.0" encoding="utf-8"?>
<p:tagLst xmlns:a="http://schemas.openxmlformats.org/drawingml/2006/main" xmlns:r="http://schemas.openxmlformats.org/officeDocument/2006/relationships" xmlns:p="http://schemas.openxmlformats.org/presentationml/2006/main">
  <p:tag name="AS_UNIQUEID" val="2196"/>
</p:tagLst>
</file>

<file path=ppt/tags/tag711.xml><?xml version="1.0" encoding="utf-8"?>
<p:tagLst xmlns:a="http://schemas.openxmlformats.org/drawingml/2006/main" xmlns:r="http://schemas.openxmlformats.org/officeDocument/2006/relationships" xmlns:p="http://schemas.openxmlformats.org/presentationml/2006/main">
  <p:tag name="AS_UNIQUEID" val="2199"/>
</p:tagLst>
</file>

<file path=ppt/tags/tag712.xml><?xml version="1.0" encoding="utf-8"?>
<p:tagLst xmlns:a="http://schemas.openxmlformats.org/drawingml/2006/main" xmlns:r="http://schemas.openxmlformats.org/officeDocument/2006/relationships" xmlns:p="http://schemas.openxmlformats.org/presentationml/2006/main">
  <p:tag name="AS_UNIQUEID" val="2200"/>
</p:tagLst>
</file>

<file path=ppt/tags/tag713.xml><?xml version="1.0" encoding="utf-8"?>
<p:tagLst xmlns:a="http://schemas.openxmlformats.org/drawingml/2006/main" xmlns:r="http://schemas.openxmlformats.org/officeDocument/2006/relationships" xmlns:p="http://schemas.openxmlformats.org/presentationml/2006/main">
  <p:tag name="AS_UNIQUEID" val="2197"/>
</p:tagLst>
</file>

<file path=ppt/tags/tag714.xml><?xml version="1.0" encoding="utf-8"?>
<p:tagLst xmlns:a="http://schemas.openxmlformats.org/drawingml/2006/main" xmlns:r="http://schemas.openxmlformats.org/officeDocument/2006/relationships" xmlns:p="http://schemas.openxmlformats.org/presentationml/2006/main">
  <p:tag name="AS_UNIQUEID" val="2198"/>
</p:tagLst>
</file>

<file path=ppt/tags/tag715.xml><?xml version="1.0" encoding="utf-8"?>
<p:tagLst xmlns:a="http://schemas.openxmlformats.org/drawingml/2006/main" xmlns:r="http://schemas.openxmlformats.org/officeDocument/2006/relationships" xmlns:p="http://schemas.openxmlformats.org/presentationml/2006/main">
  <p:tag name="AS_UNIQUEID" val="2191"/>
</p:tagLst>
</file>

<file path=ppt/tags/tag716.xml><?xml version="1.0" encoding="utf-8"?>
<p:tagLst xmlns:a="http://schemas.openxmlformats.org/drawingml/2006/main" xmlns:r="http://schemas.openxmlformats.org/officeDocument/2006/relationships" xmlns:p="http://schemas.openxmlformats.org/presentationml/2006/main">
  <p:tag name="AS_UNIQUEID" val="2192"/>
</p:tagLst>
</file>

<file path=ppt/tags/tag717.xml><?xml version="1.0" encoding="utf-8"?>
<p:tagLst xmlns:a="http://schemas.openxmlformats.org/drawingml/2006/main" xmlns:r="http://schemas.openxmlformats.org/officeDocument/2006/relationships" xmlns:p="http://schemas.openxmlformats.org/presentationml/2006/main">
  <p:tag name="AS_UNIQUEID" val="2193"/>
</p:tagLst>
</file>

<file path=ppt/tags/tag718.xml><?xml version="1.0" encoding="utf-8"?>
<p:tagLst xmlns:a="http://schemas.openxmlformats.org/drawingml/2006/main" xmlns:r="http://schemas.openxmlformats.org/officeDocument/2006/relationships" xmlns:p="http://schemas.openxmlformats.org/presentationml/2006/main">
  <p:tag name="AS_UNIQUEID" val="2206"/>
</p:tagLst>
</file>

<file path=ppt/tags/tag719.xml><?xml version="1.0" encoding="utf-8"?>
<p:tagLst xmlns:a="http://schemas.openxmlformats.org/drawingml/2006/main" xmlns:r="http://schemas.openxmlformats.org/officeDocument/2006/relationships" xmlns:p="http://schemas.openxmlformats.org/presentationml/2006/main">
  <p:tag name="AS_UNIQUEID" val="2207"/>
</p:tagLst>
</file>

<file path=ppt/tags/tag72.xml><?xml version="1.0" encoding="utf-8"?>
<p:tagLst xmlns:a="http://schemas.openxmlformats.org/drawingml/2006/main" xmlns:r="http://schemas.openxmlformats.org/officeDocument/2006/relationships" xmlns:p="http://schemas.openxmlformats.org/presentationml/2006/main">
  <p:tag name="AS_UNIQUEID" val="36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0.xml><?xml version="1.0" encoding="utf-8"?>
<p:tagLst xmlns:a="http://schemas.openxmlformats.org/drawingml/2006/main" xmlns:r="http://schemas.openxmlformats.org/officeDocument/2006/relationships" xmlns:p="http://schemas.openxmlformats.org/presentationml/2006/main">
  <p:tag name="AS_UNIQUEID" val="2210"/>
</p:tagLst>
</file>

<file path=ppt/tags/tag721.xml><?xml version="1.0" encoding="utf-8"?>
<p:tagLst xmlns:a="http://schemas.openxmlformats.org/drawingml/2006/main" xmlns:r="http://schemas.openxmlformats.org/officeDocument/2006/relationships" xmlns:p="http://schemas.openxmlformats.org/presentationml/2006/main">
  <p:tag name="AS_UNIQUEID" val="2211"/>
</p:tagLst>
</file>

<file path=ppt/tags/tag722.xml><?xml version="1.0" encoding="utf-8"?>
<p:tagLst xmlns:a="http://schemas.openxmlformats.org/drawingml/2006/main" xmlns:r="http://schemas.openxmlformats.org/officeDocument/2006/relationships" xmlns:p="http://schemas.openxmlformats.org/presentationml/2006/main">
  <p:tag name="AS_UNIQUEID" val="2208"/>
</p:tagLst>
</file>

<file path=ppt/tags/tag723.xml><?xml version="1.0" encoding="utf-8"?>
<p:tagLst xmlns:a="http://schemas.openxmlformats.org/drawingml/2006/main" xmlns:r="http://schemas.openxmlformats.org/officeDocument/2006/relationships" xmlns:p="http://schemas.openxmlformats.org/presentationml/2006/main">
  <p:tag name="AS_UNIQUEID" val="2209"/>
</p:tagLst>
</file>

<file path=ppt/tags/tag724.xml><?xml version="1.0" encoding="utf-8"?>
<p:tagLst xmlns:a="http://schemas.openxmlformats.org/drawingml/2006/main" xmlns:r="http://schemas.openxmlformats.org/officeDocument/2006/relationships" xmlns:p="http://schemas.openxmlformats.org/presentationml/2006/main">
  <p:tag name="AS_UNIQUEID" val="2202"/>
</p:tagLst>
</file>

<file path=ppt/tags/tag725.xml><?xml version="1.0" encoding="utf-8"?>
<p:tagLst xmlns:a="http://schemas.openxmlformats.org/drawingml/2006/main" xmlns:r="http://schemas.openxmlformats.org/officeDocument/2006/relationships" xmlns:p="http://schemas.openxmlformats.org/presentationml/2006/main">
  <p:tag name="AS_UNIQUEID" val="2203"/>
</p:tagLst>
</file>

<file path=ppt/tags/tag726.xml><?xml version="1.0" encoding="utf-8"?>
<p:tagLst xmlns:a="http://schemas.openxmlformats.org/drawingml/2006/main" xmlns:r="http://schemas.openxmlformats.org/officeDocument/2006/relationships" xmlns:p="http://schemas.openxmlformats.org/presentationml/2006/main">
  <p:tag name="AS_UNIQUEID" val="2204"/>
</p:tagLst>
</file>

<file path=ppt/tags/tag727.xml><?xml version="1.0" encoding="utf-8"?>
<p:tagLst xmlns:a="http://schemas.openxmlformats.org/drawingml/2006/main" xmlns:r="http://schemas.openxmlformats.org/officeDocument/2006/relationships" xmlns:p="http://schemas.openxmlformats.org/presentationml/2006/main">
  <p:tag name="AS_UNIQUEID" val="2217"/>
</p:tagLst>
</file>

<file path=ppt/tags/tag728.xml><?xml version="1.0" encoding="utf-8"?>
<p:tagLst xmlns:a="http://schemas.openxmlformats.org/drawingml/2006/main" xmlns:r="http://schemas.openxmlformats.org/officeDocument/2006/relationships" xmlns:p="http://schemas.openxmlformats.org/presentationml/2006/main">
  <p:tag name="AS_UNIQUEID" val="2218"/>
</p:tagLst>
</file>

<file path=ppt/tags/tag729.xml><?xml version="1.0" encoding="utf-8"?>
<p:tagLst xmlns:a="http://schemas.openxmlformats.org/drawingml/2006/main" xmlns:r="http://schemas.openxmlformats.org/officeDocument/2006/relationships" xmlns:p="http://schemas.openxmlformats.org/presentationml/2006/main">
  <p:tag name="AS_UNIQUEID" val="2221"/>
</p:tagLst>
</file>

<file path=ppt/tags/tag73.xml><?xml version="1.0" encoding="utf-8"?>
<p:tagLst xmlns:a="http://schemas.openxmlformats.org/drawingml/2006/main" xmlns:r="http://schemas.openxmlformats.org/officeDocument/2006/relationships" xmlns:p="http://schemas.openxmlformats.org/presentationml/2006/main">
  <p:tag name="AS_UNIQUEID" val="36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0.xml><?xml version="1.0" encoding="utf-8"?>
<p:tagLst xmlns:a="http://schemas.openxmlformats.org/drawingml/2006/main" xmlns:r="http://schemas.openxmlformats.org/officeDocument/2006/relationships" xmlns:p="http://schemas.openxmlformats.org/presentationml/2006/main">
  <p:tag name="AS_UNIQUEID" val="2222"/>
</p:tagLst>
</file>

<file path=ppt/tags/tag731.xml><?xml version="1.0" encoding="utf-8"?>
<p:tagLst xmlns:a="http://schemas.openxmlformats.org/drawingml/2006/main" xmlns:r="http://schemas.openxmlformats.org/officeDocument/2006/relationships" xmlns:p="http://schemas.openxmlformats.org/presentationml/2006/main">
  <p:tag name="AS_UNIQUEID" val="2219"/>
</p:tagLst>
</file>

<file path=ppt/tags/tag732.xml><?xml version="1.0" encoding="utf-8"?>
<p:tagLst xmlns:a="http://schemas.openxmlformats.org/drawingml/2006/main" xmlns:r="http://schemas.openxmlformats.org/officeDocument/2006/relationships" xmlns:p="http://schemas.openxmlformats.org/presentationml/2006/main">
  <p:tag name="AS_UNIQUEID" val="2220"/>
</p:tagLst>
</file>

<file path=ppt/tags/tag733.xml><?xml version="1.0" encoding="utf-8"?>
<p:tagLst xmlns:a="http://schemas.openxmlformats.org/drawingml/2006/main" xmlns:r="http://schemas.openxmlformats.org/officeDocument/2006/relationships" xmlns:p="http://schemas.openxmlformats.org/presentationml/2006/main">
  <p:tag name="AS_UNIQUEID" val="2213"/>
</p:tagLst>
</file>

<file path=ppt/tags/tag734.xml><?xml version="1.0" encoding="utf-8"?>
<p:tagLst xmlns:a="http://schemas.openxmlformats.org/drawingml/2006/main" xmlns:r="http://schemas.openxmlformats.org/officeDocument/2006/relationships" xmlns:p="http://schemas.openxmlformats.org/presentationml/2006/main">
  <p:tag name="AS_UNIQUEID" val="2214"/>
</p:tagLst>
</file>

<file path=ppt/tags/tag735.xml><?xml version="1.0" encoding="utf-8"?>
<p:tagLst xmlns:a="http://schemas.openxmlformats.org/drawingml/2006/main" xmlns:r="http://schemas.openxmlformats.org/officeDocument/2006/relationships" xmlns:p="http://schemas.openxmlformats.org/presentationml/2006/main">
  <p:tag name="AS_UNIQUEID" val="2215"/>
</p:tagLst>
</file>

<file path=ppt/tags/tag736.xml><?xml version="1.0" encoding="utf-8"?>
<p:tagLst xmlns:a="http://schemas.openxmlformats.org/drawingml/2006/main" xmlns:r="http://schemas.openxmlformats.org/officeDocument/2006/relationships" xmlns:p="http://schemas.openxmlformats.org/presentationml/2006/main">
  <p:tag name="AS_UNIQUEID" val="2228"/>
</p:tagLst>
</file>

<file path=ppt/tags/tag737.xml><?xml version="1.0" encoding="utf-8"?>
<p:tagLst xmlns:a="http://schemas.openxmlformats.org/drawingml/2006/main" xmlns:r="http://schemas.openxmlformats.org/officeDocument/2006/relationships" xmlns:p="http://schemas.openxmlformats.org/presentationml/2006/main">
  <p:tag name="AS_UNIQUEID" val="2229"/>
</p:tagLst>
</file>

<file path=ppt/tags/tag738.xml><?xml version="1.0" encoding="utf-8"?>
<p:tagLst xmlns:a="http://schemas.openxmlformats.org/drawingml/2006/main" xmlns:r="http://schemas.openxmlformats.org/officeDocument/2006/relationships" xmlns:p="http://schemas.openxmlformats.org/presentationml/2006/main">
  <p:tag name="AS_UNIQUEID" val="2232"/>
</p:tagLst>
</file>

<file path=ppt/tags/tag739.xml><?xml version="1.0" encoding="utf-8"?>
<p:tagLst xmlns:a="http://schemas.openxmlformats.org/drawingml/2006/main" xmlns:r="http://schemas.openxmlformats.org/officeDocument/2006/relationships" xmlns:p="http://schemas.openxmlformats.org/presentationml/2006/main">
  <p:tag name="AS_UNIQUEID" val="2233"/>
</p:tagLst>
</file>

<file path=ppt/tags/tag74.xml><?xml version="1.0" encoding="utf-8"?>
<p:tagLst xmlns:a="http://schemas.openxmlformats.org/drawingml/2006/main" xmlns:r="http://schemas.openxmlformats.org/officeDocument/2006/relationships" xmlns:p="http://schemas.openxmlformats.org/presentationml/2006/main">
  <p:tag name="AS_UNIQUEID" val="37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0.xml><?xml version="1.0" encoding="utf-8"?>
<p:tagLst xmlns:a="http://schemas.openxmlformats.org/drawingml/2006/main" xmlns:r="http://schemas.openxmlformats.org/officeDocument/2006/relationships" xmlns:p="http://schemas.openxmlformats.org/presentationml/2006/main">
  <p:tag name="AS_UNIQUEID" val="2230"/>
</p:tagLst>
</file>

<file path=ppt/tags/tag741.xml><?xml version="1.0" encoding="utf-8"?>
<p:tagLst xmlns:a="http://schemas.openxmlformats.org/drawingml/2006/main" xmlns:r="http://schemas.openxmlformats.org/officeDocument/2006/relationships" xmlns:p="http://schemas.openxmlformats.org/presentationml/2006/main">
  <p:tag name="AS_UNIQUEID" val="2231"/>
</p:tagLst>
</file>

<file path=ppt/tags/tag742.xml><?xml version="1.0" encoding="utf-8"?>
<p:tagLst xmlns:a="http://schemas.openxmlformats.org/drawingml/2006/main" xmlns:r="http://schemas.openxmlformats.org/officeDocument/2006/relationships" xmlns:p="http://schemas.openxmlformats.org/presentationml/2006/main">
  <p:tag name="AS_UNIQUEID" val="2224"/>
</p:tagLst>
</file>

<file path=ppt/tags/tag743.xml><?xml version="1.0" encoding="utf-8"?>
<p:tagLst xmlns:a="http://schemas.openxmlformats.org/drawingml/2006/main" xmlns:r="http://schemas.openxmlformats.org/officeDocument/2006/relationships" xmlns:p="http://schemas.openxmlformats.org/presentationml/2006/main">
  <p:tag name="AS_UNIQUEID" val="2225"/>
</p:tagLst>
</file>

<file path=ppt/tags/tag744.xml><?xml version="1.0" encoding="utf-8"?>
<p:tagLst xmlns:a="http://schemas.openxmlformats.org/drawingml/2006/main" xmlns:r="http://schemas.openxmlformats.org/officeDocument/2006/relationships" xmlns:p="http://schemas.openxmlformats.org/presentationml/2006/main">
  <p:tag name="AS_UNIQUEID" val="2226"/>
</p:tagLst>
</file>

<file path=ppt/tags/tag745.xml><?xml version="1.0" encoding="utf-8"?>
<p:tagLst xmlns:a="http://schemas.openxmlformats.org/drawingml/2006/main" xmlns:r="http://schemas.openxmlformats.org/officeDocument/2006/relationships" xmlns:p="http://schemas.openxmlformats.org/presentationml/2006/main">
  <p:tag name="AS_UNIQUEID" val="2239"/>
</p:tagLst>
</file>

<file path=ppt/tags/tag746.xml><?xml version="1.0" encoding="utf-8"?>
<p:tagLst xmlns:a="http://schemas.openxmlformats.org/drawingml/2006/main" xmlns:r="http://schemas.openxmlformats.org/officeDocument/2006/relationships" xmlns:p="http://schemas.openxmlformats.org/presentationml/2006/main">
  <p:tag name="AS_UNIQUEID" val="2240"/>
</p:tagLst>
</file>

<file path=ppt/tags/tag747.xml><?xml version="1.0" encoding="utf-8"?>
<p:tagLst xmlns:a="http://schemas.openxmlformats.org/drawingml/2006/main" xmlns:r="http://schemas.openxmlformats.org/officeDocument/2006/relationships" xmlns:p="http://schemas.openxmlformats.org/presentationml/2006/main">
  <p:tag name="AS_UNIQUEID" val="2243"/>
</p:tagLst>
</file>

<file path=ppt/tags/tag748.xml><?xml version="1.0" encoding="utf-8"?>
<p:tagLst xmlns:a="http://schemas.openxmlformats.org/drawingml/2006/main" xmlns:r="http://schemas.openxmlformats.org/officeDocument/2006/relationships" xmlns:p="http://schemas.openxmlformats.org/presentationml/2006/main">
  <p:tag name="AS_UNIQUEID" val="2244"/>
</p:tagLst>
</file>

<file path=ppt/tags/tag749.xml><?xml version="1.0" encoding="utf-8"?>
<p:tagLst xmlns:a="http://schemas.openxmlformats.org/drawingml/2006/main" xmlns:r="http://schemas.openxmlformats.org/officeDocument/2006/relationships" xmlns:p="http://schemas.openxmlformats.org/presentationml/2006/main">
  <p:tag name="AS_UNIQUEID" val="2241"/>
</p:tagLst>
</file>

<file path=ppt/tags/tag75.xml><?xml version="1.0" encoding="utf-8"?>
<p:tagLst xmlns:a="http://schemas.openxmlformats.org/drawingml/2006/main" xmlns:r="http://schemas.openxmlformats.org/officeDocument/2006/relationships" xmlns:p="http://schemas.openxmlformats.org/presentationml/2006/main">
  <p:tag name="AS_UNIQUEID" val="372"/>
</p:tagLst>
</file>

<file path=ppt/tags/tag750.xml><?xml version="1.0" encoding="utf-8"?>
<p:tagLst xmlns:a="http://schemas.openxmlformats.org/drawingml/2006/main" xmlns:r="http://schemas.openxmlformats.org/officeDocument/2006/relationships" xmlns:p="http://schemas.openxmlformats.org/presentationml/2006/main">
  <p:tag name="AS_UNIQUEID" val="2242"/>
</p:tagLst>
</file>

<file path=ppt/tags/tag751.xml><?xml version="1.0" encoding="utf-8"?>
<p:tagLst xmlns:a="http://schemas.openxmlformats.org/drawingml/2006/main" xmlns:r="http://schemas.openxmlformats.org/officeDocument/2006/relationships" xmlns:p="http://schemas.openxmlformats.org/presentationml/2006/main">
  <p:tag name="AS_UNIQUEID" val="2235"/>
</p:tagLst>
</file>

<file path=ppt/tags/tag752.xml><?xml version="1.0" encoding="utf-8"?>
<p:tagLst xmlns:a="http://schemas.openxmlformats.org/drawingml/2006/main" xmlns:r="http://schemas.openxmlformats.org/officeDocument/2006/relationships" xmlns:p="http://schemas.openxmlformats.org/presentationml/2006/main">
  <p:tag name="AS_UNIQUEID" val="2236"/>
</p:tagLst>
</file>

<file path=ppt/tags/tag753.xml><?xml version="1.0" encoding="utf-8"?>
<p:tagLst xmlns:a="http://schemas.openxmlformats.org/drawingml/2006/main" xmlns:r="http://schemas.openxmlformats.org/officeDocument/2006/relationships" xmlns:p="http://schemas.openxmlformats.org/presentationml/2006/main">
  <p:tag name="AS_UNIQUEID" val="2237"/>
</p:tagLst>
</file>

<file path=ppt/tags/tag754.xml><?xml version="1.0" encoding="utf-8"?>
<p:tagLst xmlns:a="http://schemas.openxmlformats.org/drawingml/2006/main" xmlns:r="http://schemas.openxmlformats.org/officeDocument/2006/relationships" xmlns:p="http://schemas.openxmlformats.org/presentationml/2006/main">
  <p:tag name="AS_UNIQUEID" val="2250"/>
</p:tagLst>
</file>

<file path=ppt/tags/tag755.xml><?xml version="1.0" encoding="utf-8"?>
<p:tagLst xmlns:a="http://schemas.openxmlformats.org/drawingml/2006/main" xmlns:r="http://schemas.openxmlformats.org/officeDocument/2006/relationships" xmlns:p="http://schemas.openxmlformats.org/presentationml/2006/main">
  <p:tag name="AS_UNIQUEID" val="2251"/>
</p:tagLst>
</file>

<file path=ppt/tags/tag756.xml><?xml version="1.0" encoding="utf-8"?>
<p:tagLst xmlns:a="http://schemas.openxmlformats.org/drawingml/2006/main" xmlns:r="http://schemas.openxmlformats.org/officeDocument/2006/relationships" xmlns:p="http://schemas.openxmlformats.org/presentationml/2006/main">
  <p:tag name="AS_UNIQUEID" val="2254"/>
</p:tagLst>
</file>

<file path=ppt/tags/tag757.xml><?xml version="1.0" encoding="utf-8"?>
<p:tagLst xmlns:a="http://schemas.openxmlformats.org/drawingml/2006/main" xmlns:r="http://schemas.openxmlformats.org/officeDocument/2006/relationships" xmlns:p="http://schemas.openxmlformats.org/presentationml/2006/main">
  <p:tag name="AS_UNIQUEID" val="2255"/>
</p:tagLst>
</file>

<file path=ppt/tags/tag758.xml><?xml version="1.0" encoding="utf-8"?>
<p:tagLst xmlns:a="http://schemas.openxmlformats.org/drawingml/2006/main" xmlns:r="http://schemas.openxmlformats.org/officeDocument/2006/relationships" xmlns:p="http://schemas.openxmlformats.org/presentationml/2006/main">
  <p:tag name="AS_UNIQUEID" val="2252"/>
</p:tagLst>
</file>

<file path=ppt/tags/tag759.xml><?xml version="1.0" encoding="utf-8"?>
<p:tagLst xmlns:a="http://schemas.openxmlformats.org/drawingml/2006/main" xmlns:r="http://schemas.openxmlformats.org/officeDocument/2006/relationships" xmlns:p="http://schemas.openxmlformats.org/presentationml/2006/main">
  <p:tag name="AS_UNIQUEID" val="2253"/>
</p:tagLst>
</file>

<file path=ppt/tags/tag76.xml><?xml version="1.0" encoding="utf-8"?>
<p:tagLst xmlns:a="http://schemas.openxmlformats.org/drawingml/2006/main" xmlns:r="http://schemas.openxmlformats.org/officeDocument/2006/relationships" xmlns:p="http://schemas.openxmlformats.org/presentationml/2006/main">
  <p:tag name="AS_UNIQUEID" val="373"/>
</p:tagLst>
</file>

<file path=ppt/tags/tag760.xml><?xml version="1.0" encoding="utf-8"?>
<p:tagLst xmlns:a="http://schemas.openxmlformats.org/drawingml/2006/main" xmlns:r="http://schemas.openxmlformats.org/officeDocument/2006/relationships" xmlns:p="http://schemas.openxmlformats.org/presentationml/2006/main">
  <p:tag name="AS_UNIQUEID" val="2246"/>
</p:tagLst>
</file>

<file path=ppt/tags/tag761.xml><?xml version="1.0" encoding="utf-8"?>
<p:tagLst xmlns:a="http://schemas.openxmlformats.org/drawingml/2006/main" xmlns:r="http://schemas.openxmlformats.org/officeDocument/2006/relationships" xmlns:p="http://schemas.openxmlformats.org/presentationml/2006/main">
  <p:tag name="AS_UNIQUEID" val="2247"/>
</p:tagLst>
</file>

<file path=ppt/tags/tag762.xml><?xml version="1.0" encoding="utf-8"?>
<p:tagLst xmlns:a="http://schemas.openxmlformats.org/drawingml/2006/main" xmlns:r="http://schemas.openxmlformats.org/officeDocument/2006/relationships" xmlns:p="http://schemas.openxmlformats.org/presentationml/2006/main">
  <p:tag name="AS_UNIQUEID" val="2248"/>
</p:tagLst>
</file>

<file path=ppt/tags/tag763.xml><?xml version="1.0" encoding="utf-8"?>
<p:tagLst xmlns:a="http://schemas.openxmlformats.org/drawingml/2006/main" xmlns:r="http://schemas.openxmlformats.org/officeDocument/2006/relationships" xmlns:p="http://schemas.openxmlformats.org/presentationml/2006/main">
  <p:tag name="AS_UNIQUEID" val="2261"/>
</p:tagLst>
</file>

<file path=ppt/tags/tag764.xml><?xml version="1.0" encoding="utf-8"?>
<p:tagLst xmlns:a="http://schemas.openxmlformats.org/drawingml/2006/main" xmlns:r="http://schemas.openxmlformats.org/officeDocument/2006/relationships" xmlns:p="http://schemas.openxmlformats.org/presentationml/2006/main">
  <p:tag name="AS_UNIQUEID" val="2262"/>
</p:tagLst>
</file>

<file path=ppt/tags/tag765.xml><?xml version="1.0" encoding="utf-8"?>
<p:tagLst xmlns:a="http://schemas.openxmlformats.org/drawingml/2006/main" xmlns:r="http://schemas.openxmlformats.org/officeDocument/2006/relationships" xmlns:p="http://schemas.openxmlformats.org/presentationml/2006/main">
  <p:tag name="AS_UNIQUEID" val="2265"/>
</p:tagLst>
</file>

<file path=ppt/tags/tag766.xml><?xml version="1.0" encoding="utf-8"?>
<p:tagLst xmlns:a="http://schemas.openxmlformats.org/drawingml/2006/main" xmlns:r="http://schemas.openxmlformats.org/officeDocument/2006/relationships" xmlns:p="http://schemas.openxmlformats.org/presentationml/2006/main">
  <p:tag name="AS_UNIQUEID" val="2266"/>
</p:tagLst>
</file>

<file path=ppt/tags/tag767.xml><?xml version="1.0" encoding="utf-8"?>
<p:tagLst xmlns:a="http://schemas.openxmlformats.org/drawingml/2006/main" xmlns:r="http://schemas.openxmlformats.org/officeDocument/2006/relationships" xmlns:p="http://schemas.openxmlformats.org/presentationml/2006/main">
  <p:tag name="AS_UNIQUEID" val="2263"/>
</p:tagLst>
</file>

<file path=ppt/tags/tag768.xml><?xml version="1.0" encoding="utf-8"?>
<p:tagLst xmlns:a="http://schemas.openxmlformats.org/drawingml/2006/main" xmlns:r="http://schemas.openxmlformats.org/officeDocument/2006/relationships" xmlns:p="http://schemas.openxmlformats.org/presentationml/2006/main">
  <p:tag name="AS_UNIQUEID" val="2264"/>
</p:tagLst>
</file>

<file path=ppt/tags/tag769.xml><?xml version="1.0" encoding="utf-8"?>
<p:tagLst xmlns:a="http://schemas.openxmlformats.org/drawingml/2006/main" xmlns:r="http://schemas.openxmlformats.org/officeDocument/2006/relationships" xmlns:p="http://schemas.openxmlformats.org/presentationml/2006/main">
  <p:tag name="AS_UNIQUEID" val="2257"/>
</p:tagLst>
</file>

<file path=ppt/tags/tag77.xml><?xml version="1.0" encoding="utf-8"?>
<p:tagLst xmlns:a="http://schemas.openxmlformats.org/drawingml/2006/main" xmlns:r="http://schemas.openxmlformats.org/officeDocument/2006/relationships" xmlns:p="http://schemas.openxmlformats.org/presentationml/2006/main">
  <p:tag name="AS_UNIQUEID" val="37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0.xml><?xml version="1.0" encoding="utf-8"?>
<p:tagLst xmlns:a="http://schemas.openxmlformats.org/drawingml/2006/main" xmlns:r="http://schemas.openxmlformats.org/officeDocument/2006/relationships" xmlns:p="http://schemas.openxmlformats.org/presentationml/2006/main">
  <p:tag name="AS_UNIQUEID" val="2258"/>
</p:tagLst>
</file>

<file path=ppt/tags/tag771.xml><?xml version="1.0" encoding="utf-8"?>
<p:tagLst xmlns:a="http://schemas.openxmlformats.org/drawingml/2006/main" xmlns:r="http://schemas.openxmlformats.org/officeDocument/2006/relationships" xmlns:p="http://schemas.openxmlformats.org/presentationml/2006/main">
  <p:tag name="AS_UNIQUEID" val="2259"/>
</p:tagLst>
</file>

<file path=ppt/tags/tag772.xml><?xml version="1.0" encoding="utf-8"?>
<p:tagLst xmlns:a="http://schemas.openxmlformats.org/drawingml/2006/main" xmlns:r="http://schemas.openxmlformats.org/officeDocument/2006/relationships" xmlns:p="http://schemas.openxmlformats.org/presentationml/2006/main">
  <p:tag name="AS_UNIQUEID" val="2272"/>
</p:tagLst>
</file>

<file path=ppt/tags/tag773.xml><?xml version="1.0" encoding="utf-8"?>
<p:tagLst xmlns:a="http://schemas.openxmlformats.org/drawingml/2006/main" xmlns:r="http://schemas.openxmlformats.org/officeDocument/2006/relationships" xmlns:p="http://schemas.openxmlformats.org/presentationml/2006/main">
  <p:tag name="AS_UNIQUEID" val="2273"/>
</p:tagLst>
</file>

<file path=ppt/tags/tag774.xml><?xml version="1.0" encoding="utf-8"?>
<p:tagLst xmlns:a="http://schemas.openxmlformats.org/drawingml/2006/main" xmlns:r="http://schemas.openxmlformats.org/officeDocument/2006/relationships" xmlns:p="http://schemas.openxmlformats.org/presentationml/2006/main">
  <p:tag name="AS_UNIQUEID" val="2276"/>
</p:tagLst>
</file>

<file path=ppt/tags/tag775.xml><?xml version="1.0" encoding="utf-8"?>
<p:tagLst xmlns:a="http://schemas.openxmlformats.org/drawingml/2006/main" xmlns:r="http://schemas.openxmlformats.org/officeDocument/2006/relationships" xmlns:p="http://schemas.openxmlformats.org/presentationml/2006/main">
  <p:tag name="AS_UNIQUEID" val="2277"/>
</p:tagLst>
</file>

<file path=ppt/tags/tag776.xml><?xml version="1.0" encoding="utf-8"?>
<p:tagLst xmlns:a="http://schemas.openxmlformats.org/drawingml/2006/main" xmlns:r="http://schemas.openxmlformats.org/officeDocument/2006/relationships" xmlns:p="http://schemas.openxmlformats.org/presentationml/2006/main">
  <p:tag name="AS_UNIQUEID" val="2274"/>
</p:tagLst>
</file>

<file path=ppt/tags/tag777.xml><?xml version="1.0" encoding="utf-8"?>
<p:tagLst xmlns:a="http://schemas.openxmlformats.org/drawingml/2006/main" xmlns:r="http://schemas.openxmlformats.org/officeDocument/2006/relationships" xmlns:p="http://schemas.openxmlformats.org/presentationml/2006/main">
  <p:tag name="AS_UNIQUEID" val="2275"/>
</p:tagLst>
</file>

<file path=ppt/tags/tag778.xml><?xml version="1.0" encoding="utf-8"?>
<p:tagLst xmlns:a="http://schemas.openxmlformats.org/drawingml/2006/main" xmlns:r="http://schemas.openxmlformats.org/officeDocument/2006/relationships" xmlns:p="http://schemas.openxmlformats.org/presentationml/2006/main">
  <p:tag name="AS_UNIQUEID" val="2268"/>
</p:tagLst>
</file>

<file path=ppt/tags/tag779.xml><?xml version="1.0" encoding="utf-8"?>
<p:tagLst xmlns:a="http://schemas.openxmlformats.org/drawingml/2006/main" xmlns:r="http://schemas.openxmlformats.org/officeDocument/2006/relationships" xmlns:p="http://schemas.openxmlformats.org/presentationml/2006/main">
  <p:tag name="AS_UNIQUEID" val="2269"/>
</p:tagLst>
</file>

<file path=ppt/tags/tag78.xml><?xml version="1.0" encoding="utf-8"?>
<p:tagLst xmlns:a="http://schemas.openxmlformats.org/drawingml/2006/main" xmlns:r="http://schemas.openxmlformats.org/officeDocument/2006/relationships" xmlns:p="http://schemas.openxmlformats.org/presentationml/2006/main">
  <p:tag name="AS_UNIQUEID" val="37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0.xml><?xml version="1.0" encoding="utf-8"?>
<p:tagLst xmlns:a="http://schemas.openxmlformats.org/drawingml/2006/main" xmlns:r="http://schemas.openxmlformats.org/officeDocument/2006/relationships" xmlns:p="http://schemas.openxmlformats.org/presentationml/2006/main">
  <p:tag name="AS_UNIQUEID" val="2270"/>
</p:tagLst>
</file>

<file path=ppt/tags/tag781.xml><?xml version="1.0" encoding="utf-8"?>
<p:tagLst xmlns:a="http://schemas.openxmlformats.org/drawingml/2006/main" xmlns:r="http://schemas.openxmlformats.org/officeDocument/2006/relationships" xmlns:p="http://schemas.openxmlformats.org/presentationml/2006/main">
  <p:tag name="AS_UNIQUEID" val="2283"/>
</p:tagLst>
</file>

<file path=ppt/tags/tag782.xml><?xml version="1.0" encoding="utf-8"?>
<p:tagLst xmlns:a="http://schemas.openxmlformats.org/drawingml/2006/main" xmlns:r="http://schemas.openxmlformats.org/officeDocument/2006/relationships" xmlns:p="http://schemas.openxmlformats.org/presentationml/2006/main">
  <p:tag name="AS_UNIQUEID" val="2284"/>
</p:tagLst>
</file>

<file path=ppt/tags/tag783.xml><?xml version="1.0" encoding="utf-8"?>
<p:tagLst xmlns:a="http://schemas.openxmlformats.org/drawingml/2006/main" xmlns:r="http://schemas.openxmlformats.org/officeDocument/2006/relationships" xmlns:p="http://schemas.openxmlformats.org/presentationml/2006/main">
  <p:tag name="AS_UNIQUEID" val="2287"/>
</p:tagLst>
</file>

<file path=ppt/tags/tag784.xml><?xml version="1.0" encoding="utf-8"?>
<p:tagLst xmlns:a="http://schemas.openxmlformats.org/drawingml/2006/main" xmlns:r="http://schemas.openxmlformats.org/officeDocument/2006/relationships" xmlns:p="http://schemas.openxmlformats.org/presentationml/2006/main">
  <p:tag name="AS_UNIQUEID" val="2288"/>
</p:tagLst>
</file>

<file path=ppt/tags/tag785.xml><?xml version="1.0" encoding="utf-8"?>
<p:tagLst xmlns:a="http://schemas.openxmlformats.org/drawingml/2006/main" xmlns:r="http://schemas.openxmlformats.org/officeDocument/2006/relationships" xmlns:p="http://schemas.openxmlformats.org/presentationml/2006/main">
  <p:tag name="AS_UNIQUEID" val="2285"/>
</p:tagLst>
</file>

<file path=ppt/tags/tag786.xml><?xml version="1.0" encoding="utf-8"?>
<p:tagLst xmlns:a="http://schemas.openxmlformats.org/drawingml/2006/main" xmlns:r="http://schemas.openxmlformats.org/officeDocument/2006/relationships" xmlns:p="http://schemas.openxmlformats.org/presentationml/2006/main">
  <p:tag name="AS_UNIQUEID" val="2286"/>
</p:tagLst>
</file>

<file path=ppt/tags/tag787.xml><?xml version="1.0" encoding="utf-8"?>
<p:tagLst xmlns:a="http://schemas.openxmlformats.org/drawingml/2006/main" xmlns:r="http://schemas.openxmlformats.org/officeDocument/2006/relationships" xmlns:p="http://schemas.openxmlformats.org/presentationml/2006/main">
  <p:tag name="AS_UNIQUEID" val="2279"/>
</p:tagLst>
</file>

<file path=ppt/tags/tag788.xml><?xml version="1.0" encoding="utf-8"?>
<p:tagLst xmlns:a="http://schemas.openxmlformats.org/drawingml/2006/main" xmlns:r="http://schemas.openxmlformats.org/officeDocument/2006/relationships" xmlns:p="http://schemas.openxmlformats.org/presentationml/2006/main">
  <p:tag name="AS_UNIQUEID" val="2280"/>
</p:tagLst>
</file>

<file path=ppt/tags/tag789.xml><?xml version="1.0" encoding="utf-8"?>
<p:tagLst xmlns:a="http://schemas.openxmlformats.org/drawingml/2006/main" xmlns:r="http://schemas.openxmlformats.org/officeDocument/2006/relationships" xmlns:p="http://schemas.openxmlformats.org/presentationml/2006/main">
  <p:tag name="AS_UNIQUEID" val="2281"/>
</p:tagLst>
</file>

<file path=ppt/tags/tag79.xml><?xml version="1.0" encoding="utf-8"?>
<p:tagLst xmlns:a="http://schemas.openxmlformats.org/drawingml/2006/main" xmlns:r="http://schemas.openxmlformats.org/officeDocument/2006/relationships" xmlns:p="http://schemas.openxmlformats.org/presentationml/2006/main">
  <p:tag name="AS_UNIQUEID" val="37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0.xml><?xml version="1.0" encoding="utf-8"?>
<p:tagLst xmlns:a="http://schemas.openxmlformats.org/drawingml/2006/main" xmlns:r="http://schemas.openxmlformats.org/officeDocument/2006/relationships" xmlns:p="http://schemas.openxmlformats.org/presentationml/2006/main">
  <p:tag name="AS_UNIQUEID" val="2294"/>
</p:tagLst>
</file>

<file path=ppt/tags/tag791.xml><?xml version="1.0" encoding="utf-8"?>
<p:tagLst xmlns:a="http://schemas.openxmlformats.org/drawingml/2006/main" xmlns:r="http://schemas.openxmlformats.org/officeDocument/2006/relationships" xmlns:p="http://schemas.openxmlformats.org/presentationml/2006/main">
  <p:tag name="AS_UNIQUEID" val="2295"/>
</p:tagLst>
</file>

<file path=ppt/tags/tag792.xml><?xml version="1.0" encoding="utf-8"?>
<p:tagLst xmlns:a="http://schemas.openxmlformats.org/drawingml/2006/main" xmlns:r="http://schemas.openxmlformats.org/officeDocument/2006/relationships" xmlns:p="http://schemas.openxmlformats.org/presentationml/2006/main">
  <p:tag name="AS_UNIQUEID" val="2298"/>
</p:tagLst>
</file>

<file path=ppt/tags/tag793.xml><?xml version="1.0" encoding="utf-8"?>
<p:tagLst xmlns:a="http://schemas.openxmlformats.org/drawingml/2006/main" xmlns:r="http://schemas.openxmlformats.org/officeDocument/2006/relationships" xmlns:p="http://schemas.openxmlformats.org/presentationml/2006/main">
  <p:tag name="AS_UNIQUEID" val="2299"/>
</p:tagLst>
</file>

<file path=ppt/tags/tag794.xml><?xml version="1.0" encoding="utf-8"?>
<p:tagLst xmlns:a="http://schemas.openxmlformats.org/drawingml/2006/main" xmlns:r="http://schemas.openxmlformats.org/officeDocument/2006/relationships" xmlns:p="http://schemas.openxmlformats.org/presentationml/2006/main">
  <p:tag name="AS_UNIQUEID" val="2296"/>
</p:tagLst>
</file>

<file path=ppt/tags/tag795.xml><?xml version="1.0" encoding="utf-8"?>
<p:tagLst xmlns:a="http://schemas.openxmlformats.org/drawingml/2006/main" xmlns:r="http://schemas.openxmlformats.org/officeDocument/2006/relationships" xmlns:p="http://schemas.openxmlformats.org/presentationml/2006/main">
  <p:tag name="AS_UNIQUEID" val="2297"/>
</p:tagLst>
</file>

<file path=ppt/tags/tag796.xml><?xml version="1.0" encoding="utf-8"?>
<p:tagLst xmlns:a="http://schemas.openxmlformats.org/drawingml/2006/main" xmlns:r="http://schemas.openxmlformats.org/officeDocument/2006/relationships" xmlns:p="http://schemas.openxmlformats.org/presentationml/2006/main">
  <p:tag name="AS_UNIQUEID" val="2290"/>
</p:tagLst>
</file>

<file path=ppt/tags/tag797.xml><?xml version="1.0" encoding="utf-8"?>
<p:tagLst xmlns:a="http://schemas.openxmlformats.org/drawingml/2006/main" xmlns:r="http://schemas.openxmlformats.org/officeDocument/2006/relationships" xmlns:p="http://schemas.openxmlformats.org/presentationml/2006/main">
  <p:tag name="AS_UNIQUEID" val="2291"/>
</p:tagLst>
</file>

<file path=ppt/tags/tag798.xml><?xml version="1.0" encoding="utf-8"?>
<p:tagLst xmlns:a="http://schemas.openxmlformats.org/drawingml/2006/main" xmlns:r="http://schemas.openxmlformats.org/officeDocument/2006/relationships" xmlns:p="http://schemas.openxmlformats.org/presentationml/2006/main">
  <p:tag name="AS_UNIQUEID" val="2292"/>
</p:tagLst>
</file>

<file path=ppt/tags/tag799.xml><?xml version="1.0" encoding="utf-8"?>
<p:tagLst xmlns:a="http://schemas.openxmlformats.org/drawingml/2006/main" xmlns:r="http://schemas.openxmlformats.org/officeDocument/2006/relationships" xmlns:p="http://schemas.openxmlformats.org/presentationml/2006/main">
  <p:tag name="AS_UNIQUEID" val="2305"/>
</p:tagLst>
</file>

<file path=ppt/tags/tag8.xml><?xml version="1.0" encoding="utf-8"?>
<p:tagLst xmlns:a="http://schemas.openxmlformats.org/drawingml/2006/main" xmlns:r="http://schemas.openxmlformats.org/officeDocument/2006/relationships" xmlns:p="http://schemas.openxmlformats.org/presentationml/2006/main">
  <p:tag name="AS_UNIQUEID" val="156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AS_UNIQUEID" val="378"/>
</p:tagLst>
</file>

<file path=ppt/tags/tag800.xml><?xml version="1.0" encoding="utf-8"?>
<p:tagLst xmlns:a="http://schemas.openxmlformats.org/drawingml/2006/main" xmlns:r="http://schemas.openxmlformats.org/officeDocument/2006/relationships" xmlns:p="http://schemas.openxmlformats.org/presentationml/2006/main">
  <p:tag name="AS_UNIQUEID" val="2306"/>
</p:tagLst>
</file>

<file path=ppt/tags/tag801.xml><?xml version="1.0" encoding="utf-8"?>
<p:tagLst xmlns:a="http://schemas.openxmlformats.org/drawingml/2006/main" xmlns:r="http://schemas.openxmlformats.org/officeDocument/2006/relationships" xmlns:p="http://schemas.openxmlformats.org/presentationml/2006/main">
  <p:tag name="AS_UNIQUEID" val="2309"/>
</p:tagLst>
</file>

<file path=ppt/tags/tag802.xml><?xml version="1.0" encoding="utf-8"?>
<p:tagLst xmlns:a="http://schemas.openxmlformats.org/drawingml/2006/main" xmlns:r="http://schemas.openxmlformats.org/officeDocument/2006/relationships" xmlns:p="http://schemas.openxmlformats.org/presentationml/2006/main">
  <p:tag name="AS_UNIQUEID" val="2310"/>
</p:tagLst>
</file>

<file path=ppt/tags/tag803.xml><?xml version="1.0" encoding="utf-8"?>
<p:tagLst xmlns:a="http://schemas.openxmlformats.org/drawingml/2006/main" xmlns:r="http://schemas.openxmlformats.org/officeDocument/2006/relationships" xmlns:p="http://schemas.openxmlformats.org/presentationml/2006/main">
  <p:tag name="AS_UNIQUEID" val="2307"/>
</p:tagLst>
</file>

<file path=ppt/tags/tag804.xml><?xml version="1.0" encoding="utf-8"?>
<p:tagLst xmlns:a="http://schemas.openxmlformats.org/drawingml/2006/main" xmlns:r="http://schemas.openxmlformats.org/officeDocument/2006/relationships" xmlns:p="http://schemas.openxmlformats.org/presentationml/2006/main">
  <p:tag name="AS_UNIQUEID" val="2308"/>
</p:tagLst>
</file>

<file path=ppt/tags/tag805.xml><?xml version="1.0" encoding="utf-8"?>
<p:tagLst xmlns:a="http://schemas.openxmlformats.org/drawingml/2006/main" xmlns:r="http://schemas.openxmlformats.org/officeDocument/2006/relationships" xmlns:p="http://schemas.openxmlformats.org/presentationml/2006/main">
  <p:tag name="AS_UNIQUEID" val="2301"/>
</p:tagLst>
</file>

<file path=ppt/tags/tag806.xml><?xml version="1.0" encoding="utf-8"?>
<p:tagLst xmlns:a="http://schemas.openxmlformats.org/drawingml/2006/main" xmlns:r="http://schemas.openxmlformats.org/officeDocument/2006/relationships" xmlns:p="http://schemas.openxmlformats.org/presentationml/2006/main">
  <p:tag name="AS_UNIQUEID" val="2302"/>
</p:tagLst>
</file>

<file path=ppt/tags/tag807.xml><?xml version="1.0" encoding="utf-8"?>
<p:tagLst xmlns:a="http://schemas.openxmlformats.org/drawingml/2006/main" xmlns:r="http://schemas.openxmlformats.org/officeDocument/2006/relationships" xmlns:p="http://schemas.openxmlformats.org/presentationml/2006/main">
  <p:tag name="AS_UNIQUEID" val="2303"/>
</p:tagLst>
</file>

<file path=ppt/tags/tag808.xml><?xml version="1.0" encoding="utf-8"?>
<p:tagLst xmlns:a="http://schemas.openxmlformats.org/drawingml/2006/main" xmlns:r="http://schemas.openxmlformats.org/officeDocument/2006/relationships" xmlns:p="http://schemas.openxmlformats.org/presentationml/2006/main">
  <p:tag name="AS_UNIQUEID" val="2316"/>
</p:tagLst>
</file>

<file path=ppt/tags/tag809.xml><?xml version="1.0" encoding="utf-8"?>
<p:tagLst xmlns:a="http://schemas.openxmlformats.org/drawingml/2006/main" xmlns:r="http://schemas.openxmlformats.org/officeDocument/2006/relationships" xmlns:p="http://schemas.openxmlformats.org/presentationml/2006/main">
  <p:tag name="AS_UNIQUEID" val="2317"/>
</p:tagLst>
</file>

<file path=ppt/tags/tag81.xml><?xml version="1.0" encoding="utf-8"?>
<p:tagLst xmlns:a="http://schemas.openxmlformats.org/drawingml/2006/main" xmlns:r="http://schemas.openxmlformats.org/officeDocument/2006/relationships" xmlns:p="http://schemas.openxmlformats.org/presentationml/2006/main">
  <p:tag name="AS_UNIQUEID" val="379"/>
</p:tagLst>
</file>

<file path=ppt/tags/tag810.xml><?xml version="1.0" encoding="utf-8"?>
<p:tagLst xmlns:a="http://schemas.openxmlformats.org/drawingml/2006/main" xmlns:r="http://schemas.openxmlformats.org/officeDocument/2006/relationships" xmlns:p="http://schemas.openxmlformats.org/presentationml/2006/main">
  <p:tag name="AS_UNIQUEID" val="2320"/>
</p:tagLst>
</file>

<file path=ppt/tags/tag811.xml><?xml version="1.0" encoding="utf-8"?>
<p:tagLst xmlns:a="http://schemas.openxmlformats.org/drawingml/2006/main" xmlns:r="http://schemas.openxmlformats.org/officeDocument/2006/relationships" xmlns:p="http://schemas.openxmlformats.org/presentationml/2006/main">
  <p:tag name="AS_UNIQUEID" val="2321"/>
</p:tagLst>
</file>

<file path=ppt/tags/tag812.xml><?xml version="1.0" encoding="utf-8"?>
<p:tagLst xmlns:a="http://schemas.openxmlformats.org/drawingml/2006/main" xmlns:r="http://schemas.openxmlformats.org/officeDocument/2006/relationships" xmlns:p="http://schemas.openxmlformats.org/presentationml/2006/main">
  <p:tag name="AS_UNIQUEID" val="2318"/>
</p:tagLst>
</file>

<file path=ppt/tags/tag813.xml><?xml version="1.0" encoding="utf-8"?>
<p:tagLst xmlns:a="http://schemas.openxmlformats.org/drawingml/2006/main" xmlns:r="http://schemas.openxmlformats.org/officeDocument/2006/relationships" xmlns:p="http://schemas.openxmlformats.org/presentationml/2006/main">
  <p:tag name="AS_UNIQUEID" val="2319"/>
</p:tagLst>
</file>

<file path=ppt/tags/tag814.xml><?xml version="1.0" encoding="utf-8"?>
<p:tagLst xmlns:a="http://schemas.openxmlformats.org/drawingml/2006/main" xmlns:r="http://schemas.openxmlformats.org/officeDocument/2006/relationships" xmlns:p="http://schemas.openxmlformats.org/presentationml/2006/main">
  <p:tag name="AS_UNIQUEID" val="2312"/>
</p:tagLst>
</file>

<file path=ppt/tags/tag815.xml><?xml version="1.0" encoding="utf-8"?>
<p:tagLst xmlns:a="http://schemas.openxmlformats.org/drawingml/2006/main" xmlns:r="http://schemas.openxmlformats.org/officeDocument/2006/relationships" xmlns:p="http://schemas.openxmlformats.org/presentationml/2006/main">
  <p:tag name="AS_UNIQUEID" val="2313"/>
</p:tagLst>
</file>

<file path=ppt/tags/tag816.xml><?xml version="1.0" encoding="utf-8"?>
<p:tagLst xmlns:a="http://schemas.openxmlformats.org/drawingml/2006/main" xmlns:r="http://schemas.openxmlformats.org/officeDocument/2006/relationships" xmlns:p="http://schemas.openxmlformats.org/presentationml/2006/main">
  <p:tag name="AS_UNIQUEID" val="2314"/>
</p:tagLst>
</file>

<file path=ppt/tags/tag817.xml><?xml version="1.0" encoding="utf-8"?>
<p:tagLst xmlns:a="http://schemas.openxmlformats.org/drawingml/2006/main" xmlns:r="http://schemas.openxmlformats.org/officeDocument/2006/relationships" xmlns:p="http://schemas.openxmlformats.org/presentationml/2006/main">
  <p:tag name="AS_UNIQUEID" val="2327"/>
</p:tagLst>
</file>

<file path=ppt/tags/tag818.xml><?xml version="1.0" encoding="utf-8"?>
<p:tagLst xmlns:a="http://schemas.openxmlformats.org/drawingml/2006/main" xmlns:r="http://schemas.openxmlformats.org/officeDocument/2006/relationships" xmlns:p="http://schemas.openxmlformats.org/presentationml/2006/main">
  <p:tag name="AS_UNIQUEID" val="2328"/>
</p:tagLst>
</file>

<file path=ppt/tags/tag819.xml><?xml version="1.0" encoding="utf-8"?>
<p:tagLst xmlns:a="http://schemas.openxmlformats.org/drawingml/2006/main" xmlns:r="http://schemas.openxmlformats.org/officeDocument/2006/relationships" xmlns:p="http://schemas.openxmlformats.org/presentationml/2006/main">
  <p:tag name="AS_UNIQUEID" val="2331"/>
</p:tagLst>
</file>

<file path=ppt/tags/tag82.xml><?xml version="1.0" encoding="utf-8"?>
<p:tagLst xmlns:a="http://schemas.openxmlformats.org/drawingml/2006/main" xmlns:r="http://schemas.openxmlformats.org/officeDocument/2006/relationships" xmlns:p="http://schemas.openxmlformats.org/presentationml/2006/main">
  <p:tag name="AS_UNIQUEID" val="38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0.xml><?xml version="1.0" encoding="utf-8"?>
<p:tagLst xmlns:a="http://schemas.openxmlformats.org/drawingml/2006/main" xmlns:r="http://schemas.openxmlformats.org/officeDocument/2006/relationships" xmlns:p="http://schemas.openxmlformats.org/presentationml/2006/main">
  <p:tag name="AS_UNIQUEID" val="2332"/>
</p:tagLst>
</file>

<file path=ppt/tags/tag821.xml><?xml version="1.0" encoding="utf-8"?>
<p:tagLst xmlns:a="http://schemas.openxmlformats.org/drawingml/2006/main" xmlns:r="http://schemas.openxmlformats.org/officeDocument/2006/relationships" xmlns:p="http://schemas.openxmlformats.org/presentationml/2006/main">
  <p:tag name="AS_UNIQUEID" val="2329"/>
</p:tagLst>
</file>

<file path=ppt/tags/tag822.xml><?xml version="1.0" encoding="utf-8"?>
<p:tagLst xmlns:a="http://schemas.openxmlformats.org/drawingml/2006/main" xmlns:r="http://schemas.openxmlformats.org/officeDocument/2006/relationships" xmlns:p="http://schemas.openxmlformats.org/presentationml/2006/main">
  <p:tag name="AS_UNIQUEID" val="2330"/>
</p:tagLst>
</file>

<file path=ppt/tags/tag823.xml><?xml version="1.0" encoding="utf-8"?>
<p:tagLst xmlns:a="http://schemas.openxmlformats.org/drawingml/2006/main" xmlns:r="http://schemas.openxmlformats.org/officeDocument/2006/relationships" xmlns:p="http://schemas.openxmlformats.org/presentationml/2006/main">
  <p:tag name="AS_UNIQUEID" val="2323"/>
</p:tagLst>
</file>

<file path=ppt/tags/tag824.xml><?xml version="1.0" encoding="utf-8"?>
<p:tagLst xmlns:a="http://schemas.openxmlformats.org/drawingml/2006/main" xmlns:r="http://schemas.openxmlformats.org/officeDocument/2006/relationships" xmlns:p="http://schemas.openxmlformats.org/presentationml/2006/main">
  <p:tag name="AS_UNIQUEID" val="2324"/>
</p:tagLst>
</file>

<file path=ppt/tags/tag825.xml><?xml version="1.0" encoding="utf-8"?>
<p:tagLst xmlns:a="http://schemas.openxmlformats.org/drawingml/2006/main" xmlns:r="http://schemas.openxmlformats.org/officeDocument/2006/relationships" xmlns:p="http://schemas.openxmlformats.org/presentationml/2006/main">
  <p:tag name="AS_UNIQUEID" val="2325"/>
</p:tagLst>
</file>

<file path=ppt/tags/tag826.xml><?xml version="1.0" encoding="utf-8"?>
<p:tagLst xmlns:a="http://schemas.openxmlformats.org/drawingml/2006/main" xmlns:r="http://schemas.openxmlformats.org/officeDocument/2006/relationships" xmlns:p="http://schemas.openxmlformats.org/presentationml/2006/main">
  <p:tag name="AS_UNIQUEID" val="2338"/>
</p:tagLst>
</file>

<file path=ppt/tags/tag827.xml><?xml version="1.0" encoding="utf-8"?>
<p:tagLst xmlns:a="http://schemas.openxmlformats.org/drawingml/2006/main" xmlns:r="http://schemas.openxmlformats.org/officeDocument/2006/relationships" xmlns:p="http://schemas.openxmlformats.org/presentationml/2006/main">
  <p:tag name="AS_UNIQUEID" val="2339"/>
</p:tagLst>
</file>

<file path=ppt/tags/tag828.xml><?xml version="1.0" encoding="utf-8"?>
<p:tagLst xmlns:a="http://schemas.openxmlformats.org/drawingml/2006/main" xmlns:r="http://schemas.openxmlformats.org/officeDocument/2006/relationships" xmlns:p="http://schemas.openxmlformats.org/presentationml/2006/main">
  <p:tag name="AS_UNIQUEID" val="2342"/>
</p:tagLst>
</file>

<file path=ppt/tags/tag829.xml><?xml version="1.0" encoding="utf-8"?>
<p:tagLst xmlns:a="http://schemas.openxmlformats.org/drawingml/2006/main" xmlns:r="http://schemas.openxmlformats.org/officeDocument/2006/relationships" xmlns:p="http://schemas.openxmlformats.org/presentationml/2006/main">
  <p:tag name="AS_UNIQUEID" val="2343"/>
</p:tagLst>
</file>

<file path=ppt/tags/tag83.xml><?xml version="1.0" encoding="utf-8"?>
<p:tagLst xmlns:a="http://schemas.openxmlformats.org/drawingml/2006/main" xmlns:r="http://schemas.openxmlformats.org/officeDocument/2006/relationships" xmlns:p="http://schemas.openxmlformats.org/presentationml/2006/main">
  <p:tag name="AS_UNIQUEID" val="38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0.xml><?xml version="1.0" encoding="utf-8"?>
<p:tagLst xmlns:a="http://schemas.openxmlformats.org/drawingml/2006/main" xmlns:r="http://schemas.openxmlformats.org/officeDocument/2006/relationships" xmlns:p="http://schemas.openxmlformats.org/presentationml/2006/main">
  <p:tag name="AS_UNIQUEID" val="2340"/>
</p:tagLst>
</file>

<file path=ppt/tags/tag831.xml><?xml version="1.0" encoding="utf-8"?>
<p:tagLst xmlns:a="http://schemas.openxmlformats.org/drawingml/2006/main" xmlns:r="http://schemas.openxmlformats.org/officeDocument/2006/relationships" xmlns:p="http://schemas.openxmlformats.org/presentationml/2006/main">
  <p:tag name="AS_UNIQUEID" val="2341"/>
</p:tagLst>
</file>

<file path=ppt/tags/tag832.xml><?xml version="1.0" encoding="utf-8"?>
<p:tagLst xmlns:a="http://schemas.openxmlformats.org/drawingml/2006/main" xmlns:r="http://schemas.openxmlformats.org/officeDocument/2006/relationships" xmlns:p="http://schemas.openxmlformats.org/presentationml/2006/main">
  <p:tag name="AS_UNIQUEID" val="2334"/>
</p:tagLst>
</file>

<file path=ppt/tags/tag833.xml><?xml version="1.0" encoding="utf-8"?>
<p:tagLst xmlns:a="http://schemas.openxmlformats.org/drawingml/2006/main" xmlns:r="http://schemas.openxmlformats.org/officeDocument/2006/relationships" xmlns:p="http://schemas.openxmlformats.org/presentationml/2006/main">
  <p:tag name="AS_UNIQUEID" val="2335"/>
</p:tagLst>
</file>

<file path=ppt/tags/tag834.xml><?xml version="1.0" encoding="utf-8"?>
<p:tagLst xmlns:a="http://schemas.openxmlformats.org/drawingml/2006/main" xmlns:r="http://schemas.openxmlformats.org/officeDocument/2006/relationships" xmlns:p="http://schemas.openxmlformats.org/presentationml/2006/main">
  <p:tag name="AS_UNIQUEID" val="2336"/>
</p:tagLst>
</file>

<file path=ppt/tags/tag835.xml><?xml version="1.0" encoding="utf-8"?>
<p:tagLst xmlns:a="http://schemas.openxmlformats.org/drawingml/2006/main" xmlns:r="http://schemas.openxmlformats.org/officeDocument/2006/relationships" xmlns:p="http://schemas.openxmlformats.org/presentationml/2006/main">
  <p:tag name="AS_UNIQUEID" val="2349"/>
</p:tagLst>
</file>

<file path=ppt/tags/tag836.xml><?xml version="1.0" encoding="utf-8"?>
<p:tagLst xmlns:a="http://schemas.openxmlformats.org/drawingml/2006/main" xmlns:r="http://schemas.openxmlformats.org/officeDocument/2006/relationships" xmlns:p="http://schemas.openxmlformats.org/presentationml/2006/main">
  <p:tag name="AS_UNIQUEID" val="2350"/>
</p:tagLst>
</file>

<file path=ppt/tags/tag837.xml><?xml version="1.0" encoding="utf-8"?>
<p:tagLst xmlns:a="http://schemas.openxmlformats.org/drawingml/2006/main" xmlns:r="http://schemas.openxmlformats.org/officeDocument/2006/relationships" xmlns:p="http://schemas.openxmlformats.org/presentationml/2006/main">
  <p:tag name="AS_UNIQUEID" val="2353"/>
</p:tagLst>
</file>

<file path=ppt/tags/tag838.xml><?xml version="1.0" encoding="utf-8"?>
<p:tagLst xmlns:a="http://schemas.openxmlformats.org/drawingml/2006/main" xmlns:r="http://schemas.openxmlformats.org/officeDocument/2006/relationships" xmlns:p="http://schemas.openxmlformats.org/presentationml/2006/main">
  <p:tag name="AS_UNIQUEID" val="2354"/>
</p:tagLst>
</file>

<file path=ppt/tags/tag839.xml><?xml version="1.0" encoding="utf-8"?>
<p:tagLst xmlns:a="http://schemas.openxmlformats.org/drawingml/2006/main" xmlns:r="http://schemas.openxmlformats.org/officeDocument/2006/relationships" xmlns:p="http://schemas.openxmlformats.org/presentationml/2006/main">
  <p:tag name="AS_UNIQUEID" val="2351"/>
</p:tagLst>
</file>

<file path=ppt/tags/tag84.xml><?xml version="1.0" encoding="utf-8"?>
<p:tagLst xmlns:a="http://schemas.openxmlformats.org/drawingml/2006/main" xmlns:r="http://schemas.openxmlformats.org/officeDocument/2006/relationships" xmlns:p="http://schemas.openxmlformats.org/presentationml/2006/main">
  <p:tag name="AS_UNIQUEID" val="38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0.xml><?xml version="1.0" encoding="utf-8"?>
<p:tagLst xmlns:a="http://schemas.openxmlformats.org/drawingml/2006/main" xmlns:r="http://schemas.openxmlformats.org/officeDocument/2006/relationships" xmlns:p="http://schemas.openxmlformats.org/presentationml/2006/main">
  <p:tag name="AS_UNIQUEID" val="2352"/>
</p:tagLst>
</file>

<file path=ppt/tags/tag841.xml><?xml version="1.0" encoding="utf-8"?>
<p:tagLst xmlns:a="http://schemas.openxmlformats.org/drawingml/2006/main" xmlns:r="http://schemas.openxmlformats.org/officeDocument/2006/relationships" xmlns:p="http://schemas.openxmlformats.org/presentationml/2006/main">
  <p:tag name="AS_UNIQUEID" val="2345"/>
</p:tagLst>
</file>

<file path=ppt/tags/tag842.xml><?xml version="1.0" encoding="utf-8"?>
<p:tagLst xmlns:a="http://schemas.openxmlformats.org/drawingml/2006/main" xmlns:r="http://schemas.openxmlformats.org/officeDocument/2006/relationships" xmlns:p="http://schemas.openxmlformats.org/presentationml/2006/main">
  <p:tag name="AS_UNIQUEID" val="2346"/>
</p:tagLst>
</file>

<file path=ppt/tags/tag843.xml><?xml version="1.0" encoding="utf-8"?>
<p:tagLst xmlns:a="http://schemas.openxmlformats.org/drawingml/2006/main" xmlns:r="http://schemas.openxmlformats.org/officeDocument/2006/relationships" xmlns:p="http://schemas.openxmlformats.org/presentationml/2006/main">
  <p:tag name="AS_UNIQUEID" val="2347"/>
</p:tagLst>
</file>

<file path=ppt/tags/tag844.xml><?xml version="1.0" encoding="utf-8"?>
<p:tagLst xmlns:a="http://schemas.openxmlformats.org/drawingml/2006/main" xmlns:r="http://schemas.openxmlformats.org/officeDocument/2006/relationships" xmlns:p="http://schemas.openxmlformats.org/presentationml/2006/main">
  <p:tag name="AS_UNIQUEID" val="2360"/>
</p:tagLst>
</file>

<file path=ppt/tags/tag845.xml><?xml version="1.0" encoding="utf-8"?>
<p:tagLst xmlns:a="http://schemas.openxmlformats.org/drawingml/2006/main" xmlns:r="http://schemas.openxmlformats.org/officeDocument/2006/relationships" xmlns:p="http://schemas.openxmlformats.org/presentationml/2006/main">
  <p:tag name="AS_UNIQUEID" val="2361"/>
</p:tagLst>
</file>

<file path=ppt/tags/tag846.xml><?xml version="1.0" encoding="utf-8"?>
<p:tagLst xmlns:a="http://schemas.openxmlformats.org/drawingml/2006/main" xmlns:r="http://schemas.openxmlformats.org/officeDocument/2006/relationships" xmlns:p="http://schemas.openxmlformats.org/presentationml/2006/main">
  <p:tag name="AS_UNIQUEID" val="2364"/>
</p:tagLst>
</file>

<file path=ppt/tags/tag847.xml><?xml version="1.0" encoding="utf-8"?>
<p:tagLst xmlns:a="http://schemas.openxmlformats.org/drawingml/2006/main" xmlns:r="http://schemas.openxmlformats.org/officeDocument/2006/relationships" xmlns:p="http://schemas.openxmlformats.org/presentationml/2006/main">
  <p:tag name="AS_UNIQUEID" val="2365"/>
</p:tagLst>
</file>

<file path=ppt/tags/tag848.xml><?xml version="1.0" encoding="utf-8"?>
<p:tagLst xmlns:a="http://schemas.openxmlformats.org/drawingml/2006/main" xmlns:r="http://schemas.openxmlformats.org/officeDocument/2006/relationships" xmlns:p="http://schemas.openxmlformats.org/presentationml/2006/main">
  <p:tag name="AS_UNIQUEID" val="2362"/>
</p:tagLst>
</file>

<file path=ppt/tags/tag849.xml><?xml version="1.0" encoding="utf-8"?>
<p:tagLst xmlns:a="http://schemas.openxmlformats.org/drawingml/2006/main" xmlns:r="http://schemas.openxmlformats.org/officeDocument/2006/relationships" xmlns:p="http://schemas.openxmlformats.org/presentationml/2006/main">
  <p:tag name="AS_UNIQUEID" val="2363"/>
</p:tagLst>
</file>

<file path=ppt/tags/tag85.xml><?xml version="1.0" encoding="utf-8"?>
<p:tagLst xmlns:a="http://schemas.openxmlformats.org/drawingml/2006/main" xmlns:r="http://schemas.openxmlformats.org/officeDocument/2006/relationships" xmlns:p="http://schemas.openxmlformats.org/presentationml/2006/main">
  <p:tag name="AS_UNIQUEID" val="384"/>
</p:tagLst>
</file>

<file path=ppt/tags/tag850.xml><?xml version="1.0" encoding="utf-8"?>
<p:tagLst xmlns:a="http://schemas.openxmlformats.org/drawingml/2006/main" xmlns:r="http://schemas.openxmlformats.org/officeDocument/2006/relationships" xmlns:p="http://schemas.openxmlformats.org/presentationml/2006/main">
  <p:tag name="AS_UNIQUEID" val="2356"/>
</p:tagLst>
</file>

<file path=ppt/tags/tag851.xml><?xml version="1.0" encoding="utf-8"?>
<p:tagLst xmlns:a="http://schemas.openxmlformats.org/drawingml/2006/main" xmlns:r="http://schemas.openxmlformats.org/officeDocument/2006/relationships" xmlns:p="http://schemas.openxmlformats.org/presentationml/2006/main">
  <p:tag name="AS_UNIQUEID" val="2357"/>
</p:tagLst>
</file>

<file path=ppt/tags/tag852.xml><?xml version="1.0" encoding="utf-8"?>
<p:tagLst xmlns:a="http://schemas.openxmlformats.org/drawingml/2006/main" xmlns:r="http://schemas.openxmlformats.org/officeDocument/2006/relationships" xmlns:p="http://schemas.openxmlformats.org/presentationml/2006/main">
  <p:tag name="AS_UNIQUEID" val="2358"/>
</p:tagLst>
</file>

<file path=ppt/tags/tag853.xml><?xml version="1.0" encoding="utf-8"?>
<p:tagLst xmlns:a="http://schemas.openxmlformats.org/drawingml/2006/main" xmlns:r="http://schemas.openxmlformats.org/officeDocument/2006/relationships" xmlns:p="http://schemas.openxmlformats.org/presentationml/2006/main">
  <p:tag name="AS_UNIQUEID" val="2371"/>
</p:tagLst>
</file>

<file path=ppt/tags/tag854.xml><?xml version="1.0" encoding="utf-8"?>
<p:tagLst xmlns:a="http://schemas.openxmlformats.org/drawingml/2006/main" xmlns:r="http://schemas.openxmlformats.org/officeDocument/2006/relationships" xmlns:p="http://schemas.openxmlformats.org/presentationml/2006/main">
  <p:tag name="AS_UNIQUEID" val="2372"/>
</p:tagLst>
</file>

<file path=ppt/tags/tag855.xml><?xml version="1.0" encoding="utf-8"?>
<p:tagLst xmlns:a="http://schemas.openxmlformats.org/drawingml/2006/main" xmlns:r="http://schemas.openxmlformats.org/officeDocument/2006/relationships" xmlns:p="http://schemas.openxmlformats.org/presentationml/2006/main">
  <p:tag name="AS_UNIQUEID" val="2375"/>
</p:tagLst>
</file>

<file path=ppt/tags/tag856.xml><?xml version="1.0" encoding="utf-8"?>
<p:tagLst xmlns:a="http://schemas.openxmlformats.org/drawingml/2006/main" xmlns:r="http://schemas.openxmlformats.org/officeDocument/2006/relationships" xmlns:p="http://schemas.openxmlformats.org/presentationml/2006/main">
  <p:tag name="AS_UNIQUEID" val="2376"/>
</p:tagLst>
</file>

<file path=ppt/tags/tag857.xml><?xml version="1.0" encoding="utf-8"?>
<p:tagLst xmlns:a="http://schemas.openxmlformats.org/drawingml/2006/main" xmlns:r="http://schemas.openxmlformats.org/officeDocument/2006/relationships" xmlns:p="http://schemas.openxmlformats.org/presentationml/2006/main">
  <p:tag name="AS_UNIQUEID" val="2373"/>
</p:tagLst>
</file>

<file path=ppt/tags/tag858.xml><?xml version="1.0" encoding="utf-8"?>
<p:tagLst xmlns:a="http://schemas.openxmlformats.org/drawingml/2006/main" xmlns:r="http://schemas.openxmlformats.org/officeDocument/2006/relationships" xmlns:p="http://schemas.openxmlformats.org/presentationml/2006/main">
  <p:tag name="AS_UNIQUEID" val="2374"/>
</p:tagLst>
</file>

<file path=ppt/tags/tag859.xml><?xml version="1.0" encoding="utf-8"?>
<p:tagLst xmlns:a="http://schemas.openxmlformats.org/drawingml/2006/main" xmlns:r="http://schemas.openxmlformats.org/officeDocument/2006/relationships" xmlns:p="http://schemas.openxmlformats.org/presentationml/2006/main">
  <p:tag name="AS_UNIQUEID" val="2367"/>
</p:tagLst>
</file>

<file path=ppt/tags/tag86.xml><?xml version="1.0" encoding="utf-8"?>
<p:tagLst xmlns:a="http://schemas.openxmlformats.org/drawingml/2006/main" xmlns:r="http://schemas.openxmlformats.org/officeDocument/2006/relationships" xmlns:p="http://schemas.openxmlformats.org/presentationml/2006/main">
  <p:tag name="AS_UNIQUEID" val="385"/>
</p:tagLst>
</file>

<file path=ppt/tags/tag860.xml><?xml version="1.0" encoding="utf-8"?>
<p:tagLst xmlns:a="http://schemas.openxmlformats.org/drawingml/2006/main" xmlns:r="http://schemas.openxmlformats.org/officeDocument/2006/relationships" xmlns:p="http://schemas.openxmlformats.org/presentationml/2006/main">
  <p:tag name="AS_UNIQUEID" val="2368"/>
</p:tagLst>
</file>

<file path=ppt/tags/tag861.xml><?xml version="1.0" encoding="utf-8"?>
<p:tagLst xmlns:a="http://schemas.openxmlformats.org/drawingml/2006/main" xmlns:r="http://schemas.openxmlformats.org/officeDocument/2006/relationships" xmlns:p="http://schemas.openxmlformats.org/presentationml/2006/main">
  <p:tag name="AS_UNIQUEID" val="2369"/>
</p:tagLst>
</file>

<file path=ppt/tags/tag862.xml><?xml version="1.0" encoding="utf-8"?>
<p:tagLst xmlns:a="http://schemas.openxmlformats.org/drawingml/2006/main" xmlns:r="http://schemas.openxmlformats.org/officeDocument/2006/relationships" xmlns:p="http://schemas.openxmlformats.org/presentationml/2006/main">
  <p:tag name="AS_UNIQUEID" val="2382"/>
</p:tagLst>
</file>

<file path=ppt/tags/tag863.xml><?xml version="1.0" encoding="utf-8"?>
<p:tagLst xmlns:a="http://schemas.openxmlformats.org/drawingml/2006/main" xmlns:r="http://schemas.openxmlformats.org/officeDocument/2006/relationships" xmlns:p="http://schemas.openxmlformats.org/presentationml/2006/main">
  <p:tag name="AS_UNIQUEID" val="2383"/>
</p:tagLst>
</file>

<file path=ppt/tags/tag864.xml><?xml version="1.0" encoding="utf-8"?>
<p:tagLst xmlns:a="http://schemas.openxmlformats.org/drawingml/2006/main" xmlns:r="http://schemas.openxmlformats.org/officeDocument/2006/relationships" xmlns:p="http://schemas.openxmlformats.org/presentationml/2006/main">
  <p:tag name="AS_UNIQUEID" val="2386"/>
</p:tagLst>
</file>

<file path=ppt/tags/tag865.xml><?xml version="1.0" encoding="utf-8"?>
<p:tagLst xmlns:a="http://schemas.openxmlformats.org/drawingml/2006/main" xmlns:r="http://schemas.openxmlformats.org/officeDocument/2006/relationships" xmlns:p="http://schemas.openxmlformats.org/presentationml/2006/main">
  <p:tag name="AS_UNIQUEID" val="2387"/>
</p:tagLst>
</file>

<file path=ppt/tags/tag866.xml><?xml version="1.0" encoding="utf-8"?>
<p:tagLst xmlns:a="http://schemas.openxmlformats.org/drawingml/2006/main" xmlns:r="http://schemas.openxmlformats.org/officeDocument/2006/relationships" xmlns:p="http://schemas.openxmlformats.org/presentationml/2006/main">
  <p:tag name="AS_UNIQUEID" val="2384"/>
</p:tagLst>
</file>

<file path=ppt/tags/tag867.xml><?xml version="1.0" encoding="utf-8"?>
<p:tagLst xmlns:a="http://schemas.openxmlformats.org/drawingml/2006/main" xmlns:r="http://schemas.openxmlformats.org/officeDocument/2006/relationships" xmlns:p="http://schemas.openxmlformats.org/presentationml/2006/main">
  <p:tag name="AS_UNIQUEID" val="2385"/>
</p:tagLst>
</file>

<file path=ppt/tags/tag868.xml><?xml version="1.0" encoding="utf-8"?>
<p:tagLst xmlns:a="http://schemas.openxmlformats.org/drawingml/2006/main" xmlns:r="http://schemas.openxmlformats.org/officeDocument/2006/relationships" xmlns:p="http://schemas.openxmlformats.org/presentationml/2006/main">
  <p:tag name="AS_UNIQUEID" val="2378"/>
</p:tagLst>
</file>

<file path=ppt/tags/tag869.xml><?xml version="1.0" encoding="utf-8"?>
<p:tagLst xmlns:a="http://schemas.openxmlformats.org/drawingml/2006/main" xmlns:r="http://schemas.openxmlformats.org/officeDocument/2006/relationships" xmlns:p="http://schemas.openxmlformats.org/presentationml/2006/main">
  <p:tag name="AS_UNIQUEID" val="2379"/>
</p:tagLst>
</file>

<file path=ppt/tags/tag87.xml><?xml version="1.0" encoding="utf-8"?>
<p:tagLst xmlns:a="http://schemas.openxmlformats.org/drawingml/2006/main" xmlns:r="http://schemas.openxmlformats.org/officeDocument/2006/relationships" xmlns:p="http://schemas.openxmlformats.org/presentationml/2006/main">
  <p:tag name="AS_UNIQUEID" val="386"/>
</p:tagLst>
</file>

<file path=ppt/tags/tag870.xml><?xml version="1.0" encoding="utf-8"?>
<p:tagLst xmlns:a="http://schemas.openxmlformats.org/drawingml/2006/main" xmlns:r="http://schemas.openxmlformats.org/officeDocument/2006/relationships" xmlns:p="http://schemas.openxmlformats.org/presentationml/2006/main">
  <p:tag name="AS_UNIQUEID" val="2380"/>
</p:tagLst>
</file>

<file path=ppt/tags/tag871.xml><?xml version="1.0" encoding="utf-8"?>
<p:tagLst xmlns:a="http://schemas.openxmlformats.org/drawingml/2006/main" xmlns:r="http://schemas.openxmlformats.org/officeDocument/2006/relationships" xmlns:p="http://schemas.openxmlformats.org/presentationml/2006/main">
  <p:tag name="AS_UNIQUEID" val="2393"/>
</p:tagLst>
</file>

<file path=ppt/tags/tag872.xml><?xml version="1.0" encoding="utf-8"?>
<p:tagLst xmlns:a="http://schemas.openxmlformats.org/drawingml/2006/main" xmlns:r="http://schemas.openxmlformats.org/officeDocument/2006/relationships" xmlns:p="http://schemas.openxmlformats.org/presentationml/2006/main">
  <p:tag name="AS_UNIQUEID" val="2394"/>
</p:tagLst>
</file>

<file path=ppt/tags/tag873.xml><?xml version="1.0" encoding="utf-8"?>
<p:tagLst xmlns:a="http://schemas.openxmlformats.org/drawingml/2006/main" xmlns:r="http://schemas.openxmlformats.org/officeDocument/2006/relationships" xmlns:p="http://schemas.openxmlformats.org/presentationml/2006/main">
  <p:tag name="AS_UNIQUEID" val="2397"/>
</p:tagLst>
</file>

<file path=ppt/tags/tag874.xml><?xml version="1.0" encoding="utf-8"?>
<p:tagLst xmlns:a="http://schemas.openxmlformats.org/drawingml/2006/main" xmlns:r="http://schemas.openxmlformats.org/officeDocument/2006/relationships" xmlns:p="http://schemas.openxmlformats.org/presentationml/2006/main">
  <p:tag name="AS_UNIQUEID" val="2398"/>
</p:tagLst>
</file>

<file path=ppt/tags/tag875.xml><?xml version="1.0" encoding="utf-8"?>
<p:tagLst xmlns:a="http://schemas.openxmlformats.org/drawingml/2006/main" xmlns:r="http://schemas.openxmlformats.org/officeDocument/2006/relationships" xmlns:p="http://schemas.openxmlformats.org/presentationml/2006/main">
  <p:tag name="AS_UNIQUEID" val="2395"/>
</p:tagLst>
</file>

<file path=ppt/tags/tag876.xml><?xml version="1.0" encoding="utf-8"?>
<p:tagLst xmlns:a="http://schemas.openxmlformats.org/drawingml/2006/main" xmlns:r="http://schemas.openxmlformats.org/officeDocument/2006/relationships" xmlns:p="http://schemas.openxmlformats.org/presentationml/2006/main">
  <p:tag name="AS_UNIQUEID" val="2396"/>
</p:tagLst>
</file>

<file path=ppt/tags/tag877.xml><?xml version="1.0" encoding="utf-8"?>
<p:tagLst xmlns:a="http://schemas.openxmlformats.org/drawingml/2006/main" xmlns:r="http://schemas.openxmlformats.org/officeDocument/2006/relationships" xmlns:p="http://schemas.openxmlformats.org/presentationml/2006/main">
  <p:tag name="AS_UNIQUEID" val="2389"/>
</p:tagLst>
</file>

<file path=ppt/tags/tag878.xml><?xml version="1.0" encoding="utf-8"?>
<p:tagLst xmlns:a="http://schemas.openxmlformats.org/drawingml/2006/main" xmlns:r="http://schemas.openxmlformats.org/officeDocument/2006/relationships" xmlns:p="http://schemas.openxmlformats.org/presentationml/2006/main">
  <p:tag name="AS_UNIQUEID" val="2390"/>
</p:tagLst>
</file>

<file path=ppt/tags/tag879.xml><?xml version="1.0" encoding="utf-8"?>
<p:tagLst xmlns:a="http://schemas.openxmlformats.org/drawingml/2006/main" xmlns:r="http://schemas.openxmlformats.org/officeDocument/2006/relationships" xmlns:p="http://schemas.openxmlformats.org/presentationml/2006/main">
  <p:tag name="AS_UNIQUEID" val="2391"/>
</p:tagLst>
</file>

<file path=ppt/tags/tag88.xml><?xml version="1.0" encoding="utf-8"?>
<p:tagLst xmlns:a="http://schemas.openxmlformats.org/drawingml/2006/main" xmlns:r="http://schemas.openxmlformats.org/officeDocument/2006/relationships" xmlns:p="http://schemas.openxmlformats.org/presentationml/2006/main">
  <p:tag name="AS_UNIQUEID" val="38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0.xml><?xml version="1.0" encoding="utf-8"?>
<p:tagLst xmlns:a="http://schemas.openxmlformats.org/drawingml/2006/main" xmlns:r="http://schemas.openxmlformats.org/officeDocument/2006/relationships" xmlns:p="http://schemas.openxmlformats.org/presentationml/2006/main">
  <p:tag name="AS_UNIQUEID" val="2404"/>
</p:tagLst>
</file>

<file path=ppt/tags/tag881.xml><?xml version="1.0" encoding="utf-8"?>
<p:tagLst xmlns:a="http://schemas.openxmlformats.org/drawingml/2006/main" xmlns:r="http://schemas.openxmlformats.org/officeDocument/2006/relationships" xmlns:p="http://schemas.openxmlformats.org/presentationml/2006/main">
  <p:tag name="AS_UNIQUEID" val="2405"/>
</p:tagLst>
</file>

<file path=ppt/tags/tag882.xml><?xml version="1.0" encoding="utf-8"?>
<p:tagLst xmlns:a="http://schemas.openxmlformats.org/drawingml/2006/main" xmlns:r="http://schemas.openxmlformats.org/officeDocument/2006/relationships" xmlns:p="http://schemas.openxmlformats.org/presentationml/2006/main">
  <p:tag name="AS_UNIQUEID" val="2408"/>
</p:tagLst>
</file>

<file path=ppt/tags/tag883.xml><?xml version="1.0" encoding="utf-8"?>
<p:tagLst xmlns:a="http://schemas.openxmlformats.org/drawingml/2006/main" xmlns:r="http://schemas.openxmlformats.org/officeDocument/2006/relationships" xmlns:p="http://schemas.openxmlformats.org/presentationml/2006/main">
  <p:tag name="AS_UNIQUEID" val="2409"/>
</p:tagLst>
</file>

<file path=ppt/tags/tag884.xml><?xml version="1.0" encoding="utf-8"?>
<p:tagLst xmlns:a="http://schemas.openxmlformats.org/drawingml/2006/main" xmlns:r="http://schemas.openxmlformats.org/officeDocument/2006/relationships" xmlns:p="http://schemas.openxmlformats.org/presentationml/2006/main">
  <p:tag name="AS_UNIQUEID" val="2406"/>
</p:tagLst>
</file>

<file path=ppt/tags/tag885.xml><?xml version="1.0" encoding="utf-8"?>
<p:tagLst xmlns:a="http://schemas.openxmlformats.org/drawingml/2006/main" xmlns:r="http://schemas.openxmlformats.org/officeDocument/2006/relationships" xmlns:p="http://schemas.openxmlformats.org/presentationml/2006/main">
  <p:tag name="AS_UNIQUEID" val="2407"/>
</p:tagLst>
</file>

<file path=ppt/tags/tag886.xml><?xml version="1.0" encoding="utf-8"?>
<p:tagLst xmlns:a="http://schemas.openxmlformats.org/drawingml/2006/main" xmlns:r="http://schemas.openxmlformats.org/officeDocument/2006/relationships" xmlns:p="http://schemas.openxmlformats.org/presentationml/2006/main">
  <p:tag name="AS_UNIQUEID" val="2400"/>
</p:tagLst>
</file>

<file path=ppt/tags/tag887.xml><?xml version="1.0" encoding="utf-8"?>
<p:tagLst xmlns:a="http://schemas.openxmlformats.org/drawingml/2006/main" xmlns:r="http://schemas.openxmlformats.org/officeDocument/2006/relationships" xmlns:p="http://schemas.openxmlformats.org/presentationml/2006/main">
  <p:tag name="AS_UNIQUEID" val="2401"/>
</p:tagLst>
</file>

<file path=ppt/tags/tag888.xml><?xml version="1.0" encoding="utf-8"?>
<p:tagLst xmlns:a="http://schemas.openxmlformats.org/drawingml/2006/main" xmlns:r="http://schemas.openxmlformats.org/officeDocument/2006/relationships" xmlns:p="http://schemas.openxmlformats.org/presentationml/2006/main">
  <p:tag name="AS_UNIQUEID" val="2402"/>
</p:tagLst>
</file>

<file path=ppt/tags/tag889.xml><?xml version="1.0" encoding="utf-8"?>
<p:tagLst xmlns:a="http://schemas.openxmlformats.org/drawingml/2006/main" xmlns:r="http://schemas.openxmlformats.org/officeDocument/2006/relationships" xmlns:p="http://schemas.openxmlformats.org/presentationml/2006/main">
  <p:tag name="AS_UNIQUEID" val="2415"/>
</p:tagLst>
</file>

<file path=ppt/tags/tag89.xml><?xml version="1.0" encoding="utf-8"?>
<p:tagLst xmlns:a="http://schemas.openxmlformats.org/drawingml/2006/main" xmlns:r="http://schemas.openxmlformats.org/officeDocument/2006/relationships" xmlns:p="http://schemas.openxmlformats.org/presentationml/2006/main">
  <p:tag name="AS_UNIQUEID" val="38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0.xml><?xml version="1.0" encoding="utf-8"?>
<p:tagLst xmlns:a="http://schemas.openxmlformats.org/drawingml/2006/main" xmlns:r="http://schemas.openxmlformats.org/officeDocument/2006/relationships" xmlns:p="http://schemas.openxmlformats.org/presentationml/2006/main">
  <p:tag name="AS_UNIQUEID" val="2416"/>
</p:tagLst>
</file>

<file path=ppt/tags/tag891.xml><?xml version="1.0" encoding="utf-8"?>
<p:tagLst xmlns:a="http://schemas.openxmlformats.org/drawingml/2006/main" xmlns:r="http://schemas.openxmlformats.org/officeDocument/2006/relationships" xmlns:p="http://schemas.openxmlformats.org/presentationml/2006/main">
  <p:tag name="AS_UNIQUEID" val="2419"/>
</p:tagLst>
</file>

<file path=ppt/tags/tag892.xml><?xml version="1.0" encoding="utf-8"?>
<p:tagLst xmlns:a="http://schemas.openxmlformats.org/drawingml/2006/main" xmlns:r="http://schemas.openxmlformats.org/officeDocument/2006/relationships" xmlns:p="http://schemas.openxmlformats.org/presentationml/2006/main">
  <p:tag name="AS_UNIQUEID" val="2420"/>
</p:tagLst>
</file>

<file path=ppt/tags/tag893.xml><?xml version="1.0" encoding="utf-8"?>
<p:tagLst xmlns:a="http://schemas.openxmlformats.org/drawingml/2006/main" xmlns:r="http://schemas.openxmlformats.org/officeDocument/2006/relationships" xmlns:p="http://schemas.openxmlformats.org/presentationml/2006/main">
  <p:tag name="AS_UNIQUEID" val="2417"/>
</p:tagLst>
</file>

<file path=ppt/tags/tag894.xml><?xml version="1.0" encoding="utf-8"?>
<p:tagLst xmlns:a="http://schemas.openxmlformats.org/drawingml/2006/main" xmlns:r="http://schemas.openxmlformats.org/officeDocument/2006/relationships" xmlns:p="http://schemas.openxmlformats.org/presentationml/2006/main">
  <p:tag name="AS_UNIQUEID" val="2418"/>
</p:tagLst>
</file>

<file path=ppt/tags/tag895.xml><?xml version="1.0" encoding="utf-8"?>
<p:tagLst xmlns:a="http://schemas.openxmlformats.org/drawingml/2006/main" xmlns:r="http://schemas.openxmlformats.org/officeDocument/2006/relationships" xmlns:p="http://schemas.openxmlformats.org/presentationml/2006/main">
  <p:tag name="AS_UNIQUEID" val="2411"/>
</p:tagLst>
</file>

<file path=ppt/tags/tag896.xml><?xml version="1.0" encoding="utf-8"?>
<p:tagLst xmlns:a="http://schemas.openxmlformats.org/drawingml/2006/main" xmlns:r="http://schemas.openxmlformats.org/officeDocument/2006/relationships" xmlns:p="http://schemas.openxmlformats.org/presentationml/2006/main">
  <p:tag name="AS_UNIQUEID" val="2412"/>
</p:tagLst>
</file>

<file path=ppt/tags/tag897.xml><?xml version="1.0" encoding="utf-8"?>
<p:tagLst xmlns:a="http://schemas.openxmlformats.org/drawingml/2006/main" xmlns:r="http://schemas.openxmlformats.org/officeDocument/2006/relationships" xmlns:p="http://schemas.openxmlformats.org/presentationml/2006/main">
  <p:tag name="AS_UNIQUEID" val="2413"/>
</p:tagLst>
</file>

<file path=ppt/tags/tag898.xml><?xml version="1.0" encoding="utf-8"?>
<p:tagLst xmlns:a="http://schemas.openxmlformats.org/drawingml/2006/main" xmlns:r="http://schemas.openxmlformats.org/officeDocument/2006/relationships" xmlns:p="http://schemas.openxmlformats.org/presentationml/2006/main">
  <p:tag name="AS_UNIQUEID" val="2426"/>
</p:tagLst>
</file>

<file path=ppt/tags/tag899.xml><?xml version="1.0" encoding="utf-8"?>
<p:tagLst xmlns:a="http://schemas.openxmlformats.org/drawingml/2006/main" xmlns:r="http://schemas.openxmlformats.org/officeDocument/2006/relationships" xmlns:p="http://schemas.openxmlformats.org/presentationml/2006/main">
  <p:tag name="AS_UNIQUEID" val="2427"/>
</p:tagLst>
</file>

<file path=ppt/tags/tag9.xml><?xml version="1.0" encoding="utf-8"?>
<p:tagLst xmlns:a="http://schemas.openxmlformats.org/drawingml/2006/main" xmlns:r="http://schemas.openxmlformats.org/officeDocument/2006/relationships" xmlns:p="http://schemas.openxmlformats.org/presentationml/2006/main">
  <p:tag name="AS_UNIQUEID" val="156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AS_UNIQUEID" val="38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00.xml><?xml version="1.0" encoding="utf-8"?>
<p:tagLst xmlns:a="http://schemas.openxmlformats.org/drawingml/2006/main" xmlns:r="http://schemas.openxmlformats.org/officeDocument/2006/relationships" xmlns:p="http://schemas.openxmlformats.org/presentationml/2006/main">
  <p:tag name="AS_UNIQUEID" val="2430"/>
</p:tagLst>
</file>

<file path=ppt/tags/tag901.xml><?xml version="1.0" encoding="utf-8"?>
<p:tagLst xmlns:a="http://schemas.openxmlformats.org/drawingml/2006/main" xmlns:r="http://schemas.openxmlformats.org/officeDocument/2006/relationships" xmlns:p="http://schemas.openxmlformats.org/presentationml/2006/main">
  <p:tag name="AS_UNIQUEID" val="2431"/>
</p:tagLst>
</file>

<file path=ppt/tags/tag902.xml><?xml version="1.0" encoding="utf-8"?>
<p:tagLst xmlns:a="http://schemas.openxmlformats.org/drawingml/2006/main" xmlns:r="http://schemas.openxmlformats.org/officeDocument/2006/relationships" xmlns:p="http://schemas.openxmlformats.org/presentationml/2006/main">
  <p:tag name="AS_UNIQUEID" val="2428"/>
</p:tagLst>
</file>

<file path=ppt/tags/tag903.xml><?xml version="1.0" encoding="utf-8"?>
<p:tagLst xmlns:a="http://schemas.openxmlformats.org/drawingml/2006/main" xmlns:r="http://schemas.openxmlformats.org/officeDocument/2006/relationships" xmlns:p="http://schemas.openxmlformats.org/presentationml/2006/main">
  <p:tag name="AS_UNIQUEID" val="2429"/>
</p:tagLst>
</file>

<file path=ppt/tags/tag904.xml><?xml version="1.0" encoding="utf-8"?>
<p:tagLst xmlns:a="http://schemas.openxmlformats.org/drawingml/2006/main" xmlns:r="http://schemas.openxmlformats.org/officeDocument/2006/relationships" xmlns:p="http://schemas.openxmlformats.org/presentationml/2006/main">
  <p:tag name="AS_UNIQUEID" val="2422"/>
</p:tagLst>
</file>

<file path=ppt/tags/tag905.xml><?xml version="1.0" encoding="utf-8"?>
<p:tagLst xmlns:a="http://schemas.openxmlformats.org/drawingml/2006/main" xmlns:r="http://schemas.openxmlformats.org/officeDocument/2006/relationships" xmlns:p="http://schemas.openxmlformats.org/presentationml/2006/main">
  <p:tag name="AS_UNIQUEID" val="2423"/>
</p:tagLst>
</file>

<file path=ppt/tags/tag906.xml><?xml version="1.0" encoding="utf-8"?>
<p:tagLst xmlns:a="http://schemas.openxmlformats.org/drawingml/2006/main" xmlns:r="http://schemas.openxmlformats.org/officeDocument/2006/relationships" xmlns:p="http://schemas.openxmlformats.org/presentationml/2006/main">
  <p:tag name="AS_UNIQUEID" val="2424"/>
</p:tagLst>
</file>

<file path=ppt/tags/tag907.xml><?xml version="1.0" encoding="utf-8"?>
<p:tagLst xmlns:a="http://schemas.openxmlformats.org/drawingml/2006/main" xmlns:r="http://schemas.openxmlformats.org/officeDocument/2006/relationships" xmlns:p="http://schemas.openxmlformats.org/presentationml/2006/main">
  <p:tag name="AS_UNIQUEID" val="2437"/>
</p:tagLst>
</file>

<file path=ppt/tags/tag908.xml><?xml version="1.0" encoding="utf-8"?>
<p:tagLst xmlns:a="http://schemas.openxmlformats.org/drawingml/2006/main" xmlns:r="http://schemas.openxmlformats.org/officeDocument/2006/relationships" xmlns:p="http://schemas.openxmlformats.org/presentationml/2006/main">
  <p:tag name="AS_UNIQUEID" val="2438"/>
</p:tagLst>
</file>

<file path=ppt/tags/tag909.xml><?xml version="1.0" encoding="utf-8"?>
<p:tagLst xmlns:a="http://schemas.openxmlformats.org/drawingml/2006/main" xmlns:r="http://schemas.openxmlformats.org/officeDocument/2006/relationships" xmlns:p="http://schemas.openxmlformats.org/presentationml/2006/main">
  <p:tag name="AS_UNIQUEID" val="2441"/>
</p:tagLst>
</file>

<file path=ppt/tags/tag91.xml><?xml version="1.0" encoding="utf-8"?>
<p:tagLst xmlns:a="http://schemas.openxmlformats.org/drawingml/2006/main" xmlns:r="http://schemas.openxmlformats.org/officeDocument/2006/relationships" xmlns:p="http://schemas.openxmlformats.org/presentationml/2006/main">
  <p:tag name="AS_UNIQUEID" val="391"/>
</p:tagLst>
</file>

<file path=ppt/tags/tag910.xml><?xml version="1.0" encoding="utf-8"?>
<p:tagLst xmlns:a="http://schemas.openxmlformats.org/drawingml/2006/main" xmlns:r="http://schemas.openxmlformats.org/officeDocument/2006/relationships" xmlns:p="http://schemas.openxmlformats.org/presentationml/2006/main">
  <p:tag name="AS_UNIQUEID" val="2442"/>
</p:tagLst>
</file>

<file path=ppt/tags/tag911.xml><?xml version="1.0" encoding="utf-8"?>
<p:tagLst xmlns:a="http://schemas.openxmlformats.org/drawingml/2006/main" xmlns:r="http://schemas.openxmlformats.org/officeDocument/2006/relationships" xmlns:p="http://schemas.openxmlformats.org/presentationml/2006/main">
  <p:tag name="AS_UNIQUEID" val="2439"/>
</p:tagLst>
</file>

<file path=ppt/tags/tag912.xml><?xml version="1.0" encoding="utf-8"?>
<p:tagLst xmlns:a="http://schemas.openxmlformats.org/drawingml/2006/main" xmlns:r="http://schemas.openxmlformats.org/officeDocument/2006/relationships" xmlns:p="http://schemas.openxmlformats.org/presentationml/2006/main">
  <p:tag name="AS_UNIQUEID" val="2440"/>
</p:tagLst>
</file>

<file path=ppt/tags/tag913.xml><?xml version="1.0" encoding="utf-8"?>
<p:tagLst xmlns:a="http://schemas.openxmlformats.org/drawingml/2006/main" xmlns:r="http://schemas.openxmlformats.org/officeDocument/2006/relationships" xmlns:p="http://schemas.openxmlformats.org/presentationml/2006/main">
  <p:tag name="AS_UNIQUEID" val="2433"/>
</p:tagLst>
</file>

<file path=ppt/tags/tag914.xml><?xml version="1.0" encoding="utf-8"?>
<p:tagLst xmlns:a="http://schemas.openxmlformats.org/drawingml/2006/main" xmlns:r="http://schemas.openxmlformats.org/officeDocument/2006/relationships" xmlns:p="http://schemas.openxmlformats.org/presentationml/2006/main">
  <p:tag name="AS_UNIQUEID" val="2434"/>
</p:tagLst>
</file>

<file path=ppt/tags/tag915.xml><?xml version="1.0" encoding="utf-8"?>
<p:tagLst xmlns:a="http://schemas.openxmlformats.org/drawingml/2006/main" xmlns:r="http://schemas.openxmlformats.org/officeDocument/2006/relationships" xmlns:p="http://schemas.openxmlformats.org/presentationml/2006/main">
  <p:tag name="AS_UNIQUEID" val="2435"/>
</p:tagLst>
</file>

<file path=ppt/tags/tag916.xml><?xml version="1.0" encoding="utf-8"?>
<p:tagLst xmlns:a="http://schemas.openxmlformats.org/drawingml/2006/main" xmlns:r="http://schemas.openxmlformats.org/officeDocument/2006/relationships" xmlns:p="http://schemas.openxmlformats.org/presentationml/2006/main">
  <p:tag name="AS_UNIQUEID" val="2448"/>
</p:tagLst>
</file>

<file path=ppt/tags/tag917.xml><?xml version="1.0" encoding="utf-8"?>
<p:tagLst xmlns:a="http://schemas.openxmlformats.org/drawingml/2006/main" xmlns:r="http://schemas.openxmlformats.org/officeDocument/2006/relationships" xmlns:p="http://schemas.openxmlformats.org/presentationml/2006/main">
  <p:tag name="AS_UNIQUEID" val="2449"/>
</p:tagLst>
</file>

<file path=ppt/tags/tag918.xml><?xml version="1.0" encoding="utf-8"?>
<p:tagLst xmlns:a="http://schemas.openxmlformats.org/drawingml/2006/main" xmlns:r="http://schemas.openxmlformats.org/officeDocument/2006/relationships" xmlns:p="http://schemas.openxmlformats.org/presentationml/2006/main">
  <p:tag name="AS_UNIQUEID" val="2452"/>
</p:tagLst>
</file>

<file path=ppt/tags/tag919.xml><?xml version="1.0" encoding="utf-8"?>
<p:tagLst xmlns:a="http://schemas.openxmlformats.org/drawingml/2006/main" xmlns:r="http://schemas.openxmlformats.org/officeDocument/2006/relationships" xmlns:p="http://schemas.openxmlformats.org/presentationml/2006/main">
  <p:tag name="AS_UNIQUEID" val="2453"/>
</p:tagLst>
</file>

<file path=ppt/tags/tag92.xml><?xml version="1.0" encoding="utf-8"?>
<p:tagLst xmlns:a="http://schemas.openxmlformats.org/drawingml/2006/main" xmlns:r="http://schemas.openxmlformats.org/officeDocument/2006/relationships" xmlns:p="http://schemas.openxmlformats.org/presentationml/2006/main">
  <p:tag name="AS_UNIQUEID" val="392"/>
</p:tagLst>
</file>

<file path=ppt/tags/tag920.xml><?xml version="1.0" encoding="utf-8"?>
<p:tagLst xmlns:a="http://schemas.openxmlformats.org/drawingml/2006/main" xmlns:r="http://schemas.openxmlformats.org/officeDocument/2006/relationships" xmlns:p="http://schemas.openxmlformats.org/presentationml/2006/main">
  <p:tag name="AS_UNIQUEID" val="2450"/>
</p:tagLst>
</file>

<file path=ppt/tags/tag921.xml><?xml version="1.0" encoding="utf-8"?>
<p:tagLst xmlns:a="http://schemas.openxmlformats.org/drawingml/2006/main" xmlns:r="http://schemas.openxmlformats.org/officeDocument/2006/relationships" xmlns:p="http://schemas.openxmlformats.org/presentationml/2006/main">
  <p:tag name="AS_UNIQUEID" val="2451"/>
</p:tagLst>
</file>

<file path=ppt/tags/tag922.xml><?xml version="1.0" encoding="utf-8"?>
<p:tagLst xmlns:a="http://schemas.openxmlformats.org/drawingml/2006/main" xmlns:r="http://schemas.openxmlformats.org/officeDocument/2006/relationships" xmlns:p="http://schemas.openxmlformats.org/presentationml/2006/main">
  <p:tag name="AS_UNIQUEID" val="2444"/>
</p:tagLst>
</file>

<file path=ppt/tags/tag923.xml><?xml version="1.0" encoding="utf-8"?>
<p:tagLst xmlns:a="http://schemas.openxmlformats.org/drawingml/2006/main" xmlns:r="http://schemas.openxmlformats.org/officeDocument/2006/relationships" xmlns:p="http://schemas.openxmlformats.org/presentationml/2006/main">
  <p:tag name="AS_UNIQUEID" val="2445"/>
</p:tagLst>
</file>

<file path=ppt/tags/tag924.xml><?xml version="1.0" encoding="utf-8"?>
<p:tagLst xmlns:a="http://schemas.openxmlformats.org/drawingml/2006/main" xmlns:r="http://schemas.openxmlformats.org/officeDocument/2006/relationships" xmlns:p="http://schemas.openxmlformats.org/presentationml/2006/main">
  <p:tag name="AS_UNIQUEID" val="2446"/>
</p:tagLst>
</file>

<file path=ppt/tags/tag925.xml><?xml version="1.0" encoding="utf-8"?>
<p:tagLst xmlns:a="http://schemas.openxmlformats.org/drawingml/2006/main" xmlns:r="http://schemas.openxmlformats.org/officeDocument/2006/relationships" xmlns:p="http://schemas.openxmlformats.org/presentationml/2006/main">
  <p:tag name="AS_UNIQUEID" val="2459"/>
</p:tagLst>
</file>

<file path=ppt/tags/tag926.xml><?xml version="1.0" encoding="utf-8"?>
<p:tagLst xmlns:a="http://schemas.openxmlformats.org/drawingml/2006/main" xmlns:r="http://schemas.openxmlformats.org/officeDocument/2006/relationships" xmlns:p="http://schemas.openxmlformats.org/presentationml/2006/main">
  <p:tag name="AS_UNIQUEID" val="2460"/>
</p:tagLst>
</file>

<file path=ppt/tags/tag927.xml><?xml version="1.0" encoding="utf-8"?>
<p:tagLst xmlns:a="http://schemas.openxmlformats.org/drawingml/2006/main" xmlns:r="http://schemas.openxmlformats.org/officeDocument/2006/relationships" xmlns:p="http://schemas.openxmlformats.org/presentationml/2006/main">
  <p:tag name="AS_UNIQUEID" val="2463"/>
</p:tagLst>
</file>

<file path=ppt/tags/tag928.xml><?xml version="1.0" encoding="utf-8"?>
<p:tagLst xmlns:a="http://schemas.openxmlformats.org/drawingml/2006/main" xmlns:r="http://schemas.openxmlformats.org/officeDocument/2006/relationships" xmlns:p="http://schemas.openxmlformats.org/presentationml/2006/main">
  <p:tag name="AS_UNIQUEID" val="2464"/>
</p:tagLst>
</file>

<file path=ppt/tags/tag929.xml><?xml version="1.0" encoding="utf-8"?>
<p:tagLst xmlns:a="http://schemas.openxmlformats.org/drawingml/2006/main" xmlns:r="http://schemas.openxmlformats.org/officeDocument/2006/relationships" xmlns:p="http://schemas.openxmlformats.org/presentationml/2006/main">
  <p:tag name="AS_UNIQUEID" val="2461"/>
</p:tagLst>
</file>

<file path=ppt/tags/tag93.xml><?xml version="1.0" encoding="utf-8"?>
<p:tagLst xmlns:a="http://schemas.openxmlformats.org/drawingml/2006/main" xmlns:r="http://schemas.openxmlformats.org/officeDocument/2006/relationships" xmlns:p="http://schemas.openxmlformats.org/presentationml/2006/main">
  <p:tag name="AS_UNIQUEID" val="393"/>
</p:tagLst>
</file>

<file path=ppt/tags/tag930.xml><?xml version="1.0" encoding="utf-8"?>
<p:tagLst xmlns:a="http://schemas.openxmlformats.org/drawingml/2006/main" xmlns:r="http://schemas.openxmlformats.org/officeDocument/2006/relationships" xmlns:p="http://schemas.openxmlformats.org/presentationml/2006/main">
  <p:tag name="AS_UNIQUEID" val="2462"/>
</p:tagLst>
</file>

<file path=ppt/tags/tag931.xml><?xml version="1.0" encoding="utf-8"?>
<p:tagLst xmlns:a="http://schemas.openxmlformats.org/drawingml/2006/main" xmlns:r="http://schemas.openxmlformats.org/officeDocument/2006/relationships" xmlns:p="http://schemas.openxmlformats.org/presentationml/2006/main">
  <p:tag name="AS_UNIQUEID" val="2455"/>
</p:tagLst>
</file>

<file path=ppt/tags/tag932.xml><?xml version="1.0" encoding="utf-8"?>
<p:tagLst xmlns:a="http://schemas.openxmlformats.org/drawingml/2006/main" xmlns:r="http://schemas.openxmlformats.org/officeDocument/2006/relationships" xmlns:p="http://schemas.openxmlformats.org/presentationml/2006/main">
  <p:tag name="AS_UNIQUEID" val="2456"/>
</p:tagLst>
</file>

<file path=ppt/tags/tag933.xml><?xml version="1.0" encoding="utf-8"?>
<p:tagLst xmlns:a="http://schemas.openxmlformats.org/drawingml/2006/main" xmlns:r="http://schemas.openxmlformats.org/officeDocument/2006/relationships" xmlns:p="http://schemas.openxmlformats.org/presentationml/2006/main">
  <p:tag name="AS_UNIQUEID" val="2457"/>
</p:tagLst>
</file>

<file path=ppt/tags/tag934.xml><?xml version="1.0" encoding="utf-8"?>
<p:tagLst xmlns:a="http://schemas.openxmlformats.org/drawingml/2006/main" xmlns:r="http://schemas.openxmlformats.org/officeDocument/2006/relationships" xmlns:p="http://schemas.openxmlformats.org/presentationml/2006/main">
  <p:tag name="AS_UNIQUEID" val="2470"/>
</p:tagLst>
</file>

<file path=ppt/tags/tag935.xml><?xml version="1.0" encoding="utf-8"?>
<p:tagLst xmlns:a="http://schemas.openxmlformats.org/drawingml/2006/main" xmlns:r="http://schemas.openxmlformats.org/officeDocument/2006/relationships" xmlns:p="http://schemas.openxmlformats.org/presentationml/2006/main">
  <p:tag name="AS_UNIQUEID" val="2471"/>
</p:tagLst>
</file>

<file path=ppt/tags/tag936.xml><?xml version="1.0" encoding="utf-8"?>
<p:tagLst xmlns:a="http://schemas.openxmlformats.org/drawingml/2006/main" xmlns:r="http://schemas.openxmlformats.org/officeDocument/2006/relationships" xmlns:p="http://schemas.openxmlformats.org/presentationml/2006/main">
  <p:tag name="AS_UNIQUEID" val="2474"/>
</p:tagLst>
</file>

<file path=ppt/tags/tag937.xml><?xml version="1.0" encoding="utf-8"?>
<p:tagLst xmlns:a="http://schemas.openxmlformats.org/drawingml/2006/main" xmlns:r="http://schemas.openxmlformats.org/officeDocument/2006/relationships" xmlns:p="http://schemas.openxmlformats.org/presentationml/2006/main">
  <p:tag name="AS_UNIQUEID" val="2475"/>
</p:tagLst>
</file>

<file path=ppt/tags/tag938.xml><?xml version="1.0" encoding="utf-8"?>
<p:tagLst xmlns:a="http://schemas.openxmlformats.org/drawingml/2006/main" xmlns:r="http://schemas.openxmlformats.org/officeDocument/2006/relationships" xmlns:p="http://schemas.openxmlformats.org/presentationml/2006/main">
  <p:tag name="AS_UNIQUEID" val="2472"/>
</p:tagLst>
</file>

<file path=ppt/tags/tag939.xml><?xml version="1.0" encoding="utf-8"?>
<p:tagLst xmlns:a="http://schemas.openxmlformats.org/drawingml/2006/main" xmlns:r="http://schemas.openxmlformats.org/officeDocument/2006/relationships" xmlns:p="http://schemas.openxmlformats.org/presentationml/2006/main">
  <p:tag name="AS_UNIQUEID" val="2473"/>
</p:tagLst>
</file>

<file path=ppt/tags/tag94.xml><?xml version="1.0" encoding="utf-8"?>
<p:tagLst xmlns:a="http://schemas.openxmlformats.org/drawingml/2006/main" xmlns:r="http://schemas.openxmlformats.org/officeDocument/2006/relationships" xmlns:p="http://schemas.openxmlformats.org/presentationml/2006/main">
  <p:tag name="AS_UNIQUEID" val="394"/>
</p:tagLst>
</file>

<file path=ppt/tags/tag940.xml><?xml version="1.0" encoding="utf-8"?>
<p:tagLst xmlns:a="http://schemas.openxmlformats.org/drawingml/2006/main" xmlns:r="http://schemas.openxmlformats.org/officeDocument/2006/relationships" xmlns:p="http://schemas.openxmlformats.org/presentationml/2006/main">
  <p:tag name="AS_UNIQUEID" val="2466"/>
</p:tagLst>
</file>

<file path=ppt/tags/tag941.xml><?xml version="1.0" encoding="utf-8"?>
<p:tagLst xmlns:a="http://schemas.openxmlformats.org/drawingml/2006/main" xmlns:r="http://schemas.openxmlformats.org/officeDocument/2006/relationships" xmlns:p="http://schemas.openxmlformats.org/presentationml/2006/main">
  <p:tag name="AS_UNIQUEID" val="2467"/>
</p:tagLst>
</file>

<file path=ppt/tags/tag942.xml><?xml version="1.0" encoding="utf-8"?>
<p:tagLst xmlns:a="http://schemas.openxmlformats.org/drawingml/2006/main" xmlns:r="http://schemas.openxmlformats.org/officeDocument/2006/relationships" xmlns:p="http://schemas.openxmlformats.org/presentationml/2006/main">
  <p:tag name="AS_UNIQUEID" val="2468"/>
</p:tagLst>
</file>

<file path=ppt/tags/tag943.xml><?xml version="1.0" encoding="utf-8"?>
<p:tagLst xmlns:a="http://schemas.openxmlformats.org/drawingml/2006/main" xmlns:r="http://schemas.openxmlformats.org/officeDocument/2006/relationships" xmlns:p="http://schemas.openxmlformats.org/presentationml/2006/main">
  <p:tag name="AS_UNIQUEID" val="2481"/>
</p:tagLst>
</file>

<file path=ppt/tags/tag944.xml><?xml version="1.0" encoding="utf-8"?>
<p:tagLst xmlns:a="http://schemas.openxmlformats.org/drawingml/2006/main" xmlns:r="http://schemas.openxmlformats.org/officeDocument/2006/relationships" xmlns:p="http://schemas.openxmlformats.org/presentationml/2006/main">
  <p:tag name="AS_UNIQUEID" val="2482"/>
</p:tagLst>
</file>

<file path=ppt/tags/tag945.xml><?xml version="1.0" encoding="utf-8"?>
<p:tagLst xmlns:a="http://schemas.openxmlformats.org/drawingml/2006/main" xmlns:r="http://schemas.openxmlformats.org/officeDocument/2006/relationships" xmlns:p="http://schemas.openxmlformats.org/presentationml/2006/main">
  <p:tag name="AS_UNIQUEID" val="2485"/>
</p:tagLst>
</file>

<file path=ppt/tags/tag946.xml><?xml version="1.0" encoding="utf-8"?>
<p:tagLst xmlns:a="http://schemas.openxmlformats.org/drawingml/2006/main" xmlns:r="http://schemas.openxmlformats.org/officeDocument/2006/relationships" xmlns:p="http://schemas.openxmlformats.org/presentationml/2006/main">
  <p:tag name="AS_UNIQUEID" val="2486"/>
</p:tagLst>
</file>

<file path=ppt/tags/tag947.xml><?xml version="1.0" encoding="utf-8"?>
<p:tagLst xmlns:a="http://schemas.openxmlformats.org/drawingml/2006/main" xmlns:r="http://schemas.openxmlformats.org/officeDocument/2006/relationships" xmlns:p="http://schemas.openxmlformats.org/presentationml/2006/main">
  <p:tag name="AS_UNIQUEID" val="2483"/>
</p:tagLst>
</file>

<file path=ppt/tags/tag948.xml><?xml version="1.0" encoding="utf-8"?>
<p:tagLst xmlns:a="http://schemas.openxmlformats.org/drawingml/2006/main" xmlns:r="http://schemas.openxmlformats.org/officeDocument/2006/relationships" xmlns:p="http://schemas.openxmlformats.org/presentationml/2006/main">
  <p:tag name="AS_UNIQUEID" val="2484"/>
</p:tagLst>
</file>

<file path=ppt/tags/tag949.xml><?xml version="1.0" encoding="utf-8"?>
<p:tagLst xmlns:a="http://schemas.openxmlformats.org/drawingml/2006/main" xmlns:r="http://schemas.openxmlformats.org/officeDocument/2006/relationships" xmlns:p="http://schemas.openxmlformats.org/presentationml/2006/main">
  <p:tag name="AS_UNIQUEID" val="2477"/>
</p:tagLst>
</file>

<file path=ppt/tags/tag95.xml><?xml version="1.0" encoding="utf-8"?>
<p:tagLst xmlns:a="http://schemas.openxmlformats.org/drawingml/2006/main" xmlns:r="http://schemas.openxmlformats.org/officeDocument/2006/relationships" xmlns:p="http://schemas.openxmlformats.org/presentationml/2006/main">
  <p:tag name="AS_UNIQUEID" val="395"/>
</p:tagLst>
</file>

<file path=ppt/tags/tag950.xml><?xml version="1.0" encoding="utf-8"?>
<p:tagLst xmlns:a="http://schemas.openxmlformats.org/drawingml/2006/main" xmlns:r="http://schemas.openxmlformats.org/officeDocument/2006/relationships" xmlns:p="http://schemas.openxmlformats.org/presentationml/2006/main">
  <p:tag name="AS_UNIQUEID" val="2478"/>
</p:tagLst>
</file>

<file path=ppt/tags/tag951.xml><?xml version="1.0" encoding="utf-8"?>
<p:tagLst xmlns:a="http://schemas.openxmlformats.org/drawingml/2006/main" xmlns:r="http://schemas.openxmlformats.org/officeDocument/2006/relationships" xmlns:p="http://schemas.openxmlformats.org/presentationml/2006/main">
  <p:tag name="AS_UNIQUEID" val="2479"/>
</p:tagLst>
</file>

<file path=ppt/tags/tag952.xml><?xml version="1.0" encoding="utf-8"?>
<p:tagLst xmlns:a="http://schemas.openxmlformats.org/drawingml/2006/main" xmlns:r="http://schemas.openxmlformats.org/officeDocument/2006/relationships" xmlns:p="http://schemas.openxmlformats.org/presentationml/2006/main">
  <p:tag name="AS_UNIQUEID" val="2492"/>
</p:tagLst>
</file>

<file path=ppt/tags/tag953.xml><?xml version="1.0" encoding="utf-8"?>
<p:tagLst xmlns:a="http://schemas.openxmlformats.org/drawingml/2006/main" xmlns:r="http://schemas.openxmlformats.org/officeDocument/2006/relationships" xmlns:p="http://schemas.openxmlformats.org/presentationml/2006/main">
  <p:tag name="AS_UNIQUEID" val="2493"/>
</p:tagLst>
</file>

<file path=ppt/tags/tag954.xml><?xml version="1.0" encoding="utf-8"?>
<p:tagLst xmlns:a="http://schemas.openxmlformats.org/drawingml/2006/main" xmlns:r="http://schemas.openxmlformats.org/officeDocument/2006/relationships" xmlns:p="http://schemas.openxmlformats.org/presentationml/2006/main">
  <p:tag name="AS_UNIQUEID" val="2496"/>
</p:tagLst>
</file>

<file path=ppt/tags/tag955.xml><?xml version="1.0" encoding="utf-8"?>
<p:tagLst xmlns:a="http://schemas.openxmlformats.org/drawingml/2006/main" xmlns:r="http://schemas.openxmlformats.org/officeDocument/2006/relationships" xmlns:p="http://schemas.openxmlformats.org/presentationml/2006/main">
  <p:tag name="AS_UNIQUEID" val="2497"/>
</p:tagLst>
</file>

<file path=ppt/tags/tag956.xml><?xml version="1.0" encoding="utf-8"?>
<p:tagLst xmlns:a="http://schemas.openxmlformats.org/drawingml/2006/main" xmlns:r="http://schemas.openxmlformats.org/officeDocument/2006/relationships" xmlns:p="http://schemas.openxmlformats.org/presentationml/2006/main">
  <p:tag name="AS_UNIQUEID" val="2494"/>
</p:tagLst>
</file>

<file path=ppt/tags/tag957.xml><?xml version="1.0" encoding="utf-8"?>
<p:tagLst xmlns:a="http://schemas.openxmlformats.org/drawingml/2006/main" xmlns:r="http://schemas.openxmlformats.org/officeDocument/2006/relationships" xmlns:p="http://schemas.openxmlformats.org/presentationml/2006/main">
  <p:tag name="AS_UNIQUEID" val="2495"/>
</p:tagLst>
</file>

<file path=ppt/tags/tag958.xml><?xml version="1.0" encoding="utf-8"?>
<p:tagLst xmlns:a="http://schemas.openxmlformats.org/drawingml/2006/main" xmlns:r="http://schemas.openxmlformats.org/officeDocument/2006/relationships" xmlns:p="http://schemas.openxmlformats.org/presentationml/2006/main">
  <p:tag name="AS_UNIQUEID" val="2488"/>
</p:tagLst>
</file>

<file path=ppt/tags/tag959.xml><?xml version="1.0" encoding="utf-8"?>
<p:tagLst xmlns:a="http://schemas.openxmlformats.org/drawingml/2006/main" xmlns:r="http://schemas.openxmlformats.org/officeDocument/2006/relationships" xmlns:p="http://schemas.openxmlformats.org/presentationml/2006/main">
  <p:tag name="AS_UNIQUEID" val="2489"/>
</p:tagLst>
</file>

<file path=ppt/tags/tag96.xml><?xml version="1.0" encoding="utf-8"?>
<p:tagLst xmlns:a="http://schemas.openxmlformats.org/drawingml/2006/main" xmlns:r="http://schemas.openxmlformats.org/officeDocument/2006/relationships" xmlns:p="http://schemas.openxmlformats.org/presentationml/2006/main">
  <p:tag name="AS_UNIQUEID" val="3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0.xml><?xml version="1.0" encoding="utf-8"?>
<p:tagLst xmlns:a="http://schemas.openxmlformats.org/drawingml/2006/main" xmlns:r="http://schemas.openxmlformats.org/officeDocument/2006/relationships" xmlns:p="http://schemas.openxmlformats.org/presentationml/2006/main">
  <p:tag name="AS_UNIQUEID" val="2490"/>
</p:tagLst>
</file>

<file path=ppt/tags/tag961.xml><?xml version="1.0" encoding="utf-8"?>
<p:tagLst xmlns:a="http://schemas.openxmlformats.org/drawingml/2006/main" xmlns:r="http://schemas.openxmlformats.org/officeDocument/2006/relationships" xmlns:p="http://schemas.openxmlformats.org/presentationml/2006/main">
  <p:tag name="AS_UNIQUEID" val="2503"/>
</p:tagLst>
</file>

<file path=ppt/tags/tag962.xml><?xml version="1.0" encoding="utf-8"?>
<p:tagLst xmlns:a="http://schemas.openxmlformats.org/drawingml/2006/main" xmlns:r="http://schemas.openxmlformats.org/officeDocument/2006/relationships" xmlns:p="http://schemas.openxmlformats.org/presentationml/2006/main">
  <p:tag name="AS_UNIQUEID" val="2504"/>
</p:tagLst>
</file>

<file path=ppt/tags/tag963.xml><?xml version="1.0" encoding="utf-8"?>
<p:tagLst xmlns:a="http://schemas.openxmlformats.org/drawingml/2006/main" xmlns:r="http://schemas.openxmlformats.org/officeDocument/2006/relationships" xmlns:p="http://schemas.openxmlformats.org/presentationml/2006/main">
  <p:tag name="AS_UNIQUEID" val="2507"/>
</p:tagLst>
</file>

<file path=ppt/tags/tag964.xml><?xml version="1.0" encoding="utf-8"?>
<p:tagLst xmlns:a="http://schemas.openxmlformats.org/drawingml/2006/main" xmlns:r="http://schemas.openxmlformats.org/officeDocument/2006/relationships" xmlns:p="http://schemas.openxmlformats.org/presentationml/2006/main">
  <p:tag name="AS_UNIQUEID" val="2508"/>
</p:tagLst>
</file>

<file path=ppt/tags/tag965.xml><?xml version="1.0" encoding="utf-8"?>
<p:tagLst xmlns:a="http://schemas.openxmlformats.org/drawingml/2006/main" xmlns:r="http://schemas.openxmlformats.org/officeDocument/2006/relationships" xmlns:p="http://schemas.openxmlformats.org/presentationml/2006/main">
  <p:tag name="AS_UNIQUEID" val="2505"/>
</p:tagLst>
</file>

<file path=ppt/tags/tag966.xml><?xml version="1.0" encoding="utf-8"?>
<p:tagLst xmlns:a="http://schemas.openxmlformats.org/drawingml/2006/main" xmlns:r="http://schemas.openxmlformats.org/officeDocument/2006/relationships" xmlns:p="http://schemas.openxmlformats.org/presentationml/2006/main">
  <p:tag name="AS_UNIQUEID" val="2506"/>
</p:tagLst>
</file>

<file path=ppt/tags/tag967.xml><?xml version="1.0" encoding="utf-8"?>
<p:tagLst xmlns:a="http://schemas.openxmlformats.org/drawingml/2006/main" xmlns:r="http://schemas.openxmlformats.org/officeDocument/2006/relationships" xmlns:p="http://schemas.openxmlformats.org/presentationml/2006/main">
  <p:tag name="AS_UNIQUEID" val="2499"/>
</p:tagLst>
</file>

<file path=ppt/tags/tag968.xml><?xml version="1.0" encoding="utf-8"?>
<p:tagLst xmlns:a="http://schemas.openxmlformats.org/drawingml/2006/main" xmlns:r="http://schemas.openxmlformats.org/officeDocument/2006/relationships" xmlns:p="http://schemas.openxmlformats.org/presentationml/2006/main">
  <p:tag name="AS_UNIQUEID" val="2500"/>
</p:tagLst>
</file>

<file path=ppt/tags/tag969.xml><?xml version="1.0" encoding="utf-8"?>
<p:tagLst xmlns:a="http://schemas.openxmlformats.org/drawingml/2006/main" xmlns:r="http://schemas.openxmlformats.org/officeDocument/2006/relationships" xmlns:p="http://schemas.openxmlformats.org/presentationml/2006/main">
  <p:tag name="AS_UNIQUEID" val="2501"/>
</p:tagLst>
</file>

<file path=ppt/tags/tag97.xml><?xml version="1.0" encoding="utf-8"?>
<p:tagLst xmlns:a="http://schemas.openxmlformats.org/drawingml/2006/main" xmlns:r="http://schemas.openxmlformats.org/officeDocument/2006/relationships" xmlns:p="http://schemas.openxmlformats.org/presentationml/2006/main">
  <p:tag name="AS_UNIQUEID" val="3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0.xml><?xml version="1.0" encoding="utf-8"?>
<p:tagLst xmlns:a="http://schemas.openxmlformats.org/drawingml/2006/main" xmlns:r="http://schemas.openxmlformats.org/officeDocument/2006/relationships" xmlns:p="http://schemas.openxmlformats.org/presentationml/2006/main">
  <p:tag name="AS_UNIQUEID" val="2514"/>
</p:tagLst>
</file>

<file path=ppt/tags/tag971.xml><?xml version="1.0" encoding="utf-8"?>
<p:tagLst xmlns:a="http://schemas.openxmlformats.org/drawingml/2006/main" xmlns:r="http://schemas.openxmlformats.org/officeDocument/2006/relationships" xmlns:p="http://schemas.openxmlformats.org/presentationml/2006/main">
  <p:tag name="AS_UNIQUEID" val="2515"/>
</p:tagLst>
</file>

<file path=ppt/tags/tag972.xml><?xml version="1.0" encoding="utf-8"?>
<p:tagLst xmlns:a="http://schemas.openxmlformats.org/drawingml/2006/main" xmlns:r="http://schemas.openxmlformats.org/officeDocument/2006/relationships" xmlns:p="http://schemas.openxmlformats.org/presentationml/2006/main">
  <p:tag name="AS_UNIQUEID" val="2518"/>
</p:tagLst>
</file>

<file path=ppt/tags/tag973.xml><?xml version="1.0" encoding="utf-8"?>
<p:tagLst xmlns:a="http://schemas.openxmlformats.org/drawingml/2006/main" xmlns:r="http://schemas.openxmlformats.org/officeDocument/2006/relationships" xmlns:p="http://schemas.openxmlformats.org/presentationml/2006/main">
  <p:tag name="AS_UNIQUEID" val="2519"/>
</p:tagLst>
</file>

<file path=ppt/tags/tag974.xml><?xml version="1.0" encoding="utf-8"?>
<p:tagLst xmlns:a="http://schemas.openxmlformats.org/drawingml/2006/main" xmlns:r="http://schemas.openxmlformats.org/officeDocument/2006/relationships" xmlns:p="http://schemas.openxmlformats.org/presentationml/2006/main">
  <p:tag name="AS_UNIQUEID" val="2516"/>
</p:tagLst>
</file>

<file path=ppt/tags/tag975.xml><?xml version="1.0" encoding="utf-8"?>
<p:tagLst xmlns:a="http://schemas.openxmlformats.org/drawingml/2006/main" xmlns:r="http://schemas.openxmlformats.org/officeDocument/2006/relationships" xmlns:p="http://schemas.openxmlformats.org/presentationml/2006/main">
  <p:tag name="AS_UNIQUEID" val="2517"/>
</p:tagLst>
</file>

<file path=ppt/tags/tag976.xml><?xml version="1.0" encoding="utf-8"?>
<p:tagLst xmlns:a="http://schemas.openxmlformats.org/drawingml/2006/main" xmlns:r="http://schemas.openxmlformats.org/officeDocument/2006/relationships" xmlns:p="http://schemas.openxmlformats.org/presentationml/2006/main">
  <p:tag name="AS_UNIQUEID" val="2510"/>
</p:tagLst>
</file>

<file path=ppt/tags/tag977.xml><?xml version="1.0" encoding="utf-8"?>
<p:tagLst xmlns:a="http://schemas.openxmlformats.org/drawingml/2006/main" xmlns:r="http://schemas.openxmlformats.org/officeDocument/2006/relationships" xmlns:p="http://schemas.openxmlformats.org/presentationml/2006/main">
  <p:tag name="AS_UNIQUEID" val="2511"/>
</p:tagLst>
</file>

<file path=ppt/tags/tag978.xml><?xml version="1.0" encoding="utf-8"?>
<p:tagLst xmlns:a="http://schemas.openxmlformats.org/drawingml/2006/main" xmlns:r="http://schemas.openxmlformats.org/officeDocument/2006/relationships" xmlns:p="http://schemas.openxmlformats.org/presentationml/2006/main">
  <p:tag name="AS_UNIQUEID" val="2512"/>
</p:tagLst>
</file>

<file path=ppt/tags/tag979.xml><?xml version="1.0" encoding="utf-8"?>
<p:tagLst xmlns:a="http://schemas.openxmlformats.org/drawingml/2006/main" xmlns:r="http://schemas.openxmlformats.org/officeDocument/2006/relationships" xmlns:p="http://schemas.openxmlformats.org/presentationml/2006/main">
  <p:tag name="AS_UNIQUEID" val="2525"/>
</p:tagLst>
</file>

<file path=ppt/tags/tag98.xml><?xml version="1.0" encoding="utf-8"?>
<p:tagLst xmlns:a="http://schemas.openxmlformats.org/drawingml/2006/main" xmlns:r="http://schemas.openxmlformats.org/officeDocument/2006/relationships" xmlns:p="http://schemas.openxmlformats.org/presentationml/2006/main">
  <p:tag name="AS_UNIQUEID" val="39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0.xml><?xml version="1.0" encoding="utf-8"?>
<p:tagLst xmlns:a="http://schemas.openxmlformats.org/drawingml/2006/main" xmlns:r="http://schemas.openxmlformats.org/officeDocument/2006/relationships" xmlns:p="http://schemas.openxmlformats.org/presentationml/2006/main">
  <p:tag name="AS_UNIQUEID" val="2526"/>
</p:tagLst>
</file>

<file path=ppt/tags/tag981.xml><?xml version="1.0" encoding="utf-8"?>
<p:tagLst xmlns:a="http://schemas.openxmlformats.org/drawingml/2006/main" xmlns:r="http://schemas.openxmlformats.org/officeDocument/2006/relationships" xmlns:p="http://schemas.openxmlformats.org/presentationml/2006/main">
  <p:tag name="AS_UNIQUEID" val="2529"/>
</p:tagLst>
</file>

<file path=ppt/tags/tag982.xml><?xml version="1.0" encoding="utf-8"?>
<p:tagLst xmlns:a="http://schemas.openxmlformats.org/drawingml/2006/main" xmlns:r="http://schemas.openxmlformats.org/officeDocument/2006/relationships" xmlns:p="http://schemas.openxmlformats.org/presentationml/2006/main">
  <p:tag name="AS_UNIQUEID" val="2530"/>
</p:tagLst>
</file>

<file path=ppt/tags/tag983.xml><?xml version="1.0" encoding="utf-8"?>
<p:tagLst xmlns:a="http://schemas.openxmlformats.org/drawingml/2006/main" xmlns:r="http://schemas.openxmlformats.org/officeDocument/2006/relationships" xmlns:p="http://schemas.openxmlformats.org/presentationml/2006/main">
  <p:tag name="AS_UNIQUEID" val="2527"/>
</p:tagLst>
</file>

<file path=ppt/tags/tag984.xml><?xml version="1.0" encoding="utf-8"?>
<p:tagLst xmlns:a="http://schemas.openxmlformats.org/drawingml/2006/main" xmlns:r="http://schemas.openxmlformats.org/officeDocument/2006/relationships" xmlns:p="http://schemas.openxmlformats.org/presentationml/2006/main">
  <p:tag name="AS_UNIQUEID" val="2528"/>
</p:tagLst>
</file>

<file path=ppt/tags/tag985.xml><?xml version="1.0" encoding="utf-8"?>
<p:tagLst xmlns:a="http://schemas.openxmlformats.org/drawingml/2006/main" xmlns:r="http://schemas.openxmlformats.org/officeDocument/2006/relationships" xmlns:p="http://schemas.openxmlformats.org/presentationml/2006/main">
  <p:tag name="AS_UNIQUEID" val="2521"/>
</p:tagLst>
</file>

<file path=ppt/tags/tag986.xml><?xml version="1.0" encoding="utf-8"?>
<p:tagLst xmlns:a="http://schemas.openxmlformats.org/drawingml/2006/main" xmlns:r="http://schemas.openxmlformats.org/officeDocument/2006/relationships" xmlns:p="http://schemas.openxmlformats.org/presentationml/2006/main">
  <p:tag name="AS_UNIQUEID" val="2522"/>
</p:tagLst>
</file>

<file path=ppt/tags/tag987.xml><?xml version="1.0" encoding="utf-8"?>
<p:tagLst xmlns:a="http://schemas.openxmlformats.org/drawingml/2006/main" xmlns:r="http://schemas.openxmlformats.org/officeDocument/2006/relationships" xmlns:p="http://schemas.openxmlformats.org/presentationml/2006/main">
  <p:tag name="AS_UNIQUEID" val="2523"/>
</p:tagLst>
</file>

<file path=ppt/tags/tag988.xml><?xml version="1.0" encoding="utf-8"?>
<p:tagLst xmlns:a="http://schemas.openxmlformats.org/drawingml/2006/main" xmlns:r="http://schemas.openxmlformats.org/officeDocument/2006/relationships" xmlns:p="http://schemas.openxmlformats.org/presentationml/2006/main">
  <p:tag name="AS_UNIQUEID" val="2536"/>
</p:tagLst>
</file>

<file path=ppt/tags/tag989.xml><?xml version="1.0" encoding="utf-8"?>
<p:tagLst xmlns:a="http://schemas.openxmlformats.org/drawingml/2006/main" xmlns:r="http://schemas.openxmlformats.org/officeDocument/2006/relationships" xmlns:p="http://schemas.openxmlformats.org/presentationml/2006/main">
  <p:tag name="AS_UNIQUEID" val="2537"/>
</p:tagLst>
</file>

<file path=ppt/tags/tag99.xml><?xml version="1.0" encoding="utf-8"?>
<p:tagLst xmlns:a="http://schemas.openxmlformats.org/drawingml/2006/main" xmlns:r="http://schemas.openxmlformats.org/officeDocument/2006/relationships" xmlns:p="http://schemas.openxmlformats.org/presentationml/2006/main">
  <p:tag name="AS_UNIQUEID" val="400"/>
</p:tagLst>
</file>

<file path=ppt/tags/tag990.xml><?xml version="1.0" encoding="utf-8"?>
<p:tagLst xmlns:a="http://schemas.openxmlformats.org/drawingml/2006/main" xmlns:r="http://schemas.openxmlformats.org/officeDocument/2006/relationships" xmlns:p="http://schemas.openxmlformats.org/presentationml/2006/main">
  <p:tag name="AS_UNIQUEID" val="2540"/>
</p:tagLst>
</file>

<file path=ppt/tags/tag991.xml><?xml version="1.0" encoding="utf-8"?>
<p:tagLst xmlns:a="http://schemas.openxmlformats.org/drawingml/2006/main" xmlns:r="http://schemas.openxmlformats.org/officeDocument/2006/relationships" xmlns:p="http://schemas.openxmlformats.org/presentationml/2006/main">
  <p:tag name="AS_UNIQUEID" val="2541"/>
</p:tagLst>
</file>

<file path=ppt/tags/tag992.xml><?xml version="1.0" encoding="utf-8"?>
<p:tagLst xmlns:a="http://schemas.openxmlformats.org/drawingml/2006/main" xmlns:r="http://schemas.openxmlformats.org/officeDocument/2006/relationships" xmlns:p="http://schemas.openxmlformats.org/presentationml/2006/main">
  <p:tag name="AS_UNIQUEID" val="2538"/>
</p:tagLst>
</file>

<file path=ppt/tags/tag993.xml><?xml version="1.0" encoding="utf-8"?>
<p:tagLst xmlns:a="http://schemas.openxmlformats.org/drawingml/2006/main" xmlns:r="http://schemas.openxmlformats.org/officeDocument/2006/relationships" xmlns:p="http://schemas.openxmlformats.org/presentationml/2006/main">
  <p:tag name="AS_UNIQUEID" val="2539"/>
</p:tagLst>
</file>

<file path=ppt/tags/tag994.xml><?xml version="1.0" encoding="utf-8"?>
<p:tagLst xmlns:a="http://schemas.openxmlformats.org/drawingml/2006/main" xmlns:r="http://schemas.openxmlformats.org/officeDocument/2006/relationships" xmlns:p="http://schemas.openxmlformats.org/presentationml/2006/main">
  <p:tag name="AS_UNIQUEID" val="2532"/>
</p:tagLst>
</file>

<file path=ppt/tags/tag995.xml><?xml version="1.0" encoding="utf-8"?>
<p:tagLst xmlns:a="http://schemas.openxmlformats.org/drawingml/2006/main" xmlns:r="http://schemas.openxmlformats.org/officeDocument/2006/relationships" xmlns:p="http://schemas.openxmlformats.org/presentationml/2006/main">
  <p:tag name="AS_UNIQUEID" val="2533"/>
</p:tagLst>
</file>

<file path=ppt/tags/tag996.xml><?xml version="1.0" encoding="utf-8"?>
<p:tagLst xmlns:a="http://schemas.openxmlformats.org/drawingml/2006/main" xmlns:r="http://schemas.openxmlformats.org/officeDocument/2006/relationships" xmlns:p="http://schemas.openxmlformats.org/presentationml/2006/main">
  <p:tag name="AS_UNIQUEID" val="2534"/>
</p:tagLst>
</file>

<file path=ppt/tags/tag997.xml><?xml version="1.0" encoding="utf-8"?>
<p:tagLst xmlns:a="http://schemas.openxmlformats.org/drawingml/2006/main" xmlns:r="http://schemas.openxmlformats.org/officeDocument/2006/relationships" xmlns:p="http://schemas.openxmlformats.org/presentationml/2006/main">
  <p:tag name="AS_UNIQUEID" val="2547"/>
</p:tagLst>
</file>

<file path=ppt/tags/tag998.xml><?xml version="1.0" encoding="utf-8"?>
<p:tagLst xmlns:a="http://schemas.openxmlformats.org/drawingml/2006/main" xmlns:r="http://schemas.openxmlformats.org/officeDocument/2006/relationships" xmlns:p="http://schemas.openxmlformats.org/presentationml/2006/main">
  <p:tag name="AS_UNIQUEID" val="2548"/>
</p:tagLst>
</file>

<file path=ppt/tags/tag999.xml><?xml version="1.0" encoding="utf-8"?>
<p:tagLst xmlns:a="http://schemas.openxmlformats.org/drawingml/2006/main" xmlns:r="http://schemas.openxmlformats.org/officeDocument/2006/relationships" xmlns:p="http://schemas.openxmlformats.org/presentationml/2006/main">
  <p:tag name="AS_UNIQUEID" val="255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8514</Words>
  <Application>Microsoft Office PowerPoint</Application>
  <PresentationFormat>自定义</PresentationFormat>
  <Paragraphs>1055</Paragraphs>
  <Slides>186</Slides>
  <Notes>186</Notes>
  <HiddenSlides>0</HiddenSlides>
  <MMClips>0</MMClips>
  <ScaleCrop>false</ScaleCrop>
  <HeadingPairs>
    <vt:vector size="4" baseType="variant">
      <vt:variant>
        <vt:lpstr>主题</vt:lpstr>
      </vt:variant>
      <vt:variant>
        <vt:i4>2</vt:i4>
      </vt:variant>
      <vt:variant>
        <vt:lpstr>幻灯片标题</vt:lpstr>
      </vt:variant>
      <vt:variant>
        <vt:i4>186</vt:i4>
      </vt:variant>
    </vt:vector>
  </HeadingPairs>
  <TitlesOfParts>
    <vt:vector size="188" baseType="lpstr">
      <vt:lpstr>自定义设计方案</vt:lpstr>
      <vt:lpstr>1_自定义设计方案</vt:lpstr>
      <vt:lpstr>PowerPoint 演示文稿</vt:lpstr>
      <vt:lpstr>单元整体结构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3</cp:revision>
  <cp:lastPrinted>2020-11-30T17:46:15Z</cp:lastPrinted>
  <dcterms:created xsi:type="dcterms:W3CDTF">2020-11-30T17:46:15Z</dcterms:created>
  <dcterms:modified xsi:type="dcterms:W3CDTF">2021-07-08T00:47:37Z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