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60" r:id="rId9"/>
    <p:sldId id="275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4CE9B-B1C6-4ED8-93F6-4C50627A857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B4940-121D-47AB-82A0-739E60CBB2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40" r:id="rId21"/>
    <p:sldLayoutId id="2147483841" r:id="rId22"/>
    <p:sldLayoutId id="2147483844" r:id="rId23"/>
    <p:sldLayoutId id="2147483847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3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12880270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8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0316"/>
            <a:ext cx="8128000" cy="3351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咫尺的天南地北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霎时间月缺花飞。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眼下近在咫尺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即刻就各分南北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悲痛分离。起笔便点明所写的内容是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饯别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。从时空的角度极写离别瞬间的悲哀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空灵洒脱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以虚带实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奠定了全曲的情感基调。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轻裁虾万须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巧织珠千串。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这两句以轻裁和巧织来比喻朱帘秀的光彩照人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并突出了她歌喉的珠圆玉润。古人常以成串珠玉喻音乐和歌声。所以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这两句破题咏帘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又暗寓对朱帘秀姿容和嗓音的赞美。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2034484"/>
              </p:ext>
            </p:extLst>
          </p:nvPr>
        </p:nvGraphicFramePr>
        <p:xfrm>
          <a:off x="508000" y="2748583"/>
          <a:ext cx="8128000" cy="1614834"/>
        </p:xfrm>
        <a:graphic>
          <a:graphicData uri="http://schemas.openxmlformats.org/presentationml/2006/ole">
            <p:oleObj spid="_x0000_s2052" name="文档" r:id="rId3" imgW="3836183" imgH="761264" progId="Word.Document.12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4978154"/>
              </p:ext>
            </p:extLst>
          </p:nvPr>
        </p:nvGraphicFramePr>
        <p:xfrm>
          <a:off x="508000" y="3224623"/>
          <a:ext cx="8128000" cy="662754"/>
        </p:xfrm>
        <a:graphic>
          <a:graphicData uri="http://schemas.openxmlformats.org/presentationml/2006/ole">
            <p:oleObj spid="_x0000_s3076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6385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关汉卿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1225—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1300),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号已斋叟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一作已斋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又作一斋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今北京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一说祁州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今河北安国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元代杰出的戏曲家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元曲四大家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之一。他的散曲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内容相当丰富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有写离愁别恨的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有写自我人生的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有写山川美景的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有写男女恋情的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在元前期散曲创作中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他的散曲不管是艺术风格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还是思想境界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都是最引人注目的。可以说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关汉卿的散曲是元代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本色派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散曲的一面旗帜。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1195297"/>
              </p:ext>
            </p:extLst>
          </p:nvPr>
        </p:nvGraphicFramePr>
        <p:xfrm>
          <a:off x="508000" y="1633277"/>
          <a:ext cx="8128000" cy="2371787"/>
        </p:xfrm>
        <a:graphic>
          <a:graphicData uri="http://schemas.openxmlformats.org/presentationml/2006/ole">
            <p:oleObj spid="_x0000_s4100" name="文档" r:id="rId5" imgW="3836183" imgH="11187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3132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《【双调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沉醉东风】》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元朝统治者对中原文化采取仇视与排斥的态度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汉儒生一度被杀或沦为奴。后虽有变化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但汉儒生也几乎无路可走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为了生活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更多的是踏入勾栏瓦舍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书会才人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。元代文人处在中国历史上最落魄的时期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他们无论从精神面貌上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还是社会地位上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都无法与意气飞扬的唐士子和峨冠博带的宋文人相比。他们大都有才华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对社会有真实的感受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进一步了解了人民的思想情感和理想。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《【南吕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一枝花】赠朱帘秀》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关汉卿作为著名的杂剧作家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他与著名女演员朱帘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秀交往较多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关系密切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情谊深厚。朱帘秀作为当时的著名演员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嫁给了一个道士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名花有主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形格势禁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关汉卿对她的境遇备表关怀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但又不可能明白表示对她的怀念与爱惜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只好托物言志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写成此曲以赠朱帘秀。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36710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508000" y="1909588"/>
                <a:ext cx="8128000" cy="329282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咫尺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zhǐ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霎时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shà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痛煞煞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shà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xiān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雕栊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lóng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奇擎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qíng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着急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𝑧h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á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𝑜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着数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𝑧h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ā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𝑜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着落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𝑧h𝑢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ó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909588"/>
                <a:ext cx="8128000" cy="329282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396302" y="2442660"/>
            <a:ext cx="30272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7668" y="2442660"/>
            <a:ext cx="41027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15121" y="2852936"/>
            <a:ext cx="38822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47183" y="2852936"/>
            <a:ext cx="43745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4080" y="3296766"/>
            <a:ext cx="451615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80832" y="3278510"/>
            <a:ext cx="451615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89299" y="4131502"/>
            <a:ext cx="49886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89299" y="4474308"/>
            <a:ext cx="49886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89299" y="4803740"/>
            <a:ext cx="49886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650"/>
            <a:ext cx="8128000" cy="4618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写汉字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jiàn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jiàn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zhàn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丽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yǐ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岖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玲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lóng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雕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lóng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lǒng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咫尺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比喻距离很近。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将息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调养。本课为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出落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显现。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可怜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可爱。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5918" y="1755238"/>
            <a:ext cx="229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83158" y="1777956"/>
            <a:ext cx="229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64840" y="2192563"/>
            <a:ext cx="229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8274" y="2181677"/>
            <a:ext cx="229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0764" y="2632338"/>
            <a:ext cx="229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15381" y="2596284"/>
            <a:ext cx="229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07917" y="3014961"/>
            <a:ext cx="229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92962" y="3014961"/>
            <a:ext cx="229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00480" y="3427364"/>
            <a:ext cx="22931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4364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9320"/>
            <a:ext cx="8128000" cy="5013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《【双调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沉醉东风】》与一般送别抒情的作品相比有哪些特色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从内容看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这首散曲虽然跟一般送别抒情的散曲一样出现依依不舍的送别情境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抒情主人公有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痛煞煞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的表现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以及对友人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保重将息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的叮咛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但没有一般送别抒情曲那种卿卿我我、缠绵悱恻的悲伤和压抑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好去者望前程万里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的积极之语激励对方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从而体现出一种昂扬向上、充满自信的送别情调。这既是此曲的独特之处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也是此曲跟一般抒情诗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含抒情曲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的主要区别。从表现手法看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此曲主要用行为描写和心理描写来表现主题。一般送别抒情曲多采用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借景抒情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的写法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即通过典型的景物描写抒发送别时的悲伤情感。本曲没有常见的景物描写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前两句中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天南地北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月缺花飞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写出了主人公送别时的强烈感受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后三句用对比手法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痛煞煞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中表达昂扬有力的叮咛祝愿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中间两句直接写抒情主人公送别时的动态和神态。总之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这首散曲通过描写主人公送别时的心理感受和细节动作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刻画出一个在送别的悲痛中给对方以鼓舞和力量的艺术形象。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3042" y="1499933"/>
            <a:ext cx="8347429" cy="4666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497377"/>
            <a:ext cx="8128000" cy="21172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《【南吕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一枝花】赠朱帘秀》意在赞美朱帘秀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表达出伟大的戏曲作家对一位天才女演员的关怀与爱惜。可是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作者为什么不直道其名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不直道其名的原因有二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首先是为赞美朱帘秀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提供更自由开阔的艺术创作空间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名花有主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形格势禁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关汉卿不可能明白表示对她的怀念与爱惜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只好托物喻人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语意双关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通过对珠帘的吟咏来曲折寄意。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698" y="3429000"/>
            <a:ext cx="8331766" cy="1382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63289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930</Words>
  <Application>Microsoft Office PowerPoint</Application>
  <PresentationFormat>全屏显示(4:3)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15</cp:revision>
  <dcterms:created xsi:type="dcterms:W3CDTF">2014-12-27T00:55:35Z</dcterms:created>
  <dcterms:modified xsi:type="dcterms:W3CDTF">2016-09-16T14:28:28Z</dcterms:modified>
</cp:coreProperties>
</file>