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5"/>
  </p:notesMasterIdLst>
  <p:sldIdLst>
    <p:sldId id="961" r:id="rId3"/>
    <p:sldId id="962" r:id="rId4"/>
    <p:sldId id="963" r:id="rId5"/>
    <p:sldId id="463" r:id="rId6"/>
    <p:sldId id="464" r:id="rId7"/>
    <p:sldId id="465" r:id="rId8"/>
    <p:sldId id="466" r:id="rId9"/>
    <p:sldId id="968" r:id="rId10"/>
    <p:sldId id="969" r:id="rId11"/>
    <p:sldId id="970" r:id="rId12"/>
    <p:sldId id="467" r:id="rId13"/>
    <p:sldId id="470" r:id="rId14"/>
    <p:sldId id="471" r:id="rId15"/>
    <p:sldId id="472" r:id="rId16"/>
    <p:sldId id="971" r:id="rId17"/>
    <p:sldId id="972" r:id="rId18"/>
    <p:sldId id="473" r:id="rId19"/>
    <p:sldId id="475" r:id="rId20"/>
    <p:sldId id="476" r:id="rId21"/>
    <p:sldId id="477" r:id="rId22"/>
    <p:sldId id="478" r:id="rId23"/>
    <p:sldId id="479" r:id="rId24"/>
    <p:sldId id="480" r:id="rId25"/>
    <p:sldId id="974" r:id="rId26"/>
    <p:sldId id="973" r:id="rId27"/>
    <p:sldId id="483" r:id="rId28"/>
    <p:sldId id="978" r:id="rId29"/>
    <p:sldId id="484" r:id="rId30"/>
    <p:sldId id="976" r:id="rId31"/>
    <p:sldId id="977" r:id="rId32"/>
    <p:sldId id="975" r:id="rId33"/>
    <p:sldId id="485" r:id="rId34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84" y="-41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2021-6-24</a:t>
            </a:fld>
            <a:endParaRPr lang="zh-CN" altLang="en-US" strike="noStrike" noProof="1"/>
          </a:p>
        </p:txBody>
      </p:sp>
      <p:sp>
        <p:nvSpPr>
          <p:cNvPr id="8397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397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5645408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601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7BD607-C179-4320-87F6-658CEFFA6C1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89090" name="备注占位符 2"/>
          <p:cNvSpPr>
            <a:spLocks noGrp="1"/>
          </p:cNvSpPr>
          <p:nvPr>
            <p:ph type="body" idx="6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EEDD448-4342-401A-B163-5034DC72AA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87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60400" y="4762500"/>
            <a:ext cx="2024063" cy="238125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2021-6-24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688" y="4762500"/>
            <a:ext cx="2968625" cy="238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2500"/>
            <a:ext cx="2025650" cy="238125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79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 fontAlgn="base"/>
            <a:r>
              <a:rPr lang="zh-CN" altLang="en-US" sz="11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668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6"/>
          <p:cNvSpPr>
            <a:spLocks noGrp="1"/>
          </p:cNvSpPr>
          <p:nvPr>
            <p:ph type="body" idx="1"/>
          </p:nvPr>
        </p:nvSpPr>
        <p:spPr>
          <a:xfrm>
            <a:off x="328613" y="1200150"/>
            <a:ext cx="8535987" cy="3663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14630"/>
            <a:r>
              <a:rPr lang="zh-CN" altLang="en-US"/>
              <a:t>第二级</a:t>
            </a:r>
          </a:p>
          <a:p>
            <a:pPr lvl="2" indent="-171450"/>
            <a:r>
              <a:rPr lang="zh-CN" altLang="en-US"/>
              <a:t>第三级</a:t>
            </a:r>
          </a:p>
          <a:p>
            <a:pPr lvl="3" indent="-171450"/>
            <a:r>
              <a:rPr lang="zh-CN" altLang="en-US"/>
              <a:t>第四级</a:t>
            </a:r>
          </a:p>
          <a:p>
            <a:pPr lvl="4" indent="-171450"/>
            <a:r>
              <a:rPr lang="zh-CN" altLang="en-US"/>
              <a:t>第五级</a:t>
            </a:r>
          </a:p>
        </p:txBody>
      </p:sp>
      <p:grpSp>
        <p:nvGrpSpPr>
          <p:cNvPr id="1029" name="组合 344"/>
          <p:cNvGrpSpPr/>
          <p:nvPr userDrawn="1"/>
        </p:nvGrpSpPr>
        <p:grpSpPr>
          <a:xfrm>
            <a:off x="8350250" y="4275138"/>
            <a:ext cx="592138" cy="677862"/>
            <a:chOff x="6850996" y="1919824"/>
            <a:chExt cx="5009310" cy="4670508"/>
          </a:xfrm>
        </p:grpSpPr>
        <p:pic>
          <p:nvPicPr>
            <p:cNvPr id="1030" name="图片 345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232351" y="1919824"/>
              <a:ext cx="3977118" cy="45951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1" name="图片 346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6850996" y="4988068"/>
              <a:ext cx="5009310" cy="16022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32" name="组合 237"/>
          <p:cNvGrpSpPr/>
          <p:nvPr userDrawn="1"/>
        </p:nvGrpSpPr>
        <p:grpSpPr>
          <a:xfrm>
            <a:off x="284163" y="311150"/>
            <a:ext cx="701675" cy="577850"/>
            <a:chOff x="6510338" y="3652839"/>
            <a:chExt cx="1219200" cy="1289050"/>
          </a:xfrm>
        </p:grpSpPr>
        <p:sp>
          <p:nvSpPr>
            <p:cNvPr id="1033" name="Freeform 2126"/>
            <p:cNvSpPr/>
            <p:nvPr/>
          </p:nvSpPr>
          <p:spPr>
            <a:xfrm>
              <a:off x="6880225" y="4108451"/>
              <a:ext cx="47625" cy="33338"/>
            </a:xfrm>
            <a:custGeom>
              <a:avLst/>
              <a:gdLst/>
              <a:ahLst/>
              <a:cxnLst>
                <a:cxn ang="0">
                  <a:pos x="10583" y="33338"/>
                </a:cxn>
                <a:cxn ang="0">
                  <a:pos x="47625" y="1754"/>
                </a:cxn>
                <a:cxn ang="0">
                  <a:pos x="37041" y="3509"/>
                </a:cxn>
                <a:cxn ang="0">
                  <a:pos x="7055" y="31583"/>
                </a:cxn>
                <a:cxn ang="0">
                  <a:pos x="10583" y="33338"/>
                </a:cxn>
              </a:cxnLst>
              <a:rect l="l" t="t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Freeform 2127"/>
            <p:cNvSpPr/>
            <p:nvPr/>
          </p:nvSpPr>
          <p:spPr>
            <a:xfrm>
              <a:off x="6931025" y="4044951"/>
              <a:ext cx="11113" cy="9525"/>
            </a:xfrm>
            <a:custGeom>
              <a:avLst/>
              <a:gdLst/>
              <a:ahLst/>
              <a:cxnLst>
                <a:cxn ang="0">
                  <a:pos x="4762" y="9525"/>
                </a:cxn>
                <a:cxn ang="0">
                  <a:pos x="9525" y="7937"/>
                </a:cxn>
                <a:cxn ang="0">
                  <a:pos x="9525" y="4762"/>
                </a:cxn>
                <a:cxn ang="0">
                  <a:pos x="7937" y="3175"/>
                </a:cxn>
                <a:cxn ang="0">
                  <a:pos x="0" y="4762"/>
                </a:cxn>
                <a:cxn ang="0">
                  <a:pos x="4762" y="9525"/>
                </a:cxn>
              </a:cxnLst>
              <a:rect l="l" t="t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Freeform 2128"/>
            <p:cNvSpPr>
              <a:spLocks noEditPoints="1"/>
            </p:cNvSpPr>
            <p:nvPr/>
          </p:nvSpPr>
          <p:spPr>
            <a:xfrm>
              <a:off x="7034213" y="3652839"/>
              <a:ext cx="539750" cy="546100"/>
            </a:xfrm>
            <a:custGeom>
              <a:avLst/>
              <a:gdLst/>
              <a:ahLst/>
              <a:cxnLst>
                <a:cxn ang="0">
                  <a:pos x="39917" y="344996"/>
                </a:cxn>
                <a:cxn ang="0">
                  <a:pos x="67685" y="312057"/>
                </a:cxn>
                <a:cxn ang="0">
                  <a:pos x="152726" y="199369"/>
                </a:cxn>
                <a:cxn ang="0">
                  <a:pos x="150991" y="223640"/>
                </a:cxn>
                <a:cxn ang="0">
                  <a:pos x="10413" y="542632"/>
                </a:cxn>
                <a:cxn ang="0">
                  <a:pos x="194379" y="176832"/>
                </a:cxn>
                <a:cxn ang="0">
                  <a:pos x="263800" y="116154"/>
                </a:cxn>
                <a:cxn ang="0">
                  <a:pos x="246445" y="133491"/>
                </a:cxn>
                <a:cxn ang="0">
                  <a:pos x="242974" y="147360"/>
                </a:cxn>
                <a:cxn ang="0">
                  <a:pos x="121487" y="362333"/>
                </a:cxn>
                <a:cxn ang="0">
                  <a:pos x="289833" y="100551"/>
                </a:cxn>
                <a:cxn ang="0">
                  <a:pos x="277684" y="152561"/>
                </a:cxn>
                <a:cxn ang="0">
                  <a:pos x="211734" y="336328"/>
                </a:cxn>
                <a:cxn ang="0">
                  <a:pos x="333221" y="78014"/>
                </a:cxn>
                <a:cxn ang="0">
                  <a:pos x="308924" y="138692"/>
                </a:cxn>
                <a:cxn ang="0">
                  <a:pos x="364461" y="78014"/>
                </a:cxn>
                <a:cxn ang="0">
                  <a:pos x="374874" y="83215"/>
                </a:cxn>
                <a:cxn ang="0">
                  <a:pos x="393965" y="55476"/>
                </a:cxn>
                <a:cxn ang="0">
                  <a:pos x="308924" y="223640"/>
                </a:cxn>
                <a:cxn ang="0">
                  <a:pos x="385287" y="102285"/>
                </a:cxn>
                <a:cxn ang="0">
                  <a:pos x="407849" y="62411"/>
                </a:cxn>
                <a:cxn ang="0">
                  <a:pos x="378345" y="156028"/>
                </a:cxn>
                <a:cxn ang="0">
                  <a:pos x="421733" y="57210"/>
                </a:cxn>
                <a:cxn ang="0">
                  <a:pos x="452973" y="52009"/>
                </a:cxn>
                <a:cxn ang="0">
                  <a:pos x="466857" y="57210"/>
                </a:cxn>
                <a:cxn ang="0">
                  <a:pos x="482477" y="64145"/>
                </a:cxn>
                <a:cxn ang="0">
                  <a:pos x="494626" y="78014"/>
                </a:cxn>
                <a:cxn ang="0">
                  <a:pos x="487684" y="60677"/>
                </a:cxn>
                <a:cxn ang="0">
                  <a:pos x="468593" y="50275"/>
                </a:cxn>
                <a:cxn ang="0">
                  <a:pos x="454709" y="43341"/>
                </a:cxn>
                <a:cxn ang="0">
                  <a:pos x="527601" y="24271"/>
                </a:cxn>
                <a:cxn ang="0">
                  <a:pos x="288098" y="91883"/>
                </a:cxn>
                <a:cxn ang="0">
                  <a:pos x="246445" y="119621"/>
                </a:cxn>
                <a:cxn ang="0">
                  <a:pos x="223883" y="133491"/>
                </a:cxn>
                <a:cxn ang="0">
                  <a:pos x="164875" y="178566"/>
                </a:cxn>
                <a:cxn ang="0">
                  <a:pos x="145784" y="194168"/>
                </a:cxn>
                <a:cxn ang="0">
                  <a:pos x="128429" y="209771"/>
                </a:cxn>
                <a:cxn ang="0">
                  <a:pos x="104131" y="232309"/>
                </a:cxn>
                <a:cxn ang="0">
                  <a:pos x="414791" y="41607"/>
                </a:cxn>
                <a:cxn ang="0">
                  <a:pos x="414791" y="38140"/>
                </a:cxn>
                <a:cxn ang="0">
                  <a:pos x="414791" y="41607"/>
                </a:cxn>
                <a:cxn ang="0">
                  <a:pos x="399172" y="43341"/>
                </a:cxn>
                <a:cxn ang="0">
                  <a:pos x="423469" y="45074"/>
                </a:cxn>
                <a:cxn ang="0">
                  <a:pos x="423469" y="45074"/>
                </a:cxn>
                <a:cxn ang="0">
                  <a:pos x="378345" y="52009"/>
                </a:cxn>
                <a:cxn ang="0">
                  <a:pos x="383552" y="50275"/>
                </a:cxn>
                <a:cxn ang="0">
                  <a:pos x="79834" y="272183"/>
                </a:cxn>
              </a:cxnLst>
              <a:rect l="l" t="t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Freeform 2129"/>
            <p:cNvSpPr/>
            <p:nvPr/>
          </p:nvSpPr>
          <p:spPr>
            <a:xfrm>
              <a:off x="6724650" y="4249739"/>
              <a:ext cx="61913" cy="320675"/>
            </a:xfrm>
            <a:custGeom>
              <a:avLst/>
              <a:gdLst/>
              <a:ahLst/>
              <a:cxnLst>
                <a:cxn ang="0">
                  <a:pos x="10318" y="315474"/>
                </a:cxn>
                <a:cxn ang="0">
                  <a:pos x="24077" y="178537"/>
                </a:cxn>
                <a:cxn ang="0">
                  <a:pos x="29236" y="154270"/>
                </a:cxn>
                <a:cxn ang="0">
                  <a:pos x="25797" y="282540"/>
                </a:cxn>
                <a:cxn ang="0">
                  <a:pos x="34396" y="280807"/>
                </a:cxn>
                <a:cxn ang="0">
                  <a:pos x="41275" y="143870"/>
                </a:cxn>
                <a:cxn ang="0">
                  <a:pos x="53313" y="3466"/>
                </a:cxn>
                <a:cxn ang="0">
                  <a:pos x="44714" y="6933"/>
                </a:cxn>
                <a:cxn ang="0">
                  <a:pos x="46434" y="24267"/>
                </a:cxn>
                <a:cxn ang="0">
                  <a:pos x="42995" y="27734"/>
                </a:cxn>
                <a:cxn ang="0">
                  <a:pos x="17198" y="169871"/>
                </a:cxn>
                <a:cxn ang="0">
                  <a:pos x="5159" y="239206"/>
                </a:cxn>
                <a:cxn ang="0">
                  <a:pos x="1719" y="317208"/>
                </a:cxn>
                <a:cxn ang="0">
                  <a:pos x="10318" y="315474"/>
                </a:cxn>
              </a:cxnLst>
              <a:rect l="l" t="t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Freeform 2130"/>
            <p:cNvSpPr>
              <a:spLocks noEditPoints="1"/>
            </p:cNvSpPr>
            <p:nvPr/>
          </p:nvSpPr>
          <p:spPr>
            <a:xfrm>
              <a:off x="6510338" y="3678239"/>
              <a:ext cx="1182688" cy="1217613"/>
            </a:xfrm>
            <a:custGeom>
              <a:avLst/>
              <a:gdLst/>
              <a:ahLst/>
              <a:cxnLst>
                <a:cxn ang="0">
                  <a:pos x="412122" y="783990"/>
                </a:cxn>
                <a:cxn ang="0">
                  <a:pos x="836366" y="607072"/>
                </a:cxn>
                <a:cxn ang="0">
                  <a:pos x="663205" y="664310"/>
                </a:cxn>
                <a:cxn ang="0">
                  <a:pos x="545456" y="620947"/>
                </a:cxn>
                <a:cxn ang="0">
                  <a:pos x="554114" y="598399"/>
                </a:cxn>
                <a:cxn ang="0">
                  <a:pos x="838098" y="555037"/>
                </a:cxn>
                <a:cxn ang="0">
                  <a:pos x="651084" y="535957"/>
                </a:cxn>
                <a:cxn ang="0">
                  <a:pos x="621647" y="516878"/>
                </a:cxn>
                <a:cxn ang="0">
                  <a:pos x="754980" y="440560"/>
                </a:cxn>
                <a:cxn ang="0">
                  <a:pos x="709959" y="414543"/>
                </a:cxn>
                <a:cxn ang="0">
                  <a:pos x="995674" y="348632"/>
                </a:cxn>
                <a:cxn ang="0">
                  <a:pos x="1108228" y="256704"/>
                </a:cxn>
                <a:cxn ang="0">
                  <a:pos x="860608" y="284456"/>
                </a:cxn>
                <a:cxn ang="0">
                  <a:pos x="941994" y="253235"/>
                </a:cxn>
                <a:cxn ang="0">
                  <a:pos x="966237" y="216811"/>
                </a:cxn>
                <a:cxn ang="0">
                  <a:pos x="943726" y="185590"/>
                </a:cxn>
                <a:cxn ang="0">
                  <a:pos x="1104765" y="58972"/>
                </a:cxn>
                <a:cxn ang="0">
                  <a:pos x="1111692" y="12141"/>
                </a:cxn>
                <a:cxn ang="0">
                  <a:pos x="935068" y="163042"/>
                </a:cxn>
                <a:cxn ang="0">
                  <a:pos x="1068401" y="10406"/>
                </a:cxn>
                <a:cxn ang="0">
                  <a:pos x="1014722" y="67645"/>
                </a:cxn>
                <a:cxn ang="0">
                  <a:pos x="290910" y="778786"/>
                </a:cxn>
                <a:cxn ang="0">
                  <a:pos x="363637" y="572382"/>
                </a:cxn>
                <a:cxn ang="0">
                  <a:pos x="410391" y="626151"/>
                </a:cxn>
                <a:cxn ang="0">
                  <a:pos x="394806" y="414543"/>
                </a:cxn>
                <a:cxn ang="0">
                  <a:pos x="303031" y="690327"/>
                </a:cxn>
                <a:cxn ang="0">
                  <a:pos x="303031" y="586258"/>
                </a:cxn>
                <a:cxn ang="0">
                  <a:pos x="287446" y="806538"/>
                </a:cxn>
                <a:cxn ang="0">
                  <a:pos x="13852" y="1210675"/>
                </a:cxn>
                <a:cxn ang="0">
                  <a:pos x="493508" y="804804"/>
                </a:cxn>
                <a:cxn ang="0">
                  <a:pos x="732470" y="353836"/>
                </a:cxn>
                <a:cxn ang="0">
                  <a:pos x="787881" y="315677"/>
                </a:cxn>
                <a:cxn ang="0">
                  <a:pos x="858877" y="241094"/>
                </a:cxn>
                <a:cxn ang="0">
                  <a:pos x="957579" y="168245"/>
                </a:cxn>
                <a:cxn ang="0">
                  <a:pos x="895241" y="201201"/>
                </a:cxn>
                <a:cxn ang="0">
                  <a:pos x="640694" y="464843"/>
                </a:cxn>
                <a:cxn ang="0">
                  <a:pos x="562772" y="529019"/>
                </a:cxn>
                <a:cxn ang="0">
                  <a:pos x="427707" y="704203"/>
                </a:cxn>
                <a:cxn ang="0">
                  <a:pos x="410391" y="770114"/>
                </a:cxn>
                <a:cxn ang="0">
                  <a:pos x="384416" y="759707"/>
                </a:cxn>
                <a:cxn ang="0">
                  <a:pos x="327273" y="832555"/>
                </a:cxn>
                <a:cxn ang="0">
                  <a:pos x="353247" y="773583"/>
                </a:cxn>
                <a:cxn ang="0">
                  <a:pos x="341126" y="829086"/>
                </a:cxn>
                <a:cxn ang="0">
                  <a:pos x="507361" y="704203"/>
                </a:cxn>
                <a:cxn ang="0">
                  <a:pos x="415585" y="744096"/>
                </a:cxn>
                <a:cxn ang="0">
                  <a:pos x="512555" y="650434"/>
                </a:cxn>
                <a:cxn ang="0">
                  <a:pos x="464070" y="667779"/>
                </a:cxn>
                <a:cxn ang="0">
                  <a:pos x="635499" y="544630"/>
                </a:cxn>
                <a:cxn ang="0">
                  <a:pos x="722080" y="541161"/>
                </a:cxn>
                <a:cxn ang="0">
                  <a:pos x="587014" y="537692"/>
                </a:cxn>
                <a:cxn ang="0">
                  <a:pos x="621647" y="508205"/>
                </a:cxn>
                <a:cxn ang="0">
                  <a:pos x="647621" y="449233"/>
                </a:cxn>
                <a:cxn ang="0">
                  <a:pos x="820782" y="310473"/>
                </a:cxn>
                <a:cxn ang="0">
                  <a:pos x="922946" y="216811"/>
                </a:cxn>
                <a:cxn ang="0">
                  <a:pos x="912557" y="178652"/>
                </a:cxn>
                <a:cxn ang="0">
                  <a:pos x="948920" y="140493"/>
                </a:cxn>
                <a:cxn ang="0">
                  <a:pos x="102164" y="1092729"/>
                </a:cxn>
                <a:cxn ang="0">
                  <a:pos x="640694" y="430153"/>
                </a:cxn>
                <a:cxn ang="0">
                  <a:pos x="341126" y="780521"/>
                </a:cxn>
              </a:cxnLst>
              <a:rect l="l" t="t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Freeform 2131"/>
            <p:cNvSpPr/>
            <p:nvPr/>
          </p:nvSpPr>
          <p:spPr>
            <a:xfrm>
              <a:off x="6737350" y="4508501"/>
              <a:ext cx="227013" cy="112713"/>
            </a:xfrm>
            <a:custGeom>
              <a:avLst/>
              <a:gdLst/>
              <a:ahLst/>
              <a:cxnLst>
                <a:cxn ang="0">
                  <a:pos x="216615" y="3468"/>
                </a:cxn>
                <a:cxn ang="0">
                  <a:pos x="5198" y="109244"/>
                </a:cxn>
                <a:cxn ang="0">
                  <a:pos x="12130" y="110978"/>
                </a:cxn>
                <a:cxn ang="0">
                  <a:pos x="220081" y="6936"/>
                </a:cxn>
                <a:cxn ang="0">
                  <a:pos x="216615" y="3468"/>
                </a:cxn>
              </a:cxnLst>
              <a:rect l="l" t="t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Freeform 2132"/>
            <p:cNvSpPr/>
            <p:nvPr/>
          </p:nvSpPr>
          <p:spPr>
            <a:xfrm>
              <a:off x="6707188" y="4562476"/>
              <a:ext cx="252413" cy="107950"/>
            </a:xfrm>
            <a:custGeom>
              <a:avLst/>
              <a:gdLst/>
              <a:ahLst/>
              <a:cxnLst>
                <a:cxn ang="0">
                  <a:pos x="243768" y="1741"/>
                </a:cxn>
                <a:cxn ang="0">
                  <a:pos x="5186" y="100985"/>
                </a:cxn>
                <a:cxn ang="0">
                  <a:pos x="12101" y="104467"/>
                </a:cxn>
                <a:cxn ang="0">
                  <a:pos x="247226" y="6964"/>
                </a:cxn>
                <a:cxn ang="0">
                  <a:pos x="243768" y="1741"/>
                </a:cxn>
              </a:cxnLst>
              <a:rect l="l" t="t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133"/>
            <p:cNvSpPr/>
            <p:nvPr/>
          </p:nvSpPr>
          <p:spPr>
            <a:xfrm>
              <a:off x="6705600" y="4648201"/>
              <a:ext cx="239713" cy="44450"/>
            </a:xfrm>
            <a:custGeom>
              <a:avLst/>
              <a:gdLst/>
              <a:ahLst/>
              <a:cxnLst>
                <a:cxn ang="0">
                  <a:pos x="227553" y="5128"/>
                </a:cxn>
                <a:cxn ang="0">
                  <a:pos x="95537" y="17096"/>
                </a:cxn>
                <a:cxn ang="0">
                  <a:pos x="5211" y="41030"/>
                </a:cxn>
                <a:cxn ang="0">
                  <a:pos x="10422" y="42740"/>
                </a:cxn>
                <a:cxn ang="0">
                  <a:pos x="234501" y="6838"/>
                </a:cxn>
                <a:cxn ang="0">
                  <a:pos x="227553" y="5128"/>
                </a:cxn>
              </a:cxnLst>
              <a:rect l="l" t="t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" name="Freeform 2134"/>
            <p:cNvSpPr/>
            <p:nvPr/>
          </p:nvSpPr>
          <p:spPr>
            <a:xfrm>
              <a:off x="6635750" y="4468814"/>
              <a:ext cx="36513" cy="215900"/>
            </a:xfrm>
            <a:custGeom>
              <a:avLst/>
              <a:gdLst/>
              <a:ahLst/>
              <a:cxnLst>
                <a:cxn ang="0">
                  <a:pos x="10432" y="210676"/>
                </a:cxn>
                <a:cxn ang="0">
                  <a:pos x="15648" y="113173"/>
                </a:cxn>
                <a:cxn ang="0">
                  <a:pos x="34774" y="5223"/>
                </a:cxn>
                <a:cxn ang="0">
                  <a:pos x="26080" y="5223"/>
                </a:cxn>
                <a:cxn ang="0">
                  <a:pos x="8693" y="106208"/>
                </a:cxn>
                <a:cxn ang="0">
                  <a:pos x="1738" y="212417"/>
                </a:cxn>
                <a:cxn ang="0">
                  <a:pos x="10432" y="210676"/>
                </a:cxn>
              </a:cxnLst>
              <a:rect l="l" t="t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Freeform 2135"/>
            <p:cNvSpPr/>
            <p:nvPr/>
          </p:nvSpPr>
          <p:spPr>
            <a:xfrm>
              <a:off x="7583488" y="3800476"/>
              <a:ext cx="115888" cy="76200"/>
            </a:xfrm>
            <a:custGeom>
              <a:avLst/>
              <a:gdLst/>
              <a:ahLst/>
              <a:cxnLst>
                <a:cxn ang="0">
                  <a:pos x="114158" y="1731"/>
                </a:cxn>
                <a:cxn ang="0">
                  <a:pos x="105509" y="3463"/>
                </a:cxn>
                <a:cxn ang="0">
                  <a:pos x="8648" y="67540"/>
                </a:cxn>
                <a:cxn ang="0">
                  <a:pos x="15567" y="67540"/>
                </a:cxn>
                <a:cxn ang="0">
                  <a:pos x="88213" y="29440"/>
                </a:cxn>
                <a:cxn ang="0">
                  <a:pos x="8648" y="71004"/>
                </a:cxn>
                <a:cxn ang="0">
                  <a:pos x="6918" y="74468"/>
                </a:cxn>
                <a:cxn ang="0">
                  <a:pos x="100320" y="20781"/>
                </a:cxn>
                <a:cxn ang="0">
                  <a:pos x="96861" y="20781"/>
                </a:cxn>
                <a:cxn ang="0">
                  <a:pos x="114158" y="1731"/>
                </a:cxn>
              </a:cxnLst>
              <a:rect l="l" t="t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136"/>
            <p:cNvSpPr/>
            <p:nvPr/>
          </p:nvSpPr>
          <p:spPr>
            <a:xfrm>
              <a:off x="7581900" y="3749676"/>
              <a:ext cx="76200" cy="53975"/>
            </a:xfrm>
            <a:custGeom>
              <a:avLst/>
              <a:gdLst/>
              <a:ahLst/>
              <a:cxnLst>
                <a:cxn ang="0">
                  <a:pos x="8659" y="48751"/>
                </a:cxn>
                <a:cxn ang="0">
                  <a:pos x="6927" y="52233"/>
                </a:cxn>
                <a:cxn ang="0">
                  <a:pos x="72736" y="1741"/>
                </a:cxn>
                <a:cxn ang="0">
                  <a:pos x="64077" y="3482"/>
                </a:cxn>
                <a:cxn ang="0">
                  <a:pos x="43295" y="24375"/>
                </a:cxn>
                <a:cxn ang="0">
                  <a:pos x="8659" y="48751"/>
                </a:cxn>
              </a:cxnLst>
              <a:rect l="l" t="t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Freeform 2137"/>
            <p:cNvSpPr/>
            <p:nvPr/>
          </p:nvSpPr>
          <p:spPr>
            <a:xfrm>
              <a:off x="7426325" y="3717926"/>
              <a:ext cx="47625" cy="87313"/>
            </a:xfrm>
            <a:custGeom>
              <a:avLst/>
              <a:gdLst/>
              <a:ahLst/>
              <a:cxnLst>
                <a:cxn ang="0">
                  <a:pos x="37419" y="3492"/>
                </a:cxn>
                <a:cxn ang="0">
                  <a:pos x="18709" y="57626"/>
                </a:cxn>
                <a:cxn ang="0">
                  <a:pos x="17008" y="57626"/>
                </a:cxn>
                <a:cxn ang="0">
                  <a:pos x="1700" y="83820"/>
                </a:cxn>
                <a:cxn ang="0">
                  <a:pos x="10205" y="83820"/>
                </a:cxn>
                <a:cxn ang="0">
                  <a:pos x="47625" y="3492"/>
                </a:cxn>
                <a:cxn ang="0">
                  <a:pos x="37419" y="3492"/>
                </a:cxn>
              </a:cxnLst>
              <a:rect l="l" t="t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Freeform 2138"/>
            <p:cNvSpPr/>
            <p:nvPr/>
          </p:nvSpPr>
          <p:spPr>
            <a:xfrm>
              <a:off x="7458075" y="3716339"/>
              <a:ext cx="33338" cy="68263"/>
            </a:xfrm>
            <a:custGeom>
              <a:avLst/>
              <a:gdLst/>
              <a:ahLst/>
              <a:cxnLst>
                <a:cxn ang="0">
                  <a:pos x="10001" y="64762"/>
                </a:cxn>
                <a:cxn ang="0">
                  <a:pos x="20002" y="45508"/>
                </a:cxn>
                <a:cxn ang="0">
                  <a:pos x="18335" y="45508"/>
                </a:cxn>
                <a:cxn ang="0">
                  <a:pos x="31671" y="3500"/>
                </a:cxn>
                <a:cxn ang="0">
                  <a:pos x="23336" y="5251"/>
                </a:cxn>
                <a:cxn ang="0">
                  <a:pos x="1666" y="64762"/>
                </a:cxn>
                <a:cxn ang="0">
                  <a:pos x="10001" y="64762"/>
                </a:cxn>
              </a:cxnLst>
              <a:rect l="l" t="t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Freeform 2139"/>
            <p:cNvSpPr/>
            <p:nvPr/>
          </p:nvSpPr>
          <p:spPr>
            <a:xfrm>
              <a:off x="7473950" y="3711576"/>
              <a:ext cx="34925" cy="69850"/>
            </a:xfrm>
            <a:custGeom>
              <a:avLst/>
              <a:gdLst/>
              <a:ahLst/>
              <a:cxnLst>
                <a:cxn ang="0">
                  <a:pos x="24447" y="3492"/>
                </a:cxn>
                <a:cxn ang="0">
                  <a:pos x="0" y="69850"/>
                </a:cxn>
                <a:cxn ang="0">
                  <a:pos x="10477" y="68103"/>
                </a:cxn>
                <a:cxn ang="0">
                  <a:pos x="31432" y="31432"/>
                </a:cxn>
                <a:cxn ang="0">
                  <a:pos x="26193" y="31432"/>
                </a:cxn>
                <a:cxn ang="0">
                  <a:pos x="34925" y="1746"/>
                </a:cxn>
                <a:cxn ang="0">
                  <a:pos x="24447" y="3492"/>
                </a:cxn>
              </a:cxnLst>
              <a:rect l="l" t="t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Freeform 2140"/>
            <p:cNvSpPr>
              <a:spLocks noEditPoints="1"/>
            </p:cNvSpPr>
            <p:nvPr/>
          </p:nvSpPr>
          <p:spPr>
            <a:xfrm>
              <a:off x="7035800" y="4583114"/>
              <a:ext cx="395288" cy="358775"/>
            </a:xfrm>
            <a:custGeom>
              <a:avLst/>
              <a:gdLst/>
              <a:ahLst/>
              <a:cxnLst>
                <a:cxn ang="0">
                  <a:pos x="341542" y="294646"/>
                </a:cxn>
                <a:cxn ang="0">
                  <a:pos x="322471" y="247849"/>
                </a:cxn>
                <a:cxn ang="0">
                  <a:pos x="303400" y="71061"/>
                </a:cxn>
                <a:cxn ang="0">
                  <a:pos x="150833" y="6932"/>
                </a:cxn>
                <a:cxn ang="0">
                  <a:pos x="1733" y="81460"/>
                </a:cxn>
                <a:cxn ang="0">
                  <a:pos x="260057" y="126524"/>
                </a:cxn>
                <a:cxn ang="0">
                  <a:pos x="57212" y="121324"/>
                </a:cxn>
                <a:cxn ang="0">
                  <a:pos x="53745" y="117858"/>
                </a:cxn>
                <a:cxn ang="0">
                  <a:pos x="31206" y="150789"/>
                </a:cxn>
                <a:cxn ang="0">
                  <a:pos x="58946" y="317177"/>
                </a:cxn>
                <a:cxn ang="0">
                  <a:pos x="234052" y="343176"/>
                </a:cxn>
                <a:cxn ang="0">
                  <a:pos x="298199" y="337976"/>
                </a:cxn>
                <a:cxn ang="0">
                  <a:pos x="357146" y="298112"/>
                </a:cxn>
                <a:cxn ang="0">
                  <a:pos x="41609" y="166388"/>
                </a:cxn>
                <a:cxn ang="0">
                  <a:pos x="272193" y="315444"/>
                </a:cxn>
                <a:cxn ang="0">
                  <a:pos x="251389" y="136923"/>
                </a:cxn>
                <a:cxn ang="0">
                  <a:pos x="249655" y="131724"/>
                </a:cxn>
                <a:cxn ang="0">
                  <a:pos x="261791" y="135190"/>
                </a:cxn>
                <a:cxn ang="0">
                  <a:pos x="206312" y="173321"/>
                </a:cxn>
                <a:cxn ang="0">
                  <a:pos x="280862" y="315444"/>
                </a:cxn>
                <a:cxn ang="0">
                  <a:pos x="261791" y="164655"/>
                </a:cxn>
                <a:cxn ang="0">
                  <a:pos x="220182" y="171588"/>
                </a:cxn>
                <a:cxn ang="0">
                  <a:pos x="135230" y="171588"/>
                </a:cxn>
                <a:cxn ang="0">
                  <a:pos x="227117" y="181987"/>
                </a:cxn>
                <a:cxn ang="0">
                  <a:pos x="272193" y="157722"/>
                </a:cxn>
                <a:cxn ang="0">
                  <a:pos x="277395" y="145589"/>
                </a:cxn>
                <a:cxn ang="0">
                  <a:pos x="71082" y="192386"/>
                </a:cxn>
                <a:cxn ang="0">
                  <a:pos x="102289" y="268647"/>
                </a:cxn>
                <a:cxn ang="0">
                  <a:pos x="190709" y="173321"/>
                </a:cxn>
                <a:cxn ang="0">
                  <a:pos x="246188" y="227050"/>
                </a:cxn>
                <a:cxn ang="0">
                  <a:pos x="187241" y="299845"/>
                </a:cxn>
                <a:cxn ang="0">
                  <a:pos x="71082" y="190653"/>
                </a:cxn>
                <a:cxn ang="0">
                  <a:pos x="329406" y="305045"/>
                </a:cxn>
                <a:cxn ang="0">
                  <a:pos x="291264" y="150789"/>
                </a:cxn>
                <a:cxn ang="0">
                  <a:pos x="355412" y="284246"/>
                </a:cxn>
                <a:cxn ang="0">
                  <a:pos x="312069" y="301578"/>
                </a:cxn>
                <a:cxn ang="0">
                  <a:pos x="275661" y="103992"/>
                </a:cxn>
                <a:cxn ang="0">
                  <a:pos x="223649" y="76261"/>
                </a:cxn>
                <a:cxn ang="0">
                  <a:pos x="261791" y="48529"/>
                </a:cxn>
                <a:cxn ang="0">
                  <a:pos x="97088" y="71061"/>
                </a:cxn>
                <a:cxn ang="0">
                  <a:pos x="157768" y="48529"/>
                </a:cxn>
                <a:cxn ang="0">
                  <a:pos x="178573" y="38130"/>
                </a:cxn>
                <a:cxn ang="0">
                  <a:pos x="154301" y="24264"/>
                </a:cxn>
                <a:cxn ang="0">
                  <a:pos x="93620" y="25998"/>
                </a:cxn>
                <a:cxn ang="0">
                  <a:pos x="107490" y="19065"/>
                </a:cxn>
                <a:cxn ang="0">
                  <a:pos x="83218" y="36397"/>
                </a:cxn>
                <a:cxn ang="0">
                  <a:pos x="109224" y="34664"/>
                </a:cxn>
                <a:cxn ang="0">
                  <a:pos x="131762" y="25998"/>
                </a:cxn>
                <a:cxn ang="0">
                  <a:pos x="52011" y="31197"/>
                </a:cxn>
                <a:cxn ang="0">
                  <a:pos x="76283" y="71061"/>
                </a:cxn>
                <a:cxn ang="0">
                  <a:pos x="130028" y="13865"/>
                </a:cxn>
                <a:cxn ang="0">
                  <a:pos x="81484" y="81460"/>
                </a:cxn>
                <a:cxn ang="0">
                  <a:pos x="263525" y="10399"/>
                </a:cxn>
                <a:cxn ang="0">
                  <a:pos x="15603" y="76261"/>
                </a:cxn>
                <a:cxn ang="0">
                  <a:pos x="32940" y="20798"/>
                </a:cxn>
                <a:cxn ang="0">
                  <a:pos x="277395" y="97059"/>
                </a:cxn>
                <a:cxn ang="0">
                  <a:pos x="275661" y="128257"/>
                </a:cxn>
                <a:cxn ang="0">
                  <a:pos x="147366" y="154255"/>
                </a:cxn>
                <a:cxn ang="0">
                  <a:pos x="41609" y="161188"/>
                </a:cxn>
                <a:cxn ang="0">
                  <a:pos x="175105" y="324110"/>
                </a:cxn>
                <a:cxn ang="0">
                  <a:pos x="325939" y="322377"/>
                </a:cxn>
              </a:cxnLst>
              <a:rect l="l" t="t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Freeform 2141"/>
            <p:cNvSpPr/>
            <p:nvPr/>
          </p:nvSpPr>
          <p:spPr>
            <a:xfrm>
              <a:off x="7426325" y="4841876"/>
              <a:ext cx="23813" cy="38100"/>
            </a:xfrm>
            <a:custGeom>
              <a:avLst/>
              <a:gdLst/>
              <a:ahLst/>
              <a:cxnLst>
                <a:cxn ang="0">
                  <a:pos x="15308" y="31172"/>
                </a:cxn>
                <a:cxn ang="0">
                  <a:pos x="10205" y="3463"/>
                </a:cxn>
                <a:cxn ang="0">
                  <a:pos x="0" y="5195"/>
                </a:cxn>
                <a:cxn ang="0">
                  <a:pos x="8504" y="36368"/>
                </a:cxn>
                <a:cxn ang="0">
                  <a:pos x="11906" y="38100"/>
                </a:cxn>
                <a:cxn ang="0">
                  <a:pos x="18710" y="34636"/>
                </a:cxn>
                <a:cxn ang="0">
                  <a:pos x="15308" y="31172"/>
                </a:cxn>
              </a:cxnLst>
              <a:rect l="l" t="t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2142"/>
            <p:cNvSpPr/>
            <p:nvPr/>
          </p:nvSpPr>
          <p:spPr>
            <a:xfrm>
              <a:off x="7448550" y="4852989"/>
              <a:ext cx="19050" cy="26988"/>
            </a:xfrm>
            <a:custGeom>
              <a:avLst/>
              <a:gdLst/>
              <a:ahLst/>
              <a:cxnLst>
                <a:cxn ang="0">
                  <a:pos x="13854" y="13494"/>
                </a:cxn>
                <a:cxn ang="0">
                  <a:pos x="10390" y="13494"/>
                </a:cxn>
                <a:cxn ang="0">
                  <a:pos x="10390" y="5060"/>
                </a:cxn>
                <a:cxn ang="0">
                  <a:pos x="0" y="6747"/>
                </a:cxn>
                <a:cxn ang="0">
                  <a:pos x="1731" y="23614"/>
                </a:cxn>
                <a:cxn ang="0">
                  <a:pos x="8659" y="25301"/>
                </a:cxn>
                <a:cxn ang="0">
                  <a:pos x="17318" y="16867"/>
                </a:cxn>
                <a:cxn ang="0">
                  <a:pos x="13854" y="13494"/>
                </a:cxn>
              </a:cxnLst>
              <a:rect l="l" t="t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2143"/>
            <p:cNvSpPr/>
            <p:nvPr/>
          </p:nvSpPr>
          <p:spPr>
            <a:xfrm>
              <a:off x="7466013" y="4848226"/>
              <a:ext cx="14288" cy="31750"/>
            </a:xfrm>
            <a:custGeom>
              <a:avLst/>
              <a:gdLst/>
              <a:ahLst/>
              <a:cxnLst>
                <a:cxn ang="0">
                  <a:pos x="0" y="5291"/>
                </a:cxn>
                <a:cxn ang="0">
                  <a:pos x="3572" y="28222"/>
                </a:cxn>
                <a:cxn ang="0">
                  <a:pos x="14288" y="24694"/>
                </a:cxn>
                <a:cxn ang="0">
                  <a:pos x="10716" y="3527"/>
                </a:cxn>
                <a:cxn ang="0">
                  <a:pos x="0" y="5291"/>
                </a:cxn>
              </a:cxnLst>
              <a:rect l="l" t="t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" name="Freeform 2144"/>
            <p:cNvSpPr/>
            <p:nvPr/>
          </p:nvSpPr>
          <p:spPr>
            <a:xfrm>
              <a:off x="7483475" y="4841876"/>
              <a:ext cx="36513" cy="39688"/>
            </a:xfrm>
            <a:custGeom>
              <a:avLst/>
              <a:gdLst/>
              <a:ahLst/>
              <a:cxnLst>
                <a:cxn ang="0">
                  <a:pos x="26080" y="15530"/>
                </a:cxn>
                <a:cxn ang="0">
                  <a:pos x="24342" y="20706"/>
                </a:cxn>
                <a:cxn ang="0">
                  <a:pos x="20864" y="20706"/>
                </a:cxn>
                <a:cxn ang="0">
                  <a:pos x="20864" y="5176"/>
                </a:cxn>
                <a:cxn ang="0">
                  <a:pos x="12171" y="5176"/>
                </a:cxn>
                <a:cxn ang="0">
                  <a:pos x="12171" y="29334"/>
                </a:cxn>
                <a:cxn ang="0">
                  <a:pos x="12171" y="29334"/>
                </a:cxn>
                <a:cxn ang="0">
                  <a:pos x="3477" y="32785"/>
                </a:cxn>
                <a:cxn ang="0">
                  <a:pos x="1738" y="37962"/>
                </a:cxn>
                <a:cxn ang="0">
                  <a:pos x="8693" y="37962"/>
                </a:cxn>
                <a:cxn ang="0">
                  <a:pos x="34774" y="13804"/>
                </a:cxn>
                <a:cxn ang="0">
                  <a:pos x="26080" y="15530"/>
                </a:cxn>
              </a:cxnLst>
              <a:rect l="l" t="t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Freeform 2145"/>
            <p:cNvSpPr/>
            <p:nvPr/>
          </p:nvSpPr>
          <p:spPr>
            <a:xfrm>
              <a:off x="7164388" y="4057651"/>
              <a:ext cx="136525" cy="49213"/>
            </a:xfrm>
            <a:custGeom>
              <a:avLst/>
              <a:gdLst/>
              <a:ahLst/>
              <a:cxnLst>
                <a:cxn ang="0">
                  <a:pos x="129612" y="1757"/>
                </a:cxn>
                <a:cxn ang="0">
                  <a:pos x="5184" y="45697"/>
                </a:cxn>
                <a:cxn ang="0">
                  <a:pos x="12097" y="47455"/>
                </a:cxn>
                <a:cxn ang="0">
                  <a:pos x="127884" y="5272"/>
                </a:cxn>
                <a:cxn ang="0">
                  <a:pos x="129612" y="1757"/>
                </a:cxn>
              </a:cxnLst>
              <a:rect l="l" t="t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Freeform 2146"/>
            <p:cNvSpPr/>
            <p:nvPr/>
          </p:nvSpPr>
          <p:spPr>
            <a:xfrm>
              <a:off x="7199313" y="4257676"/>
              <a:ext cx="155575" cy="44450"/>
            </a:xfrm>
            <a:custGeom>
              <a:avLst/>
              <a:gdLst/>
              <a:ahLst/>
              <a:cxnLst>
                <a:cxn ang="0">
                  <a:pos x="145203" y="3419"/>
                </a:cxn>
                <a:cxn ang="0">
                  <a:pos x="10371" y="41030"/>
                </a:cxn>
                <a:cxn ang="0">
                  <a:pos x="5185" y="44450"/>
                </a:cxn>
                <a:cxn ang="0">
                  <a:pos x="153846" y="1709"/>
                </a:cxn>
                <a:cxn ang="0">
                  <a:pos x="145203" y="3419"/>
                </a:cxn>
              </a:cxnLst>
              <a:rect l="l" t="t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Freeform 2147"/>
            <p:cNvSpPr>
              <a:spLocks noEditPoints="1"/>
            </p:cNvSpPr>
            <p:nvPr/>
          </p:nvSpPr>
          <p:spPr>
            <a:xfrm>
              <a:off x="7259638" y="4125914"/>
              <a:ext cx="201613" cy="73025"/>
            </a:xfrm>
            <a:custGeom>
              <a:avLst/>
              <a:gdLst/>
              <a:ahLst/>
              <a:cxnLst>
                <a:cxn ang="0">
                  <a:pos x="6952" y="73025"/>
                </a:cxn>
                <a:cxn ang="0">
                  <a:pos x="184232" y="17386"/>
                </a:cxn>
                <a:cxn ang="0">
                  <a:pos x="184232" y="17386"/>
                </a:cxn>
                <a:cxn ang="0">
                  <a:pos x="196398" y="6954"/>
                </a:cxn>
                <a:cxn ang="0">
                  <a:pos x="189446" y="3477"/>
                </a:cxn>
                <a:cxn ang="0">
                  <a:pos x="45189" y="57376"/>
                </a:cxn>
                <a:cxn ang="0">
                  <a:pos x="45189" y="64331"/>
                </a:cxn>
                <a:cxn ang="0">
                  <a:pos x="59093" y="64331"/>
                </a:cxn>
                <a:cxn ang="0">
                  <a:pos x="8690" y="67808"/>
                </a:cxn>
                <a:cxn ang="0">
                  <a:pos x="6952" y="73025"/>
                </a:cxn>
                <a:cxn ang="0">
                  <a:pos x="116448" y="53899"/>
                </a:cxn>
                <a:cxn ang="0">
                  <a:pos x="111234" y="55638"/>
                </a:cxn>
                <a:cxn ang="0">
                  <a:pos x="116448" y="53899"/>
                </a:cxn>
                <a:cxn ang="0">
                  <a:pos x="132091" y="48683"/>
                </a:cxn>
                <a:cxn ang="0">
                  <a:pos x="128615" y="50422"/>
                </a:cxn>
                <a:cxn ang="0">
                  <a:pos x="132091" y="48683"/>
                </a:cxn>
                <a:cxn ang="0">
                  <a:pos x="126877" y="50422"/>
                </a:cxn>
                <a:cxn ang="0">
                  <a:pos x="118186" y="53899"/>
                </a:cxn>
                <a:cxn ang="0">
                  <a:pos x="126877" y="50422"/>
                </a:cxn>
              </a:cxnLst>
              <a:rect l="l" t="t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Freeform 2148"/>
            <p:cNvSpPr>
              <a:spLocks noEditPoints="1"/>
            </p:cNvSpPr>
            <p:nvPr/>
          </p:nvSpPr>
          <p:spPr>
            <a:xfrm>
              <a:off x="7307263" y="3679826"/>
              <a:ext cx="422275" cy="477838"/>
            </a:xfrm>
            <a:custGeom>
              <a:avLst/>
              <a:gdLst/>
              <a:ahLst/>
              <a:cxnLst>
                <a:cxn ang="0">
                  <a:pos x="372086" y="251950"/>
                </a:cxn>
                <a:cxn ang="0">
                  <a:pos x="372086" y="253688"/>
                </a:cxn>
                <a:cxn ang="0">
                  <a:pos x="337473" y="1737"/>
                </a:cxn>
                <a:cxn ang="0">
                  <a:pos x="327090" y="3475"/>
                </a:cxn>
                <a:cxn ang="0">
                  <a:pos x="373817" y="55602"/>
                </a:cxn>
                <a:cxn ang="0">
                  <a:pos x="372086" y="57340"/>
                </a:cxn>
                <a:cxn ang="0">
                  <a:pos x="256134" y="161596"/>
                </a:cxn>
                <a:cxn ang="0">
                  <a:pos x="263056" y="163333"/>
                </a:cxn>
                <a:cxn ang="0">
                  <a:pos x="387662" y="88617"/>
                </a:cxn>
                <a:cxn ang="0">
                  <a:pos x="387662" y="90354"/>
                </a:cxn>
                <a:cxn ang="0">
                  <a:pos x="385931" y="92092"/>
                </a:cxn>
                <a:cxn ang="0">
                  <a:pos x="382470" y="119893"/>
                </a:cxn>
                <a:cxn ang="0">
                  <a:pos x="391123" y="118156"/>
                </a:cxn>
                <a:cxn ang="0">
                  <a:pos x="392854" y="114681"/>
                </a:cxn>
                <a:cxn ang="0">
                  <a:pos x="347857" y="279752"/>
                </a:cxn>
                <a:cxn ang="0">
                  <a:pos x="207676" y="354468"/>
                </a:cxn>
                <a:cxn ang="0">
                  <a:pos x="209406" y="361419"/>
                </a:cxn>
                <a:cxn ang="0">
                  <a:pos x="332281" y="302341"/>
                </a:cxn>
                <a:cxn ang="0">
                  <a:pos x="155757" y="429185"/>
                </a:cxn>
                <a:cxn ang="0">
                  <a:pos x="152295" y="432660"/>
                </a:cxn>
                <a:cxn ang="0">
                  <a:pos x="70956" y="458724"/>
                </a:cxn>
                <a:cxn ang="0">
                  <a:pos x="69225" y="463937"/>
                </a:cxn>
                <a:cxn ang="0">
                  <a:pos x="124605" y="450036"/>
                </a:cxn>
                <a:cxn ang="0">
                  <a:pos x="10383" y="470887"/>
                </a:cxn>
                <a:cxn ang="0">
                  <a:pos x="6922" y="476100"/>
                </a:cxn>
                <a:cxn ang="0">
                  <a:pos x="157487" y="437873"/>
                </a:cxn>
                <a:cxn ang="0">
                  <a:pos x="159218" y="434398"/>
                </a:cxn>
                <a:cxn ang="0">
                  <a:pos x="160949" y="434398"/>
                </a:cxn>
                <a:cxn ang="0">
                  <a:pos x="160949" y="430922"/>
                </a:cxn>
                <a:cxn ang="0">
                  <a:pos x="351318" y="286702"/>
                </a:cxn>
                <a:cxn ang="0">
                  <a:pos x="380739" y="255426"/>
                </a:cxn>
                <a:cxn ang="0">
                  <a:pos x="372086" y="251950"/>
                </a:cxn>
                <a:cxn ang="0">
                  <a:pos x="289016" y="144220"/>
                </a:cxn>
                <a:cxn ang="0">
                  <a:pos x="377278" y="64290"/>
                </a:cxn>
                <a:cxn ang="0">
                  <a:pos x="385931" y="83404"/>
                </a:cxn>
                <a:cxn ang="0">
                  <a:pos x="289016" y="144220"/>
                </a:cxn>
              </a:cxnLst>
              <a:rect l="l" t="t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Freeform 2149"/>
            <p:cNvSpPr/>
            <p:nvPr/>
          </p:nvSpPr>
          <p:spPr>
            <a:xfrm>
              <a:off x="7432675" y="3798889"/>
              <a:ext cx="138113" cy="82550"/>
            </a:xfrm>
            <a:custGeom>
              <a:avLst/>
              <a:gdLst/>
              <a:ahLst/>
              <a:cxnLst>
                <a:cxn ang="0">
                  <a:pos x="125875" y="3439"/>
                </a:cxn>
                <a:cxn ang="0">
                  <a:pos x="6993" y="79110"/>
                </a:cxn>
                <a:cxn ang="0">
                  <a:pos x="12237" y="82550"/>
                </a:cxn>
                <a:cxn ang="0">
                  <a:pos x="132868" y="3439"/>
                </a:cxn>
                <a:cxn ang="0">
                  <a:pos x="125875" y="3439"/>
                </a:cxn>
              </a:cxnLst>
              <a:rect l="l" t="t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rgbClr val="FFFF00"/>
          </a:solidFill>
          <a:latin typeface="方正华隶简体" panose="03000509000000000000" charset="-122"/>
          <a:ea typeface="方正华隶简体" panose="03000509000000000000" charset="-122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668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100" name="文本占位符 1026"/>
          <p:cNvSpPr>
            <a:spLocks noGrp="1"/>
          </p:cNvSpPr>
          <p:nvPr>
            <p:ph type="body" idx="1"/>
          </p:nvPr>
        </p:nvSpPr>
        <p:spPr>
          <a:xfrm>
            <a:off x="328613" y="1200150"/>
            <a:ext cx="8535987" cy="3663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14630"/>
            <a:r>
              <a:rPr lang="zh-CN" altLang="en-US"/>
              <a:t>第二级</a:t>
            </a:r>
          </a:p>
          <a:p>
            <a:pPr lvl="2" indent="-171450"/>
            <a:r>
              <a:rPr lang="zh-CN" altLang="en-US"/>
              <a:t>第三级</a:t>
            </a:r>
          </a:p>
          <a:p>
            <a:pPr lvl="3" indent="-171450"/>
            <a:r>
              <a:rPr lang="zh-CN" altLang="en-US"/>
              <a:t>第四级</a:t>
            </a:r>
          </a:p>
          <a:p>
            <a:pPr lvl="4" indent="-171450"/>
            <a:r>
              <a:rPr lang="zh-CN" altLang="en-US"/>
              <a:t>第五级</a:t>
            </a:r>
          </a:p>
        </p:txBody>
      </p:sp>
      <p:grpSp>
        <p:nvGrpSpPr>
          <p:cNvPr id="4101" name="组合 344"/>
          <p:cNvGrpSpPr/>
          <p:nvPr userDrawn="1"/>
        </p:nvGrpSpPr>
        <p:grpSpPr>
          <a:xfrm>
            <a:off x="8350250" y="4275138"/>
            <a:ext cx="592138" cy="677862"/>
            <a:chOff x="6850996" y="1919824"/>
            <a:chExt cx="5009310" cy="4670508"/>
          </a:xfrm>
        </p:grpSpPr>
        <p:pic>
          <p:nvPicPr>
            <p:cNvPr id="4102" name="图片 34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32351" y="1919824"/>
              <a:ext cx="3977118" cy="45951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3" name="图片 34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50996" y="4988068"/>
              <a:ext cx="5009310" cy="16022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4" name="组合 237"/>
          <p:cNvGrpSpPr/>
          <p:nvPr userDrawn="1"/>
        </p:nvGrpSpPr>
        <p:grpSpPr>
          <a:xfrm>
            <a:off x="284163" y="311150"/>
            <a:ext cx="701675" cy="577850"/>
            <a:chOff x="6510338" y="3652839"/>
            <a:chExt cx="1219200" cy="1289050"/>
          </a:xfrm>
        </p:grpSpPr>
        <p:sp>
          <p:nvSpPr>
            <p:cNvPr id="4105" name="Freeform 2126"/>
            <p:cNvSpPr/>
            <p:nvPr/>
          </p:nvSpPr>
          <p:spPr>
            <a:xfrm>
              <a:off x="6880225" y="4108451"/>
              <a:ext cx="47625" cy="33338"/>
            </a:xfrm>
            <a:custGeom>
              <a:avLst/>
              <a:gdLst/>
              <a:ahLst/>
              <a:cxnLst>
                <a:cxn ang="0">
                  <a:pos x="10583" y="33338"/>
                </a:cxn>
                <a:cxn ang="0">
                  <a:pos x="47625" y="1754"/>
                </a:cxn>
                <a:cxn ang="0">
                  <a:pos x="37041" y="3509"/>
                </a:cxn>
                <a:cxn ang="0">
                  <a:pos x="7055" y="31583"/>
                </a:cxn>
                <a:cxn ang="0">
                  <a:pos x="10583" y="33338"/>
                </a:cxn>
              </a:cxnLst>
              <a:rect l="l" t="t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2127"/>
            <p:cNvSpPr/>
            <p:nvPr/>
          </p:nvSpPr>
          <p:spPr>
            <a:xfrm>
              <a:off x="6931025" y="4044951"/>
              <a:ext cx="11113" cy="9525"/>
            </a:xfrm>
            <a:custGeom>
              <a:avLst/>
              <a:gdLst/>
              <a:ahLst/>
              <a:cxnLst>
                <a:cxn ang="0">
                  <a:pos x="4762" y="9525"/>
                </a:cxn>
                <a:cxn ang="0">
                  <a:pos x="9525" y="7937"/>
                </a:cxn>
                <a:cxn ang="0">
                  <a:pos x="9525" y="4762"/>
                </a:cxn>
                <a:cxn ang="0">
                  <a:pos x="7937" y="3175"/>
                </a:cxn>
                <a:cxn ang="0">
                  <a:pos x="0" y="4762"/>
                </a:cxn>
                <a:cxn ang="0">
                  <a:pos x="4762" y="9525"/>
                </a:cxn>
              </a:cxnLst>
              <a:rect l="l" t="t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2128"/>
            <p:cNvSpPr>
              <a:spLocks noEditPoints="1"/>
            </p:cNvSpPr>
            <p:nvPr/>
          </p:nvSpPr>
          <p:spPr>
            <a:xfrm>
              <a:off x="7034213" y="3652839"/>
              <a:ext cx="539750" cy="546100"/>
            </a:xfrm>
            <a:custGeom>
              <a:avLst/>
              <a:gdLst/>
              <a:ahLst/>
              <a:cxnLst>
                <a:cxn ang="0">
                  <a:pos x="39917" y="344996"/>
                </a:cxn>
                <a:cxn ang="0">
                  <a:pos x="67685" y="312057"/>
                </a:cxn>
                <a:cxn ang="0">
                  <a:pos x="152726" y="199369"/>
                </a:cxn>
                <a:cxn ang="0">
                  <a:pos x="150991" y="223640"/>
                </a:cxn>
                <a:cxn ang="0">
                  <a:pos x="10413" y="542632"/>
                </a:cxn>
                <a:cxn ang="0">
                  <a:pos x="194379" y="176832"/>
                </a:cxn>
                <a:cxn ang="0">
                  <a:pos x="263800" y="116154"/>
                </a:cxn>
                <a:cxn ang="0">
                  <a:pos x="246445" y="133491"/>
                </a:cxn>
                <a:cxn ang="0">
                  <a:pos x="242974" y="147360"/>
                </a:cxn>
                <a:cxn ang="0">
                  <a:pos x="121487" y="362333"/>
                </a:cxn>
                <a:cxn ang="0">
                  <a:pos x="289833" y="100551"/>
                </a:cxn>
                <a:cxn ang="0">
                  <a:pos x="277684" y="152561"/>
                </a:cxn>
                <a:cxn ang="0">
                  <a:pos x="211734" y="336328"/>
                </a:cxn>
                <a:cxn ang="0">
                  <a:pos x="333221" y="78014"/>
                </a:cxn>
                <a:cxn ang="0">
                  <a:pos x="308924" y="138692"/>
                </a:cxn>
                <a:cxn ang="0">
                  <a:pos x="364461" y="78014"/>
                </a:cxn>
                <a:cxn ang="0">
                  <a:pos x="374874" y="83215"/>
                </a:cxn>
                <a:cxn ang="0">
                  <a:pos x="393965" y="55476"/>
                </a:cxn>
                <a:cxn ang="0">
                  <a:pos x="308924" y="223640"/>
                </a:cxn>
                <a:cxn ang="0">
                  <a:pos x="385287" y="102285"/>
                </a:cxn>
                <a:cxn ang="0">
                  <a:pos x="407849" y="62411"/>
                </a:cxn>
                <a:cxn ang="0">
                  <a:pos x="378345" y="156028"/>
                </a:cxn>
                <a:cxn ang="0">
                  <a:pos x="421733" y="57210"/>
                </a:cxn>
                <a:cxn ang="0">
                  <a:pos x="452973" y="52009"/>
                </a:cxn>
                <a:cxn ang="0">
                  <a:pos x="466857" y="57210"/>
                </a:cxn>
                <a:cxn ang="0">
                  <a:pos x="482477" y="64145"/>
                </a:cxn>
                <a:cxn ang="0">
                  <a:pos x="494626" y="78014"/>
                </a:cxn>
                <a:cxn ang="0">
                  <a:pos x="487684" y="60677"/>
                </a:cxn>
                <a:cxn ang="0">
                  <a:pos x="468593" y="50275"/>
                </a:cxn>
                <a:cxn ang="0">
                  <a:pos x="454709" y="43341"/>
                </a:cxn>
                <a:cxn ang="0">
                  <a:pos x="527601" y="24271"/>
                </a:cxn>
                <a:cxn ang="0">
                  <a:pos x="288098" y="91883"/>
                </a:cxn>
                <a:cxn ang="0">
                  <a:pos x="246445" y="119621"/>
                </a:cxn>
                <a:cxn ang="0">
                  <a:pos x="223883" y="133491"/>
                </a:cxn>
                <a:cxn ang="0">
                  <a:pos x="164875" y="178566"/>
                </a:cxn>
                <a:cxn ang="0">
                  <a:pos x="145784" y="194168"/>
                </a:cxn>
                <a:cxn ang="0">
                  <a:pos x="128429" y="209771"/>
                </a:cxn>
                <a:cxn ang="0">
                  <a:pos x="104131" y="232309"/>
                </a:cxn>
                <a:cxn ang="0">
                  <a:pos x="414791" y="41607"/>
                </a:cxn>
                <a:cxn ang="0">
                  <a:pos x="414791" y="38140"/>
                </a:cxn>
                <a:cxn ang="0">
                  <a:pos x="414791" y="41607"/>
                </a:cxn>
                <a:cxn ang="0">
                  <a:pos x="399172" y="43341"/>
                </a:cxn>
                <a:cxn ang="0">
                  <a:pos x="423469" y="45074"/>
                </a:cxn>
                <a:cxn ang="0">
                  <a:pos x="423469" y="45074"/>
                </a:cxn>
                <a:cxn ang="0">
                  <a:pos x="378345" y="52009"/>
                </a:cxn>
                <a:cxn ang="0">
                  <a:pos x="383552" y="50275"/>
                </a:cxn>
                <a:cxn ang="0">
                  <a:pos x="79834" y="272183"/>
                </a:cxn>
              </a:cxnLst>
              <a:rect l="l" t="t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2129"/>
            <p:cNvSpPr/>
            <p:nvPr/>
          </p:nvSpPr>
          <p:spPr>
            <a:xfrm>
              <a:off x="6724650" y="4249739"/>
              <a:ext cx="61913" cy="320675"/>
            </a:xfrm>
            <a:custGeom>
              <a:avLst/>
              <a:gdLst/>
              <a:ahLst/>
              <a:cxnLst>
                <a:cxn ang="0">
                  <a:pos x="10318" y="315474"/>
                </a:cxn>
                <a:cxn ang="0">
                  <a:pos x="24077" y="178537"/>
                </a:cxn>
                <a:cxn ang="0">
                  <a:pos x="29236" y="154270"/>
                </a:cxn>
                <a:cxn ang="0">
                  <a:pos x="25797" y="282540"/>
                </a:cxn>
                <a:cxn ang="0">
                  <a:pos x="34396" y="280807"/>
                </a:cxn>
                <a:cxn ang="0">
                  <a:pos x="41275" y="143870"/>
                </a:cxn>
                <a:cxn ang="0">
                  <a:pos x="53313" y="3466"/>
                </a:cxn>
                <a:cxn ang="0">
                  <a:pos x="44714" y="6933"/>
                </a:cxn>
                <a:cxn ang="0">
                  <a:pos x="46434" y="24267"/>
                </a:cxn>
                <a:cxn ang="0">
                  <a:pos x="42995" y="27734"/>
                </a:cxn>
                <a:cxn ang="0">
                  <a:pos x="17198" y="169871"/>
                </a:cxn>
                <a:cxn ang="0">
                  <a:pos x="5159" y="239206"/>
                </a:cxn>
                <a:cxn ang="0">
                  <a:pos x="1719" y="317208"/>
                </a:cxn>
                <a:cxn ang="0">
                  <a:pos x="10318" y="315474"/>
                </a:cxn>
              </a:cxnLst>
              <a:rect l="l" t="t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130"/>
            <p:cNvSpPr>
              <a:spLocks noEditPoints="1"/>
            </p:cNvSpPr>
            <p:nvPr/>
          </p:nvSpPr>
          <p:spPr>
            <a:xfrm>
              <a:off x="6510338" y="3678239"/>
              <a:ext cx="1182688" cy="1217613"/>
            </a:xfrm>
            <a:custGeom>
              <a:avLst/>
              <a:gdLst/>
              <a:ahLst/>
              <a:cxnLst>
                <a:cxn ang="0">
                  <a:pos x="412122" y="783990"/>
                </a:cxn>
                <a:cxn ang="0">
                  <a:pos x="836366" y="607072"/>
                </a:cxn>
                <a:cxn ang="0">
                  <a:pos x="663205" y="664310"/>
                </a:cxn>
                <a:cxn ang="0">
                  <a:pos x="545456" y="620947"/>
                </a:cxn>
                <a:cxn ang="0">
                  <a:pos x="554114" y="598399"/>
                </a:cxn>
                <a:cxn ang="0">
                  <a:pos x="838098" y="555037"/>
                </a:cxn>
                <a:cxn ang="0">
                  <a:pos x="651084" y="535957"/>
                </a:cxn>
                <a:cxn ang="0">
                  <a:pos x="621647" y="516878"/>
                </a:cxn>
                <a:cxn ang="0">
                  <a:pos x="754980" y="440560"/>
                </a:cxn>
                <a:cxn ang="0">
                  <a:pos x="709959" y="414543"/>
                </a:cxn>
                <a:cxn ang="0">
                  <a:pos x="995674" y="348632"/>
                </a:cxn>
                <a:cxn ang="0">
                  <a:pos x="1108228" y="256704"/>
                </a:cxn>
                <a:cxn ang="0">
                  <a:pos x="860608" y="284456"/>
                </a:cxn>
                <a:cxn ang="0">
                  <a:pos x="941994" y="253235"/>
                </a:cxn>
                <a:cxn ang="0">
                  <a:pos x="966237" y="216811"/>
                </a:cxn>
                <a:cxn ang="0">
                  <a:pos x="943726" y="185590"/>
                </a:cxn>
                <a:cxn ang="0">
                  <a:pos x="1104765" y="58972"/>
                </a:cxn>
                <a:cxn ang="0">
                  <a:pos x="1111692" y="12141"/>
                </a:cxn>
                <a:cxn ang="0">
                  <a:pos x="935068" y="163042"/>
                </a:cxn>
                <a:cxn ang="0">
                  <a:pos x="1068401" y="10406"/>
                </a:cxn>
                <a:cxn ang="0">
                  <a:pos x="1014722" y="67645"/>
                </a:cxn>
                <a:cxn ang="0">
                  <a:pos x="290910" y="778786"/>
                </a:cxn>
                <a:cxn ang="0">
                  <a:pos x="363637" y="572382"/>
                </a:cxn>
                <a:cxn ang="0">
                  <a:pos x="410391" y="626151"/>
                </a:cxn>
                <a:cxn ang="0">
                  <a:pos x="394806" y="414543"/>
                </a:cxn>
                <a:cxn ang="0">
                  <a:pos x="303031" y="690327"/>
                </a:cxn>
                <a:cxn ang="0">
                  <a:pos x="303031" y="586258"/>
                </a:cxn>
                <a:cxn ang="0">
                  <a:pos x="287446" y="806538"/>
                </a:cxn>
                <a:cxn ang="0">
                  <a:pos x="13852" y="1210675"/>
                </a:cxn>
                <a:cxn ang="0">
                  <a:pos x="493508" y="804804"/>
                </a:cxn>
                <a:cxn ang="0">
                  <a:pos x="732470" y="353836"/>
                </a:cxn>
                <a:cxn ang="0">
                  <a:pos x="787881" y="315677"/>
                </a:cxn>
                <a:cxn ang="0">
                  <a:pos x="858877" y="241094"/>
                </a:cxn>
                <a:cxn ang="0">
                  <a:pos x="957579" y="168245"/>
                </a:cxn>
                <a:cxn ang="0">
                  <a:pos x="895241" y="201201"/>
                </a:cxn>
                <a:cxn ang="0">
                  <a:pos x="640694" y="464843"/>
                </a:cxn>
                <a:cxn ang="0">
                  <a:pos x="562772" y="529019"/>
                </a:cxn>
                <a:cxn ang="0">
                  <a:pos x="427707" y="704203"/>
                </a:cxn>
                <a:cxn ang="0">
                  <a:pos x="410391" y="770114"/>
                </a:cxn>
                <a:cxn ang="0">
                  <a:pos x="384416" y="759707"/>
                </a:cxn>
                <a:cxn ang="0">
                  <a:pos x="327273" y="832555"/>
                </a:cxn>
                <a:cxn ang="0">
                  <a:pos x="353247" y="773583"/>
                </a:cxn>
                <a:cxn ang="0">
                  <a:pos x="341126" y="829086"/>
                </a:cxn>
                <a:cxn ang="0">
                  <a:pos x="507361" y="704203"/>
                </a:cxn>
                <a:cxn ang="0">
                  <a:pos x="415585" y="744096"/>
                </a:cxn>
                <a:cxn ang="0">
                  <a:pos x="512555" y="650434"/>
                </a:cxn>
                <a:cxn ang="0">
                  <a:pos x="464070" y="667779"/>
                </a:cxn>
                <a:cxn ang="0">
                  <a:pos x="635499" y="544630"/>
                </a:cxn>
                <a:cxn ang="0">
                  <a:pos x="722080" y="541161"/>
                </a:cxn>
                <a:cxn ang="0">
                  <a:pos x="587014" y="537692"/>
                </a:cxn>
                <a:cxn ang="0">
                  <a:pos x="621647" y="508205"/>
                </a:cxn>
                <a:cxn ang="0">
                  <a:pos x="647621" y="449233"/>
                </a:cxn>
                <a:cxn ang="0">
                  <a:pos x="820782" y="310473"/>
                </a:cxn>
                <a:cxn ang="0">
                  <a:pos x="922946" y="216811"/>
                </a:cxn>
                <a:cxn ang="0">
                  <a:pos x="912557" y="178652"/>
                </a:cxn>
                <a:cxn ang="0">
                  <a:pos x="948920" y="140493"/>
                </a:cxn>
                <a:cxn ang="0">
                  <a:pos x="102164" y="1092729"/>
                </a:cxn>
                <a:cxn ang="0">
                  <a:pos x="640694" y="430153"/>
                </a:cxn>
                <a:cxn ang="0">
                  <a:pos x="341126" y="780521"/>
                </a:cxn>
              </a:cxnLst>
              <a:rect l="l" t="t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131"/>
            <p:cNvSpPr/>
            <p:nvPr/>
          </p:nvSpPr>
          <p:spPr>
            <a:xfrm>
              <a:off x="6737350" y="4508501"/>
              <a:ext cx="227013" cy="112713"/>
            </a:xfrm>
            <a:custGeom>
              <a:avLst/>
              <a:gdLst/>
              <a:ahLst/>
              <a:cxnLst>
                <a:cxn ang="0">
                  <a:pos x="216615" y="3468"/>
                </a:cxn>
                <a:cxn ang="0">
                  <a:pos x="5198" y="109244"/>
                </a:cxn>
                <a:cxn ang="0">
                  <a:pos x="12130" y="110978"/>
                </a:cxn>
                <a:cxn ang="0">
                  <a:pos x="220081" y="6936"/>
                </a:cxn>
                <a:cxn ang="0">
                  <a:pos x="216615" y="3468"/>
                </a:cxn>
              </a:cxnLst>
              <a:rect l="l" t="t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132"/>
            <p:cNvSpPr/>
            <p:nvPr/>
          </p:nvSpPr>
          <p:spPr>
            <a:xfrm>
              <a:off x="6707188" y="4562476"/>
              <a:ext cx="252413" cy="107950"/>
            </a:xfrm>
            <a:custGeom>
              <a:avLst/>
              <a:gdLst/>
              <a:ahLst/>
              <a:cxnLst>
                <a:cxn ang="0">
                  <a:pos x="243768" y="1741"/>
                </a:cxn>
                <a:cxn ang="0">
                  <a:pos x="5186" y="100985"/>
                </a:cxn>
                <a:cxn ang="0">
                  <a:pos x="12101" y="104467"/>
                </a:cxn>
                <a:cxn ang="0">
                  <a:pos x="247226" y="6964"/>
                </a:cxn>
                <a:cxn ang="0">
                  <a:pos x="243768" y="1741"/>
                </a:cxn>
              </a:cxnLst>
              <a:rect l="l" t="t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133"/>
            <p:cNvSpPr/>
            <p:nvPr/>
          </p:nvSpPr>
          <p:spPr>
            <a:xfrm>
              <a:off x="6705600" y="4648201"/>
              <a:ext cx="239713" cy="44450"/>
            </a:xfrm>
            <a:custGeom>
              <a:avLst/>
              <a:gdLst/>
              <a:ahLst/>
              <a:cxnLst>
                <a:cxn ang="0">
                  <a:pos x="227553" y="5128"/>
                </a:cxn>
                <a:cxn ang="0">
                  <a:pos x="95537" y="17096"/>
                </a:cxn>
                <a:cxn ang="0">
                  <a:pos x="5211" y="41030"/>
                </a:cxn>
                <a:cxn ang="0">
                  <a:pos x="10422" y="42740"/>
                </a:cxn>
                <a:cxn ang="0">
                  <a:pos x="234501" y="6838"/>
                </a:cxn>
                <a:cxn ang="0">
                  <a:pos x="227553" y="5128"/>
                </a:cxn>
              </a:cxnLst>
              <a:rect l="l" t="t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134"/>
            <p:cNvSpPr/>
            <p:nvPr/>
          </p:nvSpPr>
          <p:spPr>
            <a:xfrm>
              <a:off x="6635750" y="4468814"/>
              <a:ext cx="36513" cy="215900"/>
            </a:xfrm>
            <a:custGeom>
              <a:avLst/>
              <a:gdLst/>
              <a:ahLst/>
              <a:cxnLst>
                <a:cxn ang="0">
                  <a:pos x="10432" y="210676"/>
                </a:cxn>
                <a:cxn ang="0">
                  <a:pos x="15648" y="113173"/>
                </a:cxn>
                <a:cxn ang="0">
                  <a:pos x="34774" y="5223"/>
                </a:cxn>
                <a:cxn ang="0">
                  <a:pos x="26080" y="5223"/>
                </a:cxn>
                <a:cxn ang="0">
                  <a:pos x="8693" y="106208"/>
                </a:cxn>
                <a:cxn ang="0">
                  <a:pos x="1738" y="212417"/>
                </a:cxn>
                <a:cxn ang="0">
                  <a:pos x="10432" y="210676"/>
                </a:cxn>
              </a:cxnLst>
              <a:rect l="l" t="t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2135"/>
            <p:cNvSpPr/>
            <p:nvPr/>
          </p:nvSpPr>
          <p:spPr>
            <a:xfrm>
              <a:off x="7583488" y="3800476"/>
              <a:ext cx="115888" cy="76200"/>
            </a:xfrm>
            <a:custGeom>
              <a:avLst/>
              <a:gdLst/>
              <a:ahLst/>
              <a:cxnLst>
                <a:cxn ang="0">
                  <a:pos x="114158" y="1731"/>
                </a:cxn>
                <a:cxn ang="0">
                  <a:pos x="105509" y="3463"/>
                </a:cxn>
                <a:cxn ang="0">
                  <a:pos x="8648" y="67540"/>
                </a:cxn>
                <a:cxn ang="0">
                  <a:pos x="15567" y="67540"/>
                </a:cxn>
                <a:cxn ang="0">
                  <a:pos x="88213" y="29440"/>
                </a:cxn>
                <a:cxn ang="0">
                  <a:pos x="8648" y="71004"/>
                </a:cxn>
                <a:cxn ang="0">
                  <a:pos x="6918" y="74468"/>
                </a:cxn>
                <a:cxn ang="0">
                  <a:pos x="100320" y="20781"/>
                </a:cxn>
                <a:cxn ang="0">
                  <a:pos x="96861" y="20781"/>
                </a:cxn>
                <a:cxn ang="0">
                  <a:pos x="114158" y="1731"/>
                </a:cxn>
              </a:cxnLst>
              <a:rect l="l" t="t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Freeform 2136"/>
            <p:cNvSpPr/>
            <p:nvPr/>
          </p:nvSpPr>
          <p:spPr>
            <a:xfrm>
              <a:off x="7581900" y="3749676"/>
              <a:ext cx="76200" cy="53975"/>
            </a:xfrm>
            <a:custGeom>
              <a:avLst/>
              <a:gdLst/>
              <a:ahLst/>
              <a:cxnLst>
                <a:cxn ang="0">
                  <a:pos x="8659" y="48751"/>
                </a:cxn>
                <a:cxn ang="0">
                  <a:pos x="6927" y="52233"/>
                </a:cxn>
                <a:cxn ang="0">
                  <a:pos x="72736" y="1741"/>
                </a:cxn>
                <a:cxn ang="0">
                  <a:pos x="64077" y="3482"/>
                </a:cxn>
                <a:cxn ang="0">
                  <a:pos x="43295" y="24375"/>
                </a:cxn>
                <a:cxn ang="0">
                  <a:pos x="8659" y="48751"/>
                </a:cxn>
              </a:cxnLst>
              <a:rect l="l" t="t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2137"/>
            <p:cNvSpPr/>
            <p:nvPr/>
          </p:nvSpPr>
          <p:spPr>
            <a:xfrm>
              <a:off x="7426325" y="3717926"/>
              <a:ext cx="47625" cy="87313"/>
            </a:xfrm>
            <a:custGeom>
              <a:avLst/>
              <a:gdLst/>
              <a:ahLst/>
              <a:cxnLst>
                <a:cxn ang="0">
                  <a:pos x="37419" y="3492"/>
                </a:cxn>
                <a:cxn ang="0">
                  <a:pos x="18709" y="57626"/>
                </a:cxn>
                <a:cxn ang="0">
                  <a:pos x="17008" y="57626"/>
                </a:cxn>
                <a:cxn ang="0">
                  <a:pos x="1700" y="83820"/>
                </a:cxn>
                <a:cxn ang="0">
                  <a:pos x="10205" y="83820"/>
                </a:cxn>
                <a:cxn ang="0">
                  <a:pos x="47625" y="3492"/>
                </a:cxn>
                <a:cxn ang="0">
                  <a:pos x="37419" y="3492"/>
                </a:cxn>
              </a:cxnLst>
              <a:rect l="l" t="t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2138"/>
            <p:cNvSpPr/>
            <p:nvPr/>
          </p:nvSpPr>
          <p:spPr>
            <a:xfrm>
              <a:off x="7458075" y="3716339"/>
              <a:ext cx="33338" cy="68263"/>
            </a:xfrm>
            <a:custGeom>
              <a:avLst/>
              <a:gdLst/>
              <a:ahLst/>
              <a:cxnLst>
                <a:cxn ang="0">
                  <a:pos x="10001" y="64762"/>
                </a:cxn>
                <a:cxn ang="0">
                  <a:pos x="20002" y="45508"/>
                </a:cxn>
                <a:cxn ang="0">
                  <a:pos x="18335" y="45508"/>
                </a:cxn>
                <a:cxn ang="0">
                  <a:pos x="31671" y="3500"/>
                </a:cxn>
                <a:cxn ang="0">
                  <a:pos x="23336" y="5251"/>
                </a:cxn>
                <a:cxn ang="0">
                  <a:pos x="1666" y="64762"/>
                </a:cxn>
                <a:cxn ang="0">
                  <a:pos x="10001" y="64762"/>
                </a:cxn>
              </a:cxnLst>
              <a:rect l="l" t="t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2139"/>
            <p:cNvSpPr/>
            <p:nvPr/>
          </p:nvSpPr>
          <p:spPr>
            <a:xfrm>
              <a:off x="7473950" y="3711576"/>
              <a:ext cx="34925" cy="69850"/>
            </a:xfrm>
            <a:custGeom>
              <a:avLst/>
              <a:gdLst/>
              <a:ahLst/>
              <a:cxnLst>
                <a:cxn ang="0">
                  <a:pos x="24447" y="3492"/>
                </a:cxn>
                <a:cxn ang="0">
                  <a:pos x="0" y="69850"/>
                </a:cxn>
                <a:cxn ang="0">
                  <a:pos x="10477" y="68103"/>
                </a:cxn>
                <a:cxn ang="0">
                  <a:pos x="31432" y="31432"/>
                </a:cxn>
                <a:cxn ang="0">
                  <a:pos x="26193" y="31432"/>
                </a:cxn>
                <a:cxn ang="0">
                  <a:pos x="34925" y="1746"/>
                </a:cxn>
                <a:cxn ang="0">
                  <a:pos x="24447" y="3492"/>
                </a:cxn>
              </a:cxnLst>
              <a:rect l="l" t="t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2140"/>
            <p:cNvSpPr>
              <a:spLocks noEditPoints="1"/>
            </p:cNvSpPr>
            <p:nvPr/>
          </p:nvSpPr>
          <p:spPr>
            <a:xfrm>
              <a:off x="7035800" y="4583114"/>
              <a:ext cx="395288" cy="358775"/>
            </a:xfrm>
            <a:custGeom>
              <a:avLst/>
              <a:gdLst/>
              <a:ahLst/>
              <a:cxnLst>
                <a:cxn ang="0">
                  <a:pos x="341542" y="294646"/>
                </a:cxn>
                <a:cxn ang="0">
                  <a:pos x="322471" y="247849"/>
                </a:cxn>
                <a:cxn ang="0">
                  <a:pos x="303400" y="71061"/>
                </a:cxn>
                <a:cxn ang="0">
                  <a:pos x="150833" y="6932"/>
                </a:cxn>
                <a:cxn ang="0">
                  <a:pos x="1733" y="81460"/>
                </a:cxn>
                <a:cxn ang="0">
                  <a:pos x="260057" y="126524"/>
                </a:cxn>
                <a:cxn ang="0">
                  <a:pos x="57212" y="121324"/>
                </a:cxn>
                <a:cxn ang="0">
                  <a:pos x="53745" y="117858"/>
                </a:cxn>
                <a:cxn ang="0">
                  <a:pos x="31206" y="150789"/>
                </a:cxn>
                <a:cxn ang="0">
                  <a:pos x="58946" y="317177"/>
                </a:cxn>
                <a:cxn ang="0">
                  <a:pos x="234052" y="343176"/>
                </a:cxn>
                <a:cxn ang="0">
                  <a:pos x="298199" y="337976"/>
                </a:cxn>
                <a:cxn ang="0">
                  <a:pos x="357146" y="298112"/>
                </a:cxn>
                <a:cxn ang="0">
                  <a:pos x="41609" y="166388"/>
                </a:cxn>
                <a:cxn ang="0">
                  <a:pos x="272193" y="315444"/>
                </a:cxn>
                <a:cxn ang="0">
                  <a:pos x="251389" y="136923"/>
                </a:cxn>
                <a:cxn ang="0">
                  <a:pos x="249655" y="131724"/>
                </a:cxn>
                <a:cxn ang="0">
                  <a:pos x="261791" y="135190"/>
                </a:cxn>
                <a:cxn ang="0">
                  <a:pos x="206312" y="173321"/>
                </a:cxn>
                <a:cxn ang="0">
                  <a:pos x="280862" y="315444"/>
                </a:cxn>
                <a:cxn ang="0">
                  <a:pos x="261791" y="164655"/>
                </a:cxn>
                <a:cxn ang="0">
                  <a:pos x="220182" y="171588"/>
                </a:cxn>
                <a:cxn ang="0">
                  <a:pos x="135230" y="171588"/>
                </a:cxn>
                <a:cxn ang="0">
                  <a:pos x="227117" y="181987"/>
                </a:cxn>
                <a:cxn ang="0">
                  <a:pos x="272193" y="157722"/>
                </a:cxn>
                <a:cxn ang="0">
                  <a:pos x="277395" y="145589"/>
                </a:cxn>
                <a:cxn ang="0">
                  <a:pos x="71082" y="192386"/>
                </a:cxn>
                <a:cxn ang="0">
                  <a:pos x="102289" y="268647"/>
                </a:cxn>
                <a:cxn ang="0">
                  <a:pos x="190709" y="173321"/>
                </a:cxn>
                <a:cxn ang="0">
                  <a:pos x="246188" y="227050"/>
                </a:cxn>
                <a:cxn ang="0">
                  <a:pos x="187241" y="299845"/>
                </a:cxn>
                <a:cxn ang="0">
                  <a:pos x="71082" y="190653"/>
                </a:cxn>
                <a:cxn ang="0">
                  <a:pos x="329406" y="305045"/>
                </a:cxn>
                <a:cxn ang="0">
                  <a:pos x="291264" y="150789"/>
                </a:cxn>
                <a:cxn ang="0">
                  <a:pos x="355412" y="284246"/>
                </a:cxn>
                <a:cxn ang="0">
                  <a:pos x="312069" y="301578"/>
                </a:cxn>
                <a:cxn ang="0">
                  <a:pos x="275661" y="103992"/>
                </a:cxn>
                <a:cxn ang="0">
                  <a:pos x="223649" y="76261"/>
                </a:cxn>
                <a:cxn ang="0">
                  <a:pos x="261791" y="48529"/>
                </a:cxn>
                <a:cxn ang="0">
                  <a:pos x="97088" y="71061"/>
                </a:cxn>
                <a:cxn ang="0">
                  <a:pos x="157768" y="48529"/>
                </a:cxn>
                <a:cxn ang="0">
                  <a:pos x="178573" y="38130"/>
                </a:cxn>
                <a:cxn ang="0">
                  <a:pos x="154301" y="24264"/>
                </a:cxn>
                <a:cxn ang="0">
                  <a:pos x="93620" y="25998"/>
                </a:cxn>
                <a:cxn ang="0">
                  <a:pos x="107490" y="19065"/>
                </a:cxn>
                <a:cxn ang="0">
                  <a:pos x="83218" y="36397"/>
                </a:cxn>
                <a:cxn ang="0">
                  <a:pos x="109224" y="34664"/>
                </a:cxn>
                <a:cxn ang="0">
                  <a:pos x="131762" y="25998"/>
                </a:cxn>
                <a:cxn ang="0">
                  <a:pos x="52011" y="31197"/>
                </a:cxn>
                <a:cxn ang="0">
                  <a:pos x="76283" y="71061"/>
                </a:cxn>
                <a:cxn ang="0">
                  <a:pos x="130028" y="13865"/>
                </a:cxn>
                <a:cxn ang="0">
                  <a:pos x="81484" y="81460"/>
                </a:cxn>
                <a:cxn ang="0">
                  <a:pos x="263525" y="10399"/>
                </a:cxn>
                <a:cxn ang="0">
                  <a:pos x="15603" y="76261"/>
                </a:cxn>
                <a:cxn ang="0">
                  <a:pos x="32940" y="20798"/>
                </a:cxn>
                <a:cxn ang="0">
                  <a:pos x="277395" y="97059"/>
                </a:cxn>
                <a:cxn ang="0">
                  <a:pos x="275661" y="128257"/>
                </a:cxn>
                <a:cxn ang="0">
                  <a:pos x="147366" y="154255"/>
                </a:cxn>
                <a:cxn ang="0">
                  <a:pos x="41609" y="161188"/>
                </a:cxn>
                <a:cxn ang="0">
                  <a:pos x="175105" y="324110"/>
                </a:cxn>
                <a:cxn ang="0">
                  <a:pos x="325939" y="322377"/>
                </a:cxn>
              </a:cxnLst>
              <a:rect l="l" t="t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2141"/>
            <p:cNvSpPr/>
            <p:nvPr/>
          </p:nvSpPr>
          <p:spPr>
            <a:xfrm>
              <a:off x="7426325" y="4841876"/>
              <a:ext cx="23813" cy="38100"/>
            </a:xfrm>
            <a:custGeom>
              <a:avLst/>
              <a:gdLst/>
              <a:ahLst/>
              <a:cxnLst>
                <a:cxn ang="0">
                  <a:pos x="15308" y="31172"/>
                </a:cxn>
                <a:cxn ang="0">
                  <a:pos x="10205" y="3463"/>
                </a:cxn>
                <a:cxn ang="0">
                  <a:pos x="0" y="5195"/>
                </a:cxn>
                <a:cxn ang="0">
                  <a:pos x="8504" y="36368"/>
                </a:cxn>
                <a:cxn ang="0">
                  <a:pos x="11906" y="38100"/>
                </a:cxn>
                <a:cxn ang="0">
                  <a:pos x="18710" y="34636"/>
                </a:cxn>
                <a:cxn ang="0">
                  <a:pos x="15308" y="31172"/>
                </a:cxn>
              </a:cxnLst>
              <a:rect l="l" t="t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2142"/>
            <p:cNvSpPr/>
            <p:nvPr/>
          </p:nvSpPr>
          <p:spPr>
            <a:xfrm>
              <a:off x="7448550" y="4852989"/>
              <a:ext cx="19050" cy="26988"/>
            </a:xfrm>
            <a:custGeom>
              <a:avLst/>
              <a:gdLst/>
              <a:ahLst/>
              <a:cxnLst>
                <a:cxn ang="0">
                  <a:pos x="13854" y="13494"/>
                </a:cxn>
                <a:cxn ang="0">
                  <a:pos x="10390" y="13494"/>
                </a:cxn>
                <a:cxn ang="0">
                  <a:pos x="10390" y="5060"/>
                </a:cxn>
                <a:cxn ang="0">
                  <a:pos x="0" y="6747"/>
                </a:cxn>
                <a:cxn ang="0">
                  <a:pos x="1731" y="23614"/>
                </a:cxn>
                <a:cxn ang="0">
                  <a:pos x="8659" y="25301"/>
                </a:cxn>
                <a:cxn ang="0">
                  <a:pos x="17318" y="16867"/>
                </a:cxn>
                <a:cxn ang="0">
                  <a:pos x="13854" y="13494"/>
                </a:cxn>
              </a:cxnLst>
              <a:rect l="l" t="t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2143"/>
            <p:cNvSpPr/>
            <p:nvPr/>
          </p:nvSpPr>
          <p:spPr>
            <a:xfrm>
              <a:off x="7466013" y="4848226"/>
              <a:ext cx="14288" cy="31750"/>
            </a:xfrm>
            <a:custGeom>
              <a:avLst/>
              <a:gdLst/>
              <a:ahLst/>
              <a:cxnLst>
                <a:cxn ang="0">
                  <a:pos x="0" y="5291"/>
                </a:cxn>
                <a:cxn ang="0">
                  <a:pos x="3572" y="28222"/>
                </a:cxn>
                <a:cxn ang="0">
                  <a:pos x="14288" y="24694"/>
                </a:cxn>
                <a:cxn ang="0">
                  <a:pos x="10716" y="3527"/>
                </a:cxn>
                <a:cxn ang="0">
                  <a:pos x="0" y="5291"/>
                </a:cxn>
              </a:cxnLst>
              <a:rect l="l" t="t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2144"/>
            <p:cNvSpPr/>
            <p:nvPr/>
          </p:nvSpPr>
          <p:spPr>
            <a:xfrm>
              <a:off x="7483475" y="4841876"/>
              <a:ext cx="36513" cy="39688"/>
            </a:xfrm>
            <a:custGeom>
              <a:avLst/>
              <a:gdLst/>
              <a:ahLst/>
              <a:cxnLst>
                <a:cxn ang="0">
                  <a:pos x="26080" y="15530"/>
                </a:cxn>
                <a:cxn ang="0">
                  <a:pos x="24342" y="20706"/>
                </a:cxn>
                <a:cxn ang="0">
                  <a:pos x="20864" y="20706"/>
                </a:cxn>
                <a:cxn ang="0">
                  <a:pos x="20864" y="5176"/>
                </a:cxn>
                <a:cxn ang="0">
                  <a:pos x="12171" y="5176"/>
                </a:cxn>
                <a:cxn ang="0">
                  <a:pos x="12171" y="29334"/>
                </a:cxn>
                <a:cxn ang="0">
                  <a:pos x="12171" y="29334"/>
                </a:cxn>
                <a:cxn ang="0">
                  <a:pos x="3477" y="32785"/>
                </a:cxn>
                <a:cxn ang="0">
                  <a:pos x="1738" y="37962"/>
                </a:cxn>
                <a:cxn ang="0">
                  <a:pos x="8693" y="37962"/>
                </a:cxn>
                <a:cxn ang="0">
                  <a:pos x="34774" y="13804"/>
                </a:cxn>
                <a:cxn ang="0">
                  <a:pos x="26080" y="15530"/>
                </a:cxn>
              </a:cxnLst>
              <a:rect l="l" t="t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2145"/>
            <p:cNvSpPr/>
            <p:nvPr/>
          </p:nvSpPr>
          <p:spPr>
            <a:xfrm>
              <a:off x="7164388" y="4057651"/>
              <a:ext cx="136525" cy="49213"/>
            </a:xfrm>
            <a:custGeom>
              <a:avLst/>
              <a:gdLst/>
              <a:ahLst/>
              <a:cxnLst>
                <a:cxn ang="0">
                  <a:pos x="129612" y="1757"/>
                </a:cxn>
                <a:cxn ang="0">
                  <a:pos x="5184" y="45697"/>
                </a:cxn>
                <a:cxn ang="0">
                  <a:pos x="12097" y="47455"/>
                </a:cxn>
                <a:cxn ang="0">
                  <a:pos x="127884" y="5272"/>
                </a:cxn>
                <a:cxn ang="0">
                  <a:pos x="129612" y="1757"/>
                </a:cxn>
              </a:cxnLst>
              <a:rect l="l" t="t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2146"/>
            <p:cNvSpPr/>
            <p:nvPr/>
          </p:nvSpPr>
          <p:spPr>
            <a:xfrm>
              <a:off x="7199313" y="4257676"/>
              <a:ext cx="155575" cy="44450"/>
            </a:xfrm>
            <a:custGeom>
              <a:avLst/>
              <a:gdLst/>
              <a:ahLst/>
              <a:cxnLst>
                <a:cxn ang="0">
                  <a:pos x="145203" y="3419"/>
                </a:cxn>
                <a:cxn ang="0">
                  <a:pos x="10371" y="41030"/>
                </a:cxn>
                <a:cxn ang="0">
                  <a:pos x="5185" y="44450"/>
                </a:cxn>
                <a:cxn ang="0">
                  <a:pos x="153846" y="1709"/>
                </a:cxn>
                <a:cxn ang="0">
                  <a:pos x="145203" y="3419"/>
                </a:cxn>
              </a:cxnLst>
              <a:rect l="l" t="t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2147"/>
            <p:cNvSpPr>
              <a:spLocks noEditPoints="1"/>
            </p:cNvSpPr>
            <p:nvPr/>
          </p:nvSpPr>
          <p:spPr>
            <a:xfrm>
              <a:off x="7259638" y="4125914"/>
              <a:ext cx="201613" cy="73025"/>
            </a:xfrm>
            <a:custGeom>
              <a:avLst/>
              <a:gdLst/>
              <a:ahLst/>
              <a:cxnLst>
                <a:cxn ang="0">
                  <a:pos x="6952" y="73025"/>
                </a:cxn>
                <a:cxn ang="0">
                  <a:pos x="184232" y="17386"/>
                </a:cxn>
                <a:cxn ang="0">
                  <a:pos x="184232" y="17386"/>
                </a:cxn>
                <a:cxn ang="0">
                  <a:pos x="196398" y="6954"/>
                </a:cxn>
                <a:cxn ang="0">
                  <a:pos x="189446" y="3477"/>
                </a:cxn>
                <a:cxn ang="0">
                  <a:pos x="45189" y="57376"/>
                </a:cxn>
                <a:cxn ang="0">
                  <a:pos x="45189" y="64331"/>
                </a:cxn>
                <a:cxn ang="0">
                  <a:pos x="59093" y="64331"/>
                </a:cxn>
                <a:cxn ang="0">
                  <a:pos x="8690" y="67808"/>
                </a:cxn>
                <a:cxn ang="0">
                  <a:pos x="6952" y="73025"/>
                </a:cxn>
                <a:cxn ang="0">
                  <a:pos x="116448" y="53899"/>
                </a:cxn>
                <a:cxn ang="0">
                  <a:pos x="111234" y="55638"/>
                </a:cxn>
                <a:cxn ang="0">
                  <a:pos x="116448" y="53899"/>
                </a:cxn>
                <a:cxn ang="0">
                  <a:pos x="132091" y="48683"/>
                </a:cxn>
                <a:cxn ang="0">
                  <a:pos x="128615" y="50422"/>
                </a:cxn>
                <a:cxn ang="0">
                  <a:pos x="132091" y="48683"/>
                </a:cxn>
                <a:cxn ang="0">
                  <a:pos x="126877" y="50422"/>
                </a:cxn>
                <a:cxn ang="0">
                  <a:pos x="118186" y="53899"/>
                </a:cxn>
                <a:cxn ang="0">
                  <a:pos x="126877" y="50422"/>
                </a:cxn>
              </a:cxnLst>
              <a:rect l="l" t="t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2148"/>
            <p:cNvSpPr>
              <a:spLocks noEditPoints="1"/>
            </p:cNvSpPr>
            <p:nvPr/>
          </p:nvSpPr>
          <p:spPr>
            <a:xfrm>
              <a:off x="7307263" y="3679826"/>
              <a:ext cx="422275" cy="477838"/>
            </a:xfrm>
            <a:custGeom>
              <a:avLst/>
              <a:gdLst/>
              <a:ahLst/>
              <a:cxnLst>
                <a:cxn ang="0">
                  <a:pos x="372086" y="251950"/>
                </a:cxn>
                <a:cxn ang="0">
                  <a:pos x="372086" y="253688"/>
                </a:cxn>
                <a:cxn ang="0">
                  <a:pos x="337473" y="1737"/>
                </a:cxn>
                <a:cxn ang="0">
                  <a:pos x="327090" y="3475"/>
                </a:cxn>
                <a:cxn ang="0">
                  <a:pos x="373817" y="55602"/>
                </a:cxn>
                <a:cxn ang="0">
                  <a:pos x="372086" y="57340"/>
                </a:cxn>
                <a:cxn ang="0">
                  <a:pos x="256134" y="161596"/>
                </a:cxn>
                <a:cxn ang="0">
                  <a:pos x="263056" y="163333"/>
                </a:cxn>
                <a:cxn ang="0">
                  <a:pos x="387662" y="88617"/>
                </a:cxn>
                <a:cxn ang="0">
                  <a:pos x="387662" y="90354"/>
                </a:cxn>
                <a:cxn ang="0">
                  <a:pos x="385931" y="92092"/>
                </a:cxn>
                <a:cxn ang="0">
                  <a:pos x="382470" y="119893"/>
                </a:cxn>
                <a:cxn ang="0">
                  <a:pos x="391123" y="118156"/>
                </a:cxn>
                <a:cxn ang="0">
                  <a:pos x="392854" y="114681"/>
                </a:cxn>
                <a:cxn ang="0">
                  <a:pos x="347857" y="279752"/>
                </a:cxn>
                <a:cxn ang="0">
                  <a:pos x="207676" y="354468"/>
                </a:cxn>
                <a:cxn ang="0">
                  <a:pos x="209406" y="361419"/>
                </a:cxn>
                <a:cxn ang="0">
                  <a:pos x="332281" y="302341"/>
                </a:cxn>
                <a:cxn ang="0">
                  <a:pos x="155757" y="429185"/>
                </a:cxn>
                <a:cxn ang="0">
                  <a:pos x="152295" y="432660"/>
                </a:cxn>
                <a:cxn ang="0">
                  <a:pos x="70956" y="458724"/>
                </a:cxn>
                <a:cxn ang="0">
                  <a:pos x="69225" y="463937"/>
                </a:cxn>
                <a:cxn ang="0">
                  <a:pos x="124605" y="450036"/>
                </a:cxn>
                <a:cxn ang="0">
                  <a:pos x="10383" y="470887"/>
                </a:cxn>
                <a:cxn ang="0">
                  <a:pos x="6922" y="476100"/>
                </a:cxn>
                <a:cxn ang="0">
                  <a:pos x="157487" y="437873"/>
                </a:cxn>
                <a:cxn ang="0">
                  <a:pos x="159218" y="434398"/>
                </a:cxn>
                <a:cxn ang="0">
                  <a:pos x="160949" y="434398"/>
                </a:cxn>
                <a:cxn ang="0">
                  <a:pos x="160949" y="430922"/>
                </a:cxn>
                <a:cxn ang="0">
                  <a:pos x="351318" y="286702"/>
                </a:cxn>
                <a:cxn ang="0">
                  <a:pos x="380739" y="255426"/>
                </a:cxn>
                <a:cxn ang="0">
                  <a:pos x="372086" y="251950"/>
                </a:cxn>
                <a:cxn ang="0">
                  <a:pos x="289016" y="144220"/>
                </a:cxn>
                <a:cxn ang="0">
                  <a:pos x="377278" y="64290"/>
                </a:cxn>
                <a:cxn ang="0">
                  <a:pos x="385931" y="83404"/>
                </a:cxn>
                <a:cxn ang="0">
                  <a:pos x="289016" y="144220"/>
                </a:cxn>
              </a:cxnLst>
              <a:rect l="l" t="t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2149"/>
            <p:cNvSpPr/>
            <p:nvPr/>
          </p:nvSpPr>
          <p:spPr>
            <a:xfrm>
              <a:off x="7432675" y="3798889"/>
              <a:ext cx="138113" cy="82550"/>
            </a:xfrm>
            <a:custGeom>
              <a:avLst/>
              <a:gdLst/>
              <a:ahLst/>
              <a:cxnLst>
                <a:cxn ang="0">
                  <a:pos x="125875" y="3439"/>
                </a:cxn>
                <a:cxn ang="0">
                  <a:pos x="6993" y="79110"/>
                </a:cxn>
                <a:cxn ang="0">
                  <a:pos x="12237" y="82550"/>
                </a:cxn>
                <a:cxn ang="0">
                  <a:pos x="132868" y="3439"/>
                </a:cxn>
                <a:cxn ang="0">
                  <a:pos x="125875" y="3439"/>
                </a:cxn>
              </a:cxnLst>
              <a:rect l="l" t="t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ransition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rgbClr val="FFFF00"/>
          </a:solidFill>
          <a:latin typeface="方正华隶简体" panose="03000509000000000000" charset="-122"/>
          <a:ea typeface="方正华隶简体" panose="03000509000000000000" charset="-122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03750" y="1235075"/>
            <a:ext cx="769938" cy="831850"/>
            <a:chOff x="6137089" y="1413570"/>
            <a:chExt cx="1028089" cy="1109486"/>
          </a:xfrm>
        </p:grpSpPr>
        <p:grpSp>
          <p:nvGrpSpPr>
            <p:cNvPr id="84994" name="组合 4"/>
            <p:cNvGrpSpPr/>
            <p:nvPr/>
          </p:nvGrpSpPr>
          <p:grpSpPr>
            <a:xfrm>
              <a:off x="6137089" y="1413570"/>
              <a:ext cx="1028089" cy="1030957"/>
              <a:chOff x="808906" y="1899284"/>
              <a:chExt cx="1369516" cy="1373336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6204569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语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54413" y="1235075"/>
            <a:ext cx="771525" cy="831850"/>
            <a:chOff x="4738813" y="1413570"/>
            <a:chExt cx="1028089" cy="1109486"/>
          </a:xfrm>
        </p:grpSpPr>
        <p:grpSp>
          <p:nvGrpSpPr>
            <p:cNvPr id="85001" name="组合 11"/>
            <p:cNvGrpSpPr/>
            <p:nvPr/>
          </p:nvGrpSpPr>
          <p:grpSpPr>
            <a:xfrm>
              <a:off x="4738813" y="1413570"/>
              <a:ext cx="1028089" cy="1030957"/>
              <a:chOff x="808906" y="1899284"/>
              <a:chExt cx="1369516" cy="137333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806293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考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06663" y="1235075"/>
            <a:ext cx="769937" cy="831850"/>
            <a:chOff x="3340537" y="1413570"/>
            <a:chExt cx="1028089" cy="1109486"/>
          </a:xfrm>
        </p:grpSpPr>
        <p:grpSp>
          <p:nvGrpSpPr>
            <p:cNvPr id="85008" name="组合 18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3408017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51500" y="1235075"/>
            <a:ext cx="771525" cy="831850"/>
            <a:chOff x="7535366" y="1413570"/>
            <a:chExt cx="1028089" cy="1109486"/>
          </a:xfrm>
        </p:grpSpPr>
        <p:grpSp>
          <p:nvGrpSpPr>
            <p:cNvPr id="85015" name="组合 25"/>
            <p:cNvGrpSpPr/>
            <p:nvPr/>
          </p:nvGrpSpPr>
          <p:grpSpPr>
            <a:xfrm>
              <a:off x="7535366" y="1413570"/>
              <a:ext cx="1028089" cy="1030957"/>
              <a:chOff x="808906" y="1899284"/>
              <a:chExt cx="1369516" cy="1373336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7602846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文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71827" y="2316057"/>
            <a:ext cx="826100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88390"/>
            <a:r>
              <a:rPr lang="en-US" altLang="zh-CN" sz="5400" b="1" noProof="1">
                <a:ln w="3175">
                  <a:solidFill>
                    <a:schemeClr val="bg1"/>
                  </a:solidFill>
                </a:ln>
                <a:solidFill>
                  <a:srgbClr val="FFFF00"/>
                </a:solidFill>
                <a:latin typeface="方正正粗黑简体"/>
                <a:ea typeface="方正正粗黑简体"/>
                <a:cs typeface="+mn-cs"/>
              </a:rPr>
              <a:t>2021</a:t>
            </a:r>
            <a:r>
              <a:rPr lang="zh-CN" altLang="en-US" sz="5400" b="1" noProof="1">
                <a:ln w="3175">
                  <a:solidFill>
                    <a:schemeClr val="bg1"/>
                  </a:solidFill>
                </a:ln>
                <a:solidFill>
                  <a:srgbClr val="FFFF00"/>
                </a:solidFill>
                <a:latin typeface="方正正粗黑简体"/>
                <a:ea typeface="方正正粗黑简体"/>
                <a:cs typeface="+mn-cs"/>
              </a:rPr>
              <a:t>年全国乙卷解析</a:t>
            </a: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 bwMode="auto">
          <a:xfrm>
            <a:off x="2319338" y="3044825"/>
            <a:ext cx="45053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9" tIns="25704" rIns="51409" bIns="25704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088390" fontAlgn="base"/>
            <a:endParaRPr lang="zh-CN" altLang="en-US" sz="1800" b="0" strike="noStrike" noProof="1">
              <a:blipFill>
                <a:blip r:embed="rId3"/>
                <a:stretch>
                  <a:fillRect/>
                </a:stretch>
              </a:blipFill>
              <a:latin typeface="方正正粗黑简体"/>
              <a:ea typeface="方正正粗黑简体"/>
            </a:endParaRPr>
          </a:p>
        </p:txBody>
      </p:sp>
      <p:pic>
        <p:nvPicPr>
          <p:cNvPr id="2052" name="Picture 4" descr="C:\Users\Administrator\各行业\黑板\我.gif"/>
          <p:cNvPicPr>
            <a:picLocks noChangeAspect="1" noChangeArrowheads="1"/>
          </p:cNvPicPr>
          <p:nvPr/>
        </p:nvPicPr>
        <p:blipFill>
          <a:blip r:embed="rId4"/>
          <a:srcRect l="10858" t="50000" r="13768" b="37847"/>
          <a:stretch>
            <a:fillRect/>
          </a:stretch>
        </p:blipFill>
        <p:spPr bwMode="auto">
          <a:xfrm>
            <a:off x="3136900" y="3697288"/>
            <a:ext cx="2870200" cy="4635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各行业\黑板\未标题-1.png"/>
          <p:cNvPicPr>
            <a:picLocks noChangeAspect="1" noChangeArrowheads="1"/>
          </p:cNvPicPr>
          <p:nvPr/>
        </p:nvPicPr>
        <p:blipFill>
          <a:blip r:embed="rId5"/>
          <a:srcRect r="62143"/>
          <a:stretch>
            <a:fillRect/>
          </a:stretch>
        </p:blipFill>
        <p:spPr bwMode="auto">
          <a:xfrm>
            <a:off x="3951288" y="3524250"/>
            <a:ext cx="350838" cy="347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C:\Users\Administrator\各行业\黑板\未标题-1.png"/>
          <p:cNvPicPr>
            <a:picLocks noChangeAspect="1"/>
          </p:cNvPicPr>
          <p:nvPr/>
        </p:nvPicPr>
        <p:blipFill>
          <a:blip r:embed="rId6"/>
          <a:srcRect l="37857"/>
          <a:stretch>
            <a:fillRect/>
          </a:stretch>
        </p:blipFill>
        <p:spPr>
          <a:xfrm>
            <a:off x="4895850" y="3556000"/>
            <a:ext cx="525463" cy="3190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8" name="组合 237"/>
          <p:cNvGrpSpPr/>
          <p:nvPr/>
        </p:nvGrpSpPr>
        <p:grpSpPr>
          <a:xfrm>
            <a:off x="369888" y="349250"/>
            <a:ext cx="912812" cy="966788"/>
            <a:chOff x="6510338" y="3652839"/>
            <a:chExt cx="1219200" cy="1289050"/>
          </a:xfrm>
        </p:grpSpPr>
        <p:sp>
          <p:nvSpPr>
            <p:cNvPr id="239" name="Freeform 2126"/>
            <p:cNvSpPr/>
            <p:nvPr/>
          </p:nvSpPr>
          <p:spPr bwMode="auto">
            <a:xfrm>
              <a:off x="6880225" y="4108451"/>
              <a:ext cx="47625" cy="33338"/>
            </a:xfrm>
            <a:custGeom>
              <a:avLst/>
              <a:gdLst>
                <a:gd name="T0" fmla="*/ 6 w 27"/>
                <a:gd name="T1" fmla="*/ 19 h 19"/>
                <a:gd name="T2" fmla="*/ 27 w 27"/>
                <a:gd name="T3" fmla="*/ 1 h 19"/>
                <a:gd name="T4" fmla="*/ 21 w 27"/>
                <a:gd name="T5" fmla="*/ 2 h 19"/>
                <a:gd name="T6" fmla="*/ 4 w 27"/>
                <a:gd name="T7" fmla="*/ 18 h 19"/>
                <a:gd name="T8" fmla="*/ 6 w 2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0" name="Freeform 2127"/>
            <p:cNvSpPr/>
            <p:nvPr/>
          </p:nvSpPr>
          <p:spPr bwMode="auto">
            <a:xfrm>
              <a:off x="6931025" y="4044951"/>
              <a:ext cx="11113" cy="9525"/>
            </a:xfrm>
            <a:custGeom>
              <a:avLst/>
              <a:gdLst>
                <a:gd name="T0" fmla="*/ 3 w 7"/>
                <a:gd name="T1" fmla="*/ 6 h 6"/>
                <a:gd name="T2" fmla="*/ 6 w 7"/>
                <a:gd name="T3" fmla="*/ 5 h 6"/>
                <a:gd name="T4" fmla="*/ 6 w 7"/>
                <a:gd name="T5" fmla="*/ 3 h 6"/>
                <a:gd name="T6" fmla="*/ 5 w 7"/>
                <a:gd name="T7" fmla="*/ 2 h 6"/>
                <a:gd name="T8" fmla="*/ 0 w 7"/>
                <a:gd name="T9" fmla="*/ 3 h 6"/>
                <a:gd name="T10" fmla="*/ 3 w 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1" name="Freeform 2128"/>
            <p:cNvSpPr>
              <a:spLocks noEditPoints="1"/>
            </p:cNvSpPr>
            <p:nvPr/>
          </p:nvSpPr>
          <p:spPr bwMode="auto">
            <a:xfrm>
              <a:off x="7034213" y="3652839"/>
              <a:ext cx="539750" cy="546100"/>
            </a:xfrm>
            <a:custGeom>
              <a:avLst/>
              <a:gdLst>
                <a:gd name="T0" fmla="*/ 23 w 311"/>
                <a:gd name="T1" fmla="*/ 199 h 315"/>
                <a:gd name="T2" fmla="*/ 39 w 311"/>
                <a:gd name="T3" fmla="*/ 180 h 315"/>
                <a:gd name="T4" fmla="*/ 88 w 311"/>
                <a:gd name="T5" fmla="*/ 115 h 315"/>
                <a:gd name="T6" fmla="*/ 87 w 311"/>
                <a:gd name="T7" fmla="*/ 129 h 315"/>
                <a:gd name="T8" fmla="*/ 6 w 311"/>
                <a:gd name="T9" fmla="*/ 313 h 315"/>
                <a:gd name="T10" fmla="*/ 112 w 311"/>
                <a:gd name="T11" fmla="*/ 102 h 315"/>
                <a:gd name="T12" fmla="*/ 152 w 311"/>
                <a:gd name="T13" fmla="*/ 67 h 315"/>
                <a:gd name="T14" fmla="*/ 142 w 311"/>
                <a:gd name="T15" fmla="*/ 77 h 315"/>
                <a:gd name="T16" fmla="*/ 140 w 311"/>
                <a:gd name="T17" fmla="*/ 85 h 315"/>
                <a:gd name="T18" fmla="*/ 70 w 311"/>
                <a:gd name="T19" fmla="*/ 209 h 315"/>
                <a:gd name="T20" fmla="*/ 167 w 311"/>
                <a:gd name="T21" fmla="*/ 58 h 315"/>
                <a:gd name="T22" fmla="*/ 160 w 311"/>
                <a:gd name="T23" fmla="*/ 88 h 315"/>
                <a:gd name="T24" fmla="*/ 122 w 311"/>
                <a:gd name="T25" fmla="*/ 194 h 315"/>
                <a:gd name="T26" fmla="*/ 192 w 311"/>
                <a:gd name="T27" fmla="*/ 45 h 315"/>
                <a:gd name="T28" fmla="*/ 178 w 311"/>
                <a:gd name="T29" fmla="*/ 80 h 315"/>
                <a:gd name="T30" fmla="*/ 210 w 311"/>
                <a:gd name="T31" fmla="*/ 45 h 315"/>
                <a:gd name="T32" fmla="*/ 216 w 311"/>
                <a:gd name="T33" fmla="*/ 48 h 315"/>
                <a:gd name="T34" fmla="*/ 227 w 311"/>
                <a:gd name="T35" fmla="*/ 32 h 315"/>
                <a:gd name="T36" fmla="*/ 178 w 311"/>
                <a:gd name="T37" fmla="*/ 129 h 315"/>
                <a:gd name="T38" fmla="*/ 222 w 311"/>
                <a:gd name="T39" fmla="*/ 59 h 315"/>
                <a:gd name="T40" fmla="*/ 235 w 311"/>
                <a:gd name="T41" fmla="*/ 36 h 315"/>
                <a:gd name="T42" fmla="*/ 218 w 311"/>
                <a:gd name="T43" fmla="*/ 90 h 315"/>
                <a:gd name="T44" fmla="*/ 243 w 311"/>
                <a:gd name="T45" fmla="*/ 33 h 315"/>
                <a:gd name="T46" fmla="*/ 261 w 311"/>
                <a:gd name="T47" fmla="*/ 30 h 315"/>
                <a:gd name="T48" fmla="*/ 269 w 311"/>
                <a:gd name="T49" fmla="*/ 33 h 315"/>
                <a:gd name="T50" fmla="*/ 278 w 311"/>
                <a:gd name="T51" fmla="*/ 37 h 315"/>
                <a:gd name="T52" fmla="*/ 285 w 311"/>
                <a:gd name="T53" fmla="*/ 45 h 315"/>
                <a:gd name="T54" fmla="*/ 281 w 311"/>
                <a:gd name="T55" fmla="*/ 35 h 315"/>
                <a:gd name="T56" fmla="*/ 270 w 311"/>
                <a:gd name="T57" fmla="*/ 29 h 315"/>
                <a:gd name="T58" fmla="*/ 262 w 311"/>
                <a:gd name="T59" fmla="*/ 25 h 315"/>
                <a:gd name="T60" fmla="*/ 304 w 311"/>
                <a:gd name="T61" fmla="*/ 14 h 315"/>
                <a:gd name="T62" fmla="*/ 166 w 311"/>
                <a:gd name="T63" fmla="*/ 53 h 315"/>
                <a:gd name="T64" fmla="*/ 142 w 311"/>
                <a:gd name="T65" fmla="*/ 69 h 315"/>
                <a:gd name="T66" fmla="*/ 129 w 311"/>
                <a:gd name="T67" fmla="*/ 77 h 315"/>
                <a:gd name="T68" fmla="*/ 95 w 311"/>
                <a:gd name="T69" fmla="*/ 103 h 315"/>
                <a:gd name="T70" fmla="*/ 84 w 311"/>
                <a:gd name="T71" fmla="*/ 112 h 315"/>
                <a:gd name="T72" fmla="*/ 74 w 311"/>
                <a:gd name="T73" fmla="*/ 121 h 315"/>
                <a:gd name="T74" fmla="*/ 60 w 311"/>
                <a:gd name="T75" fmla="*/ 134 h 315"/>
                <a:gd name="T76" fmla="*/ 239 w 311"/>
                <a:gd name="T77" fmla="*/ 24 h 315"/>
                <a:gd name="T78" fmla="*/ 239 w 311"/>
                <a:gd name="T79" fmla="*/ 22 h 315"/>
                <a:gd name="T80" fmla="*/ 239 w 311"/>
                <a:gd name="T81" fmla="*/ 24 h 315"/>
                <a:gd name="T82" fmla="*/ 230 w 311"/>
                <a:gd name="T83" fmla="*/ 25 h 315"/>
                <a:gd name="T84" fmla="*/ 244 w 311"/>
                <a:gd name="T85" fmla="*/ 26 h 315"/>
                <a:gd name="T86" fmla="*/ 244 w 311"/>
                <a:gd name="T87" fmla="*/ 26 h 315"/>
                <a:gd name="T88" fmla="*/ 218 w 311"/>
                <a:gd name="T89" fmla="*/ 30 h 315"/>
                <a:gd name="T90" fmla="*/ 221 w 311"/>
                <a:gd name="T91" fmla="*/ 29 h 315"/>
                <a:gd name="T92" fmla="*/ 46 w 311"/>
                <a:gd name="T93" fmla="*/ 15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2" name="Freeform 2129"/>
            <p:cNvSpPr/>
            <p:nvPr/>
          </p:nvSpPr>
          <p:spPr bwMode="auto">
            <a:xfrm>
              <a:off x="6724650" y="4249739"/>
              <a:ext cx="61913" cy="320675"/>
            </a:xfrm>
            <a:custGeom>
              <a:avLst/>
              <a:gdLst>
                <a:gd name="T0" fmla="*/ 6 w 36"/>
                <a:gd name="T1" fmla="*/ 182 h 185"/>
                <a:gd name="T2" fmla="*/ 14 w 36"/>
                <a:gd name="T3" fmla="*/ 103 h 185"/>
                <a:gd name="T4" fmla="*/ 17 w 36"/>
                <a:gd name="T5" fmla="*/ 89 h 185"/>
                <a:gd name="T6" fmla="*/ 15 w 36"/>
                <a:gd name="T7" fmla="*/ 163 h 185"/>
                <a:gd name="T8" fmla="*/ 20 w 36"/>
                <a:gd name="T9" fmla="*/ 162 h 185"/>
                <a:gd name="T10" fmla="*/ 24 w 36"/>
                <a:gd name="T11" fmla="*/ 83 h 185"/>
                <a:gd name="T12" fmla="*/ 31 w 36"/>
                <a:gd name="T13" fmla="*/ 2 h 185"/>
                <a:gd name="T14" fmla="*/ 26 w 36"/>
                <a:gd name="T15" fmla="*/ 4 h 185"/>
                <a:gd name="T16" fmla="*/ 27 w 36"/>
                <a:gd name="T17" fmla="*/ 14 h 185"/>
                <a:gd name="T18" fmla="*/ 25 w 36"/>
                <a:gd name="T19" fmla="*/ 16 h 185"/>
                <a:gd name="T20" fmla="*/ 10 w 36"/>
                <a:gd name="T21" fmla="*/ 98 h 185"/>
                <a:gd name="T22" fmla="*/ 3 w 36"/>
                <a:gd name="T23" fmla="*/ 138 h 185"/>
                <a:gd name="T24" fmla="*/ 1 w 36"/>
                <a:gd name="T25" fmla="*/ 183 h 185"/>
                <a:gd name="T26" fmla="*/ 6 w 36"/>
                <a:gd name="T27" fmla="*/ 18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3" name="Freeform 2130"/>
            <p:cNvSpPr>
              <a:spLocks noEditPoints="1"/>
            </p:cNvSpPr>
            <p:nvPr/>
          </p:nvSpPr>
          <p:spPr bwMode="auto">
            <a:xfrm>
              <a:off x="6510338" y="3678239"/>
              <a:ext cx="1182688" cy="1217613"/>
            </a:xfrm>
            <a:custGeom>
              <a:avLst/>
              <a:gdLst>
                <a:gd name="T0" fmla="*/ 238 w 683"/>
                <a:gd name="T1" fmla="*/ 452 h 702"/>
                <a:gd name="T2" fmla="*/ 483 w 683"/>
                <a:gd name="T3" fmla="*/ 350 h 702"/>
                <a:gd name="T4" fmla="*/ 383 w 683"/>
                <a:gd name="T5" fmla="*/ 383 h 702"/>
                <a:gd name="T6" fmla="*/ 315 w 683"/>
                <a:gd name="T7" fmla="*/ 358 h 702"/>
                <a:gd name="T8" fmla="*/ 320 w 683"/>
                <a:gd name="T9" fmla="*/ 345 h 702"/>
                <a:gd name="T10" fmla="*/ 484 w 683"/>
                <a:gd name="T11" fmla="*/ 320 h 702"/>
                <a:gd name="T12" fmla="*/ 376 w 683"/>
                <a:gd name="T13" fmla="*/ 309 h 702"/>
                <a:gd name="T14" fmla="*/ 359 w 683"/>
                <a:gd name="T15" fmla="*/ 298 h 702"/>
                <a:gd name="T16" fmla="*/ 436 w 683"/>
                <a:gd name="T17" fmla="*/ 254 h 702"/>
                <a:gd name="T18" fmla="*/ 410 w 683"/>
                <a:gd name="T19" fmla="*/ 239 h 702"/>
                <a:gd name="T20" fmla="*/ 575 w 683"/>
                <a:gd name="T21" fmla="*/ 201 h 702"/>
                <a:gd name="T22" fmla="*/ 640 w 683"/>
                <a:gd name="T23" fmla="*/ 148 h 702"/>
                <a:gd name="T24" fmla="*/ 497 w 683"/>
                <a:gd name="T25" fmla="*/ 164 h 702"/>
                <a:gd name="T26" fmla="*/ 544 w 683"/>
                <a:gd name="T27" fmla="*/ 146 h 702"/>
                <a:gd name="T28" fmla="*/ 558 w 683"/>
                <a:gd name="T29" fmla="*/ 125 h 702"/>
                <a:gd name="T30" fmla="*/ 545 w 683"/>
                <a:gd name="T31" fmla="*/ 107 h 702"/>
                <a:gd name="T32" fmla="*/ 638 w 683"/>
                <a:gd name="T33" fmla="*/ 34 h 702"/>
                <a:gd name="T34" fmla="*/ 642 w 683"/>
                <a:gd name="T35" fmla="*/ 7 h 702"/>
                <a:gd name="T36" fmla="*/ 540 w 683"/>
                <a:gd name="T37" fmla="*/ 94 h 702"/>
                <a:gd name="T38" fmla="*/ 617 w 683"/>
                <a:gd name="T39" fmla="*/ 6 h 702"/>
                <a:gd name="T40" fmla="*/ 586 w 683"/>
                <a:gd name="T41" fmla="*/ 39 h 702"/>
                <a:gd name="T42" fmla="*/ 168 w 683"/>
                <a:gd name="T43" fmla="*/ 449 h 702"/>
                <a:gd name="T44" fmla="*/ 210 w 683"/>
                <a:gd name="T45" fmla="*/ 330 h 702"/>
                <a:gd name="T46" fmla="*/ 237 w 683"/>
                <a:gd name="T47" fmla="*/ 361 h 702"/>
                <a:gd name="T48" fmla="*/ 228 w 683"/>
                <a:gd name="T49" fmla="*/ 239 h 702"/>
                <a:gd name="T50" fmla="*/ 175 w 683"/>
                <a:gd name="T51" fmla="*/ 398 h 702"/>
                <a:gd name="T52" fmla="*/ 175 w 683"/>
                <a:gd name="T53" fmla="*/ 338 h 702"/>
                <a:gd name="T54" fmla="*/ 166 w 683"/>
                <a:gd name="T55" fmla="*/ 465 h 702"/>
                <a:gd name="T56" fmla="*/ 8 w 683"/>
                <a:gd name="T57" fmla="*/ 698 h 702"/>
                <a:gd name="T58" fmla="*/ 285 w 683"/>
                <a:gd name="T59" fmla="*/ 464 h 702"/>
                <a:gd name="T60" fmla="*/ 423 w 683"/>
                <a:gd name="T61" fmla="*/ 204 h 702"/>
                <a:gd name="T62" fmla="*/ 455 w 683"/>
                <a:gd name="T63" fmla="*/ 182 h 702"/>
                <a:gd name="T64" fmla="*/ 496 w 683"/>
                <a:gd name="T65" fmla="*/ 139 h 702"/>
                <a:gd name="T66" fmla="*/ 553 w 683"/>
                <a:gd name="T67" fmla="*/ 97 h 702"/>
                <a:gd name="T68" fmla="*/ 517 w 683"/>
                <a:gd name="T69" fmla="*/ 116 h 702"/>
                <a:gd name="T70" fmla="*/ 370 w 683"/>
                <a:gd name="T71" fmla="*/ 268 h 702"/>
                <a:gd name="T72" fmla="*/ 325 w 683"/>
                <a:gd name="T73" fmla="*/ 305 h 702"/>
                <a:gd name="T74" fmla="*/ 247 w 683"/>
                <a:gd name="T75" fmla="*/ 406 h 702"/>
                <a:gd name="T76" fmla="*/ 237 w 683"/>
                <a:gd name="T77" fmla="*/ 444 h 702"/>
                <a:gd name="T78" fmla="*/ 222 w 683"/>
                <a:gd name="T79" fmla="*/ 438 h 702"/>
                <a:gd name="T80" fmla="*/ 189 w 683"/>
                <a:gd name="T81" fmla="*/ 480 h 702"/>
                <a:gd name="T82" fmla="*/ 204 w 683"/>
                <a:gd name="T83" fmla="*/ 446 h 702"/>
                <a:gd name="T84" fmla="*/ 197 w 683"/>
                <a:gd name="T85" fmla="*/ 478 h 702"/>
                <a:gd name="T86" fmla="*/ 293 w 683"/>
                <a:gd name="T87" fmla="*/ 406 h 702"/>
                <a:gd name="T88" fmla="*/ 240 w 683"/>
                <a:gd name="T89" fmla="*/ 429 h 702"/>
                <a:gd name="T90" fmla="*/ 296 w 683"/>
                <a:gd name="T91" fmla="*/ 375 h 702"/>
                <a:gd name="T92" fmla="*/ 268 w 683"/>
                <a:gd name="T93" fmla="*/ 385 h 702"/>
                <a:gd name="T94" fmla="*/ 367 w 683"/>
                <a:gd name="T95" fmla="*/ 314 h 702"/>
                <a:gd name="T96" fmla="*/ 417 w 683"/>
                <a:gd name="T97" fmla="*/ 312 h 702"/>
                <a:gd name="T98" fmla="*/ 339 w 683"/>
                <a:gd name="T99" fmla="*/ 310 h 702"/>
                <a:gd name="T100" fmla="*/ 359 w 683"/>
                <a:gd name="T101" fmla="*/ 293 h 702"/>
                <a:gd name="T102" fmla="*/ 374 w 683"/>
                <a:gd name="T103" fmla="*/ 259 h 702"/>
                <a:gd name="T104" fmla="*/ 474 w 683"/>
                <a:gd name="T105" fmla="*/ 179 h 702"/>
                <a:gd name="T106" fmla="*/ 533 w 683"/>
                <a:gd name="T107" fmla="*/ 125 h 702"/>
                <a:gd name="T108" fmla="*/ 527 w 683"/>
                <a:gd name="T109" fmla="*/ 103 h 702"/>
                <a:gd name="T110" fmla="*/ 548 w 683"/>
                <a:gd name="T111" fmla="*/ 81 h 702"/>
                <a:gd name="T112" fmla="*/ 59 w 683"/>
                <a:gd name="T113" fmla="*/ 630 h 702"/>
                <a:gd name="T114" fmla="*/ 370 w 683"/>
                <a:gd name="T115" fmla="*/ 248 h 702"/>
                <a:gd name="T116" fmla="*/ 197 w 683"/>
                <a:gd name="T117" fmla="*/ 45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4" name="Freeform 2131"/>
            <p:cNvSpPr/>
            <p:nvPr/>
          </p:nvSpPr>
          <p:spPr bwMode="auto">
            <a:xfrm>
              <a:off x="6737350" y="4508501"/>
              <a:ext cx="227013" cy="112713"/>
            </a:xfrm>
            <a:custGeom>
              <a:avLst/>
              <a:gdLst>
                <a:gd name="T0" fmla="*/ 125 w 131"/>
                <a:gd name="T1" fmla="*/ 2 h 65"/>
                <a:gd name="T2" fmla="*/ 3 w 131"/>
                <a:gd name="T3" fmla="*/ 63 h 65"/>
                <a:gd name="T4" fmla="*/ 7 w 131"/>
                <a:gd name="T5" fmla="*/ 64 h 65"/>
                <a:gd name="T6" fmla="*/ 127 w 131"/>
                <a:gd name="T7" fmla="*/ 4 h 65"/>
                <a:gd name="T8" fmla="*/ 125 w 131"/>
                <a:gd name="T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5" name="Freeform 2132"/>
            <p:cNvSpPr/>
            <p:nvPr/>
          </p:nvSpPr>
          <p:spPr bwMode="auto">
            <a:xfrm>
              <a:off x="6707188" y="4562476"/>
              <a:ext cx="252413" cy="107950"/>
            </a:xfrm>
            <a:custGeom>
              <a:avLst/>
              <a:gdLst>
                <a:gd name="T0" fmla="*/ 141 w 146"/>
                <a:gd name="T1" fmla="*/ 1 h 62"/>
                <a:gd name="T2" fmla="*/ 3 w 146"/>
                <a:gd name="T3" fmla="*/ 58 h 62"/>
                <a:gd name="T4" fmla="*/ 7 w 146"/>
                <a:gd name="T5" fmla="*/ 60 h 62"/>
                <a:gd name="T6" fmla="*/ 143 w 146"/>
                <a:gd name="T7" fmla="*/ 4 h 62"/>
                <a:gd name="T8" fmla="*/ 141 w 146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6" name="Freeform 2133"/>
            <p:cNvSpPr/>
            <p:nvPr/>
          </p:nvSpPr>
          <p:spPr bwMode="auto">
            <a:xfrm>
              <a:off x="6705600" y="4648201"/>
              <a:ext cx="239713" cy="44450"/>
            </a:xfrm>
            <a:custGeom>
              <a:avLst/>
              <a:gdLst>
                <a:gd name="T0" fmla="*/ 131 w 138"/>
                <a:gd name="T1" fmla="*/ 3 h 26"/>
                <a:gd name="T2" fmla="*/ 55 w 138"/>
                <a:gd name="T3" fmla="*/ 10 h 26"/>
                <a:gd name="T4" fmla="*/ 3 w 138"/>
                <a:gd name="T5" fmla="*/ 24 h 26"/>
                <a:gd name="T6" fmla="*/ 6 w 138"/>
                <a:gd name="T7" fmla="*/ 25 h 26"/>
                <a:gd name="T8" fmla="*/ 135 w 138"/>
                <a:gd name="T9" fmla="*/ 4 h 26"/>
                <a:gd name="T10" fmla="*/ 131 w 138"/>
                <a:gd name="T11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7" name="Freeform 2134"/>
            <p:cNvSpPr/>
            <p:nvPr/>
          </p:nvSpPr>
          <p:spPr bwMode="auto">
            <a:xfrm>
              <a:off x="6635750" y="4468814"/>
              <a:ext cx="36513" cy="215900"/>
            </a:xfrm>
            <a:custGeom>
              <a:avLst/>
              <a:gdLst>
                <a:gd name="T0" fmla="*/ 6 w 21"/>
                <a:gd name="T1" fmla="*/ 121 h 124"/>
                <a:gd name="T2" fmla="*/ 9 w 21"/>
                <a:gd name="T3" fmla="*/ 65 h 124"/>
                <a:gd name="T4" fmla="*/ 20 w 21"/>
                <a:gd name="T5" fmla="*/ 3 h 124"/>
                <a:gd name="T6" fmla="*/ 15 w 21"/>
                <a:gd name="T7" fmla="*/ 3 h 124"/>
                <a:gd name="T8" fmla="*/ 5 w 21"/>
                <a:gd name="T9" fmla="*/ 61 h 124"/>
                <a:gd name="T10" fmla="*/ 1 w 21"/>
                <a:gd name="T11" fmla="*/ 122 h 124"/>
                <a:gd name="T12" fmla="*/ 6 w 21"/>
                <a:gd name="T13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8" name="Freeform 2135"/>
            <p:cNvSpPr/>
            <p:nvPr/>
          </p:nvSpPr>
          <p:spPr bwMode="auto">
            <a:xfrm>
              <a:off x="7583488" y="3800476"/>
              <a:ext cx="115888" cy="76200"/>
            </a:xfrm>
            <a:custGeom>
              <a:avLst/>
              <a:gdLst>
                <a:gd name="T0" fmla="*/ 66 w 67"/>
                <a:gd name="T1" fmla="*/ 1 h 44"/>
                <a:gd name="T2" fmla="*/ 61 w 67"/>
                <a:gd name="T3" fmla="*/ 2 h 44"/>
                <a:gd name="T4" fmla="*/ 5 w 67"/>
                <a:gd name="T5" fmla="*/ 39 h 44"/>
                <a:gd name="T6" fmla="*/ 9 w 67"/>
                <a:gd name="T7" fmla="*/ 39 h 44"/>
                <a:gd name="T8" fmla="*/ 51 w 67"/>
                <a:gd name="T9" fmla="*/ 17 h 44"/>
                <a:gd name="T10" fmla="*/ 5 w 67"/>
                <a:gd name="T11" fmla="*/ 41 h 44"/>
                <a:gd name="T12" fmla="*/ 4 w 67"/>
                <a:gd name="T13" fmla="*/ 43 h 44"/>
                <a:gd name="T14" fmla="*/ 58 w 67"/>
                <a:gd name="T15" fmla="*/ 12 h 44"/>
                <a:gd name="T16" fmla="*/ 56 w 67"/>
                <a:gd name="T17" fmla="*/ 12 h 44"/>
                <a:gd name="T18" fmla="*/ 66 w 6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9" name="Freeform 2136"/>
            <p:cNvSpPr/>
            <p:nvPr/>
          </p:nvSpPr>
          <p:spPr bwMode="auto">
            <a:xfrm>
              <a:off x="7581900" y="3749676"/>
              <a:ext cx="76200" cy="53975"/>
            </a:xfrm>
            <a:custGeom>
              <a:avLst/>
              <a:gdLst>
                <a:gd name="T0" fmla="*/ 5 w 44"/>
                <a:gd name="T1" fmla="*/ 28 h 31"/>
                <a:gd name="T2" fmla="*/ 4 w 44"/>
                <a:gd name="T3" fmla="*/ 30 h 31"/>
                <a:gd name="T4" fmla="*/ 42 w 44"/>
                <a:gd name="T5" fmla="*/ 1 h 31"/>
                <a:gd name="T6" fmla="*/ 37 w 44"/>
                <a:gd name="T7" fmla="*/ 2 h 31"/>
                <a:gd name="T8" fmla="*/ 25 w 44"/>
                <a:gd name="T9" fmla="*/ 14 h 31"/>
                <a:gd name="T10" fmla="*/ 5 w 44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0" name="Freeform 2137"/>
            <p:cNvSpPr/>
            <p:nvPr/>
          </p:nvSpPr>
          <p:spPr bwMode="auto">
            <a:xfrm>
              <a:off x="7426325" y="3717926"/>
              <a:ext cx="47625" cy="87313"/>
            </a:xfrm>
            <a:custGeom>
              <a:avLst/>
              <a:gdLst>
                <a:gd name="T0" fmla="*/ 22 w 28"/>
                <a:gd name="T1" fmla="*/ 2 h 50"/>
                <a:gd name="T2" fmla="*/ 11 w 28"/>
                <a:gd name="T3" fmla="*/ 33 h 50"/>
                <a:gd name="T4" fmla="*/ 10 w 28"/>
                <a:gd name="T5" fmla="*/ 33 h 50"/>
                <a:gd name="T6" fmla="*/ 1 w 28"/>
                <a:gd name="T7" fmla="*/ 48 h 50"/>
                <a:gd name="T8" fmla="*/ 6 w 28"/>
                <a:gd name="T9" fmla="*/ 48 h 50"/>
                <a:gd name="T10" fmla="*/ 28 w 28"/>
                <a:gd name="T11" fmla="*/ 2 h 50"/>
                <a:gd name="T12" fmla="*/ 22 w 28"/>
                <a:gd name="T13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1" name="Freeform 2138"/>
            <p:cNvSpPr/>
            <p:nvPr/>
          </p:nvSpPr>
          <p:spPr bwMode="auto">
            <a:xfrm>
              <a:off x="7458075" y="3716339"/>
              <a:ext cx="33338" cy="68263"/>
            </a:xfrm>
            <a:custGeom>
              <a:avLst/>
              <a:gdLst>
                <a:gd name="T0" fmla="*/ 6 w 20"/>
                <a:gd name="T1" fmla="*/ 37 h 39"/>
                <a:gd name="T2" fmla="*/ 12 w 20"/>
                <a:gd name="T3" fmla="*/ 26 h 39"/>
                <a:gd name="T4" fmla="*/ 11 w 20"/>
                <a:gd name="T5" fmla="*/ 26 h 39"/>
                <a:gd name="T6" fmla="*/ 19 w 20"/>
                <a:gd name="T7" fmla="*/ 2 h 39"/>
                <a:gd name="T8" fmla="*/ 14 w 20"/>
                <a:gd name="T9" fmla="*/ 3 h 39"/>
                <a:gd name="T10" fmla="*/ 1 w 20"/>
                <a:gd name="T11" fmla="*/ 37 h 39"/>
                <a:gd name="T12" fmla="*/ 6 w 20"/>
                <a:gd name="T13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2" name="Freeform 2139"/>
            <p:cNvSpPr/>
            <p:nvPr/>
          </p:nvSpPr>
          <p:spPr bwMode="auto">
            <a:xfrm>
              <a:off x="7473950" y="3711576"/>
              <a:ext cx="34925" cy="69850"/>
            </a:xfrm>
            <a:custGeom>
              <a:avLst/>
              <a:gdLst>
                <a:gd name="T0" fmla="*/ 14 w 20"/>
                <a:gd name="T1" fmla="*/ 2 h 40"/>
                <a:gd name="T2" fmla="*/ 0 w 20"/>
                <a:gd name="T3" fmla="*/ 40 h 40"/>
                <a:gd name="T4" fmla="*/ 6 w 20"/>
                <a:gd name="T5" fmla="*/ 39 h 40"/>
                <a:gd name="T6" fmla="*/ 18 w 20"/>
                <a:gd name="T7" fmla="*/ 18 h 40"/>
                <a:gd name="T8" fmla="*/ 15 w 20"/>
                <a:gd name="T9" fmla="*/ 18 h 40"/>
                <a:gd name="T10" fmla="*/ 20 w 20"/>
                <a:gd name="T11" fmla="*/ 1 h 40"/>
                <a:gd name="T12" fmla="*/ 14 w 20"/>
                <a:gd name="T1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3" name="Freeform 2140"/>
            <p:cNvSpPr>
              <a:spLocks noEditPoints="1"/>
            </p:cNvSpPr>
            <p:nvPr/>
          </p:nvSpPr>
          <p:spPr bwMode="auto">
            <a:xfrm>
              <a:off x="7035800" y="4583114"/>
              <a:ext cx="395288" cy="358775"/>
            </a:xfrm>
            <a:custGeom>
              <a:avLst/>
              <a:gdLst>
                <a:gd name="T0" fmla="*/ 197 w 228"/>
                <a:gd name="T1" fmla="*/ 170 h 207"/>
                <a:gd name="T2" fmla="*/ 186 w 228"/>
                <a:gd name="T3" fmla="*/ 143 h 207"/>
                <a:gd name="T4" fmla="*/ 175 w 228"/>
                <a:gd name="T5" fmla="*/ 41 h 207"/>
                <a:gd name="T6" fmla="*/ 87 w 228"/>
                <a:gd name="T7" fmla="*/ 4 h 207"/>
                <a:gd name="T8" fmla="*/ 1 w 228"/>
                <a:gd name="T9" fmla="*/ 47 h 207"/>
                <a:gd name="T10" fmla="*/ 150 w 228"/>
                <a:gd name="T11" fmla="*/ 73 h 207"/>
                <a:gd name="T12" fmla="*/ 33 w 228"/>
                <a:gd name="T13" fmla="*/ 70 h 207"/>
                <a:gd name="T14" fmla="*/ 31 w 228"/>
                <a:gd name="T15" fmla="*/ 68 h 207"/>
                <a:gd name="T16" fmla="*/ 18 w 228"/>
                <a:gd name="T17" fmla="*/ 87 h 207"/>
                <a:gd name="T18" fmla="*/ 34 w 228"/>
                <a:gd name="T19" fmla="*/ 183 h 207"/>
                <a:gd name="T20" fmla="*/ 135 w 228"/>
                <a:gd name="T21" fmla="*/ 198 h 207"/>
                <a:gd name="T22" fmla="*/ 172 w 228"/>
                <a:gd name="T23" fmla="*/ 195 h 207"/>
                <a:gd name="T24" fmla="*/ 206 w 228"/>
                <a:gd name="T25" fmla="*/ 172 h 207"/>
                <a:gd name="T26" fmla="*/ 24 w 228"/>
                <a:gd name="T27" fmla="*/ 96 h 207"/>
                <a:gd name="T28" fmla="*/ 157 w 228"/>
                <a:gd name="T29" fmla="*/ 182 h 207"/>
                <a:gd name="T30" fmla="*/ 145 w 228"/>
                <a:gd name="T31" fmla="*/ 79 h 207"/>
                <a:gd name="T32" fmla="*/ 144 w 228"/>
                <a:gd name="T33" fmla="*/ 76 h 207"/>
                <a:gd name="T34" fmla="*/ 151 w 228"/>
                <a:gd name="T35" fmla="*/ 78 h 207"/>
                <a:gd name="T36" fmla="*/ 119 w 228"/>
                <a:gd name="T37" fmla="*/ 100 h 207"/>
                <a:gd name="T38" fmla="*/ 162 w 228"/>
                <a:gd name="T39" fmla="*/ 182 h 207"/>
                <a:gd name="T40" fmla="*/ 151 w 228"/>
                <a:gd name="T41" fmla="*/ 95 h 207"/>
                <a:gd name="T42" fmla="*/ 127 w 228"/>
                <a:gd name="T43" fmla="*/ 99 h 207"/>
                <a:gd name="T44" fmla="*/ 78 w 228"/>
                <a:gd name="T45" fmla="*/ 99 h 207"/>
                <a:gd name="T46" fmla="*/ 131 w 228"/>
                <a:gd name="T47" fmla="*/ 105 h 207"/>
                <a:gd name="T48" fmla="*/ 157 w 228"/>
                <a:gd name="T49" fmla="*/ 91 h 207"/>
                <a:gd name="T50" fmla="*/ 160 w 228"/>
                <a:gd name="T51" fmla="*/ 84 h 207"/>
                <a:gd name="T52" fmla="*/ 41 w 228"/>
                <a:gd name="T53" fmla="*/ 111 h 207"/>
                <a:gd name="T54" fmla="*/ 59 w 228"/>
                <a:gd name="T55" fmla="*/ 155 h 207"/>
                <a:gd name="T56" fmla="*/ 110 w 228"/>
                <a:gd name="T57" fmla="*/ 100 h 207"/>
                <a:gd name="T58" fmla="*/ 142 w 228"/>
                <a:gd name="T59" fmla="*/ 131 h 207"/>
                <a:gd name="T60" fmla="*/ 108 w 228"/>
                <a:gd name="T61" fmla="*/ 173 h 207"/>
                <a:gd name="T62" fmla="*/ 41 w 228"/>
                <a:gd name="T63" fmla="*/ 110 h 207"/>
                <a:gd name="T64" fmla="*/ 190 w 228"/>
                <a:gd name="T65" fmla="*/ 176 h 207"/>
                <a:gd name="T66" fmla="*/ 168 w 228"/>
                <a:gd name="T67" fmla="*/ 87 h 207"/>
                <a:gd name="T68" fmla="*/ 205 w 228"/>
                <a:gd name="T69" fmla="*/ 164 h 207"/>
                <a:gd name="T70" fmla="*/ 180 w 228"/>
                <a:gd name="T71" fmla="*/ 174 h 207"/>
                <a:gd name="T72" fmla="*/ 159 w 228"/>
                <a:gd name="T73" fmla="*/ 60 h 207"/>
                <a:gd name="T74" fmla="*/ 129 w 228"/>
                <a:gd name="T75" fmla="*/ 44 h 207"/>
                <a:gd name="T76" fmla="*/ 151 w 228"/>
                <a:gd name="T77" fmla="*/ 28 h 207"/>
                <a:gd name="T78" fmla="*/ 56 w 228"/>
                <a:gd name="T79" fmla="*/ 41 h 207"/>
                <a:gd name="T80" fmla="*/ 91 w 228"/>
                <a:gd name="T81" fmla="*/ 28 h 207"/>
                <a:gd name="T82" fmla="*/ 103 w 228"/>
                <a:gd name="T83" fmla="*/ 22 h 207"/>
                <a:gd name="T84" fmla="*/ 89 w 228"/>
                <a:gd name="T85" fmla="*/ 14 h 207"/>
                <a:gd name="T86" fmla="*/ 54 w 228"/>
                <a:gd name="T87" fmla="*/ 15 h 207"/>
                <a:gd name="T88" fmla="*/ 62 w 228"/>
                <a:gd name="T89" fmla="*/ 11 h 207"/>
                <a:gd name="T90" fmla="*/ 48 w 228"/>
                <a:gd name="T91" fmla="*/ 21 h 207"/>
                <a:gd name="T92" fmla="*/ 63 w 228"/>
                <a:gd name="T93" fmla="*/ 20 h 207"/>
                <a:gd name="T94" fmla="*/ 76 w 228"/>
                <a:gd name="T95" fmla="*/ 15 h 207"/>
                <a:gd name="T96" fmla="*/ 30 w 228"/>
                <a:gd name="T97" fmla="*/ 18 h 207"/>
                <a:gd name="T98" fmla="*/ 44 w 228"/>
                <a:gd name="T99" fmla="*/ 41 h 207"/>
                <a:gd name="T100" fmla="*/ 75 w 228"/>
                <a:gd name="T101" fmla="*/ 8 h 207"/>
                <a:gd name="T102" fmla="*/ 47 w 228"/>
                <a:gd name="T103" fmla="*/ 47 h 207"/>
                <a:gd name="T104" fmla="*/ 152 w 228"/>
                <a:gd name="T105" fmla="*/ 6 h 207"/>
                <a:gd name="T106" fmla="*/ 9 w 228"/>
                <a:gd name="T107" fmla="*/ 44 h 207"/>
                <a:gd name="T108" fmla="*/ 19 w 228"/>
                <a:gd name="T109" fmla="*/ 12 h 207"/>
                <a:gd name="T110" fmla="*/ 160 w 228"/>
                <a:gd name="T111" fmla="*/ 56 h 207"/>
                <a:gd name="T112" fmla="*/ 159 w 228"/>
                <a:gd name="T113" fmla="*/ 74 h 207"/>
                <a:gd name="T114" fmla="*/ 85 w 228"/>
                <a:gd name="T115" fmla="*/ 89 h 207"/>
                <a:gd name="T116" fmla="*/ 24 w 228"/>
                <a:gd name="T117" fmla="*/ 93 h 207"/>
                <a:gd name="T118" fmla="*/ 101 w 228"/>
                <a:gd name="T119" fmla="*/ 187 h 207"/>
                <a:gd name="T120" fmla="*/ 188 w 228"/>
                <a:gd name="T121" fmla="*/ 18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4" name="Freeform 2141"/>
            <p:cNvSpPr/>
            <p:nvPr/>
          </p:nvSpPr>
          <p:spPr bwMode="auto">
            <a:xfrm>
              <a:off x="7426325" y="4841876"/>
              <a:ext cx="23813" cy="38100"/>
            </a:xfrm>
            <a:custGeom>
              <a:avLst/>
              <a:gdLst>
                <a:gd name="T0" fmla="*/ 9 w 14"/>
                <a:gd name="T1" fmla="*/ 18 h 22"/>
                <a:gd name="T2" fmla="*/ 6 w 14"/>
                <a:gd name="T3" fmla="*/ 2 h 22"/>
                <a:gd name="T4" fmla="*/ 0 w 14"/>
                <a:gd name="T5" fmla="*/ 3 h 22"/>
                <a:gd name="T6" fmla="*/ 5 w 14"/>
                <a:gd name="T7" fmla="*/ 21 h 22"/>
                <a:gd name="T8" fmla="*/ 7 w 14"/>
                <a:gd name="T9" fmla="*/ 22 h 22"/>
                <a:gd name="T10" fmla="*/ 11 w 14"/>
                <a:gd name="T11" fmla="*/ 20 h 22"/>
                <a:gd name="T12" fmla="*/ 9 w 14"/>
                <a:gd name="T13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5" name="Freeform 2142"/>
            <p:cNvSpPr/>
            <p:nvPr/>
          </p:nvSpPr>
          <p:spPr bwMode="auto">
            <a:xfrm>
              <a:off x="7448550" y="4852989"/>
              <a:ext cx="19050" cy="26988"/>
            </a:xfrm>
            <a:custGeom>
              <a:avLst/>
              <a:gdLst>
                <a:gd name="T0" fmla="*/ 8 w 11"/>
                <a:gd name="T1" fmla="*/ 8 h 16"/>
                <a:gd name="T2" fmla="*/ 6 w 11"/>
                <a:gd name="T3" fmla="*/ 8 h 16"/>
                <a:gd name="T4" fmla="*/ 6 w 11"/>
                <a:gd name="T5" fmla="*/ 3 h 16"/>
                <a:gd name="T6" fmla="*/ 0 w 11"/>
                <a:gd name="T7" fmla="*/ 4 h 16"/>
                <a:gd name="T8" fmla="*/ 1 w 11"/>
                <a:gd name="T9" fmla="*/ 14 h 16"/>
                <a:gd name="T10" fmla="*/ 5 w 11"/>
                <a:gd name="T11" fmla="*/ 15 h 16"/>
                <a:gd name="T12" fmla="*/ 10 w 11"/>
                <a:gd name="T13" fmla="*/ 10 h 16"/>
                <a:gd name="T14" fmla="*/ 8 w 11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6" name="Freeform 2143"/>
            <p:cNvSpPr/>
            <p:nvPr/>
          </p:nvSpPr>
          <p:spPr bwMode="auto">
            <a:xfrm>
              <a:off x="7466013" y="4848226"/>
              <a:ext cx="14288" cy="31750"/>
            </a:xfrm>
            <a:custGeom>
              <a:avLst/>
              <a:gdLst>
                <a:gd name="T0" fmla="*/ 0 w 8"/>
                <a:gd name="T1" fmla="*/ 3 h 18"/>
                <a:gd name="T2" fmla="*/ 2 w 8"/>
                <a:gd name="T3" fmla="*/ 16 h 18"/>
                <a:gd name="T4" fmla="*/ 8 w 8"/>
                <a:gd name="T5" fmla="*/ 14 h 18"/>
                <a:gd name="T6" fmla="*/ 6 w 8"/>
                <a:gd name="T7" fmla="*/ 2 h 18"/>
                <a:gd name="T8" fmla="*/ 0 w 8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7" name="Freeform 2144"/>
            <p:cNvSpPr/>
            <p:nvPr/>
          </p:nvSpPr>
          <p:spPr bwMode="auto">
            <a:xfrm>
              <a:off x="7483475" y="4841876"/>
              <a:ext cx="36513" cy="39688"/>
            </a:xfrm>
            <a:custGeom>
              <a:avLst/>
              <a:gdLst>
                <a:gd name="T0" fmla="*/ 15 w 21"/>
                <a:gd name="T1" fmla="*/ 9 h 23"/>
                <a:gd name="T2" fmla="*/ 14 w 21"/>
                <a:gd name="T3" fmla="*/ 12 h 23"/>
                <a:gd name="T4" fmla="*/ 12 w 21"/>
                <a:gd name="T5" fmla="*/ 12 h 23"/>
                <a:gd name="T6" fmla="*/ 12 w 21"/>
                <a:gd name="T7" fmla="*/ 3 h 23"/>
                <a:gd name="T8" fmla="*/ 7 w 21"/>
                <a:gd name="T9" fmla="*/ 3 h 23"/>
                <a:gd name="T10" fmla="*/ 7 w 21"/>
                <a:gd name="T11" fmla="*/ 17 h 23"/>
                <a:gd name="T12" fmla="*/ 7 w 21"/>
                <a:gd name="T13" fmla="*/ 17 h 23"/>
                <a:gd name="T14" fmla="*/ 2 w 21"/>
                <a:gd name="T15" fmla="*/ 19 h 23"/>
                <a:gd name="T16" fmla="*/ 1 w 21"/>
                <a:gd name="T17" fmla="*/ 22 h 23"/>
                <a:gd name="T18" fmla="*/ 5 w 21"/>
                <a:gd name="T19" fmla="*/ 22 h 23"/>
                <a:gd name="T20" fmla="*/ 20 w 21"/>
                <a:gd name="T21" fmla="*/ 8 h 23"/>
                <a:gd name="T22" fmla="*/ 15 w 21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8" name="Freeform 2145"/>
            <p:cNvSpPr/>
            <p:nvPr/>
          </p:nvSpPr>
          <p:spPr bwMode="auto">
            <a:xfrm>
              <a:off x="7164388" y="4057651"/>
              <a:ext cx="136525" cy="49213"/>
            </a:xfrm>
            <a:custGeom>
              <a:avLst/>
              <a:gdLst>
                <a:gd name="T0" fmla="*/ 75 w 79"/>
                <a:gd name="T1" fmla="*/ 1 h 28"/>
                <a:gd name="T2" fmla="*/ 3 w 79"/>
                <a:gd name="T3" fmla="*/ 26 h 28"/>
                <a:gd name="T4" fmla="*/ 7 w 79"/>
                <a:gd name="T5" fmla="*/ 27 h 28"/>
                <a:gd name="T6" fmla="*/ 74 w 79"/>
                <a:gd name="T7" fmla="*/ 3 h 28"/>
                <a:gd name="T8" fmla="*/ 75 w 79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9" name="Freeform 2146"/>
            <p:cNvSpPr/>
            <p:nvPr/>
          </p:nvSpPr>
          <p:spPr bwMode="auto">
            <a:xfrm>
              <a:off x="7199313" y="4257676"/>
              <a:ext cx="155575" cy="44450"/>
            </a:xfrm>
            <a:custGeom>
              <a:avLst/>
              <a:gdLst>
                <a:gd name="T0" fmla="*/ 84 w 90"/>
                <a:gd name="T1" fmla="*/ 2 h 26"/>
                <a:gd name="T2" fmla="*/ 6 w 90"/>
                <a:gd name="T3" fmla="*/ 24 h 26"/>
                <a:gd name="T4" fmla="*/ 3 w 90"/>
                <a:gd name="T5" fmla="*/ 26 h 26"/>
                <a:gd name="T6" fmla="*/ 89 w 90"/>
                <a:gd name="T7" fmla="*/ 1 h 26"/>
                <a:gd name="T8" fmla="*/ 84 w 9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60" name="Freeform 2147"/>
            <p:cNvSpPr>
              <a:spLocks noEditPoints="1"/>
            </p:cNvSpPr>
            <p:nvPr/>
          </p:nvSpPr>
          <p:spPr bwMode="auto">
            <a:xfrm>
              <a:off x="7259638" y="4125914"/>
              <a:ext cx="201613" cy="73025"/>
            </a:xfrm>
            <a:custGeom>
              <a:avLst/>
              <a:gdLst>
                <a:gd name="T0" fmla="*/ 4 w 116"/>
                <a:gd name="T1" fmla="*/ 42 h 42"/>
                <a:gd name="T2" fmla="*/ 106 w 116"/>
                <a:gd name="T3" fmla="*/ 10 h 42"/>
                <a:gd name="T4" fmla="*/ 106 w 116"/>
                <a:gd name="T5" fmla="*/ 10 h 42"/>
                <a:gd name="T6" fmla="*/ 113 w 116"/>
                <a:gd name="T7" fmla="*/ 4 h 42"/>
                <a:gd name="T8" fmla="*/ 109 w 116"/>
                <a:gd name="T9" fmla="*/ 2 h 42"/>
                <a:gd name="T10" fmla="*/ 26 w 116"/>
                <a:gd name="T11" fmla="*/ 33 h 42"/>
                <a:gd name="T12" fmla="*/ 26 w 116"/>
                <a:gd name="T13" fmla="*/ 37 h 42"/>
                <a:gd name="T14" fmla="*/ 34 w 116"/>
                <a:gd name="T15" fmla="*/ 37 h 42"/>
                <a:gd name="T16" fmla="*/ 5 w 116"/>
                <a:gd name="T17" fmla="*/ 39 h 42"/>
                <a:gd name="T18" fmla="*/ 4 w 116"/>
                <a:gd name="T19" fmla="*/ 42 h 42"/>
                <a:gd name="T20" fmla="*/ 67 w 116"/>
                <a:gd name="T21" fmla="*/ 31 h 42"/>
                <a:gd name="T22" fmla="*/ 64 w 116"/>
                <a:gd name="T23" fmla="*/ 32 h 42"/>
                <a:gd name="T24" fmla="*/ 67 w 116"/>
                <a:gd name="T25" fmla="*/ 31 h 42"/>
                <a:gd name="T26" fmla="*/ 76 w 116"/>
                <a:gd name="T27" fmla="*/ 28 h 42"/>
                <a:gd name="T28" fmla="*/ 74 w 116"/>
                <a:gd name="T29" fmla="*/ 29 h 42"/>
                <a:gd name="T30" fmla="*/ 76 w 116"/>
                <a:gd name="T31" fmla="*/ 28 h 42"/>
                <a:gd name="T32" fmla="*/ 73 w 116"/>
                <a:gd name="T33" fmla="*/ 29 h 42"/>
                <a:gd name="T34" fmla="*/ 68 w 116"/>
                <a:gd name="T35" fmla="*/ 31 h 42"/>
                <a:gd name="T36" fmla="*/ 73 w 116"/>
                <a:gd name="T37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61" name="Freeform 2148"/>
            <p:cNvSpPr>
              <a:spLocks noEditPoints="1"/>
            </p:cNvSpPr>
            <p:nvPr/>
          </p:nvSpPr>
          <p:spPr bwMode="auto">
            <a:xfrm>
              <a:off x="7307263" y="3679826"/>
              <a:ext cx="422275" cy="477838"/>
            </a:xfrm>
            <a:custGeom>
              <a:avLst/>
              <a:gdLst>
                <a:gd name="T0" fmla="*/ 215 w 244"/>
                <a:gd name="T1" fmla="*/ 145 h 275"/>
                <a:gd name="T2" fmla="*/ 215 w 244"/>
                <a:gd name="T3" fmla="*/ 146 h 275"/>
                <a:gd name="T4" fmla="*/ 195 w 244"/>
                <a:gd name="T5" fmla="*/ 1 h 275"/>
                <a:gd name="T6" fmla="*/ 189 w 244"/>
                <a:gd name="T7" fmla="*/ 2 h 275"/>
                <a:gd name="T8" fmla="*/ 216 w 244"/>
                <a:gd name="T9" fmla="*/ 32 h 275"/>
                <a:gd name="T10" fmla="*/ 215 w 244"/>
                <a:gd name="T11" fmla="*/ 33 h 275"/>
                <a:gd name="T12" fmla="*/ 148 w 244"/>
                <a:gd name="T13" fmla="*/ 93 h 275"/>
                <a:gd name="T14" fmla="*/ 152 w 244"/>
                <a:gd name="T15" fmla="*/ 94 h 275"/>
                <a:gd name="T16" fmla="*/ 224 w 244"/>
                <a:gd name="T17" fmla="*/ 51 h 275"/>
                <a:gd name="T18" fmla="*/ 224 w 244"/>
                <a:gd name="T19" fmla="*/ 52 h 275"/>
                <a:gd name="T20" fmla="*/ 223 w 244"/>
                <a:gd name="T21" fmla="*/ 53 h 275"/>
                <a:gd name="T22" fmla="*/ 221 w 244"/>
                <a:gd name="T23" fmla="*/ 69 h 275"/>
                <a:gd name="T24" fmla="*/ 226 w 244"/>
                <a:gd name="T25" fmla="*/ 68 h 275"/>
                <a:gd name="T26" fmla="*/ 227 w 244"/>
                <a:gd name="T27" fmla="*/ 66 h 275"/>
                <a:gd name="T28" fmla="*/ 201 w 244"/>
                <a:gd name="T29" fmla="*/ 161 h 275"/>
                <a:gd name="T30" fmla="*/ 120 w 244"/>
                <a:gd name="T31" fmla="*/ 204 h 275"/>
                <a:gd name="T32" fmla="*/ 121 w 244"/>
                <a:gd name="T33" fmla="*/ 208 h 275"/>
                <a:gd name="T34" fmla="*/ 192 w 244"/>
                <a:gd name="T35" fmla="*/ 174 h 275"/>
                <a:gd name="T36" fmla="*/ 90 w 244"/>
                <a:gd name="T37" fmla="*/ 247 h 275"/>
                <a:gd name="T38" fmla="*/ 88 w 244"/>
                <a:gd name="T39" fmla="*/ 249 h 275"/>
                <a:gd name="T40" fmla="*/ 41 w 244"/>
                <a:gd name="T41" fmla="*/ 264 h 275"/>
                <a:gd name="T42" fmla="*/ 40 w 244"/>
                <a:gd name="T43" fmla="*/ 267 h 275"/>
                <a:gd name="T44" fmla="*/ 72 w 244"/>
                <a:gd name="T45" fmla="*/ 259 h 275"/>
                <a:gd name="T46" fmla="*/ 6 w 244"/>
                <a:gd name="T47" fmla="*/ 271 h 275"/>
                <a:gd name="T48" fmla="*/ 4 w 244"/>
                <a:gd name="T49" fmla="*/ 274 h 275"/>
                <a:gd name="T50" fmla="*/ 91 w 244"/>
                <a:gd name="T51" fmla="*/ 252 h 275"/>
                <a:gd name="T52" fmla="*/ 92 w 244"/>
                <a:gd name="T53" fmla="*/ 250 h 275"/>
                <a:gd name="T54" fmla="*/ 93 w 244"/>
                <a:gd name="T55" fmla="*/ 250 h 275"/>
                <a:gd name="T56" fmla="*/ 93 w 244"/>
                <a:gd name="T57" fmla="*/ 248 h 275"/>
                <a:gd name="T58" fmla="*/ 203 w 244"/>
                <a:gd name="T59" fmla="*/ 165 h 275"/>
                <a:gd name="T60" fmla="*/ 220 w 244"/>
                <a:gd name="T61" fmla="*/ 147 h 275"/>
                <a:gd name="T62" fmla="*/ 215 w 244"/>
                <a:gd name="T63" fmla="*/ 145 h 275"/>
                <a:gd name="T64" fmla="*/ 167 w 244"/>
                <a:gd name="T65" fmla="*/ 83 h 275"/>
                <a:gd name="T66" fmla="*/ 218 w 244"/>
                <a:gd name="T67" fmla="*/ 37 h 275"/>
                <a:gd name="T68" fmla="*/ 223 w 244"/>
                <a:gd name="T69" fmla="*/ 48 h 275"/>
                <a:gd name="T70" fmla="*/ 167 w 244"/>
                <a:gd name="T71" fmla="*/ 8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62" name="Freeform 2149"/>
            <p:cNvSpPr/>
            <p:nvPr/>
          </p:nvSpPr>
          <p:spPr bwMode="auto">
            <a:xfrm>
              <a:off x="7432675" y="3798889"/>
              <a:ext cx="138113" cy="82550"/>
            </a:xfrm>
            <a:custGeom>
              <a:avLst/>
              <a:gdLst>
                <a:gd name="T0" fmla="*/ 72 w 79"/>
                <a:gd name="T1" fmla="*/ 2 h 48"/>
                <a:gd name="T2" fmla="*/ 4 w 79"/>
                <a:gd name="T3" fmla="*/ 46 h 48"/>
                <a:gd name="T4" fmla="*/ 7 w 79"/>
                <a:gd name="T5" fmla="*/ 48 h 48"/>
                <a:gd name="T6" fmla="*/ 76 w 79"/>
                <a:gd name="T7" fmla="*/ 2 h 48"/>
                <a:gd name="T8" fmla="*/ 72 w 79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</p:grpSp>
      <p:pic>
        <p:nvPicPr>
          <p:cNvPr id="65" name="BrunuhVille - Mother Earth">
            <a:hlinkClick r:id="" action="ppaction://media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00075" y="4703763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6" name="组合 65"/>
          <p:cNvGrpSpPr/>
          <p:nvPr/>
        </p:nvGrpSpPr>
        <p:grpSpPr>
          <a:xfrm>
            <a:off x="185738" y="4435475"/>
            <a:ext cx="8763000" cy="530225"/>
            <a:chOff x="1" y="6151748"/>
            <a:chExt cx="12188824" cy="706252"/>
          </a:xfrm>
        </p:grpSpPr>
        <p:grpSp>
          <p:nvGrpSpPr>
            <p:cNvPr id="85053" name="组合 66"/>
            <p:cNvGrpSpPr/>
            <p:nvPr/>
          </p:nvGrpSpPr>
          <p:grpSpPr>
            <a:xfrm>
              <a:off x="1" y="6151748"/>
              <a:ext cx="8122024" cy="706252"/>
              <a:chOff x="0" y="5797843"/>
              <a:chExt cx="12192000" cy="1060157"/>
            </a:xfrm>
          </p:grpSpPr>
          <p:pic>
            <p:nvPicPr>
              <p:cNvPr id="85054" name="图片 6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6422571"/>
                <a:ext cx="12192000" cy="4354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5055" name="图片 69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17152" y="5797843"/>
                <a:ext cx="3600450" cy="63817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85056" name="图片 67"/>
            <p:cNvPicPr>
              <a:picLocks noChangeAspect="1"/>
            </p:cNvPicPr>
            <p:nvPr/>
          </p:nvPicPr>
          <p:blipFill>
            <a:blip r:embed="rId8"/>
            <a:srcRect l="51260" t="-2129"/>
            <a:stretch>
              <a:fillRect/>
            </a:stretch>
          </p:blipFill>
          <p:spPr>
            <a:xfrm flipH="1">
              <a:off x="8118851" y="6562725"/>
              <a:ext cx="4069974" cy="29391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0" name="文本框 99"/>
          <p:cNvSpPr txBox="1"/>
          <p:nvPr/>
        </p:nvSpPr>
        <p:spPr>
          <a:xfrm>
            <a:off x="1125855" y="393065"/>
            <a:ext cx="785812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1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适考省份</a:t>
            </a:r>
            <a:r>
              <a:rPr lang="zh-CN" sz="1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：河南、山西、江西、安徽、甘肃、青海、内蒙古、黑龙江、吉林、宁夏、新疆、陕西</a:t>
            </a:r>
            <a:endParaRPr lang="zh-CN" altLang="en-US" sz="1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0910" y="4397375"/>
            <a:ext cx="785812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1400" b="1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重要提示：答案和解析仅供参考</a:t>
            </a:r>
            <a:endParaRPr lang="zh-CN" altLang="en-US" sz="1400" b="1"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751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251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751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501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001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阅读下面的文字，完成17～19题。</a:t>
            </a:r>
          </a:p>
        </p:txBody>
      </p:sp>
      <p:sp>
        <p:nvSpPr>
          <p:cNvPr id="77826" name="内容占位符 2"/>
          <p:cNvSpPr>
            <a:spLocks noGrp="1"/>
          </p:cNvSpPr>
          <p:nvPr>
            <p:ph idx="1"/>
          </p:nvPr>
        </p:nvSpPr>
        <p:spPr>
          <a:xfrm>
            <a:off x="0" y="707390"/>
            <a:ext cx="8959850" cy="415671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en-US" altLang="zh-CN" sz="2000"/>
              <a:t>      </a:t>
            </a:r>
            <a:r>
              <a:rPr lang="zh-CN" altLang="en-US" sz="1800">
                <a:sym typeface="+mn-ea"/>
              </a:rPr>
              <a:t>有人说，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互联网</a:t>
            </a:r>
            <a:r>
              <a:rPr lang="zh-CN" altLang="en-US" sz="1800">
                <a:sym typeface="+mn-ea"/>
              </a:rPr>
              <a:t>虽然实现了我们的一个古老梦想，把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远在天涯</a:t>
            </a:r>
            <a:r>
              <a:rPr lang="zh-CN" altLang="en-US" sz="1800">
                <a:sym typeface="+mn-ea"/>
              </a:rPr>
              <a:t>的人变得_______但与此同时也可能恰好相反，把身边的人变得如在天涯，因而引发了一种普遍的担心：当我们越来越习惯于线上的虚拟世界时，我们是否会最终失去与现实世界的联系。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对线上虚拟世界的担心</a:t>
            </a:r>
            <a:r>
              <a:rPr lang="zh-CN" altLang="en-US" sz="1800">
                <a:sym typeface="+mn-ea"/>
              </a:rPr>
              <a:t>，并非_______。正如有研究者指出的那样，互联网已经深入到我们生活中的方方面面，过度沉迷有可能让一些人“越来越拥抱技术、越来越忽略彼此”。</a:t>
            </a:r>
            <a:endParaRPr lang="zh-CN" altLang="en-US" sz="1800"/>
          </a:p>
          <a:p>
            <a:pPr>
              <a:lnSpc>
                <a:spcPct val="100000"/>
              </a:lnSpc>
            </a:pPr>
            <a:r>
              <a:rPr lang="zh-CN" altLang="en-US" sz="1800">
                <a:sym typeface="+mn-ea"/>
              </a:rPr>
              <a:t>      实际上，线上与线下之间的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界限</a:t>
            </a:r>
            <a:r>
              <a:rPr lang="zh-CN" altLang="en-US" sz="1800">
                <a:sym typeface="+mn-ea"/>
              </a:rPr>
              <a:t>也不是那么_______。研究发现，互联网中的社交关系大多是通过“上传”线下的好友形成的，是现实社交的延续。从空间角度来讲，互联网有助于我们维系远距离的线下关系；从时间角度来看，媒介化创造了一种广泛的双向即时互动。空间和时间由于不断压缩，大大增强了互动性，社会交往效率有助于得到显著提高，（             ）。“虚拟”与“现实”早已是你中有我；我中有你。现实世界为虚拟生活_______地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提供养料</a:t>
            </a:r>
            <a:r>
              <a:rPr lang="zh-CN" altLang="en-US" sz="1800">
                <a:sym typeface="+mn-ea"/>
              </a:rPr>
              <a:t>，虚拟生活又能激发和充实现实世界的活力。</a:t>
            </a:r>
          </a:p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rgbClr val="FFFF00"/>
                </a:solidFill>
                <a:sym typeface="+mn-ea"/>
              </a:rPr>
              <a:t>A.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近在咫尺 杞人忧天 泾渭分明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源源不断 B.触手可及 空穴来风 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泾渭分明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取之不尽</a:t>
            </a:r>
          </a:p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rgbClr val="FFFF00"/>
                </a:solidFill>
                <a:sym typeface="+mn-ea"/>
              </a:rPr>
              <a:t>C.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近在咫尺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空穴来风 非此即彼 源源不断 D.触手可及 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杞人忧天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非此即彼 取之不尽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680" y="4115753"/>
            <a:ext cx="1273175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4115753"/>
            <a:ext cx="1273175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7900" y="4115753"/>
            <a:ext cx="1273175" cy="58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阅读下面的文字，完成17～19题。</a:t>
            </a:r>
          </a:p>
        </p:txBody>
      </p:sp>
      <p:sp>
        <p:nvSpPr>
          <p:cNvPr id="77826" name="内容占位符 2"/>
          <p:cNvSpPr>
            <a:spLocks noGrp="1"/>
          </p:cNvSpPr>
          <p:nvPr>
            <p:ph idx="1"/>
          </p:nvPr>
        </p:nvSpPr>
        <p:spPr>
          <a:xfrm>
            <a:off x="0" y="707390"/>
            <a:ext cx="8959850" cy="415671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en-US" altLang="zh-CN" sz="2000"/>
              <a:t>      </a:t>
            </a:r>
            <a:r>
              <a:rPr lang="zh-CN" altLang="en-US" sz="1800">
                <a:sym typeface="+mn-ea"/>
              </a:rPr>
              <a:t>有人说，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互联网</a:t>
            </a:r>
            <a:r>
              <a:rPr lang="zh-CN" altLang="en-US" sz="1800">
                <a:sym typeface="+mn-ea"/>
              </a:rPr>
              <a:t>虽然实现了我们的一个古老梦想，把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远在天涯</a:t>
            </a:r>
            <a:r>
              <a:rPr lang="zh-CN" altLang="en-US" sz="1800">
                <a:sym typeface="+mn-ea"/>
              </a:rPr>
              <a:t>的人变得_______但与此同时也可能恰好相反，把身边的人变得如在天涯，因而引发了一种普遍的担心：当我们越来越习惯于线上的虚拟世界时，我们是否会最终失去与现实世界的联系。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对线上虚拟世界的担心</a:t>
            </a:r>
            <a:r>
              <a:rPr lang="zh-CN" altLang="en-US" sz="1800">
                <a:sym typeface="+mn-ea"/>
              </a:rPr>
              <a:t>，并非_______。正如有研究者指出的那样，互联网已经深入到我们生活中的方方面面，过度沉迷有可能让一些人“越来越拥抱技术、越来越忽略彼此”。</a:t>
            </a:r>
            <a:endParaRPr lang="zh-CN" altLang="en-US" sz="1800"/>
          </a:p>
          <a:p>
            <a:pPr>
              <a:lnSpc>
                <a:spcPct val="100000"/>
              </a:lnSpc>
            </a:pPr>
            <a:r>
              <a:rPr lang="zh-CN" altLang="en-US" sz="1800">
                <a:sym typeface="+mn-ea"/>
              </a:rPr>
              <a:t>      实际上，线上与线下之间的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界限</a:t>
            </a:r>
            <a:r>
              <a:rPr lang="zh-CN" altLang="en-US" sz="1800">
                <a:sym typeface="+mn-ea"/>
              </a:rPr>
              <a:t>也不是那么_______。研究发现，互联网中的社交关系大多是通过“上传”线下的好友形成的，是现实社交的延续。从空间角度来讲，互联网有助于我们维系远距离的线下关系；从时间角度来看，媒介化创造了一种广泛的双向即时互动。空间和时间由于不断压缩，大大增强了互动性，社会交往效率有助于得到显著提高，（             ）。“虚拟”与“现实”早已是你中有我；我中有你。现实世界为虚拟生活_______地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提供养料</a:t>
            </a:r>
            <a:r>
              <a:rPr lang="zh-CN" altLang="en-US" sz="1800">
                <a:sym typeface="+mn-ea"/>
              </a:rPr>
              <a:t>，虚拟生活又能激发和充实现实世界的活力。</a:t>
            </a:r>
          </a:p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rgbClr val="FFFF00"/>
                </a:solidFill>
                <a:sym typeface="+mn-ea"/>
              </a:rPr>
              <a:t>A.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近在咫尺 杞人忧天 泾渭分明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源源不断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B.触手可及 空穴来风 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泾渭分明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取之不尽</a:t>
            </a:r>
          </a:p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rgbClr val="FFFF00"/>
                </a:solidFill>
                <a:sym typeface="+mn-ea"/>
              </a:rPr>
              <a:t>C.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近在咫尺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空穴来风 非此即彼 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源源不断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D.触手可及 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杞人忧天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非此即彼 取之不尽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680" y="4115753"/>
            <a:ext cx="1273175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345" y="4115753"/>
            <a:ext cx="1273175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7900" y="4115753"/>
            <a:ext cx="1273175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1075" y="4115753"/>
            <a:ext cx="1273175" cy="58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标题 1"/>
          <p:cNvSpPr>
            <a:spLocks noGrp="1"/>
          </p:cNvSpPr>
          <p:nvPr>
            <p:ph type="title"/>
          </p:nvPr>
        </p:nvSpPr>
        <p:spPr>
          <a:xfrm>
            <a:off x="4783138" y="188913"/>
            <a:ext cx="4097337" cy="4192587"/>
          </a:xfrm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5400"/>
              <a:t>微阅读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>
                <a:solidFill>
                  <a:srgbClr val="FF0000"/>
                </a:solidFill>
              </a:rPr>
              <a:t>以题判文 对比分析</a:t>
            </a: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 sz="6000">
                <a:solidFill>
                  <a:srgbClr val="00B0F0"/>
                </a:solidFill>
                <a:sym typeface="+mn-ea"/>
              </a:rPr>
              <a:t>语句</a:t>
            </a:r>
            <a:r>
              <a:rPr lang="zh-CN" altLang="en-US" sz="6000">
                <a:solidFill>
                  <a:srgbClr val="00B0F0"/>
                </a:solidFill>
              </a:rPr>
              <a:t>衔接</a:t>
            </a:r>
            <a:r>
              <a:rPr lang="zh-CN" altLang="en-US">
                <a:solidFill>
                  <a:srgbClr val="FF0000"/>
                </a:solidFill>
              </a:rPr>
              <a:t/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05" y="1380490"/>
            <a:ext cx="4130040" cy="27552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阅读下面的文字，完成17～19题。</a:t>
            </a:r>
          </a:p>
        </p:txBody>
      </p:sp>
      <p:sp>
        <p:nvSpPr>
          <p:cNvPr id="81922" name="内容占位符 2"/>
          <p:cNvSpPr>
            <a:spLocks noGrp="1"/>
          </p:cNvSpPr>
          <p:nvPr>
            <p:ph idx="1"/>
          </p:nvPr>
        </p:nvSpPr>
        <p:spPr>
          <a:xfrm>
            <a:off x="0" y="874713"/>
            <a:ext cx="8959850" cy="3989387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en-US" altLang="zh-CN" sz="2000"/>
              <a:t>       </a:t>
            </a:r>
            <a:r>
              <a:rPr lang="zh-CN" altLang="en-US" sz="2000">
                <a:solidFill>
                  <a:schemeClr val="bg1"/>
                </a:solidFill>
                <a:sym typeface="+mn-ea"/>
              </a:rPr>
              <a:t>有人说，互联网虽然实现了我们的一个古老梦想，把远在天涯的人变得_______但与此同时也可能恰好相反，把身边的人变得如在天涯，因而引发了一种普遍的担心：当我们越来越习惯于线上的虚拟世界时，我们是否会最终失去与现实世界的联系。对线上虚拟世界的担心，并非_______。正如有研究者指出的那样，互联网已经深入到我们生活中的方方面面，过度沉迷有可能让一些人“越来越拥抱技术、越来越忽略彼此”。</a:t>
            </a:r>
            <a:endParaRPr lang="zh-CN" altLang="en-US" sz="200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chemeClr val="bg1"/>
                </a:solidFill>
                <a:sym typeface="+mn-ea"/>
              </a:rPr>
              <a:t>      实际上，线上与线下之间的界限也不是那么_______。研究发现，互联网中的社交关系大多是通过“上传”线下的好友形成的，是现实社交的延续。从空间角度来讲，互联网有助于我们维系远距离的线下关系；从时间角度来看，媒介化创造了一种广泛的双向即时互动。</a:t>
            </a:r>
            <a:r>
              <a:rPr lang="zh-CN" altLang="en-US" sz="2000">
                <a:solidFill>
                  <a:srgbClr val="FFFF00"/>
                </a:solidFill>
                <a:sym typeface="+mn-ea"/>
              </a:rPr>
              <a:t>空间和时间由于不断压缩，大大增强了互动性，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社会交往</a:t>
            </a:r>
            <a:r>
              <a:rPr lang="zh-CN" altLang="en-US" sz="2000">
                <a:solidFill>
                  <a:srgbClr val="FFFF00"/>
                </a:solidFill>
                <a:sym typeface="+mn-ea"/>
              </a:rPr>
              <a:t>效率有助于得到显著提高，（             ）。</a:t>
            </a:r>
            <a:r>
              <a:rPr lang="zh-CN" altLang="en-US" sz="2000">
                <a:solidFill>
                  <a:schemeClr val="bg1"/>
                </a:solidFill>
                <a:sym typeface="+mn-ea"/>
              </a:rPr>
              <a:t>“虚拟”与“现实”早已是你中有我；我中有你。现实世界为虚拟生活_______地提供养料，虚拟生活又能激发和充实现实世界的活力。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" y="1462405"/>
            <a:ext cx="8345805" cy="19996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875" y="1675765"/>
            <a:ext cx="1273175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9175" y="2259965"/>
            <a:ext cx="1273175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2870" y="1751330"/>
            <a:ext cx="1273175" cy="58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标题 1"/>
          <p:cNvSpPr>
            <a:spLocks noGrp="1"/>
          </p:cNvSpPr>
          <p:nvPr>
            <p:ph type="title"/>
          </p:nvPr>
        </p:nvSpPr>
        <p:spPr>
          <a:xfrm>
            <a:off x="4783138" y="188913"/>
            <a:ext cx="4097337" cy="4192587"/>
          </a:xfrm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5400"/>
              <a:t>微阅读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>
                <a:solidFill>
                  <a:srgbClr val="FF0000"/>
                </a:solidFill>
              </a:rPr>
              <a:t>以题判文 对比分析</a:t>
            </a: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 sz="5400">
                <a:solidFill>
                  <a:schemeClr val="accent1"/>
                </a:solidFill>
              </a:rPr>
              <a:t>病句辨析</a:t>
            </a:r>
            <a:r>
              <a:rPr lang="zh-CN" altLang="en-US">
                <a:solidFill>
                  <a:srgbClr val="FF0000"/>
                </a:solidFill>
              </a:rPr>
              <a:t/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05" y="1380490"/>
            <a:ext cx="4130040" cy="27552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阅读下面的文字，完成17～19题。</a:t>
            </a:r>
          </a:p>
        </p:txBody>
      </p:sp>
      <p:sp>
        <p:nvSpPr>
          <p:cNvPr id="83970" name="内容占位符 2"/>
          <p:cNvSpPr>
            <a:spLocks noGrp="1"/>
          </p:cNvSpPr>
          <p:nvPr>
            <p:ph idx="1"/>
          </p:nvPr>
        </p:nvSpPr>
        <p:spPr>
          <a:xfrm>
            <a:off x="0" y="874713"/>
            <a:ext cx="8959850" cy="3989387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en-US" altLang="zh-CN" sz="2000"/>
              <a:t>    </a:t>
            </a:r>
            <a:r>
              <a:rPr lang="en-US" altLang="zh-CN" sz="20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  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有人说，互联网虽然实现了我们的一个古老梦想，把远在天涯的人变得_______但与此同时也可能恰好相反，把身边的人变得如在天涯，因而引发了一种普遍的担心：当我们越来越习惯于线上的虚拟世界时，我们是否会最终失去与现实世界的联系。对线上虚拟世界的担心，并非_______。正如有研究者指出的那样，互联网已经深入到我们生活中的方方面面，过度沉迷有可能让一些人“越来越拥抱技术、越来越忽略彼此”。</a:t>
            </a:r>
            <a:endParaRPr lang="zh-CN" altLang="en-US" sz="180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chemeClr val="bg1"/>
                </a:solidFill>
                <a:sym typeface="+mn-ea"/>
              </a:rPr>
              <a:t>      实际上，线上与线下之间的界限也不是那么_______。研究发现，互联网中的社交关系大多是通过“上传”线下的好友形成的，是现实社交的延续。从空间角度来讲，互联网有助于我们维系远距离的线下关系；从时间角度来看，媒介化创造了一种广泛的双向即时互动。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空间和时间由于不断压缩，大大增强了互动性，社会交往效率有助于得到显著提高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2000">
                <a:solidFill>
                  <a:schemeClr val="bg1"/>
                </a:solidFill>
                <a:sym typeface="+mn-ea"/>
              </a:rPr>
              <a:t>（             ）。“虚拟”与“现实”早已是你中有我；我中有你。现实世界为虚拟生活_______地提供养料，虚拟生活又能激发和充实现实世界的活力。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阅读下面的文字，完成17～19题。</a:t>
            </a:r>
          </a:p>
        </p:txBody>
      </p:sp>
      <p:sp>
        <p:nvSpPr>
          <p:cNvPr id="83970" name="内容占位符 2"/>
          <p:cNvSpPr>
            <a:spLocks noGrp="1"/>
          </p:cNvSpPr>
          <p:nvPr>
            <p:ph idx="1"/>
          </p:nvPr>
        </p:nvSpPr>
        <p:spPr>
          <a:xfrm>
            <a:off x="0" y="874713"/>
            <a:ext cx="8959850" cy="3989387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en-US" altLang="zh-CN" sz="2000"/>
              <a:t>    </a:t>
            </a:r>
            <a:r>
              <a:rPr lang="en-US" altLang="zh-CN" sz="20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  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空间和时间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由于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不断压缩，大大增强了互动性，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社会交往效率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有助于得到显著提高。</a:t>
            </a:r>
          </a:p>
          <a:p>
            <a:pPr>
              <a:lnSpc>
                <a:spcPct val="100000"/>
              </a:lnSpc>
            </a:pPr>
            <a:endParaRPr lang="zh-CN" altLang="en-US">
              <a:solidFill>
                <a:srgbClr val="FFFF00"/>
              </a:solidFill>
              <a:sym typeface="+mn-ea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关联词与主语的位置关系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>
                <a:solidFill>
                  <a:srgbClr val="FFFF00"/>
                </a:solidFill>
                <a:sym typeface="+mn-ea"/>
              </a:rPr>
              <a:t>主语相同，关联词放在主语后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bg1"/>
                </a:solidFill>
                <a:sym typeface="+mn-ea"/>
              </a:rPr>
              <a:t>主语不同，关联词放在主语前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阅读下面的文字，完成17～19题。</a:t>
            </a:r>
          </a:p>
        </p:txBody>
      </p:sp>
      <p:sp>
        <p:nvSpPr>
          <p:cNvPr id="83970" name="内容占位符 2"/>
          <p:cNvSpPr>
            <a:spLocks noGrp="1"/>
          </p:cNvSpPr>
          <p:nvPr>
            <p:ph idx="1"/>
          </p:nvPr>
        </p:nvSpPr>
        <p:spPr>
          <a:xfrm>
            <a:off x="0" y="874713"/>
            <a:ext cx="8959850" cy="3989387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en-US" altLang="zh-CN" sz="2000"/>
              <a:t>    </a:t>
            </a:r>
            <a:r>
              <a:rPr lang="en-US" altLang="zh-CN" sz="2000">
                <a:solidFill>
                  <a:schemeClr val="bg1"/>
                </a:solidFill>
              </a:rPr>
              <a:t> </a:t>
            </a:r>
            <a:r>
              <a:rPr lang="en-US" altLang="zh-CN" sz="1800">
                <a:solidFill>
                  <a:schemeClr val="bg1"/>
                </a:solidFill>
              </a:rPr>
              <a:t>  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有人说，互联网虽然实现了我们的一个古老梦想，把远在天涯的人变得_______但与此同时也可能恰好相反，把身边的人变得如在天涯，因而引发了一种普遍的担心：当我们越来越习惯于线上的虚拟世界时，我们是否会最终失去与现实世界的联系。对线上虚拟世界的担心，并非_______。正如有研究者指出的那样，互联网已经深入到我们生活中的方方面面，过度沉迷有可能让一些人“越来越拥抱技术、越来越忽略彼此”。</a:t>
            </a:r>
            <a:endParaRPr lang="zh-CN" altLang="en-US" sz="180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chemeClr val="bg1"/>
                </a:solidFill>
                <a:sym typeface="+mn-ea"/>
              </a:rPr>
              <a:t>      实际上，线上与线下之间的界限也不是那么_______。研究发现，互联网中的社交关系大多是通过“上传”线下的好友形成的，是现实社交的延续。从空间角度来讲，互联网有助于我们维系远距离的线下关系；从时间角度来看，媒介化创造了一种广泛的双向即时互动。</a:t>
            </a:r>
            <a:r>
              <a:rPr lang="zh-CN" altLang="en-US">
                <a:solidFill>
                  <a:srgbClr val="FFFF00"/>
                </a:solidFill>
                <a:sym typeface="+mn-ea"/>
              </a:rPr>
              <a:t>空间和时间由于不断压缩，大大增强了互动性，社会交往效率有助于得到显著提高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2000">
                <a:solidFill>
                  <a:schemeClr val="bg1"/>
                </a:solidFill>
                <a:sym typeface="+mn-ea"/>
              </a:rPr>
              <a:t>（             ）。“虚拟”与“现实”早已是你中有我；我中有你。现实世界为虚拟生活_______地提供养料，虚拟生活又能激发和充实现实世界的活力。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988060"/>
            <a:ext cx="8491220" cy="19945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30" y="1821180"/>
            <a:ext cx="1273175" cy="58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阅读下面的文字，完成17～19题。</a:t>
            </a:r>
          </a:p>
        </p:txBody>
      </p:sp>
      <p:sp>
        <p:nvSpPr>
          <p:cNvPr id="86018" name="内容占位符 2"/>
          <p:cNvSpPr>
            <a:spLocks noGrp="1"/>
          </p:cNvSpPr>
          <p:nvPr>
            <p:ph idx="1"/>
          </p:nvPr>
        </p:nvSpPr>
        <p:spPr>
          <a:xfrm>
            <a:off x="0" y="874713"/>
            <a:ext cx="8959850" cy="3989387"/>
          </a:xfrm>
        </p:spPr>
        <p:txBody>
          <a:bodyPr anchor="t"/>
          <a:lstStyle/>
          <a:p>
            <a:r>
              <a:rPr lang="en-US" altLang="zh-CN" sz="2000"/>
              <a:t>       </a:t>
            </a:r>
            <a:r>
              <a:rPr lang="zh-CN" altLang="en-US" sz="2000"/>
              <a:t>在中国各种艺术形式中，篆刻是一个___________的</a:t>
            </a:r>
            <a:r>
              <a:rPr lang="zh-CN" altLang="en-US">
                <a:solidFill>
                  <a:srgbClr val="00B0F0"/>
                </a:solidFill>
              </a:rPr>
              <a:t>门类</a:t>
            </a:r>
            <a:r>
              <a:rPr lang="zh-CN" altLang="en-US" sz="2000"/>
              <a:t>。篆刻是从实用印章的应用中发展而来的。中国的印章最初用在制陶工艺方面，上面镌刻的是图案、花纹或族徽，到春秋战国时期，刻有官职名或人名的文字印章得到普遍使用。唐宋以后，</a:t>
            </a:r>
            <a:r>
              <a:rPr lang="zh-CN" altLang="en-US" sz="2000" u="sng"/>
              <a:t>由于文人士大夫参与到印章的创作中，这门从前主要由工匠承揽的技艺，增加了人文意味。</a:t>
            </a:r>
            <a:r>
              <a:rPr lang="zh-CN" altLang="en-US" sz="2000"/>
              <a:t>印章不再局限于用来昭示身份与权力，而是通过镌刻人名字号、斋馆名称、成语警句等来表达情趣志向。印章也就超越实用功能，成为文人表达自己审美追求的独特方式。</a:t>
            </a:r>
            <a:r>
              <a:rPr lang="zh-CN" altLang="en-US" sz="2000">
                <a:solidFill>
                  <a:schemeClr val="accent1"/>
                </a:solidFill>
              </a:rPr>
              <a:t>中国印章艺术由此实现了一次完美的升华</a:t>
            </a:r>
            <a:r>
              <a:rPr lang="zh-CN" altLang="en-US" sz="2000">
                <a:solidFill>
                  <a:srgbClr val="FFFF00"/>
                </a:solidFill>
              </a:rPr>
              <a:t>——</a:t>
            </a:r>
            <a:r>
              <a:rPr lang="zh-CN" altLang="en-US" sz="2000">
                <a:solidFill>
                  <a:schemeClr val="accent1"/>
                </a:solidFill>
              </a:rPr>
              <a:t>演变为中国文化特有的篆刻艺术。</a:t>
            </a:r>
            <a:r>
              <a:rPr lang="zh-CN" altLang="en-US" sz="2000"/>
              <a:t>明清时期，众多_______的艺术家在篆刻上融入了对汉字形体的研究和理解，再加上他们对印面布局的精心设计，对各种刀法的熟练掌握，篆刻艺术迅速走向成熟并孕育出___________的流派风格。篆刻艺术的发展及成就，使印章成为与中国画、中国书法紧密结合的艺术形式，同时也是中国画和书法作品中_______的组成部分。</a:t>
            </a:r>
          </a:p>
        </p:txBody>
      </p:sp>
      <p:pic>
        <p:nvPicPr>
          <p:cNvPr id="8601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3" y="955675"/>
            <a:ext cx="8413750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484313"/>
            <a:ext cx="1273175" cy="58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标题 3073"/>
          <p:cNvSpPr>
            <a:spLocks noGrp="1"/>
          </p:cNvSpPr>
          <p:nvPr>
            <p:ph type="ctrTitle"/>
          </p:nvPr>
        </p:nvSpPr>
        <p:spPr>
          <a:xfrm>
            <a:off x="1101725" y="196850"/>
            <a:ext cx="7772400" cy="1470025"/>
          </a:xfrm>
        </p:spPr>
        <p:txBody>
          <a:bodyPr anchor="ctr"/>
          <a:lstStyle/>
          <a:p>
            <a:pPr defTabSz="914400">
              <a:buClrTx/>
              <a:buSzTx/>
              <a:buFontTx/>
            </a:pPr>
            <a:r>
              <a:rPr lang="zh-CN" altLang="en-US" sz="4400" b="1" kern="1200" baseline="0">
                <a:latin typeface="方正华隶简体" panose="03000509000000000000" charset="-122"/>
                <a:ea typeface="方正华隶简体" panose="03000509000000000000" charset="-122"/>
                <a:cs typeface="+mj-cs"/>
                <a:sym typeface="宋体" panose="02010600030101010101" pitchFamily="2" charset="-122"/>
              </a:rPr>
              <a:t>语言文字运用（20分）</a:t>
            </a:r>
            <a:endParaRPr lang="zh-CN" altLang="zh-CN" sz="4400" kern="1200" baseline="0">
              <a:latin typeface="Arial" panose="020B0604020202020204" pitchFamily="3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87042" name="副标题 3074"/>
          <p:cNvSpPr>
            <a:spLocks noGrp="1"/>
          </p:cNvSpPr>
          <p:nvPr>
            <p:ph type="subTitle" idx="1"/>
          </p:nvPr>
        </p:nvSpPr>
        <p:spPr>
          <a:xfrm>
            <a:off x="1371600" y="2616200"/>
            <a:ext cx="6400800" cy="1752600"/>
          </a:xfrm>
        </p:spPr>
        <p:txBody>
          <a:bodyPr anchor="t"/>
          <a:lstStyle/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（一）微阅读（本题共3小题，9分）</a:t>
            </a: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（二）补写句子（本题共</a:t>
            </a:r>
            <a:r>
              <a:rPr lang="en-US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1</a:t>
            </a: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小题，</a:t>
            </a:r>
            <a:r>
              <a:rPr lang="en-US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6</a:t>
            </a: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分）</a:t>
            </a: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 </a:t>
            </a: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（三）压缩语段（本题共</a:t>
            </a:r>
            <a:r>
              <a:rPr lang="en-US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1</a:t>
            </a: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小题，</a:t>
            </a:r>
            <a:r>
              <a:rPr lang="en-US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5</a:t>
            </a: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分）</a:t>
            </a:r>
          </a:p>
        </p:txBody>
      </p:sp>
      <p:pic>
        <p:nvPicPr>
          <p:cNvPr id="8704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81400" y="1511300"/>
            <a:ext cx="1978025" cy="1104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6" name="组合 115"/>
          <p:cNvGrpSpPr/>
          <p:nvPr/>
        </p:nvGrpSpPr>
        <p:grpSpPr>
          <a:xfrm>
            <a:off x="717550" y="2616200"/>
            <a:ext cx="527050" cy="538163"/>
            <a:chOff x="5465763" y="3317875"/>
            <a:chExt cx="1511300" cy="1701801"/>
          </a:xfrm>
        </p:grpSpPr>
        <p:sp>
          <p:nvSpPr>
            <p:cNvPr id="18443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avLst/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18444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avLst/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18445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avLst/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9138" y="3111500"/>
            <a:ext cx="527050" cy="536575"/>
            <a:chOff x="5465763" y="3317875"/>
            <a:chExt cx="1511300" cy="1701801"/>
          </a:xfrm>
        </p:grpSpPr>
        <p:sp>
          <p:nvSpPr>
            <p:cNvPr id="3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avLst/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4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avLst/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5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avLst/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3113" y="3665538"/>
            <a:ext cx="527050" cy="536575"/>
            <a:chOff x="5465763" y="3317875"/>
            <a:chExt cx="1511300" cy="1701801"/>
          </a:xfrm>
        </p:grpSpPr>
        <p:sp>
          <p:nvSpPr>
            <p:cNvPr id="7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avLst/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8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avLst/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9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avLst/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13" y="2378075"/>
            <a:ext cx="2652712" cy="172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" name="文本框 133"/>
          <p:cNvSpPr txBox="1"/>
          <p:nvPr/>
        </p:nvSpPr>
        <p:spPr>
          <a:xfrm>
            <a:off x="3832225" y="601663"/>
            <a:ext cx="3762375" cy="4154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专注一题  </a:t>
            </a: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突破一类</a:t>
            </a: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详细解析  </a:t>
            </a: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高考真题</a:t>
            </a: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总结分析  </a:t>
            </a: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解题秘籍</a:t>
            </a:r>
          </a:p>
        </p:txBody>
      </p:sp>
      <p:sp>
        <p:nvSpPr>
          <p:cNvPr id="110" name="文本框 109"/>
          <p:cNvSpPr txBox="1"/>
          <p:nvPr/>
        </p:nvSpPr>
        <p:spPr>
          <a:xfrm rot="-663297">
            <a:off x="655638" y="1055688"/>
            <a:ext cx="2254250" cy="1117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defTabSz="1219200">
              <a:lnSpc>
                <a:spcPts val="4000"/>
              </a:lnSpc>
            </a:pPr>
            <a:r>
              <a:rPr lang="zh-CN" altLang="en-US" sz="6000">
                <a:solidFill>
                  <a:srgbClr val="00B0F0"/>
                </a:solidFill>
                <a:latin typeface="方正琥珀_GBK" panose="03000509000000000000" charset="-122"/>
                <a:ea typeface="方正琥珀_GBK" panose="03000509000000000000" charset="-122"/>
              </a:rPr>
              <a:t>前言</a:t>
            </a:r>
            <a:endParaRPr lang="en-US" altLang="zh-CN" sz="6000">
              <a:solidFill>
                <a:srgbClr val="00B0F0"/>
              </a:solidFill>
              <a:latin typeface="方正琥珀_GBK" panose="03000509000000000000" charset="-122"/>
              <a:ea typeface="方正琥珀_GBK" panose="03000509000000000000" charset="-122"/>
            </a:endParaRPr>
          </a:p>
          <a:p>
            <a:pPr algn="ctr" defTabSz="1219200">
              <a:lnSpc>
                <a:spcPts val="4000"/>
              </a:lnSpc>
            </a:pPr>
            <a:r>
              <a:rPr lang="en-US" altLang="zh-CN" sz="2800">
                <a:solidFill>
                  <a:srgbClr val="FFFFFF"/>
                </a:solidFill>
                <a:latin typeface="方正琥珀_GBK" panose="03000509000000000000" charset="-122"/>
                <a:ea typeface="方正琥珀_GBK" panose="03000509000000000000" charset="-122"/>
              </a:rPr>
              <a:t>/qianyan</a:t>
            </a:r>
            <a:endParaRPr lang="zh-CN" altLang="en-US" sz="2800">
              <a:solidFill>
                <a:srgbClr val="FFFFFF"/>
              </a:solidFill>
              <a:latin typeface="方正琥珀_GBK" panose="03000509000000000000" charset="-122"/>
              <a:ea typeface="方正琥珀_GBK" panose="0300050900000000000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补写句子</a:t>
            </a:r>
          </a:p>
        </p:txBody>
      </p:sp>
      <p:sp>
        <p:nvSpPr>
          <p:cNvPr id="88066" name="内容占位符 2"/>
          <p:cNvSpPr>
            <a:spLocks noGrp="1"/>
          </p:cNvSpPr>
          <p:nvPr>
            <p:ph idx="1"/>
          </p:nvPr>
        </p:nvSpPr>
        <p:spPr>
          <a:xfrm>
            <a:off x="127000" y="773113"/>
            <a:ext cx="8737600" cy="4090987"/>
          </a:xfrm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>
                <a:solidFill>
                  <a:srgbClr val="FF0000"/>
                </a:solidFill>
              </a:rPr>
              <a:t>(二)语言文字运用II(本题共2小题，11分)</a:t>
            </a:r>
          </a:p>
          <a:p>
            <a:pPr>
              <a:lnSpc>
                <a:spcPct val="80000"/>
              </a:lnSpc>
            </a:pPr>
            <a:r>
              <a:rPr lang="zh-CN" altLang="en-US">
                <a:solidFill>
                  <a:srgbClr val="FF0000"/>
                </a:solidFill>
              </a:rPr>
              <a:t>阅读下面的文字，完成20～21题。</a:t>
            </a:r>
          </a:p>
          <a:p>
            <a:pPr>
              <a:lnSpc>
                <a:spcPct val="80000"/>
              </a:lnSpc>
            </a:pPr>
            <a:r>
              <a:rPr lang="zh-CN" altLang="en-US">
                <a:solidFill>
                  <a:srgbClr val="00B0F0"/>
                </a:solidFill>
              </a:rPr>
              <a:t>      </a:t>
            </a:r>
            <a:r>
              <a:rPr lang="zh-CN" altLang="en-US" sz="2000"/>
              <a:t>很多人认为，水果越甜，含糖量越高，热量也越高。其实这种说法并不准确。因为水果的甜度①，还与“糖”的种类以及含酸性物质的多少有关。水果中的“糖类”，主要包括单糖（果糖，葡萄糖）、双糖（蔗糖，麦芽糖）和多糖（淀粉）。其中②蔗糖的甜度次之，葡萄糖和麦芽糖更次之，淀粉則基本没有甜味。有的水果，如西瓜，由于所含果糖比例较大，甜度远高于含糖量更高但以葡萄糖为主的水果，如猕猴桃，水果中的有机酸，可以使其甜度不那么明显，例如山楂的含糖量比草莓高得多，但吃起来没有草莓甜，就是③。</a:t>
            </a:r>
          </a:p>
          <a:p>
            <a:pPr>
              <a:lnSpc>
                <a:spcPct val="80000"/>
              </a:lnSpc>
            </a:pPr>
            <a:r>
              <a:rPr lang="zh-CN" altLang="en-US" sz="2000"/>
              <a:t>       对超重人群和糖尿病人群来说，水果是不是必须“拉黑”呢？实际上，这些人群往往需要控制摄入食物的总热量。对含糖量较高的鲜枣等水果，尽量少吃或不吃，尤其要注意哪些不大甜但含糖量较高的水果，如百香果。最好选择含糖量较少的水果，如草莓等。但必须要说明的是，即使是含糖量较少的水果，也要有所限制，建议平均一天不超过200克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标题 1"/>
          <p:cNvSpPr>
            <a:spLocks noGrp="1"/>
          </p:cNvSpPr>
          <p:nvPr>
            <p:ph type="title"/>
          </p:nvPr>
        </p:nvSpPr>
        <p:spPr>
          <a:xfrm>
            <a:off x="457200" y="555625"/>
            <a:ext cx="8229600" cy="847725"/>
          </a:xfrm>
        </p:spPr>
        <p:txBody>
          <a:bodyPr anchor="ctr"/>
          <a:lstStyle/>
          <a:p>
            <a:r>
              <a:rPr lang="zh-CN" altLang="en-US" sz="5400">
                <a:solidFill>
                  <a:srgbClr val="92D050"/>
                </a:solidFill>
              </a:rPr>
              <a:t>补写句子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088" y="1720850"/>
            <a:ext cx="2801937" cy="238125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4563" y="1727200"/>
            <a:ext cx="2565400" cy="2366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25" y="1727200"/>
            <a:ext cx="2476500" cy="237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补写句子</a:t>
            </a:r>
          </a:p>
        </p:txBody>
      </p:sp>
      <p:sp>
        <p:nvSpPr>
          <p:cNvPr id="60424" name="矩形 60423"/>
          <p:cNvSpPr/>
          <p:nvPr/>
        </p:nvSpPr>
        <p:spPr>
          <a:xfrm>
            <a:off x="3013075" y="1328738"/>
            <a:ext cx="2444750" cy="801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总括句</a:t>
            </a:r>
          </a:p>
        </p:txBody>
      </p:sp>
      <p:sp>
        <p:nvSpPr>
          <p:cNvPr id="60425" name="矩形 60424"/>
          <p:cNvSpPr/>
          <p:nvPr/>
        </p:nvSpPr>
        <p:spPr>
          <a:xfrm>
            <a:off x="3013075" y="2547938"/>
            <a:ext cx="2444750" cy="801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对照句</a:t>
            </a:r>
          </a:p>
        </p:txBody>
      </p:sp>
      <p:sp>
        <p:nvSpPr>
          <p:cNvPr id="60426" name="矩形 60425"/>
          <p:cNvSpPr/>
          <p:nvPr/>
        </p:nvSpPr>
        <p:spPr>
          <a:xfrm>
            <a:off x="3089275" y="3919538"/>
            <a:ext cx="2444750" cy="801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过渡句</a:t>
            </a:r>
          </a:p>
        </p:txBody>
      </p:sp>
      <p:sp>
        <p:nvSpPr>
          <p:cNvPr id="60427" name="矩形 151558"/>
          <p:cNvSpPr/>
          <p:nvPr/>
        </p:nvSpPr>
        <p:spPr>
          <a:xfrm>
            <a:off x="6135369" y="2110104"/>
            <a:ext cx="2369820" cy="18484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/>
            <a:r>
              <a:rPr lang="zh-CN" altLang="en-US" sz="3600" strike="noStrike" noProof="1">
                <a:ln w="19050" cap="flat" cmpd="sng">
                  <a:solidFill>
                    <a:srgbClr val="D60093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检索信息</a:t>
            </a:r>
            <a:endParaRPr lang="zh-CN" altLang="en-US" sz="3600" strike="noStrike" noProof="1">
              <a:ln w="19050" cap="flat" cmpd="sng">
                <a:solidFill>
                  <a:srgbClr val="D60093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  <a:p>
            <a:pPr algn="ctr" fontAlgn="base"/>
            <a:r>
              <a:rPr lang="zh-CN" altLang="en-US" sz="3600" strike="noStrike" noProof="1">
                <a:ln w="19050" cap="flat" cmpd="sng">
                  <a:solidFill>
                    <a:srgbClr val="D60093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  <a:cs typeface="+mn-cs"/>
              </a:rPr>
              <a:t>总上启下</a:t>
            </a:r>
            <a:endParaRPr lang="zh-CN" altLang="en-US" sz="3600" strike="noStrike" noProof="1">
              <a:ln w="19050" cap="flat" cmpd="sng">
                <a:solidFill>
                  <a:srgbClr val="D60093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95" y="1732280"/>
            <a:ext cx="2744470" cy="19545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补写句子</a:t>
            </a:r>
          </a:p>
        </p:txBody>
      </p:sp>
      <p:sp>
        <p:nvSpPr>
          <p:cNvPr id="91138" name="内容占位符 2"/>
          <p:cNvSpPr>
            <a:spLocks noGrp="1"/>
          </p:cNvSpPr>
          <p:nvPr>
            <p:ph idx="1"/>
          </p:nvPr>
        </p:nvSpPr>
        <p:spPr>
          <a:xfrm>
            <a:off x="127000" y="773113"/>
            <a:ext cx="8737600" cy="4090987"/>
          </a:xfrm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>
                <a:solidFill>
                  <a:srgbClr val="FF0000"/>
                </a:solidFill>
              </a:rPr>
              <a:t>20．在下面一段文字横线处补写恰当的语句，使整段文字语意完整连贯，内容贴切，逻辑严密，每处不超过1</a:t>
            </a:r>
            <a:r>
              <a:rPr lang="en-US" altLang="zh-CN">
                <a:solidFill>
                  <a:srgbClr val="FF0000"/>
                </a:solidFill>
              </a:rPr>
              <a:t>2</a:t>
            </a:r>
            <a:r>
              <a:rPr lang="zh-CN" altLang="en-US">
                <a:solidFill>
                  <a:srgbClr val="FF0000"/>
                </a:solidFill>
              </a:rPr>
              <a:t>个字。（6分）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00B0F0"/>
                </a:solidFill>
              </a:rPr>
              <a:t>     </a:t>
            </a:r>
            <a:r>
              <a:rPr lang="zh-CN" altLang="en-US" sz="2000">
                <a:solidFill>
                  <a:srgbClr val="00B0F0"/>
                </a:solidFill>
              </a:rPr>
              <a:t> </a:t>
            </a:r>
            <a:r>
              <a:rPr lang="zh-CN" altLang="en-US" sz="2000">
                <a:sym typeface="+mn-ea"/>
              </a:rPr>
              <a:t>很多人认为，</a:t>
            </a:r>
            <a:r>
              <a:rPr lang="zh-CN" altLang="en-US" sz="2000">
                <a:solidFill>
                  <a:srgbClr val="FFFF00"/>
                </a:solidFill>
                <a:sym typeface="+mn-ea"/>
              </a:rPr>
              <a:t>水果越甜，含糖量越高，热量也越高。</a:t>
            </a:r>
            <a:r>
              <a:rPr lang="zh-CN" altLang="en-US" sz="2000">
                <a:sym typeface="+mn-ea"/>
              </a:rPr>
              <a:t>其实这种说法并不准确。因为水果的甜度①，还与“糖”的种类以及含酸性物质的多少有关。水果中的“糖类”，主要包括单糖（果糖，葡萄糖）、双糖（蔗糖，麦芽糖）和多糖（淀粉）。其中②蔗糖的甜度次之，葡萄糖和麦芽糖更次之，淀粉則基本没有甜味。有的水果，如西瓜，由于所含果糖比例较大，甜度远高于含糖量更高但以葡萄糖为主的水果，如猕猴桃，水果中的有机酸，可以使其甜度不那么明显，例如山楂的含糖量比草莓高得多，但吃起来没有草莓甜，就是③。</a:t>
            </a:r>
            <a:endParaRPr lang="zh-CN" altLang="en-US" sz="2000"/>
          </a:p>
          <a:p>
            <a:pPr>
              <a:lnSpc>
                <a:spcPct val="120000"/>
              </a:lnSpc>
            </a:pPr>
            <a:endParaRPr lang="zh-CN" altLang="en-US" sz="2000">
              <a:solidFill>
                <a:srgbClr val="00B0F0"/>
              </a:solidFill>
            </a:endParaRPr>
          </a:p>
        </p:txBody>
      </p:sp>
      <p:sp>
        <p:nvSpPr>
          <p:cNvPr id="60426" name="矩形 60425"/>
          <p:cNvSpPr/>
          <p:nvPr/>
        </p:nvSpPr>
        <p:spPr>
          <a:xfrm>
            <a:off x="3671253" y="2311400"/>
            <a:ext cx="2443162" cy="801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对照句</a:t>
            </a:r>
          </a:p>
        </p:txBody>
      </p:sp>
      <p:sp>
        <p:nvSpPr>
          <p:cNvPr id="4" name="矩形 3"/>
          <p:cNvSpPr/>
          <p:nvPr/>
        </p:nvSpPr>
        <p:spPr>
          <a:xfrm>
            <a:off x="869950" y="3455988"/>
            <a:ext cx="7251700" cy="801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不仅与含糖量有关。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补写句子</a:t>
            </a:r>
          </a:p>
        </p:txBody>
      </p:sp>
      <p:sp>
        <p:nvSpPr>
          <p:cNvPr id="91138" name="内容占位符 2"/>
          <p:cNvSpPr>
            <a:spLocks noGrp="1"/>
          </p:cNvSpPr>
          <p:nvPr>
            <p:ph idx="1"/>
          </p:nvPr>
        </p:nvSpPr>
        <p:spPr>
          <a:xfrm>
            <a:off x="127000" y="773113"/>
            <a:ext cx="8737600" cy="4090987"/>
          </a:xfrm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>
                <a:solidFill>
                  <a:srgbClr val="FF0000"/>
                </a:solidFill>
              </a:rPr>
              <a:t>20．在下面一段文字横线处补写恰当的语句，使整段文字语意完整连贯，内容贴切，逻辑严密，每处不超过1</a:t>
            </a:r>
            <a:r>
              <a:rPr lang="en-US" altLang="zh-CN">
                <a:solidFill>
                  <a:srgbClr val="FF0000"/>
                </a:solidFill>
              </a:rPr>
              <a:t>2</a:t>
            </a:r>
            <a:r>
              <a:rPr lang="zh-CN" altLang="en-US">
                <a:solidFill>
                  <a:srgbClr val="FF0000"/>
                </a:solidFill>
              </a:rPr>
              <a:t>个字。（6分）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00B0F0"/>
                </a:solidFill>
              </a:rPr>
              <a:t>     </a:t>
            </a:r>
            <a:r>
              <a:rPr lang="zh-CN" altLang="en-US" sz="2000">
                <a:solidFill>
                  <a:srgbClr val="00B0F0"/>
                </a:solidFill>
              </a:rPr>
              <a:t> </a:t>
            </a:r>
            <a:r>
              <a:rPr lang="zh-CN" altLang="en-US" sz="2000">
                <a:sym typeface="+mn-ea"/>
              </a:rPr>
              <a:t>很多人认为，</a:t>
            </a:r>
            <a:r>
              <a:rPr lang="zh-CN" altLang="en-US" sz="2000">
                <a:solidFill>
                  <a:srgbClr val="FFFF00"/>
                </a:solidFill>
                <a:sym typeface="+mn-ea"/>
              </a:rPr>
              <a:t>水果越甜，含糖量越高，热量也越高。</a:t>
            </a:r>
            <a:r>
              <a:rPr lang="zh-CN" altLang="en-US" sz="2000">
                <a:sym typeface="+mn-ea"/>
              </a:rPr>
              <a:t>其实这种说法并不准确。因为水果的甜度①，还与“糖”的种类以及含酸性物质的多少有关。水果中的“糖类”，主要包括</a:t>
            </a:r>
            <a:r>
              <a:rPr lang="zh-CN" altLang="en-US" sz="2000">
                <a:solidFill>
                  <a:srgbClr val="FFFF00"/>
                </a:solidFill>
                <a:sym typeface="+mn-ea"/>
              </a:rPr>
              <a:t>单糖</a:t>
            </a:r>
            <a:r>
              <a:rPr lang="zh-CN" altLang="en-US" sz="2000">
                <a:sym typeface="+mn-ea"/>
              </a:rPr>
              <a:t>（果糖，葡萄糖）、</a:t>
            </a:r>
            <a:r>
              <a:rPr lang="zh-CN" altLang="en-US" sz="2000">
                <a:solidFill>
                  <a:srgbClr val="FFFF00"/>
                </a:solidFill>
                <a:sym typeface="+mn-ea"/>
              </a:rPr>
              <a:t>双糖</a:t>
            </a:r>
            <a:r>
              <a:rPr lang="zh-CN" altLang="en-US" sz="2000">
                <a:sym typeface="+mn-ea"/>
              </a:rPr>
              <a:t>（蔗糖，麦芽糖）和</a:t>
            </a:r>
            <a:r>
              <a:rPr lang="zh-CN" altLang="en-US" sz="2000">
                <a:solidFill>
                  <a:srgbClr val="FFFF00"/>
                </a:solidFill>
                <a:sym typeface="+mn-ea"/>
              </a:rPr>
              <a:t>多糖</a:t>
            </a:r>
            <a:r>
              <a:rPr lang="zh-CN" altLang="en-US" sz="2000">
                <a:sym typeface="+mn-ea"/>
              </a:rPr>
              <a:t>（淀粉）。其中②，</a:t>
            </a:r>
            <a:r>
              <a:rPr lang="zh-CN" altLang="en-US" sz="2000">
                <a:solidFill>
                  <a:srgbClr val="FFFF00"/>
                </a:solidFill>
                <a:sym typeface="+mn-ea"/>
              </a:rPr>
              <a:t>蔗糖的甜度次之，葡萄糖和麦芽糖更次之</a:t>
            </a:r>
            <a:r>
              <a:rPr lang="zh-CN" altLang="en-US" sz="2000">
                <a:sym typeface="+mn-ea"/>
              </a:rPr>
              <a:t>，淀粉則基本没有甜味。有的水果，如西瓜，由于所含果糖比例较大，甜度远高于含糖量更高但以葡萄糖为主的水果，如猕猴桃，水果中的有机酸，可以使其甜度不那么明显，例如山楂的含糖量比草莓高得多，但吃起来没有草莓甜，就是③。</a:t>
            </a:r>
            <a:endParaRPr lang="zh-CN" altLang="en-US" sz="2000"/>
          </a:p>
          <a:p>
            <a:pPr>
              <a:lnSpc>
                <a:spcPct val="120000"/>
              </a:lnSpc>
            </a:pPr>
            <a:endParaRPr lang="zh-CN" altLang="en-US" sz="2000">
              <a:solidFill>
                <a:srgbClr val="00B0F0"/>
              </a:solidFill>
            </a:endParaRPr>
          </a:p>
        </p:txBody>
      </p:sp>
      <p:sp>
        <p:nvSpPr>
          <p:cNvPr id="60426" name="矩形 60425"/>
          <p:cNvSpPr/>
          <p:nvPr/>
        </p:nvSpPr>
        <p:spPr>
          <a:xfrm>
            <a:off x="2831465" y="1409065"/>
            <a:ext cx="3593465" cy="8020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过渡句</a:t>
            </a:r>
            <a:r>
              <a:rPr lang="en-US" altLang="zh-CN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+</a:t>
            </a:r>
            <a:r>
              <a:rPr lang="zh-CN" altLang="en-US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对照句</a:t>
            </a:r>
          </a:p>
        </p:txBody>
      </p:sp>
      <p:sp>
        <p:nvSpPr>
          <p:cNvPr id="4" name="矩形 3"/>
          <p:cNvSpPr/>
          <p:nvPr/>
        </p:nvSpPr>
        <p:spPr>
          <a:xfrm>
            <a:off x="869950" y="3694113"/>
            <a:ext cx="7251700" cy="801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果糖的甜度最高。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补写句子</a:t>
            </a:r>
          </a:p>
        </p:txBody>
      </p:sp>
      <p:sp>
        <p:nvSpPr>
          <p:cNvPr id="91138" name="内容占位符 2"/>
          <p:cNvSpPr>
            <a:spLocks noGrp="1"/>
          </p:cNvSpPr>
          <p:nvPr>
            <p:ph idx="1"/>
          </p:nvPr>
        </p:nvSpPr>
        <p:spPr>
          <a:xfrm>
            <a:off x="127000" y="773113"/>
            <a:ext cx="8737600" cy="4090987"/>
          </a:xfrm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>
                <a:solidFill>
                  <a:srgbClr val="FF0000"/>
                </a:solidFill>
              </a:rPr>
              <a:t>20．在下面一段文字横线处补写恰当的语句，使整段文字语意完整连贯，内容贴切，逻辑严密，每处不超过1</a:t>
            </a:r>
            <a:r>
              <a:rPr lang="en-US" altLang="zh-CN">
                <a:solidFill>
                  <a:srgbClr val="FF0000"/>
                </a:solidFill>
              </a:rPr>
              <a:t>2</a:t>
            </a:r>
            <a:r>
              <a:rPr lang="zh-CN" altLang="en-US">
                <a:solidFill>
                  <a:srgbClr val="FF0000"/>
                </a:solidFill>
              </a:rPr>
              <a:t>个字。（6分）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00B0F0"/>
                </a:solidFill>
              </a:rPr>
              <a:t>     </a:t>
            </a:r>
            <a:r>
              <a:rPr lang="zh-CN" altLang="en-US" sz="2000">
                <a:solidFill>
                  <a:srgbClr val="00B0F0"/>
                </a:solidFill>
              </a:rPr>
              <a:t> </a:t>
            </a:r>
            <a:r>
              <a:rPr lang="zh-CN" altLang="en-US" sz="2000">
                <a:sym typeface="+mn-ea"/>
              </a:rPr>
              <a:t>很多人认为，</a:t>
            </a:r>
            <a:r>
              <a:rPr lang="zh-CN" altLang="en-US" sz="2000">
                <a:solidFill>
                  <a:srgbClr val="FFFF00"/>
                </a:solidFill>
                <a:sym typeface="+mn-ea"/>
              </a:rPr>
              <a:t>水果越甜，含糖量越高，热量也越高。</a:t>
            </a:r>
            <a:r>
              <a:rPr lang="zh-CN" altLang="en-US" sz="2000">
                <a:sym typeface="+mn-ea"/>
              </a:rPr>
              <a:t>其实这种说法并不准确。因为水果的甜度①，还与“糖”的种类以及含酸性物质的多少有关。水果中的“糖类”，主要包括单糖（果糖，葡萄糖）、双糖（蔗糖，麦芽糖）和多糖（淀粉）。其中②蔗糖的甜度次之，葡萄糖和麦芽糖更次之，淀粉則基本没有甜味。有的水果，如西瓜，由于所含果糖比例较大，甜度远高于含糖量更高但以葡萄糖为主的水果，如猕猴桃。</a:t>
            </a:r>
            <a:r>
              <a:rPr lang="zh-CN" altLang="en-US" sz="2000">
                <a:solidFill>
                  <a:srgbClr val="FFFF00"/>
                </a:solidFill>
                <a:sym typeface="+mn-ea"/>
              </a:rPr>
              <a:t>水果中的有机酸，可以使其甜度不那么明显</a:t>
            </a:r>
            <a:r>
              <a:rPr lang="zh-CN" altLang="en-US" sz="2000">
                <a:sym typeface="+mn-ea"/>
              </a:rPr>
              <a:t>，例如山楂的含糖量比草莓高得多，但吃起来没有草莓甜，就是③。</a:t>
            </a:r>
            <a:endParaRPr lang="zh-CN" altLang="en-US" sz="2000"/>
          </a:p>
          <a:p>
            <a:pPr>
              <a:lnSpc>
                <a:spcPct val="120000"/>
              </a:lnSpc>
            </a:pPr>
            <a:endParaRPr lang="zh-CN" altLang="en-US" sz="2000">
              <a:solidFill>
                <a:srgbClr val="00B0F0"/>
              </a:solidFill>
            </a:endParaRPr>
          </a:p>
        </p:txBody>
      </p:sp>
      <p:sp>
        <p:nvSpPr>
          <p:cNvPr id="60426" name="矩形 60425"/>
          <p:cNvSpPr/>
          <p:nvPr/>
        </p:nvSpPr>
        <p:spPr>
          <a:xfrm>
            <a:off x="3164205" y="1500505"/>
            <a:ext cx="3219450" cy="8020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对照句</a:t>
            </a:r>
            <a:r>
              <a:rPr lang="en-US" altLang="zh-CN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+</a:t>
            </a:r>
            <a:r>
              <a:rPr lang="zh-CN" altLang="en-US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总结句</a:t>
            </a:r>
          </a:p>
        </p:txBody>
      </p:sp>
      <p:sp>
        <p:nvSpPr>
          <p:cNvPr id="4" name="矩形 3"/>
          <p:cNvSpPr/>
          <p:nvPr/>
        </p:nvSpPr>
        <p:spPr>
          <a:xfrm>
            <a:off x="869950" y="2511743"/>
            <a:ext cx="7251700" cy="801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D60093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因为山楂含有肌酸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标题 3073"/>
          <p:cNvSpPr>
            <a:spLocks noGrp="1"/>
          </p:cNvSpPr>
          <p:nvPr>
            <p:ph type="ctrTitle"/>
          </p:nvPr>
        </p:nvSpPr>
        <p:spPr>
          <a:xfrm>
            <a:off x="1101725" y="196850"/>
            <a:ext cx="7772400" cy="1470025"/>
          </a:xfrm>
        </p:spPr>
        <p:txBody>
          <a:bodyPr anchor="ctr"/>
          <a:lstStyle/>
          <a:p>
            <a:pPr defTabSz="914400">
              <a:buClrTx/>
              <a:buSzTx/>
              <a:buFontTx/>
            </a:pPr>
            <a:r>
              <a:rPr lang="zh-CN" altLang="en-US" sz="4400" b="1" kern="1200" baseline="0">
                <a:latin typeface="方正华隶简体" panose="03000509000000000000" charset="-122"/>
                <a:ea typeface="方正华隶简体" panose="03000509000000000000" charset="-122"/>
                <a:cs typeface="+mj-cs"/>
                <a:sym typeface="宋体" panose="02010600030101010101" pitchFamily="2" charset="-122"/>
              </a:rPr>
              <a:t>语言文字运用（20分）</a:t>
            </a:r>
            <a:endParaRPr lang="zh-CN" altLang="zh-CN" sz="4400" kern="1200" baseline="0">
              <a:latin typeface="Arial" panose="020B0604020202020204" pitchFamily="3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94210" name="副标题 3074"/>
          <p:cNvSpPr>
            <a:spLocks noGrp="1"/>
          </p:cNvSpPr>
          <p:nvPr>
            <p:ph type="subTitle" idx="1"/>
          </p:nvPr>
        </p:nvSpPr>
        <p:spPr>
          <a:xfrm>
            <a:off x="1371600" y="2616200"/>
            <a:ext cx="6400800" cy="1752600"/>
          </a:xfrm>
        </p:spPr>
        <p:txBody>
          <a:bodyPr anchor="t"/>
          <a:lstStyle/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（一）微阅读（本题共3小题，9分）</a:t>
            </a: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（二）补写句子（本题共</a:t>
            </a:r>
            <a:r>
              <a:rPr lang="en-US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1</a:t>
            </a: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小题，</a:t>
            </a:r>
            <a:r>
              <a:rPr lang="en-US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6</a:t>
            </a: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分）</a:t>
            </a: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 </a:t>
            </a: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（三）压缩语段（本题共</a:t>
            </a:r>
            <a:r>
              <a:rPr lang="en-US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1</a:t>
            </a: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小题，</a:t>
            </a:r>
            <a:r>
              <a:rPr lang="en-US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5</a:t>
            </a: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分）</a:t>
            </a:r>
          </a:p>
        </p:txBody>
      </p:sp>
      <p:pic>
        <p:nvPicPr>
          <p:cNvPr id="94211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81400" y="1511300"/>
            <a:ext cx="1978025" cy="1104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6" name="组合 115"/>
          <p:cNvGrpSpPr/>
          <p:nvPr/>
        </p:nvGrpSpPr>
        <p:grpSpPr>
          <a:xfrm>
            <a:off x="717550" y="2616200"/>
            <a:ext cx="527050" cy="538163"/>
            <a:chOff x="5465763" y="3317875"/>
            <a:chExt cx="1511300" cy="1701801"/>
          </a:xfrm>
        </p:grpSpPr>
        <p:sp>
          <p:nvSpPr>
            <p:cNvPr id="18443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avLst/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18444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avLst/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18445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avLst/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9138" y="3111500"/>
            <a:ext cx="527050" cy="536575"/>
            <a:chOff x="5465763" y="3317875"/>
            <a:chExt cx="1511300" cy="1701801"/>
          </a:xfrm>
        </p:grpSpPr>
        <p:sp>
          <p:nvSpPr>
            <p:cNvPr id="3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avLst/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4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avLst/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5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avLst/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3113" y="3665538"/>
            <a:ext cx="527050" cy="536575"/>
            <a:chOff x="5465763" y="3317875"/>
            <a:chExt cx="1511300" cy="1701801"/>
          </a:xfrm>
        </p:grpSpPr>
        <p:sp>
          <p:nvSpPr>
            <p:cNvPr id="7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avLst/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8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avLst/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9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avLst/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标题 1"/>
          <p:cNvSpPr>
            <a:spLocks noGrp="1"/>
          </p:cNvSpPr>
          <p:nvPr>
            <p:ph type="title"/>
          </p:nvPr>
        </p:nvSpPr>
        <p:spPr>
          <a:xfrm>
            <a:off x="1979295" y="770255"/>
            <a:ext cx="6901180" cy="3611245"/>
          </a:xfrm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4000"/>
              <a:t>压缩语段</a:t>
            </a:r>
            <a:r>
              <a:rPr lang="zh-CN" altLang="en-US">
                <a:sym typeface="+mn-ea"/>
              </a:rPr>
              <a:t>（有限制性压缩）</a:t>
            </a:r>
            <a:r>
              <a:rPr lang="zh-CN" altLang="en-US">
                <a:solidFill>
                  <a:srgbClr val="FF0000"/>
                </a:solidFill>
              </a:rPr>
              <a:t/>
            </a: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>
                <a:solidFill>
                  <a:srgbClr val="FF0000"/>
                </a:solidFill>
              </a:rPr>
              <a:t>                   </a:t>
            </a:r>
            <a:r>
              <a:rPr lang="zh-CN" altLang="en-US" sz="6000">
                <a:solidFill>
                  <a:srgbClr val="00B0F0"/>
                </a:solidFill>
              </a:rPr>
              <a:t>辨析信息 </a:t>
            </a:r>
            <a:br>
              <a:rPr lang="zh-CN" altLang="en-US" sz="6000">
                <a:solidFill>
                  <a:srgbClr val="00B0F0"/>
                </a:solidFill>
              </a:rPr>
            </a:br>
            <a:r>
              <a:rPr lang="zh-CN" altLang="en-US" sz="6000">
                <a:solidFill>
                  <a:srgbClr val="00B0F0"/>
                </a:solidFill>
              </a:rPr>
              <a:t>          留主删次</a:t>
            </a:r>
            <a:br>
              <a:rPr lang="zh-CN" altLang="en-US" sz="6000">
                <a:solidFill>
                  <a:srgbClr val="00B0F0"/>
                </a:solidFill>
              </a:rPr>
            </a:br>
            <a:r>
              <a:rPr lang="zh-CN" altLang="en-US" sz="6000">
                <a:solidFill>
                  <a:srgbClr val="00B0F0"/>
                </a:solidFill>
              </a:rPr>
              <a:t>           限制表达</a:t>
            </a:r>
            <a:r>
              <a:rPr lang="zh-CN" altLang="en-US">
                <a:solidFill>
                  <a:srgbClr val="FF0000"/>
                </a:solidFill>
              </a:rPr>
              <a:t/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3885" y="1514475"/>
            <a:ext cx="3733800" cy="2659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压缩语段（有限制性压缩）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3200" y="874713"/>
            <a:ext cx="8737600" cy="4090988"/>
          </a:xfrm>
        </p:spPr>
        <p:txBody>
          <a:bodyPr/>
          <a:lstStyle/>
          <a:p>
            <a:pPr marL="257175" marR="0" indent="-257175" algn="l" defTabSz="685800" rtl="0" eaLnBrk="1" fontAlgn="base" latinLnBrk="0" hangingPunct="1">
              <a:lnSpc>
                <a:spcPct val="8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400" b="0" i="0" u="none" strike="noStrike" kern="1200" cap="none" spc="0" normalizeH="0" baseline="0" noProof="1">
                <a:solidFill>
                  <a:schemeClr val="accent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21.简述第二自然段的主要内容。求使用包含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因果关系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accent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的句子，表达简洁流畅，不超过65不字。（5分） </a:t>
            </a:r>
          </a:p>
          <a:p>
            <a:pPr marL="257175" marR="0" indent="-257175" algn="l" defTabSz="685800" rtl="0" eaLnBrk="1" fontAlgn="base" latinLnBrk="0" hangingPunct="1">
              <a:lnSpc>
                <a:spcPct val="8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2400" b="0" i="0" u="none" strike="noStrike" kern="1200" cap="none" spc="0" normalizeH="0" baseline="0" noProof="1">
              <a:solidFill>
                <a:schemeClr val="accent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      对超重人群和糖尿病人群来说，水果是不是必须“拉黑”呢？实际上，这些人群往往需要控制摄入食物的总热量。对含糖量较高的鲜枣等水果，尽量少吃或不吃，尤其要注意哪些不大甜但含糖量较高的水果，如百香果。最好选择含糖量较少的水果，如草莓等。但必须要说明的是，即使是含糖量较少的水果，也要有所限制，建议平均一天不超过200克。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压缩语段（有限制性压缩）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3200" y="874713"/>
            <a:ext cx="8737600" cy="4090988"/>
          </a:xfrm>
        </p:spPr>
        <p:txBody>
          <a:bodyPr/>
          <a:lstStyle/>
          <a:p>
            <a:pPr marL="257175" marR="0" indent="-257175" algn="l" defTabSz="685800" rtl="0" eaLnBrk="1" fontAlgn="base" latinLnBrk="0" hangingPunct="1">
              <a:lnSpc>
                <a:spcPct val="8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400" b="0" i="0" u="none" strike="noStrike" kern="1200" cap="none" spc="0" normalizeH="0" baseline="0" noProof="1">
                <a:solidFill>
                  <a:schemeClr val="accent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21.简述第二自然段的主要内容。求使用包含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因果关系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accent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的句子，表达简洁流畅，不超过65不字。（5分） </a:t>
            </a:r>
          </a:p>
          <a:p>
            <a:pPr marL="257175" marR="0" indent="-257175" algn="l" defTabSz="685800" rtl="0" eaLnBrk="1" fontAlgn="base" latinLnBrk="0" hangingPunct="1">
              <a:lnSpc>
                <a:spcPct val="8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2400" b="0" i="0" u="none" strike="noStrike" kern="1200" cap="none" spc="0" normalizeH="0" baseline="0" noProof="1">
              <a:solidFill>
                <a:schemeClr val="accent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、对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超重人群和糖尿病人群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来说，水果是不是必须“拉黑”呢？实际上，这些人群往往需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要控制摄入食物的总热量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。</a:t>
            </a: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、对含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糖量较高的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鲜枣等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水果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尽量少吃或不吃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，尤其要注意哪些不大甜但含糖量较高的水果，如百香果。</a:t>
            </a: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3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、最好选择含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糖量较少的水果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，如草莓等。</a:t>
            </a: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4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、但必须要说明的是，即使是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含糖量较少的水果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，也要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有所限制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，建议平均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一天不超过200克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文本框 109"/>
          <p:cNvSpPr txBox="1"/>
          <p:nvPr/>
        </p:nvSpPr>
        <p:spPr>
          <a:xfrm rot="-663297">
            <a:off x="655638" y="1055688"/>
            <a:ext cx="2254250" cy="1117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defTabSz="1219200">
              <a:lnSpc>
                <a:spcPts val="4000"/>
              </a:lnSpc>
            </a:pPr>
            <a:r>
              <a:rPr lang="zh-CN" altLang="en-US" sz="6000">
                <a:solidFill>
                  <a:srgbClr val="FF0000"/>
                </a:solidFill>
                <a:latin typeface="方正琥珀_GBK" panose="03000509000000000000" charset="-122"/>
                <a:ea typeface="方正琥珀_GBK" panose="03000509000000000000" charset="-122"/>
              </a:rPr>
              <a:t>目录</a:t>
            </a:r>
            <a:endParaRPr lang="en-US" altLang="zh-CN" sz="6000">
              <a:solidFill>
                <a:srgbClr val="FF0000"/>
              </a:solidFill>
              <a:latin typeface="方正琥珀_GBK" panose="03000509000000000000" charset="-122"/>
              <a:ea typeface="方正琥珀_GBK" panose="03000509000000000000" charset="-122"/>
            </a:endParaRPr>
          </a:p>
          <a:p>
            <a:pPr algn="ctr" defTabSz="1219200">
              <a:lnSpc>
                <a:spcPts val="4000"/>
              </a:lnSpc>
            </a:pPr>
            <a:r>
              <a:rPr lang="en-US" altLang="zh-CN" sz="2800">
                <a:solidFill>
                  <a:srgbClr val="FFFFFF"/>
                </a:solidFill>
                <a:latin typeface="方正琥珀_GBK" panose="03000509000000000000" charset="-122"/>
                <a:ea typeface="方正琥珀_GBK" panose="03000509000000000000" charset="-122"/>
              </a:rPr>
              <a:t>/contents</a:t>
            </a:r>
            <a:endParaRPr lang="zh-CN" altLang="en-US" sz="2800">
              <a:solidFill>
                <a:srgbClr val="FFFFFF"/>
              </a:solidFill>
              <a:latin typeface="方正琥珀_GBK" panose="03000509000000000000" charset="-122"/>
              <a:ea typeface="方正琥珀_GBK" panose="03000509000000000000" charset="-122"/>
            </a:endParaRPr>
          </a:p>
        </p:txBody>
      </p:sp>
      <p:sp>
        <p:nvSpPr>
          <p:cNvPr id="112" name="Freeform 57"/>
          <p:cNvSpPr>
            <a:spLocks noEditPoints="1"/>
          </p:cNvSpPr>
          <p:nvPr/>
        </p:nvSpPr>
        <p:spPr>
          <a:xfrm>
            <a:off x="4660900" y="2085975"/>
            <a:ext cx="393700" cy="6651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248" h="419">
                <a:moveTo>
                  <a:pt x="43" y="3"/>
                </a:moveTo>
                <a:lnTo>
                  <a:pt x="43" y="3"/>
                </a:lnTo>
                <a:lnTo>
                  <a:pt x="40" y="4"/>
                </a:lnTo>
                <a:lnTo>
                  <a:pt x="38" y="3"/>
                </a:lnTo>
                <a:lnTo>
                  <a:pt x="37" y="1"/>
                </a:lnTo>
                <a:lnTo>
                  <a:pt x="40" y="0"/>
                </a:lnTo>
                <a:lnTo>
                  <a:pt x="41" y="0"/>
                </a:lnTo>
                <a:lnTo>
                  <a:pt x="43" y="0"/>
                </a:lnTo>
                <a:lnTo>
                  <a:pt x="52" y="3"/>
                </a:lnTo>
                <a:lnTo>
                  <a:pt x="62" y="6"/>
                </a:lnTo>
                <a:lnTo>
                  <a:pt x="86" y="17"/>
                </a:lnTo>
                <a:lnTo>
                  <a:pt x="92" y="20"/>
                </a:lnTo>
                <a:lnTo>
                  <a:pt x="106" y="26"/>
                </a:lnTo>
                <a:lnTo>
                  <a:pt x="112" y="31"/>
                </a:lnTo>
                <a:lnTo>
                  <a:pt x="120" y="37"/>
                </a:lnTo>
                <a:lnTo>
                  <a:pt x="130" y="44"/>
                </a:lnTo>
                <a:lnTo>
                  <a:pt x="138" y="48"/>
                </a:lnTo>
                <a:lnTo>
                  <a:pt x="144" y="55"/>
                </a:lnTo>
                <a:lnTo>
                  <a:pt x="164" y="71"/>
                </a:lnTo>
                <a:lnTo>
                  <a:pt x="172" y="78"/>
                </a:lnTo>
                <a:lnTo>
                  <a:pt x="179" y="86"/>
                </a:lnTo>
                <a:lnTo>
                  <a:pt x="194" y="107"/>
                </a:lnTo>
                <a:lnTo>
                  <a:pt x="210" y="130"/>
                </a:lnTo>
                <a:lnTo>
                  <a:pt x="218" y="146"/>
                </a:lnTo>
                <a:lnTo>
                  <a:pt x="229" y="168"/>
                </a:lnTo>
                <a:lnTo>
                  <a:pt x="234" y="184"/>
                </a:lnTo>
                <a:lnTo>
                  <a:pt x="242" y="205"/>
                </a:lnTo>
                <a:lnTo>
                  <a:pt x="245" y="216"/>
                </a:lnTo>
                <a:lnTo>
                  <a:pt x="246" y="227"/>
                </a:lnTo>
                <a:lnTo>
                  <a:pt x="248" y="249"/>
                </a:lnTo>
                <a:lnTo>
                  <a:pt x="248" y="269"/>
                </a:lnTo>
                <a:lnTo>
                  <a:pt x="246" y="295"/>
                </a:lnTo>
                <a:lnTo>
                  <a:pt x="243" y="310"/>
                </a:lnTo>
                <a:lnTo>
                  <a:pt x="240" y="329"/>
                </a:lnTo>
                <a:lnTo>
                  <a:pt x="237" y="342"/>
                </a:lnTo>
                <a:lnTo>
                  <a:pt x="232" y="351"/>
                </a:lnTo>
                <a:lnTo>
                  <a:pt x="226" y="365"/>
                </a:lnTo>
                <a:lnTo>
                  <a:pt x="217" y="380"/>
                </a:lnTo>
                <a:lnTo>
                  <a:pt x="213" y="384"/>
                </a:lnTo>
                <a:lnTo>
                  <a:pt x="201" y="397"/>
                </a:lnTo>
                <a:lnTo>
                  <a:pt x="187" y="407"/>
                </a:lnTo>
                <a:lnTo>
                  <a:pt x="180" y="410"/>
                </a:lnTo>
                <a:lnTo>
                  <a:pt x="172" y="413"/>
                </a:lnTo>
                <a:lnTo>
                  <a:pt x="153" y="418"/>
                </a:lnTo>
                <a:lnTo>
                  <a:pt x="142" y="419"/>
                </a:lnTo>
                <a:lnTo>
                  <a:pt x="130" y="419"/>
                </a:lnTo>
                <a:lnTo>
                  <a:pt x="112" y="418"/>
                </a:lnTo>
                <a:lnTo>
                  <a:pt x="97" y="416"/>
                </a:lnTo>
                <a:lnTo>
                  <a:pt x="86" y="414"/>
                </a:lnTo>
                <a:lnTo>
                  <a:pt x="63" y="408"/>
                </a:lnTo>
                <a:lnTo>
                  <a:pt x="45" y="400"/>
                </a:lnTo>
                <a:lnTo>
                  <a:pt x="40" y="399"/>
                </a:lnTo>
                <a:lnTo>
                  <a:pt x="26" y="389"/>
                </a:lnTo>
                <a:lnTo>
                  <a:pt x="15" y="377"/>
                </a:lnTo>
                <a:lnTo>
                  <a:pt x="10" y="369"/>
                </a:lnTo>
                <a:lnTo>
                  <a:pt x="5" y="358"/>
                </a:lnTo>
                <a:lnTo>
                  <a:pt x="2" y="351"/>
                </a:lnTo>
                <a:lnTo>
                  <a:pt x="2" y="345"/>
                </a:lnTo>
                <a:lnTo>
                  <a:pt x="0" y="334"/>
                </a:lnTo>
                <a:lnTo>
                  <a:pt x="2" y="313"/>
                </a:lnTo>
                <a:lnTo>
                  <a:pt x="5" y="298"/>
                </a:lnTo>
                <a:lnTo>
                  <a:pt x="8" y="285"/>
                </a:lnTo>
                <a:lnTo>
                  <a:pt x="13" y="274"/>
                </a:lnTo>
                <a:lnTo>
                  <a:pt x="19" y="260"/>
                </a:lnTo>
                <a:lnTo>
                  <a:pt x="27" y="247"/>
                </a:lnTo>
                <a:lnTo>
                  <a:pt x="35" y="235"/>
                </a:lnTo>
                <a:lnTo>
                  <a:pt x="46" y="217"/>
                </a:lnTo>
                <a:lnTo>
                  <a:pt x="54" y="205"/>
                </a:lnTo>
                <a:lnTo>
                  <a:pt x="62" y="190"/>
                </a:lnTo>
                <a:lnTo>
                  <a:pt x="71" y="170"/>
                </a:lnTo>
                <a:lnTo>
                  <a:pt x="81" y="151"/>
                </a:lnTo>
                <a:lnTo>
                  <a:pt x="86" y="134"/>
                </a:lnTo>
                <a:lnTo>
                  <a:pt x="86" y="130"/>
                </a:lnTo>
                <a:lnTo>
                  <a:pt x="86" y="112"/>
                </a:lnTo>
                <a:lnTo>
                  <a:pt x="84" y="94"/>
                </a:lnTo>
                <a:lnTo>
                  <a:pt x="82" y="77"/>
                </a:lnTo>
                <a:lnTo>
                  <a:pt x="79" y="67"/>
                </a:lnTo>
                <a:lnTo>
                  <a:pt x="78" y="59"/>
                </a:lnTo>
                <a:lnTo>
                  <a:pt x="71" y="44"/>
                </a:lnTo>
                <a:lnTo>
                  <a:pt x="68" y="36"/>
                </a:lnTo>
                <a:lnTo>
                  <a:pt x="62" y="25"/>
                </a:lnTo>
                <a:lnTo>
                  <a:pt x="57" y="20"/>
                </a:lnTo>
                <a:lnTo>
                  <a:pt x="52" y="15"/>
                </a:lnTo>
                <a:lnTo>
                  <a:pt x="46" y="9"/>
                </a:lnTo>
                <a:lnTo>
                  <a:pt x="45" y="7"/>
                </a:lnTo>
                <a:lnTo>
                  <a:pt x="43" y="7"/>
                </a:lnTo>
                <a:lnTo>
                  <a:pt x="43" y="6"/>
                </a:lnTo>
                <a:lnTo>
                  <a:pt x="43" y="4"/>
                </a:lnTo>
                <a:lnTo>
                  <a:pt x="43" y="3"/>
                </a:lnTo>
                <a:close/>
                <a:moveTo>
                  <a:pt x="105" y="149"/>
                </a:moveTo>
                <a:lnTo>
                  <a:pt x="105" y="149"/>
                </a:lnTo>
                <a:lnTo>
                  <a:pt x="106" y="148"/>
                </a:lnTo>
                <a:lnTo>
                  <a:pt x="105" y="148"/>
                </a:lnTo>
                <a:lnTo>
                  <a:pt x="105" y="149"/>
                </a:lnTo>
                <a:lnTo>
                  <a:pt x="105" y="151"/>
                </a:lnTo>
                <a:lnTo>
                  <a:pt x="105" y="149"/>
                </a:lnTo>
                <a:close/>
                <a:moveTo>
                  <a:pt x="232" y="205"/>
                </a:moveTo>
                <a:lnTo>
                  <a:pt x="232" y="205"/>
                </a:lnTo>
                <a:lnTo>
                  <a:pt x="232" y="203"/>
                </a:lnTo>
                <a:lnTo>
                  <a:pt x="232" y="205"/>
                </a:lnTo>
                <a:lnTo>
                  <a:pt x="232" y="206"/>
                </a:lnTo>
                <a:lnTo>
                  <a:pt x="232" y="205"/>
                </a:lnTo>
                <a:close/>
                <a:moveTo>
                  <a:pt x="70" y="201"/>
                </a:moveTo>
                <a:lnTo>
                  <a:pt x="70" y="201"/>
                </a:lnTo>
                <a:lnTo>
                  <a:pt x="67" y="206"/>
                </a:lnTo>
                <a:lnTo>
                  <a:pt x="67" y="208"/>
                </a:lnTo>
                <a:lnTo>
                  <a:pt x="67" y="206"/>
                </a:lnTo>
                <a:lnTo>
                  <a:pt x="70" y="203"/>
                </a:lnTo>
                <a:lnTo>
                  <a:pt x="70" y="201"/>
                </a:lnTo>
                <a:lnTo>
                  <a:pt x="71" y="200"/>
                </a:lnTo>
                <a:lnTo>
                  <a:pt x="70" y="201"/>
                </a:lnTo>
                <a:close/>
                <a:moveTo>
                  <a:pt x="82" y="247"/>
                </a:moveTo>
                <a:lnTo>
                  <a:pt x="82" y="247"/>
                </a:lnTo>
                <a:lnTo>
                  <a:pt x="82" y="244"/>
                </a:lnTo>
                <a:lnTo>
                  <a:pt x="82" y="246"/>
                </a:lnTo>
                <a:lnTo>
                  <a:pt x="82" y="247"/>
                </a:lnTo>
                <a:lnTo>
                  <a:pt x="82" y="252"/>
                </a:lnTo>
                <a:lnTo>
                  <a:pt x="84" y="254"/>
                </a:lnTo>
                <a:lnTo>
                  <a:pt x="82" y="247"/>
                </a:lnTo>
                <a:close/>
                <a:moveTo>
                  <a:pt x="87" y="162"/>
                </a:moveTo>
                <a:lnTo>
                  <a:pt x="87" y="162"/>
                </a:lnTo>
                <a:lnTo>
                  <a:pt x="86" y="162"/>
                </a:lnTo>
                <a:lnTo>
                  <a:pt x="84" y="170"/>
                </a:lnTo>
                <a:lnTo>
                  <a:pt x="86" y="167"/>
                </a:lnTo>
                <a:lnTo>
                  <a:pt x="87" y="162"/>
                </a:lnTo>
                <a:lnTo>
                  <a:pt x="87" y="159"/>
                </a:lnTo>
                <a:lnTo>
                  <a:pt x="87" y="157"/>
                </a:lnTo>
                <a:lnTo>
                  <a:pt x="86" y="156"/>
                </a:lnTo>
                <a:lnTo>
                  <a:pt x="86" y="159"/>
                </a:lnTo>
                <a:lnTo>
                  <a:pt x="86" y="160"/>
                </a:lnTo>
                <a:lnTo>
                  <a:pt x="87" y="162"/>
                </a:lnTo>
                <a:close/>
                <a:moveTo>
                  <a:pt x="92" y="219"/>
                </a:moveTo>
                <a:lnTo>
                  <a:pt x="92" y="219"/>
                </a:lnTo>
                <a:lnTo>
                  <a:pt x="93" y="220"/>
                </a:lnTo>
                <a:lnTo>
                  <a:pt x="92" y="219"/>
                </a:lnTo>
                <a:lnTo>
                  <a:pt x="90" y="217"/>
                </a:lnTo>
                <a:lnTo>
                  <a:pt x="87" y="217"/>
                </a:lnTo>
                <a:lnTo>
                  <a:pt x="87" y="225"/>
                </a:lnTo>
                <a:lnTo>
                  <a:pt x="89" y="225"/>
                </a:lnTo>
                <a:lnTo>
                  <a:pt x="89" y="224"/>
                </a:lnTo>
                <a:lnTo>
                  <a:pt x="89" y="220"/>
                </a:lnTo>
                <a:lnTo>
                  <a:pt x="90" y="219"/>
                </a:lnTo>
                <a:lnTo>
                  <a:pt x="92" y="219"/>
                </a:lnTo>
                <a:close/>
                <a:moveTo>
                  <a:pt x="117" y="42"/>
                </a:moveTo>
                <a:lnTo>
                  <a:pt x="117" y="42"/>
                </a:lnTo>
                <a:lnTo>
                  <a:pt x="116" y="42"/>
                </a:lnTo>
                <a:lnTo>
                  <a:pt x="109" y="37"/>
                </a:lnTo>
                <a:lnTo>
                  <a:pt x="108" y="36"/>
                </a:lnTo>
                <a:lnTo>
                  <a:pt x="109" y="37"/>
                </a:lnTo>
                <a:lnTo>
                  <a:pt x="114" y="42"/>
                </a:lnTo>
                <a:lnTo>
                  <a:pt x="117" y="42"/>
                </a:lnTo>
                <a:lnTo>
                  <a:pt x="117" y="44"/>
                </a:lnTo>
                <a:lnTo>
                  <a:pt x="130" y="53"/>
                </a:lnTo>
                <a:lnTo>
                  <a:pt x="131" y="55"/>
                </a:lnTo>
                <a:lnTo>
                  <a:pt x="139" y="59"/>
                </a:lnTo>
                <a:lnTo>
                  <a:pt x="139" y="58"/>
                </a:lnTo>
                <a:lnTo>
                  <a:pt x="134" y="55"/>
                </a:lnTo>
                <a:lnTo>
                  <a:pt x="117" y="44"/>
                </a:lnTo>
                <a:lnTo>
                  <a:pt x="117" y="42"/>
                </a:lnTo>
                <a:close/>
                <a:moveTo>
                  <a:pt x="240" y="236"/>
                </a:moveTo>
                <a:lnTo>
                  <a:pt x="240" y="236"/>
                </a:lnTo>
                <a:lnTo>
                  <a:pt x="240" y="241"/>
                </a:lnTo>
                <a:lnTo>
                  <a:pt x="240" y="236"/>
                </a:lnTo>
                <a:lnTo>
                  <a:pt x="240" y="235"/>
                </a:lnTo>
                <a:lnTo>
                  <a:pt x="237" y="217"/>
                </a:lnTo>
                <a:lnTo>
                  <a:pt x="235" y="211"/>
                </a:lnTo>
                <a:lnTo>
                  <a:pt x="234" y="212"/>
                </a:lnTo>
                <a:lnTo>
                  <a:pt x="234" y="222"/>
                </a:lnTo>
                <a:lnTo>
                  <a:pt x="234" y="224"/>
                </a:lnTo>
                <a:lnTo>
                  <a:pt x="234" y="225"/>
                </a:lnTo>
                <a:lnTo>
                  <a:pt x="234" y="227"/>
                </a:lnTo>
                <a:lnTo>
                  <a:pt x="234" y="228"/>
                </a:lnTo>
                <a:lnTo>
                  <a:pt x="235" y="228"/>
                </a:lnTo>
                <a:lnTo>
                  <a:pt x="235" y="227"/>
                </a:lnTo>
                <a:lnTo>
                  <a:pt x="237" y="228"/>
                </a:lnTo>
                <a:lnTo>
                  <a:pt x="237" y="230"/>
                </a:lnTo>
                <a:lnTo>
                  <a:pt x="235" y="231"/>
                </a:lnTo>
                <a:lnTo>
                  <a:pt x="235" y="235"/>
                </a:lnTo>
                <a:lnTo>
                  <a:pt x="239" y="235"/>
                </a:lnTo>
                <a:lnTo>
                  <a:pt x="240" y="236"/>
                </a:lnTo>
                <a:close/>
                <a:moveTo>
                  <a:pt x="40" y="394"/>
                </a:moveTo>
                <a:lnTo>
                  <a:pt x="40" y="394"/>
                </a:lnTo>
                <a:lnTo>
                  <a:pt x="40" y="395"/>
                </a:lnTo>
                <a:lnTo>
                  <a:pt x="40" y="394"/>
                </a:lnTo>
                <a:lnTo>
                  <a:pt x="38" y="394"/>
                </a:lnTo>
                <a:lnTo>
                  <a:pt x="32" y="388"/>
                </a:lnTo>
                <a:lnTo>
                  <a:pt x="22" y="380"/>
                </a:lnTo>
                <a:lnTo>
                  <a:pt x="16" y="370"/>
                </a:lnTo>
                <a:lnTo>
                  <a:pt x="15" y="369"/>
                </a:lnTo>
                <a:lnTo>
                  <a:pt x="11" y="362"/>
                </a:lnTo>
                <a:lnTo>
                  <a:pt x="11" y="359"/>
                </a:lnTo>
                <a:lnTo>
                  <a:pt x="10" y="359"/>
                </a:lnTo>
                <a:lnTo>
                  <a:pt x="8" y="359"/>
                </a:lnTo>
                <a:lnTo>
                  <a:pt x="8" y="358"/>
                </a:lnTo>
                <a:lnTo>
                  <a:pt x="8" y="356"/>
                </a:lnTo>
                <a:lnTo>
                  <a:pt x="8" y="354"/>
                </a:lnTo>
                <a:lnTo>
                  <a:pt x="7" y="347"/>
                </a:lnTo>
                <a:lnTo>
                  <a:pt x="7" y="339"/>
                </a:lnTo>
                <a:lnTo>
                  <a:pt x="7" y="331"/>
                </a:lnTo>
                <a:lnTo>
                  <a:pt x="7" y="329"/>
                </a:lnTo>
                <a:lnTo>
                  <a:pt x="7" y="321"/>
                </a:lnTo>
                <a:lnTo>
                  <a:pt x="8" y="306"/>
                </a:lnTo>
                <a:lnTo>
                  <a:pt x="11" y="293"/>
                </a:lnTo>
                <a:lnTo>
                  <a:pt x="11" y="290"/>
                </a:lnTo>
                <a:lnTo>
                  <a:pt x="11" y="288"/>
                </a:lnTo>
                <a:lnTo>
                  <a:pt x="13" y="287"/>
                </a:lnTo>
                <a:lnTo>
                  <a:pt x="16" y="277"/>
                </a:lnTo>
                <a:lnTo>
                  <a:pt x="18" y="271"/>
                </a:lnTo>
                <a:lnTo>
                  <a:pt x="13" y="280"/>
                </a:lnTo>
                <a:lnTo>
                  <a:pt x="7" y="299"/>
                </a:lnTo>
                <a:lnTo>
                  <a:pt x="5" y="315"/>
                </a:lnTo>
                <a:lnTo>
                  <a:pt x="4" y="336"/>
                </a:lnTo>
                <a:lnTo>
                  <a:pt x="4" y="343"/>
                </a:lnTo>
                <a:lnTo>
                  <a:pt x="5" y="350"/>
                </a:lnTo>
                <a:lnTo>
                  <a:pt x="7" y="356"/>
                </a:lnTo>
                <a:lnTo>
                  <a:pt x="13" y="369"/>
                </a:lnTo>
                <a:lnTo>
                  <a:pt x="16" y="375"/>
                </a:lnTo>
                <a:lnTo>
                  <a:pt x="27" y="386"/>
                </a:lnTo>
                <a:lnTo>
                  <a:pt x="38" y="394"/>
                </a:lnTo>
                <a:lnTo>
                  <a:pt x="40" y="394"/>
                </a:lnTo>
                <a:close/>
                <a:moveTo>
                  <a:pt x="70" y="283"/>
                </a:moveTo>
                <a:lnTo>
                  <a:pt x="70" y="283"/>
                </a:lnTo>
                <a:lnTo>
                  <a:pt x="68" y="285"/>
                </a:lnTo>
                <a:lnTo>
                  <a:pt x="67" y="283"/>
                </a:lnTo>
                <a:lnTo>
                  <a:pt x="63" y="283"/>
                </a:lnTo>
                <a:lnTo>
                  <a:pt x="60" y="283"/>
                </a:lnTo>
                <a:lnTo>
                  <a:pt x="59" y="285"/>
                </a:lnTo>
                <a:lnTo>
                  <a:pt x="59" y="290"/>
                </a:lnTo>
                <a:lnTo>
                  <a:pt x="59" y="307"/>
                </a:lnTo>
                <a:lnTo>
                  <a:pt x="59" y="309"/>
                </a:lnTo>
                <a:lnTo>
                  <a:pt x="59" y="317"/>
                </a:lnTo>
                <a:lnTo>
                  <a:pt x="59" y="318"/>
                </a:lnTo>
                <a:lnTo>
                  <a:pt x="59" y="323"/>
                </a:lnTo>
                <a:lnTo>
                  <a:pt x="60" y="323"/>
                </a:lnTo>
                <a:lnTo>
                  <a:pt x="60" y="321"/>
                </a:lnTo>
                <a:lnTo>
                  <a:pt x="62" y="321"/>
                </a:lnTo>
                <a:lnTo>
                  <a:pt x="63" y="323"/>
                </a:lnTo>
                <a:lnTo>
                  <a:pt x="63" y="324"/>
                </a:lnTo>
                <a:lnTo>
                  <a:pt x="63" y="326"/>
                </a:lnTo>
                <a:lnTo>
                  <a:pt x="67" y="326"/>
                </a:lnTo>
                <a:lnTo>
                  <a:pt x="100" y="324"/>
                </a:lnTo>
                <a:lnTo>
                  <a:pt x="108" y="324"/>
                </a:lnTo>
                <a:lnTo>
                  <a:pt x="109" y="323"/>
                </a:lnTo>
                <a:lnTo>
                  <a:pt x="111" y="323"/>
                </a:lnTo>
                <a:lnTo>
                  <a:pt x="112" y="323"/>
                </a:lnTo>
                <a:lnTo>
                  <a:pt x="114" y="323"/>
                </a:lnTo>
                <a:lnTo>
                  <a:pt x="116" y="323"/>
                </a:lnTo>
                <a:lnTo>
                  <a:pt x="119" y="323"/>
                </a:lnTo>
                <a:lnTo>
                  <a:pt x="119" y="324"/>
                </a:lnTo>
                <a:lnTo>
                  <a:pt x="119" y="326"/>
                </a:lnTo>
                <a:lnTo>
                  <a:pt x="117" y="328"/>
                </a:lnTo>
                <a:lnTo>
                  <a:pt x="114" y="328"/>
                </a:lnTo>
                <a:lnTo>
                  <a:pt x="112" y="328"/>
                </a:lnTo>
                <a:lnTo>
                  <a:pt x="111" y="328"/>
                </a:lnTo>
                <a:lnTo>
                  <a:pt x="111" y="331"/>
                </a:lnTo>
                <a:lnTo>
                  <a:pt x="111" y="340"/>
                </a:lnTo>
                <a:lnTo>
                  <a:pt x="111" y="348"/>
                </a:lnTo>
                <a:lnTo>
                  <a:pt x="114" y="359"/>
                </a:lnTo>
                <a:lnTo>
                  <a:pt x="116" y="370"/>
                </a:lnTo>
                <a:lnTo>
                  <a:pt x="116" y="373"/>
                </a:lnTo>
                <a:lnTo>
                  <a:pt x="122" y="375"/>
                </a:lnTo>
                <a:lnTo>
                  <a:pt x="134" y="375"/>
                </a:lnTo>
                <a:lnTo>
                  <a:pt x="147" y="373"/>
                </a:lnTo>
                <a:lnTo>
                  <a:pt x="155" y="373"/>
                </a:lnTo>
                <a:lnTo>
                  <a:pt x="160" y="370"/>
                </a:lnTo>
                <a:lnTo>
                  <a:pt x="161" y="370"/>
                </a:lnTo>
                <a:lnTo>
                  <a:pt x="163" y="372"/>
                </a:lnTo>
                <a:lnTo>
                  <a:pt x="164" y="372"/>
                </a:lnTo>
                <a:lnTo>
                  <a:pt x="164" y="370"/>
                </a:lnTo>
                <a:lnTo>
                  <a:pt x="163" y="361"/>
                </a:lnTo>
                <a:lnTo>
                  <a:pt x="163" y="348"/>
                </a:lnTo>
                <a:lnTo>
                  <a:pt x="161" y="337"/>
                </a:lnTo>
                <a:lnTo>
                  <a:pt x="161" y="334"/>
                </a:lnTo>
                <a:lnTo>
                  <a:pt x="161" y="324"/>
                </a:lnTo>
                <a:lnTo>
                  <a:pt x="160" y="324"/>
                </a:lnTo>
                <a:lnTo>
                  <a:pt x="158" y="324"/>
                </a:lnTo>
                <a:lnTo>
                  <a:pt x="157" y="324"/>
                </a:lnTo>
                <a:lnTo>
                  <a:pt x="157" y="321"/>
                </a:lnTo>
                <a:lnTo>
                  <a:pt x="158" y="320"/>
                </a:lnTo>
                <a:lnTo>
                  <a:pt x="163" y="320"/>
                </a:lnTo>
                <a:lnTo>
                  <a:pt x="164" y="320"/>
                </a:lnTo>
                <a:lnTo>
                  <a:pt x="166" y="320"/>
                </a:lnTo>
                <a:lnTo>
                  <a:pt x="169" y="321"/>
                </a:lnTo>
                <a:lnTo>
                  <a:pt x="187" y="321"/>
                </a:lnTo>
                <a:lnTo>
                  <a:pt x="199" y="321"/>
                </a:lnTo>
                <a:lnTo>
                  <a:pt x="201" y="321"/>
                </a:lnTo>
                <a:lnTo>
                  <a:pt x="202" y="321"/>
                </a:lnTo>
                <a:lnTo>
                  <a:pt x="202" y="317"/>
                </a:lnTo>
                <a:lnTo>
                  <a:pt x="201" y="315"/>
                </a:lnTo>
                <a:lnTo>
                  <a:pt x="201" y="313"/>
                </a:lnTo>
                <a:lnTo>
                  <a:pt x="202" y="306"/>
                </a:lnTo>
                <a:lnTo>
                  <a:pt x="202" y="296"/>
                </a:lnTo>
                <a:lnTo>
                  <a:pt x="201" y="288"/>
                </a:lnTo>
                <a:lnTo>
                  <a:pt x="201" y="279"/>
                </a:lnTo>
                <a:lnTo>
                  <a:pt x="201" y="276"/>
                </a:lnTo>
                <a:lnTo>
                  <a:pt x="199" y="274"/>
                </a:lnTo>
                <a:lnTo>
                  <a:pt x="198" y="274"/>
                </a:lnTo>
                <a:lnTo>
                  <a:pt x="190" y="274"/>
                </a:lnTo>
                <a:lnTo>
                  <a:pt x="183" y="274"/>
                </a:lnTo>
                <a:lnTo>
                  <a:pt x="158" y="276"/>
                </a:lnTo>
                <a:lnTo>
                  <a:pt x="157" y="276"/>
                </a:lnTo>
                <a:lnTo>
                  <a:pt x="158" y="277"/>
                </a:lnTo>
                <a:lnTo>
                  <a:pt x="157" y="280"/>
                </a:lnTo>
                <a:lnTo>
                  <a:pt x="153" y="280"/>
                </a:lnTo>
                <a:lnTo>
                  <a:pt x="152" y="282"/>
                </a:lnTo>
                <a:lnTo>
                  <a:pt x="150" y="282"/>
                </a:lnTo>
                <a:lnTo>
                  <a:pt x="149" y="280"/>
                </a:lnTo>
                <a:lnTo>
                  <a:pt x="149" y="279"/>
                </a:lnTo>
                <a:lnTo>
                  <a:pt x="149" y="277"/>
                </a:lnTo>
                <a:lnTo>
                  <a:pt x="149" y="271"/>
                </a:lnTo>
                <a:lnTo>
                  <a:pt x="149" y="265"/>
                </a:lnTo>
                <a:lnTo>
                  <a:pt x="147" y="246"/>
                </a:lnTo>
                <a:lnTo>
                  <a:pt x="146" y="233"/>
                </a:lnTo>
                <a:lnTo>
                  <a:pt x="144" y="225"/>
                </a:lnTo>
                <a:lnTo>
                  <a:pt x="144" y="222"/>
                </a:lnTo>
                <a:lnTo>
                  <a:pt x="142" y="220"/>
                </a:lnTo>
                <a:lnTo>
                  <a:pt x="136" y="220"/>
                </a:lnTo>
                <a:lnTo>
                  <a:pt x="131" y="222"/>
                </a:lnTo>
                <a:lnTo>
                  <a:pt x="122" y="222"/>
                </a:lnTo>
                <a:lnTo>
                  <a:pt x="106" y="222"/>
                </a:lnTo>
                <a:lnTo>
                  <a:pt x="105" y="222"/>
                </a:lnTo>
                <a:lnTo>
                  <a:pt x="105" y="225"/>
                </a:lnTo>
                <a:lnTo>
                  <a:pt x="105" y="227"/>
                </a:lnTo>
                <a:lnTo>
                  <a:pt x="105" y="233"/>
                </a:lnTo>
                <a:lnTo>
                  <a:pt x="103" y="254"/>
                </a:lnTo>
                <a:lnTo>
                  <a:pt x="105" y="268"/>
                </a:lnTo>
                <a:lnTo>
                  <a:pt x="106" y="277"/>
                </a:lnTo>
                <a:lnTo>
                  <a:pt x="106" y="279"/>
                </a:lnTo>
                <a:lnTo>
                  <a:pt x="106" y="280"/>
                </a:lnTo>
                <a:lnTo>
                  <a:pt x="106" y="282"/>
                </a:lnTo>
                <a:lnTo>
                  <a:pt x="105" y="282"/>
                </a:lnTo>
                <a:lnTo>
                  <a:pt x="103" y="282"/>
                </a:lnTo>
                <a:lnTo>
                  <a:pt x="101" y="280"/>
                </a:lnTo>
                <a:lnTo>
                  <a:pt x="97" y="280"/>
                </a:lnTo>
                <a:lnTo>
                  <a:pt x="87" y="280"/>
                </a:lnTo>
                <a:lnTo>
                  <a:pt x="76" y="282"/>
                </a:lnTo>
                <a:lnTo>
                  <a:pt x="70" y="283"/>
                </a:lnTo>
                <a:close/>
                <a:moveTo>
                  <a:pt x="179" y="408"/>
                </a:moveTo>
                <a:lnTo>
                  <a:pt x="179" y="408"/>
                </a:lnTo>
                <a:lnTo>
                  <a:pt x="182" y="407"/>
                </a:lnTo>
                <a:lnTo>
                  <a:pt x="193" y="399"/>
                </a:lnTo>
                <a:lnTo>
                  <a:pt x="204" y="391"/>
                </a:lnTo>
                <a:lnTo>
                  <a:pt x="209" y="384"/>
                </a:lnTo>
                <a:lnTo>
                  <a:pt x="220" y="370"/>
                </a:lnTo>
                <a:lnTo>
                  <a:pt x="226" y="362"/>
                </a:lnTo>
                <a:lnTo>
                  <a:pt x="231" y="353"/>
                </a:lnTo>
                <a:lnTo>
                  <a:pt x="237" y="336"/>
                </a:lnTo>
                <a:lnTo>
                  <a:pt x="240" y="318"/>
                </a:lnTo>
                <a:lnTo>
                  <a:pt x="240" y="317"/>
                </a:lnTo>
                <a:lnTo>
                  <a:pt x="237" y="326"/>
                </a:lnTo>
                <a:lnTo>
                  <a:pt x="232" y="342"/>
                </a:lnTo>
                <a:lnTo>
                  <a:pt x="226" y="354"/>
                </a:lnTo>
                <a:lnTo>
                  <a:pt x="226" y="356"/>
                </a:lnTo>
                <a:lnTo>
                  <a:pt x="221" y="364"/>
                </a:lnTo>
                <a:lnTo>
                  <a:pt x="217" y="372"/>
                </a:lnTo>
                <a:lnTo>
                  <a:pt x="213" y="375"/>
                </a:lnTo>
                <a:lnTo>
                  <a:pt x="207" y="384"/>
                </a:lnTo>
                <a:lnTo>
                  <a:pt x="199" y="392"/>
                </a:lnTo>
                <a:lnTo>
                  <a:pt x="198" y="394"/>
                </a:lnTo>
                <a:lnTo>
                  <a:pt x="196" y="395"/>
                </a:lnTo>
                <a:lnTo>
                  <a:pt x="191" y="399"/>
                </a:lnTo>
                <a:lnTo>
                  <a:pt x="188" y="402"/>
                </a:lnTo>
                <a:lnTo>
                  <a:pt x="183" y="405"/>
                </a:lnTo>
                <a:lnTo>
                  <a:pt x="179" y="408"/>
                </a:lnTo>
                <a:close/>
                <a:moveTo>
                  <a:pt x="65" y="26"/>
                </a:moveTo>
                <a:lnTo>
                  <a:pt x="65" y="26"/>
                </a:lnTo>
                <a:lnTo>
                  <a:pt x="65" y="28"/>
                </a:lnTo>
                <a:lnTo>
                  <a:pt x="70" y="36"/>
                </a:lnTo>
                <a:lnTo>
                  <a:pt x="73" y="42"/>
                </a:lnTo>
                <a:lnTo>
                  <a:pt x="78" y="50"/>
                </a:lnTo>
                <a:lnTo>
                  <a:pt x="81" y="59"/>
                </a:lnTo>
                <a:lnTo>
                  <a:pt x="82" y="69"/>
                </a:lnTo>
                <a:lnTo>
                  <a:pt x="84" y="77"/>
                </a:lnTo>
                <a:lnTo>
                  <a:pt x="87" y="94"/>
                </a:lnTo>
                <a:lnTo>
                  <a:pt x="87" y="102"/>
                </a:lnTo>
                <a:lnTo>
                  <a:pt x="87" y="108"/>
                </a:lnTo>
                <a:lnTo>
                  <a:pt x="89" y="108"/>
                </a:lnTo>
                <a:lnTo>
                  <a:pt x="87" y="86"/>
                </a:lnTo>
                <a:lnTo>
                  <a:pt x="86" y="71"/>
                </a:lnTo>
                <a:lnTo>
                  <a:pt x="79" y="55"/>
                </a:lnTo>
                <a:lnTo>
                  <a:pt x="76" y="44"/>
                </a:lnTo>
                <a:lnTo>
                  <a:pt x="68" y="30"/>
                </a:lnTo>
                <a:lnTo>
                  <a:pt x="65" y="26"/>
                </a:lnTo>
                <a:close/>
                <a:moveTo>
                  <a:pt x="63" y="282"/>
                </a:moveTo>
                <a:lnTo>
                  <a:pt x="63" y="282"/>
                </a:lnTo>
                <a:lnTo>
                  <a:pt x="65" y="280"/>
                </a:lnTo>
                <a:lnTo>
                  <a:pt x="67" y="279"/>
                </a:lnTo>
                <a:lnTo>
                  <a:pt x="71" y="279"/>
                </a:lnTo>
                <a:lnTo>
                  <a:pt x="79" y="279"/>
                </a:lnTo>
                <a:lnTo>
                  <a:pt x="86" y="277"/>
                </a:lnTo>
                <a:lnTo>
                  <a:pt x="97" y="277"/>
                </a:lnTo>
                <a:lnTo>
                  <a:pt x="100" y="277"/>
                </a:lnTo>
                <a:lnTo>
                  <a:pt x="98" y="276"/>
                </a:lnTo>
                <a:lnTo>
                  <a:pt x="97" y="276"/>
                </a:lnTo>
                <a:lnTo>
                  <a:pt x="93" y="274"/>
                </a:lnTo>
                <a:lnTo>
                  <a:pt x="90" y="276"/>
                </a:lnTo>
                <a:lnTo>
                  <a:pt x="89" y="276"/>
                </a:lnTo>
                <a:lnTo>
                  <a:pt x="82" y="276"/>
                </a:lnTo>
                <a:lnTo>
                  <a:pt x="75" y="277"/>
                </a:lnTo>
                <a:lnTo>
                  <a:pt x="59" y="277"/>
                </a:lnTo>
                <a:lnTo>
                  <a:pt x="56" y="279"/>
                </a:lnTo>
                <a:lnTo>
                  <a:pt x="57" y="280"/>
                </a:lnTo>
                <a:lnTo>
                  <a:pt x="59" y="279"/>
                </a:lnTo>
                <a:lnTo>
                  <a:pt x="60" y="282"/>
                </a:lnTo>
                <a:lnTo>
                  <a:pt x="63" y="282"/>
                </a:lnTo>
                <a:close/>
                <a:moveTo>
                  <a:pt x="209" y="315"/>
                </a:moveTo>
                <a:lnTo>
                  <a:pt x="209" y="315"/>
                </a:lnTo>
                <a:lnTo>
                  <a:pt x="207" y="313"/>
                </a:lnTo>
                <a:lnTo>
                  <a:pt x="207" y="312"/>
                </a:lnTo>
                <a:lnTo>
                  <a:pt x="207" y="295"/>
                </a:lnTo>
                <a:lnTo>
                  <a:pt x="205" y="276"/>
                </a:lnTo>
                <a:lnTo>
                  <a:pt x="204" y="271"/>
                </a:lnTo>
                <a:lnTo>
                  <a:pt x="204" y="272"/>
                </a:lnTo>
                <a:lnTo>
                  <a:pt x="204" y="274"/>
                </a:lnTo>
                <a:lnTo>
                  <a:pt x="204" y="279"/>
                </a:lnTo>
                <a:lnTo>
                  <a:pt x="204" y="282"/>
                </a:lnTo>
                <a:lnTo>
                  <a:pt x="204" y="298"/>
                </a:lnTo>
                <a:lnTo>
                  <a:pt x="205" y="306"/>
                </a:lnTo>
                <a:lnTo>
                  <a:pt x="205" y="313"/>
                </a:lnTo>
                <a:lnTo>
                  <a:pt x="205" y="317"/>
                </a:lnTo>
                <a:lnTo>
                  <a:pt x="205" y="323"/>
                </a:lnTo>
                <a:lnTo>
                  <a:pt x="207" y="323"/>
                </a:lnTo>
                <a:lnTo>
                  <a:pt x="209" y="320"/>
                </a:lnTo>
                <a:lnTo>
                  <a:pt x="209" y="318"/>
                </a:lnTo>
                <a:lnTo>
                  <a:pt x="209" y="317"/>
                </a:lnTo>
                <a:lnTo>
                  <a:pt x="209" y="315"/>
                </a:lnTo>
                <a:close/>
                <a:moveTo>
                  <a:pt x="78" y="269"/>
                </a:moveTo>
                <a:lnTo>
                  <a:pt x="78" y="269"/>
                </a:lnTo>
                <a:lnTo>
                  <a:pt x="86" y="269"/>
                </a:lnTo>
                <a:lnTo>
                  <a:pt x="87" y="269"/>
                </a:lnTo>
                <a:lnTo>
                  <a:pt x="89" y="271"/>
                </a:lnTo>
                <a:lnTo>
                  <a:pt x="90" y="271"/>
                </a:lnTo>
                <a:lnTo>
                  <a:pt x="92" y="271"/>
                </a:lnTo>
                <a:lnTo>
                  <a:pt x="92" y="272"/>
                </a:lnTo>
                <a:lnTo>
                  <a:pt x="95" y="271"/>
                </a:lnTo>
                <a:lnTo>
                  <a:pt x="95" y="266"/>
                </a:lnTo>
                <a:lnTo>
                  <a:pt x="93" y="266"/>
                </a:lnTo>
                <a:lnTo>
                  <a:pt x="93" y="263"/>
                </a:lnTo>
                <a:lnTo>
                  <a:pt x="92" y="263"/>
                </a:lnTo>
                <a:lnTo>
                  <a:pt x="92" y="265"/>
                </a:lnTo>
                <a:lnTo>
                  <a:pt x="92" y="266"/>
                </a:lnTo>
                <a:lnTo>
                  <a:pt x="90" y="268"/>
                </a:lnTo>
                <a:lnTo>
                  <a:pt x="90" y="266"/>
                </a:lnTo>
                <a:lnTo>
                  <a:pt x="89" y="263"/>
                </a:lnTo>
                <a:lnTo>
                  <a:pt x="89" y="261"/>
                </a:lnTo>
                <a:lnTo>
                  <a:pt x="89" y="263"/>
                </a:lnTo>
                <a:lnTo>
                  <a:pt x="89" y="265"/>
                </a:lnTo>
                <a:lnTo>
                  <a:pt x="87" y="266"/>
                </a:lnTo>
                <a:lnTo>
                  <a:pt x="86" y="266"/>
                </a:lnTo>
                <a:lnTo>
                  <a:pt x="86" y="265"/>
                </a:lnTo>
                <a:lnTo>
                  <a:pt x="86" y="266"/>
                </a:lnTo>
                <a:lnTo>
                  <a:pt x="82" y="266"/>
                </a:lnTo>
                <a:lnTo>
                  <a:pt x="81" y="266"/>
                </a:lnTo>
                <a:lnTo>
                  <a:pt x="81" y="265"/>
                </a:lnTo>
                <a:lnTo>
                  <a:pt x="79" y="265"/>
                </a:lnTo>
                <a:lnTo>
                  <a:pt x="78" y="266"/>
                </a:lnTo>
                <a:lnTo>
                  <a:pt x="78" y="269"/>
                </a:lnTo>
                <a:close/>
                <a:moveTo>
                  <a:pt x="84" y="149"/>
                </a:moveTo>
                <a:lnTo>
                  <a:pt x="84" y="149"/>
                </a:lnTo>
                <a:lnTo>
                  <a:pt x="73" y="173"/>
                </a:lnTo>
                <a:lnTo>
                  <a:pt x="62" y="197"/>
                </a:lnTo>
                <a:lnTo>
                  <a:pt x="68" y="186"/>
                </a:lnTo>
                <a:lnTo>
                  <a:pt x="78" y="168"/>
                </a:lnTo>
                <a:lnTo>
                  <a:pt x="82" y="159"/>
                </a:lnTo>
                <a:lnTo>
                  <a:pt x="84" y="149"/>
                </a:lnTo>
                <a:close/>
                <a:moveTo>
                  <a:pt x="153" y="271"/>
                </a:moveTo>
                <a:lnTo>
                  <a:pt x="153" y="271"/>
                </a:lnTo>
                <a:lnTo>
                  <a:pt x="152" y="265"/>
                </a:lnTo>
                <a:lnTo>
                  <a:pt x="150" y="244"/>
                </a:lnTo>
                <a:lnTo>
                  <a:pt x="149" y="225"/>
                </a:lnTo>
                <a:lnTo>
                  <a:pt x="149" y="222"/>
                </a:lnTo>
                <a:lnTo>
                  <a:pt x="147" y="220"/>
                </a:lnTo>
                <a:lnTo>
                  <a:pt x="147" y="222"/>
                </a:lnTo>
                <a:lnTo>
                  <a:pt x="147" y="227"/>
                </a:lnTo>
                <a:lnTo>
                  <a:pt x="149" y="241"/>
                </a:lnTo>
                <a:lnTo>
                  <a:pt x="149" y="249"/>
                </a:lnTo>
                <a:lnTo>
                  <a:pt x="150" y="265"/>
                </a:lnTo>
                <a:lnTo>
                  <a:pt x="152" y="272"/>
                </a:lnTo>
                <a:lnTo>
                  <a:pt x="153" y="271"/>
                </a:lnTo>
                <a:close/>
                <a:moveTo>
                  <a:pt x="155" y="265"/>
                </a:moveTo>
                <a:lnTo>
                  <a:pt x="155" y="265"/>
                </a:lnTo>
                <a:lnTo>
                  <a:pt x="155" y="261"/>
                </a:lnTo>
                <a:lnTo>
                  <a:pt x="153" y="249"/>
                </a:lnTo>
                <a:lnTo>
                  <a:pt x="153" y="224"/>
                </a:lnTo>
                <a:lnTo>
                  <a:pt x="153" y="222"/>
                </a:lnTo>
                <a:lnTo>
                  <a:pt x="152" y="217"/>
                </a:lnTo>
                <a:lnTo>
                  <a:pt x="152" y="216"/>
                </a:lnTo>
                <a:lnTo>
                  <a:pt x="146" y="216"/>
                </a:lnTo>
                <a:lnTo>
                  <a:pt x="147" y="216"/>
                </a:lnTo>
                <a:lnTo>
                  <a:pt x="149" y="216"/>
                </a:lnTo>
                <a:lnTo>
                  <a:pt x="150" y="217"/>
                </a:lnTo>
                <a:lnTo>
                  <a:pt x="150" y="219"/>
                </a:lnTo>
                <a:lnTo>
                  <a:pt x="152" y="222"/>
                </a:lnTo>
                <a:lnTo>
                  <a:pt x="152" y="236"/>
                </a:lnTo>
                <a:lnTo>
                  <a:pt x="153" y="255"/>
                </a:lnTo>
                <a:lnTo>
                  <a:pt x="155" y="265"/>
                </a:lnTo>
                <a:close/>
                <a:moveTo>
                  <a:pt x="68" y="190"/>
                </a:moveTo>
                <a:lnTo>
                  <a:pt x="68" y="190"/>
                </a:lnTo>
                <a:lnTo>
                  <a:pt x="65" y="197"/>
                </a:lnTo>
                <a:lnTo>
                  <a:pt x="48" y="224"/>
                </a:lnTo>
                <a:lnTo>
                  <a:pt x="43" y="230"/>
                </a:lnTo>
                <a:lnTo>
                  <a:pt x="38" y="236"/>
                </a:lnTo>
                <a:lnTo>
                  <a:pt x="37" y="238"/>
                </a:lnTo>
                <a:lnTo>
                  <a:pt x="38" y="236"/>
                </a:lnTo>
                <a:lnTo>
                  <a:pt x="45" y="228"/>
                </a:lnTo>
                <a:lnTo>
                  <a:pt x="56" y="212"/>
                </a:lnTo>
                <a:lnTo>
                  <a:pt x="68" y="194"/>
                </a:lnTo>
                <a:lnTo>
                  <a:pt x="68" y="190"/>
                </a:lnTo>
                <a:close/>
                <a:moveTo>
                  <a:pt x="232" y="192"/>
                </a:moveTo>
                <a:lnTo>
                  <a:pt x="232" y="192"/>
                </a:lnTo>
                <a:lnTo>
                  <a:pt x="226" y="175"/>
                </a:lnTo>
                <a:lnTo>
                  <a:pt x="220" y="159"/>
                </a:lnTo>
                <a:lnTo>
                  <a:pt x="220" y="160"/>
                </a:lnTo>
                <a:lnTo>
                  <a:pt x="220" y="162"/>
                </a:lnTo>
                <a:lnTo>
                  <a:pt x="220" y="164"/>
                </a:lnTo>
                <a:lnTo>
                  <a:pt x="220" y="165"/>
                </a:lnTo>
                <a:lnTo>
                  <a:pt x="232" y="192"/>
                </a:lnTo>
                <a:close/>
                <a:moveTo>
                  <a:pt x="142" y="86"/>
                </a:moveTo>
                <a:lnTo>
                  <a:pt x="142" y="86"/>
                </a:lnTo>
                <a:lnTo>
                  <a:pt x="139" y="80"/>
                </a:lnTo>
                <a:lnTo>
                  <a:pt x="131" y="83"/>
                </a:lnTo>
                <a:lnTo>
                  <a:pt x="134" y="88"/>
                </a:lnTo>
                <a:lnTo>
                  <a:pt x="142" y="86"/>
                </a:lnTo>
                <a:close/>
                <a:moveTo>
                  <a:pt x="213" y="343"/>
                </a:moveTo>
                <a:lnTo>
                  <a:pt x="213" y="343"/>
                </a:lnTo>
                <a:lnTo>
                  <a:pt x="217" y="343"/>
                </a:lnTo>
                <a:lnTo>
                  <a:pt x="218" y="345"/>
                </a:lnTo>
                <a:lnTo>
                  <a:pt x="220" y="343"/>
                </a:lnTo>
                <a:lnTo>
                  <a:pt x="221" y="339"/>
                </a:lnTo>
                <a:lnTo>
                  <a:pt x="223" y="336"/>
                </a:lnTo>
                <a:lnTo>
                  <a:pt x="221" y="334"/>
                </a:lnTo>
                <a:lnTo>
                  <a:pt x="220" y="332"/>
                </a:lnTo>
                <a:lnTo>
                  <a:pt x="218" y="334"/>
                </a:lnTo>
                <a:lnTo>
                  <a:pt x="218" y="336"/>
                </a:lnTo>
                <a:lnTo>
                  <a:pt x="217" y="337"/>
                </a:lnTo>
                <a:lnTo>
                  <a:pt x="213" y="342"/>
                </a:lnTo>
                <a:lnTo>
                  <a:pt x="213" y="343"/>
                </a:lnTo>
                <a:close/>
                <a:moveTo>
                  <a:pt x="160" y="121"/>
                </a:moveTo>
                <a:lnTo>
                  <a:pt x="160" y="121"/>
                </a:lnTo>
                <a:lnTo>
                  <a:pt x="160" y="123"/>
                </a:lnTo>
                <a:lnTo>
                  <a:pt x="161" y="121"/>
                </a:lnTo>
                <a:lnTo>
                  <a:pt x="163" y="123"/>
                </a:lnTo>
                <a:lnTo>
                  <a:pt x="164" y="124"/>
                </a:lnTo>
                <a:lnTo>
                  <a:pt x="164" y="126"/>
                </a:lnTo>
                <a:lnTo>
                  <a:pt x="164" y="124"/>
                </a:lnTo>
                <a:lnTo>
                  <a:pt x="171" y="119"/>
                </a:lnTo>
                <a:lnTo>
                  <a:pt x="169" y="115"/>
                </a:lnTo>
                <a:lnTo>
                  <a:pt x="164" y="116"/>
                </a:lnTo>
                <a:lnTo>
                  <a:pt x="163" y="118"/>
                </a:lnTo>
                <a:lnTo>
                  <a:pt x="160" y="121"/>
                </a:lnTo>
                <a:close/>
                <a:moveTo>
                  <a:pt x="234" y="299"/>
                </a:moveTo>
                <a:lnTo>
                  <a:pt x="234" y="299"/>
                </a:lnTo>
                <a:lnTo>
                  <a:pt x="237" y="299"/>
                </a:lnTo>
                <a:lnTo>
                  <a:pt x="239" y="280"/>
                </a:lnTo>
                <a:lnTo>
                  <a:pt x="235" y="283"/>
                </a:lnTo>
                <a:lnTo>
                  <a:pt x="235" y="288"/>
                </a:lnTo>
                <a:lnTo>
                  <a:pt x="237" y="288"/>
                </a:lnTo>
                <a:lnTo>
                  <a:pt x="239" y="288"/>
                </a:lnTo>
                <a:lnTo>
                  <a:pt x="237" y="290"/>
                </a:lnTo>
                <a:lnTo>
                  <a:pt x="237" y="291"/>
                </a:lnTo>
                <a:lnTo>
                  <a:pt x="235" y="293"/>
                </a:lnTo>
                <a:lnTo>
                  <a:pt x="234" y="295"/>
                </a:lnTo>
                <a:lnTo>
                  <a:pt x="234" y="299"/>
                </a:lnTo>
                <a:close/>
                <a:moveTo>
                  <a:pt x="198" y="260"/>
                </a:moveTo>
                <a:lnTo>
                  <a:pt x="198" y="260"/>
                </a:lnTo>
                <a:lnTo>
                  <a:pt x="183" y="261"/>
                </a:lnTo>
                <a:lnTo>
                  <a:pt x="182" y="261"/>
                </a:lnTo>
                <a:lnTo>
                  <a:pt x="180" y="263"/>
                </a:lnTo>
                <a:lnTo>
                  <a:pt x="182" y="263"/>
                </a:lnTo>
                <a:lnTo>
                  <a:pt x="193" y="263"/>
                </a:lnTo>
                <a:lnTo>
                  <a:pt x="196" y="263"/>
                </a:lnTo>
                <a:lnTo>
                  <a:pt x="198" y="263"/>
                </a:lnTo>
                <a:lnTo>
                  <a:pt x="199" y="263"/>
                </a:lnTo>
                <a:lnTo>
                  <a:pt x="198" y="261"/>
                </a:lnTo>
                <a:lnTo>
                  <a:pt x="198" y="260"/>
                </a:lnTo>
                <a:close/>
                <a:moveTo>
                  <a:pt x="60" y="238"/>
                </a:moveTo>
                <a:lnTo>
                  <a:pt x="60" y="238"/>
                </a:lnTo>
                <a:lnTo>
                  <a:pt x="54" y="228"/>
                </a:lnTo>
                <a:lnTo>
                  <a:pt x="51" y="233"/>
                </a:lnTo>
                <a:lnTo>
                  <a:pt x="54" y="235"/>
                </a:lnTo>
                <a:lnTo>
                  <a:pt x="54" y="236"/>
                </a:lnTo>
                <a:lnTo>
                  <a:pt x="57" y="241"/>
                </a:lnTo>
                <a:lnTo>
                  <a:pt x="60" y="238"/>
                </a:lnTo>
                <a:close/>
                <a:moveTo>
                  <a:pt x="155" y="86"/>
                </a:moveTo>
                <a:lnTo>
                  <a:pt x="155" y="86"/>
                </a:lnTo>
                <a:lnTo>
                  <a:pt x="155" y="88"/>
                </a:lnTo>
                <a:lnTo>
                  <a:pt x="158" y="93"/>
                </a:lnTo>
                <a:lnTo>
                  <a:pt x="160" y="93"/>
                </a:lnTo>
                <a:lnTo>
                  <a:pt x="164" y="93"/>
                </a:lnTo>
                <a:lnTo>
                  <a:pt x="160" y="85"/>
                </a:lnTo>
                <a:lnTo>
                  <a:pt x="155" y="86"/>
                </a:lnTo>
                <a:close/>
                <a:moveTo>
                  <a:pt x="213" y="279"/>
                </a:moveTo>
                <a:lnTo>
                  <a:pt x="213" y="279"/>
                </a:lnTo>
                <a:lnTo>
                  <a:pt x="215" y="279"/>
                </a:lnTo>
                <a:lnTo>
                  <a:pt x="215" y="276"/>
                </a:lnTo>
                <a:lnTo>
                  <a:pt x="215" y="274"/>
                </a:lnTo>
                <a:lnTo>
                  <a:pt x="213" y="272"/>
                </a:lnTo>
                <a:lnTo>
                  <a:pt x="215" y="271"/>
                </a:lnTo>
                <a:lnTo>
                  <a:pt x="215" y="269"/>
                </a:lnTo>
                <a:lnTo>
                  <a:pt x="215" y="268"/>
                </a:lnTo>
                <a:lnTo>
                  <a:pt x="215" y="263"/>
                </a:lnTo>
                <a:lnTo>
                  <a:pt x="212" y="263"/>
                </a:lnTo>
                <a:lnTo>
                  <a:pt x="212" y="265"/>
                </a:lnTo>
                <a:lnTo>
                  <a:pt x="212" y="269"/>
                </a:lnTo>
                <a:lnTo>
                  <a:pt x="213" y="279"/>
                </a:lnTo>
                <a:close/>
                <a:moveTo>
                  <a:pt x="146" y="77"/>
                </a:moveTo>
                <a:lnTo>
                  <a:pt x="146" y="77"/>
                </a:lnTo>
                <a:lnTo>
                  <a:pt x="150" y="83"/>
                </a:lnTo>
                <a:lnTo>
                  <a:pt x="152" y="85"/>
                </a:lnTo>
                <a:lnTo>
                  <a:pt x="153" y="83"/>
                </a:lnTo>
                <a:lnTo>
                  <a:pt x="157" y="83"/>
                </a:lnTo>
                <a:lnTo>
                  <a:pt x="149" y="75"/>
                </a:lnTo>
                <a:lnTo>
                  <a:pt x="146" y="77"/>
                </a:lnTo>
                <a:close/>
                <a:moveTo>
                  <a:pt x="105" y="179"/>
                </a:moveTo>
                <a:lnTo>
                  <a:pt x="105" y="179"/>
                </a:lnTo>
                <a:lnTo>
                  <a:pt x="106" y="183"/>
                </a:lnTo>
                <a:lnTo>
                  <a:pt x="105" y="184"/>
                </a:lnTo>
                <a:lnTo>
                  <a:pt x="105" y="187"/>
                </a:lnTo>
                <a:lnTo>
                  <a:pt x="103" y="187"/>
                </a:lnTo>
                <a:lnTo>
                  <a:pt x="103" y="189"/>
                </a:lnTo>
                <a:lnTo>
                  <a:pt x="105" y="192"/>
                </a:lnTo>
                <a:lnTo>
                  <a:pt x="106" y="189"/>
                </a:lnTo>
                <a:lnTo>
                  <a:pt x="106" y="187"/>
                </a:lnTo>
                <a:lnTo>
                  <a:pt x="105" y="186"/>
                </a:lnTo>
                <a:lnTo>
                  <a:pt x="106" y="184"/>
                </a:lnTo>
                <a:lnTo>
                  <a:pt x="108" y="183"/>
                </a:lnTo>
                <a:lnTo>
                  <a:pt x="109" y="183"/>
                </a:lnTo>
                <a:lnTo>
                  <a:pt x="109" y="178"/>
                </a:lnTo>
                <a:lnTo>
                  <a:pt x="108" y="176"/>
                </a:lnTo>
                <a:lnTo>
                  <a:pt x="105" y="176"/>
                </a:lnTo>
                <a:lnTo>
                  <a:pt x="105" y="179"/>
                </a:lnTo>
                <a:close/>
                <a:moveTo>
                  <a:pt x="136" y="414"/>
                </a:moveTo>
                <a:lnTo>
                  <a:pt x="136" y="414"/>
                </a:lnTo>
                <a:lnTo>
                  <a:pt x="149" y="414"/>
                </a:lnTo>
                <a:lnTo>
                  <a:pt x="161" y="411"/>
                </a:lnTo>
                <a:lnTo>
                  <a:pt x="160" y="410"/>
                </a:lnTo>
                <a:lnTo>
                  <a:pt x="153" y="411"/>
                </a:lnTo>
                <a:lnTo>
                  <a:pt x="152" y="413"/>
                </a:lnTo>
                <a:lnTo>
                  <a:pt x="150" y="413"/>
                </a:lnTo>
                <a:lnTo>
                  <a:pt x="136" y="414"/>
                </a:lnTo>
                <a:close/>
                <a:moveTo>
                  <a:pt x="130" y="78"/>
                </a:moveTo>
                <a:lnTo>
                  <a:pt x="130" y="78"/>
                </a:lnTo>
                <a:lnTo>
                  <a:pt x="138" y="75"/>
                </a:lnTo>
                <a:lnTo>
                  <a:pt x="138" y="74"/>
                </a:lnTo>
                <a:lnTo>
                  <a:pt x="138" y="72"/>
                </a:lnTo>
                <a:lnTo>
                  <a:pt x="134" y="71"/>
                </a:lnTo>
                <a:lnTo>
                  <a:pt x="130" y="74"/>
                </a:lnTo>
                <a:lnTo>
                  <a:pt x="130" y="78"/>
                </a:lnTo>
                <a:close/>
                <a:moveTo>
                  <a:pt x="87" y="173"/>
                </a:moveTo>
                <a:lnTo>
                  <a:pt x="87" y="173"/>
                </a:lnTo>
                <a:lnTo>
                  <a:pt x="93" y="178"/>
                </a:lnTo>
                <a:lnTo>
                  <a:pt x="95" y="175"/>
                </a:lnTo>
                <a:lnTo>
                  <a:pt x="97" y="173"/>
                </a:lnTo>
                <a:lnTo>
                  <a:pt x="95" y="171"/>
                </a:lnTo>
                <a:lnTo>
                  <a:pt x="93" y="171"/>
                </a:lnTo>
                <a:lnTo>
                  <a:pt x="92" y="171"/>
                </a:lnTo>
                <a:lnTo>
                  <a:pt x="92" y="168"/>
                </a:lnTo>
                <a:lnTo>
                  <a:pt x="93" y="168"/>
                </a:lnTo>
                <a:lnTo>
                  <a:pt x="92" y="167"/>
                </a:lnTo>
                <a:lnTo>
                  <a:pt x="92" y="168"/>
                </a:lnTo>
                <a:lnTo>
                  <a:pt x="90" y="170"/>
                </a:lnTo>
                <a:lnTo>
                  <a:pt x="89" y="171"/>
                </a:lnTo>
                <a:lnTo>
                  <a:pt x="87" y="173"/>
                </a:lnTo>
                <a:close/>
                <a:moveTo>
                  <a:pt x="172" y="216"/>
                </a:moveTo>
                <a:lnTo>
                  <a:pt x="172" y="216"/>
                </a:lnTo>
                <a:lnTo>
                  <a:pt x="172" y="220"/>
                </a:lnTo>
                <a:lnTo>
                  <a:pt x="172" y="222"/>
                </a:lnTo>
                <a:lnTo>
                  <a:pt x="174" y="227"/>
                </a:lnTo>
                <a:lnTo>
                  <a:pt x="175" y="227"/>
                </a:lnTo>
                <a:lnTo>
                  <a:pt x="175" y="228"/>
                </a:lnTo>
                <a:lnTo>
                  <a:pt x="175" y="230"/>
                </a:lnTo>
                <a:lnTo>
                  <a:pt x="175" y="231"/>
                </a:lnTo>
                <a:lnTo>
                  <a:pt x="175" y="235"/>
                </a:lnTo>
                <a:lnTo>
                  <a:pt x="177" y="230"/>
                </a:lnTo>
                <a:lnTo>
                  <a:pt x="177" y="225"/>
                </a:lnTo>
                <a:lnTo>
                  <a:pt x="175" y="222"/>
                </a:lnTo>
                <a:lnTo>
                  <a:pt x="175" y="220"/>
                </a:lnTo>
                <a:lnTo>
                  <a:pt x="172" y="216"/>
                </a:lnTo>
                <a:close/>
                <a:moveTo>
                  <a:pt x="172" y="173"/>
                </a:moveTo>
                <a:lnTo>
                  <a:pt x="172" y="173"/>
                </a:lnTo>
                <a:lnTo>
                  <a:pt x="172" y="171"/>
                </a:lnTo>
                <a:lnTo>
                  <a:pt x="172" y="170"/>
                </a:lnTo>
                <a:lnTo>
                  <a:pt x="174" y="170"/>
                </a:lnTo>
                <a:lnTo>
                  <a:pt x="174" y="168"/>
                </a:lnTo>
                <a:lnTo>
                  <a:pt x="175" y="164"/>
                </a:lnTo>
                <a:lnTo>
                  <a:pt x="175" y="159"/>
                </a:lnTo>
                <a:lnTo>
                  <a:pt x="174" y="160"/>
                </a:lnTo>
                <a:lnTo>
                  <a:pt x="171" y="170"/>
                </a:lnTo>
                <a:lnTo>
                  <a:pt x="169" y="173"/>
                </a:lnTo>
                <a:lnTo>
                  <a:pt x="172" y="173"/>
                </a:lnTo>
                <a:close/>
                <a:moveTo>
                  <a:pt x="51" y="399"/>
                </a:moveTo>
                <a:lnTo>
                  <a:pt x="51" y="399"/>
                </a:lnTo>
                <a:lnTo>
                  <a:pt x="51" y="397"/>
                </a:lnTo>
                <a:lnTo>
                  <a:pt x="41" y="392"/>
                </a:lnTo>
                <a:lnTo>
                  <a:pt x="34" y="384"/>
                </a:lnTo>
                <a:lnTo>
                  <a:pt x="32" y="384"/>
                </a:lnTo>
                <a:lnTo>
                  <a:pt x="30" y="383"/>
                </a:lnTo>
                <a:lnTo>
                  <a:pt x="30" y="381"/>
                </a:lnTo>
                <a:lnTo>
                  <a:pt x="29" y="380"/>
                </a:lnTo>
                <a:lnTo>
                  <a:pt x="24" y="377"/>
                </a:lnTo>
                <a:lnTo>
                  <a:pt x="24" y="378"/>
                </a:lnTo>
                <a:lnTo>
                  <a:pt x="30" y="384"/>
                </a:lnTo>
                <a:lnTo>
                  <a:pt x="37" y="391"/>
                </a:lnTo>
                <a:lnTo>
                  <a:pt x="43" y="394"/>
                </a:lnTo>
                <a:lnTo>
                  <a:pt x="48" y="397"/>
                </a:lnTo>
                <a:lnTo>
                  <a:pt x="51" y="399"/>
                </a:lnTo>
                <a:close/>
                <a:moveTo>
                  <a:pt x="40" y="239"/>
                </a:moveTo>
                <a:lnTo>
                  <a:pt x="40" y="239"/>
                </a:lnTo>
                <a:lnTo>
                  <a:pt x="34" y="249"/>
                </a:lnTo>
                <a:lnTo>
                  <a:pt x="27" y="258"/>
                </a:lnTo>
                <a:lnTo>
                  <a:pt x="27" y="260"/>
                </a:lnTo>
                <a:lnTo>
                  <a:pt x="32" y="255"/>
                </a:lnTo>
                <a:lnTo>
                  <a:pt x="32" y="254"/>
                </a:lnTo>
                <a:lnTo>
                  <a:pt x="34" y="252"/>
                </a:lnTo>
                <a:lnTo>
                  <a:pt x="40" y="239"/>
                </a:lnTo>
                <a:close/>
                <a:moveTo>
                  <a:pt x="228" y="189"/>
                </a:moveTo>
                <a:lnTo>
                  <a:pt x="228" y="189"/>
                </a:lnTo>
                <a:lnTo>
                  <a:pt x="226" y="186"/>
                </a:lnTo>
                <a:lnTo>
                  <a:pt x="224" y="186"/>
                </a:lnTo>
                <a:lnTo>
                  <a:pt x="224" y="184"/>
                </a:lnTo>
                <a:lnTo>
                  <a:pt x="221" y="181"/>
                </a:lnTo>
                <a:lnTo>
                  <a:pt x="220" y="184"/>
                </a:lnTo>
                <a:lnTo>
                  <a:pt x="223" y="190"/>
                </a:lnTo>
                <a:lnTo>
                  <a:pt x="228" y="189"/>
                </a:lnTo>
                <a:close/>
                <a:moveTo>
                  <a:pt x="112" y="88"/>
                </a:moveTo>
                <a:lnTo>
                  <a:pt x="112" y="88"/>
                </a:lnTo>
                <a:lnTo>
                  <a:pt x="108" y="89"/>
                </a:lnTo>
                <a:lnTo>
                  <a:pt x="109" y="91"/>
                </a:lnTo>
                <a:lnTo>
                  <a:pt x="109" y="93"/>
                </a:lnTo>
                <a:lnTo>
                  <a:pt x="109" y="96"/>
                </a:lnTo>
                <a:lnTo>
                  <a:pt x="114" y="96"/>
                </a:lnTo>
                <a:lnTo>
                  <a:pt x="112" y="88"/>
                </a:lnTo>
                <a:close/>
                <a:moveTo>
                  <a:pt x="163" y="332"/>
                </a:moveTo>
                <a:lnTo>
                  <a:pt x="163" y="332"/>
                </a:lnTo>
                <a:lnTo>
                  <a:pt x="166" y="364"/>
                </a:lnTo>
                <a:lnTo>
                  <a:pt x="166" y="356"/>
                </a:lnTo>
                <a:lnTo>
                  <a:pt x="166" y="351"/>
                </a:lnTo>
                <a:lnTo>
                  <a:pt x="166" y="342"/>
                </a:lnTo>
                <a:lnTo>
                  <a:pt x="164" y="334"/>
                </a:lnTo>
                <a:lnTo>
                  <a:pt x="164" y="332"/>
                </a:lnTo>
                <a:lnTo>
                  <a:pt x="163" y="332"/>
                </a:lnTo>
                <a:close/>
                <a:moveTo>
                  <a:pt x="60" y="220"/>
                </a:moveTo>
                <a:lnTo>
                  <a:pt x="60" y="220"/>
                </a:lnTo>
                <a:lnTo>
                  <a:pt x="57" y="227"/>
                </a:lnTo>
                <a:lnTo>
                  <a:pt x="62" y="231"/>
                </a:lnTo>
                <a:lnTo>
                  <a:pt x="62" y="230"/>
                </a:lnTo>
                <a:lnTo>
                  <a:pt x="62" y="228"/>
                </a:lnTo>
                <a:lnTo>
                  <a:pt x="62" y="227"/>
                </a:lnTo>
                <a:lnTo>
                  <a:pt x="62" y="225"/>
                </a:lnTo>
                <a:lnTo>
                  <a:pt x="60" y="220"/>
                </a:lnTo>
                <a:close/>
                <a:moveTo>
                  <a:pt x="70" y="260"/>
                </a:moveTo>
                <a:lnTo>
                  <a:pt x="70" y="260"/>
                </a:lnTo>
                <a:lnTo>
                  <a:pt x="76" y="255"/>
                </a:lnTo>
                <a:lnTo>
                  <a:pt x="76" y="254"/>
                </a:lnTo>
                <a:lnTo>
                  <a:pt x="78" y="252"/>
                </a:lnTo>
                <a:lnTo>
                  <a:pt x="78" y="250"/>
                </a:lnTo>
                <a:lnTo>
                  <a:pt x="75" y="250"/>
                </a:lnTo>
                <a:lnTo>
                  <a:pt x="70" y="257"/>
                </a:lnTo>
                <a:lnTo>
                  <a:pt x="70" y="258"/>
                </a:lnTo>
                <a:lnTo>
                  <a:pt x="70" y="260"/>
                </a:lnTo>
                <a:close/>
                <a:moveTo>
                  <a:pt x="187" y="183"/>
                </a:moveTo>
                <a:lnTo>
                  <a:pt x="187" y="183"/>
                </a:lnTo>
                <a:lnTo>
                  <a:pt x="185" y="186"/>
                </a:lnTo>
                <a:lnTo>
                  <a:pt x="185" y="187"/>
                </a:lnTo>
                <a:lnTo>
                  <a:pt x="188" y="195"/>
                </a:lnTo>
                <a:lnTo>
                  <a:pt x="188" y="197"/>
                </a:lnTo>
                <a:lnTo>
                  <a:pt x="190" y="192"/>
                </a:lnTo>
                <a:lnTo>
                  <a:pt x="187" y="183"/>
                </a:lnTo>
                <a:close/>
                <a:moveTo>
                  <a:pt x="147" y="123"/>
                </a:moveTo>
                <a:lnTo>
                  <a:pt x="147" y="123"/>
                </a:lnTo>
                <a:lnTo>
                  <a:pt x="142" y="126"/>
                </a:lnTo>
                <a:lnTo>
                  <a:pt x="142" y="129"/>
                </a:lnTo>
                <a:lnTo>
                  <a:pt x="142" y="134"/>
                </a:lnTo>
                <a:lnTo>
                  <a:pt x="146" y="130"/>
                </a:lnTo>
                <a:lnTo>
                  <a:pt x="146" y="129"/>
                </a:lnTo>
                <a:lnTo>
                  <a:pt x="147" y="123"/>
                </a:lnTo>
                <a:close/>
                <a:moveTo>
                  <a:pt x="128" y="219"/>
                </a:moveTo>
                <a:lnTo>
                  <a:pt x="128" y="219"/>
                </a:lnTo>
                <a:lnTo>
                  <a:pt x="105" y="219"/>
                </a:lnTo>
                <a:lnTo>
                  <a:pt x="105" y="220"/>
                </a:lnTo>
                <a:lnTo>
                  <a:pt x="117" y="220"/>
                </a:lnTo>
                <a:lnTo>
                  <a:pt x="128" y="219"/>
                </a:lnTo>
                <a:close/>
                <a:moveTo>
                  <a:pt x="101" y="164"/>
                </a:moveTo>
                <a:lnTo>
                  <a:pt x="101" y="164"/>
                </a:lnTo>
                <a:lnTo>
                  <a:pt x="97" y="154"/>
                </a:lnTo>
                <a:lnTo>
                  <a:pt x="95" y="160"/>
                </a:lnTo>
                <a:lnTo>
                  <a:pt x="100" y="165"/>
                </a:lnTo>
                <a:lnTo>
                  <a:pt x="101" y="164"/>
                </a:lnTo>
                <a:close/>
                <a:moveTo>
                  <a:pt x="114" y="59"/>
                </a:moveTo>
                <a:lnTo>
                  <a:pt x="114" y="59"/>
                </a:lnTo>
                <a:lnTo>
                  <a:pt x="114" y="56"/>
                </a:lnTo>
                <a:lnTo>
                  <a:pt x="112" y="53"/>
                </a:lnTo>
                <a:lnTo>
                  <a:pt x="111" y="53"/>
                </a:lnTo>
                <a:lnTo>
                  <a:pt x="108" y="59"/>
                </a:lnTo>
                <a:lnTo>
                  <a:pt x="114" y="59"/>
                </a:lnTo>
                <a:close/>
                <a:moveTo>
                  <a:pt x="111" y="411"/>
                </a:moveTo>
                <a:lnTo>
                  <a:pt x="111" y="411"/>
                </a:lnTo>
                <a:lnTo>
                  <a:pt x="119" y="413"/>
                </a:lnTo>
                <a:lnTo>
                  <a:pt x="127" y="413"/>
                </a:lnTo>
                <a:lnTo>
                  <a:pt x="127" y="411"/>
                </a:lnTo>
                <a:lnTo>
                  <a:pt x="122" y="411"/>
                </a:lnTo>
                <a:lnTo>
                  <a:pt x="120" y="413"/>
                </a:lnTo>
                <a:lnTo>
                  <a:pt x="119" y="411"/>
                </a:lnTo>
                <a:lnTo>
                  <a:pt x="112" y="410"/>
                </a:lnTo>
                <a:lnTo>
                  <a:pt x="111" y="411"/>
                </a:lnTo>
                <a:close/>
                <a:moveTo>
                  <a:pt x="98" y="146"/>
                </a:moveTo>
                <a:lnTo>
                  <a:pt x="98" y="146"/>
                </a:lnTo>
                <a:lnTo>
                  <a:pt x="100" y="142"/>
                </a:lnTo>
                <a:lnTo>
                  <a:pt x="100" y="138"/>
                </a:lnTo>
                <a:lnTo>
                  <a:pt x="100" y="137"/>
                </a:lnTo>
                <a:lnTo>
                  <a:pt x="98" y="134"/>
                </a:lnTo>
                <a:lnTo>
                  <a:pt x="98" y="132"/>
                </a:lnTo>
                <a:lnTo>
                  <a:pt x="97" y="143"/>
                </a:lnTo>
                <a:lnTo>
                  <a:pt x="98" y="146"/>
                </a:lnTo>
                <a:close/>
                <a:moveTo>
                  <a:pt x="221" y="241"/>
                </a:moveTo>
                <a:lnTo>
                  <a:pt x="221" y="241"/>
                </a:lnTo>
                <a:lnTo>
                  <a:pt x="221" y="242"/>
                </a:lnTo>
                <a:lnTo>
                  <a:pt x="220" y="244"/>
                </a:lnTo>
                <a:lnTo>
                  <a:pt x="218" y="242"/>
                </a:lnTo>
                <a:lnTo>
                  <a:pt x="215" y="246"/>
                </a:lnTo>
                <a:lnTo>
                  <a:pt x="218" y="247"/>
                </a:lnTo>
                <a:lnTo>
                  <a:pt x="220" y="247"/>
                </a:lnTo>
                <a:lnTo>
                  <a:pt x="221" y="246"/>
                </a:lnTo>
                <a:lnTo>
                  <a:pt x="223" y="244"/>
                </a:lnTo>
                <a:lnTo>
                  <a:pt x="223" y="242"/>
                </a:lnTo>
                <a:lnTo>
                  <a:pt x="224" y="241"/>
                </a:lnTo>
                <a:lnTo>
                  <a:pt x="224" y="238"/>
                </a:lnTo>
                <a:lnTo>
                  <a:pt x="221" y="241"/>
                </a:lnTo>
                <a:close/>
                <a:moveTo>
                  <a:pt x="183" y="105"/>
                </a:moveTo>
                <a:lnTo>
                  <a:pt x="183" y="105"/>
                </a:lnTo>
                <a:lnTo>
                  <a:pt x="172" y="93"/>
                </a:lnTo>
                <a:lnTo>
                  <a:pt x="171" y="94"/>
                </a:lnTo>
                <a:lnTo>
                  <a:pt x="174" y="96"/>
                </a:lnTo>
                <a:lnTo>
                  <a:pt x="175" y="99"/>
                </a:lnTo>
                <a:lnTo>
                  <a:pt x="177" y="100"/>
                </a:lnTo>
                <a:lnTo>
                  <a:pt x="182" y="107"/>
                </a:lnTo>
                <a:lnTo>
                  <a:pt x="183" y="105"/>
                </a:lnTo>
                <a:close/>
                <a:moveTo>
                  <a:pt x="174" y="102"/>
                </a:moveTo>
                <a:lnTo>
                  <a:pt x="174" y="102"/>
                </a:lnTo>
                <a:lnTo>
                  <a:pt x="169" y="107"/>
                </a:lnTo>
                <a:lnTo>
                  <a:pt x="171" y="108"/>
                </a:lnTo>
                <a:lnTo>
                  <a:pt x="172" y="108"/>
                </a:lnTo>
                <a:lnTo>
                  <a:pt x="174" y="108"/>
                </a:lnTo>
                <a:lnTo>
                  <a:pt x="174" y="110"/>
                </a:lnTo>
                <a:lnTo>
                  <a:pt x="179" y="108"/>
                </a:lnTo>
                <a:lnTo>
                  <a:pt x="174" y="102"/>
                </a:lnTo>
                <a:close/>
                <a:moveTo>
                  <a:pt x="190" y="231"/>
                </a:moveTo>
                <a:lnTo>
                  <a:pt x="190" y="231"/>
                </a:lnTo>
                <a:lnTo>
                  <a:pt x="185" y="225"/>
                </a:lnTo>
                <a:lnTo>
                  <a:pt x="185" y="230"/>
                </a:lnTo>
                <a:lnTo>
                  <a:pt x="187" y="235"/>
                </a:lnTo>
                <a:lnTo>
                  <a:pt x="188" y="236"/>
                </a:lnTo>
                <a:lnTo>
                  <a:pt x="190" y="231"/>
                </a:lnTo>
                <a:close/>
                <a:moveTo>
                  <a:pt x="155" y="184"/>
                </a:moveTo>
                <a:lnTo>
                  <a:pt x="155" y="184"/>
                </a:lnTo>
                <a:lnTo>
                  <a:pt x="153" y="190"/>
                </a:lnTo>
                <a:lnTo>
                  <a:pt x="153" y="192"/>
                </a:lnTo>
                <a:lnTo>
                  <a:pt x="153" y="194"/>
                </a:lnTo>
                <a:lnTo>
                  <a:pt x="153" y="195"/>
                </a:lnTo>
                <a:lnTo>
                  <a:pt x="155" y="198"/>
                </a:lnTo>
                <a:lnTo>
                  <a:pt x="155" y="201"/>
                </a:lnTo>
                <a:lnTo>
                  <a:pt x="155" y="200"/>
                </a:lnTo>
                <a:lnTo>
                  <a:pt x="157" y="192"/>
                </a:lnTo>
                <a:lnTo>
                  <a:pt x="157" y="189"/>
                </a:lnTo>
                <a:lnTo>
                  <a:pt x="155" y="184"/>
                </a:lnTo>
                <a:close/>
                <a:moveTo>
                  <a:pt x="183" y="397"/>
                </a:moveTo>
                <a:lnTo>
                  <a:pt x="183" y="397"/>
                </a:lnTo>
                <a:lnTo>
                  <a:pt x="180" y="392"/>
                </a:lnTo>
                <a:lnTo>
                  <a:pt x="177" y="395"/>
                </a:lnTo>
                <a:lnTo>
                  <a:pt x="177" y="400"/>
                </a:lnTo>
                <a:lnTo>
                  <a:pt x="183" y="397"/>
                </a:lnTo>
                <a:close/>
                <a:moveTo>
                  <a:pt x="243" y="228"/>
                </a:moveTo>
                <a:lnTo>
                  <a:pt x="243" y="228"/>
                </a:lnTo>
                <a:lnTo>
                  <a:pt x="245" y="250"/>
                </a:lnTo>
                <a:lnTo>
                  <a:pt x="245" y="272"/>
                </a:lnTo>
                <a:lnTo>
                  <a:pt x="246" y="250"/>
                </a:lnTo>
                <a:lnTo>
                  <a:pt x="243" y="228"/>
                </a:lnTo>
                <a:close/>
                <a:moveTo>
                  <a:pt x="177" y="121"/>
                </a:moveTo>
                <a:lnTo>
                  <a:pt x="177" y="121"/>
                </a:lnTo>
                <a:lnTo>
                  <a:pt x="177" y="119"/>
                </a:lnTo>
                <a:lnTo>
                  <a:pt x="179" y="118"/>
                </a:lnTo>
                <a:lnTo>
                  <a:pt x="182" y="118"/>
                </a:lnTo>
                <a:lnTo>
                  <a:pt x="182" y="119"/>
                </a:lnTo>
                <a:lnTo>
                  <a:pt x="183" y="119"/>
                </a:lnTo>
                <a:lnTo>
                  <a:pt x="183" y="118"/>
                </a:lnTo>
                <a:lnTo>
                  <a:pt x="185" y="116"/>
                </a:lnTo>
                <a:lnTo>
                  <a:pt x="182" y="113"/>
                </a:lnTo>
                <a:lnTo>
                  <a:pt x="175" y="118"/>
                </a:lnTo>
                <a:lnTo>
                  <a:pt x="177" y="121"/>
                </a:lnTo>
                <a:close/>
                <a:moveTo>
                  <a:pt x="86" y="233"/>
                </a:moveTo>
                <a:lnTo>
                  <a:pt x="86" y="233"/>
                </a:lnTo>
                <a:lnTo>
                  <a:pt x="86" y="235"/>
                </a:lnTo>
                <a:lnTo>
                  <a:pt x="84" y="236"/>
                </a:lnTo>
                <a:lnTo>
                  <a:pt x="86" y="246"/>
                </a:lnTo>
                <a:lnTo>
                  <a:pt x="86" y="249"/>
                </a:lnTo>
                <a:lnTo>
                  <a:pt x="87" y="249"/>
                </a:lnTo>
                <a:lnTo>
                  <a:pt x="87" y="241"/>
                </a:lnTo>
                <a:lnTo>
                  <a:pt x="86" y="233"/>
                </a:lnTo>
                <a:close/>
                <a:moveTo>
                  <a:pt x="166" y="102"/>
                </a:moveTo>
                <a:lnTo>
                  <a:pt x="166" y="102"/>
                </a:lnTo>
                <a:lnTo>
                  <a:pt x="171" y="99"/>
                </a:lnTo>
                <a:lnTo>
                  <a:pt x="168" y="96"/>
                </a:lnTo>
                <a:lnTo>
                  <a:pt x="163" y="99"/>
                </a:lnTo>
                <a:lnTo>
                  <a:pt x="166" y="102"/>
                </a:lnTo>
                <a:close/>
                <a:moveTo>
                  <a:pt x="40" y="321"/>
                </a:moveTo>
                <a:lnTo>
                  <a:pt x="40" y="321"/>
                </a:lnTo>
                <a:lnTo>
                  <a:pt x="37" y="323"/>
                </a:lnTo>
                <a:lnTo>
                  <a:pt x="37" y="324"/>
                </a:lnTo>
                <a:lnTo>
                  <a:pt x="37" y="328"/>
                </a:lnTo>
                <a:lnTo>
                  <a:pt x="37" y="329"/>
                </a:lnTo>
                <a:lnTo>
                  <a:pt x="38" y="331"/>
                </a:lnTo>
                <a:lnTo>
                  <a:pt x="40" y="329"/>
                </a:lnTo>
                <a:lnTo>
                  <a:pt x="40" y="321"/>
                </a:lnTo>
                <a:close/>
                <a:moveTo>
                  <a:pt x="138" y="145"/>
                </a:moveTo>
                <a:lnTo>
                  <a:pt x="138" y="145"/>
                </a:lnTo>
                <a:lnTo>
                  <a:pt x="138" y="146"/>
                </a:lnTo>
                <a:lnTo>
                  <a:pt x="134" y="149"/>
                </a:lnTo>
                <a:lnTo>
                  <a:pt x="133" y="151"/>
                </a:lnTo>
                <a:lnTo>
                  <a:pt x="131" y="148"/>
                </a:lnTo>
                <a:lnTo>
                  <a:pt x="131" y="149"/>
                </a:lnTo>
                <a:lnTo>
                  <a:pt x="133" y="156"/>
                </a:lnTo>
                <a:lnTo>
                  <a:pt x="133" y="157"/>
                </a:lnTo>
                <a:lnTo>
                  <a:pt x="133" y="156"/>
                </a:lnTo>
                <a:lnTo>
                  <a:pt x="136" y="151"/>
                </a:lnTo>
                <a:lnTo>
                  <a:pt x="136" y="149"/>
                </a:lnTo>
                <a:lnTo>
                  <a:pt x="139" y="149"/>
                </a:lnTo>
                <a:lnTo>
                  <a:pt x="138" y="145"/>
                </a:lnTo>
                <a:close/>
                <a:moveTo>
                  <a:pt x="210" y="296"/>
                </a:moveTo>
                <a:lnTo>
                  <a:pt x="210" y="296"/>
                </a:lnTo>
                <a:lnTo>
                  <a:pt x="212" y="310"/>
                </a:lnTo>
                <a:lnTo>
                  <a:pt x="213" y="306"/>
                </a:lnTo>
                <a:lnTo>
                  <a:pt x="215" y="302"/>
                </a:lnTo>
                <a:lnTo>
                  <a:pt x="215" y="301"/>
                </a:lnTo>
                <a:lnTo>
                  <a:pt x="213" y="301"/>
                </a:lnTo>
                <a:lnTo>
                  <a:pt x="212" y="299"/>
                </a:lnTo>
                <a:lnTo>
                  <a:pt x="212" y="298"/>
                </a:lnTo>
                <a:lnTo>
                  <a:pt x="210" y="296"/>
                </a:lnTo>
                <a:close/>
                <a:moveTo>
                  <a:pt x="125" y="186"/>
                </a:moveTo>
                <a:lnTo>
                  <a:pt x="125" y="186"/>
                </a:lnTo>
                <a:lnTo>
                  <a:pt x="127" y="186"/>
                </a:lnTo>
                <a:lnTo>
                  <a:pt x="128" y="184"/>
                </a:lnTo>
                <a:lnTo>
                  <a:pt x="130" y="184"/>
                </a:lnTo>
                <a:lnTo>
                  <a:pt x="130" y="176"/>
                </a:lnTo>
                <a:lnTo>
                  <a:pt x="128" y="178"/>
                </a:lnTo>
                <a:lnTo>
                  <a:pt x="125" y="184"/>
                </a:lnTo>
                <a:lnTo>
                  <a:pt x="125" y="186"/>
                </a:lnTo>
                <a:close/>
                <a:moveTo>
                  <a:pt x="187" y="222"/>
                </a:moveTo>
                <a:lnTo>
                  <a:pt x="187" y="222"/>
                </a:lnTo>
                <a:lnTo>
                  <a:pt x="183" y="217"/>
                </a:lnTo>
                <a:lnTo>
                  <a:pt x="182" y="211"/>
                </a:lnTo>
                <a:lnTo>
                  <a:pt x="180" y="217"/>
                </a:lnTo>
                <a:lnTo>
                  <a:pt x="182" y="217"/>
                </a:lnTo>
                <a:lnTo>
                  <a:pt x="182" y="219"/>
                </a:lnTo>
                <a:lnTo>
                  <a:pt x="183" y="220"/>
                </a:lnTo>
                <a:lnTo>
                  <a:pt x="183" y="222"/>
                </a:lnTo>
                <a:lnTo>
                  <a:pt x="185" y="222"/>
                </a:lnTo>
                <a:lnTo>
                  <a:pt x="187" y="222"/>
                </a:lnTo>
                <a:close/>
                <a:moveTo>
                  <a:pt x="63" y="18"/>
                </a:moveTo>
                <a:lnTo>
                  <a:pt x="63" y="18"/>
                </a:lnTo>
                <a:lnTo>
                  <a:pt x="73" y="30"/>
                </a:lnTo>
                <a:lnTo>
                  <a:pt x="71" y="25"/>
                </a:lnTo>
                <a:lnTo>
                  <a:pt x="71" y="22"/>
                </a:lnTo>
                <a:lnTo>
                  <a:pt x="70" y="20"/>
                </a:lnTo>
                <a:lnTo>
                  <a:pt x="63" y="18"/>
                </a:lnTo>
                <a:close/>
                <a:moveTo>
                  <a:pt x="45" y="332"/>
                </a:moveTo>
                <a:lnTo>
                  <a:pt x="45" y="332"/>
                </a:lnTo>
                <a:lnTo>
                  <a:pt x="43" y="332"/>
                </a:lnTo>
                <a:lnTo>
                  <a:pt x="43" y="334"/>
                </a:lnTo>
                <a:lnTo>
                  <a:pt x="43" y="336"/>
                </a:lnTo>
                <a:lnTo>
                  <a:pt x="45" y="337"/>
                </a:lnTo>
                <a:lnTo>
                  <a:pt x="51" y="347"/>
                </a:lnTo>
                <a:lnTo>
                  <a:pt x="52" y="347"/>
                </a:lnTo>
                <a:lnTo>
                  <a:pt x="51" y="345"/>
                </a:lnTo>
                <a:lnTo>
                  <a:pt x="51" y="343"/>
                </a:lnTo>
                <a:lnTo>
                  <a:pt x="49" y="342"/>
                </a:lnTo>
                <a:lnTo>
                  <a:pt x="48" y="342"/>
                </a:lnTo>
                <a:lnTo>
                  <a:pt x="48" y="340"/>
                </a:lnTo>
                <a:lnTo>
                  <a:pt x="48" y="337"/>
                </a:lnTo>
                <a:lnTo>
                  <a:pt x="45" y="332"/>
                </a:lnTo>
                <a:close/>
                <a:moveTo>
                  <a:pt x="130" y="192"/>
                </a:moveTo>
                <a:lnTo>
                  <a:pt x="130" y="192"/>
                </a:lnTo>
                <a:lnTo>
                  <a:pt x="128" y="192"/>
                </a:lnTo>
                <a:lnTo>
                  <a:pt x="127" y="201"/>
                </a:lnTo>
                <a:lnTo>
                  <a:pt x="127" y="203"/>
                </a:lnTo>
                <a:lnTo>
                  <a:pt x="130" y="201"/>
                </a:lnTo>
                <a:lnTo>
                  <a:pt x="130" y="200"/>
                </a:lnTo>
                <a:lnTo>
                  <a:pt x="130" y="197"/>
                </a:lnTo>
                <a:lnTo>
                  <a:pt x="130" y="192"/>
                </a:lnTo>
                <a:close/>
                <a:moveTo>
                  <a:pt x="111" y="375"/>
                </a:moveTo>
                <a:lnTo>
                  <a:pt x="111" y="375"/>
                </a:lnTo>
                <a:lnTo>
                  <a:pt x="111" y="369"/>
                </a:lnTo>
                <a:lnTo>
                  <a:pt x="111" y="361"/>
                </a:lnTo>
                <a:lnTo>
                  <a:pt x="109" y="362"/>
                </a:lnTo>
                <a:lnTo>
                  <a:pt x="108" y="364"/>
                </a:lnTo>
                <a:lnTo>
                  <a:pt x="109" y="373"/>
                </a:lnTo>
                <a:lnTo>
                  <a:pt x="111" y="375"/>
                </a:lnTo>
                <a:close/>
                <a:moveTo>
                  <a:pt x="174" y="137"/>
                </a:moveTo>
                <a:lnTo>
                  <a:pt x="174" y="137"/>
                </a:lnTo>
                <a:lnTo>
                  <a:pt x="172" y="137"/>
                </a:lnTo>
                <a:lnTo>
                  <a:pt x="172" y="138"/>
                </a:lnTo>
                <a:lnTo>
                  <a:pt x="171" y="140"/>
                </a:lnTo>
                <a:lnTo>
                  <a:pt x="171" y="143"/>
                </a:lnTo>
                <a:lnTo>
                  <a:pt x="172" y="146"/>
                </a:lnTo>
                <a:lnTo>
                  <a:pt x="174" y="145"/>
                </a:lnTo>
                <a:lnTo>
                  <a:pt x="174" y="142"/>
                </a:lnTo>
                <a:lnTo>
                  <a:pt x="174" y="137"/>
                </a:lnTo>
                <a:close/>
                <a:moveTo>
                  <a:pt x="92" y="208"/>
                </a:moveTo>
                <a:lnTo>
                  <a:pt x="92" y="208"/>
                </a:lnTo>
                <a:lnTo>
                  <a:pt x="90" y="208"/>
                </a:lnTo>
                <a:lnTo>
                  <a:pt x="90" y="209"/>
                </a:lnTo>
                <a:lnTo>
                  <a:pt x="87" y="212"/>
                </a:lnTo>
                <a:lnTo>
                  <a:pt x="89" y="214"/>
                </a:lnTo>
                <a:lnTo>
                  <a:pt x="87" y="216"/>
                </a:lnTo>
                <a:lnTo>
                  <a:pt x="92" y="216"/>
                </a:lnTo>
                <a:lnTo>
                  <a:pt x="92" y="208"/>
                </a:lnTo>
                <a:close/>
                <a:moveTo>
                  <a:pt x="139" y="187"/>
                </a:moveTo>
                <a:lnTo>
                  <a:pt x="139" y="187"/>
                </a:lnTo>
                <a:lnTo>
                  <a:pt x="138" y="189"/>
                </a:lnTo>
                <a:lnTo>
                  <a:pt x="136" y="192"/>
                </a:lnTo>
                <a:lnTo>
                  <a:pt x="138" y="195"/>
                </a:lnTo>
                <a:lnTo>
                  <a:pt x="138" y="200"/>
                </a:lnTo>
                <a:lnTo>
                  <a:pt x="141" y="194"/>
                </a:lnTo>
                <a:lnTo>
                  <a:pt x="141" y="192"/>
                </a:lnTo>
                <a:lnTo>
                  <a:pt x="139" y="187"/>
                </a:lnTo>
                <a:close/>
                <a:moveTo>
                  <a:pt x="193" y="372"/>
                </a:moveTo>
                <a:lnTo>
                  <a:pt x="193" y="372"/>
                </a:lnTo>
                <a:lnTo>
                  <a:pt x="190" y="375"/>
                </a:lnTo>
                <a:lnTo>
                  <a:pt x="191" y="380"/>
                </a:lnTo>
                <a:lnTo>
                  <a:pt x="193" y="378"/>
                </a:lnTo>
                <a:lnTo>
                  <a:pt x="194" y="377"/>
                </a:lnTo>
                <a:lnTo>
                  <a:pt x="193" y="373"/>
                </a:lnTo>
                <a:lnTo>
                  <a:pt x="193" y="372"/>
                </a:lnTo>
                <a:close/>
                <a:moveTo>
                  <a:pt x="123" y="94"/>
                </a:moveTo>
                <a:lnTo>
                  <a:pt x="123" y="94"/>
                </a:lnTo>
                <a:lnTo>
                  <a:pt x="123" y="97"/>
                </a:lnTo>
                <a:lnTo>
                  <a:pt x="127" y="105"/>
                </a:lnTo>
                <a:lnTo>
                  <a:pt x="128" y="107"/>
                </a:lnTo>
                <a:lnTo>
                  <a:pt x="128" y="104"/>
                </a:lnTo>
                <a:lnTo>
                  <a:pt x="128" y="102"/>
                </a:lnTo>
                <a:lnTo>
                  <a:pt x="127" y="100"/>
                </a:lnTo>
                <a:lnTo>
                  <a:pt x="127" y="97"/>
                </a:lnTo>
                <a:lnTo>
                  <a:pt x="123" y="94"/>
                </a:lnTo>
                <a:close/>
                <a:moveTo>
                  <a:pt x="105" y="400"/>
                </a:moveTo>
                <a:lnTo>
                  <a:pt x="105" y="400"/>
                </a:lnTo>
                <a:lnTo>
                  <a:pt x="103" y="405"/>
                </a:lnTo>
                <a:lnTo>
                  <a:pt x="109" y="407"/>
                </a:lnTo>
                <a:lnTo>
                  <a:pt x="109" y="403"/>
                </a:lnTo>
                <a:lnTo>
                  <a:pt x="108" y="402"/>
                </a:lnTo>
                <a:lnTo>
                  <a:pt x="108" y="400"/>
                </a:lnTo>
                <a:lnTo>
                  <a:pt x="105" y="400"/>
                </a:lnTo>
                <a:close/>
                <a:moveTo>
                  <a:pt x="24" y="265"/>
                </a:moveTo>
                <a:lnTo>
                  <a:pt x="24" y="265"/>
                </a:lnTo>
                <a:lnTo>
                  <a:pt x="24" y="266"/>
                </a:lnTo>
                <a:lnTo>
                  <a:pt x="19" y="274"/>
                </a:lnTo>
                <a:lnTo>
                  <a:pt x="18" y="282"/>
                </a:lnTo>
                <a:lnTo>
                  <a:pt x="15" y="288"/>
                </a:lnTo>
                <a:lnTo>
                  <a:pt x="16" y="288"/>
                </a:lnTo>
                <a:lnTo>
                  <a:pt x="16" y="287"/>
                </a:lnTo>
                <a:lnTo>
                  <a:pt x="19" y="280"/>
                </a:lnTo>
                <a:lnTo>
                  <a:pt x="19" y="279"/>
                </a:lnTo>
                <a:lnTo>
                  <a:pt x="21" y="276"/>
                </a:lnTo>
                <a:lnTo>
                  <a:pt x="24" y="268"/>
                </a:lnTo>
                <a:lnTo>
                  <a:pt x="24" y="265"/>
                </a:lnTo>
                <a:close/>
                <a:moveTo>
                  <a:pt x="71" y="399"/>
                </a:moveTo>
                <a:lnTo>
                  <a:pt x="71" y="399"/>
                </a:lnTo>
                <a:lnTo>
                  <a:pt x="78" y="402"/>
                </a:lnTo>
                <a:lnTo>
                  <a:pt x="78" y="395"/>
                </a:lnTo>
                <a:lnTo>
                  <a:pt x="76" y="394"/>
                </a:lnTo>
                <a:lnTo>
                  <a:pt x="76" y="395"/>
                </a:lnTo>
                <a:lnTo>
                  <a:pt x="73" y="399"/>
                </a:lnTo>
                <a:lnTo>
                  <a:pt x="71" y="399"/>
                </a:lnTo>
                <a:close/>
                <a:moveTo>
                  <a:pt x="146" y="91"/>
                </a:moveTo>
                <a:lnTo>
                  <a:pt x="146" y="91"/>
                </a:lnTo>
                <a:lnTo>
                  <a:pt x="147" y="96"/>
                </a:lnTo>
                <a:lnTo>
                  <a:pt x="152" y="94"/>
                </a:lnTo>
                <a:lnTo>
                  <a:pt x="149" y="89"/>
                </a:lnTo>
                <a:lnTo>
                  <a:pt x="146" y="91"/>
                </a:lnTo>
                <a:close/>
                <a:moveTo>
                  <a:pt x="163" y="212"/>
                </a:moveTo>
                <a:lnTo>
                  <a:pt x="163" y="212"/>
                </a:lnTo>
                <a:lnTo>
                  <a:pt x="163" y="209"/>
                </a:lnTo>
                <a:lnTo>
                  <a:pt x="164" y="208"/>
                </a:lnTo>
                <a:lnTo>
                  <a:pt x="164" y="206"/>
                </a:lnTo>
                <a:lnTo>
                  <a:pt x="164" y="205"/>
                </a:lnTo>
                <a:lnTo>
                  <a:pt x="161" y="205"/>
                </a:lnTo>
                <a:lnTo>
                  <a:pt x="160" y="206"/>
                </a:lnTo>
                <a:lnTo>
                  <a:pt x="160" y="208"/>
                </a:lnTo>
                <a:lnTo>
                  <a:pt x="158" y="209"/>
                </a:lnTo>
                <a:lnTo>
                  <a:pt x="160" y="212"/>
                </a:lnTo>
                <a:lnTo>
                  <a:pt x="161" y="211"/>
                </a:lnTo>
                <a:lnTo>
                  <a:pt x="163" y="212"/>
                </a:lnTo>
                <a:close/>
                <a:moveTo>
                  <a:pt x="125" y="108"/>
                </a:moveTo>
                <a:lnTo>
                  <a:pt x="125" y="108"/>
                </a:lnTo>
                <a:lnTo>
                  <a:pt x="122" y="100"/>
                </a:lnTo>
                <a:lnTo>
                  <a:pt x="120" y="104"/>
                </a:lnTo>
                <a:lnTo>
                  <a:pt x="120" y="107"/>
                </a:lnTo>
                <a:lnTo>
                  <a:pt x="123" y="108"/>
                </a:lnTo>
                <a:lnTo>
                  <a:pt x="123" y="110"/>
                </a:lnTo>
                <a:lnTo>
                  <a:pt x="125" y="108"/>
                </a:lnTo>
                <a:close/>
                <a:moveTo>
                  <a:pt x="234" y="313"/>
                </a:moveTo>
                <a:lnTo>
                  <a:pt x="234" y="313"/>
                </a:lnTo>
                <a:lnTo>
                  <a:pt x="237" y="304"/>
                </a:lnTo>
                <a:lnTo>
                  <a:pt x="234" y="306"/>
                </a:lnTo>
                <a:lnTo>
                  <a:pt x="232" y="307"/>
                </a:lnTo>
                <a:lnTo>
                  <a:pt x="232" y="309"/>
                </a:lnTo>
                <a:lnTo>
                  <a:pt x="232" y="313"/>
                </a:lnTo>
                <a:lnTo>
                  <a:pt x="234" y="313"/>
                </a:lnTo>
                <a:close/>
                <a:moveTo>
                  <a:pt x="239" y="277"/>
                </a:moveTo>
                <a:lnTo>
                  <a:pt x="239" y="277"/>
                </a:lnTo>
                <a:lnTo>
                  <a:pt x="239" y="268"/>
                </a:lnTo>
                <a:lnTo>
                  <a:pt x="235" y="269"/>
                </a:lnTo>
                <a:lnTo>
                  <a:pt x="237" y="272"/>
                </a:lnTo>
                <a:lnTo>
                  <a:pt x="237" y="276"/>
                </a:lnTo>
                <a:lnTo>
                  <a:pt x="237" y="277"/>
                </a:lnTo>
                <a:lnTo>
                  <a:pt x="239" y="277"/>
                </a:lnTo>
                <a:close/>
                <a:moveTo>
                  <a:pt x="202" y="129"/>
                </a:moveTo>
                <a:lnTo>
                  <a:pt x="202" y="129"/>
                </a:lnTo>
                <a:lnTo>
                  <a:pt x="199" y="126"/>
                </a:lnTo>
                <a:lnTo>
                  <a:pt x="198" y="129"/>
                </a:lnTo>
                <a:lnTo>
                  <a:pt x="201" y="134"/>
                </a:lnTo>
                <a:lnTo>
                  <a:pt x="202" y="134"/>
                </a:lnTo>
                <a:lnTo>
                  <a:pt x="202" y="132"/>
                </a:lnTo>
                <a:lnTo>
                  <a:pt x="202" y="129"/>
                </a:lnTo>
                <a:close/>
                <a:moveTo>
                  <a:pt x="89" y="410"/>
                </a:moveTo>
                <a:lnTo>
                  <a:pt x="89" y="410"/>
                </a:lnTo>
                <a:lnTo>
                  <a:pt x="71" y="402"/>
                </a:lnTo>
                <a:lnTo>
                  <a:pt x="70" y="405"/>
                </a:lnTo>
                <a:lnTo>
                  <a:pt x="79" y="407"/>
                </a:lnTo>
                <a:lnTo>
                  <a:pt x="89" y="410"/>
                </a:lnTo>
                <a:close/>
                <a:moveTo>
                  <a:pt x="198" y="123"/>
                </a:moveTo>
                <a:lnTo>
                  <a:pt x="198" y="123"/>
                </a:lnTo>
                <a:lnTo>
                  <a:pt x="193" y="118"/>
                </a:lnTo>
                <a:lnTo>
                  <a:pt x="191" y="119"/>
                </a:lnTo>
                <a:lnTo>
                  <a:pt x="194" y="124"/>
                </a:lnTo>
                <a:lnTo>
                  <a:pt x="198" y="123"/>
                </a:lnTo>
                <a:close/>
                <a:moveTo>
                  <a:pt x="65" y="220"/>
                </a:moveTo>
                <a:lnTo>
                  <a:pt x="65" y="220"/>
                </a:lnTo>
                <a:lnTo>
                  <a:pt x="68" y="217"/>
                </a:lnTo>
                <a:lnTo>
                  <a:pt x="68" y="216"/>
                </a:lnTo>
                <a:lnTo>
                  <a:pt x="65" y="212"/>
                </a:lnTo>
                <a:lnTo>
                  <a:pt x="62" y="217"/>
                </a:lnTo>
                <a:lnTo>
                  <a:pt x="65" y="220"/>
                </a:lnTo>
                <a:close/>
                <a:moveTo>
                  <a:pt x="180" y="132"/>
                </a:moveTo>
                <a:lnTo>
                  <a:pt x="180" y="132"/>
                </a:lnTo>
                <a:lnTo>
                  <a:pt x="185" y="130"/>
                </a:lnTo>
                <a:lnTo>
                  <a:pt x="183" y="124"/>
                </a:lnTo>
                <a:lnTo>
                  <a:pt x="180" y="129"/>
                </a:lnTo>
                <a:lnTo>
                  <a:pt x="180" y="130"/>
                </a:lnTo>
                <a:lnTo>
                  <a:pt x="180" y="132"/>
                </a:lnTo>
                <a:close/>
                <a:moveTo>
                  <a:pt x="26" y="290"/>
                </a:moveTo>
                <a:lnTo>
                  <a:pt x="26" y="290"/>
                </a:lnTo>
                <a:lnTo>
                  <a:pt x="18" y="291"/>
                </a:lnTo>
                <a:lnTo>
                  <a:pt x="18" y="296"/>
                </a:lnTo>
                <a:lnTo>
                  <a:pt x="19" y="295"/>
                </a:lnTo>
                <a:lnTo>
                  <a:pt x="24" y="293"/>
                </a:lnTo>
                <a:lnTo>
                  <a:pt x="24" y="291"/>
                </a:lnTo>
                <a:lnTo>
                  <a:pt x="26" y="290"/>
                </a:lnTo>
                <a:close/>
                <a:moveTo>
                  <a:pt x="131" y="145"/>
                </a:moveTo>
                <a:lnTo>
                  <a:pt x="131" y="145"/>
                </a:lnTo>
                <a:lnTo>
                  <a:pt x="134" y="142"/>
                </a:lnTo>
                <a:lnTo>
                  <a:pt x="136" y="135"/>
                </a:lnTo>
                <a:lnTo>
                  <a:pt x="136" y="134"/>
                </a:lnTo>
                <a:lnTo>
                  <a:pt x="131" y="140"/>
                </a:lnTo>
                <a:lnTo>
                  <a:pt x="131" y="145"/>
                </a:lnTo>
                <a:close/>
                <a:moveTo>
                  <a:pt x="150" y="107"/>
                </a:moveTo>
                <a:lnTo>
                  <a:pt x="150" y="107"/>
                </a:lnTo>
                <a:lnTo>
                  <a:pt x="152" y="107"/>
                </a:lnTo>
                <a:lnTo>
                  <a:pt x="152" y="104"/>
                </a:lnTo>
                <a:lnTo>
                  <a:pt x="155" y="100"/>
                </a:lnTo>
                <a:lnTo>
                  <a:pt x="157" y="100"/>
                </a:lnTo>
                <a:lnTo>
                  <a:pt x="155" y="99"/>
                </a:lnTo>
                <a:lnTo>
                  <a:pt x="149" y="102"/>
                </a:lnTo>
                <a:lnTo>
                  <a:pt x="150" y="107"/>
                </a:lnTo>
                <a:close/>
                <a:moveTo>
                  <a:pt x="213" y="197"/>
                </a:moveTo>
                <a:lnTo>
                  <a:pt x="213" y="197"/>
                </a:lnTo>
                <a:lnTo>
                  <a:pt x="212" y="194"/>
                </a:lnTo>
                <a:lnTo>
                  <a:pt x="210" y="192"/>
                </a:lnTo>
                <a:lnTo>
                  <a:pt x="209" y="192"/>
                </a:lnTo>
                <a:lnTo>
                  <a:pt x="207" y="194"/>
                </a:lnTo>
                <a:lnTo>
                  <a:pt x="207" y="195"/>
                </a:lnTo>
                <a:lnTo>
                  <a:pt x="209" y="198"/>
                </a:lnTo>
                <a:lnTo>
                  <a:pt x="210" y="197"/>
                </a:lnTo>
                <a:lnTo>
                  <a:pt x="213" y="197"/>
                </a:lnTo>
                <a:close/>
                <a:moveTo>
                  <a:pt x="41" y="269"/>
                </a:moveTo>
                <a:lnTo>
                  <a:pt x="41" y="269"/>
                </a:lnTo>
                <a:lnTo>
                  <a:pt x="37" y="271"/>
                </a:lnTo>
                <a:lnTo>
                  <a:pt x="35" y="271"/>
                </a:lnTo>
                <a:lnTo>
                  <a:pt x="34" y="274"/>
                </a:lnTo>
                <a:lnTo>
                  <a:pt x="38" y="276"/>
                </a:lnTo>
                <a:lnTo>
                  <a:pt x="41" y="269"/>
                </a:lnTo>
                <a:close/>
                <a:moveTo>
                  <a:pt x="172" y="405"/>
                </a:moveTo>
                <a:lnTo>
                  <a:pt x="172" y="405"/>
                </a:lnTo>
                <a:lnTo>
                  <a:pt x="164" y="408"/>
                </a:lnTo>
                <a:lnTo>
                  <a:pt x="164" y="411"/>
                </a:lnTo>
                <a:lnTo>
                  <a:pt x="174" y="407"/>
                </a:lnTo>
                <a:lnTo>
                  <a:pt x="172" y="405"/>
                </a:lnTo>
                <a:close/>
                <a:moveTo>
                  <a:pt x="182" y="239"/>
                </a:moveTo>
                <a:lnTo>
                  <a:pt x="182" y="239"/>
                </a:lnTo>
                <a:lnTo>
                  <a:pt x="182" y="235"/>
                </a:lnTo>
                <a:lnTo>
                  <a:pt x="182" y="230"/>
                </a:lnTo>
                <a:lnTo>
                  <a:pt x="180" y="230"/>
                </a:lnTo>
                <a:lnTo>
                  <a:pt x="180" y="239"/>
                </a:lnTo>
                <a:lnTo>
                  <a:pt x="182" y="239"/>
                </a:lnTo>
                <a:close/>
                <a:moveTo>
                  <a:pt x="92" y="364"/>
                </a:moveTo>
                <a:lnTo>
                  <a:pt x="92" y="364"/>
                </a:lnTo>
                <a:lnTo>
                  <a:pt x="90" y="365"/>
                </a:lnTo>
                <a:lnTo>
                  <a:pt x="90" y="367"/>
                </a:lnTo>
                <a:lnTo>
                  <a:pt x="92" y="375"/>
                </a:lnTo>
                <a:lnTo>
                  <a:pt x="93" y="375"/>
                </a:lnTo>
                <a:lnTo>
                  <a:pt x="95" y="370"/>
                </a:lnTo>
                <a:lnTo>
                  <a:pt x="92" y="364"/>
                </a:lnTo>
                <a:close/>
                <a:moveTo>
                  <a:pt x="45" y="285"/>
                </a:moveTo>
                <a:lnTo>
                  <a:pt x="45" y="285"/>
                </a:lnTo>
                <a:lnTo>
                  <a:pt x="46" y="279"/>
                </a:lnTo>
                <a:lnTo>
                  <a:pt x="46" y="277"/>
                </a:lnTo>
                <a:lnTo>
                  <a:pt x="43" y="279"/>
                </a:lnTo>
                <a:lnTo>
                  <a:pt x="45" y="280"/>
                </a:lnTo>
                <a:lnTo>
                  <a:pt x="43" y="280"/>
                </a:lnTo>
                <a:lnTo>
                  <a:pt x="40" y="282"/>
                </a:lnTo>
                <a:lnTo>
                  <a:pt x="40" y="283"/>
                </a:lnTo>
                <a:lnTo>
                  <a:pt x="40" y="285"/>
                </a:lnTo>
                <a:lnTo>
                  <a:pt x="41" y="283"/>
                </a:lnTo>
                <a:lnTo>
                  <a:pt x="43" y="283"/>
                </a:lnTo>
                <a:lnTo>
                  <a:pt x="45" y="285"/>
                </a:lnTo>
                <a:close/>
                <a:moveTo>
                  <a:pt x="215" y="220"/>
                </a:moveTo>
                <a:lnTo>
                  <a:pt x="215" y="220"/>
                </a:lnTo>
                <a:lnTo>
                  <a:pt x="220" y="216"/>
                </a:lnTo>
                <a:lnTo>
                  <a:pt x="217" y="212"/>
                </a:lnTo>
                <a:lnTo>
                  <a:pt x="213" y="217"/>
                </a:lnTo>
                <a:lnTo>
                  <a:pt x="215" y="219"/>
                </a:lnTo>
                <a:lnTo>
                  <a:pt x="213" y="220"/>
                </a:lnTo>
                <a:lnTo>
                  <a:pt x="215" y="220"/>
                </a:lnTo>
                <a:close/>
                <a:moveTo>
                  <a:pt x="155" y="162"/>
                </a:moveTo>
                <a:lnTo>
                  <a:pt x="155" y="162"/>
                </a:lnTo>
                <a:lnTo>
                  <a:pt x="160" y="157"/>
                </a:lnTo>
                <a:lnTo>
                  <a:pt x="157" y="154"/>
                </a:lnTo>
                <a:lnTo>
                  <a:pt x="155" y="159"/>
                </a:lnTo>
                <a:lnTo>
                  <a:pt x="155" y="162"/>
                </a:lnTo>
                <a:close/>
                <a:moveTo>
                  <a:pt x="68" y="397"/>
                </a:moveTo>
                <a:lnTo>
                  <a:pt x="68" y="397"/>
                </a:lnTo>
                <a:lnTo>
                  <a:pt x="68" y="392"/>
                </a:lnTo>
                <a:lnTo>
                  <a:pt x="67" y="391"/>
                </a:lnTo>
                <a:lnTo>
                  <a:pt x="65" y="391"/>
                </a:lnTo>
                <a:lnTo>
                  <a:pt x="63" y="395"/>
                </a:lnTo>
                <a:lnTo>
                  <a:pt x="68" y="397"/>
                </a:lnTo>
                <a:close/>
                <a:moveTo>
                  <a:pt x="59" y="214"/>
                </a:moveTo>
                <a:lnTo>
                  <a:pt x="59" y="214"/>
                </a:lnTo>
                <a:lnTo>
                  <a:pt x="49" y="225"/>
                </a:lnTo>
                <a:lnTo>
                  <a:pt x="51" y="227"/>
                </a:lnTo>
                <a:lnTo>
                  <a:pt x="52" y="227"/>
                </a:lnTo>
                <a:lnTo>
                  <a:pt x="52" y="225"/>
                </a:lnTo>
                <a:lnTo>
                  <a:pt x="54" y="224"/>
                </a:lnTo>
                <a:lnTo>
                  <a:pt x="59" y="214"/>
                </a:lnTo>
                <a:close/>
                <a:moveTo>
                  <a:pt x="117" y="146"/>
                </a:moveTo>
                <a:lnTo>
                  <a:pt x="117" y="146"/>
                </a:lnTo>
                <a:lnTo>
                  <a:pt x="116" y="154"/>
                </a:lnTo>
                <a:lnTo>
                  <a:pt x="116" y="156"/>
                </a:lnTo>
                <a:lnTo>
                  <a:pt x="120" y="149"/>
                </a:lnTo>
                <a:lnTo>
                  <a:pt x="117" y="146"/>
                </a:lnTo>
                <a:close/>
                <a:moveTo>
                  <a:pt x="144" y="93"/>
                </a:moveTo>
                <a:lnTo>
                  <a:pt x="144" y="93"/>
                </a:lnTo>
                <a:lnTo>
                  <a:pt x="138" y="94"/>
                </a:lnTo>
                <a:lnTo>
                  <a:pt x="139" y="97"/>
                </a:lnTo>
                <a:lnTo>
                  <a:pt x="146" y="96"/>
                </a:lnTo>
                <a:lnTo>
                  <a:pt x="144" y="93"/>
                </a:lnTo>
                <a:close/>
                <a:moveTo>
                  <a:pt x="40" y="298"/>
                </a:moveTo>
                <a:lnTo>
                  <a:pt x="40" y="298"/>
                </a:lnTo>
                <a:lnTo>
                  <a:pt x="38" y="299"/>
                </a:lnTo>
                <a:lnTo>
                  <a:pt x="37" y="301"/>
                </a:lnTo>
                <a:lnTo>
                  <a:pt x="37" y="306"/>
                </a:lnTo>
                <a:lnTo>
                  <a:pt x="37" y="307"/>
                </a:lnTo>
                <a:lnTo>
                  <a:pt x="40" y="306"/>
                </a:lnTo>
                <a:lnTo>
                  <a:pt x="40" y="298"/>
                </a:lnTo>
                <a:close/>
                <a:moveTo>
                  <a:pt x="68" y="403"/>
                </a:moveTo>
                <a:lnTo>
                  <a:pt x="68" y="403"/>
                </a:lnTo>
                <a:lnTo>
                  <a:pt x="68" y="402"/>
                </a:lnTo>
                <a:lnTo>
                  <a:pt x="68" y="400"/>
                </a:lnTo>
                <a:lnTo>
                  <a:pt x="67" y="399"/>
                </a:lnTo>
                <a:lnTo>
                  <a:pt x="62" y="397"/>
                </a:lnTo>
                <a:lnTo>
                  <a:pt x="60" y="400"/>
                </a:lnTo>
                <a:lnTo>
                  <a:pt x="68" y="403"/>
                </a:lnTo>
                <a:close/>
                <a:moveTo>
                  <a:pt x="232" y="255"/>
                </a:moveTo>
                <a:lnTo>
                  <a:pt x="232" y="255"/>
                </a:lnTo>
                <a:lnTo>
                  <a:pt x="231" y="246"/>
                </a:lnTo>
                <a:lnTo>
                  <a:pt x="229" y="247"/>
                </a:lnTo>
                <a:lnTo>
                  <a:pt x="229" y="249"/>
                </a:lnTo>
                <a:lnTo>
                  <a:pt x="229" y="254"/>
                </a:lnTo>
                <a:lnTo>
                  <a:pt x="229" y="255"/>
                </a:lnTo>
                <a:lnTo>
                  <a:pt x="232" y="255"/>
                </a:lnTo>
                <a:close/>
                <a:moveTo>
                  <a:pt x="92" y="107"/>
                </a:moveTo>
                <a:lnTo>
                  <a:pt x="92" y="107"/>
                </a:lnTo>
                <a:lnTo>
                  <a:pt x="92" y="105"/>
                </a:lnTo>
                <a:lnTo>
                  <a:pt x="92" y="91"/>
                </a:lnTo>
                <a:lnTo>
                  <a:pt x="92" y="86"/>
                </a:lnTo>
                <a:lnTo>
                  <a:pt x="90" y="86"/>
                </a:lnTo>
                <a:lnTo>
                  <a:pt x="92" y="107"/>
                </a:lnTo>
                <a:close/>
                <a:moveTo>
                  <a:pt x="161" y="148"/>
                </a:moveTo>
                <a:lnTo>
                  <a:pt x="161" y="148"/>
                </a:lnTo>
                <a:lnTo>
                  <a:pt x="163" y="143"/>
                </a:lnTo>
                <a:lnTo>
                  <a:pt x="164" y="143"/>
                </a:lnTo>
                <a:lnTo>
                  <a:pt x="163" y="138"/>
                </a:lnTo>
                <a:lnTo>
                  <a:pt x="160" y="142"/>
                </a:lnTo>
                <a:lnTo>
                  <a:pt x="160" y="143"/>
                </a:lnTo>
                <a:lnTo>
                  <a:pt x="161" y="148"/>
                </a:lnTo>
                <a:close/>
                <a:moveTo>
                  <a:pt x="112" y="138"/>
                </a:moveTo>
                <a:lnTo>
                  <a:pt x="112" y="138"/>
                </a:lnTo>
                <a:lnTo>
                  <a:pt x="114" y="130"/>
                </a:lnTo>
                <a:lnTo>
                  <a:pt x="114" y="129"/>
                </a:lnTo>
                <a:lnTo>
                  <a:pt x="111" y="132"/>
                </a:lnTo>
                <a:lnTo>
                  <a:pt x="109" y="134"/>
                </a:lnTo>
                <a:lnTo>
                  <a:pt x="111" y="137"/>
                </a:lnTo>
                <a:lnTo>
                  <a:pt x="112" y="138"/>
                </a:lnTo>
                <a:close/>
                <a:moveTo>
                  <a:pt x="79" y="39"/>
                </a:moveTo>
                <a:lnTo>
                  <a:pt x="79" y="39"/>
                </a:lnTo>
                <a:lnTo>
                  <a:pt x="79" y="37"/>
                </a:lnTo>
                <a:lnTo>
                  <a:pt x="79" y="31"/>
                </a:lnTo>
                <a:lnTo>
                  <a:pt x="78" y="30"/>
                </a:lnTo>
                <a:lnTo>
                  <a:pt x="76" y="31"/>
                </a:lnTo>
                <a:lnTo>
                  <a:pt x="75" y="33"/>
                </a:lnTo>
                <a:lnTo>
                  <a:pt x="79" y="39"/>
                </a:lnTo>
                <a:close/>
                <a:moveTo>
                  <a:pt x="155" y="146"/>
                </a:moveTo>
                <a:lnTo>
                  <a:pt x="155" y="146"/>
                </a:lnTo>
                <a:lnTo>
                  <a:pt x="153" y="146"/>
                </a:lnTo>
                <a:lnTo>
                  <a:pt x="153" y="149"/>
                </a:lnTo>
                <a:lnTo>
                  <a:pt x="153" y="153"/>
                </a:lnTo>
                <a:lnTo>
                  <a:pt x="157" y="153"/>
                </a:lnTo>
                <a:lnTo>
                  <a:pt x="157" y="151"/>
                </a:lnTo>
                <a:lnTo>
                  <a:pt x="155" y="148"/>
                </a:lnTo>
                <a:lnTo>
                  <a:pt x="155" y="146"/>
                </a:lnTo>
                <a:close/>
                <a:moveTo>
                  <a:pt x="142" y="56"/>
                </a:moveTo>
                <a:lnTo>
                  <a:pt x="142" y="56"/>
                </a:lnTo>
                <a:lnTo>
                  <a:pt x="150" y="64"/>
                </a:lnTo>
                <a:lnTo>
                  <a:pt x="158" y="72"/>
                </a:lnTo>
                <a:lnTo>
                  <a:pt x="158" y="71"/>
                </a:lnTo>
                <a:lnTo>
                  <a:pt x="152" y="64"/>
                </a:lnTo>
                <a:lnTo>
                  <a:pt x="146" y="58"/>
                </a:lnTo>
                <a:lnTo>
                  <a:pt x="142" y="56"/>
                </a:lnTo>
                <a:close/>
                <a:moveTo>
                  <a:pt x="70" y="211"/>
                </a:moveTo>
                <a:lnTo>
                  <a:pt x="70" y="211"/>
                </a:lnTo>
                <a:lnTo>
                  <a:pt x="71" y="209"/>
                </a:lnTo>
                <a:lnTo>
                  <a:pt x="73" y="203"/>
                </a:lnTo>
                <a:lnTo>
                  <a:pt x="73" y="201"/>
                </a:lnTo>
                <a:lnTo>
                  <a:pt x="68" y="209"/>
                </a:lnTo>
                <a:lnTo>
                  <a:pt x="70" y="211"/>
                </a:lnTo>
                <a:close/>
                <a:moveTo>
                  <a:pt x="142" y="156"/>
                </a:moveTo>
                <a:lnTo>
                  <a:pt x="142" y="156"/>
                </a:lnTo>
                <a:lnTo>
                  <a:pt x="142" y="157"/>
                </a:lnTo>
                <a:lnTo>
                  <a:pt x="142" y="159"/>
                </a:lnTo>
                <a:lnTo>
                  <a:pt x="142" y="164"/>
                </a:lnTo>
                <a:lnTo>
                  <a:pt x="142" y="165"/>
                </a:lnTo>
                <a:lnTo>
                  <a:pt x="146" y="159"/>
                </a:lnTo>
                <a:lnTo>
                  <a:pt x="144" y="157"/>
                </a:lnTo>
                <a:lnTo>
                  <a:pt x="142" y="156"/>
                </a:lnTo>
                <a:close/>
                <a:moveTo>
                  <a:pt x="109" y="348"/>
                </a:moveTo>
                <a:lnTo>
                  <a:pt x="109" y="348"/>
                </a:lnTo>
                <a:lnTo>
                  <a:pt x="108" y="350"/>
                </a:lnTo>
                <a:lnTo>
                  <a:pt x="106" y="351"/>
                </a:lnTo>
                <a:lnTo>
                  <a:pt x="108" y="354"/>
                </a:lnTo>
                <a:lnTo>
                  <a:pt x="108" y="358"/>
                </a:lnTo>
                <a:lnTo>
                  <a:pt x="109" y="356"/>
                </a:lnTo>
                <a:lnTo>
                  <a:pt x="109" y="348"/>
                </a:lnTo>
                <a:close/>
                <a:moveTo>
                  <a:pt x="188" y="116"/>
                </a:moveTo>
                <a:lnTo>
                  <a:pt x="188" y="116"/>
                </a:lnTo>
                <a:lnTo>
                  <a:pt x="191" y="115"/>
                </a:lnTo>
                <a:lnTo>
                  <a:pt x="187" y="108"/>
                </a:lnTo>
                <a:lnTo>
                  <a:pt x="185" y="110"/>
                </a:lnTo>
                <a:lnTo>
                  <a:pt x="188" y="116"/>
                </a:lnTo>
                <a:close/>
                <a:moveTo>
                  <a:pt x="19" y="285"/>
                </a:moveTo>
                <a:lnTo>
                  <a:pt x="19" y="285"/>
                </a:lnTo>
                <a:lnTo>
                  <a:pt x="24" y="285"/>
                </a:lnTo>
                <a:lnTo>
                  <a:pt x="26" y="283"/>
                </a:lnTo>
                <a:lnTo>
                  <a:pt x="24" y="282"/>
                </a:lnTo>
                <a:lnTo>
                  <a:pt x="24" y="280"/>
                </a:lnTo>
                <a:lnTo>
                  <a:pt x="24" y="279"/>
                </a:lnTo>
                <a:lnTo>
                  <a:pt x="24" y="277"/>
                </a:lnTo>
                <a:lnTo>
                  <a:pt x="24" y="279"/>
                </a:lnTo>
                <a:lnTo>
                  <a:pt x="21" y="282"/>
                </a:lnTo>
                <a:lnTo>
                  <a:pt x="19" y="285"/>
                </a:lnTo>
                <a:close/>
                <a:moveTo>
                  <a:pt x="15" y="296"/>
                </a:moveTo>
                <a:lnTo>
                  <a:pt x="15" y="296"/>
                </a:lnTo>
                <a:lnTo>
                  <a:pt x="11" y="306"/>
                </a:lnTo>
                <a:lnTo>
                  <a:pt x="11" y="315"/>
                </a:lnTo>
                <a:lnTo>
                  <a:pt x="13" y="312"/>
                </a:lnTo>
                <a:lnTo>
                  <a:pt x="13" y="307"/>
                </a:lnTo>
                <a:lnTo>
                  <a:pt x="15" y="296"/>
                </a:lnTo>
                <a:close/>
                <a:moveTo>
                  <a:pt x="175" y="184"/>
                </a:moveTo>
                <a:lnTo>
                  <a:pt x="175" y="184"/>
                </a:lnTo>
                <a:lnTo>
                  <a:pt x="174" y="190"/>
                </a:lnTo>
                <a:lnTo>
                  <a:pt x="174" y="194"/>
                </a:lnTo>
                <a:lnTo>
                  <a:pt x="177" y="190"/>
                </a:lnTo>
                <a:lnTo>
                  <a:pt x="177" y="189"/>
                </a:lnTo>
                <a:lnTo>
                  <a:pt x="175" y="184"/>
                </a:lnTo>
                <a:close/>
                <a:moveTo>
                  <a:pt x="146" y="72"/>
                </a:moveTo>
                <a:lnTo>
                  <a:pt x="146" y="72"/>
                </a:lnTo>
                <a:lnTo>
                  <a:pt x="139" y="67"/>
                </a:lnTo>
                <a:lnTo>
                  <a:pt x="138" y="69"/>
                </a:lnTo>
                <a:lnTo>
                  <a:pt x="141" y="71"/>
                </a:lnTo>
                <a:lnTo>
                  <a:pt x="142" y="74"/>
                </a:lnTo>
                <a:lnTo>
                  <a:pt x="146" y="72"/>
                </a:lnTo>
                <a:close/>
                <a:moveTo>
                  <a:pt x="92" y="129"/>
                </a:moveTo>
                <a:lnTo>
                  <a:pt x="92" y="129"/>
                </a:lnTo>
                <a:lnTo>
                  <a:pt x="93" y="124"/>
                </a:lnTo>
                <a:lnTo>
                  <a:pt x="93" y="123"/>
                </a:lnTo>
                <a:lnTo>
                  <a:pt x="95" y="121"/>
                </a:lnTo>
                <a:lnTo>
                  <a:pt x="93" y="119"/>
                </a:lnTo>
                <a:lnTo>
                  <a:pt x="93" y="112"/>
                </a:lnTo>
                <a:lnTo>
                  <a:pt x="92" y="110"/>
                </a:lnTo>
                <a:lnTo>
                  <a:pt x="92" y="129"/>
                </a:lnTo>
                <a:close/>
                <a:moveTo>
                  <a:pt x="87" y="176"/>
                </a:moveTo>
                <a:lnTo>
                  <a:pt x="87" y="176"/>
                </a:lnTo>
                <a:lnTo>
                  <a:pt x="87" y="178"/>
                </a:lnTo>
                <a:lnTo>
                  <a:pt x="90" y="183"/>
                </a:lnTo>
                <a:lnTo>
                  <a:pt x="90" y="184"/>
                </a:lnTo>
                <a:lnTo>
                  <a:pt x="92" y="181"/>
                </a:lnTo>
                <a:lnTo>
                  <a:pt x="87" y="176"/>
                </a:lnTo>
                <a:close/>
                <a:moveTo>
                  <a:pt x="117" y="197"/>
                </a:moveTo>
                <a:lnTo>
                  <a:pt x="117" y="197"/>
                </a:lnTo>
                <a:lnTo>
                  <a:pt x="114" y="198"/>
                </a:lnTo>
                <a:lnTo>
                  <a:pt x="114" y="200"/>
                </a:lnTo>
                <a:lnTo>
                  <a:pt x="114" y="203"/>
                </a:lnTo>
                <a:lnTo>
                  <a:pt x="117" y="203"/>
                </a:lnTo>
                <a:lnTo>
                  <a:pt x="117" y="197"/>
                </a:lnTo>
                <a:close/>
                <a:moveTo>
                  <a:pt x="90" y="246"/>
                </a:moveTo>
                <a:lnTo>
                  <a:pt x="90" y="246"/>
                </a:lnTo>
                <a:lnTo>
                  <a:pt x="92" y="233"/>
                </a:lnTo>
                <a:lnTo>
                  <a:pt x="90" y="225"/>
                </a:lnTo>
                <a:lnTo>
                  <a:pt x="90" y="242"/>
                </a:lnTo>
                <a:lnTo>
                  <a:pt x="90" y="246"/>
                </a:lnTo>
                <a:close/>
                <a:moveTo>
                  <a:pt x="201" y="377"/>
                </a:moveTo>
                <a:lnTo>
                  <a:pt x="201" y="377"/>
                </a:lnTo>
                <a:lnTo>
                  <a:pt x="198" y="378"/>
                </a:lnTo>
                <a:lnTo>
                  <a:pt x="198" y="380"/>
                </a:lnTo>
                <a:lnTo>
                  <a:pt x="198" y="383"/>
                </a:lnTo>
                <a:lnTo>
                  <a:pt x="202" y="380"/>
                </a:lnTo>
                <a:lnTo>
                  <a:pt x="201" y="377"/>
                </a:lnTo>
                <a:close/>
                <a:moveTo>
                  <a:pt x="48" y="356"/>
                </a:moveTo>
                <a:lnTo>
                  <a:pt x="48" y="356"/>
                </a:lnTo>
                <a:lnTo>
                  <a:pt x="46" y="359"/>
                </a:lnTo>
                <a:lnTo>
                  <a:pt x="51" y="364"/>
                </a:lnTo>
                <a:lnTo>
                  <a:pt x="52" y="362"/>
                </a:lnTo>
                <a:lnTo>
                  <a:pt x="48" y="356"/>
                </a:lnTo>
                <a:close/>
                <a:moveTo>
                  <a:pt x="207" y="257"/>
                </a:moveTo>
                <a:lnTo>
                  <a:pt x="207" y="257"/>
                </a:lnTo>
                <a:lnTo>
                  <a:pt x="201" y="263"/>
                </a:lnTo>
                <a:lnTo>
                  <a:pt x="207" y="263"/>
                </a:lnTo>
                <a:lnTo>
                  <a:pt x="207" y="260"/>
                </a:lnTo>
                <a:lnTo>
                  <a:pt x="207" y="257"/>
                </a:lnTo>
                <a:close/>
                <a:moveTo>
                  <a:pt x="90" y="71"/>
                </a:moveTo>
                <a:lnTo>
                  <a:pt x="90" y="71"/>
                </a:lnTo>
                <a:lnTo>
                  <a:pt x="84" y="55"/>
                </a:lnTo>
                <a:lnTo>
                  <a:pt x="87" y="63"/>
                </a:lnTo>
                <a:lnTo>
                  <a:pt x="89" y="72"/>
                </a:lnTo>
                <a:lnTo>
                  <a:pt x="90" y="71"/>
                </a:lnTo>
                <a:close/>
                <a:moveTo>
                  <a:pt x="196" y="361"/>
                </a:moveTo>
                <a:lnTo>
                  <a:pt x="196" y="361"/>
                </a:lnTo>
                <a:lnTo>
                  <a:pt x="199" y="358"/>
                </a:lnTo>
                <a:lnTo>
                  <a:pt x="199" y="356"/>
                </a:lnTo>
                <a:lnTo>
                  <a:pt x="199" y="354"/>
                </a:lnTo>
                <a:lnTo>
                  <a:pt x="198" y="354"/>
                </a:lnTo>
                <a:lnTo>
                  <a:pt x="196" y="356"/>
                </a:lnTo>
                <a:lnTo>
                  <a:pt x="196" y="358"/>
                </a:lnTo>
                <a:lnTo>
                  <a:pt x="196" y="361"/>
                </a:lnTo>
                <a:close/>
                <a:moveTo>
                  <a:pt x="207" y="377"/>
                </a:moveTo>
                <a:lnTo>
                  <a:pt x="207" y="377"/>
                </a:lnTo>
                <a:lnTo>
                  <a:pt x="210" y="375"/>
                </a:lnTo>
                <a:lnTo>
                  <a:pt x="212" y="373"/>
                </a:lnTo>
                <a:lnTo>
                  <a:pt x="221" y="356"/>
                </a:lnTo>
                <a:lnTo>
                  <a:pt x="221" y="354"/>
                </a:lnTo>
                <a:lnTo>
                  <a:pt x="215" y="367"/>
                </a:lnTo>
                <a:lnTo>
                  <a:pt x="207" y="377"/>
                </a:lnTo>
                <a:close/>
                <a:moveTo>
                  <a:pt x="158" y="138"/>
                </a:moveTo>
                <a:lnTo>
                  <a:pt x="158" y="138"/>
                </a:lnTo>
                <a:lnTo>
                  <a:pt x="161" y="135"/>
                </a:lnTo>
                <a:lnTo>
                  <a:pt x="163" y="134"/>
                </a:lnTo>
                <a:lnTo>
                  <a:pt x="161" y="132"/>
                </a:lnTo>
                <a:lnTo>
                  <a:pt x="157" y="134"/>
                </a:lnTo>
                <a:lnTo>
                  <a:pt x="158" y="138"/>
                </a:lnTo>
                <a:close/>
                <a:moveTo>
                  <a:pt x="48" y="241"/>
                </a:moveTo>
                <a:lnTo>
                  <a:pt x="48" y="241"/>
                </a:lnTo>
                <a:lnTo>
                  <a:pt x="51" y="244"/>
                </a:lnTo>
                <a:lnTo>
                  <a:pt x="54" y="242"/>
                </a:lnTo>
                <a:lnTo>
                  <a:pt x="51" y="238"/>
                </a:lnTo>
                <a:lnTo>
                  <a:pt x="48" y="241"/>
                </a:lnTo>
                <a:close/>
                <a:moveTo>
                  <a:pt x="212" y="145"/>
                </a:moveTo>
                <a:lnTo>
                  <a:pt x="212" y="145"/>
                </a:lnTo>
                <a:lnTo>
                  <a:pt x="218" y="157"/>
                </a:lnTo>
                <a:lnTo>
                  <a:pt x="220" y="157"/>
                </a:lnTo>
                <a:lnTo>
                  <a:pt x="212" y="145"/>
                </a:lnTo>
                <a:close/>
                <a:moveTo>
                  <a:pt x="122" y="130"/>
                </a:moveTo>
                <a:lnTo>
                  <a:pt x="122" y="130"/>
                </a:lnTo>
                <a:lnTo>
                  <a:pt x="120" y="132"/>
                </a:lnTo>
                <a:lnTo>
                  <a:pt x="119" y="134"/>
                </a:lnTo>
                <a:lnTo>
                  <a:pt x="119" y="137"/>
                </a:lnTo>
                <a:lnTo>
                  <a:pt x="120" y="137"/>
                </a:lnTo>
                <a:lnTo>
                  <a:pt x="123" y="134"/>
                </a:lnTo>
                <a:lnTo>
                  <a:pt x="122" y="130"/>
                </a:lnTo>
                <a:close/>
                <a:moveTo>
                  <a:pt x="26" y="358"/>
                </a:moveTo>
                <a:lnTo>
                  <a:pt x="26" y="358"/>
                </a:lnTo>
                <a:lnTo>
                  <a:pt x="27" y="354"/>
                </a:lnTo>
                <a:lnTo>
                  <a:pt x="27" y="353"/>
                </a:lnTo>
                <a:lnTo>
                  <a:pt x="27" y="347"/>
                </a:lnTo>
                <a:lnTo>
                  <a:pt x="26" y="348"/>
                </a:lnTo>
                <a:lnTo>
                  <a:pt x="26" y="350"/>
                </a:lnTo>
                <a:lnTo>
                  <a:pt x="26" y="351"/>
                </a:lnTo>
                <a:lnTo>
                  <a:pt x="26" y="353"/>
                </a:lnTo>
                <a:lnTo>
                  <a:pt x="26" y="358"/>
                </a:lnTo>
                <a:close/>
                <a:moveTo>
                  <a:pt x="59" y="242"/>
                </a:moveTo>
                <a:lnTo>
                  <a:pt x="59" y="242"/>
                </a:lnTo>
                <a:lnTo>
                  <a:pt x="63" y="247"/>
                </a:lnTo>
                <a:lnTo>
                  <a:pt x="65" y="247"/>
                </a:lnTo>
                <a:lnTo>
                  <a:pt x="65" y="246"/>
                </a:lnTo>
                <a:lnTo>
                  <a:pt x="62" y="242"/>
                </a:lnTo>
                <a:lnTo>
                  <a:pt x="62" y="241"/>
                </a:lnTo>
                <a:lnTo>
                  <a:pt x="59" y="242"/>
                </a:lnTo>
                <a:close/>
                <a:moveTo>
                  <a:pt x="82" y="329"/>
                </a:moveTo>
                <a:lnTo>
                  <a:pt x="82" y="329"/>
                </a:lnTo>
                <a:lnTo>
                  <a:pt x="95" y="328"/>
                </a:lnTo>
                <a:lnTo>
                  <a:pt x="98" y="328"/>
                </a:lnTo>
                <a:lnTo>
                  <a:pt x="100" y="328"/>
                </a:lnTo>
                <a:lnTo>
                  <a:pt x="81" y="328"/>
                </a:lnTo>
                <a:lnTo>
                  <a:pt x="82" y="329"/>
                </a:lnTo>
                <a:close/>
                <a:moveTo>
                  <a:pt x="172" y="350"/>
                </a:moveTo>
                <a:lnTo>
                  <a:pt x="172" y="350"/>
                </a:lnTo>
                <a:lnTo>
                  <a:pt x="172" y="372"/>
                </a:lnTo>
                <a:lnTo>
                  <a:pt x="174" y="367"/>
                </a:lnTo>
                <a:lnTo>
                  <a:pt x="174" y="365"/>
                </a:lnTo>
                <a:lnTo>
                  <a:pt x="174" y="364"/>
                </a:lnTo>
                <a:lnTo>
                  <a:pt x="174" y="362"/>
                </a:lnTo>
                <a:lnTo>
                  <a:pt x="174" y="356"/>
                </a:lnTo>
                <a:lnTo>
                  <a:pt x="172" y="350"/>
                </a:lnTo>
                <a:close/>
                <a:moveTo>
                  <a:pt x="223" y="205"/>
                </a:moveTo>
                <a:lnTo>
                  <a:pt x="223" y="205"/>
                </a:lnTo>
                <a:lnTo>
                  <a:pt x="226" y="203"/>
                </a:lnTo>
                <a:lnTo>
                  <a:pt x="224" y="201"/>
                </a:lnTo>
                <a:lnTo>
                  <a:pt x="221" y="200"/>
                </a:lnTo>
                <a:lnTo>
                  <a:pt x="221" y="201"/>
                </a:lnTo>
                <a:lnTo>
                  <a:pt x="221" y="203"/>
                </a:lnTo>
                <a:lnTo>
                  <a:pt x="221" y="205"/>
                </a:lnTo>
                <a:lnTo>
                  <a:pt x="223" y="205"/>
                </a:lnTo>
                <a:close/>
                <a:moveTo>
                  <a:pt x="160" y="124"/>
                </a:moveTo>
                <a:lnTo>
                  <a:pt x="160" y="124"/>
                </a:lnTo>
                <a:lnTo>
                  <a:pt x="158" y="129"/>
                </a:lnTo>
                <a:lnTo>
                  <a:pt x="157" y="132"/>
                </a:lnTo>
                <a:lnTo>
                  <a:pt x="161" y="129"/>
                </a:lnTo>
                <a:lnTo>
                  <a:pt x="160" y="124"/>
                </a:lnTo>
                <a:close/>
                <a:moveTo>
                  <a:pt x="100" y="183"/>
                </a:moveTo>
                <a:lnTo>
                  <a:pt x="100" y="183"/>
                </a:lnTo>
                <a:lnTo>
                  <a:pt x="100" y="179"/>
                </a:lnTo>
                <a:lnTo>
                  <a:pt x="98" y="176"/>
                </a:lnTo>
                <a:lnTo>
                  <a:pt x="95" y="179"/>
                </a:lnTo>
                <a:lnTo>
                  <a:pt x="100" y="183"/>
                </a:lnTo>
                <a:close/>
                <a:moveTo>
                  <a:pt x="87" y="20"/>
                </a:moveTo>
                <a:lnTo>
                  <a:pt x="87" y="20"/>
                </a:lnTo>
                <a:lnTo>
                  <a:pt x="105" y="30"/>
                </a:lnTo>
                <a:lnTo>
                  <a:pt x="106" y="30"/>
                </a:lnTo>
                <a:lnTo>
                  <a:pt x="87" y="20"/>
                </a:lnTo>
                <a:close/>
                <a:moveTo>
                  <a:pt x="112" y="45"/>
                </a:moveTo>
                <a:lnTo>
                  <a:pt x="112" y="45"/>
                </a:lnTo>
                <a:lnTo>
                  <a:pt x="109" y="44"/>
                </a:lnTo>
                <a:lnTo>
                  <a:pt x="108" y="42"/>
                </a:lnTo>
                <a:lnTo>
                  <a:pt x="108" y="44"/>
                </a:lnTo>
                <a:lnTo>
                  <a:pt x="108" y="45"/>
                </a:lnTo>
                <a:lnTo>
                  <a:pt x="109" y="47"/>
                </a:lnTo>
                <a:lnTo>
                  <a:pt x="111" y="47"/>
                </a:lnTo>
                <a:lnTo>
                  <a:pt x="112" y="47"/>
                </a:lnTo>
                <a:lnTo>
                  <a:pt x="112" y="45"/>
                </a:lnTo>
                <a:close/>
                <a:moveTo>
                  <a:pt x="54" y="361"/>
                </a:moveTo>
                <a:lnTo>
                  <a:pt x="54" y="361"/>
                </a:lnTo>
                <a:lnTo>
                  <a:pt x="54" y="359"/>
                </a:lnTo>
                <a:lnTo>
                  <a:pt x="54" y="354"/>
                </a:lnTo>
                <a:lnTo>
                  <a:pt x="52" y="353"/>
                </a:lnTo>
                <a:lnTo>
                  <a:pt x="51" y="350"/>
                </a:lnTo>
                <a:lnTo>
                  <a:pt x="51" y="351"/>
                </a:lnTo>
                <a:lnTo>
                  <a:pt x="52" y="359"/>
                </a:lnTo>
                <a:lnTo>
                  <a:pt x="54" y="361"/>
                </a:lnTo>
                <a:close/>
                <a:moveTo>
                  <a:pt x="133" y="118"/>
                </a:moveTo>
                <a:lnTo>
                  <a:pt x="133" y="118"/>
                </a:lnTo>
                <a:lnTo>
                  <a:pt x="131" y="119"/>
                </a:lnTo>
                <a:lnTo>
                  <a:pt x="131" y="121"/>
                </a:lnTo>
                <a:lnTo>
                  <a:pt x="130" y="123"/>
                </a:lnTo>
                <a:lnTo>
                  <a:pt x="128" y="127"/>
                </a:lnTo>
                <a:lnTo>
                  <a:pt x="128" y="129"/>
                </a:lnTo>
                <a:lnTo>
                  <a:pt x="131" y="126"/>
                </a:lnTo>
                <a:lnTo>
                  <a:pt x="131" y="124"/>
                </a:lnTo>
                <a:lnTo>
                  <a:pt x="133" y="119"/>
                </a:lnTo>
                <a:lnTo>
                  <a:pt x="133" y="118"/>
                </a:lnTo>
                <a:close/>
                <a:moveTo>
                  <a:pt x="150" y="184"/>
                </a:moveTo>
                <a:lnTo>
                  <a:pt x="150" y="184"/>
                </a:lnTo>
                <a:lnTo>
                  <a:pt x="152" y="181"/>
                </a:lnTo>
                <a:lnTo>
                  <a:pt x="152" y="178"/>
                </a:lnTo>
                <a:lnTo>
                  <a:pt x="150" y="175"/>
                </a:lnTo>
                <a:lnTo>
                  <a:pt x="149" y="183"/>
                </a:lnTo>
                <a:lnTo>
                  <a:pt x="150" y="184"/>
                </a:lnTo>
                <a:close/>
                <a:moveTo>
                  <a:pt x="215" y="299"/>
                </a:moveTo>
                <a:lnTo>
                  <a:pt x="215" y="299"/>
                </a:lnTo>
                <a:lnTo>
                  <a:pt x="215" y="298"/>
                </a:lnTo>
                <a:lnTo>
                  <a:pt x="215" y="295"/>
                </a:lnTo>
                <a:lnTo>
                  <a:pt x="215" y="293"/>
                </a:lnTo>
                <a:lnTo>
                  <a:pt x="213" y="288"/>
                </a:lnTo>
                <a:lnTo>
                  <a:pt x="213" y="287"/>
                </a:lnTo>
                <a:lnTo>
                  <a:pt x="212" y="283"/>
                </a:lnTo>
                <a:lnTo>
                  <a:pt x="215" y="299"/>
                </a:lnTo>
                <a:close/>
                <a:moveTo>
                  <a:pt x="93" y="28"/>
                </a:moveTo>
                <a:lnTo>
                  <a:pt x="93" y="28"/>
                </a:lnTo>
                <a:lnTo>
                  <a:pt x="81" y="20"/>
                </a:lnTo>
                <a:lnTo>
                  <a:pt x="81" y="22"/>
                </a:lnTo>
                <a:lnTo>
                  <a:pt x="92" y="28"/>
                </a:lnTo>
                <a:lnTo>
                  <a:pt x="93" y="28"/>
                </a:lnTo>
                <a:close/>
                <a:moveTo>
                  <a:pt x="144" y="104"/>
                </a:moveTo>
                <a:lnTo>
                  <a:pt x="144" y="104"/>
                </a:lnTo>
                <a:lnTo>
                  <a:pt x="147" y="108"/>
                </a:lnTo>
                <a:lnTo>
                  <a:pt x="149" y="110"/>
                </a:lnTo>
                <a:lnTo>
                  <a:pt x="147" y="102"/>
                </a:lnTo>
                <a:lnTo>
                  <a:pt x="144" y="104"/>
                </a:lnTo>
                <a:close/>
                <a:moveTo>
                  <a:pt x="185" y="175"/>
                </a:moveTo>
                <a:lnTo>
                  <a:pt x="185" y="175"/>
                </a:lnTo>
                <a:lnTo>
                  <a:pt x="183" y="176"/>
                </a:lnTo>
                <a:lnTo>
                  <a:pt x="182" y="181"/>
                </a:lnTo>
                <a:lnTo>
                  <a:pt x="182" y="183"/>
                </a:lnTo>
                <a:lnTo>
                  <a:pt x="183" y="184"/>
                </a:lnTo>
                <a:lnTo>
                  <a:pt x="185" y="179"/>
                </a:lnTo>
                <a:lnTo>
                  <a:pt x="185" y="178"/>
                </a:lnTo>
                <a:lnTo>
                  <a:pt x="185" y="175"/>
                </a:lnTo>
                <a:close/>
                <a:moveTo>
                  <a:pt x="146" y="113"/>
                </a:moveTo>
                <a:lnTo>
                  <a:pt x="146" y="113"/>
                </a:lnTo>
                <a:lnTo>
                  <a:pt x="138" y="113"/>
                </a:lnTo>
                <a:lnTo>
                  <a:pt x="139" y="115"/>
                </a:lnTo>
                <a:lnTo>
                  <a:pt x="139" y="116"/>
                </a:lnTo>
                <a:lnTo>
                  <a:pt x="141" y="115"/>
                </a:lnTo>
                <a:lnTo>
                  <a:pt x="142" y="113"/>
                </a:lnTo>
                <a:lnTo>
                  <a:pt x="144" y="115"/>
                </a:lnTo>
                <a:lnTo>
                  <a:pt x="146" y="113"/>
                </a:lnTo>
                <a:close/>
                <a:moveTo>
                  <a:pt x="215" y="176"/>
                </a:moveTo>
                <a:lnTo>
                  <a:pt x="215" y="176"/>
                </a:lnTo>
                <a:lnTo>
                  <a:pt x="218" y="181"/>
                </a:lnTo>
                <a:lnTo>
                  <a:pt x="220" y="179"/>
                </a:lnTo>
                <a:lnTo>
                  <a:pt x="217" y="175"/>
                </a:lnTo>
                <a:lnTo>
                  <a:pt x="215" y="176"/>
                </a:lnTo>
                <a:close/>
                <a:moveTo>
                  <a:pt x="95" y="388"/>
                </a:moveTo>
                <a:lnTo>
                  <a:pt x="95" y="388"/>
                </a:lnTo>
                <a:lnTo>
                  <a:pt x="97" y="384"/>
                </a:lnTo>
                <a:lnTo>
                  <a:pt x="98" y="381"/>
                </a:lnTo>
                <a:lnTo>
                  <a:pt x="97" y="381"/>
                </a:lnTo>
                <a:lnTo>
                  <a:pt x="95" y="380"/>
                </a:lnTo>
                <a:lnTo>
                  <a:pt x="93" y="384"/>
                </a:lnTo>
                <a:lnTo>
                  <a:pt x="95" y="388"/>
                </a:lnTo>
                <a:close/>
                <a:moveTo>
                  <a:pt x="90" y="140"/>
                </a:moveTo>
                <a:lnTo>
                  <a:pt x="90" y="140"/>
                </a:lnTo>
                <a:lnTo>
                  <a:pt x="87" y="154"/>
                </a:lnTo>
                <a:lnTo>
                  <a:pt x="89" y="154"/>
                </a:lnTo>
                <a:lnTo>
                  <a:pt x="90" y="140"/>
                </a:lnTo>
                <a:close/>
                <a:moveTo>
                  <a:pt x="68" y="331"/>
                </a:moveTo>
                <a:lnTo>
                  <a:pt x="68" y="331"/>
                </a:lnTo>
                <a:lnTo>
                  <a:pt x="76" y="329"/>
                </a:lnTo>
                <a:lnTo>
                  <a:pt x="78" y="329"/>
                </a:lnTo>
                <a:lnTo>
                  <a:pt x="68" y="331"/>
                </a:lnTo>
                <a:close/>
                <a:moveTo>
                  <a:pt x="114" y="145"/>
                </a:moveTo>
                <a:lnTo>
                  <a:pt x="114" y="145"/>
                </a:lnTo>
                <a:lnTo>
                  <a:pt x="112" y="146"/>
                </a:lnTo>
                <a:lnTo>
                  <a:pt x="111" y="153"/>
                </a:lnTo>
                <a:lnTo>
                  <a:pt x="111" y="154"/>
                </a:lnTo>
                <a:lnTo>
                  <a:pt x="114" y="153"/>
                </a:lnTo>
                <a:lnTo>
                  <a:pt x="114" y="145"/>
                </a:lnTo>
                <a:close/>
                <a:moveTo>
                  <a:pt x="70" y="337"/>
                </a:moveTo>
                <a:lnTo>
                  <a:pt x="70" y="337"/>
                </a:lnTo>
                <a:lnTo>
                  <a:pt x="73" y="336"/>
                </a:lnTo>
                <a:lnTo>
                  <a:pt x="75" y="332"/>
                </a:lnTo>
                <a:lnTo>
                  <a:pt x="70" y="334"/>
                </a:lnTo>
                <a:lnTo>
                  <a:pt x="70" y="337"/>
                </a:lnTo>
                <a:close/>
                <a:moveTo>
                  <a:pt x="93" y="395"/>
                </a:moveTo>
                <a:lnTo>
                  <a:pt x="93" y="395"/>
                </a:lnTo>
                <a:lnTo>
                  <a:pt x="98" y="397"/>
                </a:lnTo>
                <a:lnTo>
                  <a:pt x="100" y="394"/>
                </a:lnTo>
                <a:lnTo>
                  <a:pt x="97" y="392"/>
                </a:lnTo>
                <a:lnTo>
                  <a:pt x="95" y="394"/>
                </a:lnTo>
                <a:lnTo>
                  <a:pt x="93" y="395"/>
                </a:lnTo>
                <a:close/>
                <a:moveTo>
                  <a:pt x="228" y="222"/>
                </a:moveTo>
                <a:lnTo>
                  <a:pt x="228" y="222"/>
                </a:lnTo>
                <a:lnTo>
                  <a:pt x="224" y="225"/>
                </a:lnTo>
                <a:lnTo>
                  <a:pt x="224" y="227"/>
                </a:lnTo>
                <a:lnTo>
                  <a:pt x="226" y="228"/>
                </a:lnTo>
                <a:lnTo>
                  <a:pt x="226" y="227"/>
                </a:lnTo>
                <a:lnTo>
                  <a:pt x="231" y="224"/>
                </a:lnTo>
                <a:lnTo>
                  <a:pt x="228" y="222"/>
                </a:lnTo>
                <a:close/>
                <a:moveTo>
                  <a:pt x="174" y="201"/>
                </a:moveTo>
                <a:lnTo>
                  <a:pt x="174" y="201"/>
                </a:lnTo>
                <a:lnTo>
                  <a:pt x="177" y="209"/>
                </a:lnTo>
                <a:lnTo>
                  <a:pt x="177" y="206"/>
                </a:lnTo>
                <a:lnTo>
                  <a:pt x="177" y="205"/>
                </a:lnTo>
                <a:lnTo>
                  <a:pt x="175" y="201"/>
                </a:lnTo>
                <a:lnTo>
                  <a:pt x="174" y="201"/>
                </a:lnTo>
                <a:close/>
                <a:moveTo>
                  <a:pt x="141" y="216"/>
                </a:moveTo>
                <a:lnTo>
                  <a:pt x="141" y="216"/>
                </a:lnTo>
                <a:lnTo>
                  <a:pt x="131" y="216"/>
                </a:lnTo>
                <a:lnTo>
                  <a:pt x="142" y="216"/>
                </a:lnTo>
                <a:lnTo>
                  <a:pt x="141" y="216"/>
                </a:lnTo>
                <a:close/>
                <a:moveTo>
                  <a:pt x="196" y="118"/>
                </a:moveTo>
                <a:lnTo>
                  <a:pt x="196" y="118"/>
                </a:lnTo>
                <a:lnTo>
                  <a:pt x="190" y="107"/>
                </a:lnTo>
                <a:lnTo>
                  <a:pt x="188" y="108"/>
                </a:lnTo>
                <a:lnTo>
                  <a:pt x="193" y="113"/>
                </a:lnTo>
                <a:lnTo>
                  <a:pt x="196" y="118"/>
                </a:lnTo>
                <a:close/>
                <a:moveTo>
                  <a:pt x="82" y="334"/>
                </a:moveTo>
                <a:lnTo>
                  <a:pt x="82" y="334"/>
                </a:lnTo>
                <a:lnTo>
                  <a:pt x="95" y="331"/>
                </a:lnTo>
                <a:lnTo>
                  <a:pt x="82" y="332"/>
                </a:lnTo>
                <a:lnTo>
                  <a:pt x="82" y="334"/>
                </a:lnTo>
                <a:close/>
                <a:moveTo>
                  <a:pt x="100" y="61"/>
                </a:moveTo>
                <a:lnTo>
                  <a:pt x="100" y="61"/>
                </a:lnTo>
                <a:lnTo>
                  <a:pt x="101" y="61"/>
                </a:lnTo>
                <a:lnTo>
                  <a:pt x="103" y="59"/>
                </a:lnTo>
                <a:lnTo>
                  <a:pt x="103" y="58"/>
                </a:lnTo>
                <a:lnTo>
                  <a:pt x="103" y="56"/>
                </a:lnTo>
                <a:lnTo>
                  <a:pt x="101" y="55"/>
                </a:lnTo>
                <a:lnTo>
                  <a:pt x="100" y="58"/>
                </a:lnTo>
                <a:lnTo>
                  <a:pt x="100" y="61"/>
                </a:lnTo>
                <a:close/>
                <a:moveTo>
                  <a:pt x="221" y="192"/>
                </a:moveTo>
                <a:lnTo>
                  <a:pt x="221" y="192"/>
                </a:lnTo>
                <a:lnTo>
                  <a:pt x="217" y="186"/>
                </a:lnTo>
                <a:lnTo>
                  <a:pt x="217" y="187"/>
                </a:lnTo>
                <a:lnTo>
                  <a:pt x="217" y="190"/>
                </a:lnTo>
                <a:lnTo>
                  <a:pt x="220" y="192"/>
                </a:lnTo>
                <a:lnTo>
                  <a:pt x="221" y="192"/>
                </a:lnTo>
                <a:close/>
                <a:moveTo>
                  <a:pt x="142" y="78"/>
                </a:moveTo>
                <a:lnTo>
                  <a:pt x="142" y="78"/>
                </a:lnTo>
                <a:lnTo>
                  <a:pt x="142" y="82"/>
                </a:lnTo>
                <a:lnTo>
                  <a:pt x="144" y="86"/>
                </a:lnTo>
                <a:lnTo>
                  <a:pt x="147" y="86"/>
                </a:lnTo>
                <a:lnTo>
                  <a:pt x="142" y="78"/>
                </a:lnTo>
                <a:close/>
                <a:moveTo>
                  <a:pt x="103" y="195"/>
                </a:moveTo>
                <a:lnTo>
                  <a:pt x="103" y="195"/>
                </a:lnTo>
                <a:lnTo>
                  <a:pt x="103" y="197"/>
                </a:lnTo>
                <a:lnTo>
                  <a:pt x="101" y="200"/>
                </a:lnTo>
                <a:lnTo>
                  <a:pt x="101" y="203"/>
                </a:lnTo>
                <a:lnTo>
                  <a:pt x="103" y="203"/>
                </a:lnTo>
                <a:lnTo>
                  <a:pt x="105" y="197"/>
                </a:lnTo>
                <a:lnTo>
                  <a:pt x="103" y="195"/>
                </a:lnTo>
                <a:close/>
                <a:moveTo>
                  <a:pt x="87" y="347"/>
                </a:moveTo>
                <a:lnTo>
                  <a:pt x="87" y="347"/>
                </a:lnTo>
                <a:lnTo>
                  <a:pt x="92" y="342"/>
                </a:lnTo>
                <a:lnTo>
                  <a:pt x="87" y="343"/>
                </a:lnTo>
                <a:lnTo>
                  <a:pt x="86" y="343"/>
                </a:lnTo>
                <a:lnTo>
                  <a:pt x="87" y="347"/>
                </a:lnTo>
                <a:close/>
                <a:moveTo>
                  <a:pt x="52" y="283"/>
                </a:moveTo>
                <a:lnTo>
                  <a:pt x="52" y="283"/>
                </a:lnTo>
                <a:lnTo>
                  <a:pt x="51" y="287"/>
                </a:lnTo>
                <a:lnTo>
                  <a:pt x="51" y="290"/>
                </a:lnTo>
                <a:lnTo>
                  <a:pt x="51" y="291"/>
                </a:lnTo>
                <a:lnTo>
                  <a:pt x="52" y="298"/>
                </a:lnTo>
                <a:lnTo>
                  <a:pt x="52" y="295"/>
                </a:lnTo>
                <a:lnTo>
                  <a:pt x="52" y="287"/>
                </a:lnTo>
                <a:lnTo>
                  <a:pt x="52" y="283"/>
                </a:lnTo>
                <a:close/>
                <a:moveTo>
                  <a:pt x="97" y="400"/>
                </a:moveTo>
                <a:lnTo>
                  <a:pt x="97" y="400"/>
                </a:lnTo>
                <a:lnTo>
                  <a:pt x="92" y="400"/>
                </a:lnTo>
                <a:lnTo>
                  <a:pt x="92" y="403"/>
                </a:lnTo>
                <a:lnTo>
                  <a:pt x="95" y="403"/>
                </a:lnTo>
                <a:lnTo>
                  <a:pt x="97" y="400"/>
                </a:lnTo>
                <a:close/>
                <a:moveTo>
                  <a:pt x="79" y="345"/>
                </a:moveTo>
                <a:lnTo>
                  <a:pt x="79" y="345"/>
                </a:lnTo>
                <a:lnTo>
                  <a:pt x="78" y="345"/>
                </a:lnTo>
                <a:lnTo>
                  <a:pt x="71" y="347"/>
                </a:lnTo>
                <a:lnTo>
                  <a:pt x="70" y="350"/>
                </a:lnTo>
                <a:lnTo>
                  <a:pt x="71" y="350"/>
                </a:lnTo>
                <a:lnTo>
                  <a:pt x="71" y="348"/>
                </a:lnTo>
                <a:lnTo>
                  <a:pt x="71" y="347"/>
                </a:lnTo>
                <a:lnTo>
                  <a:pt x="73" y="347"/>
                </a:lnTo>
                <a:lnTo>
                  <a:pt x="75" y="348"/>
                </a:lnTo>
                <a:lnTo>
                  <a:pt x="79" y="345"/>
                </a:lnTo>
                <a:close/>
                <a:moveTo>
                  <a:pt x="108" y="108"/>
                </a:moveTo>
                <a:lnTo>
                  <a:pt x="108" y="108"/>
                </a:lnTo>
                <a:lnTo>
                  <a:pt x="109" y="107"/>
                </a:lnTo>
                <a:lnTo>
                  <a:pt x="112" y="104"/>
                </a:lnTo>
                <a:lnTo>
                  <a:pt x="112" y="102"/>
                </a:lnTo>
                <a:lnTo>
                  <a:pt x="111" y="100"/>
                </a:lnTo>
                <a:lnTo>
                  <a:pt x="109" y="102"/>
                </a:lnTo>
                <a:lnTo>
                  <a:pt x="109" y="104"/>
                </a:lnTo>
                <a:lnTo>
                  <a:pt x="109" y="105"/>
                </a:lnTo>
                <a:lnTo>
                  <a:pt x="108" y="108"/>
                </a:lnTo>
                <a:close/>
                <a:moveTo>
                  <a:pt x="155" y="168"/>
                </a:moveTo>
                <a:lnTo>
                  <a:pt x="155" y="168"/>
                </a:lnTo>
                <a:lnTo>
                  <a:pt x="157" y="167"/>
                </a:lnTo>
                <a:lnTo>
                  <a:pt x="161" y="162"/>
                </a:lnTo>
                <a:lnTo>
                  <a:pt x="161" y="160"/>
                </a:lnTo>
                <a:lnTo>
                  <a:pt x="157" y="164"/>
                </a:lnTo>
                <a:lnTo>
                  <a:pt x="155" y="165"/>
                </a:lnTo>
                <a:lnTo>
                  <a:pt x="155" y="167"/>
                </a:lnTo>
                <a:lnTo>
                  <a:pt x="155" y="168"/>
                </a:lnTo>
                <a:close/>
                <a:moveTo>
                  <a:pt x="205" y="342"/>
                </a:moveTo>
                <a:lnTo>
                  <a:pt x="205" y="342"/>
                </a:lnTo>
                <a:lnTo>
                  <a:pt x="207" y="342"/>
                </a:lnTo>
                <a:lnTo>
                  <a:pt x="209" y="342"/>
                </a:lnTo>
                <a:lnTo>
                  <a:pt x="207" y="336"/>
                </a:lnTo>
                <a:lnTo>
                  <a:pt x="205" y="339"/>
                </a:lnTo>
                <a:lnTo>
                  <a:pt x="205" y="342"/>
                </a:lnTo>
                <a:close/>
                <a:moveTo>
                  <a:pt x="93" y="334"/>
                </a:moveTo>
                <a:lnTo>
                  <a:pt x="93" y="334"/>
                </a:lnTo>
                <a:lnTo>
                  <a:pt x="82" y="336"/>
                </a:lnTo>
                <a:lnTo>
                  <a:pt x="84" y="339"/>
                </a:lnTo>
                <a:lnTo>
                  <a:pt x="86" y="339"/>
                </a:lnTo>
                <a:lnTo>
                  <a:pt x="87" y="337"/>
                </a:lnTo>
                <a:lnTo>
                  <a:pt x="87" y="336"/>
                </a:lnTo>
                <a:lnTo>
                  <a:pt x="90" y="336"/>
                </a:lnTo>
                <a:lnTo>
                  <a:pt x="93" y="334"/>
                </a:lnTo>
                <a:close/>
                <a:moveTo>
                  <a:pt x="97" y="206"/>
                </a:moveTo>
                <a:lnTo>
                  <a:pt x="97" y="206"/>
                </a:lnTo>
                <a:lnTo>
                  <a:pt x="95" y="216"/>
                </a:lnTo>
                <a:lnTo>
                  <a:pt x="97" y="214"/>
                </a:lnTo>
                <a:lnTo>
                  <a:pt x="97" y="209"/>
                </a:lnTo>
                <a:lnTo>
                  <a:pt x="97" y="206"/>
                </a:lnTo>
                <a:close/>
                <a:moveTo>
                  <a:pt x="188" y="324"/>
                </a:moveTo>
                <a:lnTo>
                  <a:pt x="188" y="324"/>
                </a:lnTo>
                <a:lnTo>
                  <a:pt x="172" y="324"/>
                </a:lnTo>
                <a:lnTo>
                  <a:pt x="174" y="326"/>
                </a:lnTo>
                <a:lnTo>
                  <a:pt x="175" y="326"/>
                </a:lnTo>
                <a:lnTo>
                  <a:pt x="183" y="324"/>
                </a:lnTo>
                <a:lnTo>
                  <a:pt x="188" y="324"/>
                </a:lnTo>
                <a:close/>
                <a:moveTo>
                  <a:pt x="228" y="242"/>
                </a:moveTo>
                <a:lnTo>
                  <a:pt x="228" y="242"/>
                </a:lnTo>
                <a:lnTo>
                  <a:pt x="231" y="242"/>
                </a:lnTo>
                <a:lnTo>
                  <a:pt x="231" y="235"/>
                </a:lnTo>
                <a:lnTo>
                  <a:pt x="228" y="242"/>
                </a:lnTo>
                <a:close/>
                <a:moveTo>
                  <a:pt x="84" y="44"/>
                </a:moveTo>
                <a:lnTo>
                  <a:pt x="84" y="44"/>
                </a:lnTo>
                <a:lnTo>
                  <a:pt x="84" y="41"/>
                </a:lnTo>
                <a:lnTo>
                  <a:pt x="84" y="37"/>
                </a:lnTo>
                <a:lnTo>
                  <a:pt x="82" y="36"/>
                </a:lnTo>
                <a:lnTo>
                  <a:pt x="81" y="41"/>
                </a:lnTo>
                <a:lnTo>
                  <a:pt x="82" y="42"/>
                </a:lnTo>
                <a:lnTo>
                  <a:pt x="84" y="44"/>
                </a:lnTo>
                <a:close/>
                <a:moveTo>
                  <a:pt x="193" y="241"/>
                </a:moveTo>
                <a:lnTo>
                  <a:pt x="193" y="241"/>
                </a:lnTo>
                <a:lnTo>
                  <a:pt x="193" y="236"/>
                </a:lnTo>
                <a:lnTo>
                  <a:pt x="193" y="235"/>
                </a:lnTo>
                <a:lnTo>
                  <a:pt x="191" y="233"/>
                </a:lnTo>
                <a:lnTo>
                  <a:pt x="191" y="238"/>
                </a:lnTo>
                <a:lnTo>
                  <a:pt x="191" y="239"/>
                </a:lnTo>
                <a:lnTo>
                  <a:pt x="193" y="241"/>
                </a:lnTo>
                <a:close/>
                <a:moveTo>
                  <a:pt x="86" y="353"/>
                </a:moveTo>
                <a:lnTo>
                  <a:pt x="86" y="353"/>
                </a:lnTo>
                <a:lnTo>
                  <a:pt x="81" y="358"/>
                </a:lnTo>
                <a:lnTo>
                  <a:pt x="81" y="361"/>
                </a:lnTo>
                <a:lnTo>
                  <a:pt x="82" y="361"/>
                </a:lnTo>
                <a:lnTo>
                  <a:pt x="86" y="356"/>
                </a:lnTo>
                <a:lnTo>
                  <a:pt x="86" y="353"/>
                </a:lnTo>
                <a:close/>
                <a:moveTo>
                  <a:pt x="224" y="271"/>
                </a:moveTo>
                <a:lnTo>
                  <a:pt x="224" y="271"/>
                </a:lnTo>
                <a:lnTo>
                  <a:pt x="223" y="271"/>
                </a:lnTo>
                <a:lnTo>
                  <a:pt x="223" y="269"/>
                </a:lnTo>
                <a:lnTo>
                  <a:pt x="223" y="268"/>
                </a:lnTo>
                <a:lnTo>
                  <a:pt x="224" y="266"/>
                </a:lnTo>
                <a:lnTo>
                  <a:pt x="224" y="265"/>
                </a:lnTo>
                <a:lnTo>
                  <a:pt x="220" y="268"/>
                </a:lnTo>
                <a:lnTo>
                  <a:pt x="220" y="269"/>
                </a:lnTo>
                <a:lnTo>
                  <a:pt x="220" y="272"/>
                </a:lnTo>
                <a:lnTo>
                  <a:pt x="224" y="271"/>
                </a:lnTo>
                <a:close/>
                <a:moveTo>
                  <a:pt x="187" y="137"/>
                </a:moveTo>
                <a:lnTo>
                  <a:pt x="187" y="137"/>
                </a:lnTo>
                <a:lnTo>
                  <a:pt x="183" y="140"/>
                </a:lnTo>
                <a:lnTo>
                  <a:pt x="183" y="142"/>
                </a:lnTo>
                <a:lnTo>
                  <a:pt x="185" y="143"/>
                </a:lnTo>
                <a:lnTo>
                  <a:pt x="188" y="142"/>
                </a:lnTo>
                <a:lnTo>
                  <a:pt x="187" y="137"/>
                </a:lnTo>
                <a:close/>
                <a:moveTo>
                  <a:pt x="59" y="370"/>
                </a:moveTo>
                <a:lnTo>
                  <a:pt x="59" y="370"/>
                </a:lnTo>
                <a:lnTo>
                  <a:pt x="62" y="372"/>
                </a:lnTo>
                <a:lnTo>
                  <a:pt x="62" y="373"/>
                </a:lnTo>
                <a:lnTo>
                  <a:pt x="63" y="372"/>
                </a:lnTo>
                <a:lnTo>
                  <a:pt x="62" y="367"/>
                </a:lnTo>
                <a:lnTo>
                  <a:pt x="59" y="370"/>
                </a:lnTo>
                <a:close/>
                <a:moveTo>
                  <a:pt x="29" y="306"/>
                </a:moveTo>
                <a:lnTo>
                  <a:pt x="29" y="306"/>
                </a:lnTo>
                <a:lnTo>
                  <a:pt x="26" y="306"/>
                </a:lnTo>
                <a:lnTo>
                  <a:pt x="26" y="307"/>
                </a:lnTo>
                <a:lnTo>
                  <a:pt x="26" y="309"/>
                </a:lnTo>
                <a:lnTo>
                  <a:pt x="26" y="312"/>
                </a:lnTo>
                <a:lnTo>
                  <a:pt x="27" y="310"/>
                </a:lnTo>
                <a:lnTo>
                  <a:pt x="29" y="309"/>
                </a:lnTo>
                <a:lnTo>
                  <a:pt x="29" y="306"/>
                </a:lnTo>
                <a:close/>
                <a:moveTo>
                  <a:pt x="103" y="112"/>
                </a:moveTo>
                <a:lnTo>
                  <a:pt x="103" y="112"/>
                </a:lnTo>
                <a:lnTo>
                  <a:pt x="103" y="113"/>
                </a:lnTo>
                <a:lnTo>
                  <a:pt x="101" y="115"/>
                </a:lnTo>
                <a:lnTo>
                  <a:pt x="100" y="119"/>
                </a:lnTo>
                <a:lnTo>
                  <a:pt x="101" y="116"/>
                </a:lnTo>
                <a:lnTo>
                  <a:pt x="105" y="113"/>
                </a:lnTo>
                <a:lnTo>
                  <a:pt x="106" y="112"/>
                </a:lnTo>
                <a:lnTo>
                  <a:pt x="103" y="112"/>
                </a:lnTo>
                <a:close/>
                <a:moveTo>
                  <a:pt x="194" y="148"/>
                </a:moveTo>
                <a:lnTo>
                  <a:pt x="194" y="148"/>
                </a:lnTo>
                <a:lnTo>
                  <a:pt x="193" y="145"/>
                </a:lnTo>
                <a:lnTo>
                  <a:pt x="191" y="146"/>
                </a:lnTo>
                <a:lnTo>
                  <a:pt x="191" y="149"/>
                </a:lnTo>
                <a:lnTo>
                  <a:pt x="194" y="148"/>
                </a:lnTo>
                <a:close/>
                <a:moveTo>
                  <a:pt x="73" y="192"/>
                </a:moveTo>
                <a:lnTo>
                  <a:pt x="73" y="192"/>
                </a:lnTo>
                <a:lnTo>
                  <a:pt x="78" y="184"/>
                </a:lnTo>
                <a:lnTo>
                  <a:pt x="78" y="183"/>
                </a:lnTo>
                <a:lnTo>
                  <a:pt x="73" y="192"/>
                </a:lnTo>
                <a:close/>
                <a:moveTo>
                  <a:pt x="190" y="178"/>
                </a:moveTo>
                <a:lnTo>
                  <a:pt x="190" y="178"/>
                </a:lnTo>
                <a:lnTo>
                  <a:pt x="188" y="179"/>
                </a:lnTo>
                <a:lnTo>
                  <a:pt x="188" y="181"/>
                </a:lnTo>
                <a:lnTo>
                  <a:pt x="191" y="187"/>
                </a:lnTo>
                <a:lnTo>
                  <a:pt x="191" y="186"/>
                </a:lnTo>
                <a:lnTo>
                  <a:pt x="190" y="184"/>
                </a:lnTo>
                <a:lnTo>
                  <a:pt x="191" y="181"/>
                </a:lnTo>
                <a:lnTo>
                  <a:pt x="190" y="178"/>
                </a:lnTo>
                <a:close/>
                <a:moveTo>
                  <a:pt x="73" y="372"/>
                </a:moveTo>
                <a:lnTo>
                  <a:pt x="73" y="372"/>
                </a:lnTo>
                <a:lnTo>
                  <a:pt x="75" y="372"/>
                </a:lnTo>
                <a:lnTo>
                  <a:pt x="76" y="369"/>
                </a:lnTo>
                <a:lnTo>
                  <a:pt x="75" y="364"/>
                </a:lnTo>
                <a:lnTo>
                  <a:pt x="73" y="365"/>
                </a:lnTo>
                <a:lnTo>
                  <a:pt x="73" y="367"/>
                </a:lnTo>
                <a:lnTo>
                  <a:pt x="73" y="370"/>
                </a:lnTo>
                <a:lnTo>
                  <a:pt x="73" y="372"/>
                </a:lnTo>
                <a:close/>
                <a:moveTo>
                  <a:pt x="213" y="184"/>
                </a:moveTo>
                <a:lnTo>
                  <a:pt x="213" y="184"/>
                </a:lnTo>
                <a:lnTo>
                  <a:pt x="212" y="179"/>
                </a:lnTo>
                <a:lnTo>
                  <a:pt x="209" y="181"/>
                </a:lnTo>
                <a:lnTo>
                  <a:pt x="210" y="183"/>
                </a:lnTo>
                <a:lnTo>
                  <a:pt x="212" y="184"/>
                </a:lnTo>
                <a:lnTo>
                  <a:pt x="213" y="184"/>
                </a:lnTo>
                <a:close/>
                <a:moveTo>
                  <a:pt x="180" y="336"/>
                </a:moveTo>
                <a:lnTo>
                  <a:pt x="180" y="336"/>
                </a:lnTo>
                <a:lnTo>
                  <a:pt x="182" y="340"/>
                </a:lnTo>
                <a:lnTo>
                  <a:pt x="183" y="339"/>
                </a:lnTo>
                <a:lnTo>
                  <a:pt x="183" y="337"/>
                </a:lnTo>
                <a:lnTo>
                  <a:pt x="183" y="334"/>
                </a:lnTo>
                <a:lnTo>
                  <a:pt x="180" y="336"/>
                </a:lnTo>
                <a:close/>
                <a:moveTo>
                  <a:pt x="59" y="334"/>
                </a:moveTo>
                <a:lnTo>
                  <a:pt x="59" y="334"/>
                </a:lnTo>
                <a:lnTo>
                  <a:pt x="63" y="332"/>
                </a:lnTo>
                <a:lnTo>
                  <a:pt x="65" y="332"/>
                </a:lnTo>
                <a:lnTo>
                  <a:pt x="65" y="331"/>
                </a:lnTo>
                <a:lnTo>
                  <a:pt x="60" y="331"/>
                </a:lnTo>
                <a:lnTo>
                  <a:pt x="57" y="332"/>
                </a:lnTo>
                <a:lnTo>
                  <a:pt x="59" y="334"/>
                </a:lnTo>
                <a:close/>
                <a:moveTo>
                  <a:pt x="114" y="105"/>
                </a:moveTo>
                <a:lnTo>
                  <a:pt x="114" y="105"/>
                </a:lnTo>
                <a:lnTo>
                  <a:pt x="111" y="110"/>
                </a:lnTo>
                <a:lnTo>
                  <a:pt x="116" y="110"/>
                </a:lnTo>
                <a:lnTo>
                  <a:pt x="114" y="105"/>
                </a:lnTo>
                <a:close/>
                <a:moveTo>
                  <a:pt x="179" y="135"/>
                </a:moveTo>
                <a:lnTo>
                  <a:pt x="179" y="135"/>
                </a:lnTo>
                <a:lnTo>
                  <a:pt x="179" y="137"/>
                </a:lnTo>
                <a:lnTo>
                  <a:pt x="177" y="140"/>
                </a:lnTo>
                <a:lnTo>
                  <a:pt x="177" y="143"/>
                </a:lnTo>
                <a:lnTo>
                  <a:pt x="180" y="140"/>
                </a:lnTo>
                <a:lnTo>
                  <a:pt x="179" y="135"/>
                </a:lnTo>
                <a:close/>
                <a:moveTo>
                  <a:pt x="190" y="381"/>
                </a:moveTo>
                <a:lnTo>
                  <a:pt x="190" y="381"/>
                </a:lnTo>
                <a:lnTo>
                  <a:pt x="187" y="377"/>
                </a:lnTo>
                <a:lnTo>
                  <a:pt x="187" y="378"/>
                </a:lnTo>
                <a:lnTo>
                  <a:pt x="187" y="380"/>
                </a:lnTo>
                <a:lnTo>
                  <a:pt x="187" y="383"/>
                </a:lnTo>
                <a:lnTo>
                  <a:pt x="190" y="381"/>
                </a:lnTo>
                <a:close/>
                <a:moveTo>
                  <a:pt x="128" y="405"/>
                </a:moveTo>
                <a:lnTo>
                  <a:pt x="128" y="405"/>
                </a:lnTo>
                <a:lnTo>
                  <a:pt x="127" y="405"/>
                </a:lnTo>
                <a:lnTo>
                  <a:pt x="123" y="407"/>
                </a:lnTo>
                <a:lnTo>
                  <a:pt x="123" y="408"/>
                </a:lnTo>
                <a:lnTo>
                  <a:pt x="128" y="408"/>
                </a:lnTo>
                <a:lnTo>
                  <a:pt x="128" y="405"/>
                </a:lnTo>
                <a:close/>
                <a:moveTo>
                  <a:pt x="177" y="405"/>
                </a:moveTo>
                <a:lnTo>
                  <a:pt x="177" y="405"/>
                </a:lnTo>
                <a:lnTo>
                  <a:pt x="185" y="400"/>
                </a:lnTo>
                <a:lnTo>
                  <a:pt x="185" y="399"/>
                </a:lnTo>
                <a:lnTo>
                  <a:pt x="177" y="403"/>
                </a:lnTo>
                <a:lnTo>
                  <a:pt x="177" y="405"/>
                </a:lnTo>
                <a:close/>
                <a:moveTo>
                  <a:pt x="163" y="108"/>
                </a:moveTo>
                <a:lnTo>
                  <a:pt x="163" y="108"/>
                </a:lnTo>
                <a:lnTo>
                  <a:pt x="160" y="107"/>
                </a:lnTo>
                <a:lnTo>
                  <a:pt x="155" y="108"/>
                </a:lnTo>
                <a:lnTo>
                  <a:pt x="153" y="108"/>
                </a:lnTo>
                <a:lnTo>
                  <a:pt x="153" y="110"/>
                </a:lnTo>
                <a:lnTo>
                  <a:pt x="163" y="108"/>
                </a:lnTo>
                <a:close/>
                <a:moveTo>
                  <a:pt x="182" y="138"/>
                </a:moveTo>
                <a:lnTo>
                  <a:pt x="182" y="138"/>
                </a:lnTo>
                <a:lnTo>
                  <a:pt x="185" y="135"/>
                </a:lnTo>
                <a:lnTo>
                  <a:pt x="187" y="134"/>
                </a:lnTo>
                <a:lnTo>
                  <a:pt x="185" y="132"/>
                </a:lnTo>
                <a:lnTo>
                  <a:pt x="182" y="135"/>
                </a:lnTo>
                <a:lnTo>
                  <a:pt x="182" y="138"/>
                </a:lnTo>
                <a:close/>
                <a:moveTo>
                  <a:pt x="188" y="246"/>
                </a:moveTo>
                <a:lnTo>
                  <a:pt x="188" y="246"/>
                </a:lnTo>
                <a:lnTo>
                  <a:pt x="188" y="249"/>
                </a:lnTo>
                <a:lnTo>
                  <a:pt x="191" y="249"/>
                </a:lnTo>
                <a:lnTo>
                  <a:pt x="193" y="246"/>
                </a:lnTo>
                <a:lnTo>
                  <a:pt x="188" y="246"/>
                </a:lnTo>
                <a:close/>
                <a:moveTo>
                  <a:pt x="180" y="112"/>
                </a:moveTo>
                <a:lnTo>
                  <a:pt x="180" y="112"/>
                </a:lnTo>
                <a:lnTo>
                  <a:pt x="180" y="110"/>
                </a:lnTo>
                <a:lnTo>
                  <a:pt x="172" y="113"/>
                </a:lnTo>
                <a:lnTo>
                  <a:pt x="174" y="116"/>
                </a:lnTo>
                <a:lnTo>
                  <a:pt x="180" y="112"/>
                </a:lnTo>
                <a:close/>
                <a:moveTo>
                  <a:pt x="70" y="268"/>
                </a:moveTo>
                <a:lnTo>
                  <a:pt x="70" y="268"/>
                </a:lnTo>
                <a:lnTo>
                  <a:pt x="67" y="268"/>
                </a:lnTo>
                <a:lnTo>
                  <a:pt x="67" y="271"/>
                </a:lnTo>
                <a:lnTo>
                  <a:pt x="71" y="271"/>
                </a:lnTo>
                <a:lnTo>
                  <a:pt x="70" y="268"/>
                </a:lnTo>
                <a:close/>
                <a:moveTo>
                  <a:pt x="139" y="110"/>
                </a:moveTo>
                <a:lnTo>
                  <a:pt x="139" y="110"/>
                </a:lnTo>
                <a:lnTo>
                  <a:pt x="146" y="110"/>
                </a:lnTo>
                <a:lnTo>
                  <a:pt x="142" y="105"/>
                </a:lnTo>
                <a:lnTo>
                  <a:pt x="141" y="108"/>
                </a:lnTo>
                <a:lnTo>
                  <a:pt x="139" y="110"/>
                </a:lnTo>
                <a:close/>
                <a:moveTo>
                  <a:pt x="40" y="345"/>
                </a:moveTo>
                <a:lnTo>
                  <a:pt x="40" y="345"/>
                </a:lnTo>
                <a:lnTo>
                  <a:pt x="40" y="343"/>
                </a:lnTo>
                <a:lnTo>
                  <a:pt x="41" y="342"/>
                </a:lnTo>
                <a:lnTo>
                  <a:pt x="38" y="337"/>
                </a:lnTo>
                <a:lnTo>
                  <a:pt x="37" y="337"/>
                </a:lnTo>
                <a:lnTo>
                  <a:pt x="38" y="340"/>
                </a:lnTo>
                <a:lnTo>
                  <a:pt x="40" y="345"/>
                </a:lnTo>
                <a:close/>
                <a:moveTo>
                  <a:pt x="127" y="162"/>
                </a:moveTo>
                <a:lnTo>
                  <a:pt x="127" y="162"/>
                </a:lnTo>
                <a:lnTo>
                  <a:pt x="127" y="160"/>
                </a:lnTo>
                <a:lnTo>
                  <a:pt x="128" y="160"/>
                </a:lnTo>
                <a:lnTo>
                  <a:pt x="130" y="160"/>
                </a:lnTo>
                <a:lnTo>
                  <a:pt x="131" y="160"/>
                </a:lnTo>
                <a:lnTo>
                  <a:pt x="130" y="157"/>
                </a:lnTo>
                <a:lnTo>
                  <a:pt x="130" y="154"/>
                </a:lnTo>
                <a:lnTo>
                  <a:pt x="130" y="156"/>
                </a:lnTo>
                <a:lnTo>
                  <a:pt x="128" y="159"/>
                </a:lnTo>
                <a:lnTo>
                  <a:pt x="128" y="160"/>
                </a:lnTo>
                <a:lnTo>
                  <a:pt x="127" y="160"/>
                </a:lnTo>
                <a:lnTo>
                  <a:pt x="127" y="162"/>
                </a:lnTo>
                <a:close/>
                <a:moveTo>
                  <a:pt x="122" y="162"/>
                </a:moveTo>
                <a:lnTo>
                  <a:pt x="122" y="162"/>
                </a:lnTo>
                <a:lnTo>
                  <a:pt x="123" y="162"/>
                </a:lnTo>
                <a:lnTo>
                  <a:pt x="125" y="154"/>
                </a:lnTo>
                <a:lnTo>
                  <a:pt x="123" y="156"/>
                </a:lnTo>
                <a:lnTo>
                  <a:pt x="122" y="159"/>
                </a:lnTo>
                <a:lnTo>
                  <a:pt x="122" y="162"/>
                </a:lnTo>
                <a:close/>
                <a:moveTo>
                  <a:pt x="149" y="140"/>
                </a:moveTo>
                <a:lnTo>
                  <a:pt x="149" y="140"/>
                </a:lnTo>
                <a:lnTo>
                  <a:pt x="147" y="142"/>
                </a:lnTo>
                <a:lnTo>
                  <a:pt x="147" y="148"/>
                </a:lnTo>
                <a:lnTo>
                  <a:pt x="150" y="146"/>
                </a:lnTo>
                <a:lnTo>
                  <a:pt x="150" y="145"/>
                </a:lnTo>
                <a:lnTo>
                  <a:pt x="149" y="140"/>
                </a:lnTo>
                <a:close/>
                <a:moveTo>
                  <a:pt x="93" y="353"/>
                </a:moveTo>
                <a:lnTo>
                  <a:pt x="93" y="353"/>
                </a:lnTo>
                <a:lnTo>
                  <a:pt x="92" y="356"/>
                </a:lnTo>
                <a:lnTo>
                  <a:pt x="92" y="358"/>
                </a:lnTo>
                <a:lnTo>
                  <a:pt x="95" y="358"/>
                </a:lnTo>
                <a:lnTo>
                  <a:pt x="95" y="359"/>
                </a:lnTo>
                <a:lnTo>
                  <a:pt x="93" y="361"/>
                </a:lnTo>
                <a:lnTo>
                  <a:pt x="93" y="362"/>
                </a:lnTo>
                <a:lnTo>
                  <a:pt x="95" y="361"/>
                </a:lnTo>
                <a:lnTo>
                  <a:pt x="95" y="359"/>
                </a:lnTo>
                <a:lnTo>
                  <a:pt x="93" y="353"/>
                </a:lnTo>
                <a:close/>
                <a:moveTo>
                  <a:pt x="157" y="391"/>
                </a:moveTo>
                <a:lnTo>
                  <a:pt x="157" y="391"/>
                </a:lnTo>
                <a:lnTo>
                  <a:pt x="161" y="391"/>
                </a:lnTo>
                <a:lnTo>
                  <a:pt x="161" y="388"/>
                </a:lnTo>
                <a:lnTo>
                  <a:pt x="157" y="389"/>
                </a:lnTo>
                <a:lnTo>
                  <a:pt x="157" y="391"/>
                </a:lnTo>
                <a:close/>
                <a:moveTo>
                  <a:pt x="57" y="260"/>
                </a:moveTo>
                <a:lnTo>
                  <a:pt x="57" y="260"/>
                </a:lnTo>
                <a:lnTo>
                  <a:pt x="57" y="257"/>
                </a:lnTo>
                <a:lnTo>
                  <a:pt x="54" y="257"/>
                </a:lnTo>
                <a:lnTo>
                  <a:pt x="54" y="260"/>
                </a:lnTo>
                <a:lnTo>
                  <a:pt x="57" y="260"/>
                </a:lnTo>
                <a:close/>
                <a:moveTo>
                  <a:pt x="217" y="348"/>
                </a:moveTo>
                <a:lnTo>
                  <a:pt x="217" y="348"/>
                </a:lnTo>
                <a:lnTo>
                  <a:pt x="215" y="347"/>
                </a:lnTo>
                <a:lnTo>
                  <a:pt x="213" y="348"/>
                </a:lnTo>
                <a:lnTo>
                  <a:pt x="213" y="353"/>
                </a:lnTo>
                <a:lnTo>
                  <a:pt x="215" y="353"/>
                </a:lnTo>
                <a:lnTo>
                  <a:pt x="217" y="348"/>
                </a:lnTo>
                <a:close/>
                <a:moveTo>
                  <a:pt x="26" y="328"/>
                </a:moveTo>
                <a:lnTo>
                  <a:pt x="26" y="328"/>
                </a:lnTo>
                <a:lnTo>
                  <a:pt x="29" y="326"/>
                </a:lnTo>
                <a:lnTo>
                  <a:pt x="30" y="323"/>
                </a:lnTo>
                <a:lnTo>
                  <a:pt x="26" y="324"/>
                </a:lnTo>
                <a:lnTo>
                  <a:pt x="26" y="328"/>
                </a:lnTo>
                <a:close/>
                <a:moveTo>
                  <a:pt x="169" y="332"/>
                </a:moveTo>
                <a:lnTo>
                  <a:pt x="169" y="332"/>
                </a:lnTo>
                <a:lnTo>
                  <a:pt x="169" y="329"/>
                </a:lnTo>
                <a:lnTo>
                  <a:pt x="166" y="331"/>
                </a:lnTo>
                <a:lnTo>
                  <a:pt x="168" y="339"/>
                </a:lnTo>
                <a:lnTo>
                  <a:pt x="168" y="336"/>
                </a:lnTo>
                <a:lnTo>
                  <a:pt x="168" y="334"/>
                </a:lnTo>
                <a:lnTo>
                  <a:pt x="169" y="332"/>
                </a:lnTo>
                <a:close/>
                <a:moveTo>
                  <a:pt x="22" y="309"/>
                </a:moveTo>
                <a:lnTo>
                  <a:pt x="22" y="309"/>
                </a:lnTo>
                <a:lnTo>
                  <a:pt x="21" y="310"/>
                </a:lnTo>
                <a:lnTo>
                  <a:pt x="21" y="313"/>
                </a:lnTo>
                <a:lnTo>
                  <a:pt x="22" y="313"/>
                </a:lnTo>
                <a:lnTo>
                  <a:pt x="22" y="312"/>
                </a:lnTo>
                <a:lnTo>
                  <a:pt x="22" y="309"/>
                </a:lnTo>
                <a:close/>
                <a:moveTo>
                  <a:pt x="63" y="386"/>
                </a:moveTo>
                <a:lnTo>
                  <a:pt x="63" y="386"/>
                </a:lnTo>
                <a:lnTo>
                  <a:pt x="65" y="383"/>
                </a:lnTo>
                <a:lnTo>
                  <a:pt x="63" y="381"/>
                </a:lnTo>
                <a:lnTo>
                  <a:pt x="63" y="383"/>
                </a:lnTo>
                <a:lnTo>
                  <a:pt x="62" y="384"/>
                </a:lnTo>
                <a:lnTo>
                  <a:pt x="62" y="386"/>
                </a:lnTo>
                <a:lnTo>
                  <a:pt x="63" y="386"/>
                </a:lnTo>
                <a:close/>
                <a:moveTo>
                  <a:pt x="111" y="85"/>
                </a:moveTo>
                <a:lnTo>
                  <a:pt x="111" y="85"/>
                </a:lnTo>
                <a:lnTo>
                  <a:pt x="109" y="78"/>
                </a:lnTo>
                <a:lnTo>
                  <a:pt x="108" y="85"/>
                </a:lnTo>
                <a:lnTo>
                  <a:pt x="111" y="85"/>
                </a:lnTo>
                <a:close/>
                <a:moveTo>
                  <a:pt x="169" y="146"/>
                </a:moveTo>
                <a:lnTo>
                  <a:pt x="169" y="146"/>
                </a:lnTo>
                <a:lnTo>
                  <a:pt x="168" y="142"/>
                </a:lnTo>
                <a:lnTo>
                  <a:pt x="168" y="143"/>
                </a:lnTo>
                <a:lnTo>
                  <a:pt x="166" y="145"/>
                </a:lnTo>
                <a:lnTo>
                  <a:pt x="168" y="148"/>
                </a:lnTo>
                <a:lnTo>
                  <a:pt x="169" y="146"/>
                </a:lnTo>
                <a:close/>
                <a:moveTo>
                  <a:pt x="215" y="228"/>
                </a:moveTo>
                <a:lnTo>
                  <a:pt x="215" y="228"/>
                </a:lnTo>
                <a:lnTo>
                  <a:pt x="213" y="227"/>
                </a:lnTo>
                <a:lnTo>
                  <a:pt x="210" y="230"/>
                </a:lnTo>
                <a:lnTo>
                  <a:pt x="212" y="231"/>
                </a:lnTo>
                <a:lnTo>
                  <a:pt x="213" y="230"/>
                </a:lnTo>
                <a:lnTo>
                  <a:pt x="215" y="228"/>
                </a:lnTo>
                <a:close/>
                <a:moveTo>
                  <a:pt x="134" y="127"/>
                </a:moveTo>
                <a:lnTo>
                  <a:pt x="134" y="127"/>
                </a:lnTo>
                <a:lnTo>
                  <a:pt x="133" y="130"/>
                </a:lnTo>
                <a:lnTo>
                  <a:pt x="131" y="135"/>
                </a:lnTo>
                <a:lnTo>
                  <a:pt x="134" y="130"/>
                </a:lnTo>
                <a:lnTo>
                  <a:pt x="136" y="130"/>
                </a:lnTo>
                <a:lnTo>
                  <a:pt x="134" y="127"/>
                </a:lnTo>
                <a:close/>
                <a:moveTo>
                  <a:pt x="114" y="86"/>
                </a:moveTo>
                <a:lnTo>
                  <a:pt x="114" y="86"/>
                </a:lnTo>
                <a:lnTo>
                  <a:pt x="117" y="96"/>
                </a:lnTo>
                <a:lnTo>
                  <a:pt x="117" y="91"/>
                </a:lnTo>
                <a:lnTo>
                  <a:pt x="116" y="86"/>
                </a:lnTo>
                <a:lnTo>
                  <a:pt x="114" y="86"/>
                </a:lnTo>
                <a:close/>
                <a:moveTo>
                  <a:pt x="81" y="175"/>
                </a:moveTo>
                <a:lnTo>
                  <a:pt x="81" y="175"/>
                </a:lnTo>
                <a:lnTo>
                  <a:pt x="78" y="179"/>
                </a:lnTo>
                <a:lnTo>
                  <a:pt x="81" y="183"/>
                </a:lnTo>
                <a:lnTo>
                  <a:pt x="82" y="179"/>
                </a:lnTo>
                <a:lnTo>
                  <a:pt x="81" y="178"/>
                </a:lnTo>
                <a:lnTo>
                  <a:pt x="81" y="175"/>
                </a:lnTo>
                <a:close/>
                <a:moveTo>
                  <a:pt x="123" y="198"/>
                </a:moveTo>
                <a:lnTo>
                  <a:pt x="123" y="198"/>
                </a:lnTo>
                <a:lnTo>
                  <a:pt x="125" y="194"/>
                </a:lnTo>
                <a:lnTo>
                  <a:pt x="122" y="195"/>
                </a:lnTo>
                <a:lnTo>
                  <a:pt x="123" y="198"/>
                </a:lnTo>
                <a:close/>
                <a:moveTo>
                  <a:pt x="65" y="358"/>
                </a:moveTo>
                <a:lnTo>
                  <a:pt x="65" y="358"/>
                </a:lnTo>
                <a:lnTo>
                  <a:pt x="67" y="358"/>
                </a:lnTo>
                <a:lnTo>
                  <a:pt x="70" y="354"/>
                </a:lnTo>
                <a:lnTo>
                  <a:pt x="70" y="353"/>
                </a:lnTo>
                <a:lnTo>
                  <a:pt x="68" y="353"/>
                </a:lnTo>
                <a:lnTo>
                  <a:pt x="67" y="353"/>
                </a:lnTo>
                <a:lnTo>
                  <a:pt x="65" y="356"/>
                </a:lnTo>
                <a:lnTo>
                  <a:pt x="65" y="358"/>
                </a:lnTo>
                <a:close/>
                <a:moveTo>
                  <a:pt x="163" y="254"/>
                </a:moveTo>
                <a:lnTo>
                  <a:pt x="163" y="254"/>
                </a:lnTo>
                <a:lnTo>
                  <a:pt x="166" y="247"/>
                </a:lnTo>
                <a:lnTo>
                  <a:pt x="163" y="249"/>
                </a:lnTo>
                <a:lnTo>
                  <a:pt x="163" y="252"/>
                </a:lnTo>
                <a:lnTo>
                  <a:pt x="163" y="254"/>
                </a:lnTo>
                <a:close/>
                <a:moveTo>
                  <a:pt x="117" y="132"/>
                </a:moveTo>
                <a:lnTo>
                  <a:pt x="117" y="132"/>
                </a:lnTo>
                <a:lnTo>
                  <a:pt x="120" y="127"/>
                </a:lnTo>
                <a:lnTo>
                  <a:pt x="119" y="126"/>
                </a:lnTo>
                <a:lnTo>
                  <a:pt x="117" y="127"/>
                </a:lnTo>
                <a:lnTo>
                  <a:pt x="117" y="129"/>
                </a:lnTo>
                <a:lnTo>
                  <a:pt x="117" y="132"/>
                </a:lnTo>
                <a:close/>
                <a:moveTo>
                  <a:pt x="57" y="9"/>
                </a:moveTo>
                <a:lnTo>
                  <a:pt x="57" y="9"/>
                </a:lnTo>
                <a:lnTo>
                  <a:pt x="52" y="7"/>
                </a:lnTo>
                <a:lnTo>
                  <a:pt x="54" y="9"/>
                </a:lnTo>
                <a:lnTo>
                  <a:pt x="56" y="12"/>
                </a:lnTo>
                <a:lnTo>
                  <a:pt x="57" y="12"/>
                </a:lnTo>
                <a:lnTo>
                  <a:pt x="57" y="11"/>
                </a:lnTo>
                <a:lnTo>
                  <a:pt x="57" y="9"/>
                </a:lnTo>
                <a:close/>
                <a:moveTo>
                  <a:pt x="226" y="194"/>
                </a:moveTo>
                <a:lnTo>
                  <a:pt x="226" y="194"/>
                </a:lnTo>
                <a:lnTo>
                  <a:pt x="228" y="198"/>
                </a:lnTo>
                <a:lnTo>
                  <a:pt x="228" y="195"/>
                </a:lnTo>
                <a:lnTo>
                  <a:pt x="229" y="194"/>
                </a:lnTo>
                <a:lnTo>
                  <a:pt x="229" y="192"/>
                </a:lnTo>
                <a:lnTo>
                  <a:pt x="229" y="190"/>
                </a:lnTo>
                <a:lnTo>
                  <a:pt x="226" y="194"/>
                </a:lnTo>
                <a:close/>
                <a:moveTo>
                  <a:pt x="164" y="386"/>
                </a:moveTo>
                <a:lnTo>
                  <a:pt x="164" y="386"/>
                </a:lnTo>
                <a:lnTo>
                  <a:pt x="164" y="389"/>
                </a:lnTo>
                <a:lnTo>
                  <a:pt x="164" y="391"/>
                </a:lnTo>
                <a:lnTo>
                  <a:pt x="164" y="392"/>
                </a:lnTo>
                <a:lnTo>
                  <a:pt x="168" y="392"/>
                </a:lnTo>
                <a:lnTo>
                  <a:pt x="164" y="386"/>
                </a:lnTo>
                <a:close/>
                <a:moveTo>
                  <a:pt x="191" y="198"/>
                </a:moveTo>
                <a:lnTo>
                  <a:pt x="191" y="198"/>
                </a:lnTo>
                <a:lnTo>
                  <a:pt x="191" y="201"/>
                </a:lnTo>
                <a:lnTo>
                  <a:pt x="194" y="206"/>
                </a:lnTo>
                <a:lnTo>
                  <a:pt x="194" y="208"/>
                </a:lnTo>
                <a:lnTo>
                  <a:pt x="191" y="198"/>
                </a:lnTo>
                <a:close/>
                <a:moveTo>
                  <a:pt x="223" y="252"/>
                </a:moveTo>
                <a:lnTo>
                  <a:pt x="223" y="252"/>
                </a:lnTo>
                <a:lnTo>
                  <a:pt x="223" y="255"/>
                </a:lnTo>
                <a:lnTo>
                  <a:pt x="221" y="257"/>
                </a:lnTo>
                <a:lnTo>
                  <a:pt x="221" y="260"/>
                </a:lnTo>
                <a:lnTo>
                  <a:pt x="224" y="258"/>
                </a:lnTo>
                <a:lnTo>
                  <a:pt x="224" y="252"/>
                </a:lnTo>
                <a:lnTo>
                  <a:pt x="223" y="252"/>
                </a:lnTo>
                <a:close/>
                <a:moveTo>
                  <a:pt x="92" y="42"/>
                </a:moveTo>
                <a:lnTo>
                  <a:pt x="92" y="42"/>
                </a:lnTo>
                <a:lnTo>
                  <a:pt x="93" y="42"/>
                </a:lnTo>
                <a:lnTo>
                  <a:pt x="93" y="39"/>
                </a:lnTo>
                <a:lnTo>
                  <a:pt x="92" y="37"/>
                </a:lnTo>
                <a:lnTo>
                  <a:pt x="90" y="39"/>
                </a:lnTo>
                <a:lnTo>
                  <a:pt x="92" y="42"/>
                </a:lnTo>
                <a:close/>
                <a:moveTo>
                  <a:pt x="172" y="206"/>
                </a:moveTo>
                <a:lnTo>
                  <a:pt x="172" y="206"/>
                </a:lnTo>
                <a:lnTo>
                  <a:pt x="172" y="208"/>
                </a:lnTo>
                <a:lnTo>
                  <a:pt x="172" y="211"/>
                </a:lnTo>
                <a:lnTo>
                  <a:pt x="174" y="212"/>
                </a:lnTo>
                <a:lnTo>
                  <a:pt x="174" y="214"/>
                </a:lnTo>
                <a:lnTo>
                  <a:pt x="175" y="212"/>
                </a:lnTo>
                <a:lnTo>
                  <a:pt x="174" y="206"/>
                </a:lnTo>
                <a:lnTo>
                  <a:pt x="172" y="206"/>
                </a:lnTo>
                <a:close/>
                <a:moveTo>
                  <a:pt x="161" y="156"/>
                </a:moveTo>
                <a:lnTo>
                  <a:pt x="161" y="156"/>
                </a:lnTo>
                <a:lnTo>
                  <a:pt x="163" y="156"/>
                </a:lnTo>
                <a:lnTo>
                  <a:pt x="164" y="154"/>
                </a:lnTo>
                <a:lnTo>
                  <a:pt x="166" y="154"/>
                </a:lnTo>
                <a:lnTo>
                  <a:pt x="164" y="151"/>
                </a:lnTo>
                <a:lnTo>
                  <a:pt x="163" y="153"/>
                </a:lnTo>
                <a:lnTo>
                  <a:pt x="163" y="154"/>
                </a:lnTo>
                <a:lnTo>
                  <a:pt x="161" y="156"/>
                </a:lnTo>
                <a:close/>
                <a:moveTo>
                  <a:pt x="112" y="386"/>
                </a:moveTo>
                <a:lnTo>
                  <a:pt x="112" y="386"/>
                </a:lnTo>
                <a:lnTo>
                  <a:pt x="114" y="386"/>
                </a:lnTo>
                <a:lnTo>
                  <a:pt x="116" y="384"/>
                </a:lnTo>
                <a:lnTo>
                  <a:pt x="117" y="383"/>
                </a:lnTo>
                <a:lnTo>
                  <a:pt x="116" y="383"/>
                </a:lnTo>
                <a:lnTo>
                  <a:pt x="112" y="384"/>
                </a:lnTo>
                <a:lnTo>
                  <a:pt x="111" y="384"/>
                </a:lnTo>
                <a:lnTo>
                  <a:pt x="112" y="386"/>
                </a:lnTo>
                <a:close/>
                <a:moveTo>
                  <a:pt x="29" y="377"/>
                </a:moveTo>
                <a:lnTo>
                  <a:pt x="29" y="377"/>
                </a:lnTo>
                <a:lnTo>
                  <a:pt x="32" y="380"/>
                </a:lnTo>
                <a:lnTo>
                  <a:pt x="32" y="377"/>
                </a:lnTo>
                <a:lnTo>
                  <a:pt x="30" y="375"/>
                </a:lnTo>
                <a:lnTo>
                  <a:pt x="29" y="377"/>
                </a:lnTo>
                <a:close/>
                <a:moveTo>
                  <a:pt x="105" y="66"/>
                </a:moveTo>
                <a:lnTo>
                  <a:pt x="105" y="66"/>
                </a:lnTo>
                <a:lnTo>
                  <a:pt x="101" y="67"/>
                </a:lnTo>
                <a:lnTo>
                  <a:pt x="105" y="74"/>
                </a:lnTo>
                <a:lnTo>
                  <a:pt x="105" y="66"/>
                </a:lnTo>
                <a:close/>
                <a:moveTo>
                  <a:pt x="111" y="66"/>
                </a:moveTo>
                <a:lnTo>
                  <a:pt x="111" y="66"/>
                </a:lnTo>
                <a:lnTo>
                  <a:pt x="111" y="69"/>
                </a:lnTo>
                <a:lnTo>
                  <a:pt x="111" y="72"/>
                </a:lnTo>
                <a:lnTo>
                  <a:pt x="112" y="72"/>
                </a:lnTo>
                <a:lnTo>
                  <a:pt x="111" y="66"/>
                </a:lnTo>
                <a:close/>
                <a:moveTo>
                  <a:pt x="82" y="367"/>
                </a:moveTo>
                <a:lnTo>
                  <a:pt x="82" y="367"/>
                </a:lnTo>
                <a:lnTo>
                  <a:pt x="84" y="365"/>
                </a:lnTo>
                <a:lnTo>
                  <a:pt x="86" y="364"/>
                </a:lnTo>
                <a:lnTo>
                  <a:pt x="86" y="361"/>
                </a:lnTo>
                <a:lnTo>
                  <a:pt x="82" y="362"/>
                </a:lnTo>
                <a:lnTo>
                  <a:pt x="82" y="364"/>
                </a:lnTo>
                <a:lnTo>
                  <a:pt x="82" y="367"/>
                </a:lnTo>
                <a:close/>
                <a:moveTo>
                  <a:pt x="21" y="365"/>
                </a:moveTo>
                <a:lnTo>
                  <a:pt x="21" y="365"/>
                </a:lnTo>
                <a:lnTo>
                  <a:pt x="24" y="370"/>
                </a:lnTo>
                <a:lnTo>
                  <a:pt x="26" y="369"/>
                </a:lnTo>
                <a:lnTo>
                  <a:pt x="24" y="369"/>
                </a:lnTo>
                <a:lnTo>
                  <a:pt x="22" y="367"/>
                </a:lnTo>
                <a:lnTo>
                  <a:pt x="22" y="364"/>
                </a:lnTo>
                <a:lnTo>
                  <a:pt x="21" y="365"/>
                </a:lnTo>
                <a:close/>
                <a:moveTo>
                  <a:pt x="204" y="220"/>
                </a:moveTo>
                <a:lnTo>
                  <a:pt x="204" y="220"/>
                </a:lnTo>
                <a:lnTo>
                  <a:pt x="201" y="217"/>
                </a:lnTo>
                <a:lnTo>
                  <a:pt x="199" y="217"/>
                </a:lnTo>
                <a:lnTo>
                  <a:pt x="199" y="219"/>
                </a:lnTo>
                <a:lnTo>
                  <a:pt x="202" y="220"/>
                </a:lnTo>
                <a:lnTo>
                  <a:pt x="204" y="220"/>
                </a:lnTo>
                <a:close/>
                <a:moveTo>
                  <a:pt x="101" y="96"/>
                </a:moveTo>
                <a:lnTo>
                  <a:pt x="101" y="96"/>
                </a:lnTo>
                <a:lnTo>
                  <a:pt x="103" y="94"/>
                </a:lnTo>
                <a:lnTo>
                  <a:pt x="103" y="91"/>
                </a:lnTo>
                <a:lnTo>
                  <a:pt x="101" y="93"/>
                </a:lnTo>
                <a:lnTo>
                  <a:pt x="101" y="96"/>
                </a:lnTo>
                <a:close/>
                <a:moveTo>
                  <a:pt x="169" y="260"/>
                </a:moveTo>
                <a:lnTo>
                  <a:pt x="169" y="260"/>
                </a:lnTo>
                <a:lnTo>
                  <a:pt x="171" y="260"/>
                </a:lnTo>
                <a:lnTo>
                  <a:pt x="174" y="257"/>
                </a:lnTo>
                <a:lnTo>
                  <a:pt x="175" y="255"/>
                </a:lnTo>
                <a:lnTo>
                  <a:pt x="174" y="254"/>
                </a:lnTo>
                <a:lnTo>
                  <a:pt x="174" y="255"/>
                </a:lnTo>
                <a:lnTo>
                  <a:pt x="172" y="257"/>
                </a:lnTo>
                <a:lnTo>
                  <a:pt x="171" y="257"/>
                </a:lnTo>
                <a:lnTo>
                  <a:pt x="169" y="260"/>
                </a:lnTo>
                <a:close/>
                <a:moveTo>
                  <a:pt x="119" y="159"/>
                </a:moveTo>
                <a:lnTo>
                  <a:pt x="119" y="159"/>
                </a:lnTo>
                <a:lnTo>
                  <a:pt x="117" y="160"/>
                </a:lnTo>
                <a:lnTo>
                  <a:pt x="116" y="162"/>
                </a:lnTo>
                <a:lnTo>
                  <a:pt x="116" y="164"/>
                </a:lnTo>
                <a:lnTo>
                  <a:pt x="117" y="164"/>
                </a:lnTo>
                <a:lnTo>
                  <a:pt x="119" y="164"/>
                </a:lnTo>
                <a:lnTo>
                  <a:pt x="119" y="159"/>
                </a:lnTo>
                <a:close/>
                <a:moveTo>
                  <a:pt x="223" y="307"/>
                </a:moveTo>
                <a:lnTo>
                  <a:pt x="223" y="307"/>
                </a:lnTo>
                <a:lnTo>
                  <a:pt x="226" y="301"/>
                </a:lnTo>
                <a:lnTo>
                  <a:pt x="223" y="301"/>
                </a:lnTo>
                <a:lnTo>
                  <a:pt x="223" y="302"/>
                </a:lnTo>
                <a:lnTo>
                  <a:pt x="223" y="306"/>
                </a:lnTo>
                <a:lnTo>
                  <a:pt x="223" y="307"/>
                </a:lnTo>
                <a:close/>
                <a:moveTo>
                  <a:pt x="111" y="162"/>
                </a:moveTo>
                <a:lnTo>
                  <a:pt x="111" y="162"/>
                </a:lnTo>
                <a:lnTo>
                  <a:pt x="108" y="164"/>
                </a:lnTo>
                <a:lnTo>
                  <a:pt x="108" y="165"/>
                </a:lnTo>
                <a:lnTo>
                  <a:pt x="106" y="165"/>
                </a:lnTo>
                <a:lnTo>
                  <a:pt x="111" y="165"/>
                </a:lnTo>
                <a:lnTo>
                  <a:pt x="111" y="164"/>
                </a:lnTo>
                <a:lnTo>
                  <a:pt x="111" y="162"/>
                </a:lnTo>
                <a:close/>
                <a:moveTo>
                  <a:pt x="171" y="395"/>
                </a:moveTo>
                <a:lnTo>
                  <a:pt x="171" y="395"/>
                </a:lnTo>
                <a:lnTo>
                  <a:pt x="172" y="397"/>
                </a:lnTo>
                <a:lnTo>
                  <a:pt x="174" y="399"/>
                </a:lnTo>
                <a:lnTo>
                  <a:pt x="174" y="394"/>
                </a:lnTo>
                <a:lnTo>
                  <a:pt x="171" y="395"/>
                </a:lnTo>
                <a:close/>
                <a:moveTo>
                  <a:pt x="224" y="299"/>
                </a:moveTo>
                <a:lnTo>
                  <a:pt x="224" y="299"/>
                </a:lnTo>
                <a:lnTo>
                  <a:pt x="228" y="299"/>
                </a:lnTo>
                <a:lnTo>
                  <a:pt x="228" y="298"/>
                </a:lnTo>
                <a:lnTo>
                  <a:pt x="229" y="296"/>
                </a:lnTo>
                <a:lnTo>
                  <a:pt x="224" y="299"/>
                </a:lnTo>
                <a:close/>
                <a:moveTo>
                  <a:pt x="204" y="189"/>
                </a:moveTo>
                <a:lnTo>
                  <a:pt x="204" y="189"/>
                </a:lnTo>
                <a:lnTo>
                  <a:pt x="207" y="187"/>
                </a:lnTo>
                <a:lnTo>
                  <a:pt x="205" y="184"/>
                </a:lnTo>
                <a:lnTo>
                  <a:pt x="204" y="186"/>
                </a:lnTo>
                <a:lnTo>
                  <a:pt x="204" y="189"/>
                </a:lnTo>
                <a:close/>
                <a:moveTo>
                  <a:pt x="41" y="293"/>
                </a:moveTo>
                <a:lnTo>
                  <a:pt x="41" y="293"/>
                </a:lnTo>
                <a:lnTo>
                  <a:pt x="43" y="287"/>
                </a:lnTo>
                <a:lnTo>
                  <a:pt x="40" y="287"/>
                </a:lnTo>
                <a:lnTo>
                  <a:pt x="41" y="293"/>
                </a:lnTo>
                <a:close/>
                <a:moveTo>
                  <a:pt x="177" y="170"/>
                </a:moveTo>
                <a:lnTo>
                  <a:pt x="177" y="170"/>
                </a:lnTo>
                <a:lnTo>
                  <a:pt x="183" y="170"/>
                </a:lnTo>
                <a:lnTo>
                  <a:pt x="182" y="164"/>
                </a:lnTo>
                <a:lnTo>
                  <a:pt x="182" y="165"/>
                </a:lnTo>
                <a:lnTo>
                  <a:pt x="182" y="167"/>
                </a:lnTo>
                <a:lnTo>
                  <a:pt x="180" y="168"/>
                </a:lnTo>
                <a:lnTo>
                  <a:pt x="179" y="168"/>
                </a:lnTo>
                <a:lnTo>
                  <a:pt x="177" y="170"/>
                </a:lnTo>
                <a:close/>
                <a:moveTo>
                  <a:pt x="182" y="244"/>
                </a:moveTo>
                <a:lnTo>
                  <a:pt x="182" y="244"/>
                </a:lnTo>
                <a:lnTo>
                  <a:pt x="180" y="244"/>
                </a:lnTo>
                <a:lnTo>
                  <a:pt x="180" y="249"/>
                </a:lnTo>
                <a:lnTo>
                  <a:pt x="182" y="249"/>
                </a:lnTo>
                <a:lnTo>
                  <a:pt x="182" y="244"/>
                </a:lnTo>
                <a:close/>
                <a:moveTo>
                  <a:pt x="212" y="200"/>
                </a:moveTo>
                <a:lnTo>
                  <a:pt x="212" y="200"/>
                </a:lnTo>
                <a:lnTo>
                  <a:pt x="210" y="200"/>
                </a:lnTo>
                <a:lnTo>
                  <a:pt x="207" y="203"/>
                </a:lnTo>
                <a:lnTo>
                  <a:pt x="209" y="203"/>
                </a:lnTo>
                <a:lnTo>
                  <a:pt x="212" y="201"/>
                </a:lnTo>
                <a:lnTo>
                  <a:pt x="212" y="200"/>
                </a:lnTo>
                <a:close/>
                <a:moveTo>
                  <a:pt x="158" y="116"/>
                </a:moveTo>
                <a:lnTo>
                  <a:pt x="158" y="116"/>
                </a:lnTo>
                <a:lnTo>
                  <a:pt x="155" y="118"/>
                </a:lnTo>
                <a:lnTo>
                  <a:pt x="157" y="119"/>
                </a:lnTo>
                <a:lnTo>
                  <a:pt x="158" y="119"/>
                </a:lnTo>
                <a:lnTo>
                  <a:pt x="160" y="118"/>
                </a:lnTo>
                <a:lnTo>
                  <a:pt x="158" y="116"/>
                </a:lnTo>
                <a:close/>
                <a:moveTo>
                  <a:pt x="62" y="274"/>
                </a:moveTo>
                <a:lnTo>
                  <a:pt x="62" y="274"/>
                </a:lnTo>
                <a:lnTo>
                  <a:pt x="62" y="272"/>
                </a:lnTo>
                <a:lnTo>
                  <a:pt x="60" y="272"/>
                </a:lnTo>
                <a:lnTo>
                  <a:pt x="59" y="272"/>
                </a:lnTo>
                <a:lnTo>
                  <a:pt x="57" y="272"/>
                </a:lnTo>
                <a:lnTo>
                  <a:pt x="54" y="272"/>
                </a:lnTo>
                <a:lnTo>
                  <a:pt x="54" y="274"/>
                </a:lnTo>
                <a:lnTo>
                  <a:pt x="62" y="274"/>
                </a:lnTo>
                <a:close/>
                <a:moveTo>
                  <a:pt x="49" y="301"/>
                </a:moveTo>
                <a:lnTo>
                  <a:pt x="49" y="301"/>
                </a:lnTo>
                <a:lnTo>
                  <a:pt x="49" y="307"/>
                </a:lnTo>
                <a:lnTo>
                  <a:pt x="49" y="309"/>
                </a:lnTo>
                <a:lnTo>
                  <a:pt x="49" y="310"/>
                </a:lnTo>
                <a:lnTo>
                  <a:pt x="51" y="313"/>
                </a:lnTo>
                <a:lnTo>
                  <a:pt x="49" y="301"/>
                </a:lnTo>
                <a:close/>
                <a:moveTo>
                  <a:pt x="179" y="372"/>
                </a:moveTo>
                <a:lnTo>
                  <a:pt x="179" y="372"/>
                </a:lnTo>
                <a:lnTo>
                  <a:pt x="180" y="370"/>
                </a:lnTo>
                <a:lnTo>
                  <a:pt x="180" y="369"/>
                </a:lnTo>
                <a:lnTo>
                  <a:pt x="179" y="369"/>
                </a:lnTo>
                <a:lnTo>
                  <a:pt x="179" y="367"/>
                </a:lnTo>
                <a:lnTo>
                  <a:pt x="177" y="365"/>
                </a:lnTo>
                <a:lnTo>
                  <a:pt x="179" y="372"/>
                </a:lnTo>
                <a:close/>
                <a:moveTo>
                  <a:pt x="41" y="296"/>
                </a:moveTo>
                <a:lnTo>
                  <a:pt x="41" y="296"/>
                </a:lnTo>
                <a:lnTo>
                  <a:pt x="41" y="304"/>
                </a:lnTo>
                <a:lnTo>
                  <a:pt x="43" y="304"/>
                </a:lnTo>
                <a:lnTo>
                  <a:pt x="43" y="301"/>
                </a:lnTo>
                <a:lnTo>
                  <a:pt x="43" y="299"/>
                </a:lnTo>
                <a:lnTo>
                  <a:pt x="43" y="296"/>
                </a:lnTo>
                <a:lnTo>
                  <a:pt x="41" y="296"/>
                </a:lnTo>
                <a:close/>
                <a:moveTo>
                  <a:pt x="93" y="392"/>
                </a:moveTo>
                <a:lnTo>
                  <a:pt x="93" y="392"/>
                </a:lnTo>
                <a:lnTo>
                  <a:pt x="90" y="391"/>
                </a:lnTo>
                <a:lnTo>
                  <a:pt x="90" y="389"/>
                </a:lnTo>
                <a:lnTo>
                  <a:pt x="90" y="394"/>
                </a:lnTo>
                <a:lnTo>
                  <a:pt x="93" y="392"/>
                </a:lnTo>
                <a:close/>
                <a:moveTo>
                  <a:pt x="199" y="205"/>
                </a:moveTo>
                <a:lnTo>
                  <a:pt x="199" y="205"/>
                </a:lnTo>
                <a:lnTo>
                  <a:pt x="198" y="208"/>
                </a:lnTo>
                <a:lnTo>
                  <a:pt x="198" y="211"/>
                </a:lnTo>
                <a:lnTo>
                  <a:pt x="201" y="208"/>
                </a:lnTo>
                <a:lnTo>
                  <a:pt x="199" y="205"/>
                </a:lnTo>
                <a:close/>
                <a:moveTo>
                  <a:pt x="163" y="78"/>
                </a:moveTo>
                <a:lnTo>
                  <a:pt x="163" y="78"/>
                </a:lnTo>
                <a:lnTo>
                  <a:pt x="163" y="80"/>
                </a:lnTo>
                <a:lnTo>
                  <a:pt x="171" y="86"/>
                </a:lnTo>
                <a:lnTo>
                  <a:pt x="171" y="88"/>
                </a:lnTo>
                <a:lnTo>
                  <a:pt x="172" y="88"/>
                </a:lnTo>
                <a:lnTo>
                  <a:pt x="168" y="83"/>
                </a:lnTo>
                <a:lnTo>
                  <a:pt x="163" y="78"/>
                </a:lnTo>
                <a:close/>
                <a:moveTo>
                  <a:pt x="70" y="370"/>
                </a:moveTo>
                <a:lnTo>
                  <a:pt x="70" y="370"/>
                </a:lnTo>
                <a:lnTo>
                  <a:pt x="68" y="373"/>
                </a:lnTo>
                <a:lnTo>
                  <a:pt x="71" y="377"/>
                </a:lnTo>
                <a:lnTo>
                  <a:pt x="71" y="375"/>
                </a:lnTo>
                <a:lnTo>
                  <a:pt x="71" y="373"/>
                </a:lnTo>
                <a:lnTo>
                  <a:pt x="70" y="370"/>
                </a:lnTo>
                <a:close/>
                <a:moveTo>
                  <a:pt x="63" y="258"/>
                </a:moveTo>
                <a:lnTo>
                  <a:pt x="63" y="258"/>
                </a:lnTo>
                <a:lnTo>
                  <a:pt x="62" y="258"/>
                </a:lnTo>
                <a:lnTo>
                  <a:pt x="60" y="257"/>
                </a:lnTo>
                <a:lnTo>
                  <a:pt x="60" y="261"/>
                </a:lnTo>
                <a:lnTo>
                  <a:pt x="63" y="261"/>
                </a:lnTo>
                <a:lnTo>
                  <a:pt x="65" y="260"/>
                </a:lnTo>
                <a:lnTo>
                  <a:pt x="63" y="258"/>
                </a:lnTo>
                <a:close/>
                <a:moveTo>
                  <a:pt x="112" y="75"/>
                </a:moveTo>
                <a:lnTo>
                  <a:pt x="112" y="75"/>
                </a:lnTo>
                <a:lnTo>
                  <a:pt x="112" y="82"/>
                </a:lnTo>
                <a:lnTo>
                  <a:pt x="114" y="80"/>
                </a:lnTo>
                <a:lnTo>
                  <a:pt x="114" y="77"/>
                </a:lnTo>
                <a:lnTo>
                  <a:pt x="114" y="75"/>
                </a:lnTo>
                <a:lnTo>
                  <a:pt x="112" y="75"/>
                </a:lnTo>
                <a:close/>
                <a:moveTo>
                  <a:pt x="146" y="99"/>
                </a:moveTo>
                <a:lnTo>
                  <a:pt x="146" y="99"/>
                </a:lnTo>
                <a:lnTo>
                  <a:pt x="141" y="100"/>
                </a:lnTo>
                <a:lnTo>
                  <a:pt x="142" y="102"/>
                </a:lnTo>
                <a:lnTo>
                  <a:pt x="146" y="100"/>
                </a:lnTo>
                <a:lnTo>
                  <a:pt x="146" y="99"/>
                </a:lnTo>
                <a:close/>
                <a:moveTo>
                  <a:pt x="210" y="160"/>
                </a:moveTo>
                <a:lnTo>
                  <a:pt x="210" y="160"/>
                </a:lnTo>
                <a:lnTo>
                  <a:pt x="207" y="156"/>
                </a:lnTo>
                <a:lnTo>
                  <a:pt x="209" y="162"/>
                </a:lnTo>
                <a:lnTo>
                  <a:pt x="210" y="160"/>
                </a:lnTo>
                <a:close/>
                <a:moveTo>
                  <a:pt x="234" y="265"/>
                </a:moveTo>
                <a:lnTo>
                  <a:pt x="234" y="265"/>
                </a:lnTo>
                <a:lnTo>
                  <a:pt x="239" y="263"/>
                </a:lnTo>
                <a:lnTo>
                  <a:pt x="239" y="261"/>
                </a:lnTo>
                <a:lnTo>
                  <a:pt x="234" y="263"/>
                </a:lnTo>
                <a:lnTo>
                  <a:pt x="234" y="265"/>
                </a:lnTo>
                <a:close/>
                <a:moveTo>
                  <a:pt x="21" y="331"/>
                </a:moveTo>
                <a:lnTo>
                  <a:pt x="21" y="331"/>
                </a:lnTo>
                <a:lnTo>
                  <a:pt x="22" y="329"/>
                </a:lnTo>
                <a:lnTo>
                  <a:pt x="22" y="324"/>
                </a:lnTo>
                <a:lnTo>
                  <a:pt x="21" y="326"/>
                </a:lnTo>
                <a:lnTo>
                  <a:pt x="21" y="331"/>
                </a:lnTo>
                <a:close/>
                <a:moveTo>
                  <a:pt x="90" y="83"/>
                </a:moveTo>
                <a:lnTo>
                  <a:pt x="90" y="83"/>
                </a:lnTo>
                <a:lnTo>
                  <a:pt x="92" y="82"/>
                </a:lnTo>
                <a:lnTo>
                  <a:pt x="92" y="80"/>
                </a:lnTo>
                <a:lnTo>
                  <a:pt x="92" y="75"/>
                </a:lnTo>
                <a:lnTo>
                  <a:pt x="90" y="75"/>
                </a:lnTo>
                <a:lnTo>
                  <a:pt x="90" y="83"/>
                </a:lnTo>
                <a:close/>
                <a:moveTo>
                  <a:pt x="78" y="386"/>
                </a:moveTo>
                <a:lnTo>
                  <a:pt x="78" y="386"/>
                </a:lnTo>
                <a:lnTo>
                  <a:pt x="75" y="391"/>
                </a:lnTo>
                <a:lnTo>
                  <a:pt x="76" y="392"/>
                </a:lnTo>
                <a:lnTo>
                  <a:pt x="78" y="389"/>
                </a:lnTo>
                <a:lnTo>
                  <a:pt x="78" y="386"/>
                </a:lnTo>
                <a:close/>
                <a:moveTo>
                  <a:pt x="81" y="340"/>
                </a:moveTo>
                <a:lnTo>
                  <a:pt x="81" y="340"/>
                </a:lnTo>
                <a:lnTo>
                  <a:pt x="76" y="340"/>
                </a:lnTo>
                <a:lnTo>
                  <a:pt x="75" y="342"/>
                </a:lnTo>
                <a:lnTo>
                  <a:pt x="73" y="343"/>
                </a:lnTo>
                <a:lnTo>
                  <a:pt x="81" y="342"/>
                </a:lnTo>
                <a:lnTo>
                  <a:pt x="81" y="340"/>
                </a:lnTo>
                <a:close/>
                <a:moveTo>
                  <a:pt x="231" y="274"/>
                </a:moveTo>
                <a:lnTo>
                  <a:pt x="231" y="274"/>
                </a:lnTo>
                <a:lnTo>
                  <a:pt x="231" y="277"/>
                </a:lnTo>
                <a:lnTo>
                  <a:pt x="232" y="277"/>
                </a:lnTo>
                <a:lnTo>
                  <a:pt x="234" y="271"/>
                </a:lnTo>
                <a:lnTo>
                  <a:pt x="232" y="272"/>
                </a:lnTo>
                <a:lnTo>
                  <a:pt x="231" y="274"/>
                </a:lnTo>
                <a:close/>
                <a:moveTo>
                  <a:pt x="37" y="255"/>
                </a:moveTo>
                <a:lnTo>
                  <a:pt x="37" y="255"/>
                </a:lnTo>
                <a:lnTo>
                  <a:pt x="38" y="258"/>
                </a:lnTo>
                <a:lnTo>
                  <a:pt x="41" y="254"/>
                </a:lnTo>
                <a:lnTo>
                  <a:pt x="38" y="255"/>
                </a:lnTo>
                <a:lnTo>
                  <a:pt x="37" y="254"/>
                </a:lnTo>
                <a:lnTo>
                  <a:pt x="37" y="255"/>
                </a:lnTo>
                <a:close/>
                <a:moveTo>
                  <a:pt x="187" y="156"/>
                </a:moveTo>
                <a:lnTo>
                  <a:pt x="187" y="156"/>
                </a:lnTo>
                <a:lnTo>
                  <a:pt x="183" y="160"/>
                </a:lnTo>
                <a:lnTo>
                  <a:pt x="185" y="162"/>
                </a:lnTo>
                <a:lnTo>
                  <a:pt x="185" y="160"/>
                </a:lnTo>
                <a:lnTo>
                  <a:pt x="187" y="156"/>
                </a:lnTo>
                <a:close/>
                <a:moveTo>
                  <a:pt x="172" y="154"/>
                </a:moveTo>
                <a:lnTo>
                  <a:pt x="172" y="154"/>
                </a:lnTo>
                <a:lnTo>
                  <a:pt x="169" y="157"/>
                </a:lnTo>
                <a:lnTo>
                  <a:pt x="169" y="160"/>
                </a:lnTo>
                <a:lnTo>
                  <a:pt x="171" y="157"/>
                </a:lnTo>
                <a:lnTo>
                  <a:pt x="172" y="154"/>
                </a:lnTo>
                <a:close/>
                <a:moveTo>
                  <a:pt x="155" y="380"/>
                </a:moveTo>
                <a:lnTo>
                  <a:pt x="155" y="380"/>
                </a:lnTo>
                <a:lnTo>
                  <a:pt x="144" y="381"/>
                </a:lnTo>
                <a:lnTo>
                  <a:pt x="146" y="381"/>
                </a:lnTo>
                <a:lnTo>
                  <a:pt x="150" y="381"/>
                </a:lnTo>
                <a:lnTo>
                  <a:pt x="155" y="380"/>
                </a:lnTo>
                <a:close/>
                <a:moveTo>
                  <a:pt x="163" y="241"/>
                </a:moveTo>
                <a:lnTo>
                  <a:pt x="163" y="241"/>
                </a:lnTo>
                <a:lnTo>
                  <a:pt x="164" y="238"/>
                </a:lnTo>
                <a:lnTo>
                  <a:pt x="164" y="235"/>
                </a:lnTo>
                <a:lnTo>
                  <a:pt x="163" y="236"/>
                </a:lnTo>
                <a:lnTo>
                  <a:pt x="163" y="241"/>
                </a:lnTo>
                <a:close/>
                <a:moveTo>
                  <a:pt x="18" y="365"/>
                </a:moveTo>
                <a:lnTo>
                  <a:pt x="18" y="365"/>
                </a:lnTo>
                <a:lnTo>
                  <a:pt x="16" y="362"/>
                </a:lnTo>
                <a:lnTo>
                  <a:pt x="13" y="361"/>
                </a:lnTo>
                <a:lnTo>
                  <a:pt x="16" y="365"/>
                </a:lnTo>
                <a:lnTo>
                  <a:pt x="18" y="365"/>
                </a:lnTo>
                <a:close/>
                <a:moveTo>
                  <a:pt x="106" y="108"/>
                </a:moveTo>
                <a:lnTo>
                  <a:pt x="106" y="108"/>
                </a:lnTo>
                <a:lnTo>
                  <a:pt x="105" y="104"/>
                </a:lnTo>
                <a:lnTo>
                  <a:pt x="103" y="108"/>
                </a:lnTo>
                <a:lnTo>
                  <a:pt x="106" y="108"/>
                </a:lnTo>
                <a:close/>
                <a:moveTo>
                  <a:pt x="199" y="222"/>
                </a:moveTo>
                <a:lnTo>
                  <a:pt x="199" y="222"/>
                </a:lnTo>
                <a:lnTo>
                  <a:pt x="196" y="219"/>
                </a:lnTo>
                <a:lnTo>
                  <a:pt x="194" y="220"/>
                </a:lnTo>
                <a:lnTo>
                  <a:pt x="196" y="222"/>
                </a:lnTo>
                <a:lnTo>
                  <a:pt x="199" y="222"/>
                </a:lnTo>
                <a:close/>
                <a:moveTo>
                  <a:pt x="204" y="378"/>
                </a:moveTo>
                <a:lnTo>
                  <a:pt x="204" y="378"/>
                </a:lnTo>
                <a:lnTo>
                  <a:pt x="204" y="377"/>
                </a:lnTo>
                <a:lnTo>
                  <a:pt x="204" y="372"/>
                </a:lnTo>
                <a:lnTo>
                  <a:pt x="202" y="375"/>
                </a:lnTo>
                <a:lnTo>
                  <a:pt x="204" y="378"/>
                </a:lnTo>
                <a:close/>
                <a:moveTo>
                  <a:pt x="179" y="175"/>
                </a:moveTo>
                <a:lnTo>
                  <a:pt x="179" y="175"/>
                </a:lnTo>
                <a:lnTo>
                  <a:pt x="180" y="179"/>
                </a:lnTo>
                <a:lnTo>
                  <a:pt x="182" y="175"/>
                </a:lnTo>
                <a:lnTo>
                  <a:pt x="179" y="175"/>
                </a:lnTo>
                <a:close/>
                <a:moveTo>
                  <a:pt x="63" y="389"/>
                </a:moveTo>
                <a:lnTo>
                  <a:pt x="63" y="389"/>
                </a:lnTo>
                <a:lnTo>
                  <a:pt x="60" y="389"/>
                </a:lnTo>
                <a:lnTo>
                  <a:pt x="60" y="391"/>
                </a:lnTo>
                <a:lnTo>
                  <a:pt x="60" y="392"/>
                </a:lnTo>
                <a:lnTo>
                  <a:pt x="62" y="394"/>
                </a:lnTo>
                <a:lnTo>
                  <a:pt x="63" y="389"/>
                </a:lnTo>
                <a:close/>
                <a:moveTo>
                  <a:pt x="101" y="127"/>
                </a:moveTo>
                <a:lnTo>
                  <a:pt x="101" y="127"/>
                </a:lnTo>
                <a:lnTo>
                  <a:pt x="103" y="123"/>
                </a:lnTo>
                <a:lnTo>
                  <a:pt x="98" y="124"/>
                </a:lnTo>
                <a:lnTo>
                  <a:pt x="101" y="127"/>
                </a:lnTo>
                <a:close/>
                <a:moveTo>
                  <a:pt x="215" y="208"/>
                </a:moveTo>
                <a:lnTo>
                  <a:pt x="215" y="208"/>
                </a:lnTo>
                <a:lnTo>
                  <a:pt x="217" y="203"/>
                </a:lnTo>
                <a:lnTo>
                  <a:pt x="217" y="201"/>
                </a:lnTo>
                <a:lnTo>
                  <a:pt x="215" y="203"/>
                </a:lnTo>
                <a:lnTo>
                  <a:pt x="215" y="208"/>
                </a:lnTo>
                <a:close/>
                <a:moveTo>
                  <a:pt x="191" y="173"/>
                </a:moveTo>
                <a:lnTo>
                  <a:pt x="191" y="173"/>
                </a:lnTo>
                <a:lnTo>
                  <a:pt x="191" y="175"/>
                </a:lnTo>
                <a:lnTo>
                  <a:pt x="193" y="179"/>
                </a:lnTo>
                <a:lnTo>
                  <a:pt x="193" y="178"/>
                </a:lnTo>
                <a:lnTo>
                  <a:pt x="191" y="173"/>
                </a:lnTo>
                <a:close/>
                <a:moveTo>
                  <a:pt x="209" y="175"/>
                </a:moveTo>
                <a:lnTo>
                  <a:pt x="209" y="175"/>
                </a:lnTo>
                <a:lnTo>
                  <a:pt x="207" y="170"/>
                </a:lnTo>
                <a:lnTo>
                  <a:pt x="205" y="171"/>
                </a:lnTo>
                <a:lnTo>
                  <a:pt x="207" y="176"/>
                </a:lnTo>
                <a:lnTo>
                  <a:pt x="209" y="175"/>
                </a:lnTo>
                <a:close/>
                <a:moveTo>
                  <a:pt x="68" y="224"/>
                </a:moveTo>
                <a:lnTo>
                  <a:pt x="68" y="224"/>
                </a:lnTo>
                <a:lnTo>
                  <a:pt x="71" y="227"/>
                </a:lnTo>
                <a:lnTo>
                  <a:pt x="71" y="224"/>
                </a:lnTo>
                <a:lnTo>
                  <a:pt x="71" y="222"/>
                </a:lnTo>
                <a:lnTo>
                  <a:pt x="68" y="224"/>
                </a:lnTo>
                <a:close/>
                <a:moveTo>
                  <a:pt x="76" y="239"/>
                </a:moveTo>
                <a:lnTo>
                  <a:pt x="76" y="239"/>
                </a:lnTo>
                <a:lnTo>
                  <a:pt x="75" y="242"/>
                </a:lnTo>
                <a:lnTo>
                  <a:pt x="73" y="247"/>
                </a:lnTo>
                <a:lnTo>
                  <a:pt x="75" y="246"/>
                </a:lnTo>
                <a:lnTo>
                  <a:pt x="76" y="242"/>
                </a:lnTo>
                <a:lnTo>
                  <a:pt x="76" y="239"/>
                </a:lnTo>
                <a:close/>
                <a:moveTo>
                  <a:pt x="223" y="285"/>
                </a:moveTo>
                <a:lnTo>
                  <a:pt x="223" y="285"/>
                </a:lnTo>
                <a:lnTo>
                  <a:pt x="224" y="279"/>
                </a:lnTo>
                <a:lnTo>
                  <a:pt x="223" y="279"/>
                </a:lnTo>
                <a:lnTo>
                  <a:pt x="221" y="280"/>
                </a:lnTo>
                <a:lnTo>
                  <a:pt x="223" y="285"/>
                </a:lnTo>
                <a:close/>
                <a:moveTo>
                  <a:pt x="138" y="93"/>
                </a:moveTo>
                <a:lnTo>
                  <a:pt x="138" y="93"/>
                </a:lnTo>
                <a:lnTo>
                  <a:pt x="142" y="89"/>
                </a:lnTo>
                <a:lnTo>
                  <a:pt x="136" y="91"/>
                </a:lnTo>
                <a:lnTo>
                  <a:pt x="138" y="93"/>
                </a:lnTo>
                <a:close/>
                <a:moveTo>
                  <a:pt x="207" y="142"/>
                </a:moveTo>
                <a:lnTo>
                  <a:pt x="207" y="142"/>
                </a:lnTo>
                <a:lnTo>
                  <a:pt x="204" y="135"/>
                </a:lnTo>
                <a:lnTo>
                  <a:pt x="202" y="137"/>
                </a:lnTo>
                <a:lnTo>
                  <a:pt x="207" y="142"/>
                </a:lnTo>
                <a:close/>
                <a:moveTo>
                  <a:pt x="179" y="201"/>
                </a:moveTo>
                <a:lnTo>
                  <a:pt x="179" y="201"/>
                </a:lnTo>
                <a:lnTo>
                  <a:pt x="180" y="198"/>
                </a:lnTo>
                <a:lnTo>
                  <a:pt x="179" y="195"/>
                </a:lnTo>
                <a:lnTo>
                  <a:pt x="177" y="198"/>
                </a:lnTo>
                <a:lnTo>
                  <a:pt x="177" y="200"/>
                </a:lnTo>
                <a:lnTo>
                  <a:pt x="179" y="201"/>
                </a:lnTo>
                <a:close/>
                <a:moveTo>
                  <a:pt x="49" y="272"/>
                </a:moveTo>
                <a:lnTo>
                  <a:pt x="49" y="272"/>
                </a:lnTo>
                <a:lnTo>
                  <a:pt x="46" y="272"/>
                </a:lnTo>
                <a:lnTo>
                  <a:pt x="45" y="276"/>
                </a:lnTo>
                <a:lnTo>
                  <a:pt x="48" y="274"/>
                </a:lnTo>
                <a:lnTo>
                  <a:pt x="49" y="272"/>
                </a:lnTo>
                <a:close/>
                <a:moveTo>
                  <a:pt x="68" y="231"/>
                </a:moveTo>
                <a:lnTo>
                  <a:pt x="68" y="231"/>
                </a:lnTo>
                <a:lnTo>
                  <a:pt x="70" y="228"/>
                </a:lnTo>
                <a:lnTo>
                  <a:pt x="68" y="227"/>
                </a:lnTo>
                <a:lnTo>
                  <a:pt x="67" y="228"/>
                </a:lnTo>
                <a:lnTo>
                  <a:pt x="68" y="231"/>
                </a:lnTo>
                <a:close/>
                <a:moveTo>
                  <a:pt x="54" y="372"/>
                </a:moveTo>
                <a:lnTo>
                  <a:pt x="54" y="372"/>
                </a:lnTo>
                <a:lnTo>
                  <a:pt x="51" y="367"/>
                </a:lnTo>
                <a:lnTo>
                  <a:pt x="49" y="369"/>
                </a:lnTo>
                <a:lnTo>
                  <a:pt x="52" y="373"/>
                </a:lnTo>
                <a:lnTo>
                  <a:pt x="54" y="372"/>
                </a:lnTo>
                <a:close/>
                <a:moveTo>
                  <a:pt x="202" y="216"/>
                </a:moveTo>
                <a:lnTo>
                  <a:pt x="202" y="216"/>
                </a:lnTo>
                <a:lnTo>
                  <a:pt x="205" y="219"/>
                </a:lnTo>
                <a:lnTo>
                  <a:pt x="207" y="217"/>
                </a:lnTo>
                <a:lnTo>
                  <a:pt x="207" y="216"/>
                </a:lnTo>
                <a:lnTo>
                  <a:pt x="205" y="216"/>
                </a:lnTo>
                <a:lnTo>
                  <a:pt x="202" y="216"/>
                </a:lnTo>
                <a:close/>
                <a:moveTo>
                  <a:pt x="65" y="235"/>
                </a:moveTo>
                <a:lnTo>
                  <a:pt x="65" y="235"/>
                </a:lnTo>
                <a:lnTo>
                  <a:pt x="65" y="236"/>
                </a:lnTo>
                <a:lnTo>
                  <a:pt x="68" y="235"/>
                </a:lnTo>
                <a:lnTo>
                  <a:pt x="65" y="231"/>
                </a:lnTo>
                <a:lnTo>
                  <a:pt x="65" y="235"/>
                </a:lnTo>
                <a:close/>
                <a:moveTo>
                  <a:pt x="205" y="205"/>
                </a:moveTo>
                <a:lnTo>
                  <a:pt x="205" y="205"/>
                </a:lnTo>
                <a:lnTo>
                  <a:pt x="204" y="208"/>
                </a:lnTo>
                <a:lnTo>
                  <a:pt x="207" y="206"/>
                </a:lnTo>
                <a:lnTo>
                  <a:pt x="205" y="205"/>
                </a:lnTo>
                <a:close/>
                <a:moveTo>
                  <a:pt x="169" y="91"/>
                </a:moveTo>
                <a:lnTo>
                  <a:pt x="169" y="91"/>
                </a:lnTo>
                <a:lnTo>
                  <a:pt x="169" y="89"/>
                </a:lnTo>
                <a:lnTo>
                  <a:pt x="166" y="86"/>
                </a:lnTo>
                <a:lnTo>
                  <a:pt x="164" y="88"/>
                </a:lnTo>
                <a:lnTo>
                  <a:pt x="169" y="91"/>
                </a:lnTo>
                <a:close/>
                <a:moveTo>
                  <a:pt x="120" y="216"/>
                </a:moveTo>
                <a:lnTo>
                  <a:pt x="120" y="216"/>
                </a:lnTo>
                <a:lnTo>
                  <a:pt x="128" y="216"/>
                </a:lnTo>
                <a:lnTo>
                  <a:pt x="127" y="216"/>
                </a:lnTo>
                <a:lnTo>
                  <a:pt x="123" y="216"/>
                </a:lnTo>
                <a:lnTo>
                  <a:pt x="120" y="216"/>
                </a:lnTo>
                <a:close/>
                <a:moveTo>
                  <a:pt x="171" y="123"/>
                </a:moveTo>
                <a:lnTo>
                  <a:pt x="171" y="123"/>
                </a:lnTo>
                <a:lnTo>
                  <a:pt x="168" y="127"/>
                </a:lnTo>
                <a:lnTo>
                  <a:pt x="172" y="124"/>
                </a:lnTo>
                <a:lnTo>
                  <a:pt x="171" y="123"/>
                </a:lnTo>
                <a:close/>
                <a:moveTo>
                  <a:pt x="160" y="112"/>
                </a:moveTo>
                <a:lnTo>
                  <a:pt x="160" y="112"/>
                </a:lnTo>
                <a:lnTo>
                  <a:pt x="153" y="112"/>
                </a:lnTo>
                <a:lnTo>
                  <a:pt x="152" y="112"/>
                </a:lnTo>
                <a:lnTo>
                  <a:pt x="152" y="113"/>
                </a:lnTo>
                <a:lnTo>
                  <a:pt x="153" y="113"/>
                </a:lnTo>
                <a:lnTo>
                  <a:pt x="160" y="112"/>
                </a:lnTo>
                <a:close/>
                <a:moveTo>
                  <a:pt x="56" y="268"/>
                </a:moveTo>
                <a:lnTo>
                  <a:pt x="56" y="268"/>
                </a:lnTo>
                <a:lnTo>
                  <a:pt x="57" y="268"/>
                </a:lnTo>
                <a:lnTo>
                  <a:pt x="57" y="263"/>
                </a:lnTo>
                <a:lnTo>
                  <a:pt x="54" y="263"/>
                </a:lnTo>
                <a:lnTo>
                  <a:pt x="56" y="268"/>
                </a:lnTo>
                <a:close/>
                <a:moveTo>
                  <a:pt x="111" y="391"/>
                </a:moveTo>
                <a:lnTo>
                  <a:pt x="111" y="391"/>
                </a:lnTo>
                <a:lnTo>
                  <a:pt x="112" y="391"/>
                </a:lnTo>
                <a:lnTo>
                  <a:pt x="114" y="391"/>
                </a:lnTo>
                <a:lnTo>
                  <a:pt x="116" y="389"/>
                </a:lnTo>
                <a:lnTo>
                  <a:pt x="112" y="389"/>
                </a:lnTo>
                <a:lnTo>
                  <a:pt x="111" y="391"/>
                </a:lnTo>
                <a:close/>
                <a:moveTo>
                  <a:pt x="98" y="343"/>
                </a:moveTo>
                <a:lnTo>
                  <a:pt x="98" y="343"/>
                </a:lnTo>
                <a:lnTo>
                  <a:pt x="97" y="345"/>
                </a:lnTo>
                <a:lnTo>
                  <a:pt x="97" y="348"/>
                </a:lnTo>
                <a:lnTo>
                  <a:pt x="97" y="347"/>
                </a:lnTo>
                <a:lnTo>
                  <a:pt x="98" y="345"/>
                </a:lnTo>
                <a:lnTo>
                  <a:pt x="98" y="343"/>
                </a:lnTo>
                <a:close/>
                <a:moveTo>
                  <a:pt x="147" y="391"/>
                </a:moveTo>
                <a:lnTo>
                  <a:pt x="147" y="391"/>
                </a:lnTo>
                <a:lnTo>
                  <a:pt x="152" y="391"/>
                </a:lnTo>
                <a:lnTo>
                  <a:pt x="152" y="389"/>
                </a:lnTo>
                <a:lnTo>
                  <a:pt x="147" y="389"/>
                </a:lnTo>
                <a:lnTo>
                  <a:pt x="147" y="391"/>
                </a:lnTo>
                <a:close/>
                <a:moveTo>
                  <a:pt x="187" y="201"/>
                </a:moveTo>
                <a:lnTo>
                  <a:pt x="187" y="201"/>
                </a:lnTo>
                <a:lnTo>
                  <a:pt x="188" y="200"/>
                </a:lnTo>
                <a:lnTo>
                  <a:pt x="187" y="198"/>
                </a:lnTo>
                <a:lnTo>
                  <a:pt x="185" y="194"/>
                </a:lnTo>
                <a:lnTo>
                  <a:pt x="183" y="192"/>
                </a:lnTo>
                <a:lnTo>
                  <a:pt x="187" y="201"/>
                </a:lnTo>
                <a:close/>
                <a:moveTo>
                  <a:pt x="123" y="381"/>
                </a:moveTo>
                <a:lnTo>
                  <a:pt x="123" y="381"/>
                </a:lnTo>
                <a:lnTo>
                  <a:pt x="125" y="381"/>
                </a:lnTo>
                <a:lnTo>
                  <a:pt x="128" y="383"/>
                </a:lnTo>
                <a:lnTo>
                  <a:pt x="134" y="381"/>
                </a:lnTo>
                <a:lnTo>
                  <a:pt x="134" y="380"/>
                </a:lnTo>
                <a:lnTo>
                  <a:pt x="123" y="381"/>
                </a:lnTo>
                <a:close/>
                <a:moveTo>
                  <a:pt x="100" y="108"/>
                </a:moveTo>
                <a:lnTo>
                  <a:pt x="100" y="108"/>
                </a:lnTo>
                <a:lnTo>
                  <a:pt x="101" y="105"/>
                </a:lnTo>
                <a:lnTo>
                  <a:pt x="98" y="107"/>
                </a:lnTo>
                <a:lnTo>
                  <a:pt x="98" y="108"/>
                </a:lnTo>
                <a:lnTo>
                  <a:pt x="100" y="108"/>
                </a:lnTo>
                <a:close/>
                <a:moveTo>
                  <a:pt x="191" y="208"/>
                </a:moveTo>
                <a:lnTo>
                  <a:pt x="191" y="208"/>
                </a:lnTo>
                <a:lnTo>
                  <a:pt x="190" y="203"/>
                </a:lnTo>
                <a:lnTo>
                  <a:pt x="188" y="206"/>
                </a:lnTo>
                <a:lnTo>
                  <a:pt x="190" y="208"/>
                </a:lnTo>
                <a:lnTo>
                  <a:pt x="191" y="208"/>
                </a:lnTo>
                <a:close/>
                <a:moveTo>
                  <a:pt x="202" y="241"/>
                </a:moveTo>
                <a:lnTo>
                  <a:pt x="202" y="241"/>
                </a:lnTo>
                <a:lnTo>
                  <a:pt x="207" y="246"/>
                </a:lnTo>
                <a:lnTo>
                  <a:pt x="207" y="244"/>
                </a:lnTo>
                <a:lnTo>
                  <a:pt x="202" y="241"/>
                </a:lnTo>
                <a:close/>
                <a:moveTo>
                  <a:pt x="220" y="170"/>
                </a:moveTo>
                <a:lnTo>
                  <a:pt x="220" y="170"/>
                </a:lnTo>
                <a:lnTo>
                  <a:pt x="215" y="164"/>
                </a:lnTo>
                <a:lnTo>
                  <a:pt x="218" y="170"/>
                </a:lnTo>
                <a:lnTo>
                  <a:pt x="220" y="170"/>
                </a:lnTo>
                <a:close/>
                <a:moveTo>
                  <a:pt x="92" y="197"/>
                </a:moveTo>
                <a:lnTo>
                  <a:pt x="92" y="197"/>
                </a:lnTo>
                <a:lnTo>
                  <a:pt x="89" y="200"/>
                </a:lnTo>
                <a:lnTo>
                  <a:pt x="90" y="203"/>
                </a:lnTo>
                <a:lnTo>
                  <a:pt x="92" y="200"/>
                </a:lnTo>
                <a:lnTo>
                  <a:pt x="92" y="197"/>
                </a:lnTo>
                <a:close/>
                <a:moveTo>
                  <a:pt x="108" y="410"/>
                </a:moveTo>
                <a:lnTo>
                  <a:pt x="108" y="410"/>
                </a:lnTo>
                <a:lnTo>
                  <a:pt x="103" y="410"/>
                </a:lnTo>
                <a:lnTo>
                  <a:pt x="101" y="410"/>
                </a:lnTo>
                <a:lnTo>
                  <a:pt x="108" y="411"/>
                </a:lnTo>
                <a:lnTo>
                  <a:pt x="108" y="410"/>
                </a:lnTo>
                <a:close/>
                <a:moveTo>
                  <a:pt x="109" y="52"/>
                </a:moveTo>
                <a:lnTo>
                  <a:pt x="109" y="52"/>
                </a:lnTo>
                <a:lnTo>
                  <a:pt x="108" y="52"/>
                </a:lnTo>
                <a:lnTo>
                  <a:pt x="106" y="53"/>
                </a:lnTo>
                <a:lnTo>
                  <a:pt x="106" y="55"/>
                </a:lnTo>
                <a:lnTo>
                  <a:pt x="106" y="58"/>
                </a:lnTo>
                <a:lnTo>
                  <a:pt x="108" y="53"/>
                </a:lnTo>
                <a:lnTo>
                  <a:pt x="109" y="52"/>
                </a:lnTo>
                <a:close/>
                <a:moveTo>
                  <a:pt x="56" y="342"/>
                </a:moveTo>
                <a:lnTo>
                  <a:pt x="56" y="342"/>
                </a:lnTo>
                <a:lnTo>
                  <a:pt x="57" y="347"/>
                </a:lnTo>
                <a:lnTo>
                  <a:pt x="60" y="345"/>
                </a:lnTo>
                <a:lnTo>
                  <a:pt x="59" y="345"/>
                </a:lnTo>
                <a:lnTo>
                  <a:pt x="57" y="345"/>
                </a:lnTo>
                <a:lnTo>
                  <a:pt x="57" y="343"/>
                </a:lnTo>
                <a:lnTo>
                  <a:pt x="57" y="342"/>
                </a:lnTo>
                <a:lnTo>
                  <a:pt x="56" y="342"/>
                </a:lnTo>
                <a:close/>
                <a:moveTo>
                  <a:pt x="171" y="324"/>
                </a:moveTo>
                <a:lnTo>
                  <a:pt x="171" y="324"/>
                </a:lnTo>
                <a:lnTo>
                  <a:pt x="166" y="324"/>
                </a:lnTo>
                <a:lnTo>
                  <a:pt x="166" y="328"/>
                </a:lnTo>
                <a:lnTo>
                  <a:pt x="169" y="326"/>
                </a:lnTo>
                <a:lnTo>
                  <a:pt x="171" y="324"/>
                </a:lnTo>
                <a:close/>
                <a:moveTo>
                  <a:pt x="116" y="74"/>
                </a:moveTo>
                <a:lnTo>
                  <a:pt x="116" y="74"/>
                </a:lnTo>
                <a:lnTo>
                  <a:pt x="117" y="78"/>
                </a:lnTo>
                <a:lnTo>
                  <a:pt x="119" y="77"/>
                </a:lnTo>
                <a:lnTo>
                  <a:pt x="119" y="74"/>
                </a:lnTo>
                <a:lnTo>
                  <a:pt x="116" y="74"/>
                </a:lnTo>
                <a:close/>
                <a:moveTo>
                  <a:pt x="224" y="272"/>
                </a:moveTo>
                <a:lnTo>
                  <a:pt x="224" y="272"/>
                </a:lnTo>
                <a:lnTo>
                  <a:pt x="220" y="274"/>
                </a:lnTo>
                <a:lnTo>
                  <a:pt x="221" y="277"/>
                </a:lnTo>
                <a:lnTo>
                  <a:pt x="224" y="274"/>
                </a:lnTo>
                <a:lnTo>
                  <a:pt x="224" y="272"/>
                </a:lnTo>
                <a:close/>
                <a:moveTo>
                  <a:pt x="168" y="200"/>
                </a:moveTo>
                <a:lnTo>
                  <a:pt x="168" y="200"/>
                </a:lnTo>
                <a:lnTo>
                  <a:pt x="169" y="194"/>
                </a:lnTo>
                <a:lnTo>
                  <a:pt x="168" y="192"/>
                </a:lnTo>
                <a:lnTo>
                  <a:pt x="168" y="194"/>
                </a:lnTo>
                <a:lnTo>
                  <a:pt x="168" y="195"/>
                </a:lnTo>
                <a:lnTo>
                  <a:pt x="166" y="197"/>
                </a:lnTo>
                <a:lnTo>
                  <a:pt x="168" y="200"/>
                </a:lnTo>
                <a:close/>
                <a:moveTo>
                  <a:pt x="204" y="266"/>
                </a:moveTo>
                <a:lnTo>
                  <a:pt x="204" y="266"/>
                </a:lnTo>
                <a:lnTo>
                  <a:pt x="199" y="266"/>
                </a:lnTo>
                <a:lnTo>
                  <a:pt x="204" y="268"/>
                </a:lnTo>
                <a:lnTo>
                  <a:pt x="204" y="266"/>
                </a:lnTo>
                <a:close/>
                <a:moveTo>
                  <a:pt x="32" y="351"/>
                </a:moveTo>
                <a:lnTo>
                  <a:pt x="32" y="351"/>
                </a:lnTo>
                <a:lnTo>
                  <a:pt x="30" y="354"/>
                </a:lnTo>
                <a:lnTo>
                  <a:pt x="30" y="356"/>
                </a:lnTo>
                <a:lnTo>
                  <a:pt x="30" y="358"/>
                </a:lnTo>
                <a:lnTo>
                  <a:pt x="32" y="356"/>
                </a:lnTo>
                <a:lnTo>
                  <a:pt x="32" y="354"/>
                </a:lnTo>
                <a:lnTo>
                  <a:pt x="32" y="351"/>
                </a:lnTo>
                <a:close/>
                <a:moveTo>
                  <a:pt x="202" y="257"/>
                </a:moveTo>
                <a:lnTo>
                  <a:pt x="202" y="257"/>
                </a:lnTo>
                <a:lnTo>
                  <a:pt x="205" y="254"/>
                </a:lnTo>
                <a:lnTo>
                  <a:pt x="204" y="252"/>
                </a:lnTo>
                <a:lnTo>
                  <a:pt x="202" y="257"/>
                </a:lnTo>
                <a:close/>
                <a:moveTo>
                  <a:pt x="127" y="58"/>
                </a:moveTo>
                <a:lnTo>
                  <a:pt x="127" y="58"/>
                </a:lnTo>
                <a:lnTo>
                  <a:pt x="127" y="61"/>
                </a:lnTo>
                <a:lnTo>
                  <a:pt x="131" y="64"/>
                </a:lnTo>
                <a:lnTo>
                  <a:pt x="127" y="58"/>
                </a:lnTo>
                <a:close/>
                <a:moveTo>
                  <a:pt x="168" y="260"/>
                </a:moveTo>
                <a:lnTo>
                  <a:pt x="168" y="260"/>
                </a:lnTo>
                <a:lnTo>
                  <a:pt x="166" y="258"/>
                </a:lnTo>
                <a:lnTo>
                  <a:pt x="163" y="260"/>
                </a:lnTo>
                <a:lnTo>
                  <a:pt x="163" y="261"/>
                </a:lnTo>
                <a:lnTo>
                  <a:pt x="164" y="261"/>
                </a:lnTo>
                <a:lnTo>
                  <a:pt x="168" y="260"/>
                </a:lnTo>
                <a:close/>
                <a:moveTo>
                  <a:pt x="202" y="197"/>
                </a:moveTo>
                <a:lnTo>
                  <a:pt x="202" y="197"/>
                </a:lnTo>
                <a:lnTo>
                  <a:pt x="204" y="200"/>
                </a:lnTo>
                <a:lnTo>
                  <a:pt x="205" y="200"/>
                </a:lnTo>
                <a:lnTo>
                  <a:pt x="204" y="195"/>
                </a:lnTo>
                <a:lnTo>
                  <a:pt x="202" y="197"/>
                </a:lnTo>
                <a:close/>
                <a:moveTo>
                  <a:pt x="21" y="317"/>
                </a:moveTo>
                <a:lnTo>
                  <a:pt x="21" y="317"/>
                </a:lnTo>
                <a:lnTo>
                  <a:pt x="21" y="320"/>
                </a:lnTo>
                <a:lnTo>
                  <a:pt x="22" y="318"/>
                </a:lnTo>
                <a:lnTo>
                  <a:pt x="22" y="315"/>
                </a:lnTo>
                <a:lnTo>
                  <a:pt x="21" y="317"/>
                </a:lnTo>
                <a:close/>
                <a:moveTo>
                  <a:pt x="133" y="170"/>
                </a:moveTo>
                <a:lnTo>
                  <a:pt x="133" y="170"/>
                </a:lnTo>
                <a:lnTo>
                  <a:pt x="133" y="165"/>
                </a:lnTo>
                <a:lnTo>
                  <a:pt x="131" y="168"/>
                </a:lnTo>
                <a:lnTo>
                  <a:pt x="131" y="170"/>
                </a:lnTo>
                <a:lnTo>
                  <a:pt x="133" y="170"/>
                </a:lnTo>
                <a:close/>
                <a:moveTo>
                  <a:pt x="199" y="212"/>
                </a:moveTo>
                <a:lnTo>
                  <a:pt x="199" y="212"/>
                </a:lnTo>
                <a:lnTo>
                  <a:pt x="201" y="214"/>
                </a:lnTo>
                <a:lnTo>
                  <a:pt x="201" y="212"/>
                </a:lnTo>
                <a:lnTo>
                  <a:pt x="202" y="211"/>
                </a:lnTo>
                <a:lnTo>
                  <a:pt x="202" y="209"/>
                </a:lnTo>
                <a:lnTo>
                  <a:pt x="201" y="211"/>
                </a:lnTo>
                <a:lnTo>
                  <a:pt x="199" y="212"/>
                </a:lnTo>
                <a:close/>
                <a:moveTo>
                  <a:pt x="193" y="339"/>
                </a:moveTo>
                <a:lnTo>
                  <a:pt x="193" y="339"/>
                </a:lnTo>
                <a:lnTo>
                  <a:pt x="190" y="339"/>
                </a:lnTo>
                <a:lnTo>
                  <a:pt x="190" y="342"/>
                </a:lnTo>
                <a:lnTo>
                  <a:pt x="191" y="342"/>
                </a:lnTo>
                <a:lnTo>
                  <a:pt x="193" y="340"/>
                </a:lnTo>
                <a:lnTo>
                  <a:pt x="193" y="339"/>
                </a:lnTo>
                <a:close/>
                <a:moveTo>
                  <a:pt x="16" y="347"/>
                </a:moveTo>
                <a:lnTo>
                  <a:pt x="16" y="347"/>
                </a:lnTo>
                <a:lnTo>
                  <a:pt x="16" y="350"/>
                </a:lnTo>
                <a:lnTo>
                  <a:pt x="18" y="353"/>
                </a:lnTo>
                <a:lnTo>
                  <a:pt x="19" y="351"/>
                </a:lnTo>
                <a:lnTo>
                  <a:pt x="16" y="347"/>
                </a:lnTo>
                <a:close/>
                <a:moveTo>
                  <a:pt x="92" y="53"/>
                </a:moveTo>
                <a:lnTo>
                  <a:pt x="92" y="53"/>
                </a:lnTo>
                <a:lnTo>
                  <a:pt x="92" y="58"/>
                </a:lnTo>
                <a:lnTo>
                  <a:pt x="93" y="56"/>
                </a:lnTo>
                <a:lnTo>
                  <a:pt x="93" y="53"/>
                </a:lnTo>
                <a:lnTo>
                  <a:pt x="92" y="53"/>
                </a:lnTo>
                <a:close/>
                <a:moveTo>
                  <a:pt x="122" y="66"/>
                </a:moveTo>
                <a:lnTo>
                  <a:pt x="122" y="66"/>
                </a:lnTo>
                <a:lnTo>
                  <a:pt x="123" y="64"/>
                </a:lnTo>
                <a:lnTo>
                  <a:pt x="122" y="61"/>
                </a:lnTo>
                <a:lnTo>
                  <a:pt x="120" y="59"/>
                </a:lnTo>
                <a:lnTo>
                  <a:pt x="120" y="63"/>
                </a:lnTo>
                <a:lnTo>
                  <a:pt x="122" y="64"/>
                </a:lnTo>
                <a:lnTo>
                  <a:pt x="122" y="66"/>
                </a:lnTo>
                <a:close/>
                <a:moveTo>
                  <a:pt x="13" y="331"/>
                </a:moveTo>
                <a:lnTo>
                  <a:pt x="13" y="331"/>
                </a:lnTo>
                <a:lnTo>
                  <a:pt x="11" y="334"/>
                </a:lnTo>
                <a:lnTo>
                  <a:pt x="11" y="337"/>
                </a:lnTo>
                <a:lnTo>
                  <a:pt x="13" y="334"/>
                </a:lnTo>
                <a:lnTo>
                  <a:pt x="13" y="331"/>
                </a:lnTo>
                <a:close/>
                <a:moveTo>
                  <a:pt x="41" y="361"/>
                </a:moveTo>
                <a:lnTo>
                  <a:pt x="41" y="361"/>
                </a:lnTo>
                <a:lnTo>
                  <a:pt x="40" y="362"/>
                </a:lnTo>
                <a:lnTo>
                  <a:pt x="41" y="365"/>
                </a:lnTo>
                <a:lnTo>
                  <a:pt x="41" y="367"/>
                </a:lnTo>
                <a:lnTo>
                  <a:pt x="43" y="364"/>
                </a:lnTo>
                <a:lnTo>
                  <a:pt x="43" y="362"/>
                </a:lnTo>
                <a:lnTo>
                  <a:pt x="41" y="361"/>
                </a:lnTo>
                <a:close/>
                <a:moveTo>
                  <a:pt x="229" y="280"/>
                </a:moveTo>
                <a:lnTo>
                  <a:pt x="229" y="280"/>
                </a:lnTo>
                <a:lnTo>
                  <a:pt x="226" y="280"/>
                </a:lnTo>
                <a:lnTo>
                  <a:pt x="226" y="283"/>
                </a:lnTo>
                <a:lnTo>
                  <a:pt x="228" y="283"/>
                </a:lnTo>
                <a:lnTo>
                  <a:pt x="229" y="282"/>
                </a:lnTo>
                <a:lnTo>
                  <a:pt x="229" y="280"/>
                </a:lnTo>
                <a:close/>
                <a:moveTo>
                  <a:pt x="235" y="324"/>
                </a:moveTo>
                <a:lnTo>
                  <a:pt x="235" y="324"/>
                </a:lnTo>
                <a:lnTo>
                  <a:pt x="234" y="324"/>
                </a:lnTo>
                <a:lnTo>
                  <a:pt x="232" y="334"/>
                </a:lnTo>
                <a:lnTo>
                  <a:pt x="234" y="329"/>
                </a:lnTo>
                <a:lnTo>
                  <a:pt x="235" y="324"/>
                </a:lnTo>
                <a:close/>
                <a:moveTo>
                  <a:pt x="213" y="250"/>
                </a:moveTo>
                <a:lnTo>
                  <a:pt x="213" y="250"/>
                </a:lnTo>
                <a:lnTo>
                  <a:pt x="212" y="252"/>
                </a:lnTo>
                <a:lnTo>
                  <a:pt x="212" y="254"/>
                </a:lnTo>
                <a:lnTo>
                  <a:pt x="213" y="255"/>
                </a:lnTo>
                <a:lnTo>
                  <a:pt x="215" y="255"/>
                </a:lnTo>
                <a:lnTo>
                  <a:pt x="213" y="250"/>
                </a:lnTo>
                <a:close/>
                <a:moveTo>
                  <a:pt x="210" y="238"/>
                </a:moveTo>
                <a:lnTo>
                  <a:pt x="210" y="238"/>
                </a:lnTo>
                <a:lnTo>
                  <a:pt x="209" y="238"/>
                </a:lnTo>
                <a:lnTo>
                  <a:pt x="209" y="236"/>
                </a:lnTo>
                <a:lnTo>
                  <a:pt x="207" y="236"/>
                </a:lnTo>
                <a:lnTo>
                  <a:pt x="205" y="236"/>
                </a:lnTo>
                <a:lnTo>
                  <a:pt x="209" y="239"/>
                </a:lnTo>
                <a:lnTo>
                  <a:pt x="210" y="238"/>
                </a:lnTo>
                <a:close/>
                <a:moveTo>
                  <a:pt x="228" y="206"/>
                </a:moveTo>
                <a:lnTo>
                  <a:pt x="228" y="206"/>
                </a:lnTo>
                <a:lnTo>
                  <a:pt x="223" y="208"/>
                </a:lnTo>
                <a:lnTo>
                  <a:pt x="226" y="209"/>
                </a:lnTo>
                <a:lnTo>
                  <a:pt x="228" y="206"/>
                </a:lnTo>
                <a:close/>
                <a:moveTo>
                  <a:pt x="133" y="48"/>
                </a:moveTo>
                <a:lnTo>
                  <a:pt x="133" y="48"/>
                </a:lnTo>
                <a:lnTo>
                  <a:pt x="133" y="50"/>
                </a:lnTo>
                <a:lnTo>
                  <a:pt x="139" y="55"/>
                </a:lnTo>
                <a:lnTo>
                  <a:pt x="141" y="55"/>
                </a:lnTo>
                <a:lnTo>
                  <a:pt x="133" y="48"/>
                </a:lnTo>
                <a:close/>
                <a:moveTo>
                  <a:pt x="24" y="301"/>
                </a:moveTo>
                <a:lnTo>
                  <a:pt x="24" y="301"/>
                </a:lnTo>
                <a:lnTo>
                  <a:pt x="22" y="301"/>
                </a:lnTo>
                <a:lnTo>
                  <a:pt x="21" y="302"/>
                </a:lnTo>
                <a:lnTo>
                  <a:pt x="24" y="304"/>
                </a:lnTo>
                <a:lnTo>
                  <a:pt x="24" y="301"/>
                </a:lnTo>
                <a:close/>
                <a:moveTo>
                  <a:pt x="217" y="194"/>
                </a:moveTo>
                <a:lnTo>
                  <a:pt x="217" y="194"/>
                </a:lnTo>
                <a:lnTo>
                  <a:pt x="215" y="192"/>
                </a:lnTo>
                <a:lnTo>
                  <a:pt x="213" y="190"/>
                </a:lnTo>
                <a:lnTo>
                  <a:pt x="212" y="189"/>
                </a:lnTo>
                <a:lnTo>
                  <a:pt x="215" y="195"/>
                </a:lnTo>
                <a:lnTo>
                  <a:pt x="217" y="194"/>
                </a:lnTo>
                <a:close/>
                <a:moveTo>
                  <a:pt x="89" y="369"/>
                </a:moveTo>
                <a:lnTo>
                  <a:pt x="89" y="369"/>
                </a:lnTo>
                <a:lnTo>
                  <a:pt x="89" y="378"/>
                </a:lnTo>
                <a:lnTo>
                  <a:pt x="90" y="377"/>
                </a:lnTo>
                <a:lnTo>
                  <a:pt x="89" y="370"/>
                </a:lnTo>
                <a:lnTo>
                  <a:pt x="89" y="369"/>
                </a:lnTo>
                <a:close/>
                <a:moveTo>
                  <a:pt x="103" y="34"/>
                </a:moveTo>
                <a:lnTo>
                  <a:pt x="103" y="34"/>
                </a:lnTo>
                <a:lnTo>
                  <a:pt x="103" y="33"/>
                </a:lnTo>
                <a:lnTo>
                  <a:pt x="97" y="30"/>
                </a:lnTo>
                <a:lnTo>
                  <a:pt x="95" y="28"/>
                </a:lnTo>
                <a:lnTo>
                  <a:pt x="97" y="30"/>
                </a:lnTo>
                <a:lnTo>
                  <a:pt x="100" y="33"/>
                </a:lnTo>
                <a:lnTo>
                  <a:pt x="103" y="34"/>
                </a:lnTo>
                <a:close/>
                <a:moveTo>
                  <a:pt x="198" y="350"/>
                </a:moveTo>
                <a:lnTo>
                  <a:pt x="198" y="350"/>
                </a:lnTo>
                <a:lnTo>
                  <a:pt x="198" y="348"/>
                </a:lnTo>
                <a:lnTo>
                  <a:pt x="196" y="348"/>
                </a:lnTo>
                <a:lnTo>
                  <a:pt x="194" y="348"/>
                </a:lnTo>
                <a:lnTo>
                  <a:pt x="196" y="351"/>
                </a:lnTo>
                <a:lnTo>
                  <a:pt x="198" y="350"/>
                </a:lnTo>
                <a:close/>
                <a:moveTo>
                  <a:pt x="32" y="336"/>
                </a:moveTo>
                <a:lnTo>
                  <a:pt x="32" y="336"/>
                </a:lnTo>
                <a:lnTo>
                  <a:pt x="29" y="337"/>
                </a:lnTo>
                <a:lnTo>
                  <a:pt x="30" y="339"/>
                </a:lnTo>
                <a:lnTo>
                  <a:pt x="32" y="337"/>
                </a:lnTo>
                <a:lnTo>
                  <a:pt x="32" y="336"/>
                </a:lnTo>
                <a:close/>
                <a:moveTo>
                  <a:pt x="101" y="356"/>
                </a:moveTo>
                <a:lnTo>
                  <a:pt x="101" y="356"/>
                </a:lnTo>
                <a:lnTo>
                  <a:pt x="101" y="358"/>
                </a:lnTo>
                <a:lnTo>
                  <a:pt x="101" y="361"/>
                </a:lnTo>
                <a:lnTo>
                  <a:pt x="103" y="361"/>
                </a:lnTo>
                <a:lnTo>
                  <a:pt x="101" y="356"/>
                </a:lnTo>
                <a:close/>
                <a:moveTo>
                  <a:pt x="177" y="343"/>
                </a:moveTo>
                <a:lnTo>
                  <a:pt x="177" y="343"/>
                </a:lnTo>
                <a:lnTo>
                  <a:pt x="179" y="343"/>
                </a:lnTo>
                <a:lnTo>
                  <a:pt x="179" y="342"/>
                </a:lnTo>
                <a:lnTo>
                  <a:pt x="179" y="337"/>
                </a:lnTo>
                <a:lnTo>
                  <a:pt x="177" y="337"/>
                </a:lnTo>
                <a:lnTo>
                  <a:pt x="177" y="343"/>
                </a:lnTo>
                <a:close/>
                <a:moveTo>
                  <a:pt x="199" y="257"/>
                </a:moveTo>
                <a:lnTo>
                  <a:pt x="199" y="257"/>
                </a:lnTo>
                <a:lnTo>
                  <a:pt x="201" y="252"/>
                </a:lnTo>
                <a:lnTo>
                  <a:pt x="201" y="250"/>
                </a:lnTo>
                <a:lnTo>
                  <a:pt x="198" y="255"/>
                </a:lnTo>
                <a:lnTo>
                  <a:pt x="199" y="257"/>
                </a:lnTo>
                <a:close/>
                <a:moveTo>
                  <a:pt x="237" y="255"/>
                </a:moveTo>
                <a:lnTo>
                  <a:pt x="237" y="255"/>
                </a:lnTo>
                <a:lnTo>
                  <a:pt x="235" y="257"/>
                </a:lnTo>
                <a:lnTo>
                  <a:pt x="234" y="258"/>
                </a:lnTo>
                <a:lnTo>
                  <a:pt x="234" y="260"/>
                </a:lnTo>
                <a:lnTo>
                  <a:pt x="237" y="257"/>
                </a:lnTo>
                <a:lnTo>
                  <a:pt x="237" y="255"/>
                </a:lnTo>
                <a:close/>
                <a:moveTo>
                  <a:pt x="122" y="203"/>
                </a:moveTo>
                <a:lnTo>
                  <a:pt x="122" y="203"/>
                </a:lnTo>
                <a:lnTo>
                  <a:pt x="120" y="197"/>
                </a:lnTo>
                <a:lnTo>
                  <a:pt x="120" y="200"/>
                </a:lnTo>
                <a:lnTo>
                  <a:pt x="120" y="203"/>
                </a:lnTo>
                <a:lnTo>
                  <a:pt x="122" y="203"/>
                </a:lnTo>
                <a:close/>
                <a:moveTo>
                  <a:pt x="138" y="173"/>
                </a:moveTo>
                <a:lnTo>
                  <a:pt x="138" y="173"/>
                </a:lnTo>
                <a:lnTo>
                  <a:pt x="138" y="175"/>
                </a:lnTo>
                <a:lnTo>
                  <a:pt x="138" y="178"/>
                </a:lnTo>
                <a:lnTo>
                  <a:pt x="139" y="175"/>
                </a:lnTo>
                <a:lnTo>
                  <a:pt x="139" y="171"/>
                </a:lnTo>
                <a:lnTo>
                  <a:pt x="138" y="173"/>
                </a:lnTo>
                <a:close/>
                <a:moveTo>
                  <a:pt x="81" y="26"/>
                </a:moveTo>
                <a:lnTo>
                  <a:pt x="81" y="26"/>
                </a:lnTo>
                <a:lnTo>
                  <a:pt x="81" y="30"/>
                </a:lnTo>
                <a:lnTo>
                  <a:pt x="82" y="31"/>
                </a:lnTo>
                <a:lnTo>
                  <a:pt x="84" y="26"/>
                </a:lnTo>
                <a:lnTo>
                  <a:pt x="81" y="26"/>
                </a:lnTo>
                <a:close/>
                <a:moveTo>
                  <a:pt x="98" y="224"/>
                </a:moveTo>
                <a:lnTo>
                  <a:pt x="98" y="224"/>
                </a:lnTo>
                <a:lnTo>
                  <a:pt x="98" y="239"/>
                </a:lnTo>
                <a:lnTo>
                  <a:pt x="98" y="224"/>
                </a:lnTo>
                <a:close/>
                <a:moveTo>
                  <a:pt x="136" y="66"/>
                </a:moveTo>
                <a:lnTo>
                  <a:pt x="136" y="66"/>
                </a:lnTo>
                <a:lnTo>
                  <a:pt x="138" y="64"/>
                </a:lnTo>
                <a:lnTo>
                  <a:pt x="131" y="59"/>
                </a:lnTo>
                <a:lnTo>
                  <a:pt x="136" y="66"/>
                </a:lnTo>
                <a:close/>
                <a:moveTo>
                  <a:pt x="30" y="301"/>
                </a:moveTo>
                <a:lnTo>
                  <a:pt x="30" y="301"/>
                </a:lnTo>
                <a:lnTo>
                  <a:pt x="35" y="298"/>
                </a:lnTo>
                <a:lnTo>
                  <a:pt x="35" y="296"/>
                </a:lnTo>
                <a:lnTo>
                  <a:pt x="30" y="298"/>
                </a:lnTo>
                <a:lnTo>
                  <a:pt x="30" y="301"/>
                </a:lnTo>
                <a:close/>
                <a:moveTo>
                  <a:pt x="199" y="170"/>
                </a:moveTo>
                <a:lnTo>
                  <a:pt x="199" y="170"/>
                </a:lnTo>
                <a:lnTo>
                  <a:pt x="199" y="173"/>
                </a:lnTo>
                <a:lnTo>
                  <a:pt x="201" y="173"/>
                </a:lnTo>
                <a:lnTo>
                  <a:pt x="201" y="168"/>
                </a:lnTo>
                <a:lnTo>
                  <a:pt x="199" y="170"/>
                </a:lnTo>
                <a:close/>
                <a:moveTo>
                  <a:pt x="40" y="315"/>
                </a:moveTo>
                <a:lnTo>
                  <a:pt x="40" y="315"/>
                </a:lnTo>
                <a:lnTo>
                  <a:pt x="40" y="310"/>
                </a:lnTo>
                <a:lnTo>
                  <a:pt x="38" y="310"/>
                </a:lnTo>
                <a:lnTo>
                  <a:pt x="40" y="313"/>
                </a:lnTo>
                <a:lnTo>
                  <a:pt x="37" y="317"/>
                </a:lnTo>
                <a:lnTo>
                  <a:pt x="38" y="317"/>
                </a:lnTo>
                <a:lnTo>
                  <a:pt x="38" y="315"/>
                </a:lnTo>
                <a:lnTo>
                  <a:pt x="40" y="315"/>
                </a:lnTo>
                <a:close/>
                <a:moveTo>
                  <a:pt x="127" y="189"/>
                </a:moveTo>
                <a:lnTo>
                  <a:pt x="127" y="189"/>
                </a:lnTo>
                <a:lnTo>
                  <a:pt x="123" y="189"/>
                </a:lnTo>
                <a:lnTo>
                  <a:pt x="122" y="192"/>
                </a:lnTo>
                <a:lnTo>
                  <a:pt x="125" y="190"/>
                </a:lnTo>
                <a:lnTo>
                  <a:pt x="127" y="190"/>
                </a:lnTo>
                <a:lnTo>
                  <a:pt x="127" y="189"/>
                </a:lnTo>
                <a:close/>
                <a:moveTo>
                  <a:pt x="196" y="242"/>
                </a:moveTo>
                <a:lnTo>
                  <a:pt x="196" y="242"/>
                </a:lnTo>
                <a:lnTo>
                  <a:pt x="198" y="239"/>
                </a:lnTo>
                <a:lnTo>
                  <a:pt x="196" y="238"/>
                </a:lnTo>
                <a:lnTo>
                  <a:pt x="196" y="242"/>
                </a:lnTo>
                <a:close/>
                <a:moveTo>
                  <a:pt x="190" y="135"/>
                </a:moveTo>
                <a:lnTo>
                  <a:pt x="190" y="135"/>
                </a:lnTo>
                <a:lnTo>
                  <a:pt x="188" y="135"/>
                </a:lnTo>
                <a:lnTo>
                  <a:pt x="190" y="140"/>
                </a:lnTo>
                <a:lnTo>
                  <a:pt x="191" y="140"/>
                </a:lnTo>
                <a:lnTo>
                  <a:pt x="190" y="135"/>
                </a:lnTo>
                <a:close/>
                <a:moveTo>
                  <a:pt x="142" y="381"/>
                </a:moveTo>
                <a:lnTo>
                  <a:pt x="142" y="381"/>
                </a:lnTo>
                <a:lnTo>
                  <a:pt x="136" y="383"/>
                </a:lnTo>
                <a:lnTo>
                  <a:pt x="141" y="383"/>
                </a:lnTo>
                <a:lnTo>
                  <a:pt x="142" y="381"/>
                </a:lnTo>
                <a:close/>
                <a:moveTo>
                  <a:pt x="131" y="181"/>
                </a:moveTo>
                <a:lnTo>
                  <a:pt x="131" y="181"/>
                </a:lnTo>
                <a:lnTo>
                  <a:pt x="133" y="175"/>
                </a:lnTo>
                <a:lnTo>
                  <a:pt x="131" y="175"/>
                </a:lnTo>
                <a:lnTo>
                  <a:pt x="131" y="181"/>
                </a:lnTo>
                <a:close/>
                <a:moveTo>
                  <a:pt x="224" y="295"/>
                </a:moveTo>
                <a:lnTo>
                  <a:pt x="224" y="295"/>
                </a:lnTo>
                <a:lnTo>
                  <a:pt x="229" y="293"/>
                </a:lnTo>
                <a:lnTo>
                  <a:pt x="229" y="291"/>
                </a:lnTo>
                <a:lnTo>
                  <a:pt x="228" y="291"/>
                </a:lnTo>
                <a:lnTo>
                  <a:pt x="224" y="295"/>
                </a:lnTo>
                <a:close/>
                <a:moveTo>
                  <a:pt x="194" y="130"/>
                </a:moveTo>
                <a:lnTo>
                  <a:pt x="194" y="130"/>
                </a:lnTo>
                <a:lnTo>
                  <a:pt x="198" y="137"/>
                </a:lnTo>
                <a:lnTo>
                  <a:pt x="199" y="135"/>
                </a:lnTo>
                <a:lnTo>
                  <a:pt x="194" y="130"/>
                </a:lnTo>
                <a:close/>
                <a:moveTo>
                  <a:pt x="117" y="113"/>
                </a:moveTo>
                <a:lnTo>
                  <a:pt x="117" y="113"/>
                </a:lnTo>
                <a:lnTo>
                  <a:pt x="116" y="118"/>
                </a:lnTo>
                <a:lnTo>
                  <a:pt x="116" y="119"/>
                </a:lnTo>
                <a:lnTo>
                  <a:pt x="117" y="116"/>
                </a:lnTo>
                <a:lnTo>
                  <a:pt x="117" y="115"/>
                </a:lnTo>
                <a:lnTo>
                  <a:pt x="117" y="113"/>
                </a:lnTo>
                <a:close/>
                <a:moveTo>
                  <a:pt x="133" y="407"/>
                </a:moveTo>
                <a:lnTo>
                  <a:pt x="133" y="407"/>
                </a:lnTo>
                <a:lnTo>
                  <a:pt x="138" y="407"/>
                </a:lnTo>
                <a:lnTo>
                  <a:pt x="138" y="405"/>
                </a:lnTo>
                <a:lnTo>
                  <a:pt x="133" y="405"/>
                </a:lnTo>
                <a:lnTo>
                  <a:pt x="133" y="407"/>
                </a:lnTo>
                <a:close/>
                <a:moveTo>
                  <a:pt x="100" y="176"/>
                </a:moveTo>
                <a:lnTo>
                  <a:pt x="100" y="176"/>
                </a:lnTo>
                <a:lnTo>
                  <a:pt x="101" y="170"/>
                </a:lnTo>
                <a:lnTo>
                  <a:pt x="100" y="173"/>
                </a:lnTo>
                <a:lnTo>
                  <a:pt x="100" y="176"/>
                </a:lnTo>
                <a:close/>
                <a:moveTo>
                  <a:pt x="164" y="165"/>
                </a:moveTo>
                <a:lnTo>
                  <a:pt x="164" y="165"/>
                </a:lnTo>
                <a:lnTo>
                  <a:pt x="166" y="164"/>
                </a:lnTo>
                <a:lnTo>
                  <a:pt x="166" y="160"/>
                </a:lnTo>
                <a:lnTo>
                  <a:pt x="164" y="162"/>
                </a:lnTo>
                <a:lnTo>
                  <a:pt x="164" y="165"/>
                </a:lnTo>
                <a:close/>
                <a:moveTo>
                  <a:pt x="120" y="56"/>
                </a:moveTo>
                <a:lnTo>
                  <a:pt x="120" y="56"/>
                </a:lnTo>
                <a:lnTo>
                  <a:pt x="117" y="50"/>
                </a:lnTo>
                <a:lnTo>
                  <a:pt x="117" y="53"/>
                </a:lnTo>
                <a:lnTo>
                  <a:pt x="117" y="55"/>
                </a:lnTo>
                <a:lnTo>
                  <a:pt x="120" y="56"/>
                </a:lnTo>
                <a:close/>
                <a:moveTo>
                  <a:pt x="49" y="231"/>
                </a:moveTo>
                <a:lnTo>
                  <a:pt x="49" y="231"/>
                </a:lnTo>
                <a:lnTo>
                  <a:pt x="46" y="233"/>
                </a:lnTo>
                <a:lnTo>
                  <a:pt x="45" y="236"/>
                </a:lnTo>
                <a:lnTo>
                  <a:pt x="45" y="238"/>
                </a:lnTo>
                <a:lnTo>
                  <a:pt x="49" y="231"/>
                </a:lnTo>
                <a:close/>
                <a:moveTo>
                  <a:pt x="48" y="260"/>
                </a:moveTo>
                <a:lnTo>
                  <a:pt x="48" y="260"/>
                </a:lnTo>
                <a:lnTo>
                  <a:pt x="51" y="260"/>
                </a:lnTo>
                <a:lnTo>
                  <a:pt x="51" y="258"/>
                </a:lnTo>
                <a:lnTo>
                  <a:pt x="49" y="258"/>
                </a:lnTo>
                <a:lnTo>
                  <a:pt x="48" y="260"/>
                </a:lnTo>
                <a:close/>
                <a:moveTo>
                  <a:pt x="81" y="334"/>
                </a:moveTo>
                <a:lnTo>
                  <a:pt x="81" y="334"/>
                </a:lnTo>
                <a:lnTo>
                  <a:pt x="81" y="332"/>
                </a:lnTo>
                <a:lnTo>
                  <a:pt x="79" y="332"/>
                </a:lnTo>
                <a:lnTo>
                  <a:pt x="78" y="332"/>
                </a:lnTo>
                <a:lnTo>
                  <a:pt x="78" y="336"/>
                </a:lnTo>
                <a:lnTo>
                  <a:pt x="81" y="334"/>
                </a:lnTo>
                <a:close/>
                <a:moveTo>
                  <a:pt x="93" y="162"/>
                </a:moveTo>
                <a:lnTo>
                  <a:pt x="93" y="162"/>
                </a:lnTo>
                <a:lnTo>
                  <a:pt x="93" y="164"/>
                </a:lnTo>
                <a:lnTo>
                  <a:pt x="95" y="167"/>
                </a:lnTo>
                <a:lnTo>
                  <a:pt x="97" y="167"/>
                </a:lnTo>
                <a:lnTo>
                  <a:pt x="93" y="162"/>
                </a:lnTo>
                <a:close/>
                <a:moveTo>
                  <a:pt x="111" y="167"/>
                </a:moveTo>
                <a:lnTo>
                  <a:pt x="111" y="167"/>
                </a:lnTo>
                <a:lnTo>
                  <a:pt x="108" y="168"/>
                </a:lnTo>
                <a:lnTo>
                  <a:pt x="109" y="170"/>
                </a:lnTo>
                <a:lnTo>
                  <a:pt x="111" y="170"/>
                </a:lnTo>
                <a:lnTo>
                  <a:pt x="111" y="167"/>
                </a:lnTo>
                <a:close/>
                <a:moveTo>
                  <a:pt x="120" y="146"/>
                </a:moveTo>
                <a:lnTo>
                  <a:pt x="120" y="146"/>
                </a:lnTo>
                <a:lnTo>
                  <a:pt x="119" y="142"/>
                </a:lnTo>
                <a:lnTo>
                  <a:pt x="117" y="142"/>
                </a:lnTo>
                <a:lnTo>
                  <a:pt x="117" y="143"/>
                </a:lnTo>
                <a:lnTo>
                  <a:pt x="120" y="146"/>
                </a:lnTo>
                <a:close/>
                <a:moveTo>
                  <a:pt x="34" y="332"/>
                </a:moveTo>
                <a:lnTo>
                  <a:pt x="34" y="332"/>
                </a:lnTo>
                <a:lnTo>
                  <a:pt x="34" y="324"/>
                </a:lnTo>
                <a:lnTo>
                  <a:pt x="34" y="326"/>
                </a:lnTo>
                <a:lnTo>
                  <a:pt x="34" y="331"/>
                </a:lnTo>
                <a:lnTo>
                  <a:pt x="34" y="332"/>
                </a:lnTo>
                <a:close/>
                <a:moveTo>
                  <a:pt x="82" y="214"/>
                </a:moveTo>
                <a:lnTo>
                  <a:pt x="82" y="214"/>
                </a:lnTo>
                <a:lnTo>
                  <a:pt x="84" y="208"/>
                </a:lnTo>
                <a:lnTo>
                  <a:pt x="82" y="212"/>
                </a:lnTo>
                <a:lnTo>
                  <a:pt x="82" y="214"/>
                </a:lnTo>
                <a:close/>
                <a:moveTo>
                  <a:pt x="171" y="391"/>
                </a:moveTo>
                <a:lnTo>
                  <a:pt x="171" y="391"/>
                </a:lnTo>
                <a:lnTo>
                  <a:pt x="169" y="386"/>
                </a:lnTo>
                <a:lnTo>
                  <a:pt x="168" y="386"/>
                </a:lnTo>
                <a:lnTo>
                  <a:pt x="169" y="391"/>
                </a:lnTo>
                <a:lnTo>
                  <a:pt x="171" y="391"/>
                </a:lnTo>
                <a:close/>
                <a:moveTo>
                  <a:pt x="112" y="407"/>
                </a:moveTo>
                <a:lnTo>
                  <a:pt x="112" y="407"/>
                </a:lnTo>
                <a:lnTo>
                  <a:pt x="119" y="405"/>
                </a:lnTo>
                <a:lnTo>
                  <a:pt x="114" y="405"/>
                </a:lnTo>
                <a:lnTo>
                  <a:pt x="112" y="407"/>
                </a:lnTo>
                <a:close/>
                <a:moveTo>
                  <a:pt x="51" y="334"/>
                </a:moveTo>
                <a:lnTo>
                  <a:pt x="51" y="334"/>
                </a:lnTo>
                <a:lnTo>
                  <a:pt x="51" y="329"/>
                </a:lnTo>
                <a:lnTo>
                  <a:pt x="49" y="328"/>
                </a:lnTo>
                <a:lnTo>
                  <a:pt x="51" y="334"/>
                </a:lnTo>
                <a:close/>
                <a:moveTo>
                  <a:pt x="191" y="252"/>
                </a:moveTo>
                <a:lnTo>
                  <a:pt x="191" y="252"/>
                </a:lnTo>
                <a:lnTo>
                  <a:pt x="190" y="252"/>
                </a:lnTo>
                <a:lnTo>
                  <a:pt x="190" y="255"/>
                </a:lnTo>
                <a:lnTo>
                  <a:pt x="191" y="255"/>
                </a:lnTo>
                <a:lnTo>
                  <a:pt x="191" y="254"/>
                </a:lnTo>
                <a:lnTo>
                  <a:pt x="191" y="252"/>
                </a:lnTo>
                <a:close/>
                <a:moveTo>
                  <a:pt x="76" y="261"/>
                </a:moveTo>
                <a:lnTo>
                  <a:pt x="76" y="261"/>
                </a:lnTo>
                <a:lnTo>
                  <a:pt x="76" y="258"/>
                </a:lnTo>
                <a:lnTo>
                  <a:pt x="73" y="261"/>
                </a:lnTo>
                <a:lnTo>
                  <a:pt x="76" y="261"/>
                </a:lnTo>
                <a:close/>
                <a:moveTo>
                  <a:pt x="68" y="190"/>
                </a:moveTo>
                <a:lnTo>
                  <a:pt x="68" y="190"/>
                </a:lnTo>
                <a:lnTo>
                  <a:pt x="70" y="189"/>
                </a:lnTo>
                <a:lnTo>
                  <a:pt x="75" y="181"/>
                </a:lnTo>
                <a:lnTo>
                  <a:pt x="71" y="186"/>
                </a:lnTo>
                <a:lnTo>
                  <a:pt x="68" y="190"/>
                </a:lnTo>
                <a:close/>
                <a:moveTo>
                  <a:pt x="116" y="183"/>
                </a:moveTo>
                <a:lnTo>
                  <a:pt x="116" y="183"/>
                </a:lnTo>
                <a:lnTo>
                  <a:pt x="119" y="184"/>
                </a:lnTo>
                <a:lnTo>
                  <a:pt x="119" y="181"/>
                </a:lnTo>
                <a:lnTo>
                  <a:pt x="117" y="181"/>
                </a:lnTo>
                <a:lnTo>
                  <a:pt x="116" y="183"/>
                </a:lnTo>
                <a:close/>
                <a:moveTo>
                  <a:pt x="18" y="317"/>
                </a:moveTo>
                <a:lnTo>
                  <a:pt x="18" y="317"/>
                </a:lnTo>
                <a:lnTo>
                  <a:pt x="16" y="318"/>
                </a:lnTo>
                <a:lnTo>
                  <a:pt x="16" y="323"/>
                </a:lnTo>
                <a:lnTo>
                  <a:pt x="18" y="321"/>
                </a:lnTo>
                <a:lnTo>
                  <a:pt x="18" y="317"/>
                </a:lnTo>
                <a:close/>
                <a:moveTo>
                  <a:pt x="76" y="350"/>
                </a:moveTo>
                <a:lnTo>
                  <a:pt x="76" y="350"/>
                </a:lnTo>
                <a:lnTo>
                  <a:pt x="78" y="350"/>
                </a:lnTo>
                <a:lnTo>
                  <a:pt x="79" y="350"/>
                </a:lnTo>
                <a:lnTo>
                  <a:pt x="81" y="347"/>
                </a:lnTo>
                <a:lnTo>
                  <a:pt x="81" y="345"/>
                </a:lnTo>
                <a:lnTo>
                  <a:pt x="76" y="350"/>
                </a:lnTo>
                <a:close/>
                <a:moveTo>
                  <a:pt x="45" y="370"/>
                </a:moveTo>
                <a:lnTo>
                  <a:pt x="45" y="370"/>
                </a:lnTo>
                <a:lnTo>
                  <a:pt x="45" y="369"/>
                </a:lnTo>
                <a:lnTo>
                  <a:pt x="45" y="365"/>
                </a:lnTo>
                <a:lnTo>
                  <a:pt x="43" y="369"/>
                </a:lnTo>
                <a:lnTo>
                  <a:pt x="45" y="370"/>
                </a:lnTo>
                <a:close/>
                <a:moveTo>
                  <a:pt x="19" y="348"/>
                </a:moveTo>
                <a:lnTo>
                  <a:pt x="19" y="348"/>
                </a:lnTo>
                <a:lnTo>
                  <a:pt x="21" y="348"/>
                </a:lnTo>
                <a:lnTo>
                  <a:pt x="21" y="347"/>
                </a:lnTo>
                <a:lnTo>
                  <a:pt x="19" y="342"/>
                </a:lnTo>
                <a:lnTo>
                  <a:pt x="19" y="343"/>
                </a:lnTo>
                <a:lnTo>
                  <a:pt x="19" y="348"/>
                </a:lnTo>
                <a:close/>
                <a:moveTo>
                  <a:pt x="201" y="353"/>
                </a:moveTo>
                <a:lnTo>
                  <a:pt x="201" y="353"/>
                </a:lnTo>
                <a:lnTo>
                  <a:pt x="202" y="347"/>
                </a:lnTo>
                <a:lnTo>
                  <a:pt x="201" y="348"/>
                </a:lnTo>
                <a:lnTo>
                  <a:pt x="201" y="353"/>
                </a:lnTo>
                <a:close/>
                <a:moveTo>
                  <a:pt x="187" y="167"/>
                </a:moveTo>
                <a:lnTo>
                  <a:pt x="187" y="167"/>
                </a:lnTo>
                <a:lnTo>
                  <a:pt x="188" y="168"/>
                </a:lnTo>
                <a:lnTo>
                  <a:pt x="190" y="167"/>
                </a:lnTo>
                <a:lnTo>
                  <a:pt x="190" y="165"/>
                </a:lnTo>
                <a:lnTo>
                  <a:pt x="187" y="167"/>
                </a:lnTo>
                <a:close/>
                <a:moveTo>
                  <a:pt x="133" y="211"/>
                </a:moveTo>
                <a:lnTo>
                  <a:pt x="133" y="211"/>
                </a:lnTo>
                <a:lnTo>
                  <a:pt x="139" y="211"/>
                </a:lnTo>
                <a:lnTo>
                  <a:pt x="138" y="209"/>
                </a:lnTo>
                <a:lnTo>
                  <a:pt x="133" y="209"/>
                </a:lnTo>
                <a:lnTo>
                  <a:pt x="133" y="211"/>
                </a:lnTo>
                <a:close/>
                <a:moveTo>
                  <a:pt x="161" y="198"/>
                </a:moveTo>
                <a:lnTo>
                  <a:pt x="161" y="198"/>
                </a:lnTo>
                <a:lnTo>
                  <a:pt x="160" y="201"/>
                </a:lnTo>
                <a:lnTo>
                  <a:pt x="163" y="201"/>
                </a:lnTo>
                <a:lnTo>
                  <a:pt x="161" y="198"/>
                </a:lnTo>
                <a:close/>
                <a:moveTo>
                  <a:pt x="65" y="353"/>
                </a:moveTo>
                <a:lnTo>
                  <a:pt x="65" y="353"/>
                </a:lnTo>
                <a:lnTo>
                  <a:pt x="62" y="353"/>
                </a:lnTo>
                <a:lnTo>
                  <a:pt x="62" y="354"/>
                </a:lnTo>
                <a:lnTo>
                  <a:pt x="63" y="354"/>
                </a:lnTo>
                <a:lnTo>
                  <a:pt x="65" y="353"/>
                </a:lnTo>
                <a:close/>
                <a:moveTo>
                  <a:pt x="213" y="159"/>
                </a:moveTo>
                <a:lnTo>
                  <a:pt x="213" y="159"/>
                </a:lnTo>
                <a:lnTo>
                  <a:pt x="210" y="154"/>
                </a:lnTo>
                <a:lnTo>
                  <a:pt x="212" y="160"/>
                </a:lnTo>
                <a:lnTo>
                  <a:pt x="213" y="159"/>
                </a:lnTo>
                <a:close/>
                <a:moveTo>
                  <a:pt x="199" y="140"/>
                </a:moveTo>
                <a:lnTo>
                  <a:pt x="199" y="140"/>
                </a:lnTo>
                <a:lnTo>
                  <a:pt x="202" y="145"/>
                </a:lnTo>
                <a:lnTo>
                  <a:pt x="201" y="142"/>
                </a:lnTo>
                <a:lnTo>
                  <a:pt x="201" y="140"/>
                </a:lnTo>
                <a:lnTo>
                  <a:pt x="201" y="138"/>
                </a:lnTo>
                <a:lnTo>
                  <a:pt x="199" y="140"/>
                </a:lnTo>
                <a:close/>
                <a:moveTo>
                  <a:pt x="193" y="154"/>
                </a:moveTo>
                <a:lnTo>
                  <a:pt x="193" y="154"/>
                </a:lnTo>
                <a:lnTo>
                  <a:pt x="196" y="151"/>
                </a:lnTo>
                <a:lnTo>
                  <a:pt x="191" y="153"/>
                </a:lnTo>
                <a:lnTo>
                  <a:pt x="193" y="154"/>
                </a:lnTo>
                <a:close/>
                <a:moveTo>
                  <a:pt x="34" y="266"/>
                </a:moveTo>
                <a:lnTo>
                  <a:pt x="34" y="266"/>
                </a:lnTo>
                <a:lnTo>
                  <a:pt x="35" y="263"/>
                </a:lnTo>
                <a:lnTo>
                  <a:pt x="34" y="263"/>
                </a:lnTo>
                <a:lnTo>
                  <a:pt x="34" y="266"/>
                </a:lnTo>
                <a:close/>
                <a:moveTo>
                  <a:pt x="119" y="58"/>
                </a:moveTo>
                <a:lnTo>
                  <a:pt x="119" y="58"/>
                </a:lnTo>
                <a:lnTo>
                  <a:pt x="117" y="58"/>
                </a:lnTo>
                <a:lnTo>
                  <a:pt x="117" y="61"/>
                </a:lnTo>
                <a:lnTo>
                  <a:pt x="119" y="61"/>
                </a:lnTo>
                <a:lnTo>
                  <a:pt x="119" y="58"/>
                </a:lnTo>
                <a:close/>
                <a:moveTo>
                  <a:pt x="171" y="149"/>
                </a:moveTo>
                <a:lnTo>
                  <a:pt x="171" y="149"/>
                </a:lnTo>
                <a:lnTo>
                  <a:pt x="168" y="151"/>
                </a:lnTo>
                <a:lnTo>
                  <a:pt x="168" y="153"/>
                </a:lnTo>
                <a:lnTo>
                  <a:pt x="171" y="149"/>
                </a:lnTo>
                <a:close/>
                <a:moveTo>
                  <a:pt x="67" y="342"/>
                </a:moveTo>
                <a:lnTo>
                  <a:pt x="67" y="342"/>
                </a:lnTo>
                <a:lnTo>
                  <a:pt x="65" y="342"/>
                </a:lnTo>
                <a:lnTo>
                  <a:pt x="63" y="345"/>
                </a:lnTo>
                <a:lnTo>
                  <a:pt x="65" y="345"/>
                </a:lnTo>
                <a:lnTo>
                  <a:pt x="67" y="342"/>
                </a:lnTo>
                <a:close/>
                <a:moveTo>
                  <a:pt x="101" y="364"/>
                </a:moveTo>
                <a:lnTo>
                  <a:pt x="101" y="364"/>
                </a:lnTo>
                <a:lnTo>
                  <a:pt x="101" y="367"/>
                </a:lnTo>
                <a:lnTo>
                  <a:pt x="103" y="365"/>
                </a:lnTo>
                <a:lnTo>
                  <a:pt x="103" y="362"/>
                </a:lnTo>
                <a:lnTo>
                  <a:pt x="101" y="364"/>
                </a:lnTo>
                <a:close/>
                <a:moveTo>
                  <a:pt x="79" y="222"/>
                </a:moveTo>
                <a:lnTo>
                  <a:pt x="79" y="222"/>
                </a:lnTo>
                <a:lnTo>
                  <a:pt x="78" y="220"/>
                </a:lnTo>
                <a:lnTo>
                  <a:pt x="76" y="225"/>
                </a:lnTo>
                <a:lnTo>
                  <a:pt x="76" y="227"/>
                </a:lnTo>
                <a:lnTo>
                  <a:pt x="79" y="222"/>
                </a:lnTo>
                <a:close/>
                <a:moveTo>
                  <a:pt x="68" y="347"/>
                </a:moveTo>
                <a:lnTo>
                  <a:pt x="68" y="347"/>
                </a:lnTo>
                <a:lnTo>
                  <a:pt x="67" y="347"/>
                </a:lnTo>
                <a:lnTo>
                  <a:pt x="63" y="350"/>
                </a:lnTo>
                <a:lnTo>
                  <a:pt x="67" y="350"/>
                </a:lnTo>
                <a:lnTo>
                  <a:pt x="68" y="347"/>
                </a:lnTo>
                <a:close/>
                <a:moveTo>
                  <a:pt x="169" y="399"/>
                </a:moveTo>
                <a:lnTo>
                  <a:pt x="169" y="399"/>
                </a:lnTo>
                <a:lnTo>
                  <a:pt x="169" y="395"/>
                </a:lnTo>
                <a:lnTo>
                  <a:pt x="164" y="397"/>
                </a:lnTo>
                <a:lnTo>
                  <a:pt x="169" y="399"/>
                </a:lnTo>
                <a:close/>
                <a:moveTo>
                  <a:pt x="84" y="347"/>
                </a:moveTo>
                <a:lnTo>
                  <a:pt x="84" y="347"/>
                </a:lnTo>
                <a:lnTo>
                  <a:pt x="82" y="350"/>
                </a:lnTo>
                <a:lnTo>
                  <a:pt x="84" y="350"/>
                </a:lnTo>
                <a:lnTo>
                  <a:pt x="84" y="347"/>
                </a:lnTo>
                <a:close/>
                <a:moveTo>
                  <a:pt x="59" y="339"/>
                </a:moveTo>
                <a:lnTo>
                  <a:pt x="59" y="339"/>
                </a:lnTo>
                <a:lnTo>
                  <a:pt x="60" y="339"/>
                </a:lnTo>
                <a:lnTo>
                  <a:pt x="62" y="339"/>
                </a:lnTo>
                <a:lnTo>
                  <a:pt x="62" y="337"/>
                </a:lnTo>
                <a:lnTo>
                  <a:pt x="59" y="337"/>
                </a:lnTo>
                <a:lnTo>
                  <a:pt x="59" y="339"/>
                </a:lnTo>
                <a:close/>
                <a:moveTo>
                  <a:pt x="220" y="227"/>
                </a:moveTo>
                <a:lnTo>
                  <a:pt x="220" y="227"/>
                </a:lnTo>
                <a:lnTo>
                  <a:pt x="221" y="224"/>
                </a:lnTo>
                <a:lnTo>
                  <a:pt x="221" y="222"/>
                </a:lnTo>
                <a:lnTo>
                  <a:pt x="220" y="227"/>
                </a:lnTo>
                <a:close/>
                <a:moveTo>
                  <a:pt x="224" y="261"/>
                </a:moveTo>
                <a:lnTo>
                  <a:pt x="224" y="261"/>
                </a:lnTo>
                <a:lnTo>
                  <a:pt x="223" y="261"/>
                </a:lnTo>
                <a:lnTo>
                  <a:pt x="221" y="261"/>
                </a:lnTo>
                <a:lnTo>
                  <a:pt x="221" y="265"/>
                </a:lnTo>
                <a:lnTo>
                  <a:pt x="224" y="261"/>
                </a:lnTo>
                <a:close/>
                <a:moveTo>
                  <a:pt x="134" y="99"/>
                </a:moveTo>
                <a:lnTo>
                  <a:pt x="134" y="99"/>
                </a:lnTo>
                <a:lnTo>
                  <a:pt x="138" y="97"/>
                </a:lnTo>
                <a:lnTo>
                  <a:pt x="136" y="96"/>
                </a:lnTo>
                <a:lnTo>
                  <a:pt x="134" y="97"/>
                </a:lnTo>
                <a:lnTo>
                  <a:pt x="134" y="99"/>
                </a:lnTo>
                <a:close/>
                <a:moveTo>
                  <a:pt x="163" y="246"/>
                </a:moveTo>
                <a:lnTo>
                  <a:pt x="163" y="246"/>
                </a:lnTo>
                <a:lnTo>
                  <a:pt x="164" y="246"/>
                </a:lnTo>
                <a:lnTo>
                  <a:pt x="166" y="244"/>
                </a:lnTo>
                <a:lnTo>
                  <a:pt x="166" y="241"/>
                </a:lnTo>
                <a:lnTo>
                  <a:pt x="163" y="246"/>
                </a:lnTo>
                <a:close/>
                <a:moveTo>
                  <a:pt x="100" y="156"/>
                </a:moveTo>
                <a:lnTo>
                  <a:pt x="100" y="156"/>
                </a:lnTo>
                <a:lnTo>
                  <a:pt x="101" y="156"/>
                </a:lnTo>
                <a:lnTo>
                  <a:pt x="100" y="153"/>
                </a:lnTo>
                <a:lnTo>
                  <a:pt x="100" y="151"/>
                </a:lnTo>
                <a:lnTo>
                  <a:pt x="98" y="149"/>
                </a:lnTo>
                <a:lnTo>
                  <a:pt x="98" y="153"/>
                </a:lnTo>
                <a:lnTo>
                  <a:pt x="100" y="156"/>
                </a:lnTo>
                <a:close/>
                <a:moveTo>
                  <a:pt x="187" y="359"/>
                </a:moveTo>
                <a:lnTo>
                  <a:pt x="187" y="359"/>
                </a:lnTo>
                <a:lnTo>
                  <a:pt x="187" y="361"/>
                </a:lnTo>
                <a:lnTo>
                  <a:pt x="185" y="362"/>
                </a:lnTo>
                <a:lnTo>
                  <a:pt x="185" y="364"/>
                </a:lnTo>
                <a:lnTo>
                  <a:pt x="187" y="362"/>
                </a:lnTo>
                <a:lnTo>
                  <a:pt x="188" y="361"/>
                </a:lnTo>
                <a:lnTo>
                  <a:pt x="187" y="359"/>
                </a:lnTo>
                <a:close/>
                <a:moveTo>
                  <a:pt x="95" y="64"/>
                </a:moveTo>
                <a:lnTo>
                  <a:pt x="95" y="64"/>
                </a:lnTo>
                <a:lnTo>
                  <a:pt x="93" y="64"/>
                </a:lnTo>
                <a:lnTo>
                  <a:pt x="93" y="69"/>
                </a:lnTo>
                <a:lnTo>
                  <a:pt x="95" y="67"/>
                </a:lnTo>
                <a:lnTo>
                  <a:pt x="95" y="64"/>
                </a:lnTo>
                <a:close/>
                <a:moveTo>
                  <a:pt x="204" y="329"/>
                </a:moveTo>
                <a:lnTo>
                  <a:pt x="204" y="329"/>
                </a:lnTo>
                <a:lnTo>
                  <a:pt x="201" y="329"/>
                </a:lnTo>
                <a:lnTo>
                  <a:pt x="199" y="329"/>
                </a:lnTo>
                <a:lnTo>
                  <a:pt x="196" y="329"/>
                </a:lnTo>
                <a:lnTo>
                  <a:pt x="204" y="329"/>
                </a:lnTo>
                <a:close/>
                <a:moveTo>
                  <a:pt x="235" y="252"/>
                </a:moveTo>
                <a:lnTo>
                  <a:pt x="235" y="252"/>
                </a:lnTo>
                <a:lnTo>
                  <a:pt x="235" y="246"/>
                </a:lnTo>
                <a:lnTo>
                  <a:pt x="234" y="246"/>
                </a:lnTo>
                <a:lnTo>
                  <a:pt x="235" y="254"/>
                </a:lnTo>
                <a:lnTo>
                  <a:pt x="235" y="252"/>
                </a:lnTo>
                <a:close/>
                <a:moveTo>
                  <a:pt x="125" y="123"/>
                </a:moveTo>
                <a:lnTo>
                  <a:pt x="125" y="123"/>
                </a:lnTo>
                <a:lnTo>
                  <a:pt x="127" y="119"/>
                </a:lnTo>
                <a:lnTo>
                  <a:pt x="127" y="118"/>
                </a:lnTo>
                <a:lnTo>
                  <a:pt x="125" y="119"/>
                </a:lnTo>
                <a:lnTo>
                  <a:pt x="123" y="121"/>
                </a:lnTo>
                <a:lnTo>
                  <a:pt x="125" y="123"/>
                </a:lnTo>
                <a:close/>
                <a:moveTo>
                  <a:pt x="185" y="358"/>
                </a:moveTo>
                <a:lnTo>
                  <a:pt x="185" y="358"/>
                </a:lnTo>
                <a:lnTo>
                  <a:pt x="187" y="358"/>
                </a:lnTo>
                <a:lnTo>
                  <a:pt x="187" y="354"/>
                </a:lnTo>
                <a:lnTo>
                  <a:pt x="185" y="353"/>
                </a:lnTo>
                <a:lnTo>
                  <a:pt x="185" y="358"/>
                </a:lnTo>
                <a:close/>
                <a:moveTo>
                  <a:pt x="81" y="337"/>
                </a:moveTo>
                <a:lnTo>
                  <a:pt x="81" y="337"/>
                </a:lnTo>
                <a:lnTo>
                  <a:pt x="76" y="337"/>
                </a:lnTo>
                <a:lnTo>
                  <a:pt x="76" y="339"/>
                </a:lnTo>
                <a:lnTo>
                  <a:pt x="81" y="339"/>
                </a:lnTo>
                <a:lnTo>
                  <a:pt x="81" y="337"/>
                </a:lnTo>
                <a:close/>
                <a:moveTo>
                  <a:pt x="123" y="86"/>
                </a:moveTo>
                <a:lnTo>
                  <a:pt x="123" y="86"/>
                </a:lnTo>
                <a:lnTo>
                  <a:pt x="122" y="85"/>
                </a:lnTo>
                <a:lnTo>
                  <a:pt x="122" y="83"/>
                </a:lnTo>
                <a:lnTo>
                  <a:pt x="120" y="83"/>
                </a:lnTo>
                <a:lnTo>
                  <a:pt x="120" y="86"/>
                </a:lnTo>
                <a:lnTo>
                  <a:pt x="122" y="86"/>
                </a:lnTo>
                <a:lnTo>
                  <a:pt x="123" y="86"/>
                </a:lnTo>
                <a:close/>
                <a:moveTo>
                  <a:pt x="158" y="405"/>
                </a:moveTo>
                <a:lnTo>
                  <a:pt x="158" y="405"/>
                </a:lnTo>
                <a:lnTo>
                  <a:pt x="153" y="407"/>
                </a:lnTo>
                <a:lnTo>
                  <a:pt x="160" y="405"/>
                </a:lnTo>
                <a:lnTo>
                  <a:pt x="158" y="405"/>
                </a:lnTo>
                <a:close/>
                <a:moveTo>
                  <a:pt x="141" y="154"/>
                </a:moveTo>
                <a:lnTo>
                  <a:pt x="141" y="154"/>
                </a:lnTo>
                <a:lnTo>
                  <a:pt x="142" y="153"/>
                </a:lnTo>
                <a:lnTo>
                  <a:pt x="142" y="149"/>
                </a:lnTo>
                <a:lnTo>
                  <a:pt x="141" y="151"/>
                </a:lnTo>
                <a:lnTo>
                  <a:pt x="141" y="154"/>
                </a:lnTo>
                <a:close/>
                <a:moveTo>
                  <a:pt x="152" y="167"/>
                </a:moveTo>
                <a:lnTo>
                  <a:pt x="152" y="167"/>
                </a:lnTo>
                <a:lnTo>
                  <a:pt x="150" y="168"/>
                </a:lnTo>
                <a:lnTo>
                  <a:pt x="152" y="173"/>
                </a:lnTo>
                <a:lnTo>
                  <a:pt x="153" y="171"/>
                </a:lnTo>
                <a:lnTo>
                  <a:pt x="152" y="167"/>
                </a:lnTo>
                <a:close/>
                <a:moveTo>
                  <a:pt x="87" y="31"/>
                </a:moveTo>
                <a:lnTo>
                  <a:pt x="87" y="31"/>
                </a:lnTo>
                <a:lnTo>
                  <a:pt x="89" y="34"/>
                </a:lnTo>
                <a:lnTo>
                  <a:pt x="89" y="36"/>
                </a:lnTo>
                <a:lnTo>
                  <a:pt x="90" y="34"/>
                </a:lnTo>
                <a:lnTo>
                  <a:pt x="87" y="31"/>
                </a:lnTo>
                <a:close/>
                <a:moveTo>
                  <a:pt x="207" y="209"/>
                </a:moveTo>
                <a:lnTo>
                  <a:pt x="207" y="209"/>
                </a:lnTo>
                <a:lnTo>
                  <a:pt x="209" y="211"/>
                </a:lnTo>
                <a:lnTo>
                  <a:pt x="210" y="208"/>
                </a:lnTo>
                <a:lnTo>
                  <a:pt x="209" y="208"/>
                </a:lnTo>
                <a:lnTo>
                  <a:pt x="207" y="209"/>
                </a:lnTo>
                <a:close/>
                <a:moveTo>
                  <a:pt x="182" y="343"/>
                </a:moveTo>
                <a:lnTo>
                  <a:pt x="182" y="343"/>
                </a:lnTo>
                <a:lnTo>
                  <a:pt x="182" y="348"/>
                </a:lnTo>
                <a:lnTo>
                  <a:pt x="183" y="347"/>
                </a:lnTo>
                <a:lnTo>
                  <a:pt x="183" y="343"/>
                </a:lnTo>
                <a:lnTo>
                  <a:pt x="182" y="343"/>
                </a:lnTo>
                <a:close/>
                <a:moveTo>
                  <a:pt x="194" y="384"/>
                </a:moveTo>
                <a:lnTo>
                  <a:pt x="194" y="384"/>
                </a:lnTo>
                <a:lnTo>
                  <a:pt x="194" y="381"/>
                </a:lnTo>
                <a:lnTo>
                  <a:pt x="193" y="383"/>
                </a:lnTo>
                <a:lnTo>
                  <a:pt x="194" y="384"/>
                </a:lnTo>
                <a:close/>
                <a:moveTo>
                  <a:pt x="133" y="94"/>
                </a:moveTo>
                <a:lnTo>
                  <a:pt x="133" y="94"/>
                </a:lnTo>
                <a:lnTo>
                  <a:pt x="134" y="94"/>
                </a:lnTo>
                <a:lnTo>
                  <a:pt x="133" y="91"/>
                </a:lnTo>
                <a:lnTo>
                  <a:pt x="131" y="91"/>
                </a:lnTo>
                <a:lnTo>
                  <a:pt x="133" y="94"/>
                </a:lnTo>
                <a:close/>
                <a:moveTo>
                  <a:pt x="183" y="211"/>
                </a:moveTo>
                <a:lnTo>
                  <a:pt x="183" y="211"/>
                </a:lnTo>
                <a:lnTo>
                  <a:pt x="182" y="206"/>
                </a:lnTo>
                <a:lnTo>
                  <a:pt x="182" y="208"/>
                </a:lnTo>
                <a:lnTo>
                  <a:pt x="183" y="211"/>
                </a:lnTo>
                <a:close/>
                <a:moveTo>
                  <a:pt x="193" y="132"/>
                </a:moveTo>
                <a:lnTo>
                  <a:pt x="193" y="132"/>
                </a:lnTo>
                <a:lnTo>
                  <a:pt x="194" y="138"/>
                </a:lnTo>
                <a:lnTo>
                  <a:pt x="196" y="137"/>
                </a:lnTo>
                <a:lnTo>
                  <a:pt x="193" y="132"/>
                </a:lnTo>
                <a:close/>
                <a:moveTo>
                  <a:pt x="144" y="143"/>
                </a:moveTo>
                <a:lnTo>
                  <a:pt x="144" y="143"/>
                </a:lnTo>
                <a:lnTo>
                  <a:pt x="146" y="142"/>
                </a:lnTo>
                <a:lnTo>
                  <a:pt x="146" y="138"/>
                </a:lnTo>
                <a:lnTo>
                  <a:pt x="142" y="140"/>
                </a:lnTo>
                <a:lnTo>
                  <a:pt x="144" y="143"/>
                </a:lnTo>
                <a:close/>
                <a:moveTo>
                  <a:pt x="76" y="206"/>
                </a:moveTo>
                <a:lnTo>
                  <a:pt x="76" y="206"/>
                </a:lnTo>
                <a:lnTo>
                  <a:pt x="73" y="211"/>
                </a:lnTo>
                <a:lnTo>
                  <a:pt x="76" y="208"/>
                </a:lnTo>
                <a:lnTo>
                  <a:pt x="76" y="206"/>
                </a:lnTo>
                <a:close/>
                <a:moveTo>
                  <a:pt x="166" y="222"/>
                </a:moveTo>
                <a:lnTo>
                  <a:pt x="166" y="222"/>
                </a:lnTo>
                <a:lnTo>
                  <a:pt x="168" y="219"/>
                </a:lnTo>
                <a:lnTo>
                  <a:pt x="168" y="217"/>
                </a:lnTo>
                <a:lnTo>
                  <a:pt x="166" y="219"/>
                </a:lnTo>
                <a:lnTo>
                  <a:pt x="166" y="222"/>
                </a:lnTo>
                <a:close/>
                <a:moveTo>
                  <a:pt x="21" y="359"/>
                </a:moveTo>
                <a:lnTo>
                  <a:pt x="21" y="359"/>
                </a:lnTo>
                <a:lnTo>
                  <a:pt x="22" y="361"/>
                </a:lnTo>
                <a:lnTo>
                  <a:pt x="24" y="361"/>
                </a:lnTo>
                <a:lnTo>
                  <a:pt x="22" y="358"/>
                </a:lnTo>
                <a:lnTo>
                  <a:pt x="21" y="359"/>
                </a:lnTo>
                <a:close/>
                <a:moveTo>
                  <a:pt x="112" y="50"/>
                </a:moveTo>
                <a:lnTo>
                  <a:pt x="112" y="50"/>
                </a:lnTo>
                <a:lnTo>
                  <a:pt x="114" y="52"/>
                </a:lnTo>
                <a:lnTo>
                  <a:pt x="116" y="52"/>
                </a:lnTo>
                <a:lnTo>
                  <a:pt x="114" y="48"/>
                </a:lnTo>
                <a:lnTo>
                  <a:pt x="112" y="50"/>
                </a:lnTo>
                <a:close/>
                <a:moveTo>
                  <a:pt x="117" y="178"/>
                </a:moveTo>
                <a:lnTo>
                  <a:pt x="117" y="178"/>
                </a:lnTo>
                <a:lnTo>
                  <a:pt x="119" y="178"/>
                </a:lnTo>
                <a:lnTo>
                  <a:pt x="119" y="175"/>
                </a:lnTo>
                <a:lnTo>
                  <a:pt x="117" y="178"/>
                </a:lnTo>
                <a:close/>
                <a:moveTo>
                  <a:pt x="125" y="388"/>
                </a:moveTo>
                <a:lnTo>
                  <a:pt x="125" y="388"/>
                </a:lnTo>
                <a:lnTo>
                  <a:pt x="120" y="388"/>
                </a:lnTo>
                <a:lnTo>
                  <a:pt x="120" y="389"/>
                </a:lnTo>
                <a:lnTo>
                  <a:pt x="125" y="388"/>
                </a:lnTo>
                <a:close/>
                <a:moveTo>
                  <a:pt x="180" y="348"/>
                </a:moveTo>
                <a:lnTo>
                  <a:pt x="180" y="348"/>
                </a:lnTo>
                <a:lnTo>
                  <a:pt x="180" y="347"/>
                </a:lnTo>
                <a:lnTo>
                  <a:pt x="177" y="348"/>
                </a:lnTo>
                <a:lnTo>
                  <a:pt x="179" y="350"/>
                </a:lnTo>
                <a:lnTo>
                  <a:pt x="180" y="348"/>
                </a:lnTo>
                <a:close/>
                <a:moveTo>
                  <a:pt x="73" y="266"/>
                </a:moveTo>
                <a:lnTo>
                  <a:pt x="73" y="266"/>
                </a:lnTo>
                <a:lnTo>
                  <a:pt x="75" y="269"/>
                </a:lnTo>
                <a:lnTo>
                  <a:pt x="76" y="266"/>
                </a:lnTo>
                <a:lnTo>
                  <a:pt x="73" y="266"/>
                </a:lnTo>
                <a:close/>
                <a:moveTo>
                  <a:pt x="188" y="370"/>
                </a:moveTo>
                <a:lnTo>
                  <a:pt x="188" y="370"/>
                </a:lnTo>
                <a:lnTo>
                  <a:pt x="187" y="369"/>
                </a:lnTo>
                <a:lnTo>
                  <a:pt x="187" y="367"/>
                </a:lnTo>
                <a:lnTo>
                  <a:pt x="185" y="367"/>
                </a:lnTo>
                <a:lnTo>
                  <a:pt x="187" y="370"/>
                </a:lnTo>
                <a:lnTo>
                  <a:pt x="188" y="370"/>
                </a:lnTo>
                <a:close/>
                <a:moveTo>
                  <a:pt x="229" y="277"/>
                </a:moveTo>
                <a:lnTo>
                  <a:pt x="229" y="277"/>
                </a:lnTo>
                <a:lnTo>
                  <a:pt x="229" y="274"/>
                </a:lnTo>
                <a:lnTo>
                  <a:pt x="228" y="276"/>
                </a:lnTo>
                <a:lnTo>
                  <a:pt x="226" y="277"/>
                </a:lnTo>
                <a:lnTo>
                  <a:pt x="229" y="277"/>
                </a:lnTo>
                <a:close/>
                <a:moveTo>
                  <a:pt x="128" y="167"/>
                </a:moveTo>
                <a:lnTo>
                  <a:pt x="128" y="167"/>
                </a:lnTo>
                <a:lnTo>
                  <a:pt x="127" y="171"/>
                </a:lnTo>
                <a:lnTo>
                  <a:pt x="128" y="170"/>
                </a:lnTo>
                <a:lnTo>
                  <a:pt x="128" y="167"/>
                </a:lnTo>
                <a:close/>
                <a:moveTo>
                  <a:pt x="221" y="209"/>
                </a:moveTo>
                <a:lnTo>
                  <a:pt x="221" y="209"/>
                </a:lnTo>
                <a:lnTo>
                  <a:pt x="223" y="212"/>
                </a:lnTo>
                <a:lnTo>
                  <a:pt x="224" y="212"/>
                </a:lnTo>
                <a:lnTo>
                  <a:pt x="221" y="209"/>
                </a:lnTo>
                <a:close/>
                <a:moveTo>
                  <a:pt x="231" y="318"/>
                </a:moveTo>
                <a:lnTo>
                  <a:pt x="231" y="318"/>
                </a:lnTo>
                <a:lnTo>
                  <a:pt x="234" y="318"/>
                </a:lnTo>
                <a:lnTo>
                  <a:pt x="234" y="317"/>
                </a:lnTo>
                <a:lnTo>
                  <a:pt x="231" y="317"/>
                </a:lnTo>
                <a:lnTo>
                  <a:pt x="231" y="318"/>
                </a:lnTo>
                <a:close/>
                <a:moveTo>
                  <a:pt x="15" y="337"/>
                </a:moveTo>
                <a:lnTo>
                  <a:pt x="15" y="337"/>
                </a:lnTo>
                <a:lnTo>
                  <a:pt x="13" y="337"/>
                </a:lnTo>
                <a:lnTo>
                  <a:pt x="13" y="340"/>
                </a:lnTo>
                <a:lnTo>
                  <a:pt x="13" y="342"/>
                </a:lnTo>
                <a:lnTo>
                  <a:pt x="15" y="340"/>
                </a:lnTo>
                <a:lnTo>
                  <a:pt x="15" y="339"/>
                </a:lnTo>
                <a:lnTo>
                  <a:pt x="15" y="337"/>
                </a:lnTo>
                <a:close/>
                <a:moveTo>
                  <a:pt x="84" y="257"/>
                </a:moveTo>
                <a:lnTo>
                  <a:pt x="84" y="257"/>
                </a:lnTo>
                <a:lnTo>
                  <a:pt x="82" y="258"/>
                </a:lnTo>
                <a:lnTo>
                  <a:pt x="82" y="261"/>
                </a:lnTo>
                <a:lnTo>
                  <a:pt x="84" y="261"/>
                </a:lnTo>
                <a:lnTo>
                  <a:pt x="84" y="257"/>
                </a:lnTo>
                <a:close/>
                <a:moveTo>
                  <a:pt x="183" y="392"/>
                </a:moveTo>
                <a:lnTo>
                  <a:pt x="183" y="392"/>
                </a:lnTo>
                <a:lnTo>
                  <a:pt x="185" y="395"/>
                </a:lnTo>
                <a:lnTo>
                  <a:pt x="187" y="394"/>
                </a:lnTo>
                <a:lnTo>
                  <a:pt x="185" y="392"/>
                </a:lnTo>
                <a:lnTo>
                  <a:pt x="183" y="392"/>
                </a:lnTo>
                <a:close/>
                <a:moveTo>
                  <a:pt x="90" y="407"/>
                </a:moveTo>
                <a:lnTo>
                  <a:pt x="90" y="407"/>
                </a:lnTo>
                <a:lnTo>
                  <a:pt x="98" y="410"/>
                </a:lnTo>
                <a:lnTo>
                  <a:pt x="98" y="408"/>
                </a:lnTo>
                <a:lnTo>
                  <a:pt x="95" y="408"/>
                </a:lnTo>
                <a:lnTo>
                  <a:pt x="90" y="407"/>
                </a:lnTo>
                <a:close/>
                <a:moveTo>
                  <a:pt x="32" y="362"/>
                </a:moveTo>
                <a:lnTo>
                  <a:pt x="32" y="362"/>
                </a:lnTo>
                <a:lnTo>
                  <a:pt x="30" y="361"/>
                </a:lnTo>
                <a:lnTo>
                  <a:pt x="30" y="364"/>
                </a:lnTo>
                <a:lnTo>
                  <a:pt x="32" y="365"/>
                </a:lnTo>
                <a:lnTo>
                  <a:pt x="32" y="362"/>
                </a:lnTo>
                <a:close/>
                <a:moveTo>
                  <a:pt x="27" y="299"/>
                </a:moveTo>
                <a:lnTo>
                  <a:pt x="27" y="299"/>
                </a:lnTo>
                <a:lnTo>
                  <a:pt x="26" y="302"/>
                </a:lnTo>
                <a:lnTo>
                  <a:pt x="27" y="302"/>
                </a:lnTo>
                <a:lnTo>
                  <a:pt x="27" y="299"/>
                </a:lnTo>
                <a:close/>
                <a:moveTo>
                  <a:pt x="226" y="231"/>
                </a:moveTo>
                <a:lnTo>
                  <a:pt x="226" y="231"/>
                </a:lnTo>
                <a:lnTo>
                  <a:pt x="229" y="230"/>
                </a:lnTo>
                <a:lnTo>
                  <a:pt x="231" y="228"/>
                </a:lnTo>
                <a:lnTo>
                  <a:pt x="226" y="231"/>
                </a:lnTo>
                <a:close/>
                <a:moveTo>
                  <a:pt x="169" y="375"/>
                </a:moveTo>
                <a:lnTo>
                  <a:pt x="169" y="375"/>
                </a:lnTo>
                <a:lnTo>
                  <a:pt x="169" y="370"/>
                </a:lnTo>
                <a:lnTo>
                  <a:pt x="168" y="370"/>
                </a:lnTo>
                <a:lnTo>
                  <a:pt x="168" y="375"/>
                </a:lnTo>
                <a:lnTo>
                  <a:pt x="169" y="375"/>
                </a:lnTo>
                <a:close/>
                <a:moveTo>
                  <a:pt x="100" y="41"/>
                </a:moveTo>
                <a:lnTo>
                  <a:pt x="100" y="41"/>
                </a:lnTo>
                <a:lnTo>
                  <a:pt x="100" y="39"/>
                </a:lnTo>
                <a:lnTo>
                  <a:pt x="98" y="37"/>
                </a:lnTo>
                <a:lnTo>
                  <a:pt x="100" y="41"/>
                </a:lnTo>
                <a:close/>
                <a:moveTo>
                  <a:pt x="198" y="157"/>
                </a:moveTo>
                <a:lnTo>
                  <a:pt x="198" y="157"/>
                </a:lnTo>
                <a:lnTo>
                  <a:pt x="199" y="157"/>
                </a:lnTo>
                <a:lnTo>
                  <a:pt x="198" y="154"/>
                </a:lnTo>
                <a:lnTo>
                  <a:pt x="196" y="156"/>
                </a:lnTo>
                <a:lnTo>
                  <a:pt x="198" y="157"/>
                </a:lnTo>
                <a:close/>
                <a:moveTo>
                  <a:pt x="144" y="179"/>
                </a:moveTo>
                <a:lnTo>
                  <a:pt x="144" y="179"/>
                </a:lnTo>
                <a:lnTo>
                  <a:pt x="146" y="176"/>
                </a:lnTo>
                <a:lnTo>
                  <a:pt x="144" y="175"/>
                </a:lnTo>
                <a:lnTo>
                  <a:pt x="144" y="179"/>
                </a:lnTo>
                <a:close/>
                <a:moveTo>
                  <a:pt x="106" y="345"/>
                </a:moveTo>
                <a:lnTo>
                  <a:pt x="106" y="345"/>
                </a:lnTo>
                <a:lnTo>
                  <a:pt x="108" y="345"/>
                </a:lnTo>
                <a:lnTo>
                  <a:pt x="108" y="340"/>
                </a:lnTo>
                <a:lnTo>
                  <a:pt x="106" y="345"/>
                </a:lnTo>
                <a:close/>
                <a:moveTo>
                  <a:pt x="10" y="347"/>
                </a:moveTo>
                <a:lnTo>
                  <a:pt x="10" y="347"/>
                </a:lnTo>
                <a:lnTo>
                  <a:pt x="11" y="351"/>
                </a:lnTo>
                <a:lnTo>
                  <a:pt x="10" y="347"/>
                </a:lnTo>
                <a:close/>
                <a:moveTo>
                  <a:pt x="30" y="271"/>
                </a:moveTo>
                <a:lnTo>
                  <a:pt x="30" y="271"/>
                </a:lnTo>
                <a:lnTo>
                  <a:pt x="30" y="266"/>
                </a:lnTo>
                <a:lnTo>
                  <a:pt x="29" y="271"/>
                </a:lnTo>
                <a:lnTo>
                  <a:pt x="30" y="271"/>
                </a:lnTo>
                <a:close/>
                <a:moveTo>
                  <a:pt x="138" y="388"/>
                </a:moveTo>
                <a:lnTo>
                  <a:pt x="138" y="388"/>
                </a:lnTo>
                <a:lnTo>
                  <a:pt x="141" y="388"/>
                </a:lnTo>
                <a:lnTo>
                  <a:pt x="141" y="386"/>
                </a:lnTo>
                <a:lnTo>
                  <a:pt x="138" y="388"/>
                </a:lnTo>
                <a:close/>
                <a:moveTo>
                  <a:pt x="52" y="378"/>
                </a:moveTo>
                <a:lnTo>
                  <a:pt x="52" y="378"/>
                </a:lnTo>
                <a:lnTo>
                  <a:pt x="51" y="377"/>
                </a:lnTo>
                <a:lnTo>
                  <a:pt x="49" y="373"/>
                </a:lnTo>
                <a:lnTo>
                  <a:pt x="51" y="377"/>
                </a:lnTo>
                <a:lnTo>
                  <a:pt x="52" y="378"/>
                </a:lnTo>
                <a:close/>
                <a:moveTo>
                  <a:pt x="98" y="102"/>
                </a:moveTo>
                <a:lnTo>
                  <a:pt x="98" y="102"/>
                </a:lnTo>
                <a:lnTo>
                  <a:pt x="100" y="99"/>
                </a:lnTo>
                <a:lnTo>
                  <a:pt x="98" y="99"/>
                </a:lnTo>
                <a:lnTo>
                  <a:pt x="98" y="102"/>
                </a:lnTo>
                <a:close/>
                <a:moveTo>
                  <a:pt x="169" y="137"/>
                </a:moveTo>
                <a:lnTo>
                  <a:pt x="169" y="137"/>
                </a:lnTo>
                <a:lnTo>
                  <a:pt x="172" y="134"/>
                </a:lnTo>
                <a:lnTo>
                  <a:pt x="168" y="135"/>
                </a:lnTo>
                <a:lnTo>
                  <a:pt x="169" y="137"/>
                </a:lnTo>
                <a:close/>
                <a:moveTo>
                  <a:pt x="190" y="151"/>
                </a:moveTo>
                <a:lnTo>
                  <a:pt x="190" y="151"/>
                </a:lnTo>
                <a:lnTo>
                  <a:pt x="188" y="148"/>
                </a:lnTo>
                <a:lnTo>
                  <a:pt x="187" y="149"/>
                </a:lnTo>
                <a:lnTo>
                  <a:pt x="188" y="151"/>
                </a:lnTo>
                <a:lnTo>
                  <a:pt x="190" y="151"/>
                </a:lnTo>
                <a:close/>
                <a:moveTo>
                  <a:pt x="221" y="320"/>
                </a:moveTo>
                <a:lnTo>
                  <a:pt x="221" y="320"/>
                </a:lnTo>
                <a:lnTo>
                  <a:pt x="220" y="321"/>
                </a:lnTo>
                <a:lnTo>
                  <a:pt x="218" y="324"/>
                </a:lnTo>
                <a:lnTo>
                  <a:pt x="220" y="324"/>
                </a:lnTo>
                <a:lnTo>
                  <a:pt x="221" y="320"/>
                </a:lnTo>
                <a:close/>
                <a:moveTo>
                  <a:pt x="81" y="190"/>
                </a:moveTo>
                <a:lnTo>
                  <a:pt x="81" y="190"/>
                </a:lnTo>
                <a:lnTo>
                  <a:pt x="79" y="195"/>
                </a:lnTo>
                <a:lnTo>
                  <a:pt x="81" y="192"/>
                </a:lnTo>
                <a:lnTo>
                  <a:pt x="81" y="190"/>
                </a:lnTo>
                <a:close/>
                <a:moveTo>
                  <a:pt x="205" y="364"/>
                </a:moveTo>
                <a:lnTo>
                  <a:pt x="205" y="364"/>
                </a:lnTo>
                <a:lnTo>
                  <a:pt x="207" y="362"/>
                </a:lnTo>
                <a:lnTo>
                  <a:pt x="207" y="361"/>
                </a:lnTo>
                <a:lnTo>
                  <a:pt x="205" y="359"/>
                </a:lnTo>
                <a:lnTo>
                  <a:pt x="205" y="364"/>
                </a:lnTo>
                <a:close/>
                <a:moveTo>
                  <a:pt x="90" y="190"/>
                </a:moveTo>
                <a:lnTo>
                  <a:pt x="90" y="190"/>
                </a:lnTo>
                <a:lnTo>
                  <a:pt x="90" y="192"/>
                </a:lnTo>
                <a:lnTo>
                  <a:pt x="92" y="190"/>
                </a:lnTo>
                <a:lnTo>
                  <a:pt x="90" y="189"/>
                </a:lnTo>
                <a:lnTo>
                  <a:pt x="90" y="190"/>
                </a:lnTo>
                <a:close/>
                <a:moveTo>
                  <a:pt x="95" y="151"/>
                </a:moveTo>
                <a:lnTo>
                  <a:pt x="95" y="151"/>
                </a:lnTo>
                <a:lnTo>
                  <a:pt x="93" y="157"/>
                </a:lnTo>
                <a:lnTo>
                  <a:pt x="95" y="153"/>
                </a:lnTo>
                <a:lnTo>
                  <a:pt x="95" y="151"/>
                </a:lnTo>
                <a:close/>
                <a:moveTo>
                  <a:pt x="100" y="332"/>
                </a:moveTo>
                <a:lnTo>
                  <a:pt x="100" y="332"/>
                </a:lnTo>
                <a:lnTo>
                  <a:pt x="95" y="334"/>
                </a:lnTo>
                <a:lnTo>
                  <a:pt x="97" y="334"/>
                </a:lnTo>
                <a:lnTo>
                  <a:pt x="100" y="334"/>
                </a:lnTo>
                <a:lnTo>
                  <a:pt x="100" y="332"/>
                </a:lnTo>
                <a:close/>
                <a:moveTo>
                  <a:pt x="153" y="116"/>
                </a:moveTo>
                <a:lnTo>
                  <a:pt x="153" y="116"/>
                </a:lnTo>
                <a:lnTo>
                  <a:pt x="147" y="119"/>
                </a:lnTo>
                <a:lnTo>
                  <a:pt x="149" y="119"/>
                </a:lnTo>
                <a:lnTo>
                  <a:pt x="153" y="116"/>
                </a:lnTo>
                <a:close/>
                <a:moveTo>
                  <a:pt x="122" y="126"/>
                </a:moveTo>
                <a:lnTo>
                  <a:pt x="122" y="126"/>
                </a:lnTo>
                <a:lnTo>
                  <a:pt x="122" y="124"/>
                </a:lnTo>
                <a:lnTo>
                  <a:pt x="122" y="123"/>
                </a:lnTo>
                <a:lnTo>
                  <a:pt x="120" y="124"/>
                </a:lnTo>
                <a:lnTo>
                  <a:pt x="122" y="126"/>
                </a:lnTo>
                <a:close/>
                <a:moveTo>
                  <a:pt x="207" y="252"/>
                </a:moveTo>
                <a:lnTo>
                  <a:pt x="207" y="252"/>
                </a:lnTo>
                <a:lnTo>
                  <a:pt x="205" y="249"/>
                </a:lnTo>
                <a:lnTo>
                  <a:pt x="204" y="250"/>
                </a:lnTo>
                <a:lnTo>
                  <a:pt x="207" y="252"/>
                </a:lnTo>
                <a:close/>
                <a:moveTo>
                  <a:pt x="10" y="324"/>
                </a:moveTo>
                <a:lnTo>
                  <a:pt x="10" y="324"/>
                </a:lnTo>
                <a:lnTo>
                  <a:pt x="11" y="321"/>
                </a:lnTo>
                <a:lnTo>
                  <a:pt x="11" y="320"/>
                </a:lnTo>
                <a:lnTo>
                  <a:pt x="10" y="320"/>
                </a:lnTo>
                <a:lnTo>
                  <a:pt x="10" y="324"/>
                </a:lnTo>
                <a:close/>
                <a:moveTo>
                  <a:pt x="237" y="242"/>
                </a:moveTo>
                <a:lnTo>
                  <a:pt x="237" y="242"/>
                </a:lnTo>
                <a:lnTo>
                  <a:pt x="239" y="252"/>
                </a:lnTo>
                <a:lnTo>
                  <a:pt x="237" y="242"/>
                </a:lnTo>
                <a:close/>
                <a:moveTo>
                  <a:pt x="175" y="269"/>
                </a:moveTo>
                <a:lnTo>
                  <a:pt x="175" y="269"/>
                </a:lnTo>
                <a:lnTo>
                  <a:pt x="174" y="269"/>
                </a:lnTo>
                <a:lnTo>
                  <a:pt x="171" y="269"/>
                </a:lnTo>
                <a:lnTo>
                  <a:pt x="175" y="269"/>
                </a:lnTo>
                <a:close/>
                <a:moveTo>
                  <a:pt x="82" y="394"/>
                </a:moveTo>
                <a:lnTo>
                  <a:pt x="82" y="394"/>
                </a:lnTo>
                <a:lnTo>
                  <a:pt x="82" y="392"/>
                </a:lnTo>
                <a:lnTo>
                  <a:pt x="81" y="391"/>
                </a:lnTo>
                <a:lnTo>
                  <a:pt x="81" y="392"/>
                </a:lnTo>
                <a:lnTo>
                  <a:pt x="82" y="394"/>
                </a:lnTo>
                <a:close/>
                <a:moveTo>
                  <a:pt x="37" y="277"/>
                </a:moveTo>
                <a:lnTo>
                  <a:pt x="37" y="277"/>
                </a:lnTo>
                <a:lnTo>
                  <a:pt x="34" y="277"/>
                </a:lnTo>
                <a:lnTo>
                  <a:pt x="34" y="279"/>
                </a:lnTo>
                <a:lnTo>
                  <a:pt x="35" y="279"/>
                </a:lnTo>
                <a:lnTo>
                  <a:pt x="37" y="277"/>
                </a:lnTo>
                <a:close/>
                <a:moveTo>
                  <a:pt x="190" y="337"/>
                </a:moveTo>
                <a:lnTo>
                  <a:pt x="190" y="337"/>
                </a:lnTo>
                <a:lnTo>
                  <a:pt x="193" y="336"/>
                </a:lnTo>
                <a:lnTo>
                  <a:pt x="190" y="336"/>
                </a:lnTo>
                <a:lnTo>
                  <a:pt x="190" y="337"/>
                </a:lnTo>
                <a:close/>
                <a:moveTo>
                  <a:pt x="84" y="224"/>
                </a:moveTo>
                <a:lnTo>
                  <a:pt x="84" y="224"/>
                </a:lnTo>
                <a:lnTo>
                  <a:pt x="84" y="225"/>
                </a:lnTo>
                <a:lnTo>
                  <a:pt x="84" y="228"/>
                </a:lnTo>
                <a:lnTo>
                  <a:pt x="86" y="227"/>
                </a:lnTo>
                <a:lnTo>
                  <a:pt x="84" y="224"/>
                </a:lnTo>
                <a:close/>
                <a:moveTo>
                  <a:pt x="202" y="337"/>
                </a:moveTo>
                <a:lnTo>
                  <a:pt x="202" y="337"/>
                </a:lnTo>
                <a:lnTo>
                  <a:pt x="201" y="342"/>
                </a:lnTo>
                <a:lnTo>
                  <a:pt x="202" y="340"/>
                </a:lnTo>
                <a:lnTo>
                  <a:pt x="202" y="337"/>
                </a:lnTo>
                <a:close/>
                <a:moveTo>
                  <a:pt x="127" y="64"/>
                </a:moveTo>
                <a:lnTo>
                  <a:pt x="127" y="64"/>
                </a:lnTo>
                <a:lnTo>
                  <a:pt x="128" y="67"/>
                </a:lnTo>
                <a:lnTo>
                  <a:pt x="130" y="67"/>
                </a:lnTo>
                <a:lnTo>
                  <a:pt x="127" y="64"/>
                </a:lnTo>
                <a:close/>
                <a:moveTo>
                  <a:pt x="84" y="377"/>
                </a:moveTo>
                <a:lnTo>
                  <a:pt x="84" y="377"/>
                </a:lnTo>
                <a:lnTo>
                  <a:pt x="84" y="378"/>
                </a:lnTo>
                <a:lnTo>
                  <a:pt x="84" y="381"/>
                </a:lnTo>
                <a:lnTo>
                  <a:pt x="84" y="380"/>
                </a:lnTo>
                <a:lnTo>
                  <a:pt x="84" y="377"/>
                </a:lnTo>
                <a:close/>
                <a:moveTo>
                  <a:pt x="201" y="165"/>
                </a:moveTo>
                <a:lnTo>
                  <a:pt x="201" y="165"/>
                </a:lnTo>
                <a:lnTo>
                  <a:pt x="202" y="165"/>
                </a:lnTo>
                <a:lnTo>
                  <a:pt x="201" y="160"/>
                </a:lnTo>
                <a:lnTo>
                  <a:pt x="199" y="160"/>
                </a:lnTo>
                <a:lnTo>
                  <a:pt x="199" y="162"/>
                </a:lnTo>
                <a:lnTo>
                  <a:pt x="201" y="165"/>
                </a:lnTo>
                <a:close/>
                <a:moveTo>
                  <a:pt x="223" y="230"/>
                </a:moveTo>
                <a:lnTo>
                  <a:pt x="223" y="230"/>
                </a:lnTo>
                <a:lnTo>
                  <a:pt x="223" y="227"/>
                </a:lnTo>
                <a:lnTo>
                  <a:pt x="221" y="228"/>
                </a:lnTo>
                <a:lnTo>
                  <a:pt x="223" y="230"/>
                </a:lnTo>
                <a:close/>
                <a:moveTo>
                  <a:pt x="210" y="353"/>
                </a:moveTo>
                <a:lnTo>
                  <a:pt x="210" y="353"/>
                </a:lnTo>
                <a:lnTo>
                  <a:pt x="209" y="350"/>
                </a:lnTo>
                <a:lnTo>
                  <a:pt x="207" y="353"/>
                </a:lnTo>
                <a:lnTo>
                  <a:pt x="210" y="353"/>
                </a:lnTo>
                <a:close/>
                <a:moveTo>
                  <a:pt x="187" y="148"/>
                </a:moveTo>
                <a:lnTo>
                  <a:pt x="187" y="148"/>
                </a:lnTo>
                <a:lnTo>
                  <a:pt x="188" y="146"/>
                </a:lnTo>
                <a:lnTo>
                  <a:pt x="188" y="145"/>
                </a:lnTo>
                <a:lnTo>
                  <a:pt x="185" y="146"/>
                </a:lnTo>
                <a:lnTo>
                  <a:pt x="187" y="148"/>
                </a:lnTo>
                <a:close/>
                <a:moveTo>
                  <a:pt x="185" y="151"/>
                </a:moveTo>
                <a:lnTo>
                  <a:pt x="185" y="151"/>
                </a:lnTo>
                <a:lnTo>
                  <a:pt x="182" y="154"/>
                </a:lnTo>
                <a:lnTo>
                  <a:pt x="185" y="154"/>
                </a:lnTo>
                <a:lnTo>
                  <a:pt x="185" y="153"/>
                </a:lnTo>
                <a:lnTo>
                  <a:pt x="185" y="151"/>
                </a:lnTo>
                <a:close/>
                <a:moveTo>
                  <a:pt x="172" y="184"/>
                </a:moveTo>
                <a:lnTo>
                  <a:pt x="172" y="184"/>
                </a:lnTo>
                <a:lnTo>
                  <a:pt x="174" y="179"/>
                </a:lnTo>
                <a:lnTo>
                  <a:pt x="174" y="178"/>
                </a:lnTo>
                <a:lnTo>
                  <a:pt x="172" y="181"/>
                </a:lnTo>
                <a:lnTo>
                  <a:pt x="172" y="184"/>
                </a:lnTo>
                <a:close/>
                <a:moveTo>
                  <a:pt x="123" y="149"/>
                </a:moveTo>
                <a:lnTo>
                  <a:pt x="123" y="149"/>
                </a:lnTo>
                <a:lnTo>
                  <a:pt x="119" y="156"/>
                </a:lnTo>
                <a:lnTo>
                  <a:pt x="122" y="154"/>
                </a:lnTo>
                <a:lnTo>
                  <a:pt x="123" y="149"/>
                </a:lnTo>
                <a:close/>
                <a:moveTo>
                  <a:pt x="19" y="356"/>
                </a:moveTo>
                <a:lnTo>
                  <a:pt x="19" y="356"/>
                </a:lnTo>
                <a:lnTo>
                  <a:pt x="21" y="354"/>
                </a:lnTo>
                <a:lnTo>
                  <a:pt x="19" y="353"/>
                </a:lnTo>
                <a:lnTo>
                  <a:pt x="19" y="354"/>
                </a:lnTo>
                <a:lnTo>
                  <a:pt x="19" y="356"/>
                </a:lnTo>
                <a:close/>
                <a:moveTo>
                  <a:pt x="198" y="337"/>
                </a:moveTo>
                <a:lnTo>
                  <a:pt x="198" y="337"/>
                </a:lnTo>
                <a:lnTo>
                  <a:pt x="199" y="340"/>
                </a:lnTo>
                <a:lnTo>
                  <a:pt x="201" y="336"/>
                </a:lnTo>
                <a:lnTo>
                  <a:pt x="199" y="337"/>
                </a:lnTo>
                <a:lnTo>
                  <a:pt x="198" y="337"/>
                </a:lnTo>
                <a:close/>
                <a:moveTo>
                  <a:pt x="114" y="168"/>
                </a:moveTo>
                <a:lnTo>
                  <a:pt x="114" y="168"/>
                </a:lnTo>
                <a:lnTo>
                  <a:pt x="116" y="168"/>
                </a:lnTo>
                <a:lnTo>
                  <a:pt x="117" y="167"/>
                </a:lnTo>
                <a:lnTo>
                  <a:pt x="114" y="167"/>
                </a:lnTo>
                <a:lnTo>
                  <a:pt x="114" y="168"/>
                </a:lnTo>
                <a:close/>
                <a:moveTo>
                  <a:pt x="18" y="361"/>
                </a:moveTo>
                <a:lnTo>
                  <a:pt x="18" y="361"/>
                </a:lnTo>
                <a:lnTo>
                  <a:pt x="19" y="359"/>
                </a:lnTo>
                <a:lnTo>
                  <a:pt x="18" y="359"/>
                </a:lnTo>
                <a:lnTo>
                  <a:pt x="18" y="358"/>
                </a:lnTo>
                <a:lnTo>
                  <a:pt x="16" y="356"/>
                </a:lnTo>
                <a:lnTo>
                  <a:pt x="18" y="359"/>
                </a:lnTo>
                <a:lnTo>
                  <a:pt x="18" y="361"/>
                </a:lnTo>
                <a:close/>
                <a:moveTo>
                  <a:pt x="103" y="394"/>
                </a:moveTo>
                <a:lnTo>
                  <a:pt x="103" y="394"/>
                </a:lnTo>
                <a:lnTo>
                  <a:pt x="101" y="397"/>
                </a:lnTo>
                <a:lnTo>
                  <a:pt x="103" y="395"/>
                </a:lnTo>
                <a:lnTo>
                  <a:pt x="103" y="394"/>
                </a:lnTo>
                <a:close/>
                <a:moveTo>
                  <a:pt x="119" y="402"/>
                </a:moveTo>
                <a:lnTo>
                  <a:pt x="119" y="402"/>
                </a:lnTo>
                <a:lnTo>
                  <a:pt x="116" y="400"/>
                </a:lnTo>
                <a:lnTo>
                  <a:pt x="114" y="402"/>
                </a:lnTo>
                <a:lnTo>
                  <a:pt x="119" y="402"/>
                </a:lnTo>
                <a:close/>
                <a:moveTo>
                  <a:pt x="231" y="321"/>
                </a:moveTo>
                <a:lnTo>
                  <a:pt x="231" y="321"/>
                </a:lnTo>
                <a:lnTo>
                  <a:pt x="231" y="324"/>
                </a:lnTo>
                <a:lnTo>
                  <a:pt x="232" y="321"/>
                </a:lnTo>
                <a:lnTo>
                  <a:pt x="231" y="321"/>
                </a:lnTo>
                <a:close/>
                <a:moveTo>
                  <a:pt x="166" y="140"/>
                </a:moveTo>
                <a:lnTo>
                  <a:pt x="166" y="140"/>
                </a:lnTo>
                <a:lnTo>
                  <a:pt x="168" y="140"/>
                </a:lnTo>
                <a:lnTo>
                  <a:pt x="166" y="138"/>
                </a:lnTo>
                <a:lnTo>
                  <a:pt x="166" y="137"/>
                </a:lnTo>
                <a:lnTo>
                  <a:pt x="166" y="138"/>
                </a:lnTo>
                <a:lnTo>
                  <a:pt x="166" y="140"/>
                </a:lnTo>
                <a:close/>
                <a:moveTo>
                  <a:pt x="93" y="250"/>
                </a:moveTo>
                <a:lnTo>
                  <a:pt x="93" y="250"/>
                </a:lnTo>
                <a:lnTo>
                  <a:pt x="92" y="250"/>
                </a:lnTo>
                <a:lnTo>
                  <a:pt x="92" y="255"/>
                </a:lnTo>
                <a:lnTo>
                  <a:pt x="93" y="257"/>
                </a:lnTo>
                <a:lnTo>
                  <a:pt x="93" y="250"/>
                </a:lnTo>
                <a:close/>
                <a:moveTo>
                  <a:pt x="205" y="153"/>
                </a:moveTo>
                <a:lnTo>
                  <a:pt x="205" y="153"/>
                </a:lnTo>
                <a:lnTo>
                  <a:pt x="204" y="148"/>
                </a:lnTo>
                <a:lnTo>
                  <a:pt x="204" y="149"/>
                </a:lnTo>
                <a:lnTo>
                  <a:pt x="205" y="153"/>
                </a:lnTo>
                <a:close/>
                <a:moveTo>
                  <a:pt x="81" y="219"/>
                </a:moveTo>
                <a:lnTo>
                  <a:pt x="81" y="219"/>
                </a:lnTo>
                <a:lnTo>
                  <a:pt x="81" y="217"/>
                </a:lnTo>
                <a:lnTo>
                  <a:pt x="81" y="216"/>
                </a:lnTo>
                <a:lnTo>
                  <a:pt x="79" y="219"/>
                </a:lnTo>
                <a:lnTo>
                  <a:pt x="81" y="219"/>
                </a:lnTo>
                <a:close/>
                <a:moveTo>
                  <a:pt x="117" y="189"/>
                </a:moveTo>
                <a:lnTo>
                  <a:pt x="117" y="189"/>
                </a:lnTo>
                <a:lnTo>
                  <a:pt x="116" y="189"/>
                </a:lnTo>
                <a:lnTo>
                  <a:pt x="116" y="194"/>
                </a:lnTo>
                <a:lnTo>
                  <a:pt x="117" y="194"/>
                </a:lnTo>
                <a:lnTo>
                  <a:pt x="117" y="189"/>
                </a:lnTo>
                <a:close/>
                <a:moveTo>
                  <a:pt x="177" y="156"/>
                </a:moveTo>
                <a:lnTo>
                  <a:pt x="177" y="156"/>
                </a:lnTo>
                <a:lnTo>
                  <a:pt x="177" y="157"/>
                </a:lnTo>
                <a:lnTo>
                  <a:pt x="177" y="160"/>
                </a:lnTo>
                <a:lnTo>
                  <a:pt x="177" y="156"/>
                </a:lnTo>
                <a:close/>
                <a:moveTo>
                  <a:pt x="89" y="48"/>
                </a:moveTo>
                <a:lnTo>
                  <a:pt x="89" y="48"/>
                </a:lnTo>
                <a:lnTo>
                  <a:pt x="90" y="48"/>
                </a:lnTo>
                <a:lnTo>
                  <a:pt x="89" y="45"/>
                </a:lnTo>
                <a:lnTo>
                  <a:pt x="87" y="47"/>
                </a:lnTo>
                <a:lnTo>
                  <a:pt x="89" y="48"/>
                </a:lnTo>
                <a:close/>
                <a:moveTo>
                  <a:pt x="209" y="145"/>
                </a:moveTo>
                <a:lnTo>
                  <a:pt x="209" y="145"/>
                </a:lnTo>
                <a:lnTo>
                  <a:pt x="210" y="149"/>
                </a:lnTo>
                <a:lnTo>
                  <a:pt x="212" y="149"/>
                </a:lnTo>
                <a:lnTo>
                  <a:pt x="209" y="145"/>
                </a:lnTo>
                <a:close/>
                <a:moveTo>
                  <a:pt x="202" y="225"/>
                </a:moveTo>
                <a:lnTo>
                  <a:pt x="202" y="225"/>
                </a:lnTo>
                <a:lnTo>
                  <a:pt x="201" y="227"/>
                </a:lnTo>
                <a:lnTo>
                  <a:pt x="202" y="228"/>
                </a:lnTo>
                <a:lnTo>
                  <a:pt x="202" y="227"/>
                </a:lnTo>
                <a:lnTo>
                  <a:pt x="202" y="225"/>
                </a:lnTo>
                <a:close/>
                <a:moveTo>
                  <a:pt x="201" y="184"/>
                </a:moveTo>
                <a:lnTo>
                  <a:pt x="201" y="184"/>
                </a:lnTo>
                <a:lnTo>
                  <a:pt x="199" y="183"/>
                </a:lnTo>
                <a:lnTo>
                  <a:pt x="199" y="184"/>
                </a:lnTo>
                <a:lnTo>
                  <a:pt x="199" y="186"/>
                </a:lnTo>
                <a:lnTo>
                  <a:pt x="201" y="184"/>
                </a:lnTo>
                <a:close/>
                <a:moveTo>
                  <a:pt x="177" y="149"/>
                </a:moveTo>
                <a:lnTo>
                  <a:pt x="177" y="149"/>
                </a:lnTo>
                <a:lnTo>
                  <a:pt x="175" y="151"/>
                </a:lnTo>
                <a:lnTo>
                  <a:pt x="175" y="153"/>
                </a:lnTo>
                <a:lnTo>
                  <a:pt x="177" y="151"/>
                </a:lnTo>
                <a:lnTo>
                  <a:pt x="177" y="149"/>
                </a:lnTo>
                <a:close/>
                <a:moveTo>
                  <a:pt x="220" y="257"/>
                </a:moveTo>
                <a:lnTo>
                  <a:pt x="220" y="257"/>
                </a:lnTo>
                <a:lnTo>
                  <a:pt x="218" y="258"/>
                </a:lnTo>
                <a:lnTo>
                  <a:pt x="218" y="260"/>
                </a:lnTo>
                <a:lnTo>
                  <a:pt x="220" y="257"/>
                </a:lnTo>
                <a:close/>
                <a:moveTo>
                  <a:pt x="187" y="328"/>
                </a:moveTo>
                <a:lnTo>
                  <a:pt x="187" y="328"/>
                </a:lnTo>
                <a:lnTo>
                  <a:pt x="188" y="328"/>
                </a:lnTo>
                <a:lnTo>
                  <a:pt x="194" y="326"/>
                </a:lnTo>
                <a:lnTo>
                  <a:pt x="187" y="328"/>
                </a:lnTo>
                <a:close/>
                <a:moveTo>
                  <a:pt x="139" y="100"/>
                </a:moveTo>
                <a:lnTo>
                  <a:pt x="139" y="100"/>
                </a:lnTo>
                <a:lnTo>
                  <a:pt x="138" y="100"/>
                </a:lnTo>
                <a:lnTo>
                  <a:pt x="141" y="104"/>
                </a:lnTo>
                <a:lnTo>
                  <a:pt x="139" y="100"/>
                </a:lnTo>
                <a:close/>
                <a:moveTo>
                  <a:pt x="100" y="203"/>
                </a:moveTo>
                <a:lnTo>
                  <a:pt x="100" y="203"/>
                </a:lnTo>
                <a:lnTo>
                  <a:pt x="98" y="201"/>
                </a:lnTo>
                <a:lnTo>
                  <a:pt x="97" y="201"/>
                </a:lnTo>
                <a:lnTo>
                  <a:pt x="97" y="203"/>
                </a:lnTo>
                <a:lnTo>
                  <a:pt x="100" y="203"/>
                </a:lnTo>
                <a:close/>
                <a:moveTo>
                  <a:pt x="65" y="242"/>
                </a:moveTo>
                <a:lnTo>
                  <a:pt x="65" y="242"/>
                </a:lnTo>
                <a:lnTo>
                  <a:pt x="67" y="241"/>
                </a:lnTo>
                <a:lnTo>
                  <a:pt x="67" y="239"/>
                </a:lnTo>
                <a:lnTo>
                  <a:pt x="65" y="239"/>
                </a:lnTo>
                <a:lnTo>
                  <a:pt x="63" y="239"/>
                </a:lnTo>
                <a:lnTo>
                  <a:pt x="65" y="242"/>
                </a:lnTo>
                <a:close/>
                <a:moveTo>
                  <a:pt x="100" y="225"/>
                </a:moveTo>
                <a:lnTo>
                  <a:pt x="100" y="225"/>
                </a:lnTo>
                <a:lnTo>
                  <a:pt x="100" y="231"/>
                </a:lnTo>
                <a:lnTo>
                  <a:pt x="101" y="228"/>
                </a:lnTo>
                <a:lnTo>
                  <a:pt x="100" y="225"/>
                </a:lnTo>
                <a:close/>
                <a:moveTo>
                  <a:pt x="49" y="391"/>
                </a:moveTo>
                <a:lnTo>
                  <a:pt x="49" y="391"/>
                </a:lnTo>
                <a:lnTo>
                  <a:pt x="46" y="388"/>
                </a:lnTo>
                <a:lnTo>
                  <a:pt x="45" y="388"/>
                </a:lnTo>
                <a:lnTo>
                  <a:pt x="49" y="391"/>
                </a:lnTo>
                <a:close/>
                <a:moveTo>
                  <a:pt x="217" y="211"/>
                </a:moveTo>
                <a:lnTo>
                  <a:pt x="217" y="211"/>
                </a:lnTo>
                <a:lnTo>
                  <a:pt x="220" y="212"/>
                </a:lnTo>
                <a:lnTo>
                  <a:pt x="220" y="209"/>
                </a:lnTo>
                <a:lnTo>
                  <a:pt x="217" y="211"/>
                </a:lnTo>
                <a:close/>
                <a:moveTo>
                  <a:pt x="223" y="236"/>
                </a:moveTo>
                <a:lnTo>
                  <a:pt x="223" y="236"/>
                </a:lnTo>
                <a:lnTo>
                  <a:pt x="221" y="236"/>
                </a:lnTo>
                <a:lnTo>
                  <a:pt x="218" y="238"/>
                </a:lnTo>
                <a:lnTo>
                  <a:pt x="220" y="239"/>
                </a:lnTo>
                <a:lnTo>
                  <a:pt x="223" y="236"/>
                </a:lnTo>
                <a:close/>
                <a:moveTo>
                  <a:pt x="207" y="331"/>
                </a:moveTo>
                <a:lnTo>
                  <a:pt x="207" y="331"/>
                </a:lnTo>
                <a:lnTo>
                  <a:pt x="209" y="329"/>
                </a:lnTo>
                <a:lnTo>
                  <a:pt x="207" y="329"/>
                </a:lnTo>
                <a:lnTo>
                  <a:pt x="205" y="331"/>
                </a:lnTo>
                <a:lnTo>
                  <a:pt x="207" y="331"/>
                </a:lnTo>
                <a:close/>
                <a:moveTo>
                  <a:pt x="30" y="296"/>
                </a:moveTo>
                <a:lnTo>
                  <a:pt x="30" y="296"/>
                </a:lnTo>
                <a:lnTo>
                  <a:pt x="30" y="293"/>
                </a:lnTo>
                <a:lnTo>
                  <a:pt x="29" y="293"/>
                </a:lnTo>
                <a:lnTo>
                  <a:pt x="30" y="296"/>
                </a:lnTo>
                <a:close/>
                <a:moveTo>
                  <a:pt x="161" y="149"/>
                </a:moveTo>
                <a:lnTo>
                  <a:pt x="161" y="149"/>
                </a:lnTo>
                <a:lnTo>
                  <a:pt x="164" y="149"/>
                </a:lnTo>
                <a:lnTo>
                  <a:pt x="164" y="146"/>
                </a:lnTo>
                <a:lnTo>
                  <a:pt x="161" y="149"/>
                </a:lnTo>
                <a:close/>
                <a:moveTo>
                  <a:pt x="141" y="392"/>
                </a:moveTo>
                <a:lnTo>
                  <a:pt x="141" y="392"/>
                </a:lnTo>
                <a:lnTo>
                  <a:pt x="141" y="391"/>
                </a:lnTo>
                <a:lnTo>
                  <a:pt x="138" y="391"/>
                </a:lnTo>
                <a:lnTo>
                  <a:pt x="138" y="392"/>
                </a:lnTo>
                <a:lnTo>
                  <a:pt x="141" y="392"/>
                </a:lnTo>
                <a:close/>
                <a:moveTo>
                  <a:pt x="194" y="157"/>
                </a:moveTo>
                <a:lnTo>
                  <a:pt x="194" y="157"/>
                </a:lnTo>
                <a:lnTo>
                  <a:pt x="193" y="159"/>
                </a:lnTo>
                <a:lnTo>
                  <a:pt x="193" y="160"/>
                </a:lnTo>
                <a:lnTo>
                  <a:pt x="194" y="159"/>
                </a:lnTo>
                <a:lnTo>
                  <a:pt x="194" y="157"/>
                </a:lnTo>
                <a:close/>
                <a:moveTo>
                  <a:pt x="103" y="160"/>
                </a:moveTo>
                <a:lnTo>
                  <a:pt x="103" y="160"/>
                </a:lnTo>
                <a:lnTo>
                  <a:pt x="105" y="157"/>
                </a:lnTo>
                <a:lnTo>
                  <a:pt x="103" y="156"/>
                </a:lnTo>
                <a:lnTo>
                  <a:pt x="103" y="157"/>
                </a:lnTo>
                <a:lnTo>
                  <a:pt x="101" y="157"/>
                </a:lnTo>
                <a:lnTo>
                  <a:pt x="103" y="160"/>
                </a:lnTo>
                <a:close/>
                <a:moveTo>
                  <a:pt x="71" y="386"/>
                </a:moveTo>
                <a:lnTo>
                  <a:pt x="71" y="386"/>
                </a:lnTo>
                <a:lnTo>
                  <a:pt x="73" y="388"/>
                </a:lnTo>
                <a:lnTo>
                  <a:pt x="75" y="386"/>
                </a:lnTo>
                <a:lnTo>
                  <a:pt x="75" y="383"/>
                </a:lnTo>
                <a:lnTo>
                  <a:pt x="73" y="384"/>
                </a:lnTo>
                <a:lnTo>
                  <a:pt x="71" y="386"/>
                </a:lnTo>
                <a:close/>
                <a:moveTo>
                  <a:pt x="108" y="156"/>
                </a:moveTo>
                <a:lnTo>
                  <a:pt x="108" y="156"/>
                </a:lnTo>
                <a:lnTo>
                  <a:pt x="108" y="153"/>
                </a:lnTo>
                <a:lnTo>
                  <a:pt x="108" y="151"/>
                </a:lnTo>
                <a:lnTo>
                  <a:pt x="106" y="153"/>
                </a:lnTo>
                <a:lnTo>
                  <a:pt x="108" y="156"/>
                </a:lnTo>
                <a:close/>
                <a:moveTo>
                  <a:pt x="65" y="252"/>
                </a:moveTo>
                <a:lnTo>
                  <a:pt x="65" y="252"/>
                </a:lnTo>
                <a:lnTo>
                  <a:pt x="63" y="254"/>
                </a:lnTo>
                <a:lnTo>
                  <a:pt x="65" y="257"/>
                </a:lnTo>
                <a:lnTo>
                  <a:pt x="65" y="252"/>
                </a:lnTo>
                <a:close/>
                <a:moveTo>
                  <a:pt x="161" y="170"/>
                </a:moveTo>
                <a:lnTo>
                  <a:pt x="161" y="170"/>
                </a:lnTo>
                <a:lnTo>
                  <a:pt x="160" y="167"/>
                </a:lnTo>
                <a:lnTo>
                  <a:pt x="158" y="170"/>
                </a:lnTo>
                <a:lnTo>
                  <a:pt x="161" y="170"/>
                </a:lnTo>
                <a:close/>
                <a:moveTo>
                  <a:pt x="41" y="242"/>
                </a:moveTo>
                <a:lnTo>
                  <a:pt x="41" y="242"/>
                </a:lnTo>
                <a:lnTo>
                  <a:pt x="38" y="247"/>
                </a:lnTo>
                <a:lnTo>
                  <a:pt x="40" y="244"/>
                </a:lnTo>
                <a:lnTo>
                  <a:pt x="41" y="242"/>
                </a:lnTo>
                <a:close/>
                <a:moveTo>
                  <a:pt x="130" y="108"/>
                </a:moveTo>
                <a:lnTo>
                  <a:pt x="130" y="108"/>
                </a:lnTo>
                <a:lnTo>
                  <a:pt x="130" y="110"/>
                </a:lnTo>
                <a:lnTo>
                  <a:pt x="130" y="112"/>
                </a:lnTo>
                <a:lnTo>
                  <a:pt x="131" y="112"/>
                </a:lnTo>
                <a:lnTo>
                  <a:pt x="130" y="108"/>
                </a:lnTo>
                <a:close/>
                <a:moveTo>
                  <a:pt x="95" y="187"/>
                </a:moveTo>
                <a:lnTo>
                  <a:pt x="95" y="187"/>
                </a:lnTo>
                <a:lnTo>
                  <a:pt x="98" y="184"/>
                </a:lnTo>
                <a:lnTo>
                  <a:pt x="97" y="184"/>
                </a:lnTo>
                <a:lnTo>
                  <a:pt x="95" y="186"/>
                </a:lnTo>
                <a:lnTo>
                  <a:pt x="95" y="187"/>
                </a:lnTo>
                <a:close/>
                <a:moveTo>
                  <a:pt x="179" y="381"/>
                </a:moveTo>
                <a:lnTo>
                  <a:pt x="179" y="381"/>
                </a:lnTo>
                <a:lnTo>
                  <a:pt x="179" y="383"/>
                </a:lnTo>
                <a:lnTo>
                  <a:pt x="180" y="381"/>
                </a:lnTo>
                <a:lnTo>
                  <a:pt x="180" y="380"/>
                </a:lnTo>
                <a:lnTo>
                  <a:pt x="179" y="381"/>
                </a:lnTo>
                <a:close/>
                <a:moveTo>
                  <a:pt x="199" y="146"/>
                </a:moveTo>
                <a:lnTo>
                  <a:pt x="199" y="146"/>
                </a:lnTo>
                <a:lnTo>
                  <a:pt x="199" y="145"/>
                </a:lnTo>
                <a:lnTo>
                  <a:pt x="198" y="142"/>
                </a:lnTo>
                <a:lnTo>
                  <a:pt x="199" y="146"/>
                </a:lnTo>
                <a:close/>
                <a:moveTo>
                  <a:pt x="97" y="112"/>
                </a:moveTo>
                <a:lnTo>
                  <a:pt x="97" y="112"/>
                </a:lnTo>
                <a:lnTo>
                  <a:pt x="95" y="112"/>
                </a:lnTo>
                <a:lnTo>
                  <a:pt x="95" y="116"/>
                </a:lnTo>
                <a:lnTo>
                  <a:pt x="97" y="115"/>
                </a:lnTo>
                <a:lnTo>
                  <a:pt x="97" y="112"/>
                </a:lnTo>
                <a:close/>
                <a:moveTo>
                  <a:pt x="202" y="195"/>
                </a:moveTo>
                <a:lnTo>
                  <a:pt x="202" y="195"/>
                </a:lnTo>
                <a:lnTo>
                  <a:pt x="204" y="194"/>
                </a:lnTo>
                <a:lnTo>
                  <a:pt x="202" y="192"/>
                </a:lnTo>
                <a:lnTo>
                  <a:pt x="202" y="194"/>
                </a:lnTo>
                <a:lnTo>
                  <a:pt x="202" y="195"/>
                </a:lnTo>
                <a:close/>
                <a:moveTo>
                  <a:pt x="180" y="255"/>
                </a:moveTo>
                <a:lnTo>
                  <a:pt x="180" y="255"/>
                </a:lnTo>
                <a:lnTo>
                  <a:pt x="179" y="260"/>
                </a:lnTo>
                <a:lnTo>
                  <a:pt x="180" y="260"/>
                </a:lnTo>
                <a:lnTo>
                  <a:pt x="180" y="258"/>
                </a:lnTo>
                <a:lnTo>
                  <a:pt x="180" y="255"/>
                </a:lnTo>
                <a:close/>
                <a:moveTo>
                  <a:pt x="153" y="97"/>
                </a:moveTo>
                <a:lnTo>
                  <a:pt x="153" y="97"/>
                </a:lnTo>
                <a:lnTo>
                  <a:pt x="152" y="97"/>
                </a:lnTo>
                <a:lnTo>
                  <a:pt x="149" y="99"/>
                </a:lnTo>
                <a:lnTo>
                  <a:pt x="153" y="97"/>
                </a:lnTo>
                <a:close/>
                <a:moveTo>
                  <a:pt x="93" y="61"/>
                </a:moveTo>
                <a:lnTo>
                  <a:pt x="93" y="61"/>
                </a:lnTo>
                <a:lnTo>
                  <a:pt x="95" y="61"/>
                </a:lnTo>
                <a:lnTo>
                  <a:pt x="93" y="59"/>
                </a:lnTo>
                <a:lnTo>
                  <a:pt x="92" y="61"/>
                </a:lnTo>
                <a:lnTo>
                  <a:pt x="93" y="61"/>
                </a:lnTo>
                <a:close/>
                <a:moveTo>
                  <a:pt x="27" y="373"/>
                </a:moveTo>
                <a:lnTo>
                  <a:pt x="27" y="373"/>
                </a:lnTo>
                <a:lnTo>
                  <a:pt x="27" y="372"/>
                </a:lnTo>
                <a:lnTo>
                  <a:pt x="26" y="372"/>
                </a:lnTo>
                <a:lnTo>
                  <a:pt x="27" y="373"/>
                </a:lnTo>
                <a:close/>
                <a:moveTo>
                  <a:pt x="123" y="146"/>
                </a:moveTo>
                <a:lnTo>
                  <a:pt x="123" y="146"/>
                </a:lnTo>
                <a:lnTo>
                  <a:pt x="125" y="145"/>
                </a:lnTo>
                <a:lnTo>
                  <a:pt x="123" y="143"/>
                </a:lnTo>
                <a:lnTo>
                  <a:pt x="122" y="145"/>
                </a:lnTo>
                <a:lnTo>
                  <a:pt x="123" y="146"/>
                </a:lnTo>
                <a:close/>
                <a:moveTo>
                  <a:pt x="37" y="383"/>
                </a:moveTo>
                <a:lnTo>
                  <a:pt x="37" y="383"/>
                </a:lnTo>
                <a:lnTo>
                  <a:pt x="38" y="384"/>
                </a:lnTo>
                <a:lnTo>
                  <a:pt x="40" y="383"/>
                </a:lnTo>
                <a:lnTo>
                  <a:pt x="38" y="381"/>
                </a:lnTo>
                <a:lnTo>
                  <a:pt x="37" y="383"/>
                </a:lnTo>
                <a:close/>
                <a:moveTo>
                  <a:pt x="60" y="252"/>
                </a:moveTo>
                <a:lnTo>
                  <a:pt x="60" y="252"/>
                </a:lnTo>
                <a:lnTo>
                  <a:pt x="59" y="250"/>
                </a:lnTo>
                <a:lnTo>
                  <a:pt x="57" y="250"/>
                </a:lnTo>
                <a:lnTo>
                  <a:pt x="57" y="252"/>
                </a:lnTo>
                <a:lnTo>
                  <a:pt x="60" y="252"/>
                </a:lnTo>
                <a:close/>
                <a:moveTo>
                  <a:pt x="193" y="227"/>
                </a:moveTo>
                <a:lnTo>
                  <a:pt x="193" y="227"/>
                </a:lnTo>
                <a:lnTo>
                  <a:pt x="191" y="225"/>
                </a:lnTo>
                <a:lnTo>
                  <a:pt x="191" y="227"/>
                </a:lnTo>
                <a:lnTo>
                  <a:pt x="193" y="228"/>
                </a:lnTo>
                <a:lnTo>
                  <a:pt x="193" y="227"/>
                </a:lnTo>
                <a:close/>
                <a:moveTo>
                  <a:pt x="221" y="302"/>
                </a:moveTo>
                <a:lnTo>
                  <a:pt x="221" y="302"/>
                </a:lnTo>
                <a:lnTo>
                  <a:pt x="220" y="302"/>
                </a:lnTo>
                <a:lnTo>
                  <a:pt x="218" y="307"/>
                </a:lnTo>
                <a:lnTo>
                  <a:pt x="220" y="307"/>
                </a:lnTo>
                <a:lnTo>
                  <a:pt x="221" y="302"/>
                </a:lnTo>
                <a:close/>
                <a:moveTo>
                  <a:pt x="101" y="102"/>
                </a:moveTo>
                <a:lnTo>
                  <a:pt x="101" y="102"/>
                </a:lnTo>
                <a:lnTo>
                  <a:pt x="103" y="100"/>
                </a:lnTo>
                <a:lnTo>
                  <a:pt x="105" y="99"/>
                </a:lnTo>
                <a:lnTo>
                  <a:pt x="103" y="99"/>
                </a:lnTo>
                <a:lnTo>
                  <a:pt x="101" y="102"/>
                </a:lnTo>
                <a:close/>
                <a:moveTo>
                  <a:pt x="43" y="354"/>
                </a:moveTo>
                <a:lnTo>
                  <a:pt x="43" y="354"/>
                </a:lnTo>
                <a:lnTo>
                  <a:pt x="41" y="350"/>
                </a:lnTo>
                <a:lnTo>
                  <a:pt x="41" y="351"/>
                </a:lnTo>
                <a:lnTo>
                  <a:pt x="43" y="354"/>
                </a:lnTo>
                <a:close/>
                <a:moveTo>
                  <a:pt x="191" y="217"/>
                </a:moveTo>
                <a:lnTo>
                  <a:pt x="191" y="217"/>
                </a:lnTo>
                <a:lnTo>
                  <a:pt x="193" y="217"/>
                </a:lnTo>
                <a:lnTo>
                  <a:pt x="193" y="214"/>
                </a:lnTo>
                <a:lnTo>
                  <a:pt x="191" y="212"/>
                </a:lnTo>
                <a:lnTo>
                  <a:pt x="190" y="212"/>
                </a:lnTo>
                <a:lnTo>
                  <a:pt x="191" y="217"/>
                </a:lnTo>
                <a:close/>
                <a:moveTo>
                  <a:pt x="125" y="113"/>
                </a:moveTo>
                <a:lnTo>
                  <a:pt x="125" y="113"/>
                </a:lnTo>
                <a:lnTo>
                  <a:pt x="127" y="113"/>
                </a:lnTo>
                <a:lnTo>
                  <a:pt x="127" y="115"/>
                </a:lnTo>
                <a:lnTo>
                  <a:pt x="128" y="113"/>
                </a:lnTo>
                <a:lnTo>
                  <a:pt x="127" y="112"/>
                </a:lnTo>
                <a:lnTo>
                  <a:pt x="125" y="113"/>
                </a:lnTo>
                <a:close/>
                <a:moveTo>
                  <a:pt x="146" y="211"/>
                </a:moveTo>
                <a:lnTo>
                  <a:pt x="146" y="211"/>
                </a:lnTo>
                <a:lnTo>
                  <a:pt x="149" y="209"/>
                </a:lnTo>
                <a:lnTo>
                  <a:pt x="150" y="209"/>
                </a:lnTo>
                <a:lnTo>
                  <a:pt x="149" y="209"/>
                </a:lnTo>
                <a:lnTo>
                  <a:pt x="146" y="209"/>
                </a:lnTo>
                <a:lnTo>
                  <a:pt x="146" y="211"/>
                </a:lnTo>
                <a:close/>
                <a:moveTo>
                  <a:pt x="229" y="212"/>
                </a:moveTo>
                <a:lnTo>
                  <a:pt x="229" y="212"/>
                </a:lnTo>
                <a:lnTo>
                  <a:pt x="229" y="214"/>
                </a:lnTo>
                <a:lnTo>
                  <a:pt x="231" y="216"/>
                </a:lnTo>
                <a:lnTo>
                  <a:pt x="229" y="212"/>
                </a:lnTo>
                <a:close/>
                <a:moveTo>
                  <a:pt x="32" y="332"/>
                </a:moveTo>
                <a:lnTo>
                  <a:pt x="32" y="332"/>
                </a:lnTo>
                <a:lnTo>
                  <a:pt x="30" y="331"/>
                </a:lnTo>
                <a:lnTo>
                  <a:pt x="30" y="334"/>
                </a:lnTo>
                <a:lnTo>
                  <a:pt x="32" y="332"/>
                </a:lnTo>
                <a:close/>
                <a:moveTo>
                  <a:pt x="133" y="201"/>
                </a:moveTo>
                <a:lnTo>
                  <a:pt x="133" y="201"/>
                </a:lnTo>
                <a:lnTo>
                  <a:pt x="133" y="198"/>
                </a:lnTo>
                <a:lnTo>
                  <a:pt x="133" y="201"/>
                </a:lnTo>
                <a:close/>
                <a:moveTo>
                  <a:pt x="108" y="71"/>
                </a:moveTo>
                <a:lnTo>
                  <a:pt x="108" y="71"/>
                </a:lnTo>
                <a:lnTo>
                  <a:pt x="106" y="69"/>
                </a:lnTo>
                <a:lnTo>
                  <a:pt x="106" y="74"/>
                </a:lnTo>
                <a:lnTo>
                  <a:pt x="108" y="71"/>
                </a:lnTo>
                <a:close/>
                <a:moveTo>
                  <a:pt x="196" y="231"/>
                </a:moveTo>
                <a:lnTo>
                  <a:pt x="196" y="231"/>
                </a:lnTo>
                <a:lnTo>
                  <a:pt x="199" y="235"/>
                </a:lnTo>
                <a:lnTo>
                  <a:pt x="199" y="233"/>
                </a:lnTo>
                <a:lnTo>
                  <a:pt x="198" y="231"/>
                </a:lnTo>
                <a:lnTo>
                  <a:pt x="196" y="231"/>
                </a:lnTo>
                <a:close/>
                <a:moveTo>
                  <a:pt x="78" y="377"/>
                </a:moveTo>
                <a:lnTo>
                  <a:pt x="78" y="377"/>
                </a:lnTo>
                <a:lnTo>
                  <a:pt x="78" y="378"/>
                </a:lnTo>
                <a:lnTo>
                  <a:pt x="78" y="380"/>
                </a:lnTo>
                <a:lnTo>
                  <a:pt x="79" y="378"/>
                </a:lnTo>
                <a:lnTo>
                  <a:pt x="78" y="377"/>
                </a:lnTo>
                <a:close/>
                <a:moveTo>
                  <a:pt x="87" y="183"/>
                </a:moveTo>
                <a:lnTo>
                  <a:pt x="87" y="183"/>
                </a:lnTo>
                <a:lnTo>
                  <a:pt x="86" y="184"/>
                </a:lnTo>
                <a:lnTo>
                  <a:pt x="89" y="184"/>
                </a:lnTo>
                <a:lnTo>
                  <a:pt x="87" y="183"/>
                </a:lnTo>
                <a:close/>
                <a:moveTo>
                  <a:pt x="34" y="380"/>
                </a:moveTo>
                <a:lnTo>
                  <a:pt x="34" y="380"/>
                </a:lnTo>
                <a:lnTo>
                  <a:pt x="35" y="381"/>
                </a:lnTo>
                <a:lnTo>
                  <a:pt x="37" y="380"/>
                </a:lnTo>
                <a:lnTo>
                  <a:pt x="35" y="378"/>
                </a:lnTo>
                <a:lnTo>
                  <a:pt x="34" y="380"/>
                </a:lnTo>
                <a:close/>
                <a:moveTo>
                  <a:pt x="35" y="257"/>
                </a:moveTo>
                <a:lnTo>
                  <a:pt x="35" y="257"/>
                </a:lnTo>
                <a:lnTo>
                  <a:pt x="34" y="260"/>
                </a:lnTo>
                <a:lnTo>
                  <a:pt x="37" y="258"/>
                </a:lnTo>
                <a:lnTo>
                  <a:pt x="35" y="257"/>
                </a:lnTo>
                <a:close/>
                <a:moveTo>
                  <a:pt x="194" y="198"/>
                </a:moveTo>
                <a:lnTo>
                  <a:pt x="194" y="198"/>
                </a:lnTo>
                <a:lnTo>
                  <a:pt x="196" y="203"/>
                </a:lnTo>
                <a:lnTo>
                  <a:pt x="196" y="200"/>
                </a:lnTo>
                <a:lnTo>
                  <a:pt x="194" y="198"/>
                </a:lnTo>
                <a:close/>
                <a:moveTo>
                  <a:pt x="117" y="71"/>
                </a:moveTo>
                <a:lnTo>
                  <a:pt x="117" y="71"/>
                </a:lnTo>
                <a:lnTo>
                  <a:pt x="119" y="71"/>
                </a:lnTo>
                <a:lnTo>
                  <a:pt x="117" y="67"/>
                </a:lnTo>
                <a:lnTo>
                  <a:pt x="117" y="71"/>
                </a:lnTo>
                <a:close/>
                <a:moveTo>
                  <a:pt x="109" y="121"/>
                </a:moveTo>
                <a:lnTo>
                  <a:pt x="109" y="121"/>
                </a:lnTo>
                <a:lnTo>
                  <a:pt x="109" y="126"/>
                </a:lnTo>
                <a:lnTo>
                  <a:pt x="111" y="124"/>
                </a:lnTo>
                <a:lnTo>
                  <a:pt x="111" y="123"/>
                </a:lnTo>
                <a:lnTo>
                  <a:pt x="109" y="121"/>
                </a:lnTo>
                <a:close/>
                <a:moveTo>
                  <a:pt x="160" y="183"/>
                </a:moveTo>
                <a:lnTo>
                  <a:pt x="160" y="183"/>
                </a:lnTo>
                <a:lnTo>
                  <a:pt x="161" y="183"/>
                </a:lnTo>
                <a:lnTo>
                  <a:pt x="161" y="179"/>
                </a:lnTo>
                <a:lnTo>
                  <a:pt x="160" y="181"/>
                </a:lnTo>
                <a:lnTo>
                  <a:pt x="160" y="183"/>
                </a:lnTo>
                <a:close/>
                <a:moveTo>
                  <a:pt x="105" y="124"/>
                </a:moveTo>
                <a:lnTo>
                  <a:pt x="105" y="124"/>
                </a:lnTo>
                <a:lnTo>
                  <a:pt x="105" y="130"/>
                </a:lnTo>
                <a:lnTo>
                  <a:pt x="105" y="124"/>
                </a:lnTo>
                <a:close/>
                <a:moveTo>
                  <a:pt x="127" y="205"/>
                </a:moveTo>
                <a:lnTo>
                  <a:pt x="127" y="205"/>
                </a:lnTo>
                <a:lnTo>
                  <a:pt x="127" y="206"/>
                </a:lnTo>
                <a:lnTo>
                  <a:pt x="130" y="206"/>
                </a:lnTo>
                <a:lnTo>
                  <a:pt x="130" y="205"/>
                </a:lnTo>
                <a:lnTo>
                  <a:pt x="127" y="205"/>
                </a:lnTo>
                <a:close/>
                <a:moveTo>
                  <a:pt x="177" y="178"/>
                </a:moveTo>
                <a:lnTo>
                  <a:pt x="177" y="178"/>
                </a:lnTo>
                <a:lnTo>
                  <a:pt x="177" y="179"/>
                </a:lnTo>
                <a:lnTo>
                  <a:pt x="179" y="183"/>
                </a:lnTo>
                <a:lnTo>
                  <a:pt x="177" y="178"/>
                </a:lnTo>
                <a:close/>
                <a:moveTo>
                  <a:pt x="105" y="45"/>
                </a:moveTo>
                <a:lnTo>
                  <a:pt x="105" y="45"/>
                </a:lnTo>
                <a:lnTo>
                  <a:pt x="103" y="42"/>
                </a:lnTo>
                <a:lnTo>
                  <a:pt x="101" y="44"/>
                </a:lnTo>
                <a:lnTo>
                  <a:pt x="105" y="45"/>
                </a:lnTo>
                <a:close/>
                <a:moveTo>
                  <a:pt x="125" y="116"/>
                </a:moveTo>
                <a:lnTo>
                  <a:pt x="125" y="116"/>
                </a:lnTo>
                <a:lnTo>
                  <a:pt x="123" y="115"/>
                </a:lnTo>
                <a:lnTo>
                  <a:pt x="123" y="116"/>
                </a:lnTo>
                <a:lnTo>
                  <a:pt x="123" y="118"/>
                </a:lnTo>
                <a:lnTo>
                  <a:pt x="125" y="116"/>
                </a:lnTo>
                <a:close/>
                <a:moveTo>
                  <a:pt x="138" y="170"/>
                </a:moveTo>
                <a:lnTo>
                  <a:pt x="138" y="170"/>
                </a:lnTo>
                <a:lnTo>
                  <a:pt x="139" y="170"/>
                </a:lnTo>
                <a:lnTo>
                  <a:pt x="139" y="165"/>
                </a:lnTo>
                <a:lnTo>
                  <a:pt x="138" y="170"/>
                </a:lnTo>
                <a:close/>
                <a:moveTo>
                  <a:pt x="68" y="359"/>
                </a:moveTo>
                <a:lnTo>
                  <a:pt x="68" y="359"/>
                </a:lnTo>
                <a:lnTo>
                  <a:pt x="68" y="361"/>
                </a:lnTo>
                <a:lnTo>
                  <a:pt x="68" y="362"/>
                </a:lnTo>
                <a:lnTo>
                  <a:pt x="68" y="359"/>
                </a:lnTo>
                <a:close/>
                <a:moveTo>
                  <a:pt x="43" y="249"/>
                </a:moveTo>
                <a:lnTo>
                  <a:pt x="43" y="249"/>
                </a:lnTo>
                <a:lnTo>
                  <a:pt x="45" y="247"/>
                </a:lnTo>
                <a:lnTo>
                  <a:pt x="46" y="246"/>
                </a:lnTo>
                <a:lnTo>
                  <a:pt x="45" y="247"/>
                </a:lnTo>
                <a:lnTo>
                  <a:pt x="43" y="249"/>
                </a:lnTo>
                <a:close/>
                <a:moveTo>
                  <a:pt x="29" y="285"/>
                </a:moveTo>
                <a:lnTo>
                  <a:pt x="29" y="285"/>
                </a:lnTo>
                <a:lnTo>
                  <a:pt x="29" y="287"/>
                </a:lnTo>
                <a:lnTo>
                  <a:pt x="30" y="287"/>
                </a:lnTo>
                <a:lnTo>
                  <a:pt x="30" y="285"/>
                </a:lnTo>
                <a:lnTo>
                  <a:pt x="29" y="285"/>
                </a:lnTo>
                <a:close/>
                <a:moveTo>
                  <a:pt x="45" y="269"/>
                </a:moveTo>
                <a:lnTo>
                  <a:pt x="45" y="269"/>
                </a:lnTo>
                <a:lnTo>
                  <a:pt x="46" y="266"/>
                </a:lnTo>
                <a:lnTo>
                  <a:pt x="45" y="268"/>
                </a:lnTo>
                <a:lnTo>
                  <a:pt x="45" y="269"/>
                </a:lnTo>
                <a:close/>
                <a:moveTo>
                  <a:pt x="48" y="269"/>
                </a:moveTo>
                <a:lnTo>
                  <a:pt x="48" y="269"/>
                </a:lnTo>
                <a:lnTo>
                  <a:pt x="49" y="268"/>
                </a:lnTo>
                <a:lnTo>
                  <a:pt x="51" y="266"/>
                </a:lnTo>
                <a:lnTo>
                  <a:pt x="48" y="269"/>
                </a:lnTo>
                <a:close/>
                <a:moveTo>
                  <a:pt x="172" y="244"/>
                </a:moveTo>
                <a:lnTo>
                  <a:pt x="172" y="244"/>
                </a:lnTo>
                <a:lnTo>
                  <a:pt x="171" y="244"/>
                </a:lnTo>
                <a:lnTo>
                  <a:pt x="171" y="246"/>
                </a:lnTo>
                <a:lnTo>
                  <a:pt x="172" y="244"/>
                </a:lnTo>
                <a:close/>
                <a:moveTo>
                  <a:pt x="29" y="282"/>
                </a:moveTo>
                <a:lnTo>
                  <a:pt x="29" y="282"/>
                </a:lnTo>
                <a:lnTo>
                  <a:pt x="27" y="280"/>
                </a:lnTo>
                <a:lnTo>
                  <a:pt x="27" y="283"/>
                </a:lnTo>
                <a:lnTo>
                  <a:pt x="29" y="282"/>
                </a:lnTo>
                <a:close/>
                <a:moveTo>
                  <a:pt x="175" y="337"/>
                </a:moveTo>
                <a:lnTo>
                  <a:pt x="175" y="337"/>
                </a:lnTo>
                <a:lnTo>
                  <a:pt x="174" y="337"/>
                </a:lnTo>
                <a:lnTo>
                  <a:pt x="174" y="339"/>
                </a:lnTo>
                <a:lnTo>
                  <a:pt x="175" y="339"/>
                </a:lnTo>
                <a:lnTo>
                  <a:pt x="175" y="337"/>
                </a:lnTo>
                <a:close/>
                <a:moveTo>
                  <a:pt x="223" y="176"/>
                </a:moveTo>
                <a:lnTo>
                  <a:pt x="223" y="176"/>
                </a:lnTo>
                <a:lnTo>
                  <a:pt x="220" y="173"/>
                </a:lnTo>
                <a:lnTo>
                  <a:pt x="223" y="176"/>
                </a:lnTo>
                <a:close/>
                <a:moveTo>
                  <a:pt x="210" y="358"/>
                </a:moveTo>
                <a:lnTo>
                  <a:pt x="210" y="358"/>
                </a:lnTo>
                <a:lnTo>
                  <a:pt x="209" y="358"/>
                </a:lnTo>
                <a:lnTo>
                  <a:pt x="209" y="359"/>
                </a:lnTo>
                <a:lnTo>
                  <a:pt x="210" y="359"/>
                </a:lnTo>
                <a:lnTo>
                  <a:pt x="210" y="358"/>
                </a:lnTo>
                <a:close/>
                <a:moveTo>
                  <a:pt x="119" y="41"/>
                </a:moveTo>
                <a:lnTo>
                  <a:pt x="119" y="41"/>
                </a:lnTo>
                <a:lnTo>
                  <a:pt x="123" y="44"/>
                </a:lnTo>
                <a:lnTo>
                  <a:pt x="122" y="42"/>
                </a:lnTo>
                <a:lnTo>
                  <a:pt x="119" y="41"/>
                </a:lnTo>
                <a:close/>
                <a:moveTo>
                  <a:pt x="87" y="388"/>
                </a:moveTo>
                <a:lnTo>
                  <a:pt x="87" y="388"/>
                </a:lnTo>
                <a:lnTo>
                  <a:pt x="86" y="392"/>
                </a:lnTo>
                <a:lnTo>
                  <a:pt x="86" y="391"/>
                </a:lnTo>
                <a:lnTo>
                  <a:pt x="87" y="388"/>
                </a:lnTo>
                <a:close/>
                <a:moveTo>
                  <a:pt x="172" y="263"/>
                </a:moveTo>
                <a:lnTo>
                  <a:pt x="172" y="263"/>
                </a:lnTo>
                <a:lnTo>
                  <a:pt x="175" y="263"/>
                </a:lnTo>
                <a:lnTo>
                  <a:pt x="177" y="261"/>
                </a:lnTo>
                <a:lnTo>
                  <a:pt x="172" y="263"/>
                </a:lnTo>
                <a:close/>
                <a:moveTo>
                  <a:pt x="41" y="386"/>
                </a:moveTo>
                <a:lnTo>
                  <a:pt x="41" y="386"/>
                </a:lnTo>
                <a:lnTo>
                  <a:pt x="43" y="386"/>
                </a:lnTo>
                <a:lnTo>
                  <a:pt x="41" y="384"/>
                </a:lnTo>
                <a:lnTo>
                  <a:pt x="41" y="386"/>
                </a:lnTo>
                <a:close/>
                <a:moveTo>
                  <a:pt x="134" y="160"/>
                </a:moveTo>
                <a:lnTo>
                  <a:pt x="134" y="160"/>
                </a:lnTo>
                <a:lnTo>
                  <a:pt x="136" y="159"/>
                </a:lnTo>
                <a:lnTo>
                  <a:pt x="136" y="157"/>
                </a:lnTo>
                <a:lnTo>
                  <a:pt x="134" y="160"/>
                </a:lnTo>
                <a:close/>
                <a:moveTo>
                  <a:pt x="108" y="208"/>
                </a:moveTo>
                <a:lnTo>
                  <a:pt x="108" y="208"/>
                </a:lnTo>
                <a:lnTo>
                  <a:pt x="105" y="208"/>
                </a:lnTo>
                <a:lnTo>
                  <a:pt x="106" y="208"/>
                </a:lnTo>
                <a:lnTo>
                  <a:pt x="108" y="208"/>
                </a:lnTo>
                <a:close/>
                <a:moveTo>
                  <a:pt x="60" y="329"/>
                </a:moveTo>
                <a:lnTo>
                  <a:pt x="60" y="329"/>
                </a:lnTo>
                <a:lnTo>
                  <a:pt x="63" y="328"/>
                </a:lnTo>
                <a:lnTo>
                  <a:pt x="60" y="328"/>
                </a:lnTo>
                <a:lnTo>
                  <a:pt x="60" y="329"/>
                </a:lnTo>
                <a:close/>
                <a:moveTo>
                  <a:pt x="224" y="198"/>
                </a:moveTo>
                <a:lnTo>
                  <a:pt x="224" y="198"/>
                </a:lnTo>
                <a:lnTo>
                  <a:pt x="226" y="198"/>
                </a:lnTo>
                <a:lnTo>
                  <a:pt x="223" y="195"/>
                </a:lnTo>
                <a:lnTo>
                  <a:pt x="223" y="197"/>
                </a:lnTo>
                <a:lnTo>
                  <a:pt x="224" y="198"/>
                </a:lnTo>
                <a:close/>
                <a:moveTo>
                  <a:pt x="205" y="167"/>
                </a:moveTo>
                <a:lnTo>
                  <a:pt x="205" y="167"/>
                </a:lnTo>
                <a:lnTo>
                  <a:pt x="205" y="168"/>
                </a:lnTo>
                <a:lnTo>
                  <a:pt x="207" y="168"/>
                </a:lnTo>
                <a:lnTo>
                  <a:pt x="205" y="167"/>
                </a:lnTo>
                <a:close/>
                <a:moveTo>
                  <a:pt x="120" y="395"/>
                </a:moveTo>
                <a:lnTo>
                  <a:pt x="120" y="395"/>
                </a:lnTo>
                <a:lnTo>
                  <a:pt x="123" y="394"/>
                </a:lnTo>
                <a:lnTo>
                  <a:pt x="120" y="394"/>
                </a:lnTo>
                <a:lnTo>
                  <a:pt x="120" y="395"/>
                </a:lnTo>
                <a:close/>
                <a:moveTo>
                  <a:pt x="49" y="383"/>
                </a:moveTo>
                <a:lnTo>
                  <a:pt x="49" y="383"/>
                </a:lnTo>
                <a:lnTo>
                  <a:pt x="45" y="381"/>
                </a:lnTo>
                <a:lnTo>
                  <a:pt x="48" y="383"/>
                </a:lnTo>
                <a:lnTo>
                  <a:pt x="49" y="383"/>
                </a:lnTo>
                <a:close/>
                <a:moveTo>
                  <a:pt x="108" y="31"/>
                </a:moveTo>
                <a:lnTo>
                  <a:pt x="108" y="31"/>
                </a:lnTo>
                <a:lnTo>
                  <a:pt x="109" y="33"/>
                </a:lnTo>
                <a:lnTo>
                  <a:pt x="111" y="34"/>
                </a:lnTo>
                <a:lnTo>
                  <a:pt x="112" y="33"/>
                </a:lnTo>
                <a:lnTo>
                  <a:pt x="108" y="31"/>
                </a:lnTo>
                <a:close/>
                <a:moveTo>
                  <a:pt x="120" y="216"/>
                </a:moveTo>
                <a:lnTo>
                  <a:pt x="120" y="216"/>
                </a:lnTo>
                <a:lnTo>
                  <a:pt x="119" y="216"/>
                </a:lnTo>
                <a:lnTo>
                  <a:pt x="114" y="216"/>
                </a:lnTo>
                <a:lnTo>
                  <a:pt x="120" y="216"/>
                </a:lnTo>
                <a:close/>
                <a:moveTo>
                  <a:pt x="56" y="386"/>
                </a:moveTo>
                <a:lnTo>
                  <a:pt x="56" y="386"/>
                </a:lnTo>
                <a:lnTo>
                  <a:pt x="57" y="389"/>
                </a:lnTo>
                <a:lnTo>
                  <a:pt x="57" y="388"/>
                </a:lnTo>
                <a:lnTo>
                  <a:pt x="56" y="386"/>
                </a:lnTo>
                <a:close/>
                <a:moveTo>
                  <a:pt x="38" y="293"/>
                </a:moveTo>
                <a:lnTo>
                  <a:pt x="38" y="293"/>
                </a:lnTo>
                <a:lnTo>
                  <a:pt x="38" y="290"/>
                </a:lnTo>
                <a:lnTo>
                  <a:pt x="38" y="293"/>
                </a:lnTo>
                <a:close/>
                <a:moveTo>
                  <a:pt x="100" y="343"/>
                </a:moveTo>
                <a:lnTo>
                  <a:pt x="100" y="343"/>
                </a:lnTo>
                <a:lnTo>
                  <a:pt x="101" y="342"/>
                </a:lnTo>
                <a:lnTo>
                  <a:pt x="100" y="340"/>
                </a:lnTo>
                <a:lnTo>
                  <a:pt x="100" y="343"/>
                </a:lnTo>
                <a:close/>
                <a:moveTo>
                  <a:pt x="131" y="89"/>
                </a:moveTo>
                <a:lnTo>
                  <a:pt x="131" y="89"/>
                </a:lnTo>
                <a:lnTo>
                  <a:pt x="130" y="86"/>
                </a:lnTo>
                <a:lnTo>
                  <a:pt x="131" y="89"/>
                </a:lnTo>
                <a:close/>
                <a:moveTo>
                  <a:pt x="100" y="129"/>
                </a:moveTo>
                <a:lnTo>
                  <a:pt x="100" y="129"/>
                </a:lnTo>
                <a:lnTo>
                  <a:pt x="101" y="132"/>
                </a:lnTo>
                <a:lnTo>
                  <a:pt x="101" y="130"/>
                </a:lnTo>
                <a:lnTo>
                  <a:pt x="100" y="129"/>
                </a:lnTo>
                <a:close/>
                <a:moveTo>
                  <a:pt x="194" y="347"/>
                </a:moveTo>
                <a:lnTo>
                  <a:pt x="194" y="347"/>
                </a:lnTo>
                <a:lnTo>
                  <a:pt x="198" y="345"/>
                </a:lnTo>
                <a:lnTo>
                  <a:pt x="194" y="345"/>
                </a:lnTo>
                <a:lnTo>
                  <a:pt x="194" y="347"/>
                </a:lnTo>
                <a:close/>
                <a:moveTo>
                  <a:pt x="231" y="260"/>
                </a:moveTo>
                <a:lnTo>
                  <a:pt x="231" y="260"/>
                </a:lnTo>
                <a:lnTo>
                  <a:pt x="231" y="261"/>
                </a:lnTo>
                <a:lnTo>
                  <a:pt x="231" y="260"/>
                </a:lnTo>
                <a:close/>
                <a:moveTo>
                  <a:pt x="182" y="149"/>
                </a:moveTo>
                <a:lnTo>
                  <a:pt x="182" y="149"/>
                </a:lnTo>
                <a:lnTo>
                  <a:pt x="180" y="149"/>
                </a:lnTo>
                <a:lnTo>
                  <a:pt x="180" y="151"/>
                </a:lnTo>
                <a:lnTo>
                  <a:pt x="180" y="153"/>
                </a:lnTo>
                <a:lnTo>
                  <a:pt x="182" y="149"/>
                </a:lnTo>
                <a:close/>
                <a:moveTo>
                  <a:pt x="105" y="82"/>
                </a:moveTo>
                <a:lnTo>
                  <a:pt x="105" y="82"/>
                </a:lnTo>
                <a:lnTo>
                  <a:pt x="105" y="83"/>
                </a:lnTo>
                <a:lnTo>
                  <a:pt x="105" y="85"/>
                </a:lnTo>
                <a:lnTo>
                  <a:pt x="105" y="82"/>
                </a:lnTo>
                <a:close/>
                <a:moveTo>
                  <a:pt x="198" y="181"/>
                </a:moveTo>
                <a:lnTo>
                  <a:pt x="198" y="181"/>
                </a:lnTo>
                <a:lnTo>
                  <a:pt x="198" y="179"/>
                </a:lnTo>
                <a:lnTo>
                  <a:pt x="198" y="178"/>
                </a:lnTo>
                <a:lnTo>
                  <a:pt x="196" y="179"/>
                </a:lnTo>
                <a:lnTo>
                  <a:pt x="198" y="181"/>
                </a:lnTo>
                <a:close/>
                <a:moveTo>
                  <a:pt x="32" y="320"/>
                </a:moveTo>
                <a:lnTo>
                  <a:pt x="32" y="320"/>
                </a:lnTo>
                <a:lnTo>
                  <a:pt x="34" y="317"/>
                </a:lnTo>
                <a:lnTo>
                  <a:pt x="32" y="318"/>
                </a:lnTo>
                <a:lnTo>
                  <a:pt x="32" y="320"/>
                </a:lnTo>
                <a:close/>
                <a:moveTo>
                  <a:pt x="150" y="200"/>
                </a:moveTo>
                <a:lnTo>
                  <a:pt x="150" y="200"/>
                </a:lnTo>
                <a:lnTo>
                  <a:pt x="150" y="201"/>
                </a:lnTo>
                <a:lnTo>
                  <a:pt x="152" y="201"/>
                </a:lnTo>
                <a:lnTo>
                  <a:pt x="150" y="200"/>
                </a:lnTo>
                <a:close/>
                <a:moveTo>
                  <a:pt x="100" y="348"/>
                </a:moveTo>
                <a:lnTo>
                  <a:pt x="100" y="348"/>
                </a:lnTo>
                <a:lnTo>
                  <a:pt x="101" y="348"/>
                </a:lnTo>
                <a:lnTo>
                  <a:pt x="101" y="345"/>
                </a:lnTo>
                <a:lnTo>
                  <a:pt x="100" y="347"/>
                </a:lnTo>
                <a:lnTo>
                  <a:pt x="100" y="348"/>
                </a:lnTo>
                <a:close/>
                <a:moveTo>
                  <a:pt x="164" y="324"/>
                </a:moveTo>
                <a:lnTo>
                  <a:pt x="164" y="324"/>
                </a:lnTo>
                <a:lnTo>
                  <a:pt x="163" y="326"/>
                </a:lnTo>
                <a:lnTo>
                  <a:pt x="163" y="328"/>
                </a:lnTo>
                <a:lnTo>
                  <a:pt x="164" y="328"/>
                </a:lnTo>
                <a:lnTo>
                  <a:pt x="164" y="324"/>
                </a:lnTo>
                <a:close/>
                <a:moveTo>
                  <a:pt x="22" y="321"/>
                </a:moveTo>
                <a:lnTo>
                  <a:pt x="22" y="321"/>
                </a:lnTo>
                <a:lnTo>
                  <a:pt x="21" y="323"/>
                </a:lnTo>
                <a:lnTo>
                  <a:pt x="22" y="323"/>
                </a:lnTo>
                <a:lnTo>
                  <a:pt x="22" y="321"/>
                </a:lnTo>
                <a:close/>
                <a:moveTo>
                  <a:pt x="101" y="64"/>
                </a:moveTo>
                <a:lnTo>
                  <a:pt x="101" y="64"/>
                </a:lnTo>
                <a:lnTo>
                  <a:pt x="100" y="64"/>
                </a:lnTo>
                <a:lnTo>
                  <a:pt x="101" y="66"/>
                </a:lnTo>
                <a:lnTo>
                  <a:pt x="103" y="64"/>
                </a:lnTo>
                <a:lnTo>
                  <a:pt x="101" y="64"/>
                </a:lnTo>
                <a:close/>
                <a:moveTo>
                  <a:pt x="191" y="242"/>
                </a:moveTo>
                <a:lnTo>
                  <a:pt x="191" y="242"/>
                </a:lnTo>
                <a:lnTo>
                  <a:pt x="188" y="242"/>
                </a:lnTo>
                <a:lnTo>
                  <a:pt x="191" y="242"/>
                </a:lnTo>
                <a:close/>
                <a:moveTo>
                  <a:pt x="188" y="340"/>
                </a:moveTo>
                <a:lnTo>
                  <a:pt x="188" y="340"/>
                </a:lnTo>
                <a:lnTo>
                  <a:pt x="187" y="340"/>
                </a:lnTo>
                <a:lnTo>
                  <a:pt x="187" y="342"/>
                </a:lnTo>
                <a:lnTo>
                  <a:pt x="188" y="342"/>
                </a:lnTo>
                <a:lnTo>
                  <a:pt x="188" y="340"/>
                </a:lnTo>
                <a:close/>
                <a:moveTo>
                  <a:pt x="116" y="395"/>
                </a:moveTo>
                <a:lnTo>
                  <a:pt x="116" y="395"/>
                </a:lnTo>
                <a:lnTo>
                  <a:pt x="117" y="395"/>
                </a:lnTo>
                <a:lnTo>
                  <a:pt x="117" y="394"/>
                </a:lnTo>
                <a:lnTo>
                  <a:pt x="116" y="394"/>
                </a:lnTo>
                <a:lnTo>
                  <a:pt x="116" y="395"/>
                </a:lnTo>
                <a:close/>
                <a:moveTo>
                  <a:pt x="73" y="15"/>
                </a:moveTo>
                <a:lnTo>
                  <a:pt x="73" y="15"/>
                </a:lnTo>
                <a:lnTo>
                  <a:pt x="71" y="15"/>
                </a:lnTo>
                <a:lnTo>
                  <a:pt x="68" y="14"/>
                </a:lnTo>
                <a:lnTo>
                  <a:pt x="73" y="15"/>
                </a:lnTo>
                <a:close/>
                <a:moveTo>
                  <a:pt x="98" y="373"/>
                </a:moveTo>
                <a:lnTo>
                  <a:pt x="98" y="373"/>
                </a:lnTo>
                <a:lnTo>
                  <a:pt x="98" y="370"/>
                </a:lnTo>
                <a:lnTo>
                  <a:pt x="98" y="369"/>
                </a:lnTo>
                <a:lnTo>
                  <a:pt x="97" y="370"/>
                </a:lnTo>
                <a:lnTo>
                  <a:pt x="98" y="373"/>
                </a:lnTo>
                <a:close/>
                <a:moveTo>
                  <a:pt x="119" y="377"/>
                </a:moveTo>
                <a:lnTo>
                  <a:pt x="119" y="377"/>
                </a:lnTo>
                <a:lnTo>
                  <a:pt x="114" y="377"/>
                </a:lnTo>
                <a:lnTo>
                  <a:pt x="119" y="377"/>
                </a:lnTo>
                <a:close/>
                <a:moveTo>
                  <a:pt x="171" y="179"/>
                </a:moveTo>
                <a:lnTo>
                  <a:pt x="171" y="179"/>
                </a:lnTo>
                <a:lnTo>
                  <a:pt x="169" y="179"/>
                </a:lnTo>
                <a:lnTo>
                  <a:pt x="168" y="183"/>
                </a:lnTo>
                <a:lnTo>
                  <a:pt x="169" y="183"/>
                </a:lnTo>
                <a:lnTo>
                  <a:pt x="171" y="179"/>
                </a:lnTo>
                <a:close/>
                <a:moveTo>
                  <a:pt x="51" y="402"/>
                </a:moveTo>
                <a:lnTo>
                  <a:pt x="51" y="402"/>
                </a:lnTo>
                <a:lnTo>
                  <a:pt x="51" y="400"/>
                </a:lnTo>
                <a:lnTo>
                  <a:pt x="45" y="397"/>
                </a:lnTo>
                <a:lnTo>
                  <a:pt x="45" y="399"/>
                </a:lnTo>
                <a:lnTo>
                  <a:pt x="51" y="402"/>
                </a:lnTo>
                <a:close/>
                <a:moveTo>
                  <a:pt x="112" y="119"/>
                </a:moveTo>
                <a:lnTo>
                  <a:pt x="112" y="119"/>
                </a:lnTo>
                <a:lnTo>
                  <a:pt x="112" y="118"/>
                </a:lnTo>
                <a:lnTo>
                  <a:pt x="111" y="116"/>
                </a:lnTo>
                <a:lnTo>
                  <a:pt x="112" y="119"/>
                </a:lnTo>
                <a:close/>
                <a:moveTo>
                  <a:pt x="79" y="369"/>
                </a:moveTo>
                <a:lnTo>
                  <a:pt x="79" y="369"/>
                </a:lnTo>
                <a:lnTo>
                  <a:pt x="79" y="370"/>
                </a:lnTo>
                <a:lnTo>
                  <a:pt x="79" y="369"/>
                </a:lnTo>
                <a:close/>
                <a:moveTo>
                  <a:pt x="152" y="162"/>
                </a:moveTo>
                <a:lnTo>
                  <a:pt x="152" y="162"/>
                </a:lnTo>
                <a:lnTo>
                  <a:pt x="150" y="164"/>
                </a:lnTo>
                <a:lnTo>
                  <a:pt x="152" y="164"/>
                </a:lnTo>
                <a:lnTo>
                  <a:pt x="152" y="162"/>
                </a:lnTo>
                <a:close/>
                <a:moveTo>
                  <a:pt x="220" y="287"/>
                </a:moveTo>
                <a:lnTo>
                  <a:pt x="220" y="287"/>
                </a:lnTo>
                <a:lnTo>
                  <a:pt x="221" y="285"/>
                </a:lnTo>
                <a:lnTo>
                  <a:pt x="220" y="283"/>
                </a:lnTo>
                <a:lnTo>
                  <a:pt x="220" y="287"/>
                </a:lnTo>
                <a:close/>
                <a:moveTo>
                  <a:pt x="212" y="170"/>
                </a:moveTo>
                <a:lnTo>
                  <a:pt x="212" y="170"/>
                </a:lnTo>
                <a:lnTo>
                  <a:pt x="213" y="173"/>
                </a:lnTo>
                <a:lnTo>
                  <a:pt x="215" y="171"/>
                </a:lnTo>
                <a:lnTo>
                  <a:pt x="212" y="170"/>
                </a:lnTo>
                <a:close/>
                <a:moveTo>
                  <a:pt x="180" y="359"/>
                </a:moveTo>
                <a:lnTo>
                  <a:pt x="180" y="359"/>
                </a:lnTo>
                <a:lnTo>
                  <a:pt x="180" y="361"/>
                </a:lnTo>
                <a:lnTo>
                  <a:pt x="180" y="362"/>
                </a:lnTo>
                <a:lnTo>
                  <a:pt x="180" y="361"/>
                </a:lnTo>
                <a:lnTo>
                  <a:pt x="180" y="359"/>
                </a:lnTo>
                <a:close/>
                <a:moveTo>
                  <a:pt x="13" y="326"/>
                </a:moveTo>
                <a:lnTo>
                  <a:pt x="13" y="326"/>
                </a:lnTo>
                <a:lnTo>
                  <a:pt x="11" y="329"/>
                </a:lnTo>
                <a:lnTo>
                  <a:pt x="13" y="329"/>
                </a:lnTo>
                <a:lnTo>
                  <a:pt x="13" y="326"/>
                </a:lnTo>
                <a:close/>
                <a:moveTo>
                  <a:pt x="205" y="347"/>
                </a:moveTo>
                <a:lnTo>
                  <a:pt x="205" y="347"/>
                </a:lnTo>
                <a:lnTo>
                  <a:pt x="204" y="347"/>
                </a:lnTo>
                <a:lnTo>
                  <a:pt x="204" y="348"/>
                </a:lnTo>
                <a:lnTo>
                  <a:pt x="205" y="347"/>
                </a:lnTo>
                <a:close/>
                <a:moveTo>
                  <a:pt x="22" y="334"/>
                </a:moveTo>
                <a:lnTo>
                  <a:pt x="22" y="334"/>
                </a:lnTo>
                <a:lnTo>
                  <a:pt x="22" y="336"/>
                </a:lnTo>
                <a:lnTo>
                  <a:pt x="22" y="334"/>
                </a:lnTo>
                <a:close/>
                <a:moveTo>
                  <a:pt x="45" y="318"/>
                </a:moveTo>
                <a:lnTo>
                  <a:pt x="45" y="318"/>
                </a:lnTo>
                <a:lnTo>
                  <a:pt x="45" y="320"/>
                </a:lnTo>
                <a:lnTo>
                  <a:pt x="45" y="321"/>
                </a:lnTo>
                <a:lnTo>
                  <a:pt x="45" y="318"/>
                </a:lnTo>
                <a:close/>
                <a:moveTo>
                  <a:pt x="27" y="321"/>
                </a:moveTo>
                <a:lnTo>
                  <a:pt x="27" y="321"/>
                </a:lnTo>
                <a:lnTo>
                  <a:pt x="29" y="320"/>
                </a:lnTo>
                <a:lnTo>
                  <a:pt x="27" y="321"/>
                </a:lnTo>
                <a:close/>
                <a:moveTo>
                  <a:pt x="142" y="402"/>
                </a:moveTo>
                <a:lnTo>
                  <a:pt x="142" y="402"/>
                </a:lnTo>
                <a:lnTo>
                  <a:pt x="147" y="402"/>
                </a:lnTo>
                <a:lnTo>
                  <a:pt x="142" y="402"/>
                </a:lnTo>
                <a:close/>
                <a:moveTo>
                  <a:pt x="169" y="104"/>
                </a:moveTo>
                <a:lnTo>
                  <a:pt x="169" y="104"/>
                </a:lnTo>
                <a:lnTo>
                  <a:pt x="168" y="104"/>
                </a:lnTo>
                <a:lnTo>
                  <a:pt x="168" y="105"/>
                </a:lnTo>
                <a:lnTo>
                  <a:pt x="169" y="104"/>
                </a:lnTo>
                <a:close/>
                <a:moveTo>
                  <a:pt x="97" y="351"/>
                </a:moveTo>
                <a:lnTo>
                  <a:pt x="97" y="351"/>
                </a:lnTo>
                <a:lnTo>
                  <a:pt x="98" y="353"/>
                </a:lnTo>
                <a:lnTo>
                  <a:pt x="98" y="351"/>
                </a:lnTo>
                <a:lnTo>
                  <a:pt x="97" y="351"/>
                </a:lnTo>
                <a:close/>
                <a:moveTo>
                  <a:pt x="106" y="143"/>
                </a:moveTo>
                <a:lnTo>
                  <a:pt x="106" y="143"/>
                </a:lnTo>
                <a:lnTo>
                  <a:pt x="106" y="137"/>
                </a:lnTo>
                <a:lnTo>
                  <a:pt x="106" y="143"/>
                </a:lnTo>
                <a:close/>
                <a:moveTo>
                  <a:pt x="112" y="112"/>
                </a:moveTo>
                <a:lnTo>
                  <a:pt x="112" y="112"/>
                </a:lnTo>
                <a:lnTo>
                  <a:pt x="109" y="112"/>
                </a:lnTo>
                <a:lnTo>
                  <a:pt x="111" y="113"/>
                </a:lnTo>
                <a:lnTo>
                  <a:pt x="112" y="112"/>
                </a:lnTo>
                <a:close/>
                <a:moveTo>
                  <a:pt x="149" y="153"/>
                </a:moveTo>
                <a:lnTo>
                  <a:pt x="149" y="153"/>
                </a:lnTo>
                <a:lnTo>
                  <a:pt x="147" y="154"/>
                </a:lnTo>
                <a:lnTo>
                  <a:pt x="147" y="156"/>
                </a:lnTo>
                <a:lnTo>
                  <a:pt x="149" y="153"/>
                </a:lnTo>
                <a:close/>
                <a:moveTo>
                  <a:pt x="59" y="246"/>
                </a:moveTo>
                <a:lnTo>
                  <a:pt x="59" y="246"/>
                </a:lnTo>
                <a:lnTo>
                  <a:pt x="60" y="247"/>
                </a:lnTo>
                <a:lnTo>
                  <a:pt x="59" y="246"/>
                </a:lnTo>
                <a:close/>
                <a:moveTo>
                  <a:pt x="106" y="171"/>
                </a:moveTo>
                <a:lnTo>
                  <a:pt x="106" y="171"/>
                </a:lnTo>
                <a:lnTo>
                  <a:pt x="108" y="171"/>
                </a:lnTo>
                <a:lnTo>
                  <a:pt x="106" y="170"/>
                </a:lnTo>
                <a:lnTo>
                  <a:pt x="105" y="170"/>
                </a:lnTo>
                <a:lnTo>
                  <a:pt x="106" y="171"/>
                </a:lnTo>
                <a:close/>
                <a:moveTo>
                  <a:pt x="202" y="231"/>
                </a:moveTo>
                <a:lnTo>
                  <a:pt x="202" y="231"/>
                </a:lnTo>
                <a:lnTo>
                  <a:pt x="201" y="230"/>
                </a:lnTo>
                <a:lnTo>
                  <a:pt x="201" y="231"/>
                </a:lnTo>
                <a:lnTo>
                  <a:pt x="202" y="231"/>
                </a:lnTo>
                <a:close/>
                <a:moveTo>
                  <a:pt x="198" y="167"/>
                </a:moveTo>
                <a:lnTo>
                  <a:pt x="198" y="167"/>
                </a:lnTo>
                <a:lnTo>
                  <a:pt x="199" y="167"/>
                </a:lnTo>
                <a:lnTo>
                  <a:pt x="198" y="164"/>
                </a:lnTo>
                <a:lnTo>
                  <a:pt x="198" y="167"/>
                </a:lnTo>
                <a:close/>
                <a:moveTo>
                  <a:pt x="226" y="220"/>
                </a:moveTo>
                <a:lnTo>
                  <a:pt x="226" y="220"/>
                </a:lnTo>
                <a:lnTo>
                  <a:pt x="224" y="220"/>
                </a:lnTo>
                <a:lnTo>
                  <a:pt x="224" y="222"/>
                </a:lnTo>
                <a:lnTo>
                  <a:pt x="226" y="220"/>
                </a:lnTo>
                <a:close/>
                <a:moveTo>
                  <a:pt x="95" y="71"/>
                </a:moveTo>
                <a:lnTo>
                  <a:pt x="95" y="71"/>
                </a:lnTo>
                <a:lnTo>
                  <a:pt x="95" y="72"/>
                </a:lnTo>
                <a:lnTo>
                  <a:pt x="95" y="74"/>
                </a:lnTo>
                <a:lnTo>
                  <a:pt x="95" y="71"/>
                </a:lnTo>
                <a:close/>
                <a:moveTo>
                  <a:pt x="177" y="249"/>
                </a:moveTo>
                <a:lnTo>
                  <a:pt x="177" y="249"/>
                </a:lnTo>
                <a:lnTo>
                  <a:pt x="177" y="247"/>
                </a:lnTo>
                <a:lnTo>
                  <a:pt x="175" y="247"/>
                </a:lnTo>
                <a:lnTo>
                  <a:pt x="177" y="249"/>
                </a:lnTo>
                <a:close/>
                <a:moveTo>
                  <a:pt x="146" y="148"/>
                </a:moveTo>
                <a:lnTo>
                  <a:pt x="146" y="148"/>
                </a:lnTo>
                <a:lnTo>
                  <a:pt x="146" y="145"/>
                </a:lnTo>
                <a:lnTo>
                  <a:pt x="144" y="146"/>
                </a:lnTo>
                <a:lnTo>
                  <a:pt x="146" y="148"/>
                </a:lnTo>
                <a:close/>
                <a:moveTo>
                  <a:pt x="75" y="217"/>
                </a:moveTo>
                <a:lnTo>
                  <a:pt x="75" y="217"/>
                </a:lnTo>
                <a:lnTo>
                  <a:pt x="73" y="219"/>
                </a:lnTo>
                <a:lnTo>
                  <a:pt x="73" y="220"/>
                </a:lnTo>
                <a:lnTo>
                  <a:pt x="75" y="217"/>
                </a:lnTo>
                <a:close/>
                <a:moveTo>
                  <a:pt x="106" y="203"/>
                </a:moveTo>
                <a:lnTo>
                  <a:pt x="106" y="203"/>
                </a:lnTo>
                <a:lnTo>
                  <a:pt x="108" y="203"/>
                </a:lnTo>
                <a:lnTo>
                  <a:pt x="106" y="203"/>
                </a:lnTo>
                <a:lnTo>
                  <a:pt x="106" y="201"/>
                </a:lnTo>
                <a:lnTo>
                  <a:pt x="106" y="203"/>
                </a:lnTo>
                <a:close/>
                <a:moveTo>
                  <a:pt x="228" y="263"/>
                </a:moveTo>
                <a:lnTo>
                  <a:pt x="228" y="263"/>
                </a:lnTo>
                <a:lnTo>
                  <a:pt x="228" y="265"/>
                </a:lnTo>
                <a:lnTo>
                  <a:pt x="228" y="263"/>
                </a:lnTo>
                <a:close/>
                <a:moveTo>
                  <a:pt x="79" y="246"/>
                </a:moveTo>
                <a:lnTo>
                  <a:pt x="79" y="246"/>
                </a:lnTo>
                <a:lnTo>
                  <a:pt x="79" y="242"/>
                </a:lnTo>
                <a:lnTo>
                  <a:pt x="79" y="246"/>
                </a:lnTo>
                <a:close/>
                <a:moveTo>
                  <a:pt x="164" y="173"/>
                </a:moveTo>
                <a:lnTo>
                  <a:pt x="164" y="173"/>
                </a:lnTo>
                <a:lnTo>
                  <a:pt x="164" y="171"/>
                </a:lnTo>
                <a:lnTo>
                  <a:pt x="164" y="170"/>
                </a:lnTo>
                <a:lnTo>
                  <a:pt x="164" y="173"/>
                </a:lnTo>
                <a:close/>
                <a:moveTo>
                  <a:pt x="215" y="235"/>
                </a:moveTo>
                <a:lnTo>
                  <a:pt x="215" y="235"/>
                </a:lnTo>
                <a:lnTo>
                  <a:pt x="217" y="231"/>
                </a:lnTo>
                <a:lnTo>
                  <a:pt x="215" y="233"/>
                </a:lnTo>
                <a:lnTo>
                  <a:pt x="215" y="235"/>
                </a:lnTo>
                <a:close/>
                <a:moveTo>
                  <a:pt x="114" y="206"/>
                </a:moveTo>
                <a:lnTo>
                  <a:pt x="114" y="206"/>
                </a:lnTo>
                <a:lnTo>
                  <a:pt x="116" y="208"/>
                </a:lnTo>
                <a:lnTo>
                  <a:pt x="117" y="206"/>
                </a:lnTo>
                <a:lnTo>
                  <a:pt x="114" y="206"/>
                </a:lnTo>
                <a:close/>
                <a:moveTo>
                  <a:pt x="16" y="336"/>
                </a:moveTo>
                <a:lnTo>
                  <a:pt x="16" y="336"/>
                </a:lnTo>
                <a:lnTo>
                  <a:pt x="18" y="334"/>
                </a:lnTo>
                <a:lnTo>
                  <a:pt x="16" y="332"/>
                </a:lnTo>
                <a:lnTo>
                  <a:pt x="16" y="336"/>
                </a:lnTo>
                <a:close/>
                <a:moveTo>
                  <a:pt x="87" y="203"/>
                </a:moveTo>
                <a:lnTo>
                  <a:pt x="87" y="203"/>
                </a:lnTo>
                <a:lnTo>
                  <a:pt x="89" y="205"/>
                </a:lnTo>
                <a:lnTo>
                  <a:pt x="87" y="201"/>
                </a:lnTo>
                <a:lnTo>
                  <a:pt x="87" y="203"/>
                </a:lnTo>
                <a:close/>
                <a:moveTo>
                  <a:pt x="101" y="214"/>
                </a:moveTo>
                <a:lnTo>
                  <a:pt x="101" y="214"/>
                </a:lnTo>
                <a:lnTo>
                  <a:pt x="101" y="212"/>
                </a:lnTo>
                <a:lnTo>
                  <a:pt x="101" y="214"/>
                </a:lnTo>
                <a:close/>
                <a:moveTo>
                  <a:pt x="120" y="110"/>
                </a:moveTo>
                <a:lnTo>
                  <a:pt x="120" y="110"/>
                </a:lnTo>
                <a:lnTo>
                  <a:pt x="120" y="113"/>
                </a:lnTo>
                <a:lnTo>
                  <a:pt x="122" y="112"/>
                </a:lnTo>
                <a:lnTo>
                  <a:pt x="120" y="110"/>
                </a:lnTo>
                <a:close/>
                <a:moveTo>
                  <a:pt x="209" y="189"/>
                </a:moveTo>
                <a:lnTo>
                  <a:pt x="209" y="189"/>
                </a:lnTo>
                <a:lnTo>
                  <a:pt x="207" y="189"/>
                </a:lnTo>
                <a:lnTo>
                  <a:pt x="205" y="190"/>
                </a:lnTo>
                <a:lnTo>
                  <a:pt x="205" y="192"/>
                </a:lnTo>
                <a:lnTo>
                  <a:pt x="209" y="189"/>
                </a:lnTo>
                <a:close/>
                <a:moveTo>
                  <a:pt x="86" y="34"/>
                </a:moveTo>
                <a:lnTo>
                  <a:pt x="86" y="34"/>
                </a:lnTo>
                <a:lnTo>
                  <a:pt x="84" y="31"/>
                </a:lnTo>
                <a:lnTo>
                  <a:pt x="84" y="33"/>
                </a:lnTo>
                <a:lnTo>
                  <a:pt x="86" y="34"/>
                </a:lnTo>
                <a:close/>
                <a:moveTo>
                  <a:pt x="166" y="268"/>
                </a:moveTo>
                <a:lnTo>
                  <a:pt x="166" y="268"/>
                </a:lnTo>
                <a:lnTo>
                  <a:pt x="164" y="268"/>
                </a:lnTo>
                <a:lnTo>
                  <a:pt x="166" y="268"/>
                </a:lnTo>
                <a:close/>
                <a:moveTo>
                  <a:pt x="198" y="375"/>
                </a:moveTo>
                <a:lnTo>
                  <a:pt x="198" y="375"/>
                </a:lnTo>
                <a:lnTo>
                  <a:pt x="196" y="373"/>
                </a:lnTo>
                <a:lnTo>
                  <a:pt x="196" y="375"/>
                </a:lnTo>
                <a:lnTo>
                  <a:pt x="198" y="375"/>
                </a:lnTo>
                <a:close/>
                <a:moveTo>
                  <a:pt x="180" y="145"/>
                </a:moveTo>
                <a:lnTo>
                  <a:pt x="180" y="145"/>
                </a:lnTo>
                <a:lnTo>
                  <a:pt x="180" y="143"/>
                </a:lnTo>
                <a:lnTo>
                  <a:pt x="182" y="143"/>
                </a:lnTo>
                <a:lnTo>
                  <a:pt x="180" y="145"/>
                </a:lnTo>
                <a:close/>
                <a:moveTo>
                  <a:pt x="146" y="391"/>
                </a:moveTo>
                <a:lnTo>
                  <a:pt x="146" y="391"/>
                </a:lnTo>
                <a:lnTo>
                  <a:pt x="144" y="391"/>
                </a:lnTo>
                <a:lnTo>
                  <a:pt x="146" y="391"/>
                </a:lnTo>
                <a:close/>
                <a:moveTo>
                  <a:pt x="122" y="138"/>
                </a:moveTo>
                <a:lnTo>
                  <a:pt x="122" y="138"/>
                </a:lnTo>
                <a:lnTo>
                  <a:pt x="120" y="140"/>
                </a:lnTo>
                <a:lnTo>
                  <a:pt x="122" y="140"/>
                </a:lnTo>
                <a:lnTo>
                  <a:pt x="122" y="138"/>
                </a:lnTo>
                <a:close/>
                <a:moveTo>
                  <a:pt x="152" y="137"/>
                </a:moveTo>
                <a:lnTo>
                  <a:pt x="152" y="137"/>
                </a:lnTo>
                <a:lnTo>
                  <a:pt x="152" y="140"/>
                </a:lnTo>
                <a:lnTo>
                  <a:pt x="152" y="138"/>
                </a:lnTo>
                <a:lnTo>
                  <a:pt x="152" y="137"/>
                </a:lnTo>
                <a:close/>
                <a:moveTo>
                  <a:pt x="171" y="201"/>
                </a:moveTo>
                <a:lnTo>
                  <a:pt x="171" y="201"/>
                </a:lnTo>
                <a:lnTo>
                  <a:pt x="171" y="198"/>
                </a:lnTo>
                <a:lnTo>
                  <a:pt x="169" y="201"/>
                </a:lnTo>
                <a:lnTo>
                  <a:pt x="171" y="201"/>
                </a:lnTo>
                <a:close/>
                <a:moveTo>
                  <a:pt x="182" y="124"/>
                </a:moveTo>
                <a:lnTo>
                  <a:pt x="182" y="124"/>
                </a:lnTo>
                <a:lnTo>
                  <a:pt x="183" y="123"/>
                </a:lnTo>
                <a:lnTo>
                  <a:pt x="182" y="123"/>
                </a:lnTo>
                <a:lnTo>
                  <a:pt x="182" y="124"/>
                </a:lnTo>
                <a:close/>
                <a:moveTo>
                  <a:pt x="109" y="64"/>
                </a:moveTo>
                <a:lnTo>
                  <a:pt x="109" y="64"/>
                </a:lnTo>
                <a:lnTo>
                  <a:pt x="108" y="66"/>
                </a:lnTo>
                <a:lnTo>
                  <a:pt x="109" y="67"/>
                </a:lnTo>
                <a:lnTo>
                  <a:pt x="109" y="64"/>
                </a:lnTo>
                <a:close/>
                <a:moveTo>
                  <a:pt x="108" y="389"/>
                </a:moveTo>
                <a:lnTo>
                  <a:pt x="108" y="389"/>
                </a:lnTo>
                <a:lnTo>
                  <a:pt x="108" y="391"/>
                </a:lnTo>
                <a:lnTo>
                  <a:pt x="109" y="391"/>
                </a:lnTo>
                <a:lnTo>
                  <a:pt x="108" y="389"/>
                </a:lnTo>
                <a:close/>
                <a:moveTo>
                  <a:pt x="34" y="290"/>
                </a:moveTo>
                <a:lnTo>
                  <a:pt x="34" y="290"/>
                </a:lnTo>
                <a:lnTo>
                  <a:pt x="35" y="291"/>
                </a:lnTo>
                <a:lnTo>
                  <a:pt x="35" y="290"/>
                </a:lnTo>
                <a:lnTo>
                  <a:pt x="34" y="290"/>
                </a:lnTo>
                <a:close/>
                <a:moveTo>
                  <a:pt x="125" y="178"/>
                </a:moveTo>
                <a:lnTo>
                  <a:pt x="125" y="178"/>
                </a:lnTo>
                <a:lnTo>
                  <a:pt x="123" y="181"/>
                </a:lnTo>
                <a:lnTo>
                  <a:pt x="125" y="178"/>
                </a:lnTo>
                <a:close/>
                <a:moveTo>
                  <a:pt x="62" y="250"/>
                </a:moveTo>
                <a:lnTo>
                  <a:pt x="62" y="250"/>
                </a:lnTo>
                <a:lnTo>
                  <a:pt x="63" y="250"/>
                </a:lnTo>
                <a:lnTo>
                  <a:pt x="62" y="250"/>
                </a:lnTo>
                <a:close/>
                <a:moveTo>
                  <a:pt x="60" y="269"/>
                </a:moveTo>
                <a:lnTo>
                  <a:pt x="60" y="269"/>
                </a:lnTo>
                <a:lnTo>
                  <a:pt x="60" y="271"/>
                </a:lnTo>
                <a:lnTo>
                  <a:pt x="60" y="269"/>
                </a:lnTo>
                <a:close/>
                <a:moveTo>
                  <a:pt x="21" y="306"/>
                </a:moveTo>
                <a:lnTo>
                  <a:pt x="21" y="306"/>
                </a:lnTo>
                <a:lnTo>
                  <a:pt x="21" y="307"/>
                </a:lnTo>
                <a:lnTo>
                  <a:pt x="22" y="306"/>
                </a:lnTo>
                <a:lnTo>
                  <a:pt x="21" y="306"/>
                </a:lnTo>
                <a:close/>
                <a:moveTo>
                  <a:pt x="34" y="307"/>
                </a:moveTo>
                <a:lnTo>
                  <a:pt x="34" y="307"/>
                </a:lnTo>
                <a:lnTo>
                  <a:pt x="32" y="309"/>
                </a:lnTo>
                <a:lnTo>
                  <a:pt x="34" y="307"/>
                </a:lnTo>
                <a:close/>
                <a:moveTo>
                  <a:pt x="97" y="48"/>
                </a:moveTo>
                <a:lnTo>
                  <a:pt x="97" y="48"/>
                </a:lnTo>
                <a:lnTo>
                  <a:pt x="98" y="47"/>
                </a:lnTo>
                <a:lnTo>
                  <a:pt x="97" y="47"/>
                </a:lnTo>
                <a:lnTo>
                  <a:pt x="97" y="48"/>
                </a:lnTo>
                <a:close/>
                <a:moveTo>
                  <a:pt x="134" y="80"/>
                </a:moveTo>
                <a:lnTo>
                  <a:pt x="134" y="80"/>
                </a:lnTo>
                <a:lnTo>
                  <a:pt x="133" y="80"/>
                </a:lnTo>
                <a:lnTo>
                  <a:pt x="131" y="80"/>
                </a:lnTo>
                <a:lnTo>
                  <a:pt x="131" y="82"/>
                </a:lnTo>
                <a:lnTo>
                  <a:pt x="134" y="80"/>
                </a:lnTo>
                <a:close/>
                <a:moveTo>
                  <a:pt x="101" y="48"/>
                </a:moveTo>
                <a:lnTo>
                  <a:pt x="101" y="48"/>
                </a:lnTo>
                <a:lnTo>
                  <a:pt x="103" y="48"/>
                </a:lnTo>
                <a:lnTo>
                  <a:pt x="105" y="48"/>
                </a:lnTo>
                <a:lnTo>
                  <a:pt x="101" y="48"/>
                </a:lnTo>
                <a:close/>
                <a:moveTo>
                  <a:pt x="228" y="287"/>
                </a:moveTo>
                <a:lnTo>
                  <a:pt x="228" y="287"/>
                </a:lnTo>
                <a:lnTo>
                  <a:pt x="226" y="287"/>
                </a:lnTo>
                <a:lnTo>
                  <a:pt x="224" y="288"/>
                </a:lnTo>
                <a:lnTo>
                  <a:pt x="228" y="287"/>
                </a:lnTo>
                <a:close/>
                <a:moveTo>
                  <a:pt x="212" y="336"/>
                </a:moveTo>
                <a:lnTo>
                  <a:pt x="212" y="336"/>
                </a:lnTo>
                <a:lnTo>
                  <a:pt x="210" y="336"/>
                </a:lnTo>
                <a:lnTo>
                  <a:pt x="210" y="337"/>
                </a:lnTo>
                <a:lnTo>
                  <a:pt x="212" y="336"/>
                </a:lnTo>
                <a:close/>
                <a:moveTo>
                  <a:pt x="87" y="209"/>
                </a:moveTo>
                <a:lnTo>
                  <a:pt x="87" y="209"/>
                </a:lnTo>
                <a:lnTo>
                  <a:pt x="89" y="208"/>
                </a:lnTo>
                <a:lnTo>
                  <a:pt x="87" y="206"/>
                </a:lnTo>
                <a:lnTo>
                  <a:pt x="87" y="209"/>
                </a:lnTo>
                <a:close/>
                <a:moveTo>
                  <a:pt x="62" y="17"/>
                </a:moveTo>
                <a:lnTo>
                  <a:pt x="62" y="17"/>
                </a:lnTo>
                <a:lnTo>
                  <a:pt x="63" y="17"/>
                </a:lnTo>
                <a:lnTo>
                  <a:pt x="62" y="15"/>
                </a:lnTo>
                <a:lnTo>
                  <a:pt x="62" y="17"/>
                </a:lnTo>
                <a:close/>
                <a:moveTo>
                  <a:pt x="117" y="99"/>
                </a:moveTo>
                <a:lnTo>
                  <a:pt x="117" y="99"/>
                </a:lnTo>
                <a:lnTo>
                  <a:pt x="117" y="100"/>
                </a:lnTo>
                <a:lnTo>
                  <a:pt x="117" y="102"/>
                </a:lnTo>
                <a:lnTo>
                  <a:pt x="117" y="99"/>
                </a:lnTo>
                <a:close/>
                <a:moveTo>
                  <a:pt x="152" y="129"/>
                </a:moveTo>
                <a:lnTo>
                  <a:pt x="152" y="129"/>
                </a:lnTo>
                <a:lnTo>
                  <a:pt x="152" y="130"/>
                </a:lnTo>
                <a:lnTo>
                  <a:pt x="152" y="132"/>
                </a:lnTo>
                <a:lnTo>
                  <a:pt x="152" y="129"/>
                </a:lnTo>
                <a:close/>
                <a:moveTo>
                  <a:pt x="32" y="277"/>
                </a:moveTo>
                <a:lnTo>
                  <a:pt x="32" y="277"/>
                </a:lnTo>
                <a:lnTo>
                  <a:pt x="30" y="279"/>
                </a:lnTo>
                <a:lnTo>
                  <a:pt x="32" y="280"/>
                </a:lnTo>
                <a:lnTo>
                  <a:pt x="32" y="277"/>
                </a:lnTo>
                <a:close/>
                <a:moveTo>
                  <a:pt x="65" y="378"/>
                </a:moveTo>
                <a:lnTo>
                  <a:pt x="65" y="378"/>
                </a:lnTo>
                <a:lnTo>
                  <a:pt x="67" y="381"/>
                </a:lnTo>
                <a:lnTo>
                  <a:pt x="67" y="380"/>
                </a:lnTo>
                <a:lnTo>
                  <a:pt x="65" y="378"/>
                </a:lnTo>
                <a:close/>
                <a:moveTo>
                  <a:pt x="46" y="258"/>
                </a:moveTo>
                <a:lnTo>
                  <a:pt x="46" y="258"/>
                </a:lnTo>
                <a:lnTo>
                  <a:pt x="45" y="260"/>
                </a:lnTo>
                <a:lnTo>
                  <a:pt x="46" y="258"/>
                </a:lnTo>
                <a:close/>
                <a:moveTo>
                  <a:pt x="103" y="334"/>
                </a:moveTo>
                <a:lnTo>
                  <a:pt x="103" y="334"/>
                </a:lnTo>
                <a:lnTo>
                  <a:pt x="103" y="331"/>
                </a:lnTo>
                <a:lnTo>
                  <a:pt x="103" y="334"/>
                </a:lnTo>
                <a:close/>
                <a:moveTo>
                  <a:pt x="220" y="219"/>
                </a:moveTo>
                <a:lnTo>
                  <a:pt x="220" y="219"/>
                </a:lnTo>
                <a:lnTo>
                  <a:pt x="218" y="220"/>
                </a:lnTo>
                <a:lnTo>
                  <a:pt x="220" y="220"/>
                </a:lnTo>
                <a:lnTo>
                  <a:pt x="220" y="219"/>
                </a:lnTo>
                <a:close/>
                <a:moveTo>
                  <a:pt x="46" y="254"/>
                </a:moveTo>
                <a:lnTo>
                  <a:pt x="46" y="254"/>
                </a:lnTo>
                <a:lnTo>
                  <a:pt x="45" y="254"/>
                </a:lnTo>
                <a:lnTo>
                  <a:pt x="45" y="255"/>
                </a:lnTo>
                <a:lnTo>
                  <a:pt x="46" y="254"/>
                </a:lnTo>
                <a:close/>
                <a:moveTo>
                  <a:pt x="212" y="222"/>
                </a:moveTo>
                <a:lnTo>
                  <a:pt x="212" y="222"/>
                </a:lnTo>
                <a:lnTo>
                  <a:pt x="212" y="224"/>
                </a:lnTo>
                <a:lnTo>
                  <a:pt x="213" y="222"/>
                </a:lnTo>
                <a:lnTo>
                  <a:pt x="212" y="222"/>
                </a:lnTo>
                <a:close/>
                <a:moveTo>
                  <a:pt x="71" y="263"/>
                </a:moveTo>
                <a:lnTo>
                  <a:pt x="71" y="263"/>
                </a:lnTo>
                <a:lnTo>
                  <a:pt x="71" y="265"/>
                </a:lnTo>
                <a:lnTo>
                  <a:pt x="73" y="265"/>
                </a:lnTo>
                <a:lnTo>
                  <a:pt x="75" y="265"/>
                </a:lnTo>
                <a:lnTo>
                  <a:pt x="75" y="263"/>
                </a:lnTo>
                <a:lnTo>
                  <a:pt x="71" y="263"/>
                </a:lnTo>
                <a:close/>
                <a:moveTo>
                  <a:pt x="164" y="265"/>
                </a:moveTo>
                <a:lnTo>
                  <a:pt x="164" y="265"/>
                </a:lnTo>
                <a:lnTo>
                  <a:pt x="166" y="265"/>
                </a:lnTo>
                <a:lnTo>
                  <a:pt x="164" y="263"/>
                </a:lnTo>
                <a:lnTo>
                  <a:pt x="164" y="265"/>
                </a:lnTo>
                <a:close/>
                <a:moveTo>
                  <a:pt x="182" y="157"/>
                </a:moveTo>
                <a:lnTo>
                  <a:pt x="182" y="157"/>
                </a:lnTo>
                <a:lnTo>
                  <a:pt x="180" y="157"/>
                </a:lnTo>
                <a:lnTo>
                  <a:pt x="180" y="159"/>
                </a:lnTo>
                <a:lnTo>
                  <a:pt x="182" y="157"/>
                </a:lnTo>
                <a:close/>
                <a:moveTo>
                  <a:pt x="89" y="359"/>
                </a:moveTo>
                <a:lnTo>
                  <a:pt x="89" y="359"/>
                </a:lnTo>
                <a:lnTo>
                  <a:pt x="90" y="359"/>
                </a:lnTo>
                <a:lnTo>
                  <a:pt x="89" y="358"/>
                </a:lnTo>
                <a:lnTo>
                  <a:pt x="89" y="359"/>
                </a:lnTo>
                <a:close/>
                <a:moveTo>
                  <a:pt x="166" y="113"/>
                </a:moveTo>
                <a:lnTo>
                  <a:pt x="166" y="113"/>
                </a:lnTo>
                <a:lnTo>
                  <a:pt x="168" y="113"/>
                </a:lnTo>
                <a:lnTo>
                  <a:pt x="168" y="112"/>
                </a:lnTo>
                <a:lnTo>
                  <a:pt x="166" y="113"/>
                </a:lnTo>
                <a:close/>
                <a:moveTo>
                  <a:pt x="89" y="187"/>
                </a:moveTo>
                <a:lnTo>
                  <a:pt x="89" y="187"/>
                </a:lnTo>
                <a:lnTo>
                  <a:pt x="89" y="186"/>
                </a:lnTo>
                <a:lnTo>
                  <a:pt x="89" y="187"/>
                </a:lnTo>
                <a:close/>
                <a:moveTo>
                  <a:pt x="234" y="304"/>
                </a:moveTo>
                <a:lnTo>
                  <a:pt x="234" y="304"/>
                </a:lnTo>
                <a:lnTo>
                  <a:pt x="235" y="302"/>
                </a:lnTo>
                <a:lnTo>
                  <a:pt x="234" y="302"/>
                </a:lnTo>
                <a:lnTo>
                  <a:pt x="234" y="304"/>
                </a:lnTo>
                <a:close/>
                <a:moveTo>
                  <a:pt x="144" y="209"/>
                </a:moveTo>
                <a:lnTo>
                  <a:pt x="144" y="209"/>
                </a:lnTo>
                <a:lnTo>
                  <a:pt x="142" y="209"/>
                </a:lnTo>
                <a:lnTo>
                  <a:pt x="142" y="211"/>
                </a:lnTo>
                <a:lnTo>
                  <a:pt x="144" y="209"/>
                </a:lnTo>
                <a:close/>
                <a:moveTo>
                  <a:pt x="87" y="195"/>
                </a:moveTo>
                <a:lnTo>
                  <a:pt x="87" y="195"/>
                </a:lnTo>
                <a:lnTo>
                  <a:pt x="89" y="194"/>
                </a:lnTo>
                <a:lnTo>
                  <a:pt x="87" y="195"/>
                </a:lnTo>
                <a:close/>
                <a:moveTo>
                  <a:pt x="187" y="345"/>
                </a:moveTo>
                <a:lnTo>
                  <a:pt x="187" y="345"/>
                </a:lnTo>
                <a:lnTo>
                  <a:pt x="188" y="343"/>
                </a:lnTo>
                <a:lnTo>
                  <a:pt x="187" y="343"/>
                </a:lnTo>
                <a:lnTo>
                  <a:pt x="187" y="345"/>
                </a:lnTo>
                <a:close/>
                <a:moveTo>
                  <a:pt x="117" y="82"/>
                </a:moveTo>
                <a:lnTo>
                  <a:pt x="117" y="82"/>
                </a:lnTo>
                <a:lnTo>
                  <a:pt x="119" y="82"/>
                </a:lnTo>
                <a:lnTo>
                  <a:pt x="119" y="80"/>
                </a:lnTo>
                <a:lnTo>
                  <a:pt x="117" y="82"/>
                </a:lnTo>
                <a:close/>
                <a:moveTo>
                  <a:pt x="224" y="347"/>
                </a:moveTo>
                <a:lnTo>
                  <a:pt x="224" y="347"/>
                </a:lnTo>
                <a:lnTo>
                  <a:pt x="224" y="348"/>
                </a:lnTo>
                <a:lnTo>
                  <a:pt x="223" y="350"/>
                </a:lnTo>
                <a:lnTo>
                  <a:pt x="224" y="347"/>
                </a:lnTo>
                <a:close/>
                <a:moveTo>
                  <a:pt x="34" y="361"/>
                </a:moveTo>
                <a:lnTo>
                  <a:pt x="34" y="361"/>
                </a:lnTo>
                <a:lnTo>
                  <a:pt x="34" y="358"/>
                </a:lnTo>
                <a:lnTo>
                  <a:pt x="34" y="359"/>
                </a:lnTo>
                <a:lnTo>
                  <a:pt x="34" y="361"/>
                </a:lnTo>
                <a:close/>
                <a:moveTo>
                  <a:pt x="169" y="214"/>
                </a:moveTo>
                <a:lnTo>
                  <a:pt x="169" y="214"/>
                </a:lnTo>
                <a:lnTo>
                  <a:pt x="169" y="211"/>
                </a:lnTo>
                <a:lnTo>
                  <a:pt x="169" y="212"/>
                </a:lnTo>
                <a:lnTo>
                  <a:pt x="169" y="214"/>
                </a:lnTo>
                <a:close/>
                <a:moveTo>
                  <a:pt x="174" y="247"/>
                </a:moveTo>
                <a:lnTo>
                  <a:pt x="174" y="247"/>
                </a:lnTo>
                <a:lnTo>
                  <a:pt x="172" y="249"/>
                </a:lnTo>
                <a:lnTo>
                  <a:pt x="174" y="249"/>
                </a:lnTo>
                <a:lnTo>
                  <a:pt x="174" y="247"/>
                </a:lnTo>
                <a:close/>
                <a:moveTo>
                  <a:pt x="103" y="380"/>
                </a:moveTo>
                <a:lnTo>
                  <a:pt x="103" y="380"/>
                </a:lnTo>
                <a:lnTo>
                  <a:pt x="103" y="381"/>
                </a:lnTo>
                <a:lnTo>
                  <a:pt x="103" y="380"/>
                </a:lnTo>
                <a:close/>
                <a:moveTo>
                  <a:pt x="18" y="312"/>
                </a:moveTo>
                <a:lnTo>
                  <a:pt x="18" y="312"/>
                </a:lnTo>
                <a:lnTo>
                  <a:pt x="18" y="313"/>
                </a:lnTo>
                <a:lnTo>
                  <a:pt x="18" y="315"/>
                </a:lnTo>
                <a:lnTo>
                  <a:pt x="18" y="313"/>
                </a:lnTo>
                <a:lnTo>
                  <a:pt x="18" y="312"/>
                </a:lnTo>
                <a:close/>
                <a:moveTo>
                  <a:pt x="93" y="146"/>
                </a:moveTo>
                <a:lnTo>
                  <a:pt x="93" y="146"/>
                </a:lnTo>
                <a:lnTo>
                  <a:pt x="92" y="146"/>
                </a:lnTo>
                <a:lnTo>
                  <a:pt x="92" y="149"/>
                </a:lnTo>
                <a:lnTo>
                  <a:pt x="93" y="146"/>
                </a:lnTo>
                <a:close/>
                <a:moveTo>
                  <a:pt x="123" y="55"/>
                </a:moveTo>
                <a:lnTo>
                  <a:pt x="123" y="55"/>
                </a:lnTo>
                <a:lnTo>
                  <a:pt x="123" y="56"/>
                </a:lnTo>
                <a:lnTo>
                  <a:pt x="123" y="55"/>
                </a:lnTo>
                <a:close/>
                <a:moveTo>
                  <a:pt x="24" y="342"/>
                </a:moveTo>
                <a:lnTo>
                  <a:pt x="24" y="342"/>
                </a:lnTo>
                <a:lnTo>
                  <a:pt x="26" y="342"/>
                </a:lnTo>
                <a:lnTo>
                  <a:pt x="27" y="342"/>
                </a:lnTo>
                <a:lnTo>
                  <a:pt x="26" y="342"/>
                </a:lnTo>
                <a:lnTo>
                  <a:pt x="24" y="342"/>
                </a:lnTo>
                <a:close/>
                <a:moveTo>
                  <a:pt x="76" y="18"/>
                </a:moveTo>
                <a:lnTo>
                  <a:pt x="76" y="18"/>
                </a:lnTo>
                <a:lnTo>
                  <a:pt x="78" y="18"/>
                </a:lnTo>
                <a:lnTo>
                  <a:pt x="79" y="18"/>
                </a:lnTo>
                <a:lnTo>
                  <a:pt x="76" y="18"/>
                </a:lnTo>
                <a:close/>
                <a:moveTo>
                  <a:pt x="188" y="347"/>
                </a:moveTo>
                <a:lnTo>
                  <a:pt x="188" y="347"/>
                </a:lnTo>
                <a:lnTo>
                  <a:pt x="187" y="348"/>
                </a:lnTo>
                <a:lnTo>
                  <a:pt x="188" y="347"/>
                </a:lnTo>
                <a:close/>
                <a:moveTo>
                  <a:pt x="128" y="138"/>
                </a:moveTo>
                <a:lnTo>
                  <a:pt x="128" y="138"/>
                </a:lnTo>
                <a:lnTo>
                  <a:pt x="130" y="135"/>
                </a:lnTo>
                <a:lnTo>
                  <a:pt x="128" y="137"/>
                </a:lnTo>
                <a:lnTo>
                  <a:pt x="128" y="138"/>
                </a:lnTo>
                <a:close/>
                <a:moveTo>
                  <a:pt x="49" y="380"/>
                </a:moveTo>
                <a:lnTo>
                  <a:pt x="49" y="380"/>
                </a:lnTo>
                <a:lnTo>
                  <a:pt x="51" y="381"/>
                </a:lnTo>
                <a:lnTo>
                  <a:pt x="52" y="381"/>
                </a:lnTo>
                <a:lnTo>
                  <a:pt x="49" y="380"/>
                </a:lnTo>
                <a:close/>
                <a:moveTo>
                  <a:pt x="48" y="290"/>
                </a:moveTo>
                <a:lnTo>
                  <a:pt x="48" y="290"/>
                </a:lnTo>
                <a:lnTo>
                  <a:pt x="48" y="285"/>
                </a:lnTo>
                <a:lnTo>
                  <a:pt x="48" y="290"/>
                </a:lnTo>
                <a:close/>
                <a:moveTo>
                  <a:pt x="46" y="353"/>
                </a:moveTo>
                <a:lnTo>
                  <a:pt x="46" y="353"/>
                </a:lnTo>
                <a:lnTo>
                  <a:pt x="46" y="354"/>
                </a:lnTo>
                <a:lnTo>
                  <a:pt x="46" y="356"/>
                </a:lnTo>
                <a:lnTo>
                  <a:pt x="46" y="353"/>
                </a:lnTo>
                <a:close/>
                <a:moveTo>
                  <a:pt x="161" y="214"/>
                </a:moveTo>
                <a:lnTo>
                  <a:pt x="161" y="214"/>
                </a:lnTo>
                <a:lnTo>
                  <a:pt x="161" y="217"/>
                </a:lnTo>
                <a:lnTo>
                  <a:pt x="161" y="214"/>
                </a:lnTo>
                <a:close/>
                <a:moveTo>
                  <a:pt x="30" y="306"/>
                </a:moveTo>
                <a:lnTo>
                  <a:pt x="30" y="306"/>
                </a:lnTo>
                <a:lnTo>
                  <a:pt x="32" y="304"/>
                </a:lnTo>
                <a:lnTo>
                  <a:pt x="30" y="306"/>
                </a:lnTo>
                <a:close/>
                <a:moveTo>
                  <a:pt x="106" y="329"/>
                </a:moveTo>
                <a:lnTo>
                  <a:pt x="106" y="329"/>
                </a:lnTo>
                <a:lnTo>
                  <a:pt x="106" y="334"/>
                </a:lnTo>
                <a:lnTo>
                  <a:pt x="106" y="329"/>
                </a:lnTo>
                <a:close/>
                <a:moveTo>
                  <a:pt x="93" y="33"/>
                </a:moveTo>
                <a:lnTo>
                  <a:pt x="93" y="33"/>
                </a:lnTo>
                <a:lnTo>
                  <a:pt x="93" y="34"/>
                </a:lnTo>
                <a:lnTo>
                  <a:pt x="93" y="33"/>
                </a:lnTo>
                <a:close/>
                <a:moveTo>
                  <a:pt x="122" y="171"/>
                </a:moveTo>
                <a:lnTo>
                  <a:pt x="122" y="171"/>
                </a:lnTo>
                <a:lnTo>
                  <a:pt x="123" y="168"/>
                </a:lnTo>
                <a:lnTo>
                  <a:pt x="122" y="168"/>
                </a:lnTo>
                <a:lnTo>
                  <a:pt x="122" y="171"/>
                </a:lnTo>
                <a:close/>
                <a:moveTo>
                  <a:pt x="194" y="337"/>
                </a:moveTo>
                <a:lnTo>
                  <a:pt x="194" y="337"/>
                </a:lnTo>
                <a:lnTo>
                  <a:pt x="194" y="339"/>
                </a:lnTo>
                <a:lnTo>
                  <a:pt x="196" y="339"/>
                </a:lnTo>
                <a:lnTo>
                  <a:pt x="194" y="337"/>
                </a:lnTo>
                <a:close/>
                <a:moveTo>
                  <a:pt x="125" y="85"/>
                </a:moveTo>
                <a:lnTo>
                  <a:pt x="125" y="85"/>
                </a:lnTo>
                <a:lnTo>
                  <a:pt x="125" y="82"/>
                </a:lnTo>
                <a:lnTo>
                  <a:pt x="123" y="83"/>
                </a:lnTo>
                <a:lnTo>
                  <a:pt x="125" y="85"/>
                </a:lnTo>
                <a:close/>
                <a:moveTo>
                  <a:pt x="43" y="272"/>
                </a:moveTo>
                <a:lnTo>
                  <a:pt x="43" y="272"/>
                </a:lnTo>
                <a:lnTo>
                  <a:pt x="41" y="272"/>
                </a:lnTo>
                <a:lnTo>
                  <a:pt x="41" y="274"/>
                </a:lnTo>
                <a:lnTo>
                  <a:pt x="43" y="272"/>
                </a:lnTo>
                <a:close/>
                <a:moveTo>
                  <a:pt x="76" y="359"/>
                </a:moveTo>
                <a:lnTo>
                  <a:pt x="76" y="359"/>
                </a:lnTo>
                <a:lnTo>
                  <a:pt x="76" y="358"/>
                </a:lnTo>
                <a:lnTo>
                  <a:pt x="76" y="359"/>
                </a:lnTo>
                <a:close/>
                <a:moveTo>
                  <a:pt x="114" y="183"/>
                </a:moveTo>
                <a:lnTo>
                  <a:pt x="114" y="183"/>
                </a:lnTo>
                <a:lnTo>
                  <a:pt x="112" y="186"/>
                </a:lnTo>
                <a:lnTo>
                  <a:pt x="114" y="183"/>
                </a:lnTo>
                <a:close/>
                <a:moveTo>
                  <a:pt x="149" y="126"/>
                </a:moveTo>
                <a:lnTo>
                  <a:pt x="149" y="126"/>
                </a:lnTo>
                <a:lnTo>
                  <a:pt x="150" y="126"/>
                </a:lnTo>
                <a:lnTo>
                  <a:pt x="150" y="124"/>
                </a:lnTo>
                <a:lnTo>
                  <a:pt x="149" y="126"/>
                </a:lnTo>
                <a:close/>
                <a:moveTo>
                  <a:pt x="38" y="372"/>
                </a:moveTo>
                <a:lnTo>
                  <a:pt x="38" y="372"/>
                </a:lnTo>
                <a:lnTo>
                  <a:pt x="38" y="370"/>
                </a:lnTo>
                <a:lnTo>
                  <a:pt x="38" y="372"/>
                </a:lnTo>
                <a:close/>
                <a:moveTo>
                  <a:pt x="231" y="280"/>
                </a:moveTo>
                <a:lnTo>
                  <a:pt x="231" y="280"/>
                </a:lnTo>
                <a:lnTo>
                  <a:pt x="232" y="280"/>
                </a:lnTo>
                <a:lnTo>
                  <a:pt x="231" y="280"/>
                </a:lnTo>
                <a:close/>
                <a:moveTo>
                  <a:pt x="127" y="124"/>
                </a:moveTo>
                <a:lnTo>
                  <a:pt x="127" y="124"/>
                </a:lnTo>
                <a:lnTo>
                  <a:pt x="125" y="124"/>
                </a:lnTo>
                <a:lnTo>
                  <a:pt x="127" y="126"/>
                </a:lnTo>
                <a:lnTo>
                  <a:pt x="127" y="124"/>
                </a:lnTo>
                <a:close/>
                <a:moveTo>
                  <a:pt x="191" y="269"/>
                </a:moveTo>
                <a:lnTo>
                  <a:pt x="191" y="269"/>
                </a:lnTo>
                <a:lnTo>
                  <a:pt x="194" y="269"/>
                </a:lnTo>
                <a:lnTo>
                  <a:pt x="191" y="269"/>
                </a:lnTo>
                <a:close/>
                <a:moveTo>
                  <a:pt x="37" y="354"/>
                </a:moveTo>
                <a:lnTo>
                  <a:pt x="37" y="354"/>
                </a:lnTo>
                <a:lnTo>
                  <a:pt x="35" y="356"/>
                </a:lnTo>
                <a:lnTo>
                  <a:pt x="37" y="354"/>
                </a:lnTo>
                <a:close/>
                <a:moveTo>
                  <a:pt x="136" y="107"/>
                </a:moveTo>
                <a:lnTo>
                  <a:pt x="136" y="107"/>
                </a:lnTo>
                <a:lnTo>
                  <a:pt x="134" y="105"/>
                </a:lnTo>
                <a:lnTo>
                  <a:pt x="134" y="107"/>
                </a:lnTo>
                <a:lnTo>
                  <a:pt x="136" y="107"/>
                </a:lnTo>
                <a:close/>
                <a:moveTo>
                  <a:pt x="168" y="170"/>
                </a:moveTo>
                <a:lnTo>
                  <a:pt x="168" y="170"/>
                </a:lnTo>
                <a:lnTo>
                  <a:pt x="168" y="167"/>
                </a:lnTo>
                <a:lnTo>
                  <a:pt x="166" y="168"/>
                </a:lnTo>
                <a:lnTo>
                  <a:pt x="168" y="170"/>
                </a:lnTo>
                <a:close/>
                <a:moveTo>
                  <a:pt x="63" y="269"/>
                </a:moveTo>
                <a:lnTo>
                  <a:pt x="63" y="269"/>
                </a:lnTo>
                <a:lnTo>
                  <a:pt x="63" y="271"/>
                </a:lnTo>
                <a:lnTo>
                  <a:pt x="63" y="268"/>
                </a:lnTo>
                <a:lnTo>
                  <a:pt x="63" y="269"/>
                </a:lnTo>
                <a:close/>
                <a:moveTo>
                  <a:pt x="188" y="162"/>
                </a:moveTo>
                <a:lnTo>
                  <a:pt x="188" y="162"/>
                </a:lnTo>
                <a:lnTo>
                  <a:pt x="188" y="164"/>
                </a:lnTo>
                <a:lnTo>
                  <a:pt x="190" y="162"/>
                </a:lnTo>
                <a:lnTo>
                  <a:pt x="188" y="162"/>
                </a:lnTo>
                <a:close/>
                <a:moveTo>
                  <a:pt x="153" y="389"/>
                </a:moveTo>
                <a:lnTo>
                  <a:pt x="153" y="389"/>
                </a:lnTo>
                <a:lnTo>
                  <a:pt x="153" y="391"/>
                </a:lnTo>
                <a:lnTo>
                  <a:pt x="155" y="391"/>
                </a:lnTo>
                <a:lnTo>
                  <a:pt x="153" y="389"/>
                </a:lnTo>
                <a:close/>
                <a:moveTo>
                  <a:pt x="111" y="200"/>
                </a:moveTo>
                <a:lnTo>
                  <a:pt x="111" y="200"/>
                </a:lnTo>
                <a:lnTo>
                  <a:pt x="111" y="201"/>
                </a:lnTo>
                <a:lnTo>
                  <a:pt x="111" y="200"/>
                </a:lnTo>
                <a:close/>
                <a:moveTo>
                  <a:pt x="79" y="236"/>
                </a:moveTo>
                <a:lnTo>
                  <a:pt x="79" y="236"/>
                </a:lnTo>
                <a:lnTo>
                  <a:pt x="79" y="238"/>
                </a:lnTo>
                <a:lnTo>
                  <a:pt x="79" y="236"/>
                </a:lnTo>
                <a:close/>
                <a:moveTo>
                  <a:pt x="117" y="399"/>
                </a:moveTo>
                <a:lnTo>
                  <a:pt x="117" y="399"/>
                </a:lnTo>
                <a:lnTo>
                  <a:pt x="116" y="399"/>
                </a:lnTo>
                <a:lnTo>
                  <a:pt x="117" y="399"/>
                </a:lnTo>
                <a:close/>
                <a:moveTo>
                  <a:pt x="141" y="184"/>
                </a:moveTo>
                <a:lnTo>
                  <a:pt x="141" y="184"/>
                </a:lnTo>
                <a:lnTo>
                  <a:pt x="139" y="181"/>
                </a:lnTo>
                <a:lnTo>
                  <a:pt x="139" y="183"/>
                </a:lnTo>
                <a:lnTo>
                  <a:pt x="141" y="184"/>
                </a:lnTo>
                <a:close/>
                <a:moveTo>
                  <a:pt x="98" y="384"/>
                </a:moveTo>
                <a:lnTo>
                  <a:pt x="98" y="384"/>
                </a:lnTo>
                <a:lnTo>
                  <a:pt x="98" y="388"/>
                </a:lnTo>
                <a:lnTo>
                  <a:pt x="98" y="386"/>
                </a:lnTo>
                <a:lnTo>
                  <a:pt x="98" y="384"/>
                </a:lnTo>
                <a:close/>
                <a:moveTo>
                  <a:pt x="149" y="388"/>
                </a:moveTo>
                <a:lnTo>
                  <a:pt x="149" y="388"/>
                </a:lnTo>
                <a:lnTo>
                  <a:pt x="147" y="388"/>
                </a:lnTo>
                <a:lnTo>
                  <a:pt x="149" y="388"/>
                </a:lnTo>
                <a:close/>
                <a:moveTo>
                  <a:pt x="123" y="211"/>
                </a:moveTo>
                <a:lnTo>
                  <a:pt x="123" y="211"/>
                </a:lnTo>
                <a:lnTo>
                  <a:pt x="125" y="211"/>
                </a:lnTo>
                <a:lnTo>
                  <a:pt x="123" y="211"/>
                </a:lnTo>
                <a:close/>
                <a:moveTo>
                  <a:pt x="210" y="260"/>
                </a:moveTo>
                <a:lnTo>
                  <a:pt x="210" y="260"/>
                </a:lnTo>
                <a:lnTo>
                  <a:pt x="212" y="258"/>
                </a:lnTo>
                <a:lnTo>
                  <a:pt x="210" y="258"/>
                </a:lnTo>
                <a:lnTo>
                  <a:pt x="210" y="260"/>
                </a:lnTo>
                <a:close/>
                <a:moveTo>
                  <a:pt x="93" y="45"/>
                </a:moveTo>
                <a:lnTo>
                  <a:pt x="93" y="45"/>
                </a:lnTo>
                <a:close/>
                <a:moveTo>
                  <a:pt x="160" y="220"/>
                </a:moveTo>
                <a:lnTo>
                  <a:pt x="160" y="220"/>
                </a:lnTo>
                <a:lnTo>
                  <a:pt x="160" y="219"/>
                </a:lnTo>
                <a:lnTo>
                  <a:pt x="160" y="217"/>
                </a:lnTo>
                <a:lnTo>
                  <a:pt x="160" y="220"/>
                </a:lnTo>
                <a:close/>
                <a:moveTo>
                  <a:pt x="160" y="263"/>
                </a:moveTo>
                <a:lnTo>
                  <a:pt x="160" y="263"/>
                </a:lnTo>
                <a:lnTo>
                  <a:pt x="160" y="265"/>
                </a:lnTo>
                <a:lnTo>
                  <a:pt x="160" y="263"/>
                </a:lnTo>
                <a:close/>
                <a:moveTo>
                  <a:pt x="103" y="39"/>
                </a:moveTo>
                <a:lnTo>
                  <a:pt x="103" y="39"/>
                </a:lnTo>
                <a:lnTo>
                  <a:pt x="105" y="41"/>
                </a:lnTo>
                <a:lnTo>
                  <a:pt x="103" y="39"/>
                </a:lnTo>
                <a:close/>
                <a:moveTo>
                  <a:pt x="210" y="324"/>
                </a:moveTo>
                <a:lnTo>
                  <a:pt x="210" y="324"/>
                </a:lnTo>
                <a:lnTo>
                  <a:pt x="210" y="323"/>
                </a:lnTo>
                <a:lnTo>
                  <a:pt x="210" y="324"/>
                </a:lnTo>
                <a:close/>
                <a:moveTo>
                  <a:pt x="68" y="246"/>
                </a:moveTo>
                <a:lnTo>
                  <a:pt x="68" y="246"/>
                </a:lnTo>
                <a:lnTo>
                  <a:pt x="70" y="244"/>
                </a:lnTo>
                <a:lnTo>
                  <a:pt x="70" y="242"/>
                </a:lnTo>
                <a:lnTo>
                  <a:pt x="68" y="246"/>
                </a:lnTo>
                <a:close/>
                <a:moveTo>
                  <a:pt x="22" y="296"/>
                </a:moveTo>
                <a:lnTo>
                  <a:pt x="22" y="296"/>
                </a:lnTo>
                <a:lnTo>
                  <a:pt x="19" y="298"/>
                </a:lnTo>
                <a:lnTo>
                  <a:pt x="21" y="298"/>
                </a:lnTo>
                <a:lnTo>
                  <a:pt x="22" y="296"/>
                </a:lnTo>
                <a:close/>
                <a:moveTo>
                  <a:pt x="114" y="173"/>
                </a:moveTo>
                <a:lnTo>
                  <a:pt x="114" y="173"/>
                </a:lnTo>
                <a:lnTo>
                  <a:pt x="114" y="171"/>
                </a:lnTo>
                <a:lnTo>
                  <a:pt x="114" y="173"/>
                </a:lnTo>
                <a:close/>
                <a:moveTo>
                  <a:pt x="119" y="170"/>
                </a:moveTo>
                <a:lnTo>
                  <a:pt x="119" y="170"/>
                </a:lnTo>
                <a:lnTo>
                  <a:pt x="119" y="171"/>
                </a:lnTo>
                <a:lnTo>
                  <a:pt x="119" y="170"/>
                </a:lnTo>
                <a:close/>
                <a:moveTo>
                  <a:pt x="125" y="175"/>
                </a:moveTo>
                <a:lnTo>
                  <a:pt x="125" y="175"/>
                </a:lnTo>
                <a:lnTo>
                  <a:pt x="127" y="173"/>
                </a:lnTo>
                <a:lnTo>
                  <a:pt x="125" y="175"/>
                </a:lnTo>
                <a:close/>
                <a:moveTo>
                  <a:pt x="131" y="389"/>
                </a:moveTo>
                <a:lnTo>
                  <a:pt x="131" y="389"/>
                </a:lnTo>
                <a:lnTo>
                  <a:pt x="133" y="389"/>
                </a:lnTo>
                <a:lnTo>
                  <a:pt x="133" y="388"/>
                </a:lnTo>
                <a:lnTo>
                  <a:pt x="131" y="389"/>
                </a:lnTo>
                <a:close/>
                <a:moveTo>
                  <a:pt x="198" y="228"/>
                </a:moveTo>
                <a:lnTo>
                  <a:pt x="198" y="228"/>
                </a:lnTo>
                <a:lnTo>
                  <a:pt x="199" y="228"/>
                </a:lnTo>
                <a:lnTo>
                  <a:pt x="198" y="228"/>
                </a:lnTo>
                <a:close/>
                <a:moveTo>
                  <a:pt x="210" y="233"/>
                </a:moveTo>
                <a:lnTo>
                  <a:pt x="210" y="233"/>
                </a:lnTo>
                <a:lnTo>
                  <a:pt x="207" y="231"/>
                </a:lnTo>
                <a:lnTo>
                  <a:pt x="209" y="233"/>
                </a:lnTo>
                <a:lnTo>
                  <a:pt x="210" y="233"/>
                </a:lnTo>
                <a:close/>
                <a:moveTo>
                  <a:pt x="130" y="209"/>
                </a:moveTo>
                <a:lnTo>
                  <a:pt x="130" y="209"/>
                </a:lnTo>
                <a:lnTo>
                  <a:pt x="128" y="211"/>
                </a:lnTo>
                <a:lnTo>
                  <a:pt x="130" y="211"/>
                </a:lnTo>
                <a:lnTo>
                  <a:pt x="130" y="209"/>
                </a:lnTo>
                <a:close/>
                <a:moveTo>
                  <a:pt x="190" y="154"/>
                </a:moveTo>
                <a:lnTo>
                  <a:pt x="190" y="154"/>
                </a:lnTo>
                <a:lnTo>
                  <a:pt x="190" y="156"/>
                </a:lnTo>
                <a:lnTo>
                  <a:pt x="190" y="157"/>
                </a:lnTo>
                <a:lnTo>
                  <a:pt x="190" y="154"/>
                </a:lnTo>
                <a:close/>
                <a:moveTo>
                  <a:pt x="120" y="399"/>
                </a:moveTo>
                <a:lnTo>
                  <a:pt x="120" y="399"/>
                </a:lnTo>
                <a:lnTo>
                  <a:pt x="123" y="399"/>
                </a:lnTo>
                <a:lnTo>
                  <a:pt x="120" y="399"/>
                </a:lnTo>
                <a:close/>
                <a:moveTo>
                  <a:pt x="29" y="347"/>
                </a:moveTo>
                <a:lnTo>
                  <a:pt x="29" y="347"/>
                </a:lnTo>
                <a:lnTo>
                  <a:pt x="29" y="348"/>
                </a:lnTo>
                <a:lnTo>
                  <a:pt x="30" y="348"/>
                </a:lnTo>
                <a:lnTo>
                  <a:pt x="29" y="347"/>
                </a:lnTo>
                <a:close/>
                <a:moveTo>
                  <a:pt x="87" y="400"/>
                </a:moveTo>
                <a:lnTo>
                  <a:pt x="87" y="400"/>
                </a:lnTo>
                <a:lnTo>
                  <a:pt x="86" y="402"/>
                </a:lnTo>
                <a:lnTo>
                  <a:pt x="87" y="402"/>
                </a:lnTo>
                <a:lnTo>
                  <a:pt x="87" y="400"/>
                </a:lnTo>
                <a:close/>
                <a:moveTo>
                  <a:pt x="41" y="263"/>
                </a:moveTo>
                <a:lnTo>
                  <a:pt x="41" y="263"/>
                </a:lnTo>
                <a:lnTo>
                  <a:pt x="43" y="265"/>
                </a:lnTo>
                <a:lnTo>
                  <a:pt x="41" y="263"/>
                </a:lnTo>
                <a:close/>
                <a:moveTo>
                  <a:pt x="130" y="392"/>
                </a:moveTo>
                <a:lnTo>
                  <a:pt x="130" y="392"/>
                </a:lnTo>
                <a:lnTo>
                  <a:pt x="133" y="391"/>
                </a:lnTo>
                <a:lnTo>
                  <a:pt x="130" y="392"/>
                </a:lnTo>
                <a:close/>
                <a:moveTo>
                  <a:pt x="187" y="176"/>
                </a:moveTo>
                <a:lnTo>
                  <a:pt x="187" y="176"/>
                </a:lnTo>
                <a:lnTo>
                  <a:pt x="188" y="175"/>
                </a:lnTo>
                <a:lnTo>
                  <a:pt x="187" y="175"/>
                </a:lnTo>
                <a:lnTo>
                  <a:pt x="187" y="176"/>
                </a:lnTo>
                <a:close/>
                <a:moveTo>
                  <a:pt x="45" y="397"/>
                </a:moveTo>
                <a:lnTo>
                  <a:pt x="45" y="397"/>
                </a:lnTo>
                <a:lnTo>
                  <a:pt x="41" y="395"/>
                </a:lnTo>
                <a:lnTo>
                  <a:pt x="45" y="397"/>
                </a:lnTo>
                <a:close/>
                <a:moveTo>
                  <a:pt x="150" y="402"/>
                </a:moveTo>
                <a:lnTo>
                  <a:pt x="150" y="402"/>
                </a:lnTo>
                <a:close/>
                <a:moveTo>
                  <a:pt x="150" y="159"/>
                </a:moveTo>
                <a:lnTo>
                  <a:pt x="150" y="159"/>
                </a:lnTo>
                <a:lnTo>
                  <a:pt x="152" y="157"/>
                </a:lnTo>
                <a:lnTo>
                  <a:pt x="152" y="156"/>
                </a:lnTo>
                <a:lnTo>
                  <a:pt x="150" y="159"/>
                </a:lnTo>
                <a:close/>
                <a:moveTo>
                  <a:pt x="141" y="200"/>
                </a:moveTo>
                <a:lnTo>
                  <a:pt x="141" y="200"/>
                </a:lnTo>
                <a:lnTo>
                  <a:pt x="141" y="201"/>
                </a:lnTo>
                <a:lnTo>
                  <a:pt x="141" y="200"/>
                </a:lnTo>
                <a:close/>
                <a:moveTo>
                  <a:pt x="190" y="124"/>
                </a:moveTo>
                <a:lnTo>
                  <a:pt x="190" y="124"/>
                </a:lnTo>
                <a:lnTo>
                  <a:pt x="191" y="127"/>
                </a:lnTo>
                <a:lnTo>
                  <a:pt x="190" y="124"/>
                </a:lnTo>
                <a:close/>
                <a:moveTo>
                  <a:pt x="136" y="143"/>
                </a:moveTo>
                <a:lnTo>
                  <a:pt x="136" y="143"/>
                </a:lnTo>
                <a:lnTo>
                  <a:pt x="138" y="142"/>
                </a:lnTo>
                <a:lnTo>
                  <a:pt x="136" y="143"/>
                </a:lnTo>
                <a:close/>
                <a:moveTo>
                  <a:pt x="92" y="350"/>
                </a:moveTo>
                <a:lnTo>
                  <a:pt x="92" y="350"/>
                </a:lnTo>
                <a:lnTo>
                  <a:pt x="93" y="351"/>
                </a:lnTo>
                <a:lnTo>
                  <a:pt x="93" y="348"/>
                </a:lnTo>
                <a:lnTo>
                  <a:pt x="92" y="350"/>
                </a:lnTo>
                <a:close/>
                <a:moveTo>
                  <a:pt x="175" y="258"/>
                </a:moveTo>
                <a:lnTo>
                  <a:pt x="175" y="258"/>
                </a:lnTo>
                <a:lnTo>
                  <a:pt x="174" y="260"/>
                </a:lnTo>
                <a:lnTo>
                  <a:pt x="175" y="260"/>
                </a:lnTo>
                <a:lnTo>
                  <a:pt x="175" y="258"/>
                </a:lnTo>
                <a:close/>
                <a:moveTo>
                  <a:pt x="190" y="351"/>
                </a:moveTo>
                <a:lnTo>
                  <a:pt x="190" y="351"/>
                </a:lnTo>
                <a:lnTo>
                  <a:pt x="190" y="350"/>
                </a:lnTo>
                <a:lnTo>
                  <a:pt x="190" y="351"/>
                </a:lnTo>
                <a:close/>
                <a:moveTo>
                  <a:pt x="210" y="164"/>
                </a:moveTo>
                <a:lnTo>
                  <a:pt x="210" y="164"/>
                </a:lnTo>
                <a:lnTo>
                  <a:pt x="210" y="165"/>
                </a:lnTo>
                <a:lnTo>
                  <a:pt x="212" y="164"/>
                </a:lnTo>
                <a:lnTo>
                  <a:pt x="210" y="164"/>
                </a:lnTo>
                <a:close/>
                <a:moveTo>
                  <a:pt x="172" y="129"/>
                </a:moveTo>
                <a:lnTo>
                  <a:pt x="172" y="129"/>
                </a:lnTo>
                <a:lnTo>
                  <a:pt x="171" y="130"/>
                </a:lnTo>
                <a:lnTo>
                  <a:pt x="172" y="129"/>
                </a:lnTo>
                <a:close/>
                <a:moveTo>
                  <a:pt x="90" y="380"/>
                </a:moveTo>
                <a:lnTo>
                  <a:pt x="90" y="380"/>
                </a:lnTo>
                <a:lnTo>
                  <a:pt x="90" y="381"/>
                </a:lnTo>
                <a:lnTo>
                  <a:pt x="90" y="380"/>
                </a:lnTo>
                <a:close/>
                <a:moveTo>
                  <a:pt x="202" y="246"/>
                </a:moveTo>
                <a:lnTo>
                  <a:pt x="202" y="246"/>
                </a:lnTo>
                <a:lnTo>
                  <a:pt x="204" y="247"/>
                </a:lnTo>
                <a:lnTo>
                  <a:pt x="202" y="246"/>
                </a:lnTo>
                <a:close/>
                <a:moveTo>
                  <a:pt x="49" y="365"/>
                </a:moveTo>
                <a:lnTo>
                  <a:pt x="49" y="365"/>
                </a:lnTo>
                <a:lnTo>
                  <a:pt x="48" y="364"/>
                </a:lnTo>
                <a:lnTo>
                  <a:pt x="48" y="365"/>
                </a:lnTo>
                <a:lnTo>
                  <a:pt x="48" y="367"/>
                </a:lnTo>
                <a:lnTo>
                  <a:pt x="49" y="365"/>
                </a:lnTo>
                <a:close/>
                <a:moveTo>
                  <a:pt x="105" y="214"/>
                </a:moveTo>
                <a:lnTo>
                  <a:pt x="105" y="214"/>
                </a:lnTo>
                <a:lnTo>
                  <a:pt x="108" y="214"/>
                </a:lnTo>
                <a:lnTo>
                  <a:pt x="105" y="214"/>
                </a:lnTo>
                <a:close/>
                <a:moveTo>
                  <a:pt x="98" y="77"/>
                </a:moveTo>
                <a:lnTo>
                  <a:pt x="98" y="77"/>
                </a:lnTo>
                <a:lnTo>
                  <a:pt x="98" y="78"/>
                </a:lnTo>
                <a:lnTo>
                  <a:pt x="98" y="77"/>
                </a:lnTo>
                <a:close/>
                <a:moveTo>
                  <a:pt x="183" y="257"/>
                </a:moveTo>
                <a:lnTo>
                  <a:pt x="183" y="257"/>
                </a:lnTo>
                <a:lnTo>
                  <a:pt x="185" y="257"/>
                </a:lnTo>
                <a:lnTo>
                  <a:pt x="183" y="257"/>
                </a:lnTo>
                <a:close/>
                <a:moveTo>
                  <a:pt x="134" y="165"/>
                </a:moveTo>
                <a:lnTo>
                  <a:pt x="134" y="165"/>
                </a:lnTo>
                <a:lnTo>
                  <a:pt x="136" y="164"/>
                </a:lnTo>
                <a:lnTo>
                  <a:pt x="134" y="164"/>
                </a:lnTo>
                <a:lnTo>
                  <a:pt x="134" y="165"/>
                </a:lnTo>
                <a:close/>
                <a:moveTo>
                  <a:pt x="155" y="268"/>
                </a:moveTo>
                <a:lnTo>
                  <a:pt x="155" y="268"/>
                </a:lnTo>
                <a:lnTo>
                  <a:pt x="157" y="269"/>
                </a:lnTo>
                <a:lnTo>
                  <a:pt x="155" y="268"/>
                </a:lnTo>
                <a:close/>
                <a:moveTo>
                  <a:pt x="161" y="115"/>
                </a:moveTo>
                <a:lnTo>
                  <a:pt x="161" y="115"/>
                </a:lnTo>
                <a:lnTo>
                  <a:pt x="163" y="115"/>
                </a:lnTo>
                <a:lnTo>
                  <a:pt x="163" y="113"/>
                </a:lnTo>
                <a:lnTo>
                  <a:pt x="161" y="115"/>
                </a:lnTo>
                <a:close/>
                <a:moveTo>
                  <a:pt x="27" y="296"/>
                </a:moveTo>
                <a:lnTo>
                  <a:pt x="27" y="296"/>
                </a:lnTo>
                <a:lnTo>
                  <a:pt x="27" y="295"/>
                </a:lnTo>
                <a:lnTo>
                  <a:pt x="27" y="296"/>
                </a:lnTo>
                <a:close/>
                <a:moveTo>
                  <a:pt x="127" y="148"/>
                </a:moveTo>
                <a:lnTo>
                  <a:pt x="127" y="148"/>
                </a:lnTo>
                <a:lnTo>
                  <a:pt x="127" y="146"/>
                </a:lnTo>
                <a:lnTo>
                  <a:pt x="127" y="148"/>
                </a:lnTo>
                <a:close/>
                <a:moveTo>
                  <a:pt x="209" y="151"/>
                </a:moveTo>
                <a:lnTo>
                  <a:pt x="209" y="151"/>
                </a:lnTo>
                <a:lnTo>
                  <a:pt x="207" y="149"/>
                </a:lnTo>
                <a:lnTo>
                  <a:pt x="209" y="151"/>
                </a:lnTo>
                <a:close/>
                <a:moveTo>
                  <a:pt x="160" y="195"/>
                </a:moveTo>
                <a:lnTo>
                  <a:pt x="160" y="195"/>
                </a:lnTo>
                <a:lnTo>
                  <a:pt x="160" y="197"/>
                </a:lnTo>
                <a:lnTo>
                  <a:pt x="160" y="195"/>
                </a:lnTo>
                <a:close/>
                <a:moveTo>
                  <a:pt x="114" y="115"/>
                </a:moveTo>
                <a:lnTo>
                  <a:pt x="114" y="115"/>
                </a:lnTo>
                <a:lnTo>
                  <a:pt x="112" y="115"/>
                </a:lnTo>
                <a:lnTo>
                  <a:pt x="114" y="116"/>
                </a:lnTo>
                <a:lnTo>
                  <a:pt x="114" y="115"/>
                </a:lnTo>
                <a:close/>
                <a:moveTo>
                  <a:pt x="79" y="25"/>
                </a:moveTo>
                <a:lnTo>
                  <a:pt x="79" y="25"/>
                </a:lnTo>
                <a:lnTo>
                  <a:pt x="78" y="26"/>
                </a:lnTo>
                <a:lnTo>
                  <a:pt x="79" y="26"/>
                </a:lnTo>
                <a:lnTo>
                  <a:pt x="79" y="25"/>
                </a:lnTo>
                <a:close/>
                <a:moveTo>
                  <a:pt x="175" y="388"/>
                </a:moveTo>
                <a:lnTo>
                  <a:pt x="175" y="388"/>
                </a:lnTo>
                <a:lnTo>
                  <a:pt x="177" y="386"/>
                </a:lnTo>
                <a:lnTo>
                  <a:pt x="175" y="386"/>
                </a:lnTo>
                <a:lnTo>
                  <a:pt x="175" y="388"/>
                </a:lnTo>
                <a:close/>
                <a:moveTo>
                  <a:pt x="95" y="365"/>
                </a:moveTo>
                <a:lnTo>
                  <a:pt x="95" y="365"/>
                </a:lnTo>
                <a:close/>
                <a:moveTo>
                  <a:pt x="27" y="315"/>
                </a:moveTo>
                <a:lnTo>
                  <a:pt x="27" y="315"/>
                </a:lnTo>
                <a:lnTo>
                  <a:pt x="29" y="313"/>
                </a:lnTo>
                <a:lnTo>
                  <a:pt x="27" y="315"/>
                </a:lnTo>
                <a:close/>
                <a:moveTo>
                  <a:pt x="97" y="148"/>
                </a:moveTo>
                <a:lnTo>
                  <a:pt x="97" y="148"/>
                </a:lnTo>
                <a:close/>
                <a:moveTo>
                  <a:pt x="168" y="178"/>
                </a:moveTo>
                <a:lnTo>
                  <a:pt x="168" y="178"/>
                </a:lnTo>
                <a:lnTo>
                  <a:pt x="166" y="179"/>
                </a:lnTo>
                <a:lnTo>
                  <a:pt x="168" y="178"/>
                </a:lnTo>
                <a:close/>
                <a:moveTo>
                  <a:pt x="103" y="145"/>
                </a:moveTo>
                <a:lnTo>
                  <a:pt x="103" y="145"/>
                </a:lnTo>
                <a:lnTo>
                  <a:pt x="103" y="143"/>
                </a:lnTo>
                <a:lnTo>
                  <a:pt x="103" y="145"/>
                </a:lnTo>
                <a:close/>
                <a:moveTo>
                  <a:pt x="34" y="312"/>
                </a:moveTo>
                <a:lnTo>
                  <a:pt x="34" y="312"/>
                </a:lnTo>
                <a:lnTo>
                  <a:pt x="32" y="312"/>
                </a:lnTo>
                <a:lnTo>
                  <a:pt x="34" y="312"/>
                </a:lnTo>
                <a:close/>
                <a:moveTo>
                  <a:pt x="202" y="153"/>
                </a:moveTo>
                <a:lnTo>
                  <a:pt x="202" y="153"/>
                </a:lnTo>
                <a:lnTo>
                  <a:pt x="201" y="151"/>
                </a:lnTo>
                <a:lnTo>
                  <a:pt x="202" y="153"/>
                </a:lnTo>
                <a:close/>
                <a:moveTo>
                  <a:pt x="191" y="170"/>
                </a:moveTo>
                <a:lnTo>
                  <a:pt x="191" y="170"/>
                </a:lnTo>
                <a:lnTo>
                  <a:pt x="190" y="170"/>
                </a:lnTo>
                <a:lnTo>
                  <a:pt x="191" y="170"/>
                </a:lnTo>
                <a:close/>
                <a:moveTo>
                  <a:pt x="194" y="171"/>
                </a:moveTo>
                <a:lnTo>
                  <a:pt x="194" y="171"/>
                </a:lnTo>
                <a:lnTo>
                  <a:pt x="194" y="173"/>
                </a:lnTo>
                <a:lnTo>
                  <a:pt x="194" y="171"/>
                </a:lnTo>
                <a:close/>
                <a:moveTo>
                  <a:pt x="123" y="80"/>
                </a:moveTo>
                <a:lnTo>
                  <a:pt x="123" y="80"/>
                </a:lnTo>
                <a:lnTo>
                  <a:pt x="122" y="80"/>
                </a:lnTo>
                <a:lnTo>
                  <a:pt x="123" y="80"/>
                </a:lnTo>
                <a:close/>
                <a:moveTo>
                  <a:pt x="166" y="381"/>
                </a:moveTo>
                <a:lnTo>
                  <a:pt x="166" y="381"/>
                </a:lnTo>
                <a:lnTo>
                  <a:pt x="169" y="381"/>
                </a:lnTo>
                <a:lnTo>
                  <a:pt x="166" y="381"/>
                </a:lnTo>
                <a:close/>
                <a:moveTo>
                  <a:pt x="100" y="53"/>
                </a:moveTo>
                <a:lnTo>
                  <a:pt x="100" y="53"/>
                </a:lnTo>
                <a:lnTo>
                  <a:pt x="100" y="52"/>
                </a:lnTo>
                <a:lnTo>
                  <a:pt x="100" y="53"/>
                </a:lnTo>
                <a:close/>
                <a:moveTo>
                  <a:pt x="161" y="403"/>
                </a:moveTo>
                <a:lnTo>
                  <a:pt x="161" y="403"/>
                </a:lnTo>
                <a:lnTo>
                  <a:pt x="161" y="405"/>
                </a:lnTo>
                <a:lnTo>
                  <a:pt x="161" y="403"/>
                </a:lnTo>
                <a:close/>
                <a:moveTo>
                  <a:pt x="68" y="214"/>
                </a:moveTo>
                <a:lnTo>
                  <a:pt x="68" y="214"/>
                </a:lnTo>
                <a:lnTo>
                  <a:pt x="70" y="212"/>
                </a:lnTo>
                <a:lnTo>
                  <a:pt x="68" y="212"/>
                </a:lnTo>
                <a:lnTo>
                  <a:pt x="68" y="214"/>
                </a:lnTo>
                <a:close/>
                <a:moveTo>
                  <a:pt x="90" y="52"/>
                </a:moveTo>
                <a:lnTo>
                  <a:pt x="90" y="52"/>
                </a:lnTo>
                <a:lnTo>
                  <a:pt x="92" y="52"/>
                </a:lnTo>
                <a:lnTo>
                  <a:pt x="92" y="50"/>
                </a:lnTo>
                <a:lnTo>
                  <a:pt x="90" y="52"/>
                </a:lnTo>
                <a:close/>
                <a:moveTo>
                  <a:pt x="73" y="361"/>
                </a:moveTo>
                <a:lnTo>
                  <a:pt x="73" y="361"/>
                </a:lnTo>
                <a:lnTo>
                  <a:pt x="73" y="362"/>
                </a:lnTo>
                <a:lnTo>
                  <a:pt x="73" y="361"/>
                </a:lnTo>
                <a:close/>
                <a:moveTo>
                  <a:pt x="49" y="249"/>
                </a:moveTo>
                <a:lnTo>
                  <a:pt x="49" y="249"/>
                </a:lnTo>
                <a:lnTo>
                  <a:pt x="48" y="247"/>
                </a:lnTo>
                <a:lnTo>
                  <a:pt x="48" y="249"/>
                </a:lnTo>
                <a:lnTo>
                  <a:pt x="49" y="249"/>
                </a:lnTo>
                <a:close/>
                <a:moveTo>
                  <a:pt x="52" y="367"/>
                </a:moveTo>
                <a:lnTo>
                  <a:pt x="52" y="367"/>
                </a:lnTo>
                <a:lnTo>
                  <a:pt x="54" y="367"/>
                </a:lnTo>
                <a:lnTo>
                  <a:pt x="52" y="365"/>
                </a:lnTo>
                <a:lnTo>
                  <a:pt x="52" y="367"/>
                </a:lnTo>
                <a:close/>
                <a:moveTo>
                  <a:pt x="34" y="353"/>
                </a:moveTo>
                <a:lnTo>
                  <a:pt x="34" y="353"/>
                </a:lnTo>
                <a:lnTo>
                  <a:pt x="35" y="351"/>
                </a:lnTo>
                <a:lnTo>
                  <a:pt x="34" y="351"/>
                </a:lnTo>
                <a:lnTo>
                  <a:pt x="34" y="353"/>
                </a:lnTo>
                <a:close/>
                <a:moveTo>
                  <a:pt x="116" y="123"/>
                </a:moveTo>
                <a:lnTo>
                  <a:pt x="116" y="123"/>
                </a:lnTo>
                <a:lnTo>
                  <a:pt x="114" y="124"/>
                </a:lnTo>
                <a:lnTo>
                  <a:pt x="116" y="123"/>
                </a:lnTo>
                <a:close/>
                <a:moveTo>
                  <a:pt x="84" y="369"/>
                </a:moveTo>
                <a:lnTo>
                  <a:pt x="84" y="369"/>
                </a:lnTo>
                <a:lnTo>
                  <a:pt x="84" y="370"/>
                </a:lnTo>
                <a:lnTo>
                  <a:pt x="84" y="369"/>
                </a:lnTo>
                <a:close/>
                <a:moveTo>
                  <a:pt x="146" y="135"/>
                </a:moveTo>
                <a:lnTo>
                  <a:pt x="146" y="135"/>
                </a:lnTo>
                <a:lnTo>
                  <a:pt x="144" y="137"/>
                </a:lnTo>
                <a:lnTo>
                  <a:pt x="146" y="137"/>
                </a:lnTo>
                <a:lnTo>
                  <a:pt x="146" y="135"/>
                </a:lnTo>
                <a:close/>
                <a:moveTo>
                  <a:pt x="168" y="227"/>
                </a:moveTo>
                <a:lnTo>
                  <a:pt x="168" y="227"/>
                </a:lnTo>
                <a:lnTo>
                  <a:pt x="168" y="225"/>
                </a:lnTo>
                <a:lnTo>
                  <a:pt x="168" y="227"/>
                </a:lnTo>
                <a:close/>
                <a:moveTo>
                  <a:pt x="86" y="399"/>
                </a:moveTo>
                <a:lnTo>
                  <a:pt x="86" y="399"/>
                </a:lnTo>
                <a:lnTo>
                  <a:pt x="87" y="397"/>
                </a:lnTo>
                <a:lnTo>
                  <a:pt x="86" y="397"/>
                </a:lnTo>
                <a:lnTo>
                  <a:pt x="86" y="399"/>
                </a:lnTo>
                <a:close/>
                <a:moveTo>
                  <a:pt x="81" y="397"/>
                </a:moveTo>
                <a:lnTo>
                  <a:pt x="81" y="397"/>
                </a:lnTo>
                <a:lnTo>
                  <a:pt x="81" y="395"/>
                </a:lnTo>
                <a:lnTo>
                  <a:pt x="81" y="397"/>
                </a:lnTo>
                <a:close/>
                <a:moveTo>
                  <a:pt x="161" y="269"/>
                </a:moveTo>
                <a:lnTo>
                  <a:pt x="161" y="269"/>
                </a:lnTo>
                <a:lnTo>
                  <a:pt x="160" y="269"/>
                </a:lnTo>
                <a:lnTo>
                  <a:pt x="161" y="269"/>
                </a:lnTo>
                <a:close/>
                <a:moveTo>
                  <a:pt x="70" y="394"/>
                </a:moveTo>
                <a:lnTo>
                  <a:pt x="70" y="394"/>
                </a:lnTo>
                <a:lnTo>
                  <a:pt x="71" y="392"/>
                </a:lnTo>
                <a:lnTo>
                  <a:pt x="70" y="392"/>
                </a:lnTo>
                <a:lnTo>
                  <a:pt x="70" y="394"/>
                </a:lnTo>
                <a:close/>
                <a:moveTo>
                  <a:pt x="76" y="197"/>
                </a:moveTo>
                <a:lnTo>
                  <a:pt x="76" y="197"/>
                </a:lnTo>
                <a:lnTo>
                  <a:pt x="75" y="200"/>
                </a:lnTo>
                <a:lnTo>
                  <a:pt x="76" y="197"/>
                </a:lnTo>
                <a:close/>
                <a:moveTo>
                  <a:pt x="221" y="233"/>
                </a:moveTo>
                <a:lnTo>
                  <a:pt x="221" y="233"/>
                </a:lnTo>
                <a:lnTo>
                  <a:pt x="220" y="233"/>
                </a:lnTo>
                <a:lnTo>
                  <a:pt x="220" y="235"/>
                </a:lnTo>
                <a:lnTo>
                  <a:pt x="221" y="233"/>
                </a:lnTo>
                <a:close/>
                <a:moveTo>
                  <a:pt x="90" y="348"/>
                </a:moveTo>
                <a:lnTo>
                  <a:pt x="90" y="348"/>
                </a:lnTo>
                <a:lnTo>
                  <a:pt x="89" y="348"/>
                </a:lnTo>
                <a:lnTo>
                  <a:pt x="89" y="350"/>
                </a:lnTo>
                <a:lnTo>
                  <a:pt x="90" y="348"/>
                </a:lnTo>
                <a:close/>
                <a:moveTo>
                  <a:pt x="223" y="288"/>
                </a:moveTo>
                <a:lnTo>
                  <a:pt x="223" y="288"/>
                </a:lnTo>
                <a:lnTo>
                  <a:pt x="221" y="288"/>
                </a:lnTo>
                <a:lnTo>
                  <a:pt x="223" y="288"/>
                </a:lnTo>
                <a:close/>
                <a:moveTo>
                  <a:pt x="201" y="187"/>
                </a:moveTo>
                <a:lnTo>
                  <a:pt x="201" y="187"/>
                </a:lnTo>
                <a:lnTo>
                  <a:pt x="201" y="189"/>
                </a:lnTo>
                <a:lnTo>
                  <a:pt x="201" y="187"/>
                </a:lnTo>
                <a:close/>
                <a:moveTo>
                  <a:pt x="175" y="129"/>
                </a:moveTo>
                <a:lnTo>
                  <a:pt x="175" y="129"/>
                </a:lnTo>
                <a:close/>
                <a:moveTo>
                  <a:pt x="174" y="400"/>
                </a:moveTo>
                <a:lnTo>
                  <a:pt x="174" y="400"/>
                </a:lnTo>
                <a:lnTo>
                  <a:pt x="174" y="402"/>
                </a:lnTo>
                <a:lnTo>
                  <a:pt x="174" y="400"/>
                </a:lnTo>
                <a:close/>
                <a:moveTo>
                  <a:pt x="224" y="310"/>
                </a:moveTo>
                <a:lnTo>
                  <a:pt x="224" y="310"/>
                </a:lnTo>
                <a:close/>
                <a:moveTo>
                  <a:pt x="78" y="362"/>
                </a:moveTo>
                <a:lnTo>
                  <a:pt x="78" y="362"/>
                </a:lnTo>
                <a:lnTo>
                  <a:pt x="78" y="364"/>
                </a:lnTo>
                <a:lnTo>
                  <a:pt x="78" y="362"/>
                </a:lnTo>
                <a:close/>
                <a:moveTo>
                  <a:pt x="56" y="285"/>
                </a:moveTo>
                <a:lnTo>
                  <a:pt x="56" y="285"/>
                </a:lnTo>
                <a:lnTo>
                  <a:pt x="56" y="287"/>
                </a:lnTo>
                <a:lnTo>
                  <a:pt x="56" y="285"/>
                </a:lnTo>
                <a:close/>
                <a:moveTo>
                  <a:pt x="180" y="386"/>
                </a:moveTo>
                <a:lnTo>
                  <a:pt x="180" y="386"/>
                </a:lnTo>
                <a:lnTo>
                  <a:pt x="182" y="388"/>
                </a:lnTo>
                <a:lnTo>
                  <a:pt x="182" y="386"/>
                </a:lnTo>
                <a:lnTo>
                  <a:pt x="180" y="386"/>
                </a:lnTo>
                <a:close/>
                <a:moveTo>
                  <a:pt x="164" y="159"/>
                </a:moveTo>
                <a:lnTo>
                  <a:pt x="164" y="159"/>
                </a:lnTo>
                <a:lnTo>
                  <a:pt x="164" y="157"/>
                </a:lnTo>
                <a:lnTo>
                  <a:pt x="163" y="159"/>
                </a:lnTo>
                <a:lnTo>
                  <a:pt x="164" y="159"/>
                </a:lnTo>
                <a:close/>
                <a:moveTo>
                  <a:pt x="120" y="384"/>
                </a:moveTo>
                <a:lnTo>
                  <a:pt x="120" y="384"/>
                </a:lnTo>
                <a:lnTo>
                  <a:pt x="119" y="383"/>
                </a:lnTo>
                <a:lnTo>
                  <a:pt x="120" y="384"/>
                </a:lnTo>
                <a:close/>
                <a:moveTo>
                  <a:pt x="76" y="375"/>
                </a:moveTo>
                <a:lnTo>
                  <a:pt x="76" y="375"/>
                </a:lnTo>
                <a:lnTo>
                  <a:pt x="76" y="373"/>
                </a:lnTo>
                <a:lnTo>
                  <a:pt x="76" y="375"/>
                </a:lnTo>
                <a:close/>
                <a:moveTo>
                  <a:pt x="95" y="99"/>
                </a:moveTo>
                <a:lnTo>
                  <a:pt x="95" y="99"/>
                </a:lnTo>
                <a:lnTo>
                  <a:pt x="95" y="97"/>
                </a:lnTo>
                <a:lnTo>
                  <a:pt x="95" y="99"/>
                </a:lnTo>
                <a:close/>
                <a:moveTo>
                  <a:pt x="117" y="389"/>
                </a:moveTo>
                <a:lnTo>
                  <a:pt x="117" y="389"/>
                </a:lnTo>
                <a:lnTo>
                  <a:pt x="117" y="391"/>
                </a:lnTo>
                <a:lnTo>
                  <a:pt x="117" y="389"/>
                </a:lnTo>
                <a:close/>
                <a:moveTo>
                  <a:pt x="109" y="157"/>
                </a:moveTo>
                <a:lnTo>
                  <a:pt x="109" y="157"/>
                </a:lnTo>
                <a:lnTo>
                  <a:pt x="109" y="156"/>
                </a:lnTo>
                <a:lnTo>
                  <a:pt x="109" y="157"/>
                </a:lnTo>
                <a:close/>
                <a:moveTo>
                  <a:pt x="188" y="392"/>
                </a:moveTo>
                <a:lnTo>
                  <a:pt x="188" y="392"/>
                </a:lnTo>
                <a:lnTo>
                  <a:pt x="190" y="392"/>
                </a:lnTo>
                <a:lnTo>
                  <a:pt x="188" y="392"/>
                </a:lnTo>
                <a:close/>
                <a:moveTo>
                  <a:pt x="62" y="263"/>
                </a:moveTo>
                <a:lnTo>
                  <a:pt x="62" y="263"/>
                </a:lnTo>
                <a:lnTo>
                  <a:pt x="62" y="265"/>
                </a:lnTo>
                <a:lnTo>
                  <a:pt x="62" y="263"/>
                </a:lnTo>
                <a:close/>
                <a:moveTo>
                  <a:pt x="123" y="165"/>
                </a:moveTo>
                <a:lnTo>
                  <a:pt x="123" y="165"/>
                </a:lnTo>
                <a:lnTo>
                  <a:pt x="122" y="165"/>
                </a:lnTo>
                <a:lnTo>
                  <a:pt x="123" y="165"/>
                </a:lnTo>
                <a:close/>
                <a:moveTo>
                  <a:pt x="75" y="353"/>
                </a:moveTo>
                <a:lnTo>
                  <a:pt x="75" y="353"/>
                </a:lnTo>
                <a:lnTo>
                  <a:pt x="75" y="354"/>
                </a:lnTo>
                <a:lnTo>
                  <a:pt x="75" y="353"/>
                </a:lnTo>
                <a:close/>
                <a:moveTo>
                  <a:pt x="141" y="121"/>
                </a:moveTo>
                <a:lnTo>
                  <a:pt x="141" y="121"/>
                </a:lnTo>
                <a:close/>
                <a:moveTo>
                  <a:pt x="199" y="200"/>
                </a:moveTo>
                <a:lnTo>
                  <a:pt x="199" y="200"/>
                </a:lnTo>
                <a:lnTo>
                  <a:pt x="199" y="201"/>
                </a:lnTo>
                <a:lnTo>
                  <a:pt x="201" y="201"/>
                </a:lnTo>
                <a:lnTo>
                  <a:pt x="199" y="200"/>
                </a:lnTo>
                <a:close/>
                <a:moveTo>
                  <a:pt x="226" y="217"/>
                </a:moveTo>
                <a:lnTo>
                  <a:pt x="226" y="217"/>
                </a:lnTo>
                <a:lnTo>
                  <a:pt x="228" y="217"/>
                </a:lnTo>
                <a:lnTo>
                  <a:pt x="228" y="216"/>
                </a:lnTo>
                <a:lnTo>
                  <a:pt x="226" y="217"/>
                </a:lnTo>
                <a:close/>
                <a:moveTo>
                  <a:pt x="120" y="402"/>
                </a:moveTo>
                <a:lnTo>
                  <a:pt x="120" y="402"/>
                </a:lnTo>
                <a:lnTo>
                  <a:pt x="122" y="402"/>
                </a:lnTo>
                <a:lnTo>
                  <a:pt x="120" y="402"/>
                </a:lnTo>
                <a:close/>
                <a:moveTo>
                  <a:pt x="117" y="137"/>
                </a:moveTo>
                <a:lnTo>
                  <a:pt x="117" y="137"/>
                </a:lnTo>
                <a:lnTo>
                  <a:pt x="117" y="138"/>
                </a:lnTo>
                <a:lnTo>
                  <a:pt x="117" y="137"/>
                </a:lnTo>
                <a:close/>
                <a:moveTo>
                  <a:pt x="175" y="383"/>
                </a:moveTo>
                <a:lnTo>
                  <a:pt x="175" y="383"/>
                </a:lnTo>
                <a:lnTo>
                  <a:pt x="175" y="384"/>
                </a:lnTo>
                <a:lnTo>
                  <a:pt x="177" y="383"/>
                </a:lnTo>
                <a:lnTo>
                  <a:pt x="175" y="383"/>
                </a:lnTo>
                <a:close/>
                <a:moveTo>
                  <a:pt x="81" y="353"/>
                </a:moveTo>
                <a:lnTo>
                  <a:pt x="81" y="353"/>
                </a:lnTo>
                <a:lnTo>
                  <a:pt x="81" y="354"/>
                </a:lnTo>
                <a:lnTo>
                  <a:pt x="82" y="353"/>
                </a:lnTo>
                <a:lnTo>
                  <a:pt x="81" y="353"/>
                </a:lnTo>
                <a:close/>
                <a:moveTo>
                  <a:pt x="109" y="194"/>
                </a:moveTo>
                <a:lnTo>
                  <a:pt x="109" y="194"/>
                </a:lnTo>
                <a:lnTo>
                  <a:pt x="109" y="195"/>
                </a:lnTo>
                <a:lnTo>
                  <a:pt x="109" y="194"/>
                </a:lnTo>
                <a:close/>
                <a:moveTo>
                  <a:pt x="205" y="239"/>
                </a:moveTo>
                <a:lnTo>
                  <a:pt x="205" y="239"/>
                </a:lnTo>
                <a:lnTo>
                  <a:pt x="204" y="239"/>
                </a:lnTo>
                <a:lnTo>
                  <a:pt x="205" y="239"/>
                </a:lnTo>
                <a:close/>
                <a:moveTo>
                  <a:pt x="133" y="205"/>
                </a:moveTo>
                <a:lnTo>
                  <a:pt x="133" y="205"/>
                </a:lnTo>
                <a:close/>
                <a:moveTo>
                  <a:pt x="166" y="189"/>
                </a:moveTo>
                <a:lnTo>
                  <a:pt x="166" y="189"/>
                </a:lnTo>
                <a:lnTo>
                  <a:pt x="166" y="187"/>
                </a:lnTo>
                <a:lnTo>
                  <a:pt x="166" y="189"/>
                </a:lnTo>
                <a:close/>
                <a:moveTo>
                  <a:pt x="171" y="112"/>
                </a:moveTo>
                <a:lnTo>
                  <a:pt x="171" y="112"/>
                </a:lnTo>
                <a:lnTo>
                  <a:pt x="172" y="110"/>
                </a:lnTo>
                <a:lnTo>
                  <a:pt x="171" y="112"/>
                </a:lnTo>
                <a:close/>
                <a:moveTo>
                  <a:pt x="82" y="184"/>
                </a:moveTo>
                <a:lnTo>
                  <a:pt x="82" y="184"/>
                </a:lnTo>
                <a:lnTo>
                  <a:pt x="84" y="184"/>
                </a:lnTo>
                <a:lnTo>
                  <a:pt x="82" y="184"/>
                </a:lnTo>
                <a:close/>
                <a:moveTo>
                  <a:pt x="157" y="214"/>
                </a:moveTo>
                <a:lnTo>
                  <a:pt x="157" y="214"/>
                </a:lnTo>
                <a:lnTo>
                  <a:pt x="155" y="214"/>
                </a:lnTo>
                <a:lnTo>
                  <a:pt x="155" y="216"/>
                </a:lnTo>
                <a:lnTo>
                  <a:pt x="157" y="214"/>
                </a:lnTo>
                <a:close/>
                <a:moveTo>
                  <a:pt x="95" y="195"/>
                </a:moveTo>
                <a:lnTo>
                  <a:pt x="95" y="195"/>
                </a:lnTo>
                <a:close/>
                <a:moveTo>
                  <a:pt x="213" y="313"/>
                </a:moveTo>
                <a:lnTo>
                  <a:pt x="213" y="313"/>
                </a:lnTo>
                <a:lnTo>
                  <a:pt x="212" y="315"/>
                </a:lnTo>
                <a:lnTo>
                  <a:pt x="213" y="313"/>
                </a:lnTo>
                <a:close/>
                <a:moveTo>
                  <a:pt x="130" y="69"/>
                </a:moveTo>
                <a:lnTo>
                  <a:pt x="130" y="69"/>
                </a:lnTo>
                <a:lnTo>
                  <a:pt x="128" y="71"/>
                </a:lnTo>
                <a:lnTo>
                  <a:pt x="130" y="69"/>
                </a:lnTo>
                <a:close/>
                <a:moveTo>
                  <a:pt x="84" y="195"/>
                </a:moveTo>
                <a:lnTo>
                  <a:pt x="84" y="195"/>
                </a:lnTo>
                <a:lnTo>
                  <a:pt x="82" y="195"/>
                </a:lnTo>
                <a:lnTo>
                  <a:pt x="84" y="195"/>
                </a:lnTo>
                <a:close/>
                <a:moveTo>
                  <a:pt x="141" y="145"/>
                </a:moveTo>
                <a:lnTo>
                  <a:pt x="141" y="145"/>
                </a:lnTo>
                <a:lnTo>
                  <a:pt x="141" y="146"/>
                </a:lnTo>
                <a:lnTo>
                  <a:pt x="141" y="145"/>
                </a:lnTo>
                <a:close/>
                <a:moveTo>
                  <a:pt x="163" y="375"/>
                </a:moveTo>
                <a:lnTo>
                  <a:pt x="163" y="375"/>
                </a:lnTo>
                <a:close/>
                <a:moveTo>
                  <a:pt x="81" y="384"/>
                </a:moveTo>
                <a:lnTo>
                  <a:pt x="81" y="384"/>
                </a:lnTo>
                <a:lnTo>
                  <a:pt x="79" y="383"/>
                </a:lnTo>
                <a:lnTo>
                  <a:pt x="81" y="384"/>
                </a:lnTo>
                <a:close/>
                <a:moveTo>
                  <a:pt x="183" y="247"/>
                </a:moveTo>
                <a:lnTo>
                  <a:pt x="183" y="247"/>
                </a:lnTo>
                <a:lnTo>
                  <a:pt x="185" y="247"/>
                </a:lnTo>
                <a:lnTo>
                  <a:pt x="183" y="246"/>
                </a:lnTo>
                <a:lnTo>
                  <a:pt x="183" y="247"/>
                </a:lnTo>
                <a:close/>
                <a:moveTo>
                  <a:pt x="97" y="77"/>
                </a:moveTo>
                <a:lnTo>
                  <a:pt x="97" y="77"/>
                </a:lnTo>
                <a:lnTo>
                  <a:pt x="95" y="77"/>
                </a:lnTo>
                <a:lnTo>
                  <a:pt x="97" y="77"/>
                </a:lnTo>
                <a:close/>
                <a:moveTo>
                  <a:pt x="193" y="195"/>
                </a:moveTo>
                <a:lnTo>
                  <a:pt x="193" y="195"/>
                </a:lnTo>
                <a:lnTo>
                  <a:pt x="193" y="194"/>
                </a:lnTo>
                <a:lnTo>
                  <a:pt x="193" y="195"/>
                </a:lnTo>
                <a:close/>
                <a:moveTo>
                  <a:pt x="149" y="399"/>
                </a:moveTo>
                <a:lnTo>
                  <a:pt x="149" y="399"/>
                </a:lnTo>
                <a:lnTo>
                  <a:pt x="150" y="399"/>
                </a:lnTo>
                <a:lnTo>
                  <a:pt x="149" y="399"/>
                </a:lnTo>
                <a:close/>
                <a:moveTo>
                  <a:pt x="198" y="198"/>
                </a:moveTo>
                <a:lnTo>
                  <a:pt x="198" y="198"/>
                </a:lnTo>
                <a:lnTo>
                  <a:pt x="198" y="197"/>
                </a:lnTo>
                <a:lnTo>
                  <a:pt x="198" y="198"/>
                </a:lnTo>
                <a:close/>
                <a:moveTo>
                  <a:pt x="198" y="365"/>
                </a:moveTo>
                <a:lnTo>
                  <a:pt x="198" y="365"/>
                </a:lnTo>
                <a:close/>
                <a:moveTo>
                  <a:pt x="26" y="332"/>
                </a:moveTo>
                <a:lnTo>
                  <a:pt x="26" y="332"/>
                </a:lnTo>
                <a:lnTo>
                  <a:pt x="26" y="331"/>
                </a:lnTo>
                <a:lnTo>
                  <a:pt x="26" y="332"/>
                </a:lnTo>
                <a:close/>
                <a:moveTo>
                  <a:pt x="101" y="353"/>
                </a:moveTo>
                <a:lnTo>
                  <a:pt x="101" y="353"/>
                </a:lnTo>
                <a:lnTo>
                  <a:pt x="101" y="351"/>
                </a:lnTo>
                <a:lnTo>
                  <a:pt x="101" y="353"/>
                </a:lnTo>
                <a:close/>
                <a:moveTo>
                  <a:pt x="196" y="176"/>
                </a:moveTo>
                <a:lnTo>
                  <a:pt x="196" y="176"/>
                </a:lnTo>
                <a:lnTo>
                  <a:pt x="196" y="175"/>
                </a:lnTo>
                <a:lnTo>
                  <a:pt x="196" y="176"/>
                </a:lnTo>
                <a:close/>
                <a:moveTo>
                  <a:pt x="35" y="301"/>
                </a:moveTo>
                <a:lnTo>
                  <a:pt x="35" y="301"/>
                </a:lnTo>
                <a:lnTo>
                  <a:pt x="34" y="301"/>
                </a:lnTo>
                <a:lnTo>
                  <a:pt x="35" y="301"/>
                </a:lnTo>
                <a:close/>
                <a:moveTo>
                  <a:pt x="183" y="351"/>
                </a:moveTo>
                <a:lnTo>
                  <a:pt x="183" y="351"/>
                </a:lnTo>
                <a:lnTo>
                  <a:pt x="183" y="350"/>
                </a:lnTo>
                <a:lnTo>
                  <a:pt x="183" y="351"/>
                </a:lnTo>
                <a:close/>
                <a:moveTo>
                  <a:pt x="37" y="361"/>
                </a:moveTo>
                <a:lnTo>
                  <a:pt x="37" y="361"/>
                </a:lnTo>
                <a:lnTo>
                  <a:pt x="37" y="359"/>
                </a:lnTo>
                <a:lnTo>
                  <a:pt x="37" y="361"/>
                </a:lnTo>
                <a:close/>
                <a:moveTo>
                  <a:pt x="215" y="181"/>
                </a:moveTo>
                <a:lnTo>
                  <a:pt x="215" y="181"/>
                </a:lnTo>
                <a:lnTo>
                  <a:pt x="215" y="183"/>
                </a:lnTo>
                <a:lnTo>
                  <a:pt x="215" y="181"/>
                </a:lnTo>
                <a:close/>
                <a:moveTo>
                  <a:pt x="232" y="287"/>
                </a:moveTo>
                <a:lnTo>
                  <a:pt x="232" y="287"/>
                </a:lnTo>
                <a:lnTo>
                  <a:pt x="232" y="288"/>
                </a:lnTo>
                <a:lnTo>
                  <a:pt x="232" y="287"/>
                </a:lnTo>
                <a:close/>
                <a:moveTo>
                  <a:pt x="149" y="187"/>
                </a:moveTo>
                <a:lnTo>
                  <a:pt x="149" y="187"/>
                </a:lnTo>
                <a:lnTo>
                  <a:pt x="149" y="189"/>
                </a:lnTo>
                <a:lnTo>
                  <a:pt x="149" y="187"/>
                </a:lnTo>
                <a:close/>
                <a:moveTo>
                  <a:pt x="52" y="266"/>
                </a:moveTo>
                <a:lnTo>
                  <a:pt x="52" y="266"/>
                </a:lnTo>
                <a:lnTo>
                  <a:pt x="52" y="268"/>
                </a:lnTo>
                <a:lnTo>
                  <a:pt x="54" y="268"/>
                </a:lnTo>
                <a:lnTo>
                  <a:pt x="52" y="266"/>
                </a:lnTo>
                <a:close/>
                <a:moveTo>
                  <a:pt x="11" y="354"/>
                </a:moveTo>
                <a:lnTo>
                  <a:pt x="11" y="354"/>
                </a:lnTo>
                <a:lnTo>
                  <a:pt x="13" y="356"/>
                </a:lnTo>
                <a:lnTo>
                  <a:pt x="11" y="354"/>
                </a:lnTo>
                <a:close/>
                <a:moveTo>
                  <a:pt x="59" y="350"/>
                </a:moveTo>
                <a:lnTo>
                  <a:pt x="59" y="350"/>
                </a:lnTo>
                <a:close/>
                <a:moveTo>
                  <a:pt x="78" y="205"/>
                </a:moveTo>
                <a:lnTo>
                  <a:pt x="78" y="205"/>
                </a:lnTo>
                <a:lnTo>
                  <a:pt x="78" y="203"/>
                </a:lnTo>
                <a:lnTo>
                  <a:pt x="78" y="205"/>
                </a:lnTo>
                <a:close/>
                <a:moveTo>
                  <a:pt x="164" y="107"/>
                </a:moveTo>
                <a:lnTo>
                  <a:pt x="164" y="107"/>
                </a:lnTo>
                <a:lnTo>
                  <a:pt x="164" y="108"/>
                </a:lnTo>
                <a:lnTo>
                  <a:pt x="164" y="107"/>
                </a:lnTo>
                <a:close/>
                <a:moveTo>
                  <a:pt x="179" y="389"/>
                </a:moveTo>
                <a:lnTo>
                  <a:pt x="179" y="389"/>
                </a:lnTo>
                <a:lnTo>
                  <a:pt x="179" y="388"/>
                </a:lnTo>
                <a:lnTo>
                  <a:pt x="179" y="389"/>
                </a:lnTo>
                <a:close/>
                <a:moveTo>
                  <a:pt x="209" y="254"/>
                </a:moveTo>
                <a:lnTo>
                  <a:pt x="209" y="254"/>
                </a:lnTo>
                <a:close/>
                <a:moveTo>
                  <a:pt x="103" y="370"/>
                </a:moveTo>
                <a:lnTo>
                  <a:pt x="103" y="370"/>
                </a:lnTo>
                <a:lnTo>
                  <a:pt x="103" y="372"/>
                </a:lnTo>
                <a:lnTo>
                  <a:pt x="103" y="370"/>
                </a:lnTo>
                <a:close/>
                <a:moveTo>
                  <a:pt x="22" y="339"/>
                </a:moveTo>
                <a:lnTo>
                  <a:pt x="22" y="339"/>
                </a:lnTo>
                <a:close/>
                <a:moveTo>
                  <a:pt x="202" y="175"/>
                </a:moveTo>
                <a:lnTo>
                  <a:pt x="202" y="175"/>
                </a:lnTo>
                <a:close/>
                <a:moveTo>
                  <a:pt x="75" y="26"/>
                </a:moveTo>
                <a:lnTo>
                  <a:pt x="75" y="26"/>
                </a:lnTo>
                <a:close/>
                <a:moveTo>
                  <a:pt x="18" y="309"/>
                </a:moveTo>
                <a:lnTo>
                  <a:pt x="18" y="309"/>
                </a:lnTo>
                <a:close/>
                <a:moveTo>
                  <a:pt x="122" y="52"/>
                </a:moveTo>
                <a:lnTo>
                  <a:pt x="122" y="52"/>
                </a:lnTo>
                <a:lnTo>
                  <a:pt x="122" y="53"/>
                </a:lnTo>
                <a:lnTo>
                  <a:pt x="122" y="52"/>
                </a:lnTo>
                <a:close/>
                <a:moveTo>
                  <a:pt x="136" y="391"/>
                </a:moveTo>
                <a:lnTo>
                  <a:pt x="136" y="391"/>
                </a:lnTo>
                <a:lnTo>
                  <a:pt x="134" y="391"/>
                </a:lnTo>
                <a:lnTo>
                  <a:pt x="134" y="392"/>
                </a:lnTo>
                <a:lnTo>
                  <a:pt x="136" y="392"/>
                </a:lnTo>
                <a:lnTo>
                  <a:pt x="136" y="391"/>
                </a:lnTo>
                <a:close/>
                <a:moveTo>
                  <a:pt x="177" y="238"/>
                </a:moveTo>
                <a:lnTo>
                  <a:pt x="177" y="238"/>
                </a:lnTo>
                <a:lnTo>
                  <a:pt x="177" y="239"/>
                </a:lnTo>
                <a:lnTo>
                  <a:pt x="177" y="238"/>
                </a:lnTo>
                <a:close/>
                <a:moveTo>
                  <a:pt x="160" y="272"/>
                </a:moveTo>
                <a:lnTo>
                  <a:pt x="160" y="272"/>
                </a:lnTo>
                <a:lnTo>
                  <a:pt x="158" y="272"/>
                </a:lnTo>
                <a:lnTo>
                  <a:pt x="160" y="272"/>
                </a:lnTo>
                <a:close/>
                <a:moveTo>
                  <a:pt x="215" y="323"/>
                </a:moveTo>
                <a:lnTo>
                  <a:pt x="215" y="323"/>
                </a:lnTo>
                <a:close/>
                <a:moveTo>
                  <a:pt x="130" y="130"/>
                </a:moveTo>
                <a:lnTo>
                  <a:pt x="130" y="130"/>
                </a:lnTo>
                <a:lnTo>
                  <a:pt x="128" y="130"/>
                </a:lnTo>
                <a:lnTo>
                  <a:pt x="128" y="132"/>
                </a:lnTo>
                <a:lnTo>
                  <a:pt x="130" y="130"/>
                </a:lnTo>
                <a:close/>
                <a:moveTo>
                  <a:pt x="48" y="263"/>
                </a:moveTo>
                <a:lnTo>
                  <a:pt x="48" y="263"/>
                </a:lnTo>
                <a:lnTo>
                  <a:pt x="46" y="263"/>
                </a:lnTo>
                <a:lnTo>
                  <a:pt x="48" y="263"/>
                </a:lnTo>
                <a:close/>
                <a:moveTo>
                  <a:pt x="128" y="402"/>
                </a:moveTo>
                <a:lnTo>
                  <a:pt x="128" y="402"/>
                </a:lnTo>
                <a:lnTo>
                  <a:pt x="127" y="402"/>
                </a:lnTo>
                <a:lnTo>
                  <a:pt x="128" y="402"/>
                </a:lnTo>
                <a:close/>
                <a:moveTo>
                  <a:pt x="40" y="266"/>
                </a:moveTo>
                <a:lnTo>
                  <a:pt x="40" y="266"/>
                </a:lnTo>
                <a:close/>
                <a:moveTo>
                  <a:pt x="125" y="399"/>
                </a:moveTo>
                <a:lnTo>
                  <a:pt x="125" y="399"/>
                </a:lnTo>
                <a:lnTo>
                  <a:pt x="127" y="399"/>
                </a:lnTo>
                <a:lnTo>
                  <a:pt x="125" y="399"/>
                </a:lnTo>
                <a:close/>
                <a:moveTo>
                  <a:pt x="63" y="236"/>
                </a:moveTo>
                <a:lnTo>
                  <a:pt x="63" y="236"/>
                </a:lnTo>
                <a:lnTo>
                  <a:pt x="62" y="238"/>
                </a:lnTo>
                <a:lnTo>
                  <a:pt x="63" y="238"/>
                </a:lnTo>
                <a:lnTo>
                  <a:pt x="63" y="236"/>
                </a:lnTo>
                <a:close/>
                <a:moveTo>
                  <a:pt x="32" y="342"/>
                </a:moveTo>
                <a:lnTo>
                  <a:pt x="32" y="342"/>
                </a:lnTo>
                <a:close/>
                <a:moveTo>
                  <a:pt x="201" y="369"/>
                </a:moveTo>
                <a:lnTo>
                  <a:pt x="201" y="369"/>
                </a:lnTo>
                <a:close/>
                <a:moveTo>
                  <a:pt x="204" y="164"/>
                </a:moveTo>
                <a:lnTo>
                  <a:pt x="204" y="164"/>
                </a:lnTo>
                <a:close/>
              </a:path>
            </a:pathLst>
          </a:custGeom>
          <a:solidFill>
            <a:srgbClr val="CBCBCB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" name="Freeform 58"/>
          <p:cNvSpPr>
            <a:spLocks noEditPoints="1"/>
          </p:cNvSpPr>
          <p:nvPr/>
        </p:nvSpPr>
        <p:spPr>
          <a:xfrm>
            <a:off x="4576763" y="1365250"/>
            <a:ext cx="592137" cy="606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373" h="382">
                <a:moveTo>
                  <a:pt x="373" y="286"/>
                </a:moveTo>
                <a:lnTo>
                  <a:pt x="373" y="286"/>
                </a:lnTo>
                <a:lnTo>
                  <a:pt x="373" y="316"/>
                </a:lnTo>
                <a:lnTo>
                  <a:pt x="371" y="335"/>
                </a:lnTo>
                <a:lnTo>
                  <a:pt x="368" y="347"/>
                </a:lnTo>
                <a:lnTo>
                  <a:pt x="363" y="358"/>
                </a:lnTo>
                <a:lnTo>
                  <a:pt x="355" y="366"/>
                </a:lnTo>
                <a:lnTo>
                  <a:pt x="350" y="371"/>
                </a:lnTo>
                <a:lnTo>
                  <a:pt x="346" y="374"/>
                </a:lnTo>
                <a:lnTo>
                  <a:pt x="339" y="376"/>
                </a:lnTo>
                <a:lnTo>
                  <a:pt x="333" y="376"/>
                </a:lnTo>
                <a:lnTo>
                  <a:pt x="305" y="376"/>
                </a:lnTo>
                <a:lnTo>
                  <a:pt x="289" y="376"/>
                </a:lnTo>
                <a:lnTo>
                  <a:pt x="261" y="379"/>
                </a:lnTo>
                <a:lnTo>
                  <a:pt x="240" y="380"/>
                </a:lnTo>
                <a:lnTo>
                  <a:pt x="218" y="382"/>
                </a:lnTo>
                <a:lnTo>
                  <a:pt x="144" y="382"/>
                </a:lnTo>
                <a:lnTo>
                  <a:pt x="120" y="382"/>
                </a:lnTo>
                <a:lnTo>
                  <a:pt x="89" y="382"/>
                </a:lnTo>
                <a:lnTo>
                  <a:pt x="70" y="380"/>
                </a:lnTo>
                <a:lnTo>
                  <a:pt x="65" y="379"/>
                </a:lnTo>
                <a:lnTo>
                  <a:pt x="55" y="377"/>
                </a:lnTo>
                <a:lnTo>
                  <a:pt x="48" y="376"/>
                </a:lnTo>
                <a:lnTo>
                  <a:pt x="35" y="371"/>
                </a:lnTo>
                <a:lnTo>
                  <a:pt x="29" y="366"/>
                </a:lnTo>
                <a:lnTo>
                  <a:pt x="24" y="361"/>
                </a:lnTo>
                <a:lnTo>
                  <a:pt x="21" y="357"/>
                </a:lnTo>
                <a:lnTo>
                  <a:pt x="13" y="347"/>
                </a:lnTo>
                <a:lnTo>
                  <a:pt x="10" y="335"/>
                </a:lnTo>
                <a:lnTo>
                  <a:pt x="7" y="319"/>
                </a:lnTo>
                <a:lnTo>
                  <a:pt x="5" y="309"/>
                </a:lnTo>
                <a:lnTo>
                  <a:pt x="3" y="297"/>
                </a:lnTo>
                <a:lnTo>
                  <a:pt x="2" y="290"/>
                </a:lnTo>
                <a:lnTo>
                  <a:pt x="2" y="272"/>
                </a:lnTo>
                <a:lnTo>
                  <a:pt x="2" y="270"/>
                </a:lnTo>
                <a:lnTo>
                  <a:pt x="2" y="267"/>
                </a:lnTo>
                <a:lnTo>
                  <a:pt x="2" y="253"/>
                </a:lnTo>
                <a:lnTo>
                  <a:pt x="0" y="215"/>
                </a:lnTo>
                <a:lnTo>
                  <a:pt x="2" y="180"/>
                </a:lnTo>
                <a:lnTo>
                  <a:pt x="2" y="150"/>
                </a:lnTo>
                <a:lnTo>
                  <a:pt x="2" y="147"/>
                </a:lnTo>
                <a:lnTo>
                  <a:pt x="0" y="145"/>
                </a:lnTo>
                <a:lnTo>
                  <a:pt x="0" y="137"/>
                </a:lnTo>
                <a:lnTo>
                  <a:pt x="2" y="114"/>
                </a:lnTo>
                <a:lnTo>
                  <a:pt x="2" y="101"/>
                </a:lnTo>
                <a:lnTo>
                  <a:pt x="2" y="85"/>
                </a:lnTo>
                <a:lnTo>
                  <a:pt x="5" y="66"/>
                </a:lnTo>
                <a:lnTo>
                  <a:pt x="7" y="57"/>
                </a:lnTo>
                <a:lnTo>
                  <a:pt x="11" y="46"/>
                </a:lnTo>
                <a:lnTo>
                  <a:pt x="14" y="41"/>
                </a:lnTo>
                <a:lnTo>
                  <a:pt x="19" y="33"/>
                </a:lnTo>
                <a:lnTo>
                  <a:pt x="24" y="29"/>
                </a:lnTo>
                <a:lnTo>
                  <a:pt x="30" y="24"/>
                </a:lnTo>
                <a:lnTo>
                  <a:pt x="37" y="19"/>
                </a:lnTo>
                <a:lnTo>
                  <a:pt x="41" y="18"/>
                </a:lnTo>
                <a:lnTo>
                  <a:pt x="52" y="13"/>
                </a:lnTo>
                <a:lnTo>
                  <a:pt x="63" y="10"/>
                </a:lnTo>
                <a:lnTo>
                  <a:pt x="73" y="8"/>
                </a:lnTo>
                <a:lnTo>
                  <a:pt x="82" y="7"/>
                </a:lnTo>
                <a:lnTo>
                  <a:pt x="89" y="7"/>
                </a:lnTo>
                <a:lnTo>
                  <a:pt x="111" y="3"/>
                </a:lnTo>
                <a:lnTo>
                  <a:pt x="125" y="2"/>
                </a:lnTo>
                <a:lnTo>
                  <a:pt x="141" y="0"/>
                </a:lnTo>
                <a:lnTo>
                  <a:pt x="158" y="0"/>
                </a:lnTo>
                <a:lnTo>
                  <a:pt x="183" y="2"/>
                </a:lnTo>
                <a:lnTo>
                  <a:pt x="204" y="2"/>
                </a:lnTo>
                <a:lnTo>
                  <a:pt x="235" y="3"/>
                </a:lnTo>
                <a:lnTo>
                  <a:pt x="259" y="7"/>
                </a:lnTo>
                <a:lnTo>
                  <a:pt x="272" y="8"/>
                </a:lnTo>
                <a:lnTo>
                  <a:pt x="279" y="8"/>
                </a:lnTo>
                <a:lnTo>
                  <a:pt x="300" y="10"/>
                </a:lnTo>
                <a:lnTo>
                  <a:pt x="311" y="11"/>
                </a:lnTo>
                <a:lnTo>
                  <a:pt x="320" y="13"/>
                </a:lnTo>
                <a:lnTo>
                  <a:pt x="330" y="16"/>
                </a:lnTo>
                <a:lnTo>
                  <a:pt x="338" y="21"/>
                </a:lnTo>
                <a:lnTo>
                  <a:pt x="346" y="25"/>
                </a:lnTo>
                <a:lnTo>
                  <a:pt x="354" y="30"/>
                </a:lnTo>
                <a:lnTo>
                  <a:pt x="358" y="37"/>
                </a:lnTo>
                <a:lnTo>
                  <a:pt x="361" y="43"/>
                </a:lnTo>
                <a:lnTo>
                  <a:pt x="366" y="57"/>
                </a:lnTo>
                <a:lnTo>
                  <a:pt x="366" y="70"/>
                </a:lnTo>
                <a:lnTo>
                  <a:pt x="368" y="82"/>
                </a:lnTo>
                <a:lnTo>
                  <a:pt x="368" y="87"/>
                </a:lnTo>
                <a:lnTo>
                  <a:pt x="368" y="126"/>
                </a:lnTo>
                <a:lnTo>
                  <a:pt x="369" y="142"/>
                </a:lnTo>
                <a:lnTo>
                  <a:pt x="369" y="153"/>
                </a:lnTo>
                <a:lnTo>
                  <a:pt x="371" y="188"/>
                </a:lnTo>
                <a:lnTo>
                  <a:pt x="371" y="226"/>
                </a:lnTo>
                <a:lnTo>
                  <a:pt x="373" y="248"/>
                </a:lnTo>
                <a:lnTo>
                  <a:pt x="373" y="265"/>
                </a:lnTo>
                <a:lnTo>
                  <a:pt x="373" y="286"/>
                </a:lnTo>
                <a:close/>
                <a:moveTo>
                  <a:pt x="8" y="119"/>
                </a:moveTo>
                <a:lnTo>
                  <a:pt x="8" y="119"/>
                </a:lnTo>
                <a:lnTo>
                  <a:pt x="8" y="115"/>
                </a:lnTo>
                <a:lnTo>
                  <a:pt x="8" y="114"/>
                </a:lnTo>
                <a:lnTo>
                  <a:pt x="8" y="119"/>
                </a:lnTo>
                <a:lnTo>
                  <a:pt x="8" y="122"/>
                </a:lnTo>
                <a:lnTo>
                  <a:pt x="8" y="119"/>
                </a:lnTo>
                <a:close/>
                <a:moveTo>
                  <a:pt x="166" y="81"/>
                </a:moveTo>
                <a:lnTo>
                  <a:pt x="166" y="81"/>
                </a:lnTo>
                <a:lnTo>
                  <a:pt x="163" y="82"/>
                </a:lnTo>
                <a:lnTo>
                  <a:pt x="161" y="84"/>
                </a:lnTo>
                <a:lnTo>
                  <a:pt x="161" y="85"/>
                </a:lnTo>
                <a:lnTo>
                  <a:pt x="161" y="87"/>
                </a:lnTo>
                <a:lnTo>
                  <a:pt x="166" y="81"/>
                </a:lnTo>
                <a:lnTo>
                  <a:pt x="167" y="78"/>
                </a:lnTo>
                <a:lnTo>
                  <a:pt x="166" y="79"/>
                </a:lnTo>
                <a:lnTo>
                  <a:pt x="166" y="81"/>
                </a:lnTo>
                <a:close/>
                <a:moveTo>
                  <a:pt x="167" y="150"/>
                </a:moveTo>
                <a:lnTo>
                  <a:pt x="167" y="150"/>
                </a:lnTo>
                <a:lnTo>
                  <a:pt x="144" y="152"/>
                </a:lnTo>
                <a:lnTo>
                  <a:pt x="136" y="152"/>
                </a:lnTo>
                <a:lnTo>
                  <a:pt x="133" y="152"/>
                </a:lnTo>
                <a:lnTo>
                  <a:pt x="133" y="149"/>
                </a:lnTo>
                <a:lnTo>
                  <a:pt x="131" y="147"/>
                </a:lnTo>
                <a:lnTo>
                  <a:pt x="131" y="141"/>
                </a:lnTo>
                <a:lnTo>
                  <a:pt x="131" y="109"/>
                </a:lnTo>
                <a:lnTo>
                  <a:pt x="130" y="84"/>
                </a:lnTo>
                <a:lnTo>
                  <a:pt x="128" y="70"/>
                </a:lnTo>
                <a:lnTo>
                  <a:pt x="128" y="68"/>
                </a:lnTo>
                <a:lnTo>
                  <a:pt x="128" y="78"/>
                </a:lnTo>
                <a:lnTo>
                  <a:pt x="130" y="96"/>
                </a:lnTo>
                <a:lnTo>
                  <a:pt x="130" y="133"/>
                </a:lnTo>
                <a:lnTo>
                  <a:pt x="131" y="149"/>
                </a:lnTo>
                <a:lnTo>
                  <a:pt x="131" y="152"/>
                </a:lnTo>
                <a:lnTo>
                  <a:pt x="136" y="152"/>
                </a:lnTo>
                <a:lnTo>
                  <a:pt x="144" y="152"/>
                </a:lnTo>
                <a:lnTo>
                  <a:pt x="167" y="152"/>
                </a:lnTo>
                <a:lnTo>
                  <a:pt x="167" y="150"/>
                </a:lnTo>
                <a:lnTo>
                  <a:pt x="169" y="150"/>
                </a:lnTo>
                <a:lnTo>
                  <a:pt x="167" y="150"/>
                </a:lnTo>
                <a:close/>
                <a:moveTo>
                  <a:pt x="52" y="66"/>
                </a:moveTo>
                <a:lnTo>
                  <a:pt x="52" y="66"/>
                </a:lnTo>
                <a:lnTo>
                  <a:pt x="52" y="68"/>
                </a:lnTo>
                <a:lnTo>
                  <a:pt x="52" y="70"/>
                </a:lnTo>
                <a:lnTo>
                  <a:pt x="52" y="71"/>
                </a:lnTo>
                <a:lnTo>
                  <a:pt x="52" y="73"/>
                </a:lnTo>
                <a:lnTo>
                  <a:pt x="52" y="76"/>
                </a:lnTo>
                <a:lnTo>
                  <a:pt x="52" y="78"/>
                </a:lnTo>
                <a:lnTo>
                  <a:pt x="52" y="79"/>
                </a:lnTo>
                <a:lnTo>
                  <a:pt x="52" y="81"/>
                </a:lnTo>
                <a:lnTo>
                  <a:pt x="54" y="82"/>
                </a:lnTo>
                <a:lnTo>
                  <a:pt x="54" y="84"/>
                </a:lnTo>
                <a:lnTo>
                  <a:pt x="52" y="85"/>
                </a:lnTo>
                <a:lnTo>
                  <a:pt x="52" y="95"/>
                </a:lnTo>
                <a:lnTo>
                  <a:pt x="52" y="133"/>
                </a:lnTo>
                <a:lnTo>
                  <a:pt x="52" y="144"/>
                </a:lnTo>
                <a:lnTo>
                  <a:pt x="54" y="163"/>
                </a:lnTo>
                <a:lnTo>
                  <a:pt x="55" y="178"/>
                </a:lnTo>
                <a:lnTo>
                  <a:pt x="57" y="199"/>
                </a:lnTo>
                <a:lnTo>
                  <a:pt x="57" y="218"/>
                </a:lnTo>
                <a:lnTo>
                  <a:pt x="59" y="232"/>
                </a:lnTo>
                <a:lnTo>
                  <a:pt x="59" y="249"/>
                </a:lnTo>
                <a:lnTo>
                  <a:pt x="60" y="259"/>
                </a:lnTo>
                <a:lnTo>
                  <a:pt x="60" y="286"/>
                </a:lnTo>
                <a:lnTo>
                  <a:pt x="62" y="311"/>
                </a:lnTo>
                <a:lnTo>
                  <a:pt x="63" y="325"/>
                </a:lnTo>
                <a:lnTo>
                  <a:pt x="63" y="330"/>
                </a:lnTo>
                <a:lnTo>
                  <a:pt x="66" y="330"/>
                </a:lnTo>
                <a:lnTo>
                  <a:pt x="81" y="331"/>
                </a:lnTo>
                <a:lnTo>
                  <a:pt x="133" y="331"/>
                </a:lnTo>
                <a:lnTo>
                  <a:pt x="134" y="331"/>
                </a:lnTo>
                <a:lnTo>
                  <a:pt x="134" y="330"/>
                </a:lnTo>
                <a:lnTo>
                  <a:pt x="134" y="265"/>
                </a:lnTo>
                <a:lnTo>
                  <a:pt x="134" y="251"/>
                </a:lnTo>
                <a:lnTo>
                  <a:pt x="134" y="237"/>
                </a:lnTo>
                <a:lnTo>
                  <a:pt x="133" y="227"/>
                </a:lnTo>
                <a:lnTo>
                  <a:pt x="131" y="221"/>
                </a:lnTo>
                <a:lnTo>
                  <a:pt x="131" y="219"/>
                </a:lnTo>
                <a:lnTo>
                  <a:pt x="133" y="218"/>
                </a:lnTo>
                <a:lnTo>
                  <a:pt x="134" y="218"/>
                </a:lnTo>
                <a:lnTo>
                  <a:pt x="136" y="216"/>
                </a:lnTo>
                <a:lnTo>
                  <a:pt x="137" y="215"/>
                </a:lnTo>
                <a:lnTo>
                  <a:pt x="139" y="216"/>
                </a:lnTo>
                <a:lnTo>
                  <a:pt x="141" y="216"/>
                </a:lnTo>
                <a:lnTo>
                  <a:pt x="142" y="218"/>
                </a:lnTo>
                <a:lnTo>
                  <a:pt x="158" y="219"/>
                </a:lnTo>
                <a:lnTo>
                  <a:pt x="164" y="219"/>
                </a:lnTo>
                <a:lnTo>
                  <a:pt x="186" y="219"/>
                </a:lnTo>
                <a:lnTo>
                  <a:pt x="202" y="219"/>
                </a:lnTo>
                <a:lnTo>
                  <a:pt x="227" y="218"/>
                </a:lnTo>
                <a:lnTo>
                  <a:pt x="242" y="216"/>
                </a:lnTo>
                <a:lnTo>
                  <a:pt x="245" y="216"/>
                </a:lnTo>
                <a:lnTo>
                  <a:pt x="245" y="215"/>
                </a:lnTo>
                <a:lnTo>
                  <a:pt x="246" y="213"/>
                </a:lnTo>
                <a:lnTo>
                  <a:pt x="248" y="213"/>
                </a:lnTo>
                <a:lnTo>
                  <a:pt x="249" y="213"/>
                </a:lnTo>
                <a:lnTo>
                  <a:pt x="251" y="215"/>
                </a:lnTo>
                <a:lnTo>
                  <a:pt x="253" y="215"/>
                </a:lnTo>
                <a:lnTo>
                  <a:pt x="254" y="216"/>
                </a:lnTo>
                <a:lnTo>
                  <a:pt x="256" y="218"/>
                </a:lnTo>
                <a:lnTo>
                  <a:pt x="256" y="219"/>
                </a:lnTo>
                <a:lnTo>
                  <a:pt x="256" y="221"/>
                </a:lnTo>
                <a:lnTo>
                  <a:pt x="254" y="223"/>
                </a:lnTo>
                <a:lnTo>
                  <a:pt x="254" y="226"/>
                </a:lnTo>
                <a:lnTo>
                  <a:pt x="254" y="245"/>
                </a:lnTo>
                <a:lnTo>
                  <a:pt x="256" y="251"/>
                </a:lnTo>
                <a:lnTo>
                  <a:pt x="256" y="264"/>
                </a:lnTo>
                <a:lnTo>
                  <a:pt x="257" y="270"/>
                </a:lnTo>
                <a:lnTo>
                  <a:pt x="257" y="272"/>
                </a:lnTo>
                <a:lnTo>
                  <a:pt x="256" y="272"/>
                </a:lnTo>
                <a:lnTo>
                  <a:pt x="254" y="272"/>
                </a:lnTo>
                <a:lnTo>
                  <a:pt x="253" y="272"/>
                </a:lnTo>
                <a:lnTo>
                  <a:pt x="253" y="273"/>
                </a:lnTo>
                <a:lnTo>
                  <a:pt x="254" y="290"/>
                </a:lnTo>
                <a:lnTo>
                  <a:pt x="257" y="316"/>
                </a:lnTo>
                <a:lnTo>
                  <a:pt x="257" y="322"/>
                </a:lnTo>
                <a:lnTo>
                  <a:pt x="259" y="328"/>
                </a:lnTo>
                <a:lnTo>
                  <a:pt x="272" y="328"/>
                </a:lnTo>
                <a:lnTo>
                  <a:pt x="294" y="325"/>
                </a:lnTo>
                <a:lnTo>
                  <a:pt x="309" y="325"/>
                </a:lnTo>
                <a:lnTo>
                  <a:pt x="325" y="325"/>
                </a:lnTo>
                <a:lnTo>
                  <a:pt x="328" y="325"/>
                </a:lnTo>
                <a:lnTo>
                  <a:pt x="327" y="324"/>
                </a:lnTo>
                <a:lnTo>
                  <a:pt x="327" y="320"/>
                </a:lnTo>
                <a:lnTo>
                  <a:pt x="327" y="316"/>
                </a:lnTo>
                <a:lnTo>
                  <a:pt x="327" y="311"/>
                </a:lnTo>
                <a:lnTo>
                  <a:pt x="325" y="290"/>
                </a:lnTo>
                <a:lnTo>
                  <a:pt x="324" y="264"/>
                </a:lnTo>
                <a:lnTo>
                  <a:pt x="320" y="234"/>
                </a:lnTo>
                <a:lnTo>
                  <a:pt x="319" y="205"/>
                </a:lnTo>
                <a:lnTo>
                  <a:pt x="319" y="188"/>
                </a:lnTo>
                <a:lnTo>
                  <a:pt x="317" y="174"/>
                </a:lnTo>
                <a:lnTo>
                  <a:pt x="316" y="145"/>
                </a:lnTo>
                <a:lnTo>
                  <a:pt x="316" y="131"/>
                </a:lnTo>
                <a:lnTo>
                  <a:pt x="314" y="119"/>
                </a:lnTo>
                <a:lnTo>
                  <a:pt x="314" y="93"/>
                </a:lnTo>
                <a:lnTo>
                  <a:pt x="313" y="90"/>
                </a:lnTo>
                <a:lnTo>
                  <a:pt x="311" y="87"/>
                </a:lnTo>
                <a:lnTo>
                  <a:pt x="311" y="82"/>
                </a:lnTo>
                <a:lnTo>
                  <a:pt x="311" y="79"/>
                </a:lnTo>
                <a:lnTo>
                  <a:pt x="311" y="76"/>
                </a:lnTo>
                <a:lnTo>
                  <a:pt x="311" y="71"/>
                </a:lnTo>
                <a:lnTo>
                  <a:pt x="311" y="70"/>
                </a:lnTo>
                <a:lnTo>
                  <a:pt x="311" y="66"/>
                </a:lnTo>
                <a:lnTo>
                  <a:pt x="311" y="63"/>
                </a:lnTo>
                <a:lnTo>
                  <a:pt x="309" y="60"/>
                </a:lnTo>
                <a:lnTo>
                  <a:pt x="306" y="60"/>
                </a:lnTo>
                <a:lnTo>
                  <a:pt x="297" y="59"/>
                </a:lnTo>
                <a:lnTo>
                  <a:pt x="273" y="60"/>
                </a:lnTo>
                <a:lnTo>
                  <a:pt x="257" y="59"/>
                </a:lnTo>
                <a:lnTo>
                  <a:pt x="242" y="59"/>
                </a:lnTo>
                <a:lnTo>
                  <a:pt x="240" y="59"/>
                </a:lnTo>
                <a:lnTo>
                  <a:pt x="238" y="60"/>
                </a:lnTo>
                <a:lnTo>
                  <a:pt x="237" y="63"/>
                </a:lnTo>
                <a:lnTo>
                  <a:pt x="237" y="66"/>
                </a:lnTo>
                <a:lnTo>
                  <a:pt x="237" y="79"/>
                </a:lnTo>
                <a:lnTo>
                  <a:pt x="238" y="103"/>
                </a:lnTo>
                <a:lnTo>
                  <a:pt x="240" y="120"/>
                </a:lnTo>
                <a:lnTo>
                  <a:pt x="240" y="123"/>
                </a:lnTo>
                <a:lnTo>
                  <a:pt x="240" y="137"/>
                </a:lnTo>
                <a:lnTo>
                  <a:pt x="240" y="141"/>
                </a:lnTo>
                <a:lnTo>
                  <a:pt x="242" y="147"/>
                </a:lnTo>
                <a:lnTo>
                  <a:pt x="242" y="149"/>
                </a:lnTo>
                <a:lnTo>
                  <a:pt x="240" y="150"/>
                </a:lnTo>
                <a:lnTo>
                  <a:pt x="238" y="152"/>
                </a:lnTo>
                <a:lnTo>
                  <a:pt x="235" y="153"/>
                </a:lnTo>
                <a:lnTo>
                  <a:pt x="234" y="153"/>
                </a:lnTo>
                <a:lnTo>
                  <a:pt x="231" y="153"/>
                </a:lnTo>
                <a:lnTo>
                  <a:pt x="229" y="153"/>
                </a:lnTo>
                <a:lnTo>
                  <a:pt x="226" y="153"/>
                </a:lnTo>
                <a:lnTo>
                  <a:pt x="220" y="153"/>
                </a:lnTo>
                <a:lnTo>
                  <a:pt x="188" y="153"/>
                </a:lnTo>
                <a:lnTo>
                  <a:pt x="166" y="155"/>
                </a:lnTo>
                <a:lnTo>
                  <a:pt x="149" y="155"/>
                </a:lnTo>
                <a:lnTo>
                  <a:pt x="136" y="155"/>
                </a:lnTo>
                <a:lnTo>
                  <a:pt x="133" y="156"/>
                </a:lnTo>
                <a:lnTo>
                  <a:pt x="131" y="158"/>
                </a:lnTo>
                <a:lnTo>
                  <a:pt x="130" y="160"/>
                </a:lnTo>
                <a:lnTo>
                  <a:pt x="128" y="160"/>
                </a:lnTo>
                <a:lnTo>
                  <a:pt x="126" y="158"/>
                </a:lnTo>
                <a:lnTo>
                  <a:pt x="126" y="155"/>
                </a:lnTo>
                <a:lnTo>
                  <a:pt x="126" y="145"/>
                </a:lnTo>
                <a:lnTo>
                  <a:pt x="126" y="136"/>
                </a:lnTo>
                <a:lnTo>
                  <a:pt x="126" y="104"/>
                </a:lnTo>
                <a:lnTo>
                  <a:pt x="125" y="79"/>
                </a:lnTo>
                <a:lnTo>
                  <a:pt x="125" y="71"/>
                </a:lnTo>
                <a:lnTo>
                  <a:pt x="125" y="66"/>
                </a:lnTo>
                <a:lnTo>
                  <a:pt x="125" y="65"/>
                </a:lnTo>
                <a:lnTo>
                  <a:pt x="122" y="63"/>
                </a:lnTo>
                <a:lnTo>
                  <a:pt x="120" y="63"/>
                </a:lnTo>
                <a:lnTo>
                  <a:pt x="117" y="62"/>
                </a:lnTo>
                <a:lnTo>
                  <a:pt x="115" y="63"/>
                </a:lnTo>
                <a:lnTo>
                  <a:pt x="112" y="63"/>
                </a:lnTo>
                <a:lnTo>
                  <a:pt x="104" y="63"/>
                </a:lnTo>
                <a:lnTo>
                  <a:pt x="76" y="63"/>
                </a:lnTo>
                <a:lnTo>
                  <a:pt x="63" y="63"/>
                </a:lnTo>
                <a:lnTo>
                  <a:pt x="60" y="65"/>
                </a:lnTo>
                <a:lnTo>
                  <a:pt x="52" y="66"/>
                </a:lnTo>
                <a:close/>
                <a:moveTo>
                  <a:pt x="246" y="219"/>
                </a:moveTo>
                <a:lnTo>
                  <a:pt x="246" y="219"/>
                </a:lnTo>
                <a:lnTo>
                  <a:pt x="240" y="219"/>
                </a:lnTo>
                <a:lnTo>
                  <a:pt x="242" y="223"/>
                </a:lnTo>
                <a:lnTo>
                  <a:pt x="243" y="232"/>
                </a:lnTo>
                <a:lnTo>
                  <a:pt x="245" y="235"/>
                </a:lnTo>
                <a:lnTo>
                  <a:pt x="245" y="237"/>
                </a:lnTo>
                <a:lnTo>
                  <a:pt x="245" y="238"/>
                </a:lnTo>
                <a:lnTo>
                  <a:pt x="243" y="240"/>
                </a:lnTo>
                <a:lnTo>
                  <a:pt x="245" y="245"/>
                </a:lnTo>
                <a:lnTo>
                  <a:pt x="248" y="264"/>
                </a:lnTo>
                <a:lnTo>
                  <a:pt x="249" y="283"/>
                </a:lnTo>
                <a:lnTo>
                  <a:pt x="248" y="284"/>
                </a:lnTo>
                <a:lnTo>
                  <a:pt x="246" y="286"/>
                </a:lnTo>
                <a:lnTo>
                  <a:pt x="248" y="297"/>
                </a:lnTo>
                <a:lnTo>
                  <a:pt x="248" y="308"/>
                </a:lnTo>
                <a:lnTo>
                  <a:pt x="249" y="325"/>
                </a:lnTo>
                <a:lnTo>
                  <a:pt x="249" y="330"/>
                </a:lnTo>
                <a:lnTo>
                  <a:pt x="256" y="330"/>
                </a:lnTo>
                <a:lnTo>
                  <a:pt x="256" y="325"/>
                </a:lnTo>
                <a:lnTo>
                  <a:pt x="254" y="316"/>
                </a:lnTo>
                <a:lnTo>
                  <a:pt x="254" y="313"/>
                </a:lnTo>
                <a:lnTo>
                  <a:pt x="253" y="297"/>
                </a:lnTo>
                <a:lnTo>
                  <a:pt x="251" y="281"/>
                </a:lnTo>
                <a:lnTo>
                  <a:pt x="249" y="264"/>
                </a:lnTo>
                <a:lnTo>
                  <a:pt x="248" y="248"/>
                </a:lnTo>
                <a:lnTo>
                  <a:pt x="246" y="234"/>
                </a:lnTo>
                <a:lnTo>
                  <a:pt x="246" y="221"/>
                </a:lnTo>
                <a:lnTo>
                  <a:pt x="246" y="219"/>
                </a:lnTo>
                <a:close/>
                <a:moveTo>
                  <a:pt x="60" y="333"/>
                </a:moveTo>
                <a:lnTo>
                  <a:pt x="60" y="333"/>
                </a:lnTo>
                <a:lnTo>
                  <a:pt x="63" y="338"/>
                </a:lnTo>
                <a:lnTo>
                  <a:pt x="65" y="338"/>
                </a:lnTo>
                <a:lnTo>
                  <a:pt x="70" y="339"/>
                </a:lnTo>
                <a:lnTo>
                  <a:pt x="112" y="338"/>
                </a:lnTo>
                <a:lnTo>
                  <a:pt x="134" y="336"/>
                </a:lnTo>
                <a:lnTo>
                  <a:pt x="139" y="336"/>
                </a:lnTo>
                <a:lnTo>
                  <a:pt x="141" y="336"/>
                </a:lnTo>
                <a:lnTo>
                  <a:pt x="141" y="335"/>
                </a:lnTo>
                <a:lnTo>
                  <a:pt x="139" y="335"/>
                </a:lnTo>
                <a:lnTo>
                  <a:pt x="128" y="335"/>
                </a:lnTo>
                <a:lnTo>
                  <a:pt x="103" y="335"/>
                </a:lnTo>
                <a:lnTo>
                  <a:pt x="82" y="335"/>
                </a:lnTo>
                <a:lnTo>
                  <a:pt x="63" y="333"/>
                </a:lnTo>
                <a:lnTo>
                  <a:pt x="62" y="333"/>
                </a:lnTo>
                <a:lnTo>
                  <a:pt x="60" y="333"/>
                </a:lnTo>
                <a:close/>
                <a:moveTo>
                  <a:pt x="141" y="331"/>
                </a:moveTo>
                <a:lnTo>
                  <a:pt x="141" y="331"/>
                </a:lnTo>
                <a:lnTo>
                  <a:pt x="141" y="330"/>
                </a:lnTo>
                <a:lnTo>
                  <a:pt x="142" y="311"/>
                </a:lnTo>
                <a:lnTo>
                  <a:pt x="141" y="300"/>
                </a:lnTo>
                <a:lnTo>
                  <a:pt x="139" y="273"/>
                </a:lnTo>
                <a:lnTo>
                  <a:pt x="139" y="234"/>
                </a:lnTo>
                <a:lnTo>
                  <a:pt x="141" y="224"/>
                </a:lnTo>
                <a:lnTo>
                  <a:pt x="139" y="223"/>
                </a:lnTo>
                <a:lnTo>
                  <a:pt x="139" y="234"/>
                </a:lnTo>
                <a:lnTo>
                  <a:pt x="137" y="253"/>
                </a:lnTo>
                <a:lnTo>
                  <a:pt x="137" y="262"/>
                </a:lnTo>
                <a:lnTo>
                  <a:pt x="137" y="297"/>
                </a:lnTo>
                <a:lnTo>
                  <a:pt x="137" y="330"/>
                </a:lnTo>
                <a:lnTo>
                  <a:pt x="137" y="331"/>
                </a:lnTo>
                <a:lnTo>
                  <a:pt x="141" y="331"/>
                </a:lnTo>
                <a:close/>
                <a:moveTo>
                  <a:pt x="57" y="328"/>
                </a:moveTo>
                <a:lnTo>
                  <a:pt x="57" y="328"/>
                </a:lnTo>
                <a:lnTo>
                  <a:pt x="59" y="320"/>
                </a:lnTo>
                <a:lnTo>
                  <a:pt x="59" y="311"/>
                </a:lnTo>
                <a:lnTo>
                  <a:pt x="57" y="289"/>
                </a:lnTo>
                <a:lnTo>
                  <a:pt x="57" y="259"/>
                </a:lnTo>
                <a:lnTo>
                  <a:pt x="55" y="224"/>
                </a:lnTo>
                <a:lnTo>
                  <a:pt x="54" y="197"/>
                </a:lnTo>
                <a:lnTo>
                  <a:pt x="52" y="171"/>
                </a:lnTo>
                <a:lnTo>
                  <a:pt x="52" y="164"/>
                </a:lnTo>
                <a:lnTo>
                  <a:pt x="51" y="172"/>
                </a:lnTo>
                <a:lnTo>
                  <a:pt x="52" y="172"/>
                </a:lnTo>
                <a:lnTo>
                  <a:pt x="52" y="175"/>
                </a:lnTo>
                <a:lnTo>
                  <a:pt x="52" y="193"/>
                </a:lnTo>
                <a:lnTo>
                  <a:pt x="54" y="216"/>
                </a:lnTo>
                <a:lnTo>
                  <a:pt x="54" y="237"/>
                </a:lnTo>
                <a:lnTo>
                  <a:pt x="54" y="245"/>
                </a:lnTo>
                <a:lnTo>
                  <a:pt x="55" y="249"/>
                </a:lnTo>
                <a:lnTo>
                  <a:pt x="55" y="270"/>
                </a:lnTo>
                <a:lnTo>
                  <a:pt x="55" y="295"/>
                </a:lnTo>
                <a:lnTo>
                  <a:pt x="57" y="319"/>
                </a:lnTo>
                <a:lnTo>
                  <a:pt x="57" y="328"/>
                </a:lnTo>
                <a:close/>
                <a:moveTo>
                  <a:pt x="325" y="245"/>
                </a:moveTo>
                <a:lnTo>
                  <a:pt x="325" y="245"/>
                </a:lnTo>
                <a:lnTo>
                  <a:pt x="325" y="238"/>
                </a:lnTo>
                <a:lnTo>
                  <a:pt x="325" y="221"/>
                </a:lnTo>
                <a:lnTo>
                  <a:pt x="325" y="216"/>
                </a:lnTo>
                <a:lnTo>
                  <a:pt x="324" y="196"/>
                </a:lnTo>
                <a:lnTo>
                  <a:pt x="324" y="180"/>
                </a:lnTo>
                <a:lnTo>
                  <a:pt x="322" y="164"/>
                </a:lnTo>
                <a:lnTo>
                  <a:pt x="320" y="153"/>
                </a:lnTo>
                <a:lnTo>
                  <a:pt x="319" y="136"/>
                </a:lnTo>
                <a:lnTo>
                  <a:pt x="319" y="123"/>
                </a:lnTo>
                <a:lnTo>
                  <a:pt x="317" y="112"/>
                </a:lnTo>
                <a:lnTo>
                  <a:pt x="317" y="108"/>
                </a:lnTo>
                <a:lnTo>
                  <a:pt x="317" y="109"/>
                </a:lnTo>
                <a:lnTo>
                  <a:pt x="317" y="125"/>
                </a:lnTo>
                <a:lnTo>
                  <a:pt x="320" y="155"/>
                </a:lnTo>
                <a:lnTo>
                  <a:pt x="322" y="188"/>
                </a:lnTo>
                <a:lnTo>
                  <a:pt x="322" y="201"/>
                </a:lnTo>
                <a:lnTo>
                  <a:pt x="324" y="219"/>
                </a:lnTo>
                <a:lnTo>
                  <a:pt x="324" y="242"/>
                </a:lnTo>
                <a:lnTo>
                  <a:pt x="325" y="245"/>
                </a:lnTo>
                <a:close/>
                <a:moveTo>
                  <a:pt x="193" y="147"/>
                </a:moveTo>
                <a:lnTo>
                  <a:pt x="193" y="147"/>
                </a:lnTo>
                <a:lnTo>
                  <a:pt x="191" y="147"/>
                </a:lnTo>
                <a:lnTo>
                  <a:pt x="186" y="145"/>
                </a:lnTo>
                <a:lnTo>
                  <a:pt x="172" y="145"/>
                </a:lnTo>
                <a:lnTo>
                  <a:pt x="161" y="145"/>
                </a:lnTo>
                <a:lnTo>
                  <a:pt x="142" y="144"/>
                </a:lnTo>
                <a:lnTo>
                  <a:pt x="141" y="144"/>
                </a:lnTo>
                <a:lnTo>
                  <a:pt x="139" y="144"/>
                </a:lnTo>
                <a:lnTo>
                  <a:pt x="137" y="142"/>
                </a:lnTo>
                <a:lnTo>
                  <a:pt x="136" y="141"/>
                </a:lnTo>
                <a:lnTo>
                  <a:pt x="136" y="139"/>
                </a:lnTo>
                <a:lnTo>
                  <a:pt x="136" y="134"/>
                </a:lnTo>
                <a:lnTo>
                  <a:pt x="134" y="134"/>
                </a:lnTo>
                <a:lnTo>
                  <a:pt x="134" y="141"/>
                </a:lnTo>
                <a:lnTo>
                  <a:pt x="136" y="145"/>
                </a:lnTo>
                <a:lnTo>
                  <a:pt x="137" y="147"/>
                </a:lnTo>
                <a:lnTo>
                  <a:pt x="142" y="149"/>
                </a:lnTo>
                <a:lnTo>
                  <a:pt x="150" y="149"/>
                </a:lnTo>
                <a:lnTo>
                  <a:pt x="164" y="149"/>
                </a:lnTo>
                <a:lnTo>
                  <a:pt x="186" y="147"/>
                </a:lnTo>
                <a:lnTo>
                  <a:pt x="193" y="147"/>
                </a:lnTo>
                <a:close/>
                <a:moveTo>
                  <a:pt x="114" y="5"/>
                </a:moveTo>
                <a:lnTo>
                  <a:pt x="114" y="5"/>
                </a:lnTo>
                <a:lnTo>
                  <a:pt x="114" y="7"/>
                </a:lnTo>
                <a:lnTo>
                  <a:pt x="115" y="7"/>
                </a:lnTo>
                <a:lnTo>
                  <a:pt x="183" y="5"/>
                </a:lnTo>
                <a:lnTo>
                  <a:pt x="185" y="5"/>
                </a:lnTo>
                <a:lnTo>
                  <a:pt x="186" y="5"/>
                </a:lnTo>
                <a:lnTo>
                  <a:pt x="190" y="7"/>
                </a:lnTo>
                <a:lnTo>
                  <a:pt x="215" y="7"/>
                </a:lnTo>
                <a:lnTo>
                  <a:pt x="220" y="7"/>
                </a:lnTo>
                <a:lnTo>
                  <a:pt x="205" y="5"/>
                </a:lnTo>
                <a:lnTo>
                  <a:pt x="191" y="5"/>
                </a:lnTo>
                <a:lnTo>
                  <a:pt x="169" y="3"/>
                </a:lnTo>
                <a:lnTo>
                  <a:pt x="152" y="3"/>
                </a:lnTo>
                <a:lnTo>
                  <a:pt x="133" y="3"/>
                </a:lnTo>
                <a:lnTo>
                  <a:pt x="114" y="5"/>
                </a:lnTo>
                <a:close/>
                <a:moveTo>
                  <a:pt x="324" y="79"/>
                </a:moveTo>
                <a:lnTo>
                  <a:pt x="324" y="79"/>
                </a:lnTo>
                <a:lnTo>
                  <a:pt x="320" y="81"/>
                </a:lnTo>
                <a:lnTo>
                  <a:pt x="319" y="79"/>
                </a:lnTo>
                <a:lnTo>
                  <a:pt x="317" y="79"/>
                </a:lnTo>
                <a:lnTo>
                  <a:pt x="317" y="81"/>
                </a:lnTo>
                <a:lnTo>
                  <a:pt x="320" y="101"/>
                </a:lnTo>
                <a:lnTo>
                  <a:pt x="322" y="115"/>
                </a:lnTo>
                <a:lnTo>
                  <a:pt x="324" y="131"/>
                </a:lnTo>
                <a:lnTo>
                  <a:pt x="324" y="119"/>
                </a:lnTo>
                <a:lnTo>
                  <a:pt x="322" y="119"/>
                </a:lnTo>
                <a:lnTo>
                  <a:pt x="322" y="115"/>
                </a:lnTo>
                <a:lnTo>
                  <a:pt x="324" y="114"/>
                </a:lnTo>
                <a:lnTo>
                  <a:pt x="324" y="93"/>
                </a:lnTo>
                <a:lnTo>
                  <a:pt x="324" y="92"/>
                </a:lnTo>
                <a:lnTo>
                  <a:pt x="322" y="92"/>
                </a:lnTo>
                <a:lnTo>
                  <a:pt x="319" y="90"/>
                </a:lnTo>
                <a:lnTo>
                  <a:pt x="319" y="89"/>
                </a:lnTo>
                <a:lnTo>
                  <a:pt x="320" y="87"/>
                </a:lnTo>
                <a:lnTo>
                  <a:pt x="322" y="85"/>
                </a:lnTo>
                <a:lnTo>
                  <a:pt x="324" y="84"/>
                </a:lnTo>
                <a:lnTo>
                  <a:pt x="324" y="79"/>
                </a:lnTo>
                <a:close/>
                <a:moveTo>
                  <a:pt x="275" y="330"/>
                </a:moveTo>
                <a:lnTo>
                  <a:pt x="275" y="330"/>
                </a:lnTo>
                <a:lnTo>
                  <a:pt x="275" y="331"/>
                </a:lnTo>
                <a:lnTo>
                  <a:pt x="278" y="331"/>
                </a:lnTo>
                <a:lnTo>
                  <a:pt x="295" y="331"/>
                </a:lnTo>
                <a:lnTo>
                  <a:pt x="305" y="331"/>
                </a:lnTo>
                <a:lnTo>
                  <a:pt x="313" y="330"/>
                </a:lnTo>
                <a:lnTo>
                  <a:pt x="319" y="330"/>
                </a:lnTo>
                <a:lnTo>
                  <a:pt x="320" y="328"/>
                </a:lnTo>
                <a:lnTo>
                  <a:pt x="322" y="328"/>
                </a:lnTo>
                <a:lnTo>
                  <a:pt x="328" y="328"/>
                </a:lnTo>
                <a:lnTo>
                  <a:pt x="330" y="328"/>
                </a:lnTo>
                <a:lnTo>
                  <a:pt x="327" y="328"/>
                </a:lnTo>
                <a:lnTo>
                  <a:pt x="309" y="328"/>
                </a:lnTo>
                <a:lnTo>
                  <a:pt x="295" y="328"/>
                </a:lnTo>
                <a:lnTo>
                  <a:pt x="281" y="330"/>
                </a:lnTo>
                <a:lnTo>
                  <a:pt x="275" y="330"/>
                </a:lnTo>
                <a:close/>
                <a:moveTo>
                  <a:pt x="249" y="219"/>
                </a:moveTo>
                <a:lnTo>
                  <a:pt x="249" y="219"/>
                </a:lnTo>
                <a:lnTo>
                  <a:pt x="249" y="221"/>
                </a:lnTo>
                <a:lnTo>
                  <a:pt x="249" y="232"/>
                </a:lnTo>
                <a:lnTo>
                  <a:pt x="249" y="248"/>
                </a:lnTo>
                <a:lnTo>
                  <a:pt x="251" y="265"/>
                </a:lnTo>
                <a:lnTo>
                  <a:pt x="251" y="267"/>
                </a:lnTo>
                <a:lnTo>
                  <a:pt x="253" y="265"/>
                </a:lnTo>
                <a:lnTo>
                  <a:pt x="253" y="261"/>
                </a:lnTo>
                <a:lnTo>
                  <a:pt x="253" y="246"/>
                </a:lnTo>
                <a:lnTo>
                  <a:pt x="251" y="226"/>
                </a:lnTo>
                <a:lnTo>
                  <a:pt x="251" y="221"/>
                </a:lnTo>
                <a:lnTo>
                  <a:pt x="251" y="219"/>
                </a:lnTo>
                <a:lnTo>
                  <a:pt x="249" y="219"/>
                </a:lnTo>
                <a:close/>
                <a:moveTo>
                  <a:pt x="365" y="92"/>
                </a:moveTo>
                <a:lnTo>
                  <a:pt x="365" y="92"/>
                </a:lnTo>
                <a:lnTo>
                  <a:pt x="365" y="87"/>
                </a:lnTo>
                <a:lnTo>
                  <a:pt x="365" y="70"/>
                </a:lnTo>
                <a:lnTo>
                  <a:pt x="363" y="59"/>
                </a:lnTo>
                <a:lnTo>
                  <a:pt x="361" y="51"/>
                </a:lnTo>
                <a:lnTo>
                  <a:pt x="360" y="44"/>
                </a:lnTo>
                <a:lnTo>
                  <a:pt x="357" y="38"/>
                </a:lnTo>
                <a:lnTo>
                  <a:pt x="350" y="32"/>
                </a:lnTo>
                <a:lnTo>
                  <a:pt x="354" y="37"/>
                </a:lnTo>
                <a:lnTo>
                  <a:pt x="357" y="43"/>
                </a:lnTo>
                <a:lnTo>
                  <a:pt x="360" y="49"/>
                </a:lnTo>
                <a:lnTo>
                  <a:pt x="363" y="68"/>
                </a:lnTo>
                <a:lnTo>
                  <a:pt x="365" y="87"/>
                </a:lnTo>
                <a:lnTo>
                  <a:pt x="365" y="92"/>
                </a:lnTo>
                <a:close/>
                <a:moveTo>
                  <a:pt x="163" y="106"/>
                </a:moveTo>
                <a:lnTo>
                  <a:pt x="163" y="106"/>
                </a:lnTo>
                <a:lnTo>
                  <a:pt x="166" y="103"/>
                </a:lnTo>
                <a:lnTo>
                  <a:pt x="167" y="100"/>
                </a:lnTo>
                <a:lnTo>
                  <a:pt x="171" y="96"/>
                </a:lnTo>
                <a:lnTo>
                  <a:pt x="171" y="92"/>
                </a:lnTo>
                <a:lnTo>
                  <a:pt x="172" y="85"/>
                </a:lnTo>
                <a:lnTo>
                  <a:pt x="171" y="87"/>
                </a:lnTo>
                <a:lnTo>
                  <a:pt x="163" y="96"/>
                </a:lnTo>
                <a:lnTo>
                  <a:pt x="163" y="98"/>
                </a:lnTo>
                <a:lnTo>
                  <a:pt x="163" y="100"/>
                </a:lnTo>
                <a:lnTo>
                  <a:pt x="163" y="106"/>
                </a:lnTo>
                <a:close/>
                <a:moveTo>
                  <a:pt x="30" y="55"/>
                </a:moveTo>
                <a:lnTo>
                  <a:pt x="30" y="55"/>
                </a:lnTo>
                <a:lnTo>
                  <a:pt x="32" y="54"/>
                </a:lnTo>
                <a:lnTo>
                  <a:pt x="35" y="54"/>
                </a:lnTo>
                <a:lnTo>
                  <a:pt x="38" y="52"/>
                </a:lnTo>
                <a:lnTo>
                  <a:pt x="40" y="49"/>
                </a:lnTo>
                <a:lnTo>
                  <a:pt x="41" y="46"/>
                </a:lnTo>
                <a:lnTo>
                  <a:pt x="43" y="43"/>
                </a:lnTo>
                <a:lnTo>
                  <a:pt x="44" y="38"/>
                </a:lnTo>
                <a:lnTo>
                  <a:pt x="44" y="37"/>
                </a:lnTo>
                <a:lnTo>
                  <a:pt x="38" y="41"/>
                </a:lnTo>
                <a:lnTo>
                  <a:pt x="30" y="52"/>
                </a:lnTo>
                <a:lnTo>
                  <a:pt x="30" y="55"/>
                </a:lnTo>
                <a:close/>
                <a:moveTo>
                  <a:pt x="212" y="117"/>
                </a:moveTo>
                <a:lnTo>
                  <a:pt x="212" y="117"/>
                </a:lnTo>
                <a:lnTo>
                  <a:pt x="210" y="120"/>
                </a:lnTo>
                <a:lnTo>
                  <a:pt x="210" y="126"/>
                </a:lnTo>
                <a:lnTo>
                  <a:pt x="215" y="126"/>
                </a:lnTo>
                <a:lnTo>
                  <a:pt x="215" y="123"/>
                </a:lnTo>
                <a:lnTo>
                  <a:pt x="213" y="109"/>
                </a:lnTo>
                <a:lnTo>
                  <a:pt x="213" y="108"/>
                </a:lnTo>
                <a:lnTo>
                  <a:pt x="212" y="106"/>
                </a:lnTo>
                <a:lnTo>
                  <a:pt x="210" y="103"/>
                </a:lnTo>
                <a:lnTo>
                  <a:pt x="210" y="109"/>
                </a:lnTo>
                <a:lnTo>
                  <a:pt x="212" y="114"/>
                </a:lnTo>
                <a:lnTo>
                  <a:pt x="213" y="114"/>
                </a:lnTo>
                <a:lnTo>
                  <a:pt x="213" y="115"/>
                </a:lnTo>
                <a:lnTo>
                  <a:pt x="213" y="117"/>
                </a:lnTo>
                <a:lnTo>
                  <a:pt x="212" y="117"/>
                </a:lnTo>
                <a:close/>
                <a:moveTo>
                  <a:pt x="332" y="257"/>
                </a:moveTo>
                <a:lnTo>
                  <a:pt x="332" y="257"/>
                </a:lnTo>
                <a:lnTo>
                  <a:pt x="332" y="283"/>
                </a:lnTo>
                <a:lnTo>
                  <a:pt x="335" y="268"/>
                </a:lnTo>
                <a:lnTo>
                  <a:pt x="335" y="267"/>
                </a:lnTo>
                <a:lnTo>
                  <a:pt x="333" y="265"/>
                </a:lnTo>
                <a:lnTo>
                  <a:pt x="333" y="264"/>
                </a:lnTo>
                <a:lnTo>
                  <a:pt x="335" y="264"/>
                </a:lnTo>
                <a:lnTo>
                  <a:pt x="335" y="262"/>
                </a:lnTo>
                <a:lnTo>
                  <a:pt x="336" y="257"/>
                </a:lnTo>
                <a:lnTo>
                  <a:pt x="336" y="256"/>
                </a:lnTo>
                <a:lnTo>
                  <a:pt x="333" y="256"/>
                </a:lnTo>
                <a:lnTo>
                  <a:pt x="332" y="257"/>
                </a:lnTo>
                <a:close/>
                <a:moveTo>
                  <a:pt x="149" y="227"/>
                </a:moveTo>
                <a:lnTo>
                  <a:pt x="149" y="227"/>
                </a:lnTo>
                <a:lnTo>
                  <a:pt x="147" y="234"/>
                </a:lnTo>
                <a:lnTo>
                  <a:pt x="149" y="235"/>
                </a:lnTo>
                <a:lnTo>
                  <a:pt x="152" y="238"/>
                </a:lnTo>
                <a:lnTo>
                  <a:pt x="152" y="237"/>
                </a:lnTo>
                <a:lnTo>
                  <a:pt x="153" y="235"/>
                </a:lnTo>
                <a:lnTo>
                  <a:pt x="152" y="232"/>
                </a:lnTo>
                <a:lnTo>
                  <a:pt x="150" y="231"/>
                </a:lnTo>
                <a:lnTo>
                  <a:pt x="152" y="229"/>
                </a:lnTo>
                <a:lnTo>
                  <a:pt x="153" y="229"/>
                </a:lnTo>
                <a:lnTo>
                  <a:pt x="155" y="229"/>
                </a:lnTo>
                <a:lnTo>
                  <a:pt x="155" y="231"/>
                </a:lnTo>
                <a:lnTo>
                  <a:pt x="163" y="231"/>
                </a:lnTo>
                <a:lnTo>
                  <a:pt x="163" y="229"/>
                </a:lnTo>
                <a:lnTo>
                  <a:pt x="156" y="229"/>
                </a:lnTo>
                <a:lnTo>
                  <a:pt x="155" y="229"/>
                </a:lnTo>
                <a:lnTo>
                  <a:pt x="153" y="227"/>
                </a:lnTo>
                <a:lnTo>
                  <a:pt x="155" y="226"/>
                </a:lnTo>
                <a:lnTo>
                  <a:pt x="156" y="226"/>
                </a:lnTo>
                <a:lnTo>
                  <a:pt x="160" y="224"/>
                </a:lnTo>
                <a:lnTo>
                  <a:pt x="150" y="224"/>
                </a:lnTo>
                <a:lnTo>
                  <a:pt x="150" y="227"/>
                </a:lnTo>
                <a:lnTo>
                  <a:pt x="150" y="229"/>
                </a:lnTo>
                <a:lnTo>
                  <a:pt x="149" y="227"/>
                </a:lnTo>
                <a:close/>
                <a:moveTo>
                  <a:pt x="216" y="130"/>
                </a:moveTo>
                <a:lnTo>
                  <a:pt x="216" y="130"/>
                </a:lnTo>
                <a:lnTo>
                  <a:pt x="210" y="130"/>
                </a:lnTo>
                <a:lnTo>
                  <a:pt x="208" y="134"/>
                </a:lnTo>
                <a:lnTo>
                  <a:pt x="216" y="136"/>
                </a:lnTo>
                <a:lnTo>
                  <a:pt x="220" y="136"/>
                </a:lnTo>
                <a:lnTo>
                  <a:pt x="221" y="136"/>
                </a:lnTo>
                <a:lnTo>
                  <a:pt x="221" y="133"/>
                </a:lnTo>
                <a:lnTo>
                  <a:pt x="221" y="131"/>
                </a:lnTo>
                <a:lnTo>
                  <a:pt x="220" y="130"/>
                </a:lnTo>
                <a:lnTo>
                  <a:pt x="220" y="131"/>
                </a:lnTo>
                <a:lnTo>
                  <a:pt x="218" y="133"/>
                </a:lnTo>
                <a:lnTo>
                  <a:pt x="216" y="131"/>
                </a:lnTo>
                <a:lnTo>
                  <a:pt x="216" y="130"/>
                </a:lnTo>
                <a:close/>
                <a:moveTo>
                  <a:pt x="25" y="100"/>
                </a:moveTo>
                <a:lnTo>
                  <a:pt x="25" y="100"/>
                </a:lnTo>
                <a:lnTo>
                  <a:pt x="21" y="103"/>
                </a:lnTo>
                <a:lnTo>
                  <a:pt x="18" y="104"/>
                </a:lnTo>
                <a:lnTo>
                  <a:pt x="13" y="104"/>
                </a:lnTo>
                <a:lnTo>
                  <a:pt x="11" y="106"/>
                </a:lnTo>
                <a:lnTo>
                  <a:pt x="11" y="108"/>
                </a:lnTo>
                <a:lnTo>
                  <a:pt x="11" y="111"/>
                </a:lnTo>
                <a:lnTo>
                  <a:pt x="13" y="111"/>
                </a:lnTo>
                <a:lnTo>
                  <a:pt x="25" y="101"/>
                </a:lnTo>
                <a:lnTo>
                  <a:pt x="25" y="100"/>
                </a:lnTo>
                <a:close/>
                <a:moveTo>
                  <a:pt x="172" y="41"/>
                </a:moveTo>
                <a:lnTo>
                  <a:pt x="172" y="41"/>
                </a:lnTo>
                <a:lnTo>
                  <a:pt x="178" y="41"/>
                </a:lnTo>
                <a:lnTo>
                  <a:pt x="178" y="40"/>
                </a:lnTo>
                <a:lnTo>
                  <a:pt x="180" y="38"/>
                </a:lnTo>
                <a:lnTo>
                  <a:pt x="182" y="38"/>
                </a:lnTo>
                <a:lnTo>
                  <a:pt x="185" y="35"/>
                </a:lnTo>
                <a:lnTo>
                  <a:pt x="175" y="35"/>
                </a:lnTo>
                <a:lnTo>
                  <a:pt x="174" y="38"/>
                </a:lnTo>
                <a:lnTo>
                  <a:pt x="174" y="41"/>
                </a:lnTo>
                <a:lnTo>
                  <a:pt x="172" y="41"/>
                </a:lnTo>
                <a:close/>
                <a:moveTo>
                  <a:pt x="332" y="207"/>
                </a:moveTo>
                <a:lnTo>
                  <a:pt x="332" y="207"/>
                </a:lnTo>
                <a:lnTo>
                  <a:pt x="338" y="205"/>
                </a:lnTo>
                <a:lnTo>
                  <a:pt x="336" y="204"/>
                </a:lnTo>
                <a:lnTo>
                  <a:pt x="335" y="202"/>
                </a:lnTo>
                <a:lnTo>
                  <a:pt x="335" y="201"/>
                </a:lnTo>
                <a:lnTo>
                  <a:pt x="338" y="199"/>
                </a:lnTo>
                <a:lnTo>
                  <a:pt x="336" y="196"/>
                </a:lnTo>
                <a:lnTo>
                  <a:pt x="335" y="194"/>
                </a:lnTo>
                <a:lnTo>
                  <a:pt x="335" y="193"/>
                </a:lnTo>
                <a:lnTo>
                  <a:pt x="335" y="191"/>
                </a:lnTo>
                <a:lnTo>
                  <a:pt x="336" y="191"/>
                </a:lnTo>
                <a:lnTo>
                  <a:pt x="336" y="188"/>
                </a:lnTo>
                <a:lnTo>
                  <a:pt x="335" y="186"/>
                </a:lnTo>
                <a:lnTo>
                  <a:pt x="333" y="186"/>
                </a:lnTo>
                <a:lnTo>
                  <a:pt x="332" y="207"/>
                </a:lnTo>
                <a:close/>
                <a:moveTo>
                  <a:pt x="8" y="111"/>
                </a:moveTo>
                <a:lnTo>
                  <a:pt x="8" y="111"/>
                </a:lnTo>
                <a:lnTo>
                  <a:pt x="8" y="112"/>
                </a:lnTo>
                <a:lnTo>
                  <a:pt x="8" y="109"/>
                </a:lnTo>
                <a:lnTo>
                  <a:pt x="10" y="93"/>
                </a:lnTo>
                <a:lnTo>
                  <a:pt x="10" y="92"/>
                </a:lnTo>
                <a:lnTo>
                  <a:pt x="10" y="90"/>
                </a:lnTo>
                <a:lnTo>
                  <a:pt x="10" y="87"/>
                </a:lnTo>
                <a:lnTo>
                  <a:pt x="10" y="84"/>
                </a:lnTo>
                <a:lnTo>
                  <a:pt x="11" y="73"/>
                </a:lnTo>
                <a:lnTo>
                  <a:pt x="13" y="71"/>
                </a:lnTo>
                <a:lnTo>
                  <a:pt x="14" y="71"/>
                </a:lnTo>
                <a:lnTo>
                  <a:pt x="16" y="63"/>
                </a:lnTo>
                <a:lnTo>
                  <a:pt x="14" y="63"/>
                </a:lnTo>
                <a:lnTo>
                  <a:pt x="11" y="71"/>
                </a:lnTo>
                <a:lnTo>
                  <a:pt x="8" y="89"/>
                </a:lnTo>
                <a:lnTo>
                  <a:pt x="8" y="100"/>
                </a:lnTo>
                <a:lnTo>
                  <a:pt x="8" y="104"/>
                </a:lnTo>
                <a:lnTo>
                  <a:pt x="8" y="111"/>
                </a:lnTo>
                <a:close/>
                <a:moveTo>
                  <a:pt x="339" y="371"/>
                </a:moveTo>
                <a:lnTo>
                  <a:pt x="339" y="371"/>
                </a:lnTo>
                <a:lnTo>
                  <a:pt x="336" y="369"/>
                </a:lnTo>
                <a:lnTo>
                  <a:pt x="320" y="369"/>
                </a:lnTo>
                <a:lnTo>
                  <a:pt x="311" y="369"/>
                </a:lnTo>
                <a:lnTo>
                  <a:pt x="309" y="368"/>
                </a:lnTo>
                <a:lnTo>
                  <a:pt x="303" y="368"/>
                </a:lnTo>
                <a:lnTo>
                  <a:pt x="303" y="369"/>
                </a:lnTo>
                <a:lnTo>
                  <a:pt x="306" y="369"/>
                </a:lnTo>
                <a:lnTo>
                  <a:pt x="308" y="371"/>
                </a:lnTo>
                <a:lnTo>
                  <a:pt x="309" y="371"/>
                </a:lnTo>
                <a:lnTo>
                  <a:pt x="339" y="371"/>
                </a:lnTo>
                <a:close/>
                <a:moveTo>
                  <a:pt x="108" y="377"/>
                </a:moveTo>
                <a:lnTo>
                  <a:pt x="108" y="377"/>
                </a:lnTo>
                <a:lnTo>
                  <a:pt x="96" y="376"/>
                </a:lnTo>
                <a:lnTo>
                  <a:pt x="85" y="376"/>
                </a:lnTo>
                <a:lnTo>
                  <a:pt x="84" y="376"/>
                </a:lnTo>
                <a:lnTo>
                  <a:pt x="79" y="374"/>
                </a:lnTo>
                <a:lnTo>
                  <a:pt x="73" y="374"/>
                </a:lnTo>
                <a:lnTo>
                  <a:pt x="71" y="377"/>
                </a:lnTo>
                <a:lnTo>
                  <a:pt x="108" y="377"/>
                </a:lnTo>
                <a:close/>
                <a:moveTo>
                  <a:pt x="235" y="147"/>
                </a:moveTo>
                <a:lnTo>
                  <a:pt x="235" y="147"/>
                </a:lnTo>
                <a:lnTo>
                  <a:pt x="234" y="147"/>
                </a:lnTo>
                <a:lnTo>
                  <a:pt x="218" y="149"/>
                </a:lnTo>
                <a:lnTo>
                  <a:pt x="204" y="149"/>
                </a:lnTo>
                <a:lnTo>
                  <a:pt x="201" y="149"/>
                </a:lnTo>
                <a:lnTo>
                  <a:pt x="202" y="149"/>
                </a:lnTo>
                <a:lnTo>
                  <a:pt x="220" y="150"/>
                </a:lnTo>
                <a:lnTo>
                  <a:pt x="224" y="150"/>
                </a:lnTo>
                <a:lnTo>
                  <a:pt x="229" y="149"/>
                </a:lnTo>
                <a:lnTo>
                  <a:pt x="231" y="149"/>
                </a:lnTo>
                <a:lnTo>
                  <a:pt x="232" y="150"/>
                </a:lnTo>
                <a:lnTo>
                  <a:pt x="235" y="150"/>
                </a:lnTo>
                <a:lnTo>
                  <a:pt x="235" y="147"/>
                </a:lnTo>
                <a:close/>
                <a:moveTo>
                  <a:pt x="41" y="122"/>
                </a:moveTo>
                <a:lnTo>
                  <a:pt x="41" y="122"/>
                </a:lnTo>
                <a:lnTo>
                  <a:pt x="37" y="125"/>
                </a:lnTo>
                <a:lnTo>
                  <a:pt x="35" y="126"/>
                </a:lnTo>
                <a:lnTo>
                  <a:pt x="35" y="130"/>
                </a:lnTo>
                <a:lnTo>
                  <a:pt x="35" y="133"/>
                </a:lnTo>
                <a:lnTo>
                  <a:pt x="41" y="130"/>
                </a:lnTo>
                <a:lnTo>
                  <a:pt x="41" y="122"/>
                </a:lnTo>
                <a:close/>
                <a:moveTo>
                  <a:pt x="122" y="55"/>
                </a:moveTo>
                <a:lnTo>
                  <a:pt x="122" y="55"/>
                </a:lnTo>
                <a:lnTo>
                  <a:pt x="125" y="51"/>
                </a:lnTo>
                <a:lnTo>
                  <a:pt x="123" y="51"/>
                </a:lnTo>
                <a:lnTo>
                  <a:pt x="115" y="51"/>
                </a:lnTo>
                <a:lnTo>
                  <a:pt x="114" y="51"/>
                </a:lnTo>
                <a:lnTo>
                  <a:pt x="111" y="55"/>
                </a:lnTo>
                <a:lnTo>
                  <a:pt x="122" y="55"/>
                </a:lnTo>
                <a:close/>
                <a:moveTo>
                  <a:pt x="333" y="343"/>
                </a:moveTo>
                <a:lnTo>
                  <a:pt x="333" y="343"/>
                </a:lnTo>
                <a:lnTo>
                  <a:pt x="332" y="343"/>
                </a:lnTo>
                <a:lnTo>
                  <a:pt x="330" y="343"/>
                </a:lnTo>
                <a:lnTo>
                  <a:pt x="327" y="344"/>
                </a:lnTo>
                <a:lnTo>
                  <a:pt x="330" y="350"/>
                </a:lnTo>
                <a:lnTo>
                  <a:pt x="335" y="349"/>
                </a:lnTo>
                <a:lnTo>
                  <a:pt x="333" y="343"/>
                </a:lnTo>
                <a:close/>
                <a:moveTo>
                  <a:pt x="125" y="32"/>
                </a:moveTo>
                <a:lnTo>
                  <a:pt x="125" y="32"/>
                </a:lnTo>
                <a:lnTo>
                  <a:pt x="119" y="32"/>
                </a:lnTo>
                <a:lnTo>
                  <a:pt x="115" y="40"/>
                </a:lnTo>
                <a:lnTo>
                  <a:pt x="117" y="41"/>
                </a:lnTo>
                <a:lnTo>
                  <a:pt x="120" y="40"/>
                </a:lnTo>
                <a:lnTo>
                  <a:pt x="125" y="33"/>
                </a:lnTo>
                <a:lnTo>
                  <a:pt x="125" y="32"/>
                </a:lnTo>
                <a:close/>
                <a:moveTo>
                  <a:pt x="66" y="371"/>
                </a:moveTo>
                <a:lnTo>
                  <a:pt x="66" y="371"/>
                </a:lnTo>
                <a:lnTo>
                  <a:pt x="65" y="365"/>
                </a:lnTo>
                <a:lnTo>
                  <a:pt x="63" y="363"/>
                </a:lnTo>
                <a:lnTo>
                  <a:pt x="62" y="363"/>
                </a:lnTo>
                <a:lnTo>
                  <a:pt x="62" y="368"/>
                </a:lnTo>
                <a:lnTo>
                  <a:pt x="63" y="369"/>
                </a:lnTo>
                <a:lnTo>
                  <a:pt x="63" y="373"/>
                </a:lnTo>
                <a:lnTo>
                  <a:pt x="62" y="374"/>
                </a:lnTo>
                <a:lnTo>
                  <a:pt x="68" y="376"/>
                </a:lnTo>
                <a:lnTo>
                  <a:pt x="68" y="374"/>
                </a:lnTo>
                <a:lnTo>
                  <a:pt x="66" y="373"/>
                </a:lnTo>
                <a:lnTo>
                  <a:pt x="66" y="371"/>
                </a:lnTo>
                <a:close/>
                <a:moveTo>
                  <a:pt x="177" y="95"/>
                </a:moveTo>
                <a:lnTo>
                  <a:pt x="177" y="95"/>
                </a:lnTo>
                <a:lnTo>
                  <a:pt x="180" y="93"/>
                </a:lnTo>
                <a:lnTo>
                  <a:pt x="183" y="92"/>
                </a:lnTo>
                <a:lnTo>
                  <a:pt x="185" y="84"/>
                </a:lnTo>
                <a:lnTo>
                  <a:pt x="182" y="84"/>
                </a:lnTo>
                <a:lnTo>
                  <a:pt x="180" y="85"/>
                </a:lnTo>
                <a:lnTo>
                  <a:pt x="177" y="90"/>
                </a:lnTo>
                <a:lnTo>
                  <a:pt x="177" y="92"/>
                </a:lnTo>
                <a:lnTo>
                  <a:pt x="177" y="95"/>
                </a:lnTo>
                <a:close/>
                <a:moveTo>
                  <a:pt x="366" y="234"/>
                </a:moveTo>
                <a:lnTo>
                  <a:pt x="366" y="234"/>
                </a:lnTo>
                <a:lnTo>
                  <a:pt x="366" y="186"/>
                </a:lnTo>
                <a:lnTo>
                  <a:pt x="366" y="188"/>
                </a:lnTo>
                <a:lnTo>
                  <a:pt x="366" y="208"/>
                </a:lnTo>
                <a:lnTo>
                  <a:pt x="366" y="212"/>
                </a:lnTo>
                <a:lnTo>
                  <a:pt x="366" y="213"/>
                </a:lnTo>
                <a:lnTo>
                  <a:pt x="366" y="215"/>
                </a:lnTo>
                <a:lnTo>
                  <a:pt x="366" y="231"/>
                </a:lnTo>
                <a:lnTo>
                  <a:pt x="366" y="234"/>
                </a:lnTo>
                <a:close/>
                <a:moveTo>
                  <a:pt x="25" y="87"/>
                </a:moveTo>
                <a:lnTo>
                  <a:pt x="25" y="87"/>
                </a:lnTo>
                <a:lnTo>
                  <a:pt x="14" y="93"/>
                </a:lnTo>
                <a:lnTo>
                  <a:pt x="13" y="100"/>
                </a:lnTo>
                <a:lnTo>
                  <a:pt x="14" y="98"/>
                </a:lnTo>
                <a:lnTo>
                  <a:pt x="19" y="93"/>
                </a:lnTo>
                <a:lnTo>
                  <a:pt x="25" y="89"/>
                </a:lnTo>
                <a:lnTo>
                  <a:pt x="25" y="87"/>
                </a:lnTo>
                <a:close/>
                <a:moveTo>
                  <a:pt x="38" y="212"/>
                </a:moveTo>
                <a:lnTo>
                  <a:pt x="38" y="212"/>
                </a:lnTo>
                <a:lnTo>
                  <a:pt x="35" y="215"/>
                </a:lnTo>
                <a:lnTo>
                  <a:pt x="35" y="216"/>
                </a:lnTo>
                <a:lnTo>
                  <a:pt x="35" y="218"/>
                </a:lnTo>
                <a:lnTo>
                  <a:pt x="37" y="219"/>
                </a:lnTo>
                <a:lnTo>
                  <a:pt x="38" y="221"/>
                </a:lnTo>
                <a:lnTo>
                  <a:pt x="41" y="218"/>
                </a:lnTo>
                <a:lnTo>
                  <a:pt x="41" y="213"/>
                </a:lnTo>
                <a:lnTo>
                  <a:pt x="40" y="213"/>
                </a:lnTo>
                <a:lnTo>
                  <a:pt x="38" y="212"/>
                </a:lnTo>
                <a:close/>
                <a:moveTo>
                  <a:pt x="41" y="297"/>
                </a:moveTo>
                <a:lnTo>
                  <a:pt x="41" y="297"/>
                </a:lnTo>
                <a:lnTo>
                  <a:pt x="40" y="298"/>
                </a:lnTo>
                <a:lnTo>
                  <a:pt x="37" y="302"/>
                </a:lnTo>
                <a:lnTo>
                  <a:pt x="37" y="303"/>
                </a:lnTo>
                <a:lnTo>
                  <a:pt x="37" y="308"/>
                </a:lnTo>
                <a:lnTo>
                  <a:pt x="37" y="309"/>
                </a:lnTo>
                <a:lnTo>
                  <a:pt x="40" y="306"/>
                </a:lnTo>
                <a:lnTo>
                  <a:pt x="41" y="305"/>
                </a:lnTo>
                <a:lnTo>
                  <a:pt x="41" y="303"/>
                </a:lnTo>
                <a:lnTo>
                  <a:pt x="41" y="297"/>
                </a:lnTo>
                <a:close/>
                <a:moveTo>
                  <a:pt x="319" y="76"/>
                </a:moveTo>
                <a:lnTo>
                  <a:pt x="319" y="76"/>
                </a:lnTo>
                <a:lnTo>
                  <a:pt x="320" y="74"/>
                </a:lnTo>
                <a:lnTo>
                  <a:pt x="320" y="73"/>
                </a:lnTo>
                <a:lnTo>
                  <a:pt x="322" y="71"/>
                </a:lnTo>
                <a:lnTo>
                  <a:pt x="324" y="68"/>
                </a:lnTo>
                <a:lnTo>
                  <a:pt x="322" y="66"/>
                </a:lnTo>
                <a:lnTo>
                  <a:pt x="320" y="66"/>
                </a:lnTo>
                <a:lnTo>
                  <a:pt x="317" y="66"/>
                </a:lnTo>
                <a:lnTo>
                  <a:pt x="317" y="74"/>
                </a:lnTo>
                <a:lnTo>
                  <a:pt x="319" y="76"/>
                </a:lnTo>
                <a:close/>
                <a:moveTo>
                  <a:pt x="119" y="11"/>
                </a:moveTo>
                <a:lnTo>
                  <a:pt x="119" y="11"/>
                </a:lnTo>
                <a:lnTo>
                  <a:pt x="100" y="10"/>
                </a:lnTo>
                <a:lnTo>
                  <a:pt x="101" y="13"/>
                </a:lnTo>
                <a:lnTo>
                  <a:pt x="119" y="13"/>
                </a:lnTo>
                <a:lnTo>
                  <a:pt x="119" y="11"/>
                </a:lnTo>
                <a:close/>
                <a:moveTo>
                  <a:pt x="231" y="320"/>
                </a:moveTo>
                <a:lnTo>
                  <a:pt x="231" y="320"/>
                </a:lnTo>
                <a:lnTo>
                  <a:pt x="234" y="317"/>
                </a:lnTo>
                <a:lnTo>
                  <a:pt x="234" y="313"/>
                </a:lnTo>
                <a:lnTo>
                  <a:pt x="234" y="306"/>
                </a:lnTo>
                <a:lnTo>
                  <a:pt x="231" y="309"/>
                </a:lnTo>
                <a:lnTo>
                  <a:pt x="231" y="320"/>
                </a:lnTo>
                <a:close/>
                <a:moveTo>
                  <a:pt x="111" y="32"/>
                </a:moveTo>
                <a:lnTo>
                  <a:pt x="111" y="32"/>
                </a:lnTo>
                <a:lnTo>
                  <a:pt x="104" y="32"/>
                </a:lnTo>
                <a:lnTo>
                  <a:pt x="101" y="40"/>
                </a:lnTo>
                <a:lnTo>
                  <a:pt x="103" y="40"/>
                </a:lnTo>
                <a:lnTo>
                  <a:pt x="104" y="38"/>
                </a:lnTo>
                <a:lnTo>
                  <a:pt x="109" y="33"/>
                </a:lnTo>
                <a:lnTo>
                  <a:pt x="111" y="32"/>
                </a:lnTo>
                <a:close/>
                <a:moveTo>
                  <a:pt x="358" y="235"/>
                </a:moveTo>
                <a:lnTo>
                  <a:pt x="358" y="235"/>
                </a:lnTo>
                <a:lnTo>
                  <a:pt x="354" y="235"/>
                </a:lnTo>
                <a:lnTo>
                  <a:pt x="354" y="243"/>
                </a:lnTo>
                <a:lnTo>
                  <a:pt x="358" y="243"/>
                </a:lnTo>
                <a:lnTo>
                  <a:pt x="358" y="235"/>
                </a:lnTo>
                <a:close/>
                <a:moveTo>
                  <a:pt x="48" y="63"/>
                </a:moveTo>
                <a:lnTo>
                  <a:pt x="48" y="63"/>
                </a:lnTo>
                <a:lnTo>
                  <a:pt x="49" y="63"/>
                </a:lnTo>
                <a:lnTo>
                  <a:pt x="51" y="63"/>
                </a:lnTo>
                <a:lnTo>
                  <a:pt x="52" y="65"/>
                </a:lnTo>
                <a:lnTo>
                  <a:pt x="57" y="62"/>
                </a:lnTo>
                <a:lnTo>
                  <a:pt x="63" y="62"/>
                </a:lnTo>
                <a:lnTo>
                  <a:pt x="78" y="60"/>
                </a:lnTo>
                <a:lnTo>
                  <a:pt x="79" y="60"/>
                </a:lnTo>
                <a:lnTo>
                  <a:pt x="81" y="60"/>
                </a:lnTo>
                <a:lnTo>
                  <a:pt x="68" y="60"/>
                </a:lnTo>
                <a:lnTo>
                  <a:pt x="57" y="60"/>
                </a:lnTo>
                <a:lnTo>
                  <a:pt x="54" y="62"/>
                </a:lnTo>
                <a:lnTo>
                  <a:pt x="54" y="63"/>
                </a:lnTo>
                <a:lnTo>
                  <a:pt x="51" y="63"/>
                </a:lnTo>
                <a:lnTo>
                  <a:pt x="49" y="62"/>
                </a:lnTo>
                <a:lnTo>
                  <a:pt x="48" y="62"/>
                </a:lnTo>
                <a:lnTo>
                  <a:pt x="46" y="62"/>
                </a:lnTo>
                <a:lnTo>
                  <a:pt x="46" y="63"/>
                </a:lnTo>
                <a:lnTo>
                  <a:pt x="48" y="63"/>
                </a:lnTo>
                <a:close/>
                <a:moveTo>
                  <a:pt x="350" y="37"/>
                </a:moveTo>
                <a:lnTo>
                  <a:pt x="350" y="37"/>
                </a:lnTo>
                <a:lnTo>
                  <a:pt x="343" y="30"/>
                </a:lnTo>
                <a:lnTo>
                  <a:pt x="335" y="24"/>
                </a:lnTo>
                <a:lnTo>
                  <a:pt x="336" y="24"/>
                </a:lnTo>
                <a:lnTo>
                  <a:pt x="338" y="27"/>
                </a:lnTo>
                <a:lnTo>
                  <a:pt x="339" y="27"/>
                </a:lnTo>
                <a:lnTo>
                  <a:pt x="339" y="29"/>
                </a:lnTo>
                <a:lnTo>
                  <a:pt x="341" y="30"/>
                </a:lnTo>
                <a:lnTo>
                  <a:pt x="343" y="32"/>
                </a:lnTo>
                <a:lnTo>
                  <a:pt x="346" y="37"/>
                </a:lnTo>
                <a:lnTo>
                  <a:pt x="347" y="40"/>
                </a:lnTo>
                <a:lnTo>
                  <a:pt x="349" y="38"/>
                </a:lnTo>
                <a:lnTo>
                  <a:pt x="350" y="37"/>
                </a:lnTo>
                <a:close/>
                <a:moveTo>
                  <a:pt x="346" y="328"/>
                </a:moveTo>
                <a:lnTo>
                  <a:pt x="346" y="328"/>
                </a:lnTo>
                <a:lnTo>
                  <a:pt x="344" y="333"/>
                </a:lnTo>
                <a:lnTo>
                  <a:pt x="343" y="338"/>
                </a:lnTo>
                <a:lnTo>
                  <a:pt x="347" y="336"/>
                </a:lnTo>
                <a:lnTo>
                  <a:pt x="347" y="335"/>
                </a:lnTo>
                <a:lnTo>
                  <a:pt x="350" y="330"/>
                </a:lnTo>
                <a:lnTo>
                  <a:pt x="346" y="328"/>
                </a:lnTo>
                <a:close/>
                <a:moveTo>
                  <a:pt x="186" y="33"/>
                </a:moveTo>
                <a:lnTo>
                  <a:pt x="186" y="33"/>
                </a:lnTo>
                <a:lnTo>
                  <a:pt x="190" y="33"/>
                </a:lnTo>
                <a:lnTo>
                  <a:pt x="191" y="33"/>
                </a:lnTo>
                <a:lnTo>
                  <a:pt x="193" y="32"/>
                </a:lnTo>
                <a:lnTo>
                  <a:pt x="191" y="27"/>
                </a:lnTo>
                <a:lnTo>
                  <a:pt x="186" y="27"/>
                </a:lnTo>
                <a:lnTo>
                  <a:pt x="186" y="33"/>
                </a:lnTo>
                <a:close/>
                <a:moveTo>
                  <a:pt x="93" y="21"/>
                </a:moveTo>
                <a:lnTo>
                  <a:pt x="93" y="21"/>
                </a:lnTo>
                <a:lnTo>
                  <a:pt x="92" y="25"/>
                </a:lnTo>
                <a:lnTo>
                  <a:pt x="96" y="25"/>
                </a:lnTo>
                <a:lnTo>
                  <a:pt x="98" y="25"/>
                </a:lnTo>
                <a:lnTo>
                  <a:pt x="101" y="21"/>
                </a:lnTo>
                <a:lnTo>
                  <a:pt x="101" y="19"/>
                </a:lnTo>
                <a:lnTo>
                  <a:pt x="93" y="21"/>
                </a:lnTo>
                <a:close/>
                <a:moveTo>
                  <a:pt x="156" y="264"/>
                </a:moveTo>
                <a:lnTo>
                  <a:pt x="156" y="264"/>
                </a:lnTo>
                <a:lnTo>
                  <a:pt x="156" y="272"/>
                </a:lnTo>
                <a:lnTo>
                  <a:pt x="158" y="273"/>
                </a:lnTo>
                <a:lnTo>
                  <a:pt x="161" y="276"/>
                </a:lnTo>
                <a:lnTo>
                  <a:pt x="163" y="272"/>
                </a:lnTo>
                <a:lnTo>
                  <a:pt x="156" y="264"/>
                </a:lnTo>
                <a:close/>
                <a:moveTo>
                  <a:pt x="344" y="76"/>
                </a:moveTo>
                <a:lnTo>
                  <a:pt x="344" y="76"/>
                </a:lnTo>
                <a:lnTo>
                  <a:pt x="349" y="73"/>
                </a:lnTo>
                <a:lnTo>
                  <a:pt x="349" y="68"/>
                </a:lnTo>
                <a:lnTo>
                  <a:pt x="349" y="66"/>
                </a:lnTo>
                <a:lnTo>
                  <a:pt x="349" y="65"/>
                </a:lnTo>
                <a:lnTo>
                  <a:pt x="344" y="68"/>
                </a:lnTo>
                <a:lnTo>
                  <a:pt x="344" y="70"/>
                </a:lnTo>
                <a:lnTo>
                  <a:pt x="344" y="76"/>
                </a:lnTo>
                <a:close/>
                <a:moveTo>
                  <a:pt x="332" y="251"/>
                </a:moveTo>
                <a:lnTo>
                  <a:pt x="332" y="251"/>
                </a:lnTo>
                <a:lnTo>
                  <a:pt x="339" y="248"/>
                </a:lnTo>
                <a:lnTo>
                  <a:pt x="338" y="245"/>
                </a:lnTo>
                <a:lnTo>
                  <a:pt x="332" y="243"/>
                </a:lnTo>
                <a:lnTo>
                  <a:pt x="332" y="251"/>
                </a:lnTo>
                <a:close/>
                <a:moveTo>
                  <a:pt x="178" y="112"/>
                </a:moveTo>
                <a:lnTo>
                  <a:pt x="178" y="112"/>
                </a:lnTo>
                <a:lnTo>
                  <a:pt x="180" y="109"/>
                </a:lnTo>
                <a:lnTo>
                  <a:pt x="180" y="101"/>
                </a:lnTo>
                <a:lnTo>
                  <a:pt x="180" y="98"/>
                </a:lnTo>
                <a:lnTo>
                  <a:pt x="178" y="100"/>
                </a:lnTo>
                <a:lnTo>
                  <a:pt x="177" y="101"/>
                </a:lnTo>
                <a:lnTo>
                  <a:pt x="177" y="114"/>
                </a:lnTo>
                <a:lnTo>
                  <a:pt x="178" y="112"/>
                </a:lnTo>
                <a:close/>
                <a:moveTo>
                  <a:pt x="46" y="346"/>
                </a:moveTo>
                <a:lnTo>
                  <a:pt x="46" y="346"/>
                </a:lnTo>
                <a:lnTo>
                  <a:pt x="43" y="339"/>
                </a:lnTo>
                <a:lnTo>
                  <a:pt x="38" y="346"/>
                </a:lnTo>
                <a:lnTo>
                  <a:pt x="40" y="349"/>
                </a:lnTo>
                <a:lnTo>
                  <a:pt x="46" y="346"/>
                </a:lnTo>
                <a:close/>
                <a:moveTo>
                  <a:pt x="41" y="106"/>
                </a:moveTo>
                <a:lnTo>
                  <a:pt x="41" y="106"/>
                </a:lnTo>
                <a:lnTo>
                  <a:pt x="38" y="108"/>
                </a:lnTo>
                <a:lnTo>
                  <a:pt x="38" y="109"/>
                </a:lnTo>
                <a:lnTo>
                  <a:pt x="37" y="115"/>
                </a:lnTo>
                <a:lnTo>
                  <a:pt x="41" y="114"/>
                </a:lnTo>
                <a:lnTo>
                  <a:pt x="41" y="106"/>
                </a:lnTo>
                <a:close/>
                <a:moveTo>
                  <a:pt x="7" y="160"/>
                </a:moveTo>
                <a:lnTo>
                  <a:pt x="7" y="160"/>
                </a:lnTo>
                <a:lnTo>
                  <a:pt x="7" y="163"/>
                </a:lnTo>
                <a:lnTo>
                  <a:pt x="7" y="178"/>
                </a:lnTo>
                <a:lnTo>
                  <a:pt x="7" y="199"/>
                </a:lnTo>
                <a:lnTo>
                  <a:pt x="7" y="205"/>
                </a:lnTo>
                <a:lnTo>
                  <a:pt x="7" y="194"/>
                </a:lnTo>
                <a:lnTo>
                  <a:pt x="7" y="160"/>
                </a:lnTo>
                <a:close/>
                <a:moveTo>
                  <a:pt x="164" y="371"/>
                </a:moveTo>
                <a:lnTo>
                  <a:pt x="164" y="371"/>
                </a:lnTo>
                <a:lnTo>
                  <a:pt x="174" y="373"/>
                </a:lnTo>
                <a:lnTo>
                  <a:pt x="172" y="369"/>
                </a:lnTo>
                <a:lnTo>
                  <a:pt x="172" y="368"/>
                </a:lnTo>
                <a:lnTo>
                  <a:pt x="166" y="368"/>
                </a:lnTo>
                <a:lnTo>
                  <a:pt x="164" y="368"/>
                </a:lnTo>
                <a:lnTo>
                  <a:pt x="164" y="371"/>
                </a:lnTo>
                <a:close/>
                <a:moveTo>
                  <a:pt x="144" y="133"/>
                </a:moveTo>
                <a:lnTo>
                  <a:pt x="144" y="133"/>
                </a:lnTo>
                <a:lnTo>
                  <a:pt x="147" y="130"/>
                </a:lnTo>
                <a:lnTo>
                  <a:pt x="147" y="128"/>
                </a:lnTo>
                <a:lnTo>
                  <a:pt x="147" y="123"/>
                </a:lnTo>
                <a:lnTo>
                  <a:pt x="144" y="125"/>
                </a:lnTo>
                <a:lnTo>
                  <a:pt x="142" y="126"/>
                </a:lnTo>
                <a:lnTo>
                  <a:pt x="142" y="131"/>
                </a:lnTo>
                <a:lnTo>
                  <a:pt x="142" y="133"/>
                </a:lnTo>
                <a:lnTo>
                  <a:pt x="144" y="133"/>
                </a:lnTo>
                <a:close/>
                <a:moveTo>
                  <a:pt x="186" y="71"/>
                </a:moveTo>
                <a:lnTo>
                  <a:pt x="186" y="71"/>
                </a:lnTo>
                <a:lnTo>
                  <a:pt x="185" y="73"/>
                </a:lnTo>
                <a:lnTo>
                  <a:pt x="177" y="81"/>
                </a:lnTo>
                <a:lnTo>
                  <a:pt x="175" y="82"/>
                </a:lnTo>
                <a:lnTo>
                  <a:pt x="177" y="85"/>
                </a:lnTo>
                <a:lnTo>
                  <a:pt x="178" y="82"/>
                </a:lnTo>
                <a:lnTo>
                  <a:pt x="180" y="81"/>
                </a:lnTo>
                <a:lnTo>
                  <a:pt x="180" y="79"/>
                </a:lnTo>
                <a:lnTo>
                  <a:pt x="182" y="79"/>
                </a:lnTo>
                <a:lnTo>
                  <a:pt x="186" y="71"/>
                </a:lnTo>
                <a:close/>
                <a:moveTo>
                  <a:pt x="180" y="122"/>
                </a:moveTo>
                <a:lnTo>
                  <a:pt x="180" y="122"/>
                </a:lnTo>
                <a:lnTo>
                  <a:pt x="188" y="119"/>
                </a:lnTo>
                <a:lnTo>
                  <a:pt x="188" y="115"/>
                </a:lnTo>
                <a:lnTo>
                  <a:pt x="182" y="114"/>
                </a:lnTo>
                <a:lnTo>
                  <a:pt x="180" y="122"/>
                </a:lnTo>
                <a:close/>
                <a:moveTo>
                  <a:pt x="96" y="30"/>
                </a:moveTo>
                <a:lnTo>
                  <a:pt x="96" y="30"/>
                </a:lnTo>
                <a:lnTo>
                  <a:pt x="93" y="38"/>
                </a:lnTo>
                <a:lnTo>
                  <a:pt x="98" y="38"/>
                </a:lnTo>
                <a:lnTo>
                  <a:pt x="101" y="32"/>
                </a:lnTo>
                <a:lnTo>
                  <a:pt x="96" y="30"/>
                </a:lnTo>
                <a:close/>
                <a:moveTo>
                  <a:pt x="27" y="84"/>
                </a:moveTo>
                <a:lnTo>
                  <a:pt x="27" y="84"/>
                </a:lnTo>
                <a:lnTo>
                  <a:pt x="27" y="82"/>
                </a:lnTo>
                <a:lnTo>
                  <a:pt x="27" y="79"/>
                </a:lnTo>
                <a:lnTo>
                  <a:pt x="25" y="81"/>
                </a:lnTo>
                <a:lnTo>
                  <a:pt x="19" y="84"/>
                </a:lnTo>
                <a:lnTo>
                  <a:pt x="18" y="85"/>
                </a:lnTo>
                <a:lnTo>
                  <a:pt x="18" y="89"/>
                </a:lnTo>
                <a:lnTo>
                  <a:pt x="27" y="84"/>
                </a:lnTo>
                <a:close/>
                <a:moveTo>
                  <a:pt x="191" y="139"/>
                </a:moveTo>
                <a:lnTo>
                  <a:pt x="191" y="139"/>
                </a:lnTo>
                <a:lnTo>
                  <a:pt x="191" y="137"/>
                </a:lnTo>
                <a:lnTo>
                  <a:pt x="185" y="136"/>
                </a:lnTo>
                <a:lnTo>
                  <a:pt x="178" y="136"/>
                </a:lnTo>
                <a:lnTo>
                  <a:pt x="177" y="137"/>
                </a:lnTo>
                <a:lnTo>
                  <a:pt x="175" y="137"/>
                </a:lnTo>
                <a:lnTo>
                  <a:pt x="172" y="139"/>
                </a:lnTo>
                <a:lnTo>
                  <a:pt x="191" y="139"/>
                </a:lnTo>
                <a:close/>
                <a:moveTo>
                  <a:pt x="336" y="366"/>
                </a:moveTo>
                <a:lnTo>
                  <a:pt x="336" y="366"/>
                </a:lnTo>
                <a:lnTo>
                  <a:pt x="336" y="365"/>
                </a:lnTo>
                <a:lnTo>
                  <a:pt x="335" y="363"/>
                </a:lnTo>
                <a:lnTo>
                  <a:pt x="332" y="363"/>
                </a:lnTo>
                <a:lnTo>
                  <a:pt x="328" y="365"/>
                </a:lnTo>
                <a:lnTo>
                  <a:pt x="328" y="368"/>
                </a:lnTo>
                <a:lnTo>
                  <a:pt x="336" y="366"/>
                </a:lnTo>
                <a:close/>
                <a:moveTo>
                  <a:pt x="35" y="294"/>
                </a:moveTo>
                <a:lnTo>
                  <a:pt x="35" y="294"/>
                </a:lnTo>
                <a:lnTo>
                  <a:pt x="41" y="290"/>
                </a:lnTo>
                <a:lnTo>
                  <a:pt x="41" y="284"/>
                </a:lnTo>
                <a:lnTo>
                  <a:pt x="35" y="289"/>
                </a:lnTo>
                <a:lnTo>
                  <a:pt x="35" y="294"/>
                </a:lnTo>
                <a:close/>
                <a:moveTo>
                  <a:pt x="243" y="355"/>
                </a:moveTo>
                <a:lnTo>
                  <a:pt x="243" y="355"/>
                </a:lnTo>
                <a:lnTo>
                  <a:pt x="243" y="349"/>
                </a:lnTo>
                <a:lnTo>
                  <a:pt x="242" y="347"/>
                </a:lnTo>
                <a:lnTo>
                  <a:pt x="240" y="346"/>
                </a:lnTo>
                <a:lnTo>
                  <a:pt x="240" y="349"/>
                </a:lnTo>
                <a:lnTo>
                  <a:pt x="240" y="350"/>
                </a:lnTo>
                <a:lnTo>
                  <a:pt x="240" y="352"/>
                </a:lnTo>
                <a:lnTo>
                  <a:pt x="238" y="354"/>
                </a:lnTo>
                <a:lnTo>
                  <a:pt x="240" y="357"/>
                </a:lnTo>
                <a:lnTo>
                  <a:pt x="243" y="355"/>
                </a:lnTo>
                <a:close/>
                <a:moveTo>
                  <a:pt x="126" y="22"/>
                </a:moveTo>
                <a:lnTo>
                  <a:pt x="126" y="22"/>
                </a:lnTo>
                <a:lnTo>
                  <a:pt x="137" y="22"/>
                </a:lnTo>
                <a:lnTo>
                  <a:pt x="137" y="19"/>
                </a:lnTo>
                <a:lnTo>
                  <a:pt x="125" y="19"/>
                </a:lnTo>
                <a:lnTo>
                  <a:pt x="126" y="22"/>
                </a:lnTo>
                <a:close/>
                <a:moveTo>
                  <a:pt x="221" y="308"/>
                </a:moveTo>
                <a:lnTo>
                  <a:pt x="221" y="308"/>
                </a:lnTo>
                <a:lnTo>
                  <a:pt x="220" y="298"/>
                </a:lnTo>
                <a:lnTo>
                  <a:pt x="218" y="302"/>
                </a:lnTo>
                <a:lnTo>
                  <a:pt x="216" y="303"/>
                </a:lnTo>
                <a:lnTo>
                  <a:pt x="216" y="305"/>
                </a:lnTo>
                <a:lnTo>
                  <a:pt x="218" y="306"/>
                </a:lnTo>
                <a:lnTo>
                  <a:pt x="216" y="308"/>
                </a:lnTo>
                <a:lnTo>
                  <a:pt x="218" y="309"/>
                </a:lnTo>
                <a:lnTo>
                  <a:pt x="221" y="308"/>
                </a:lnTo>
                <a:close/>
                <a:moveTo>
                  <a:pt x="190" y="294"/>
                </a:moveTo>
                <a:lnTo>
                  <a:pt x="190" y="294"/>
                </a:lnTo>
                <a:lnTo>
                  <a:pt x="193" y="290"/>
                </a:lnTo>
                <a:lnTo>
                  <a:pt x="194" y="287"/>
                </a:lnTo>
                <a:lnTo>
                  <a:pt x="196" y="286"/>
                </a:lnTo>
                <a:lnTo>
                  <a:pt x="188" y="286"/>
                </a:lnTo>
                <a:lnTo>
                  <a:pt x="190" y="294"/>
                </a:lnTo>
                <a:close/>
                <a:moveTo>
                  <a:pt x="24" y="207"/>
                </a:moveTo>
                <a:lnTo>
                  <a:pt x="24" y="207"/>
                </a:lnTo>
                <a:lnTo>
                  <a:pt x="27" y="204"/>
                </a:lnTo>
                <a:lnTo>
                  <a:pt x="29" y="204"/>
                </a:lnTo>
                <a:lnTo>
                  <a:pt x="30" y="201"/>
                </a:lnTo>
                <a:lnTo>
                  <a:pt x="30" y="197"/>
                </a:lnTo>
                <a:lnTo>
                  <a:pt x="24" y="202"/>
                </a:lnTo>
                <a:lnTo>
                  <a:pt x="24" y="204"/>
                </a:lnTo>
                <a:lnTo>
                  <a:pt x="24" y="207"/>
                </a:lnTo>
                <a:close/>
                <a:moveTo>
                  <a:pt x="336" y="231"/>
                </a:moveTo>
                <a:lnTo>
                  <a:pt x="336" y="231"/>
                </a:lnTo>
                <a:lnTo>
                  <a:pt x="332" y="231"/>
                </a:lnTo>
                <a:lnTo>
                  <a:pt x="332" y="238"/>
                </a:lnTo>
                <a:lnTo>
                  <a:pt x="338" y="237"/>
                </a:lnTo>
                <a:lnTo>
                  <a:pt x="336" y="231"/>
                </a:lnTo>
                <a:close/>
                <a:moveTo>
                  <a:pt x="224" y="264"/>
                </a:moveTo>
                <a:lnTo>
                  <a:pt x="224" y="264"/>
                </a:lnTo>
                <a:lnTo>
                  <a:pt x="221" y="267"/>
                </a:lnTo>
                <a:lnTo>
                  <a:pt x="220" y="267"/>
                </a:lnTo>
                <a:lnTo>
                  <a:pt x="221" y="273"/>
                </a:lnTo>
                <a:lnTo>
                  <a:pt x="223" y="273"/>
                </a:lnTo>
                <a:lnTo>
                  <a:pt x="226" y="272"/>
                </a:lnTo>
                <a:lnTo>
                  <a:pt x="224" y="265"/>
                </a:lnTo>
                <a:lnTo>
                  <a:pt x="224" y="264"/>
                </a:lnTo>
                <a:close/>
                <a:moveTo>
                  <a:pt x="341" y="366"/>
                </a:moveTo>
                <a:lnTo>
                  <a:pt x="341" y="366"/>
                </a:lnTo>
                <a:lnTo>
                  <a:pt x="346" y="365"/>
                </a:lnTo>
                <a:lnTo>
                  <a:pt x="350" y="361"/>
                </a:lnTo>
                <a:lnTo>
                  <a:pt x="347" y="361"/>
                </a:lnTo>
                <a:lnTo>
                  <a:pt x="347" y="360"/>
                </a:lnTo>
                <a:lnTo>
                  <a:pt x="344" y="361"/>
                </a:lnTo>
                <a:lnTo>
                  <a:pt x="341" y="361"/>
                </a:lnTo>
                <a:lnTo>
                  <a:pt x="343" y="365"/>
                </a:lnTo>
                <a:lnTo>
                  <a:pt x="341" y="366"/>
                </a:lnTo>
                <a:close/>
                <a:moveTo>
                  <a:pt x="237" y="224"/>
                </a:moveTo>
                <a:lnTo>
                  <a:pt x="237" y="224"/>
                </a:lnTo>
                <a:lnTo>
                  <a:pt x="213" y="224"/>
                </a:lnTo>
                <a:lnTo>
                  <a:pt x="215" y="224"/>
                </a:lnTo>
                <a:lnTo>
                  <a:pt x="224" y="224"/>
                </a:lnTo>
                <a:lnTo>
                  <a:pt x="227" y="226"/>
                </a:lnTo>
                <a:lnTo>
                  <a:pt x="229" y="226"/>
                </a:lnTo>
                <a:lnTo>
                  <a:pt x="231" y="226"/>
                </a:lnTo>
                <a:lnTo>
                  <a:pt x="232" y="224"/>
                </a:lnTo>
                <a:lnTo>
                  <a:pt x="234" y="224"/>
                </a:lnTo>
                <a:lnTo>
                  <a:pt x="235" y="226"/>
                </a:lnTo>
                <a:lnTo>
                  <a:pt x="237" y="226"/>
                </a:lnTo>
                <a:lnTo>
                  <a:pt x="237" y="224"/>
                </a:lnTo>
                <a:close/>
                <a:moveTo>
                  <a:pt x="40" y="278"/>
                </a:moveTo>
                <a:lnTo>
                  <a:pt x="40" y="278"/>
                </a:lnTo>
                <a:lnTo>
                  <a:pt x="40" y="270"/>
                </a:lnTo>
                <a:lnTo>
                  <a:pt x="37" y="273"/>
                </a:lnTo>
                <a:lnTo>
                  <a:pt x="37" y="281"/>
                </a:lnTo>
                <a:lnTo>
                  <a:pt x="40" y="278"/>
                </a:lnTo>
                <a:close/>
                <a:moveTo>
                  <a:pt x="27" y="43"/>
                </a:moveTo>
                <a:lnTo>
                  <a:pt x="27" y="43"/>
                </a:lnTo>
                <a:lnTo>
                  <a:pt x="22" y="44"/>
                </a:lnTo>
                <a:lnTo>
                  <a:pt x="18" y="52"/>
                </a:lnTo>
                <a:lnTo>
                  <a:pt x="18" y="54"/>
                </a:lnTo>
                <a:lnTo>
                  <a:pt x="25" y="48"/>
                </a:lnTo>
                <a:lnTo>
                  <a:pt x="27" y="43"/>
                </a:lnTo>
                <a:close/>
                <a:moveTo>
                  <a:pt x="175" y="314"/>
                </a:moveTo>
                <a:lnTo>
                  <a:pt x="175" y="314"/>
                </a:lnTo>
                <a:lnTo>
                  <a:pt x="178" y="313"/>
                </a:lnTo>
                <a:lnTo>
                  <a:pt x="178" y="308"/>
                </a:lnTo>
                <a:lnTo>
                  <a:pt x="177" y="308"/>
                </a:lnTo>
                <a:lnTo>
                  <a:pt x="175" y="308"/>
                </a:lnTo>
                <a:lnTo>
                  <a:pt x="172" y="306"/>
                </a:lnTo>
                <a:lnTo>
                  <a:pt x="172" y="311"/>
                </a:lnTo>
                <a:lnTo>
                  <a:pt x="175" y="314"/>
                </a:lnTo>
                <a:close/>
                <a:moveTo>
                  <a:pt x="272" y="344"/>
                </a:moveTo>
                <a:lnTo>
                  <a:pt x="272" y="344"/>
                </a:lnTo>
                <a:lnTo>
                  <a:pt x="273" y="346"/>
                </a:lnTo>
                <a:lnTo>
                  <a:pt x="275" y="347"/>
                </a:lnTo>
                <a:lnTo>
                  <a:pt x="278" y="347"/>
                </a:lnTo>
                <a:lnTo>
                  <a:pt x="283" y="349"/>
                </a:lnTo>
                <a:lnTo>
                  <a:pt x="283" y="344"/>
                </a:lnTo>
                <a:lnTo>
                  <a:pt x="272" y="344"/>
                </a:lnTo>
                <a:close/>
                <a:moveTo>
                  <a:pt x="335" y="286"/>
                </a:moveTo>
                <a:lnTo>
                  <a:pt x="335" y="286"/>
                </a:lnTo>
                <a:lnTo>
                  <a:pt x="333" y="292"/>
                </a:lnTo>
                <a:lnTo>
                  <a:pt x="333" y="298"/>
                </a:lnTo>
                <a:lnTo>
                  <a:pt x="333" y="300"/>
                </a:lnTo>
                <a:lnTo>
                  <a:pt x="333" y="305"/>
                </a:lnTo>
                <a:lnTo>
                  <a:pt x="335" y="300"/>
                </a:lnTo>
                <a:lnTo>
                  <a:pt x="335" y="289"/>
                </a:lnTo>
                <a:lnTo>
                  <a:pt x="335" y="286"/>
                </a:lnTo>
                <a:close/>
                <a:moveTo>
                  <a:pt x="144" y="286"/>
                </a:moveTo>
                <a:lnTo>
                  <a:pt x="144" y="286"/>
                </a:lnTo>
                <a:lnTo>
                  <a:pt x="145" y="305"/>
                </a:lnTo>
                <a:lnTo>
                  <a:pt x="147" y="320"/>
                </a:lnTo>
                <a:lnTo>
                  <a:pt x="144" y="286"/>
                </a:lnTo>
                <a:close/>
                <a:moveTo>
                  <a:pt x="355" y="306"/>
                </a:moveTo>
                <a:lnTo>
                  <a:pt x="355" y="306"/>
                </a:lnTo>
                <a:lnTo>
                  <a:pt x="352" y="306"/>
                </a:lnTo>
                <a:lnTo>
                  <a:pt x="350" y="308"/>
                </a:lnTo>
                <a:lnTo>
                  <a:pt x="349" y="311"/>
                </a:lnTo>
                <a:lnTo>
                  <a:pt x="347" y="313"/>
                </a:lnTo>
                <a:lnTo>
                  <a:pt x="350" y="313"/>
                </a:lnTo>
                <a:lnTo>
                  <a:pt x="354" y="313"/>
                </a:lnTo>
                <a:lnTo>
                  <a:pt x="354" y="311"/>
                </a:lnTo>
                <a:lnTo>
                  <a:pt x="354" y="309"/>
                </a:lnTo>
                <a:lnTo>
                  <a:pt x="355" y="306"/>
                </a:lnTo>
                <a:close/>
                <a:moveTo>
                  <a:pt x="246" y="22"/>
                </a:moveTo>
                <a:lnTo>
                  <a:pt x="246" y="22"/>
                </a:lnTo>
                <a:lnTo>
                  <a:pt x="251" y="18"/>
                </a:lnTo>
                <a:lnTo>
                  <a:pt x="251" y="14"/>
                </a:lnTo>
                <a:lnTo>
                  <a:pt x="245" y="14"/>
                </a:lnTo>
                <a:lnTo>
                  <a:pt x="246" y="22"/>
                </a:lnTo>
                <a:close/>
                <a:moveTo>
                  <a:pt x="117" y="24"/>
                </a:moveTo>
                <a:lnTo>
                  <a:pt x="117" y="24"/>
                </a:lnTo>
                <a:lnTo>
                  <a:pt x="112" y="24"/>
                </a:lnTo>
                <a:lnTo>
                  <a:pt x="108" y="22"/>
                </a:lnTo>
                <a:lnTo>
                  <a:pt x="106" y="25"/>
                </a:lnTo>
                <a:lnTo>
                  <a:pt x="111" y="27"/>
                </a:lnTo>
                <a:lnTo>
                  <a:pt x="114" y="25"/>
                </a:lnTo>
                <a:lnTo>
                  <a:pt x="115" y="25"/>
                </a:lnTo>
                <a:lnTo>
                  <a:pt x="117" y="24"/>
                </a:lnTo>
                <a:close/>
                <a:moveTo>
                  <a:pt x="117" y="46"/>
                </a:moveTo>
                <a:lnTo>
                  <a:pt x="117" y="46"/>
                </a:lnTo>
                <a:lnTo>
                  <a:pt x="119" y="48"/>
                </a:lnTo>
                <a:lnTo>
                  <a:pt x="126" y="48"/>
                </a:lnTo>
                <a:lnTo>
                  <a:pt x="126" y="46"/>
                </a:lnTo>
                <a:lnTo>
                  <a:pt x="128" y="44"/>
                </a:lnTo>
                <a:lnTo>
                  <a:pt x="126" y="44"/>
                </a:lnTo>
                <a:lnTo>
                  <a:pt x="120" y="44"/>
                </a:lnTo>
                <a:lnTo>
                  <a:pt x="117" y="46"/>
                </a:lnTo>
                <a:close/>
                <a:moveTo>
                  <a:pt x="358" y="360"/>
                </a:moveTo>
                <a:lnTo>
                  <a:pt x="358" y="360"/>
                </a:lnTo>
                <a:lnTo>
                  <a:pt x="361" y="354"/>
                </a:lnTo>
                <a:lnTo>
                  <a:pt x="366" y="347"/>
                </a:lnTo>
                <a:lnTo>
                  <a:pt x="368" y="338"/>
                </a:lnTo>
                <a:lnTo>
                  <a:pt x="369" y="333"/>
                </a:lnTo>
                <a:lnTo>
                  <a:pt x="365" y="346"/>
                </a:lnTo>
                <a:lnTo>
                  <a:pt x="358" y="360"/>
                </a:lnTo>
                <a:close/>
                <a:moveTo>
                  <a:pt x="297" y="51"/>
                </a:moveTo>
                <a:lnTo>
                  <a:pt x="297" y="51"/>
                </a:lnTo>
                <a:lnTo>
                  <a:pt x="270" y="52"/>
                </a:lnTo>
                <a:lnTo>
                  <a:pt x="295" y="52"/>
                </a:lnTo>
                <a:lnTo>
                  <a:pt x="297" y="52"/>
                </a:lnTo>
                <a:lnTo>
                  <a:pt x="297" y="51"/>
                </a:lnTo>
                <a:close/>
                <a:moveTo>
                  <a:pt x="355" y="248"/>
                </a:moveTo>
                <a:lnTo>
                  <a:pt x="355" y="248"/>
                </a:lnTo>
                <a:lnTo>
                  <a:pt x="355" y="256"/>
                </a:lnTo>
                <a:lnTo>
                  <a:pt x="358" y="256"/>
                </a:lnTo>
                <a:lnTo>
                  <a:pt x="358" y="254"/>
                </a:lnTo>
                <a:lnTo>
                  <a:pt x="358" y="251"/>
                </a:lnTo>
                <a:lnTo>
                  <a:pt x="358" y="249"/>
                </a:lnTo>
                <a:lnTo>
                  <a:pt x="358" y="246"/>
                </a:lnTo>
                <a:lnTo>
                  <a:pt x="355" y="246"/>
                </a:lnTo>
                <a:lnTo>
                  <a:pt x="355" y="248"/>
                </a:lnTo>
                <a:close/>
                <a:moveTo>
                  <a:pt x="212" y="246"/>
                </a:moveTo>
                <a:lnTo>
                  <a:pt x="212" y="246"/>
                </a:lnTo>
                <a:lnTo>
                  <a:pt x="215" y="246"/>
                </a:lnTo>
                <a:lnTo>
                  <a:pt x="215" y="245"/>
                </a:lnTo>
                <a:lnTo>
                  <a:pt x="215" y="243"/>
                </a:lnTo>
                <a:lnTo>
                  <a:pt x="213" y="240"/>
                </a:lnTo>
                <a:lnTo>
                  <a:pt x="205" y="232"/>
                </a:lnTo>
                <a:lnTo>
                  <a:pt x="207" y="234"/>
                </a:lnTo>
                <a:lnTo>
                  <a:pt x="208" y="237"/>
                </a:lnTo>
                <a:lnTo>
                  <a:pt x="210" y="240"/>
                </a:lnTo>
                <a:lnTo>
                  <a:pt x="212" y="240"/>
                </a:lnTo>
                <a:lnTo>
                  <a:pt x="212" y="243"/>
                </a:lnTo>
                <a:lnTo>
                  <a:pt x="212" y="246"/>
                </a:lnTo>
                <a:close/>
                <a:moveTo>
                  <a:pt x="215" y="264"/>
                </a:moveTo>
                <a:lnTo>
                  <a:pt x="215" y="264"/>
                </a:lnTo>
                <a:lnTo>
                  <a:pt x="213" y="259"/>
                </a:lnTo>
                <a:lnTo>
                  <a:pt x="208" y="262"/>
                </a:lnTo>
                <a:lnTo>
                  <a:pt x="208" y="264"/>
                </a:lnTo>
                <a:lnTo>
                  <a:pt x="210" y="265"/>
                </a:lnTo>
                <a:lnTo>
                  <a:pt x="210" y="267"/>
                </a:lnTo>
                <a:lnTo>
                  <a:pt x="215" y="264"/>
                </a:lnTo>
                <a:close/>
                <a:moveTo>
                  <a:pt x="207" y="98"/>
                </a:moveTo>
                <a:lnTo>
                  <a:pt x="207" y="98"/>
                </a:lnTo>
                <a:lnTo>
                  <a:pt x="207" y="96"/>
                </a:lnTo>
                <a:lnTo>
                  <a:pt x="204" y="92"/>
                </a:lnTo>
                <a:lnTo>
                  <a:pt x="204" y="90"/>
                </a:lnTo>
                <a:lnTo>
                  <a:pt x="205" y="89"/>
                </a:lnTo>
                <a:lnTo>
                  <a:pt x="208" y="89"/>
                </a:lnTo>
                <a:lnTo>
                  <a:pt x="208" y="90"/>
                </a:lnTo>
                <a:lnTo>
                  <a:pt x="208" y="87"/>
                </a:lnTo>
                <a:lnTo>
                  <a:pt x="201" y="90"/>
                </a:lnTo>
                <a:lnTo>
                  <a:pt x="202" y="95"/>
                </a:lnTo>
                <a:lnTo>
                  <a:pt x="204" y="95"/>
                </a:lnTo>
                <a:lnTo>
                  <a:pt x="205" y="96"/>
                </a:lnTo>
                <a:lnTo>
                  <a:pt x="207" y="98"/>
                </a:lnTo>
                <a:close/>
                <a:moveTo>
                  <a:pt x="43" y="141"/>
                </a:moveTo>
                <a:lnTo>
                  <a:pt x="43" y="141"/>
                </a:lnTo>
                <a:lnTo>
                  <a:pt x="40" y="144"/>
                </a:lnTo>
                <a:lnTo>
                  <a:pt x="38" y="144"/>
                </a:lnTo>
                <a:lnTo>
                  <a:pt x="38" y="147"/>
                </a:lnTo>
                <a:lnTo>
                  <a:pt x="38" y="150"/>
                </a:lnTo>
                <a:lnTo>
                  <a:pt x="41" y="149"/>
                </a:lnTo>
                <a:lnTo>
                  <a:pt x="43" y="141"/>
                </a:lnTo>
                <a:close/>
                <a:moveTo>
                  <a:pt x="197" y="54"/>
                </a:moveTo>
                <a:lnTo>
                  <a:pt x="197" y="54"/>
                </a:lnTo>
                <a:lnTo>
                  <a:pt x="202" y="44"/>
                </a:lnTo>
                <a:lnTo>
                  <a:pt x="196" y="44"/>
                </a:lnTo>
                <a:lnTo>
                  <a:pt x="197" y="54"/>
                </a:lnTo>
                <a:close/>
                <a:moveTo>
                  <a:pt x="338" y="212"/>
                </a:moveTo>
                <a:lnTo>
                  <a:pt x="338" y="212"/>
                </a:lnTo>
                <a:lnTo>
                  <a:pt x="332" y="210"/>
                </a:lnTo>
                <a:lnTo>
                  <a:pt x="332" y="216"/>
                </a:lnTo>
                <a:lnTo>
                  <a:pt x="338" y="215"/>
                </a:lnTo>
                <a:lnTo>
                  <a:pt x="338" y="212"/>
                </a:lnTo>
                <a:close/>
                <a:moveTo>
                  <a:pt x="347" y="325"/>
                </a:moveTo>
                <a:lnTo>
                  <a:pt x="347" y="325"/>
                </a:lnTo>
                <a:lnTo>
                  <a:pt x="352" y="327"/>
                </a:lnTo>
                <a:lnTo>
                  <a:pt x="354" y="319"/>
                </a:lnTo>
                <a:lnTo>
                  <a:pt x="347" y="324"/>
                </a:lnTo>
                <a:lnTo>
                  <a:pt x="347" y="325"/>
                </a:lnTo>
                <a:close/>
                <a:moveTo>
                  <a:pt x="21" y="303"/>
                </a:moveTo>
                <a:lnTo>
                  <a:pt x="21" y="303"/>
                </a:lnTo>
                <a:lnTo>
                  <a:pt x="22" y="305"/>
                </a:lnTo>
                <a:lnTo>
                  <a:pt x="24" y="306"/>
                </a:lnTo>
                <a:lnTo>
                  <a:pt x="24" y="308"/>
                </a:lnTo>
                <a:lnTo>
                  <a:pt x="25" y="309"/>
                </a:lnTo>
                <a:lnTo>
                  <a:pt x="27" y="306"/>
                </a:lnTo>
                <a:lnTo>
                  <a:pt x="29" y="305"/>
                </a:lnTo>
                <a:lnTo>
                  <a:pt x="27" y="302"/>
                </a:lnTo>
                <a:lnTo>
                  <a:pt x="21" y="303"/>
                </a:lnTo>
                <a:close/>
                <a:moveTo>
                  <a:pt x="14" y="207"/>
                </a:moveTo>
                <a:lnTo>
                  <a:pt x="14" y="207"/>
                </a:lnTo>
                <a:lnTo>
                  <a:pt x="19" y="202"/>
                </a:lnTo>
                <a:lnTo>
                  <a:pt x="21" y="202"/>
                </a:lnTo>
                <a:lnTo>
                  <a:pt x="19" y="197"/>
                </a:lnTo>
                <a:lnTo>
                  <a:pt x="14" y="201"/>
                </a:lnTo>
                <a:lnTo>
                  <a:pt x="14" y="207"/>
                </a:lnTo>
                <a:close/>
                <a:moveTo>
                  <a:pt x="330" y="89"/>
                </a:moveTo>
                <a:lnTo>
                  <a:pt x="330" y="89"/>
                </a:lnTo>
                <a:lnTo>
                  <a:pt x="327" y="90"/>
                </a:lnTo>
                <a:lnTo>
                  <a:pt x="325" y="92"/>
                </a:lnTo>
                <a:lnTo>
                  <a:pt x="325" y="98"/>
                </a:lnTo>
                <a:lnTo>
                  <a:pt x="330" y="93"/>
                </a:lnTo>
                <a:lnTo>
                  <a:pt x="330" y="89"/>
                </a:lnTo>
                <a:close/>
                <a:moveTo>
                  <a:pt x="295" y="344"/>
                </a:moveTo>
                <a:lnTo>
                  <a:pt x="295" y="344"/>
                </a:lnTo>
                <a:lnTo>
                  <a:pt x="286" y="344"/>
                </a:lnTo>
                <a:lnTo>
                  <a:pt x="287" y="347"/>
                </a:lnTo>
                <a:lnTo>
                  <a:pt x="295" y="347"/>
                </a:lnTo>
                <a:lnTo>
                  <a:pt x="295" y="344"/>
                </a:lnTo>
                <a:close/>
                <a:moveTo>
                  <a:pt x="175" y="130"/>
                </a:moveTo>
                <a:lnTo>
                  <a:pt x="175" y="130"/>
                </a:lnTo>
                <a:lnTo>
                  <a:pt x="175" y="122"/>
                </a:lnTo>
                <a:lnTo>
                  <a:pt x="174" y="122"/>
                </a:lnTo>
                <a:lnTo>
                  <a:pt x="169" y="128"/>
                </a:lnTo>
                <a:lnTo>
                  <a:pt x="175" y="130"/>
                </a:lnTo>
                <a:close/>
                <a:moveTo>
                  <a:pt x="166" y="33"/>
                </a:moveTo>
                <a:lnTo>
                  <a:pt x="166" y="33"/>
                </a:lnTo>
                <a:lnTo>
                  <a:pt x="164" y="38"/>
                </a:lnTo>
                <a:lnTo>
                  <a:pt x="164" y="40"/>
                </a:lnTo>
                <a:lnTo>
                  <a:pt x="166" y="41"/>
                </a:lnTo>
                <a:lnTo>
                  <a:pt x="169" y="37"/>
                </a:lnTo>
                <a:lnTo>
                  <a:pt x="169" y="33"/>
                </a:lnTo>
                <a:lnTo>
                  <a:pt x="166" y="33"/>
                </a:lnTo>
                <a:close/>
                <a:moveTo>
                  <a:pt x="218" y="232"/>
                </a:moveTo>
                <a:lnTo>
                  <a:pt x="218" y="232"/>
                </a:lnTo>
                <a:lnTo>
                  <a:pt x="223" y="245"/>
                </a:lnTo>
                <a:lnTo>
                  <a:pt x="226" y="243"/>
                </a:lnTo>
                <a:lnTo>
                  <a:pt x="226" y="242"/>
                </a:lnTo>
                <a:lnTo>
                  <a:pt x="218" y="232"/>
                </a:lnTo>
                <a:close/>
                <a:moveTo>
                  <a:pt x="40" y="331"/>
                </a:moveTo>
                <a:lnTo>
                  <a:pt x="40" y="331"/>
                </a:lnTo>
                <a:lnTo>
                  <a:pt x="33" y="338"/>
                </a:lnTo>
                <a:lnTo>
                  <a:pt x="35" y="339"/>
                </a:lnTo>
                <a:lnTo>
                  <a:pt x="41" y="335"/>
                </a:lnTo>
                <a:lnTo>
                  <a:pt x="40" y="331"/>
                </a:lnTo>
                <a:close/>
                <a:moveTo>
                  <a:pt x="141" y="41"/>
                </a:moveTo>
                <a:lnTo>
                  <a:pt x="141" y="41"/>
                </a:lnTo>
                <a:lnTo>
                  <a:pt x="144" y="38"/>
                </a:lnTo>
                <a:lnTo>
                  <a:pt x="142" y="33"/>
                </a:lnTo>
                <a:lnTo>
                  <a:pt x="139" y="35"/>
                </a:lnTo>
                <a:lnTo>
                  <a:pt x="139" y="40"/>
                </a:lnTo>
                <a:lnTo>
                  <a:pt x="141" y="41"/>
                </a:lnTo>
                <a:close/>
                <a:moveTo>
                  <a:pt x="186" y="268"/>
                </a:moveTo>
                <a:lnTo>
                  <a:pt x="186" y="268"/>
                </a:lnTo>
                <a:lnTo>
                  <a:pt x="188" y="268"/>
                </a:lnTo>
                <a:lnTo>
                  <a:pt x="191" y="265"/>
                </a:lnTo>
                <a:lnTo>
                  <a:pt x="191" y="261"/>
                </a:lnTo>
                <a:lnTo>
                  <a:pt x="186" y="265"/>
                </a:lnTo>
                <a:lnTo>
                  <a:pt x="186" y="267"/>
                </a:lnTo>
                <a:lnTo>
                  <a:pt x="186" y="268"/>
                </a:lnTo>
                <a:close/>
                <a:moveTo>
                  <a:pt x="279" y="43"/>
                </a:moveTo>
                <a:lnTo>
                  <a:pt x="279" y="43"/>
                </a:lnTo>
                <a:lnTo>
                  <a:pt x="286" y="44"/>
                </a:lnTo>
                <a:lnTo>
                  <a:pt x="289" y="41"/>
                </a:lnTo>
                <a:lnTo>
                  <a:pt x="283" y="41"/>
                </a:lnTo>
                <a:lnTo>
                  <a:pt x="281" y="41"/>
                </a:lnTo>
                <a:lnTo>
                  <a:pt x="279" y="43"/>
                </a:lnTo>
                <a:close/>
                <a:moveTo>
                  <a:pt x="84" y="37"/>
                </a:moveTo>
                <a:lnTo>
                  <a:pt x="84" y="37"/>
                </a:lnTo>
                <a:lnTo>
                  <a:pt x="87" y="30"/>
                </a:lnTo>
                <a:lnTo>
                  <a:pt x="84" y="30"/>
                </a:lnTo>
                <a:lnTo>
                  <a:pt x="82" y="32"/>
                </a:lnTo>
                <a:lnTo>
                  <a:pt x="81" y="35"/>
                </a:lnTo>
                <a:lnTo>
                  <a:pt x="79" y="35"/>
                </a:lnTo>
                <a:lnTo>
                  <a:pt x="84" y="37"/>
                </a:lnTo>
                <a:close/>
                <a:moveTo>
                  <a:pt x="226" y="85"/>
                </a:moveTo>
                <a:lnTo>
                  <a:pt x="226" y="85"/>
                </a:lnTo>
                <a:lnTo>
                  <a:pt x="226" y="84"/>
                </a:lnTo>
                <a:lnTo>
                  <a:pt x="227" y="71"/>
                </a:lnTo>
                <a:lnTo>
                  <a:pt x="227" y="70"/>
                </a:lnTo>
                <a:lnTo>
                  <a:pt x="226" y="68"/>
                </a:lnTo>
                <a:lnTo>
                  <a:pt x="226" y="73"/>
                </a:lnTo>
                <a:lnTo>
                  <a:pt x="226" y="76"/>
                </a:lnTo>
                <a:lnTo>
                  <a:pt x="226" y="78"/>
                </a:lnTo>
                <a:lnTo>
                  <a:pt x="224" y="79"/>
                </a:lnTo>
                <a:lnTo>
                  <a:pt x="226" y="85"/>
                </a:lnTo>
                <a:close/>
                <a:moveTo>
                  <a:pt x="335" y="27"/>
                </a:moveTo>
                <a:lnTo>
                  <a:pt x="335" y="27"/>
                </a:lnTo>
                <a:lnTo>
                  <a:pt x="330" y="22"/>
                </a:lnTo>
                <a:lnTo>
                  <a:pt x="324" y="21"/>
                </a:lnTo>
                <a:lnTo>
                  <a:pt x="325" y="21"/>
                </a:lnTo>
                <a:lnTo>
                  <a:pt x="325" y="22"/>
                </a:lnTo>
                <a:lnTo>
                  <a:pt x="327" y="24"/>
                </a:lnTo>
                <a:lnTo>
                  <a:pt x="327" y="25"/>
                </a:lnTo>
                <a:lnTo>
                  <a:pt x="327" y="27"/>
                </a:lnTo>
                <a:lnTo>
                  <a:pt x="327" y="29"/>
                </a:lnTo>
                <a:lnTo>
                  <a:pt x="328" y="25"/>
                </a:lnTo>
                <a:lnTo>
                  <a:pt x="330" y="24"/>
                </a:lnTo>
                <a:lnTo>
                  <a:pt x="332" y="25"/>
                </a:lnTo>
                <a:lnTo>
                  <a:pt x="333" y="27"/>
                </a:lnTo>
                <a:lnTo>
                  <a:pt x="333" y="29"/>
                </a:lnTo>
                <a:lnTo>
                  <a:pt x="335" y="27"/>
                </a:lnTo>
                <a:close/>
                <a:moveTo>
                  <a:pt x="320" y="41"/>
                </a:moveTo>
                <a:lnTo>
                  <a:pt x="320" y="41"/>
                </a:lnTo>
                <a:lnTo>
                  <a:pt x="320" y="43"/>
                </a:lnTo>
                <a:lnTo>
                  <a:pt x="319" y="43"/>
                </a:lnTo>
                <a:lnTo>
                  <a:pt x="317" y="44"/>
                </a:lnTo>
                <a:lnTo>
                  <a:pt x="314" y="46"/>
                </a:lnTo>
                <a:lnTo>
                  <a:pt x="313" y="46"/>
                </a:lnTo>
                <a:lnTo>
                  <a:pt x="319" y="48"/>
                </a:lnTo>
                <a:lnTo>
                  <a:pt x="324" y="43"/>
                </a:lnTo>
                <a:lnTo>
                  <a:pt x="322" y="41"/>
                </a:lnTo>
                <a:lnTo>
                  <a:pt x="320" y="41"/>
                </a:lnTo>
                <a:close/>
                <a:moveTo>
                  <a:pt x="212" y="141"/>
                </a:moveTo>
                <a:lnTo>
                  <a:pt x="212" y="141"/>
                </a:lnTo>
                <a:lnTo>
                  <a:pt x="175" y="142"/>
                </a:lnTo>
                <a:lnTo>
                  <a:pt x="180" y="142"/>
                </a:lnTo>
                <a:lnTo>
                  <a:pt x="199" y="142"/>
                </a:lnTo>
                <a:lnTo>
                  <a:pt x="210" y="142"/>
                </a:lnTo>
                <a:lnTo>
                  <a:pt x="212" y="141"/>
                </a:lnTo>
                <a:close/>
                <a:moveTo>
                  <a:pt x="137" y="13"/>
                </a:moveTo>
                <a:lnTo>
                  <a:pt x="137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3"/>
                </a:lnTo>
                <a:lnTo>
                  <a:pt x="137" y="13"/>
                </a:lnTo>
                <a:close/>
                <a:moveTo>
                  <a:pt x="220" y="262"/>
                </a:moveTo>
                <a:lnTo>
                  <a:pt x="220" y="262"/>
                </a:lnTo>
                <a:lnTo>
                  <a:pt x="221" y="259"/>
                </a:lnTo>
                <a:lnTo>
                  <a:pt x="223" y="257"/>
                </a:lnTo>
                <a:lnTo>
                  <a:pt x="221" y="251"/>
                </a:lnTo>
                <a:lnTo>
                  <a:pt x="220" y="253"/>
                </a:lnTo>
                <a:lnTo>
                  <a:pt x="218" y="254"/>
                </a:lnTo>
                <a:lnTo>
                  <a:pt x="220" y="262"/>
                </a:lnTo>
                <a:close/>
                <a:moveTo>
                  <a:pt x="85" y="21"/>
                </a:moveTo>
                <a:lnTo>
                  <a:pt x="85" y="21"/>
                </a:lnTo>
                <a:lnTo>
                  <a:pt x="76" y="21"/>
                </a:lnTo>
                <a:lnTo>
                  <a:pt x="76" y="24"/>
                </a:lnTo>
                <a:lnTo>
                  <a:pt x="84" y="24"/>
                </a:lnTo>
                <a:lnTo>
                  <a:pt x="85" y="21"/>
                </a:lnTo>
                <a:close/>
                <a:moveTo>
                  <a:pt x="18" y="257"/>
                </a:moveTo>
                <a:lnTo>
                  <a:pt x="18" y="257"/>
                </a:lnTo>
                <a:lnTo>
                  <a:pt x="19" y="256"/>
                </a:lnTo>
                <a:lnTo>
                  <a:pt x="19" y="254"/>
                </a:lnTo>
                <a:lnTo>
                  <a:pt x="19" y="248"/>
                </a:lnTo>
                <a:lnTo>
                  <a:pt x="19" y="246"/>
                </a:lnTo>
                <a:lnTo>
                  <a:pt x="16" y="248"/>
                </a:lnTo>
                <a:lnTo>
                  <a:pt x="18" y="257"/>
                </a:lnTo>
                <a:close/>
                <a:moveTo>
                  <a:pt x="29" y="208"/>
                </a:moveTo>
                <a:lnTo>
                  <a:pt x="29" y="208"/>
                </a:lnTo>
                <a:lnTo>
                  <a:pt x="24" y="212"/>
                </a:lnTo>
                <a:lnTo>
                  <a:pt x="24" y="213"/>
                </a:lnTo>
                <a:lnTo>
                  <a:pt x="24" y="216"/>
                </a:lnTo>
                <a:lnTo>
                  <a:pt x="25" y="215"/>
                </a:lnTo>
                <a:lnTo>
                  <a:pt x="29" y="213"/>
                </a:lnTo>
                <a:lnTo>
                  <a:pt x="29" y="212"/>
                </a:lnTo>
                <a:lnTo>
                  <a:pt x="29" y="210"/>
                </a:lnTo>
                <a:lnTo>
                  <a:pt x="29" y="208"/>
                </a:lnTo>
                <a:close/>
                <a:moveTo>
                  <a:pt x="16" y="101"/>
                </a:moveTo>
                <a:lnTo>
                  <a:pt x="16" y="101"/>
                </a:lnTo>
                <a:lnTo>
                  <a:pt x="25" y="96"/>
                </a:lnTo>
                <a:lnTo>
                  <a:pt x="25" y="92"/>
                </a:lnTo>
                <a:lnTo>
                  <a:pt x="16" y="101"/>
                </a:lnTo>
                <a:close/>
                <a:moveTo>
                  <a:pt x="224" y="131"/>
                </a:moveTo>
                <a:lnTo>
                  <a:pt x="224" y="131"/>
                </a:lnTo>
                <a:lnTo>
                  <a:pt x="226" y="125"/>
                </a:lnTo>
                <a:lnTo>
                  <a:pt x="224" y="123"/>
                </a:lnTo>
                <a:lnTo>
                  <a:pt x="223" y="120"/>
                </a:lnTo>
                <a:lnTo>
                  <a:pt x="221" y="119"/>
                </a:lnTo>
                <a:lnTo>
                  <a:pt x="220" y="117"/>
                </a:lnTo>
                <a:lnTo>
                  <a:pt x="224" y="130"/>
                </a:lnTo>
                <a:lnTo>
                  <a:pt x="224" y="131"/>
                </a:lnTo>
                <a:close/>
                <a:moveTo>
                  <a:pt x="327" y="119"/>
                </a:moveTo>
                <a:lnTo>
                  <a:pt x="327" y="119"/>
                </a:lnTo>
                <a:lnTo>
                  <a:pt x="327" y="125"/>
                </a:lnTo>
                <a:lnTo>
                  <a:pt x="332" y="123"/>
                </a:lnTo>
                <a:lnTo>
                  <a:pt x="332" y="119"/>
                </a:lnTo>
                <a:lnTo>
                  <a:pt x="327" y="119"/>
                </a:lnTo>
                <a:close/>
                <a:moveTo>
                  <a:pt x="35" y="210"/>
                </a:moveTo>
                <a:lnTo>
                  <a:pt x="35" y="210"/>
                </a:lnTo>
                <a:lnTo>
                  <a:pt x="38" y="208"/>
                </a:lnTo>
                <a:lnTo>
                  <a:pt x="38" y="207"/>
                </a:lnTo>
                <a:lnTo>
                  <a:pt x="38" y="201"/>
                </a:lnTo>
                <a:lnTo>
                  <a:pt x="35" y="204"/>
                </a:lnTo>
                <a:lnTo>
                  <a:pt x="35" y="210"/>
                </a:lnTo>
                <a:close/>
                <a:moveTo>
                  <a:pt x="115" y="32"/>
                </a:moveTo>
                <a:lnTo>
                  <a:pt x="115" y="32"/>
                </a:lnTo>
                <a:lnTo>
                  <a:pt x="114" y="32"/>
                </a:lnTo>
                <a:lnTo>
                  <a:pt x="114" y="33"/>
                </a:lnTo>
                <a:lnTo>
                  <a:pt x="108" y="40"/>
                </a:lnTo>
                <a:lnTo>
                  <a:pt x="112" y="40"/>
                </a:lnTo>
                <a:lnTo>
                  <a:pt x="115" y="32"/>
                </a:lnTo>
                <a:close/>
                <a:moveTo>
                  <a:pt x="242" y="259"/>
                </a:moveTo>
                <a:lnTo>
                  <a:pt x="242" y="259"/>
                </a:lnTo>
                <a:lnTo>
                  <a:pt x="240" y="259"/>
                </a:lnTo>
                <a:lnTo>
                  <a:pt x="240" y="261"/>
                </a:lnTo>
                <a:lnTo>
                  <a:pt x="238" y="264"/>
                </a:lnTo>
                <a:lnTo>
                  <a:pt x="238" y="270"/>
                </a:lnTo>
                <a:lnTo>
                  <a:pt x="240" y="273"/>
                </a:lnTo>
                <a:lnTo>
                  <a:pt x="240" y="270"/>
                </a:lnTo>
                <a:lnTo>
                  <a:pt x="242" y="267"/>
                </a:lnTo>
                <a:lnTo>
                  <a:pt x="242" y="264"/>
                </a:lnTo>
                <a:lnTo>
                  <a:pt x="242" y="259"/>
                </a:lnTo>
                <a:close/>
                <a:moveTo>
                  <a:pt x="212" y="46"/>
                </a:moveTo>
                <a:lnTo>
                  <a:pt x="212" y="46"/>
                </a:lnTo>
                <a:lnTo>
                  <a:pt x="213" y="44"/>
                </a:lnTo>
                <a:lnTo>
                  <a:pt x="215" y="41"/>
                </a:lnTo>
                <a:lnTo>
                  <a:pt x="215" y="35"/>
                </a:lnTo>
                <a:lnTo>
                  <a:pt x="212" y="40"/>
                </a:lnTo>
                <a:lnTo>
                  <a:pt x="212" y="46"/>
                </a:lnTo>
                <a:close/>
                <a:moveTo>
                  <a:pt x="333" y="51"/>
                </a:moveTo>
                <a:lnTo>
                  <a:pt x="333" y="51"/>
                </a:lnTo>
                <a:lnTo>
                  <a:pt x="328" y="54"/>
                </a:lnTo>
                <a:lnTo>
                  <a:pt x="328" y="55"/>
                </a:lnTo>
                <a:lnTo>
                  <a:pt x="328" y="59"/>
                </a:lnTo>
                <a:lnTo>
                  <a:pt x="333" y="55"/>
                </a:lnTo>
                <a:lnTo>
                  <a:pt x="333" y="51"/>
                </a:lnTo>
                <a:close/>
                <a:moveTo>
                  <a:pt x="37" y="169"/>
                </a:moveTo>
                <a:lnTo>
                  <a:pt x="37" y="169"/>
                </a:lnTo>
                <a:lnTo>
                  <a:pt x="33" y="172"/>
                </a:lnTo>
                <a:lnTo>
                  <a:pt x="33" y="174"/>
                </a:lnTo>
                <a:lnTo>
                  <a:pt x="33" y="177"/>
                </a:lnTo>
                <a:lnTo>
                  <a:pt x="33" y="178"/>
                </a:lnTo>
                <a:lnTo>
                  <a:pt x="37" y="177"/>
                </a:lnTo>
                <a:lnTo>
                  <a:pt x="37" y="175"/>
                </a:lnTo>
                <a:lnTo>
                  <a:pt x="37" y="169"/>
                </a:lnTo>
                <a:close/>
                <a:moveTo>
                  <a:pt x="13" y="114"/>
                </a:moveTo>
                <a:lnTo>
                  <a:pt x="13" y="114"/>
                </a:lnTo>
                <a:lnTo>
                  <a:pt x="19" y="112"/>
                </a:lnTo>
                <a:lnTo>
                  <a:pt x="19" y="111"/>
                </a:lnTo>
                <a:lnTo>
                  <a:pt x="21" y="111"/>
                </a:lnTo>
                <a:lnTo>
                  <a:pt x="22" y="111"/>
                </a:lnTo>
                <a:lnTo>
                  <a:pt x="24" y="109"/>
                </a:lnTo>
                <a:lnTo>
                  <a:pt x="25" y="109"/>
                </a:lnTo>
                <a:lnTo>
                  <a:pt x="25" y="106"/>
                </a:lnTo>
                <a:lnTo>
                  <a:pt x="13" y="114"/>
                </a:lnTo>
                <a:close/>
                <a:moveTo>
                  <a:pt x="160" y="57"/>
                </a:moveTo>
                <a:lnTo>
                  <a:pt x="160" y="57"/>
                </a:lnTo>
                <a:lnTo>
                  <a:pt x="161" y="55"/>
                </a:lnTo>
                <a:lnTo>
                  <a:pt x="161" y="52"/>
                </a:lnTo>
                <a:lnTo>
                  <a:pt x="161" y="44"/>
                </a:lnTo>
                <a:lnTo>
                  <a:pt x="158" y="48"/>
                </a:lnTo>
                <a:lnTo>
                  <a:pt x="160" y="49"/>
                </a:lnTo>
                <a:lnTo>
                  <a:pt x="160" y="51"/>
                </a:lnTo>
                <a:lnTo>
                  <a:pt x="160" y="55"/>
                </a:lnTo>
                <a:lnTo>
                  <a:pt x="160" y="57"/>
                </a:lnTo>
                <a:close/>
                <a:moveTo>
                  <a:pt x="144" y="52"/>
                </a:moveTo>
                <a:lnTo>
                  <a:pt x="144" y="52"/>
                </a:lnTo>
                <a:lnTo>
                  <a:pt x="147" y="49"/>
                </a:lnTo>
                <a:lnTo>
                  <a:pt x="149" y="48"/>
                </a:lnTo>
                <a:lnTo>
                  <a:pt x="147" y="46"/>
                </a:lnTo>
                <a:lnTo>
                  <a:pt x="147" y="44"/>
                </a:lnTo>
                <a:lnTo>
                  <a:pt x="144" y="48"/>
                </a:lnTo>
                <a:lnTo>
                  <a:pt x="142" y="49"/>
                </a:lnTo>
                <a:lnTo>
                  <a:pt x="142" y="52"/>
                </a:lnTo>
                <a:lnTo>
                  <a:pt x="144" y="52"/>
                </a:lnTo>
                <a:close/>
                <a:moveTo>
                  <a:pt x="66" y="40"/>
                </a:moveTo>
                <a:lnTo>
                  <a:pt x="66" y="40"/>
                </a:lnTo>
                <a:lnTo>
                  <a:pt x="65" y="40"/>
                </a:lnTo>
                <a:lnTo>
                  <a:pt x="63" y="41"/>
                </a:lnTo>
                <a:lnTo>
                  <a:pt x="60" y="46"/>
                </a:lnTo>
                <a:lnTo>
                  <a:pt x="60" y="48"/>
                </a:lnTo>
                <a:lnTo>
                  <a:pt x="65" y="44"/>
                </a:lnTo>
                <a:lnTo>
                  <a:pt x="66" y="44"/>
                </a:lnTo>
                <a:lnTo>
                  <a:pt x="66" y="40"/>
                </a:lnTo>
                <a:close/>
                <a:moveTo>
                  <a:pt x="48" y="292"/>
                </a:moveTo>
                <a:lnTo>
                  <a:pt x="48" y="292"/>
                </a:lnTo>
                <a:lnTo>
                  <a:pt x="46" y="294"/>
                </a:lnTo>
                <a:lnTo>
                  <a:pt x="44" y="295"/>
                </a:lnTo>
                <a:lnTo>
                  <a:pt x="46" y="302"/>
                </a:lnTo>
                <a:lnTo>
                  <a:pt x="46" y="303"/>
                </a:lnTo>
                <a:lnTo>
                  <a:pt x="48" y="302"/>
                </a:lnTo>
                <a:lnTo>
                  <a:pt x="48" y="300"/>
                </a:lnTo>
                <a:lnTo>
                  <a:pt x="48" y="294"/>
                </a:lnTo>
                <a:lnTo>
                  <a:pt x="48" y="292"/>
                </a:lnTo>
                <a:close/>
                <a:moveTo>
                  <a:pt x="68" y="54"/>
                </a:moveTo>
                <a:lnTo>
                  <a:pt x="68" y="54"/>
                </a:lnTo>
                <a:lnTo>
                  <a:pt x="66" y="52"/>
                </a:lnTo>
                <a:lnTo>
                  <a:pt x="65" y="51"/>
                </a:lnTo>
                <a:lnTo>
                  <a:pt x="63" y="51"/>
                </a:lnTo>
                <a:lnTo>
                  <a:pt x="59" y="52"/>
                </a:lnTo>
                <a:lnTo>
                  <a:pt x="57" y="54"/>
                </a:lnTo>
                <a:lnTo>
                  <a:pt x="60" y="54"/>
                </a:lnTo>
                <a:lnTo>
                  <a:pt x="62" y="54"/>
                </a:lnTo>
                <a:lnTo>
                  <a:pt x="68" y="54"/>
                </a:lnTo>
                <a:close/>
                <a:moveTo>
                  <a:pt x="137" y="366"/>
                </a:moveTo>
                <a:lnTo>
                  <a:pt x="137" y="366"/>
                </a:lnTo>
                <a:lnTo>
                  <a:pt x="133" y="366"/>
                </a:lnTo>
                <a:lnTo>
                  <a:pt x="133" y="371"/>
                </a:lnTo>
                <a:lnTo>
                  <a:pt x="136" y="371"/>
                </a:lnTo>
                <a:lnTo>
                  <a:pt x="137" y="371"/>
                </a:lnTo>
                <a:lnTo>
                  <a:pt x="139" y="369"/>
                </a:lnTo>
                <a:lnTo>
                  <a:pt x="137" y="366"/>
                </a:lnTo>
                <a:close/>
                <a:moveTo>
                  <a:pt x="196" y="35"/>
                </a:moveTo>
                <a:lnTo>
                  <a:pt x="196" y="35"/>
                </a:lnTo>
                <a:lnTo>
                  <a:pt x="201" y="37"/>
                </a:lnTo>
                <a:lnTo>
                  <a:pt x="202" y="35"/>
                </a:lnTo>
                <a:lnTo>
                  <a:pt x="204" y="35"/>
                </a:lnTo>
                <a:lnTo>
                  <a:pt x="205" y="33"/>
                </a:lnTo>
                <a:lnTo>
                  <a:pt x="202" y="32"/>
                </a:lnTo>
                <a:lnTo>
                  <a:pt x="202" y="30"/>
                </a:lnTo>
                <a:lnTo>
                  <a:pt x="196" y="35"/>
                </a:lnTo>
                <a:close/>
                <a:moveTo>
                  <a:pt x="153" y="114"/>
                </a:moveTo>
                <a:lnTo>
                  <a:pt x="153" y="114"/>
                </a:lnTo>
                <a:lnTo>
                  <a:pt x="155" y="112"/>
                </a:lnTo>
                <a:lnTo>
                  <a:pt x="156" y="111"/>
                </a:lnTo>
                <a:lnTo>
                  <a:pt x="156" y="104"/>
                </a:lnTo>
                <a:lnTo>
                  <a:pt x="156" y="103"/>
                </a:lnTo>
                <a:lnTo>
                  <a:pt x="155" y="106"/>
                </a:lnTo>
                <a:lnTo>
                  <a:pt x="153" y="108"/>
                </a:lnTo>
                <a:lnTo>
                  <a:pt x="153" y="109"/>
                </a:lnTo>
                <a:lnTo>
                  <a:pt x="153" y="114"/>
                </a:lnTo>
                <a:close/>
                <a:moveTo>
                  <a:pt x="256" y="27"/>
                </a:moveTo>
                <a:lnTo>
                  <a:pt x="256" y="27"/>
                </a:lnTo>
                <a:lnTo>
                  <a:pt x="257" y="27"/>
                </a:lnTo>
                <a:lnTo>
                  <a:pt x="257" y="25"/>
                </a:lnTo>
                <a:lnTo>
                  <a:pt x="257" y="18"/>
                </a:lnTo>
                <a:lnTo>
                  <a:pt x="257" y="14"/>
                </a:lnTo>
                <a:lnTo>
                  <a:pt x="254" y="14"/>
                </a:lnTo>
                <a:lnTo>
                  <a:pt x="254" y="16"/>
                </a:lnTo>
                <a:lnTo>
                  <a:pt x="256" y="18"/>
                </a:lnTo>
                <a:lnTo>
                  <a:pt x="256" y="19"/>
                </a:lnTo>
                <a:lnTo>
                  <a:pt x="256" y="21"/>
                </a:lnTo>
                <a:lnTo>
                  <a:pt x="256" y="22"/>
                </a:lnTo>
                <a:lnTo>
                  <a:pt x="256" y="27"/>
                </a:lnTo>
                <a:close/>
                <a:moveTo>
                  <a:pt x="290" y="44"/>
                </a:moveTo>
                <a:lnTo>
                  <a:pt x="290" y="44"/>
                </a:lnTo>
                <a:lnTo>
                  <a:pt x="295" y="46"/>
                </a:lnTo>
                <a:lnTo>
                  <a:pt x="295" y="44"/>
                </a:lnTo>
                <a:lnTo>
                  <a:pt x="298" y="41"/>
                </a:lnTo>
                <a:lnTo>
                  <a:pt x="295" y="41"/>
                </a:lnTo>
                <a:lnTo>
                  <a:pt x="294" y="41"/>
                </a:lnTo>
                <a:lnTo>
                  <a:pt x="292" y="43"/>
                </a:lnTo>
                <a:lnTo>
                  <a:pt x="290" y="44"/>
                </a:lnTo>
                <a:close/>
                <a:moveTo>
                  <a:pt x="19" y="273"/>
                </a:moveTo>
                <a:lnTo>
                  <a:pt x="19" y="273"/>
                </a:lnTo>
                <a:lnTo>
                  <a:pt x="21" y="272"/>
                </a:lnTo>
                <a:lnTo>
                  <a:pt x="21" y="270"/>
                </a:lnTo>
                <a:lnTo>
                  <a:pt x="19" y="262"/>
                </a:lnTo>
                <a:lnTo>
                  <a:pt x="18" y="261"/>
                </a:lnTo>
                <a:lnTo>
                  <a:pt x="19" y="273"/>
                </a:lnTo>
                <a:close/>
                <a:moveTo>
                  <a:pt x="147" y="134"/>
                </a:moveTo>
                <a:lnTo>
                  <a:pt x="147" y="134"/>
                </a:lnTo>
                <a:lnTo>
                  <a:pt x="149" y="136"/>
                </a:lnTo>
                <a:lnTo>
                  <a:pt x="150" y="134"/>
                </a:lnTo>
                <a:lnTo>
                  <a:pt x="156" y="131"/>
                </a:lnTo>
                <a:lnTo>
                  <a:pt x="156" y="130"/>
                </a:lnTo>
                <a:lnTo>
                  <a:pt x="158" y="128"/>
                </a:lnTo>
                <a:lnTo>
                  <a:pt x="160" y="128"/>
                </a:lnTo>
                <a:lnTo>
                  <a:pt x="161" y="126"/>
                </a:lnTo>
                <a:lnTo>
                  <a:pt x="163" y="125"/>
                </a:lnTo>
                <a:lnTo>
                  <a:pt x="161" y="123"/>
                </a:lnTo>
                <a:lnTo>
                  <a:pt x="155" y="131"/>
                </a:lnTo>
                <a:lnTo>
                  <a:pt x="153" y="133"/>
                </a:lnTo>
                <a:lnTo>
                  <a:pt x="150" y="133"/>
                </a:lnTo>
                <a:lnTo>
                  <a:pt x="149" y="134"/>
                </a:lnTo>
                <a:lnTo>
                  <a:pt x="147" y="134"/>
                </a:lnTo>
                <a:close/>
                <a:moveTo>
                  <a:pt x="202" y="126"/>
                </a:moveTo>
                <a:lnTo>
                  <a:pt x="202" y="126"/>
                </a:lnTo>
                <a:lnTo>
                  <a:pt x="201" y="119"/>
                </a:lnTo>
                <a:lnTo>
                  <a:pt x="199" y="120"/>
                </a:lnTo>
                <a:lnTo>
                  <a:pt x="199" y="126"/>
                </a:lnTo>
                <a:lnTo>
                  <a:pt x="202" y="126"/>
                </a:lnTo>
                <a:close/>
                <a:moveTo>
                  <a:pt x="322" y="352"/>
                </a:moveTo>
                <a:lnTo>
                  <a:pt x="322" y="352"/>
                </a:lnTo>
                <a:lnTo>
                  <a:pt x="320" y="346"/>
                </a:lnTo>
                <a:lnTo>
                  <a:pt x="316" y="346"/>
                </a:lnTo>
                <a:lnTo>
                  <a:pt x="317" y="352"/>
                </a:lnTo>
                <a:lnTo>
                  <a:pt x="322" y="352"/>
                </a:lnTo>
                <a:close/>
                <a:moveTo>
                  <a:pt x="357" y="229"/>
                </a:moveTo>
                <a:lnTo>
                  <a:pt x="357" y="229"/>
                </a:lnTo>
                <a:lnTo>
                  <a:pt x="357" y="223"/>
                </a:lnTo>
                <a:lnTo>
                  <a:pt x="354" y="224"/>
                </a:lnTo>
                <a:lnTo>
                  <a:pt x="354" y="229"/>
                </a:lnTo>
                <a:lnTo>
                  <a:pt x="357" y="229"/>
                </a:lnTo>
                <a:close/>
                <a:moveTo>
                  <a:pt x="327" y="109"/>
                </a:moveTo>
                <a:lnTo>
                  <a:pt x="327" y="109"/>
                </a:lnTo>
                <a:lnTo>
                  <a:pt x="327" y="114"/>
                </a:lnTo>
                <a:lnTo>
                  <a:pt x="332" y="112"/>
                </a:lnTo>
                <a:lnTo>
                  <a:pt x="330" y="109"/>
                </a:lnTo>
                <a:lnTo>
                  <a:pt x="327" y="109"/>
                </a:lnTo>
                <a:close/>
                <a:moveTo>
                  <a:pt x="76" y="35"/>
                </a:moveTo>
                <a:lnTo>
                  <a:pt x="76" y="35"/>
                </a:lnTo>
                <a:lnTo>
                  <a:pt x="78" y="33"/>
                </a:lnTo>
                <a:lnTo>
                  <a:pt x="79" y="30"/>
                </a:lnTo>
                <a:lnTo>
                  <a:pt x="74" y="30"/>
                </a:lnTo>
                <a:lnTo>
                  <a:pt x="73" y="33"/>
                </a:lnTo>
                <a:lnTo>
                  <a:pt x="76" y="35"/>
                </a:lnTo>
                <a:close/>
                <a:moveTo>
                  <a:pt x="37" y="191"/>
                </a:moveTo>
                <a:lnTo>
                  <a:pt x="37" y="191"/>
                </a:lnTo>
                <a:lnTo>
                  <a:pt x="37" y="193"/>
                </a:lnTo>
                <a:lnTo>
                  <a:pt x="35" y="194"/>
                </a:lnTo>
                <a:lnTo>
                  <a:pt x="33" y="196"/>
                </a:lnTo>
                <a:lnTo>
                  <a:pt x="33" y="201"/>
                </a:lnTo>
                <a:lnTo>
                  <a:pt x="37" y="197"/>
                </a:lnTo>
                <a:lnTo>
                  <a:pt x="38" y="196"/>
                </a:lnTo>
                <a:lnTo>
                  <a:pt x="38" y="193"/>
                </a:lnTo>
                <a:lnTo>
                  <a:pt x="37" y="191"/>
                </a:lnTo>
                <a:close/>
                <a:moveTo>
                  <a:pt x="229" y="303"/>
                </a:moveTo>
                <a:lnTo>
                  <a:pt x="229" y="303"/>
                </a:lnTo>
                <a:lnTo>
                  <a:pt x="232" y="302"/>
                </a:lnTo>
                <a:lnTo>
                  <a:pt x="234" y="300"/>
                </a:lnTo>
                <a:lnTo>
                  <a:pt x="234" y="294"/>
                </a:lnTo>
                <a:lnTo>
                  <a:pt x="232" y="294"/>
                </a:lnTo>
                <a:lnTo>
                  <a:pt x="229" y="298"/>
                </a:lnTo>
                <a:lnTo>
                  <a:pt x="229" y="303"/>
                </a:lnTo>
                <a:close/>
                <a:moveTo>
                  <a:pt x="188" y="373"/>
                </a:moveTo>
                <a:lnTo>
                  <a:pt x="188" y="373"/>
                </a:lnTo>
                <a:lnTo>
                  <a:pt x="186" y="369"/>
                </a:lnTo>
                <a:lnTo>
                  <a:pt x="185" y="369"/>
                </a:lnTo>
                <a:lnTo>
                  <a:pt x="180" y="369"/>
                </a:lnTo>
                <a:lnTo>
                  <a:pt x="180" y="373"/>
                </a:lnTo>
                <a:lnTo>
                  <a:pt x="188" y="373"/>
                </a:lnTo>
                <a:close/>
                <a:moveTo>
                  <a:pt x="350" y="300"/>
                </a:moveTo>
                <a:lnTo>
                  <a:pt x="350" y="300"/>
                </a:lnTo>
                <a:lnTo>
                  <a:pt x="354" y="295"/>
                </a:lnTo>
                <a:lnTo>
                  <a:pt x="347" y="295"/>
                </a:lnTo>
                <a:lnTo>
                  <a:pt x="347" y="297"/>
                </a:lnTo>
                <a:lnTo>
                  <a:pt x="346" y="298"/>
                </a:lnTo>
                <a:lnTo>
                  <a:pt x="350" y="300"/>
                </a:lnTo>
                <a:close/>
                <a:moveTo>
                  <a:pt x="350" y="272"/>
                </a:moveTo>
                <a:lnTo>
                  <a:pt x="350" y="272"/>
                </a:lnTo>
                <a:lnTo>
                  <a:pt x="350" y="276"/>
                </a:lnTo>
                <a:lnTo>
                  <a:pt x="355" y="276"/>
                </a:lnTo>
                <a:lnTo>
                  <a:pt x="355" y="272"/>
                </a:lnTo>
                <a:lnTo>
                  <a:pt x="350" y="272"/>
                </a:lnTo>
                <a:close/>
                <a:moveTo>
                  <a:pt x="175" y="302"/>
                </a:moveTo>
                <a:lnTo>
                  <a:pt x="175" y="302"/>
                </a:lnTo>
                <a:lnTo>
                  <a:pt x="177" y="300"/>
                </a:lnTo>
                <a:lnTo>
                  <a:pt x="178" y="300"/>
                </a:lnTo>
                <a:lnTo>
                  <a:pt x="178" y="295"/>
                </a:lnTo>
                <a:lnTo>
                  <a:pt x="177" y="294"/>
                </a:lnTo>
                <a:lnTo>
                  <a:pt x="175" y="295"/>
                </a:lnTo>
                <a:lnTo>
                  <a:pt x="174" y="298"/>
                </a:lnTo>
                <a:lnTo>
                  <a:pt x="174" y="300"/>
                </a:lnTo>
                <a:lnTo>
                  <a:pt x="175" y="302"/>
                </a:lnTo>
                <a:close/>
                <a:moveTo>
                  <a:pt x="175" y="336"/>
                </a:moveTo>
                <a:lnTo>
                  <a:pt x="175" y="336"/>
                </a:lnTo>
                <a:lnTo>
                  <a:pt x="177" y="343"/>
                </a:lnTo>
                <a:lnTo>
                  <a:pt x="180" y="336"/>
                </a:lnTo>
                <a:lnTo>
                  <a:pt x="180" y="335"/>
                </a:lnTo>
                <a:lnTo>
                  <a:pt x="177" y="335"/>
                </a:lnTo>
                <a:lnTo>
                  <a:pt x="175" y="336"/>
                </a:lnTo>
                <a:close/>
                <a:moveTo>
                  <a:pt x="87" y="37"/>
                </a:moveTo>
                <a:lnTo>
                  <a:pt x="87" y="37"/>
                </a:lnTo>
                <a:lnTo>
                  <a:pt x="90" y="38"/>
                </a:lnTo>
                <a:lnTo>
                  <a:pt x="93" y="30"/>
                </a:lnTo>
                <a:lnTo>
                  <a:pt x="90" y="30"/>
                </a:lnTo>
                <a:lnTo>
                  <a:pt x="87" y="37"/>
                </a:lnTo>
                <a:close/>
                <a:moveTo>
                  <a:pt x="172" y="232"/>
                </a:moveTo>
                <a:lnTo>
                  <a:pt x="172" y="232"/>
                </a:lnTo>
                <a:lnTo>
                  <a:pt x="175" y="237"/>
                </a:lnTo>
                <a:lnTo>
                  <a:pt x="180" y="237"/>
                </a:lnTo>
                <a:lnTo>
                  <a:pt x="177" y="232"/>
                </a:lnTo>
                <a:lnTo>
                  <a:pt x="172" y="232"/>
                </a:lnTo>
                <a:close/>
                <a:moveTo>
                  <a:pt x="14" y="131"/>
                </a:moveTo>
                <a:lnTo>
                  <a:pt x="14" y="131"/>
                </a:lnTo>
                <a:lnTo>
                  <a:pt x="14" y="137"/>
                </a:lnTo>
                <a:lnTo>
                  <a:pt x="16" y="136"/>
                </a:lnTo>
                <a:lnTo>
                  <a:pt x="18" y="134"/>
                </a:lnTo>
                <a:lnTo>
                  <a:pt x="18" y="131"/>
                </a:lnTo>
                <a:lnTo>
                  <a:pt x="18" y="130"/>
                </a:lnTo>
                <a:lnTo>
                  <a:pt x="14" y="131"/>
                </a:lnTo>
                <a:close/>
                <a:moveTo>
                  <a:pt x="171" y="295"/>
                </a:moveTo>
                <a:lnTo>
                  <a:pt x="171" y="295"/>
                </a:lnTo>
                <a:lnTo>
                  <a:pt x="172" y="292"/>
                </a:lnTo>
                <a:lnTo>
                  <a:pt x="172" y="290"/>
                </a:lnTo>
                <a:lnTo>
                  <a:pt x="169" y="287"/>
                </a:lnTo>
                <a:lnTo>
                  <a:pt x="169" y="292"/>
                </a:lnTo>
                <a:lnTo>
                  <a:pt x="169" y="294"/>
                </a:lnTo>
                <a:lnTo>
                  <a:pt x="171" y="295"/>
                </a:lnTo>
                <a:close/>
                <a:moveTo>
                  <a:pt x="152" y="257"/>
                </a:moveTo>
                <a:lnTo>
                  <a:pt x="152" y="257"/>
                </a:lnTo>
                <a:lnTo>
                  <a:pt x="152" y="267"/>
                </a:lnTo>
                <a:lnTo>
                  <a:pt x="153" y="270"/>
                </a:lnTo>
                <a:lnTo>
                  <a:pt x="153" y="261"/>
                </a:lnTo>
                <a:lnTo>
                  <a:pt x="153" y="259"/>
                </a:lnTo>
                <a:lnTo>
                  <a:pt x="152" y="257"/>
                </a:lnTo>
                <a:close/>
                <a:moveTo>
                  <a:pt x="147" y="240"/>
                </a:moveTo>
                <a:lnTo>
                  <a:pt x="147" y="240"/>
                </a:lnTo>
                <a:lnTo>
                  <a:pt x="147" y="248"/>
                </a:lnTo>
                <a:lnTo>
                  <a:pt x="149" y="248"/>
                </a:lnTo>
                <a:lnTo>
                  <a:pt x="150" y="249"/>
                </a:lnTo>
                <a:lnTo>
                  <a:pt x="150" y="245"/>
                </a:lnTo>
                <a:lnTo>
                  <a:pt x="147" y="240"/>
                </a:lnTo>
                <a:close/>
                <a:moveTo>
                  <a:pt x="126" y="41"/>
                </a:moveTo>
                <a:lnTo>
                  <a:pt x="126" y="41"/>
                </a:lnTo>
                <a:lnTo>
                  <a:pt x="128" y="37"/>
                </a:lnTo>
                <a:lnTo>
                  <a:pt x="128" y="35"/>
                </a:lnTo>
                <a:lnTo>
                  <a:pt x="128" y="33"/>
                </a:lnTo>
                <a:lnTo>
                  <a:pt x="123" y="41"/>
                </a:lnTo>
                <a:lnTo>
                  <a:pt x="126" y="41"/>
                </a:lnTo>
                <a:close/>
                <a:moveTo>
                  <a:pt x="355" y="81"/>
                </a:moveTo>
                <a:lnTo>
                  <a:pt x="355" y="81"/>
                </a:lnTo>
                <a:lnTo>
                  <a:pt x="355" y="71"/>
                </a:lnTo>
                <a:lnTo>
                  <a:pt x="355" y="70"/>
                </a:lnTo>
                <a:lnTo>
                  <a:pt x="354" y="70"/>
                </a:lnTo>
                <a:lnTo>
                  <a:pt x="355" y="81"/>
                </a:lnTo>
                <a:close/>
                <a:moveTo>
                  <a:pt x="197" y="295"/>
                </a:moveTo>
                <a:lnTo>
                  <a:pt x="197" y="295"/>
                </a:lnTo>
                <a:lnTo>
                  <a:pt x="191" y="302"/>
                </a:lnTo>
                <a:lnTo>
                  <a:pt x="197" y="302"/>
                </a:lnTo>
                <a:lnTo>
                  <a:pt x="197" y="295"/>
                </a:lnTo>
                <a:close/>
                <a:moveTo>
                  <a:pt x="204" y="303"/>
                </a:moveTo>
                <a:lnTo>
                  <a:pt x="204" y="303"/>
                </a:lnTo>
                <a:lnTo>
                  <a:pt x="208" y="300"/>
                </a:lnTo>
                <a:lnTo>
                  <a:pt x="210" y="298"/>
                </a:lnTo>
                <a:lnTo>
                  <a:pt x="208" y="295"/>
                </a:lnTo>
                <a:lnTo>
                  <a:pt x="204" y="300"/>
                </a:lnTo>
                <a:lnTo>
                  <a:pt x="204" y="302"/>
                </a:lnTo>
                <a:lnTo>
                  <a:pt x="204" y="303"/>
                </a:lnTo>
                <a:close/>
                <a:moveTo>
                  <a:pt x="153" y="73"/>
                </a:moveTo>
                <a:lnTo>
                  <a:pt x="153" y="73"/>
                </a:lnTo>
                <a:lnTo>
                  <a:pt x="152" y="74"/>
                </a:lnTo>
                <a:lnTo>
                  <a:pt x="150" y="76"/>
                </a:lnTo>
                <a:lnTo>
                  <a:pt x="150" y="79"/>
                </a:lnTo>
                <a:lnTo>
                  <a:pt x="152" y="82"/>
                </a:lnTo>
                <a:lnTo>
                  <a:pt x="153" y="81"/>
                </a:lnTo>
                <a:lnTo>
                  <a:pt x="153" y="73"/>
                </a:lnTo>
                <a:close/>
                <a:moveTo>
                  <a:pt x="49" y="306"/>
                </a:moveTo>
                <a:lnTo>
                  <a:pt x="49" y="306"/>
                </a:lnTo>
                <a:lnTo>
                  <a:pt x="48" y="306"/>
                </a:lnTo>
                <a:lnTo>
                  <a:pt x="46" y="309"/>
                </a:lnTo>
                <a:lnTo>
                  <a:pt x="48" y="311"/>
                </a:lnTo>
                <a:lnTo>
                  <a:pt x="48" y="319"/>
                </a:lnTo>
                <a:lnTo>
                  <a:pt x="49" y="317"/>
                </a:lnTo>
                <a:lnTo>
                  <a:pt x="49" y="316"/>
                </a:lnTo>
                <a:lnTo>
                  <a:pt x="49" y="306"/>
                </a:lnTo>
                <a:close/>
                <a:moveTo>
                  <a:pt x="201" y="229"/>
                </a:moveTo>
                <a:lnTo>
                  <a:pt x="201" y="229"/>
                </a:lnTo>
                <a:lnTo>
                  <a:pt x="199" y="226"/>
                </a:lnTo>
                <a:lnTo>
                  <a:pt x="191" y="226"/>
                </a:lnTo>
                <a:lnTo>
                  <a:pt x="194" y="227"/>
                </a:lnTo>
                <a:lnTo>
                  <a:pt x="201" y="229"/>
                </a:lnTo>
                <a:close/>
                <a:moveTo>
                  <a:pt x="327" y="128"/>
                </a:moveTo>
                <a:lnTo>
                  <a:pt x="327" y="128"/>
                </a:lnTo>
                <a:lnTo>
                  <a:pt x="327" y="134"/>
                </a:lnTo>
                <a:lnTo>
                  <a:pt x="332" y="133"/>
                </a:lnTo>
                <a:lnTo>
                  <a:pt x="332" y="128"/>
                </a:lnTo>
                <a:lnTo>
                  <a:pt x="327" y="128"/>
                </a:lnTo>
                <a:close/>
                <a:moveTo>
                  <a:pt x="33" y="166"/>
                </a:moveTo>
                <a:lnTo>
                  <a:pt x="33" y="166"/>
                </a:lnTo>
                <a:lnTo>
                  <a:pt x="37" y="164"/>
                </a:lnTo>
                <a:lnTo>
                  <a:pt x="35" y="158"/>
                </a:lnTo>
                <a:lnTo>
                  <a:pt x="33" y="160"/>
                </a:lnTo>
                <a:lnTo>
                  <a:pt x="33" y="166"/>
                </a:lnTo>
                <a:close/>
                <a:moveTo>
                  <a:pt x="43" y="313"/>
                </a:moveTo>
                <a:lnTo>
                  <a:pt x="43" y="313"/>
                </a:lnTo>
                <a:lnTo>
                  <a:pt x="41" y="313"/>
                </a:lnTo>
                <a:lnTo>
                  <a:pt x="38" y="317"/>
                </a:lnTo>
                <a:lnTo>
                  <a:pt x="40" y="324"/>
                </a:lnTo>
                <a:lnTo>
                  <a:pt x="41" y="322"/>
                </a:lnTo>
                <a:lnTo>
                  <a:pt x="40" y="320"/>
                </a:lnTo>
                <a:lnTo>
                  <a:pt x="41" y="319"/>
                </a:lnTo>
                <a:lnTo>
                  <a:pt x="41" y="317"/>
                </a:lnTo>
                <a:lnTo>
                  <a:pt x="43" y="317"/>
                </a:lnTo>
                <a:lnTo>
                  <a:pt x="43" y="313"/>
                </a:lnTo>
                <a:close/>
                <a:moveTo>
                  <a:pt x="208" y="278"/>
                </a:moveTo>
                <a:lnTo>
                  <a:pt x="208" y="278"/>
                </a:lnTo>
                <a:lnTo>
                  <a:pt x="201" y="284"/>
                </a:lnTo>
                <a:lnTo>
                  <a:pt x="204" y="284"/>
                </a:lnTo>
                <a:lnTo>
                  <a:pt x="208" y="283"/>
                </a:lnTo>
                <a:lnTo>
                  <a:pt x="208" y="278"/>
                </a:lnTo>
                <a:close/>
                <a:moveTo>
                  <a:pt x="133" y="347"/>
                </a:moveTo>
                <a:lnTo>
                  <a:pt x="133" y="347"/>
                </a:lnTo>
                <a:lnTo>
                  <a:pt x="139" y="347"/>
                </a:lnTo>
                <a:lnTo>
                  <a:pt x="137" y="344"/>
                </a:lnTo>
                <a:lnTo>
                  <a:pt x="131" y="344"/>
                </a:lnTo>
                <a:lnTo>
                  <a:pt x="133" y="347"/>
                </a:lnTo>
                <a:close/>
                <a:moveTo>
                  <a:pt x="212" y="76"/>
                </a:moveTo>
                <a:lnTo>
                  <a:pt x="212" y="76"/>
                </a:lnTo>
                <a:lnTo>
                  <a:pt x="202" y="82"/>
                </a:lnTo>
                <a:lnTo>
                  <a:pt x="210" y="82"/>
                </a:lnTo>
                <a:lnTo>
                  <a:pt x="212" y="76"/>
                </a:lnTo>
                <a:close/>
                <a:moveTo>
                  <a:pt x="350" y="261"/>
                </a:moveTo>
                <a:lnTo>
                  <a:pt x="350" y="261"/>
                </a:lnTo>
                <a:lnTo>
                  <a:pt x="350" y="267"/>
                </a:lnTo>
                <a:lnTo>
                  <a:pt x="354" y="267"/>
                </a:lnTo>
                <a:lnTo>
                  <a:pt x="354" y="261"/>
                </a:lnTo>
                <a:lnTo>
                  <a:pt x="350" y="261"/>
                </a:lnTo>
                <a:close/>
                <a:moveTo>
                  <a:pt x="41" y="133"/>
                </a:moveTo>
                <a:lnTo>
                  <a:pt x="41" y="133"/>
                </a:lnTo>
                <a:lnTo>
                  <a:pt x="37" y="136"/>
                </a:lnTo>
                <a:lnTo>
                  <a:pt x="37" y="139"/>
                </a:lnTo>
                <a:lnTo>
                  <a:pt x="41" y="137"/>
                </a:lnTo>
                <a:lnTo>
                  <a:pt x="41" y="133"/>
                </a:lnTo>
                <a:close/>
                <a:moveTo>
                  <a:pt x="41" y="93"/>
                </a:moveTo>
                <a:lnTo>
                  <a:pt x="41" y="93"/>
                </a:lnTo>
                <a:lnTo>
                  <a:pt x="40" y="95"/>
                </a:lnTo>
                <a:lnTo>
                  <a:pt x="40" y="96"/>
                </a:lnTo>
                <a:lnTo>
                  <a:pt x="38" y="101"/>
                </a:lnTo>
                <a:lnTo>
                  <a:pt x="38" y="103"/>
                </a:lnTo>
                <a:lnTo>
                  <a:pt x="41" y="101"/>
                </a:lnTo>
                <a:lnTo>
                  <a:pt x="41" y="100"/>
                </a:lnTo>
                <a:lnTo>
                  <a:pt x="41" y="96"/>
                </a:lnTo>
                <a:lnTo>
                  <a:pt x="41" y="93"/>
                </a:lnTo>
                <a:close/>
                <a:moveTo>
                  <a:pt x="311" y="338"/>
                </a:moveTo>
                <a:lnTo>
                  <a:pt x="311" y="338"/>
                </a:lnTo>
                <a:lnTo>
                  <a:pt x="313" y="339"/>
                </a:lnTo>
                <a:lnTo>
                  <a:pt x="319" y="339"/>
                </a:lnTo>
                <a:lnTo>
                  <a:pt x="322" y="339"/>
                </a:lnTo>
                <a:lnTo>
                  <a:pt x="324" y="339"/>
                </a:lnTo>
                <a:lnTo>
                  <a:pt x="327" y="339"/>
                </a:lnTo>
                <a:lnTo>
                  <a:pt x="328" y="339"/>
                </a:lnTo>
                <a:lnTo>
                  <a:pt x="320" y="338"/>
                </a:lnTo>
                <a:lnTo>
                  <a:pt x="311" y="338"/>
                </a:lnTo>
                <a:close/>
                <a:moveTo>
                  <a:pt x="178" y="59"/>
                </a:moveTo>
                <a:lnTo>
                  <a:pt x="178" y="59"/>
                </a:lnTo>
                <a:lnTo>
                  <a:pt x="174" y="63"/>
                </a:lnTo>
                <a:lnTo>
                  <a:pt x="174" y="66"/>
                </a:lnTo>
                <a:lnTo>
                  <a:pt x="177" y="65"/>
                </a:lnTo>
                <a:lnTo>
                  <a:pt x="178" y="62"/>
                </a:lnTo>
                <a:lnTo>
                  <a:pt x="178" y="59"/>
                </a:lnTo>
                <a:close/>
                <a:moveTo>
                  <a:pt x="327" y="145"/>
                </a:moveTo>
                <a:lnTo>
                  <a:pt x="327" y="145"/>
                </a:lnTo>
                <a:lnTo>
                  <a:pt x="332" y="144"/>
                </a:lnTo>
                <a:lnTo>
                  <a:pt x="332" y="139"/>
                </a:lnTo>
                <a:lnTo>
                  <a:pt x="327" y="139"/>
                </a:lnTo>
                <a:lnTo>
                  <a:pt x="327" y="145"/>
                </a:lnTo>
                <a:close/>
                <a:moveTo>
                  <a:pt x="339" y="139"/>
                </a:moveTo>
                <a:lnTo>
                  <a:pt x="339" y="139"/>
                </a:lnTo>
                <a:lnTo>
                  <a:pt x="333" y="139"/>
                </a:lnTo>
                <a:lnTo>
                  <a:pt x="333" y="144"/>
                </a:lnTo>
                <a:lnTo>
                  <a:pt x="339" y="142"/>
                </a:lnTo>
                <a:lnTo>
                  <a:pt x="339" y="139"/>
                </a:lnTo>
                <a:close/>
                <a:moveTo>
                  <a:pt x="278" y="35"/>
                </a:moveTo>
                <a:lnTo>
                  <a:pt x="278" y="35"/>
                </a:lnTo>
                <a:lnTo>
                  <a:pt x="283" y="35"/>
                </a:lnTo>
                <a:lnTo>
                  <a:pt x="284" y="33"/>
                </a:lnTo>
                <a:lnTo>
                  <a:pt x="284" y="30"/>
                </a:lnTo>
                <a:lnTo>
                  <a:pt x="281" y="30"/>
                </a:lnTo>
                <a:lnTo>
                  <a:pt x="278" y="35"/>
                </a:lnTo>
                <a:close/>
                <a:moveTo>
                  <a:pt x="38" y="257"/>
                </a:moveTo>
                <a:lnTo>
                  <a:pt x="38" y="257"/>
                </a:lnTo>
                <a:lnTo>
                  <a:pt x="37" y="259"/>
                </a:lnTo>
                <a:lnTo>
                  <a:pt x="35" y="262"/>
                </a:lnTo>
                <a:lnTo>
                  <a:pt x="37" y="265"/>
                </a:lnTo>
                <a:lnTo>
                  <a:pt x="37" y="267"/>
                </a:lnTo>
                <a:lnTo>
                  <a:pt x="38" y="265"/>
                </a:lnTo>
                <a:lnTo>
                  <a:pt x="38" y="264"/>
                </a:lnTo>
                <a:lnTo>
                  <a:pt x="38" y="257"/>
                </a:lnTo>
                <a:close/>
                <a:moveTo>
                  <a:pt x="303" y="349"/>
                </a:moveTo>
                <a:lnTo>
                  <a:pt x="303" y="349"/>
                </a:lnTo>
                <a:lnTo>
                  <a:pt x="305" y="350"/>
                </a:lnTo>
                <a:lnTo>
                  <a:pt x="306" y="350"/>
                </a:lnTo>
                <a:lnTo>
                  <a:pt x="309" y="352"/>
                </a:lnTo>
                <a:lnTo>
                  <a:pt x="309" y="347"/>
                </a:lnTo>
                <a:lnTo>
                  <a:pt x="303" y="349"/>
                </a:lnTo>
                <a:close/>
                <a:moveTo>
                  <a:pt x="14" y="123"/>
                </a:moveTo>
                <a:lnTo>
                  <a:pt x="14" y="123"/>
                </a:lnTo>
                <a:lnTo>
                  <a:pt x="18" y="120"/>
                </a:lnTo>
                <a:lnTo>
                  <a:pt x="18" y="119"/>
                </a:lnTo>
                <a:lnTo>
                  <a:pt x="18" y="115"/>
                </a:lnTo>
                <a:lnTo>
                  <a:pt x="13" y="117"/>
                </a:lnTo>
                <a:lnTo>
                  <a:pt x="14" y="123"/>
                </a:lnTo>
                <a:close/>
                <a:moveTo>
                  <a:pt x="171" y="120"/>
                </a:moveTo>
                <a:lnTo>
                  <a:pt x="171" y="120"/>
                </a:lnTo>
                <a:lnTo>
                  <a:pt x="174" y="117"/>
                </a:lnTo>
                <a:lnTo>
                  <a:pt x="175" y="115"/>
                </a:lnTo>
                <a:lnTo>
                  <a:pt x="174" y="111"/>
                </a:lnTo>
                <a:lnTo>
                  <a:pt x="171" y="115"/>
                </a:lnTo>
                <a:lnTo>
                  <a:pt x="171" y="120"/>
                </a:lnTo>
                <a:close/>
                <a:moveTo>
                  <a:pt x="210" y="308"/>
                </a:moveTo>
                <a:lnTo>
                  <a:pt x="210" y="308"/>
                </a:lnTo>
                <a:lnTo>
                  <a:pt x="207" y="313"/>
                </a:lnTo>
                <a:lnTo>
                  <a:pt x="208" y="316"/>
                </a:lnTo>
                <a:lnTo>
                  <a:pt x="210" y="314"/>
                </a:lnTo>
                <a:lnTo>
                  <a:pt x="210" y="308"/>
                </a:lnTo>
                <a:close/>
                <a:moveTo>
                  <a:pt x="128" y="346"/>
                </a:moveTo>
                <a:lnTo>
                  <a:pt x="128" y="346"/>
                </a:lnTo>
                <a:lnTo>
                  <a:pt x="120" y="347"/>
                </a:lnTo>
                <a:lnTo>
                  <a:pt x="122" y="349"/>
                </a:lnTo>
                <a:lnTo>
                  <a:pt x="128" y="349"/>
                </a:lnTo>
                <a:lnTo>
                  <a:pt x="128" y="346"/>
                </a:lnTo>
                <a:close/>
                <a:moveTo>
                  <a:pt x="123" y="373"/>
                </a:moveTo>
                <a:lnTo>
                  <a:pt x="123" y="373"/>
                </a:lnTo>
                <a:lnTo>
                  <a:pt x="128" y="374"/>
                </a:lnTo>
                <a:lnTo>
                  <a:pt x="125" y="368"/>
                </a:lnTo>
                <a:lnTo>
                  <a:pt x="123" y="368"/>
                </a:lnTo>
                <a:lnTo>
                  <a:pt x="123" y="373"/>
                </a:lnTo>
                <a:close/>
                <a:moveTo>
                  <a:pt x="346" y="55"/>
                </a:moveTo>
                <a:lnTo>
                  <a:pt x="346" y="55"/>
                </a:lnTo>
                <a:lnTo>
                  <a:pt x="343" y="57"/>
                </a:lnTo>
                <a:lnTo>
                  <a:pt x="343" y="59"/>
                </a:lnTo>
                <a:lnTo>
                  <a:pt x="343" y="62"/>
                </a:lnTo>
                <a:lnTo>
                  <a:pt x="344" y="62"/>
                </a:lnTo>
                <a:lnTo>
                  <a:pt x="347" y="60"/>
                </a:lnTo>
                <a:lnTo>
                  <a:pt x="347" y="59"/>
                </a:lnTo>
                <a:lnTo>
                  <a:pt x="346" y="57"/>
                </a:lnTo>
                <a:lnTo>
                  <a:pt x="346" y="55"/>
                </a:lnTo>
                <a:close/>
                <a:moveTo>
                  <a:pt x="153" y="11"/>
                </a:moveTo>
                <a:lnTo>
                  <a:pt x="153" y="11"/>
                </a:lnTo>
                <a:lnTo>
                  <a:pt x="139" y="11"/>
                </a:lnTo>
                <a:lnTo>
                  <a:pt x="141" y="13"/>
                </a:lnTo>
                <a:lnTo>
                  <a:pt x="145" y="13"/>
                </a:lnTo>
                <a:lnTo>
                  <a:pt x="152" y="13"/>
                </a:lnTo>
                <a:lnTo>
                  <a:pt x="153" y="11"/>
                </a:lnTo>
                <a:close/>
                <a:moveTo>
                  <a:pt x="33" y="186"/>
                </a:moveTo>
                <a:lnTo>
                  <a:pt x="33" y="186"/>
                </a:lnTo>
                <a:lnTo>
                  <a:pt x="37" y="185"/>
                </a:lnTo>
                <a:lnTo>
                  <a:pt x="37" y="180"/>
                </a:lnTo>
                <a:lnTo>
                  <a:pt x="33" y="182"/>
                </a:lnTo>
                <a:lnTo>
                  <a:pt x="33" y="183"/>
                </a:lnTo>
                <a:lnTo>
                  <a:pt x="33" y="186"/>
                </a:lnTo>
                <a:close/>
                <a:moveTo>
                  <a:pt x="63" y="350"/>
                </a:moveTo>
                <a:lnTo>
                  <a:pt x="63" y="350"/>
                </a:lnTo>
                <a:lnTo>
                  <a:pt x="68" y="350"/>
                </a:lnTo>
                <a:lnTo>
                  <a:pt x="66" y="349"/>
                </a:lnTo>
                <a:lnTo>
                  <a:pt x="66" y="347"/>
                </a:lnTo>
                <a:lnTo>
                  <a:pt x="65" y="346"/>
                </a:lnTo>
                <a:lnTo>
                  <a:pt x="62" y="346"/>
                </a:lnTo>
                <a:lnTo>
                  <a:pt x="63" y="350"/>
                </a:lnTo>
                <a:close/>
                <a:moveTo>
                  <a:pt x="141" y="357"/>
                </a:moveTo>
                <a:lnTo>
                  <a:pt x="141" y="357"/>
                </a:lnTo>
                <a:lnTo>
                  <a:pt x="139" y="350"/>
                </a:lnTo>
                <a:lnTo>
                  <a:pt x="134" y="352"/>
                </a:lnTo>
                <a:lnTo>
                  <a:pt x="136" y="354"/>
                </a:lnTo>
                <a:lnTo>
                  <a:pt x="137" y="355"/>
                </a:lnTo>
                <a:lnTo>
                  <a:pt x="141" y="357"/>
                </a:lnTo>
                <a:close/>
                <a:moveTo>
                  <a:pt x="29" y="175"/>
                </a:moveTo>
                <a:lnTo>
                  <a:pt x="29" y="175"/>
                </a:lnTo>
                <a:lnTo>
                  <a:pt x="25" y="177"/>
                </a:lnTo>
                <a:lnTo>
                  <a:pt x="25" y="178"/>
                </a:lnTo>
                <a:lnTo>
                  <a:pt x="25" y="182"/>
                </a:lnTo>
                <a:lnTo>
                  <a:pt x="29" y="180"/>
                </a:lnTo>
                <a:lnTo>
                  <a:pt x="30" y="180"/>
                </a:lnTo>
                <a:lnTo>
                  <a:pt x="29" y="175"/>
                </a:lnTo>
                <a:close/>
                <a:moveTo>
                  <a:pt x="218" y="79"/>
                </a:moveTo>
                <a:lnTo>
                  <a:pt x="218" y="79"/>
                </a:lnTo>
                <a:lnTo>
                  <a:pt x="220" y="76"/>
                </a:lnTo>
                <a:lnTo>
                  <a:pt x="220" y="74"/>
                </a:lnTo>
                <a:lnTo>
                  <a:pt x="218" y="71"/>
                </a:lnTo>
                <a:lnTo>
                  <a:pt x="215" y="74"/>
                </a:lnTo>
                <a:lnTo>
                  <a:pt x="218" y="79"/>
                </a:lnTo>
                <a:close/>
                <a:moveTo>
                  <a:pt x="62" y="27"/>
                </a:moveTo>
                <a:lnTo>
                  <a:pt x="62" y="27"/>
                </a:lnTo>
                <a:lnTo>
                  <a:pt x="66" y="27"/>
                </a:lnTo>
                <a:lnTo>
                  <a:pt x="68" y="27"/>
                </a:lnTo>
                <a:lnTo>
                  <a:pt x="70" y="25"/>
                </a:lnTo>
                <a:lnTo>
                  <a:pt x="63" y="24"/>
                </a:lnTo>
                <a:lnTo>
                  <a:pt x="62" y="27"/>
                </a:lnTo>
                <a:close/>
                <a:moveTo>
                  <a:pt x="197" y="85"/>
                </a:moveTo>
                <a:lnTo>
                  <a:pt x="197" y="85"/>
                </a:lnTo>
                <a:lnTo>
                  <a:pt x="191" y="85"/>
                </a:lnTo>
                <a:lnTo>
                  <a:pt x="191" y="90"/>
                </a:lnTo>
                <a:lnTo>
                  <a:pt x="193" y="89"/>
                </a:lnTo>
                <a:lnTo>
                  <a:pt x="194" y="87"/>
                </a:lnTo>
                <a:lnTo>
                  <a:pt x="194" y="89"/>
                </a:lnTo>
                <a:lnTo>
                  <a:pt x="196" y="89"/>
                </a:lnTo>
                <a:lnTo>
                  <a:pt x="197" y="89"/>
                </a:lnTo>
                <a:lnTo>
                  <a:pt x="197" y="87"/>
                </a:lnTo>
                <a:lnTo>
                  <a:pt x="197" y="85"/>
                </a:lnTo>
                <a:close/>
                <a:moveTo>
                  <a:pt x="237" y="347"/>
                </a:moveTo>
                <a:lnTo>
                  <a:pt x="237" y="347"/>
                </a:lnTo>
                <a:lnTo>
                  <a:pt x="238" y="341"/>
                </a:lnTo>
                <a:lnTo>
                  <a:pt x="237" y="341"/>
                </a:lnTo>
                <a:lnTo>
                  <a:pt x="234" y="344"/>
                </a:lnTo>
                <a:lnTo>
                  <a:pt x="235" y="347"/>
                </a:lnTo>
                <a:lnTo>
                  <a:pt x="237" y="347"/>
                </a:lnTo>
                <a:close/>
                <a:moveTo>
                  <a:pt x="183" y="101"/>
                </a:moveTo>
                <a:lnTo>
                  <a:pt x="183" y="101"/>
                </a:lnTo>
                <a:lnTo>
                  <a:pt x="183" y="108"/>
                </a:lnTo>
                <a:lnTo>
                  <a:pt x="188" y="104"/>
                </a:lnTo>
                <a:lnTo>
                  <a:pt x="188" y="103"/>
                </a:lnTo>
                <a:lnTo>
                  <a:pt x="183" y="101"/>
                </a:lnTo>
                <a:close/>
                <a:moveTo>
                  <a:pt x="251" y="352"/>
                </a:moveTo>
                <a:lnTo>
                  <a:pt x="251" y="352"/>
                </a:lnTo>
                <a:lnTo>
                  <a:pt x="254" y="352"/>
                </a:lnTo>
                <a:lnTo>
                  <a:pt x="254" y="347"/>
                </a:lnTo>
                <a:lnTo>
                  <a:pt x="248" y="347"/>
                </a:lnTo>
                <a:lnTo>
                  <a:pt x="251" y="352"/>
                </a:lnTo>
                <a:close/>
                <a:moveTo>
                  <a:pt x="336" y="81"/>
                </a:moveTo>
                <a:lnTo>
                  <a:pt x="336" y="81"/>
                </a:lnTo>
                <a:lnTo>
                  <a:pt x="336" y="76"/>
                </a:lnTo>
                <a:lnTo>
                  <a:pt x="333" y="78"/>
                </a:lnTo>
                <a:lnTo>
                  <a:pt x="332" y="79"/>
                </a:lnTo>
                <a:lnTo>
                  <a:pt x="332" y="81"/>
                </a:lnTo>
                <a:lnTo>
                  <a:pt x="335" y="82"/>
                </a:lnTo>
                <a:lnTo>
                  <a:pt x="336" y="81"/>
                </a:lnTo>
                <a:close/>
                <a:moveTo>
                  <a:pt x="96" y="10"/>
                </a:moveTo>
                <a:lnTo>
                  <a:pt x="96" y="10"/>
                </a:lnTo>
                <a:lnTo>
                  <a:pt x="85" y="10"/>
                </a:lnTo>
                <a:lnTo>
                  <a:pt x="76" y="11"/>
                </a:lnTo>
                <a:lnTo>
                  <a:pt x="78" y="11"/>
                </a:lnTo>
                <a:lnTo>
                  <a:pt x="89" y="11"/>
                </a:lnTo>
                <a:lnTo>
                  <a:pt x="95" y="10"/>
                </a:lnTo>
                <a:lnTo>
                  <a:pt x="96" y="10"/>
                </a:lnTo>
                <a:close/>
                <a:moveTo>
                  <a:pt x="155" y="41"/>
                </a:moveTo>
                <a:lnTo>
                  <a:pt x="155" y="41"/>
                </a:lnTo>
                <a:lnTo>
                  <a:pt x="158" y="41"/>
                </a:lnTo>
                <a:lnTo>
                  <a:pt x="161" y="40"/>
                </a:lnTo>
                <a:lnTo>
                  <a:pt x="160" y="37"/>
                </a:lnTo>
                <a:lnTo>
                  <a:pt x="156" y="38"/>
                </a:lnTo>
                <a:lnTo>
                  <a:pt x="155" y="38"/>
                </a:lnTo>
                <a:lnTo>
                  <a:pt x="155" y="41"/>
                </a:lnTo>
                <a:close/>
                <a:moveTo>
                  <a:pt x="21" y="215"/>
                </a:moveTo>
                <a:lnTo>
                  <a:pt x="21" y="215"/>
                </a:lnTo>
                <a:lnTo>
                  <a:pt x="16" y="219"/>
                </a:lnTo>
                <a:lnTo>
                  <a:pt x="16" y="221"/>
                </a:lnTo>
                <a:lnTo>
                  <a:pt x="21" y="218"/>
                </a:lnTo>
                <a:lnTo>
                  <a:pt x="21" y="215"/>
                </a:lnTo>
                <a:close/>
                <a:moveTo>
                  <a:pt x="40" y="231"/>
                </a:moveTo>
                <a:lnTo>
                  <a:pt x="40" y="231"/>
                </a:lnTo>
                <a:lnTo>
                  <a:pt x="41" y="231"/>
                </a:lnTo>
                <a:lnTo>
                  <a:pt x="41" y="227"/>
                </a:lnTo>
                <a:lnTo>
                  <a:pt x="41" y="226"/>
                </a:lnTo>
                <a:lnTo>
                  <a:pt x="41" y="223"/>
                </a:lnTo>
                <a:lnTo>
                  <a:pt x="38" y="226"/>
                </a:lnTo>
                <a:lnTo>
                  <a:pt x="40" y="231"/>
                </a:lnTo>
                <a:close/>
                <a:moveTo>
                  <a:pt x="352" y="287"/>
                </a:moveTo>
                <a:lnTo>
                  <a:pt x="352" y="287"/>
                </a:lnTo>
                <a:lnTo>
                  <a:pt x="357" y="287"/>
                </a:lnTo>
                <a:lnTo>
                  <a:pt x="355" y="283"/>
                </a:lnTo>
                <a:lnTo>
                  <a:pt x="352" y="284"/>
                </a:lnTo>
                <a:lnTo>
                  <a:pt x="352" y="287"/>
                </a:lnTo>
                <a:close/>
                <a:moveTo>
                  <a:pt x="82" y="344"/>
                </a:moveTo>
                <a:lnTo>
                  <a:pt x="82" y="344"/>
                </a:lnTo>
                <a:lnTo>
                  <a:pt x="84" y="344"/>
                </a:lnTo>
                <a:lnTo>
                  <a:pt x="90" y="344"/>
                </a:lnTo>
                <a:lnTo>
                  <a:pt x="100" y="344"/>
                </a:lnTo>
                <a:lnTo>
                  <a:pt x="104" y="343"/>
                </a:lnTo>
                <a:lnTo>
                  <a:pt x="82" y="344"/>
                </a:lnTo>
                <a:close/>
                <a:moveTo>
                  <a:pt x="292" y="361"/>
                </a:moveTo>
                <a:lnTo>
                  <a:pt x="292" y="361"/>
                </a:lnTo>
                <a:lnTo>
                  <a:pt x="290" y="360"/>
                </a:lnTo>
                <a:lnTo>
                  <a:pt x="290" y="358"/>
                </a:lnTo>
                <a:lnTo>
                  <a:pt x="287" y="358"/>
                </a:lnTo>
                <a:lnTo>
                  <a:pt x="287" y="361"/>
                </a:lnTo>
                <a:lnTo>
                  <a:pt x="292" y="361"/>
                </a:lnTo>
                <a:close/>
                <a:moveTo>
                  <a:pt x="160" y="371"/>
                </a:moveTo>
                <a:lnTo>
                  <a:pt x="160" y="371"/>
                </a:lnTo>
                <a:lnTo>
                  <a:pt x="158" y="368"/>
                </a:lnTo>
                <a:lnTo>
                  <a:pt x="155" y="366"/>
                </a:lnTo>
                <a:lnTo>
                  <a:pt x="155" y="371"/>
                </a:lnTo>
                <a:lnTo>
                  <a:pt x="160" y="371"/>
                </a:lnTo>
                <a:close/>
                <a:moveTo>
                  <a:pt x="152" y="32"/>
                </a:moveTo>
                <a:lnTo>
                  <a:pt x="152" y="32"/>
                </a:lnTo>
                <a:lnTo>
                  <a:pt x="145" y="32"/>
                </a:lnTo>
                <a:lnTo>
                  <a:pt x="147" y="37"/>
                </a:lnTo>
                <a:lnTo>
                  <a:pt x="152" y="33"/>
                </a:lnTo>
                <a:lnTo>
                  <a:pt x="152" y="32"/>
                </a:lnTo>
                <a:close/>
                <a:moveTo>
                  <a:pt x="289" y="37"/>
                </a:moveTo>
                <a:lnTo>
                  <a:pt x="289" y="37"/>
                </a:lnTo>
                <a:lnTo>
                  <a:pt x="290" y="37"/>
                </a:lnTo>
                <a:lnTo>
                  <a:pt x="292" y="35"/>
                </a:lnTo>
                <a:lnTo>
                  <a:pt x="292" y="33"/>
                </a:lnTo>
                <a:lnTo>
                  <a:pt x="292" y="30"/>
                </a:lnTo>
                <a:lnTo>
                  <a:pt x="290" y="32"/>
                </a:lnTo>
                <a:lnTo>
                  <a:pt x="289" y="33"/>
                </a:lnTo>
                <a:lnTo>
                  <a:pt x="289" y="35"/>
                </a:lnTo>
                <a:lnTo>
                  <a:pt x="289" y="37"/>
                </a:lnTo>
                <a:close/>
                <a:moveTo>
                  <a:pt x="30" y="185"/>
                </a:moveTo>
                <a:lnTo>
                  <a:pt x="30" y="185"/>
                </a:lnTo>
                <a:lnTo>
                  <a:pt x="25" y="188"/>
                </a:lnTo>
                <a:lnTo>
                  <a:pt x="25" y="191"/>
                </a:lnTo>
                <a:lnTo>
                  <a:pt x="30" y="190"/>
                </a:lnTo>
                <a:lnTo>
                  <a:pt x="30" y="188"/>
                </a:lnTo>
                <a:lnTo>
                  <a:pt x="30" y="185"/>
                </a:lnTo>
                <a:close/>
                <a:moveTo>
                  <a:pt x="221" y="344"/>
                </a:moveTo>
                <a:lnTo>
                  <a:pt x="221" y="344"/>
                </a:lnTo>
                <a:lnTo>
                  <a:pt x="223" y="336"/>
                </a:lnTo>
                <a:lnTo>
                  <a:pt x="220" y="338"/>
                </a:lnTo>
                <a:lnTo>
                  <a:pt x="218" y="339"/>
                </a:lnTo>
                <a:lnTo>
                  <a:pt x="221" y="344"/>
                </a:lnTo>
                <a:close/>
                <a:moveTo>
                  <a:pt x="87" y="358"/>
                </a:moveTo>
                <a:lnTo>
                  <a:pt x="87" y="358"/>
                </a:lnTo>
                <a:lnTo>
                  <a:pt x="87" y="354"/>
                </a:lnTo>
                <a:lnTo>
                  <a:pt x="82" y="354"/>
                </a:lnTo>
                <a:lnTo>
                  <a:pt x="84" y="358"/>
                </a:lnTo>
                <a:lnTo>
                  <a:pt x="87" y="358"/>
                </a:lnTo>
                <a:close/>
                <a:moveTo>
                  <a:pt x="156" y="115"/>
                </a:moveTo>
                <a:lnTo>
                  <a:pt x="156" y="115"/>
                </a:lnTo>
                <a:lnTo>
                  <a:pt x="155" y="117"/>
                </a:lnTo>
                <a:lnTo>
                  <a:pt x="152" y="119"/>
                </a:lnTo>
                <a:lnTo>
                  <a:pt x="152" y="122"/>
                </a:lnTo>
                <a:lnTo>
                  <a:pt x="152" y="123"/>
                </a:lnTo>
                <a:lnTo>
                  <a:pt x="156" y="119"/>
                </a:lnTo>
                <a:lnTo>
                  <a:pt x="156" y="117"/>
                </a:lnTo>
                <a:lnTo>
                  <a:pt x="156" y="115"/>
                </a:lnTo>
                <a:close/>
                <a:moveTo>
                  <a:pt x="226" y="238"/>
                </a:moveTo>
                <a:lnTo>
                  <a:pt x="226" y="238"/>
                </a:lnTo>
                <a:lnTo>
                  <a:pt x="227" y="237"/>
                </a:lnTo>
                <a:lnTo>
                  <a:pt x="227" y="235"/>
                </a:lnTo>
                <a:lnTo>
                  <a:pt x="226" y="232"/>
                </a:lnTo>
                <a:lnTo>
                  <a:pt x="221" y="232"/>
                </a:lnTo>
                <a:lnTo>
                  <a:pt x="226" y="238"/>
                </a:lnTo>
                <a:close/>
                <a:moveTo>
                  <a:pt x="248" y="55"/>
                </a:moveTo>
                <a:lnTo>
                  <a:pt x="248" y="55"/>
                </a:lnTo>
                <a:lnTo>
                  <a:pt x="267" y="55"/>
                </a:lnTo>
                <a:lnTo>
                  <a:pt x="287" y="55"/>
                </a:lnTo>
                <a:lnTo>
                  <a:pt x="248" y="55"/>
                </a:lnTo>
                <a:close/>
                <a:moveTo>
                  <a:pt x="73" y="371"/>
                </a:moveTo>
                <a:lnTo>
                  <a:pt x="73" y="371"/>
                </a:lnTo>
                <a:lnTo>
                  <a:pt x="76" y="369"/>
                </a:lnTo>
                <a:lnTo>
                  <a:pt x="74" y="365"/>
                </a:lnTo>
                <a:lnTo>
                  <a:pt x="71" y="365"/>
                </a:lnTo>
                <a:lnTo>
                  <a:pt x="73" y="371"/>
                </a:lnTo>
                <a:close/>
                <a:moveTo>
                  <a:pt x="339" y="352"/>
                </a:moveTo>
                <a:lnTo>
                  <a:pt x="339" y="352"/>
                </a:lnTo>
                <a:lnTo>
                  <a:pt x="339" y="357"/>
                </a:lnTo>
                <a:lnTo>
                  <a:pt x="344" y="355"/>
                </a:lnTo>
                <a:lnTo>
                  <a:pt x="343" y="350"/>
                </a:lnTo>
                <a:lnTo>
                  <a:pt x="339" y="352"/>
                </a:lnTo>
                <a:close/>
                <a:moveTo>
                  <a:pt x="216" y="96"/>
                </a:moveTo>
                <a:lnTo>
                  <a:pt x="216" y="96"/>
                </a:lnTo>
                <a:lnTo>
                  <a:pt x="218" y="96"/>
                </a:lnTo>
                <a:lnTo>
                  <a:pt x="218" y="92"/>
                </a:lnTo>
                <a:lnTo>
                  <a:pt x="215" y="85"/>
                </a:lnTo>
                <a:lnTo>
                  <a:pt x="215" y="84"/>
                </a:lnTo>
                <a:lnTo>
                  <a:pt x="215" y="85"/>
                </a:lnTo>
                <a:lnTo>
                  <a:pt x="215" y="90"/>
                </a:lnTo>
                <a:lnTo>
                  <a:pt x="216" y="93"/>
                </a:lnTo>
                <a:lnTo>
                  <a:pt x="216" y="96"/>
                </a:lnTo>
                <a:close/>
                <a:moveTo>
                  <a:pt x="229" y="68"/>
                </a:moveTo>
                <a:lnTo>
                  <a:pt x="229" y="68"/>
                </a:lnTo>
                <a:lnTo>
                  <a:pt x="231" y="70"/>
                </a:lnTo>
                <a:lnTo>
                  <a:pt x="231" y="71"/>
                </a:lnTo>
                <a:lnTo>
                  <a:pt x="231" y="74"/>
                </a:lnTo>
                <a:lnTo>
                  <a:pt x="231" y="81"/>
                </a:lnTo>
                <a:lnTo>
                  <a:pt x="231" y="79"/>
                </a:lnTo>
                <a:lnTo>
                  <a:pt x="232" y="71"/>
                </a:lnTo>
                <a:lnTo>
                  <a:pt x="232" y="68"/>
                </a:lnTo>
                <a:lnTo>
                  <a:pt x="232" y="65"/>
                </a:lnTo>
                <a:lnTo>
                  <a:pt x="231" y="66"/>
                </a:lnTo>
                <a:lnTo>
                  <a:pt x="229" y="68"/>
                </a:lnTo>
                <a:close/>
                <a:moveTo>
                  <a:pt x="336" y="163"/>
                </a:moveTo>
                <a:lnTo>
                  <a:pt x="336" y="163"/>
                </a:lnTo>
                <a:lnTo>
                  <a:pt x="335" y="166"/>
                </a:lnTo>
                <a:lnTo>
                  <a:pt x="339" y="166"/>
                </a:lnTo>
                <a:lnTo>
                  <a:pt x="339" y="161"/>
                </a:lnTo>
                <a:lnTo>
                  <a:pt x="336" y="163"/>
                </a:lnTo>
                <a:close/>
                <a:moveTo>
                  <a:pt x="210" y="327"/>
                </a:moveTo>
                <a:lnTo>
                  <a:pt x="210" y="327"/>
                </a:lnTo>
                <a:lnTo>
                  <a:pt x="210" y="325"/>
                </a:lnTo>
                <a:lnTo>
                  <a:pt x="212" y="324"/>
                </a:lnTo>
                <a:lnTo>
                  <a:pt x="210" y="319"/>
                </a:lnTo>
                <a:lnTo>
                  <a:pt x="210" y="317"/>
                </a:lnTo>
                <a:lnTo>
                  <a:pt x="207" y="320"/>
                </a:lnTo>
                <a:lnTo>
                  <a:pt x="210" y="327"/>
                </a:lnTo>
                <a:close/>
                <a:moveTo>
                  <a:pt x="352" y="160"/>
                </a:moveTo>
                <a:lnTo>
                  <a:pt x="352" y="160"/>
                </a:lnTo>
                <a:lnTo>
                  <a:pt x="349" y="160"/>
                </a:lnTo>
                <a:lnTo>
                  <a:pt x="349" y="167"/>
                </a:lnTo>
                <a:lnTo>
                  <a:pt x="352" y="167"/>
                </a:lnTo>
                <a:lnTo>
                  <a:pt x="352" y="160"/>
                </a:lnTo>
                <a:close/>
                <a:moveTo>
                  <a:pt x="49" y="256"/>
                </a:moveTo>
                <a:lnTo>
                  <a:pt x="49" y="256"/>
                </a:lnTo>
                <a:lnTo>
                  <a:pt x="48" y="253"/>
                </a:lnTo>
                <a:lnTo>
                  <a:pt x="48" y="249"/>
                </a:lnTo>
                <a:lnTo>
                  <a:pt x="46" y="249"/>
                </a:lnTo>
                <a:lnTo>
                  <a:pt x="46" y="251"/>
                </a:lnTo>
                <a:lnTo>
                  <a:pt x="46" y="259"/>
                </a:lnTo>
                <a:lnTo>
                  <a:pt x="46" y="261"/>
                </a:lnTo>
                <a:lnTo>
                  <a:pt x="46" y="257"/>
                </a:lnTo>
                <a:lnTo>
                  <a:pt x="46" y="256"/>
                </a:lnTo>
                <a:lnTo>
                  <a:pt x="48" y="256"/>
                </a:lnTo>
                <a:lnTo>
                  <a:pt x="49" y="256"/>
                </a:lnTo>
                <a:close/>
                <a:moveTo>
                  <a:pt x="317" y="52"/>
                </a:moveTo>
                <a:lnTo>
                  <a:pt x="317" y="52"/>
                </a:lnTo>
                <a:lnTo>
                  <a:pt x="319" y="52"/>
                </a:lnTo>
                <a:lnTo>
                  <a:pt x="324" y="51"/>
                </a:lnTo>
                <a:lnTo>
                  <a:pt x="325" y="49"/>
                </a:lnTo>
                <a:lnTo>
                  <a:pt x="324" y="46"/>
                </a:lnTo>
                <a:lnTo>
                  <a:pt x="317" y="52"/>
                </a:lnTo>
                <a:close/>
                <a:moveTo>
                  <a:pt x="335" y="65"/>
                </a:moveTo>
                <a:lnTo>
                  <a:pt x="335" y="65"/>
                </a:lnTo>
                <a:lnTo>
                  <a:pt x="330" y="68"/>
                </a:lnTo>
                <a:lnTo>
                  <a:pt x="330" y="70"/>
                </a:lnTo>
                <a:lnTo>
                  <a:pt x="330" y="71"/>
                </a:lnTo>
                <a:lnTo>
                  <a:pt x="333" y="70"/>
                </a:lnTo>
                <a:lnTo>
                  <a:pt x="335" y="68"/>
                </a:lnTo>
                <a:lnTo>
                  <a:pt x="335" y="65"/>
                </a:lnTo>
                <a:close/>
                <a:moveTo>
                  <a:pt x="29" y="163"/>
                </a:moveTo>
                <a:lnTo>
                  <a:pt x="29" y="163"/>
                </a:lnTo>
                <a:lnTo>
                  <a:pt x="25" y="164"/>
                </a:lnTo>
                <a:lnTo>
                  <a:pt x="25" y="171"/>
                </a:lnTo>
                <a:lnTo>
                  <a:pt x="29" y="169"/>
                </a:lnTo>
                <a:lnTo>
                  <a:pt x="29" y="167"/>
                </a:lnTo>
                <a:lnTo>
                  <a:pt x="29" y="163"/>
                </a:lnTo>
                <a:close/>
                <a:moveTo>
                  <a:pt x="309" y="41"/>
                </a:moveTo>
                <a:lnTo>
                  <a:pt x="309" y="41"/>
                </a:lnTo>
                <a:lnTo>
                  <a:pt x="308" y="41"/>
                </a:lnTo>
                <a:lnTo>
                  <a:pt x="305" y="41"/>
                </a:lnTo>
                <a:lnTo>
                  <a:pt x="302" y="46"/>
                </a:lnTo>
                <a:lnTo>
                  <a:pt x="305" y="46"/>
                </a:lnTo>
                <a:lnTo>
                  <a:pt x="306" y="44"/>
                </a:lnTo>
                <a:lnTo>
                  <a:pt x="308" y="43"/>
                </a:lnTo>
                <a:lnTo>
                  <a:pt x="309" y="41"/>
                </a:lnTo>
                <a:close/>
                <a:moveTo>
                  <a:pt x="55" y="49"/>
                </a:moveTo>
                <a:lnTo>
                  <a:pt x="55" y="49"/>
                </a:lnTo>
                <a:lnTo>
                  <a:pt x="57" y="46"/>
                </a:lnTo>
                <a:lnTo>
                  <a:pt x="59" y="43"/>
                </a:lnTo>
                <a:lnTo>
                  <a:pt x="62" y="40"/>
                </a:lnTo>
                <a:lnTo>
                  <a:pt x="60" y="40"/>
                </a:lnTo>
                <a:lnTo>
                  <a:pt x="59" y="40"/>
                </a:lnTo>
                <a:lnTo>
                  <a:pt x="59" y="41"/>
                </a:lnTo>
                <a:lnTo>
                  <a:pt x="57" y="41"/>
                </a:lnTo>
                <a:lnTo>
                  <a:pt x="55" y="48"/>
                </a:lnTo>
                <a:lnTo>
                  <a:pt x="55" y="49"/>
                </a:lnTo>
                <a:close/>
                <a:moveTo>
                  <a:pt x="231" y="120"/>
                </a:moveTo>
                <a:lnTo>
                  <a:pt x="231" y="120"/>
                </a:lnTo>
                <a:lnTo>
                  <a:pt x="229" y="101"/>
                </a:lnTo>
                <a:lnTo>
                  <a:pt x="229" y="120"/>
                </a:lnTo>
                <a:lnTo>
                  <a:pt x="231" y="120"/>
                </a:lnTo>
                <a:close/>
                <a:moveTo>
                  <a:pt x="276" y="358"/>
                </a:moveTo>
                <a:lnTo>
                  <a:pt x="276" y="358"/>
                </a:lnTo>
                <a:lnTo>
                  <a:pt x="273" y="358"/>
                </a:lnTo>
                <a:lnTo>
                  <a:pt x="273" y="361"/>
                </a:lnTo>
                <a:lnTo>
                  <a:pt x="278" y="361"/>
                </a:lnTo>
                <a:lnTo>
                  <a:pt x="276" y="358"/>
                </a:lnTo>
                <a:close/>
                <a:moveTo>
                  <a:pt x="339" y="120"/>
                </a:moveTo>
                <a:lnTo>
                  <a:pt x="339" y="120"/>
                </a:lnTo>
                <a:lnTo>
                  <a:pt x="339" y="119"/>
                </a:lnTo>
                <a:lnTo>
                  <a:pt x="333" y="119"/>
                </a:lnTo>
                <a:lnTo>
                  <a:pt x="333" y="123"/>
                </a:lnTo>
                <a:lnTo>
                  <a:pt x="339" y="120"/>
                </a:lnTo>
                <a:close/>
                <a:moveTo>
                  <a:pt x="268" y="368"/>
                </a:moveTo>
                <a:lnTo>
                  <a:pt x="268" y="368"/>
                </a:lnTo>
                <a:lnTo>
                  <a:pt x="267" y="365"/>
                </a:lnTo>
                <a:lnTo>
                  <a:pt x="261" y="365"/>
                </a:lnTo>
                <a:lnTo>
                  <a:pt x="261" y="366"/>
                </a:lnTo>
                <a:lnTo>
                  <a:pt x="262" y="366"/>
                </a:lnTo>
                <a:lnTo>
                  <a:pt x="264" y="366"/>
                </a:lnTo>
                <a:lnTo>
                  <a:pt x="265" y="368"/>
                </a:lnTo>
                <a:lnTo>
                  <a:pt x="264" y="368"/>
                </a:lnTo>
                <a:lnTo>
                  <a:pt x="268" y="368"/>
                </a:lnTo>
                <a:close/>
                <a:moveTo>
                  <a:pt x="213" y="283"/>
                </a:moveTo>
                <a:lnTo>
                  <a:pt x="213" y="283"/>
                </a:lnTo>
                <a:lnTo>
                  <a:pt x="213" y="286"/>
                </a:lnTo>
                <a:lnTo>
                  <a:pt x="215" y="286"/>
                </a:lnTo>
                <a:lnTo>
                  <a:pt x="218" y="283"/>
                </a:lnTo>
                <a:lnTo>
                  <a:pt x="218" y="281"/>
                </a:lnTo>
                <a:lnTo>
                  <a:pt x="218" y="279"/>
                </a:lnTo>
                <a:lnTo>
                  <a:pt x="213" y="283"/>
                </a:lnTo>
                <a:close/>
                <a:moveTo>
                  <a:pt x="207" y="27"/>
                </a:moveTo>
                <a:lnTo>
                  <a:pt x="207" y="27"/>
                </a:lnTo>
                <a:lnTo>
                  <a:pt x="205" y="32"/>
                </a:lnTo>
                <a:lnTo>
                  <a:pt x="208" y="32"/>
                </a:lnTo>
                <a:lnTo>
                  <a:pt x="210" y="29"/>
                </a:lnTo>
                <a:lnTo>
                  <a:pt x="210" y="27"/>
                </a:lnTo>
                <a:lnTo>
                  <a:pt x="207" y="27"/>
                </a:lnTo>
                <a:close/>
                <a:moveTo>
                  <a:pt x="142" y="19"/>
                </a:moveTo>
                <a:lnTo>
                  <a:pt x="142" y="19"/>
                </a:lnTo>
                <a:lnTo>
                  <a:pt x="142" y="22"/>
                </a:lnTo>
                <a:lnTo>
                  <a:pt x="147" y="22"/>
                </a:lnTo>
                <a:lnTo>
                  <a:pt x="149" y="22"/>
                </a:lnTo>
                <a:lnTo>
                  <a:pt x="150" y="21"/>
                </a:lnTo>
                <a:lnTo>
                  <a:pt x="142" y="19"/>
                </a:lnTo>
                <a:close/>
                <a:moveTo>
                  <a:pt x="111" y="373"/>
                </a:moveTo>
                <a:lnTo>
                  <a:pt x="111" y="373"/>
                </a:lnTo>
                <a:lnTo>
                  <a:pt x="117" y="373"/>
                </a:lnTo>
                <a:lnTo>
                  <a:pt x="117" y="369"/>
                </a:lnTo>
                <a:lnTo>
                  <a:pt x="112" y="369"/>
                </a:lnTo>
                <a:lnTo>
                  <a:pt x="111" y="373"/>
                </a:lnTo>
                <a:close/>
                <a:moveTo>
                  <a:pt x="204" y="119"/>
                </a:moveTo>
                <a:lnTo>
                  <a:pt x="204" y="119"/>
                </a:lnTo>
                <a:lnTo>
                  <a:pt x="205" y="126"/>
                </a:lnTo>
                <a:lnTo>
                  <a:pt x="207" y="126"/>
                </a:lnTo>
                <a:lnTo>
                  <a:pt x="207" y="122"/>
                </a:lnTo>
                <a:lnTo>
                  <a:pt x="207" y="120"/>
                </a:lnTo>
                <a:lnTo>
                  <a:pt x="205" y="119"/>
                </a:lnTo>
                <a:lnTo>
                  <a:pt x="204" y="119"/>
                </a:lnTo>
                <a:close/>
                <a:moveTo>
                  <a:pt x="145" y="366"/>
                </a:moveTo>
                <a:lnTo>
                  <a:pt x="145" y="366"/>
                </a:lnTo>
                <a:lnTo>
                  <a:pt x="145" y="371"/>
                </a:lnTo>
                <a:lnTo>
                  <a:pt x="150" y="371"/>
                </a:lnTo>
                <a:lnTo>
                  <a:pt x="149" y="366"/>
                </a:lnTo>
                <a:lnTo>
                  <a:pt x="145" y="366"/>
                </a:lnTo>
                <a:close/>
                <a:moveTo>
                  <a:pt x="153" y="136"/>
                </a:moveTo>
                <a:lnTo>
                  <a:pt x="153" y="136"/>
                </a:lnTo>
                <a:lnTo>
                  <a:pt x="158" y="136"/>
                </a:lnTo>
                <a:lnTo>
                  <a:pt x="161" y="133"/>
                </a:lnTo>
                <a:lnTo>
                  <a:pt x="158" y="131"/>
                </a:lnTo>
                <a:lnTo>
                  <a:pt x="153" y="136"/>
                </a:lnTo>
                <a:close/>
                <a:moveTo>
                  <a:pt x="163" y="317"/>
                </a:moveTo>
                <a:lnTo>
                  <a:pt x="163" y="317"/>
                </a:lnTo>
                <a:lnTo>
                  <a:pt x="163" y="314"/>
                </a:lnTo>
                <a:lnTo>
                  <a:pt x="161" y="311"/>
                </a:lnTo>
                <a:lnTo>
                  <a:pt x="160" y="309"/>
                </a:lnTo>
                <a:lnTo>
                  <a:pt x="160" y="314"/>
                </a:lnTo>
                <a:lnTo>
                  <a:pt x="160" y="316"/>
                </a:lnTo>
                <a:lnTo>
                  <a:pt x="163" y="317"/>
                </a:lnTo>
                <a:close/>
                <a:moveTo>
                  <a:pt x="38" y="84"/>
                </a:moveTo>
                <a:lnTo>
                  <a:pt x="38" y="84"/>
                </a:lnTo>
                <a:lnTo>
                  <a:pt x="35" y="85"/>
                </a:lnTo>
                <a:lnTo>
                  <a:pt x="35" y="87"/>
                </a:lnTo>
                <a:lnTo>
                  <a:pt x="35" y="89"/>
                </a:lnTo>
                <a:lnTo>
                  <a:pt x="35" y="92"/>
                </a:lnTo>
                <a:lnTo>
                  <a:pt x="37" y="90"/>
                </a:lnTo>
                <a:lnTo>
                  <a:pt x="38" y="90"/>
                </a:lnTo>
                <a:lnTo>
                  <a:pt x="38" y="84"/>
                </a:lnTo>
                <a:close/>
                <a:moveTo>
                  <a:pt x="349" y="131"/>
                </a:moveTo>
                <a:lnTo>
                  <a:pt x="349" y="131"/>
                </a:lnTo>
                <a:lnTo>
                  <a:pt x="349" y="136"/>
                </a:lnTo>
                <a:lnTo>
                  <a:pt x="352" y="136"/>
                </a:lnTo>
                <a:lnTo>
                  <a:pt x="352" y="131"/>
                </a:lnTo>
                <a:lnTo>
                  <a:pt x="349" y="131"/>
                </a:lnTo>
                <a:close/>
                <a:moveTo>
                  <a:pt x="278" y="21"/>
                </a:moveTo>
                <a:lnTo>
                  <a:pt x="278" y="21"/>
                </a:lnTo>
                <a:lnTo>
                  <a:pt x="273" y="19"/>
                </a:lnTo>
                <a:lnTo>
                  <a:pt x="275" y="25"/>
                </a:lnTo>
                <a:lnTo>
                  <a:pt x="276" y="24"/>
                </a:lnTo>
                <a:lnTo>
                  <a:pt x="278" y="24"/>
                </a:lnTo>
                <a:lnTo>
                  <a:pt x="278" y="21"/>
                </a:lnTo>
                <a:close/>
                <a:moveTo>
                  <a:pt x="37" y="327"/>
                </a:moveTo>
                <a:lnTo>
                  <a:pt x="37" y="327"/>
                </a:lnTo>
                <a:lnTo>
                  <a:pt x="32" y="324"/>
                </a:lnTo>
                <a:lnTo>
                  <a:pt x="30" y="327"/>
                </a:lnTo>
                <a:lnTo>
                  <a:pt x="30" y="330"/>
                </a:lnTo>
                <a:lnTo>
                  <a:pt x="37" y="327"/>
                </a:lnTo>
                <a:close/>
                <a:moveTo>
                  <a:pt x="122" y="19"/>
                </a:moveTo>
                <a:lnTo>
                  <a:pt x="122" y="19"/>
                </a:lnTo>
                <a:lnTo>
                  <a:pt x="112" y="21"/>
                </a:lnTo>
                <a:lnTo>
                  <a:pt x="123" y="22"/>
                </a:lnTo>
                <a:lnTo>
                  <a:pt x="122" y="19"/>
                </a:lnTo>
                <a:close/>
                <a:moveTo>
                  <a:pt x="204" y="103"/>
                </a:moveTo>
                <a:lnTo>
                  <a:pt x="204" y="103"/>
                </a:lnTo>
                <a:lnTo>
                  <a:pt x="202" y="103"/>
                </a:lnTo>
                <a:lnTo>
                  <a:pt x="204" y="109"/>
                </a:lnTo>
                <a:lnTo>
                  <a:pt x="204" y="114"/>
                </a:lnTo>
                <a:lnTo>
                  <a:pt x="205" y="114"/>
                </a:lnTo>
                <a:lnTo>
                  <a:pt x="204" y="103"/>
                </a:lnTo>
                <a:close/>
                <a:moveTo>
                  <a:pt x="178" y="226"/>
                </a:moveTo>
                <a:lnTo>
                  <a:pt x="178" y="226"/>
                </a:lnTo>
                <a:lnTo>
                  <a:pt x="182" y="227"/>
                </a:lnTo>
                <a:lnTo>
                  <a:pt x="186" y="227"/>
                </a:lnTo>
                <a:lnTo>
                  <a:pt x="186" y="226"/>
                </a:lnTo>
                <a:lnTo>
                  <a:pt x="178" y="226"/>
                </a:lnTo>
                <a:close/>
                <a:moveTo>
                  <a:pt x="213" y="232"/>
                </a:moveTo>
                <a:lnTo>
                  <a:pt x="213" y="232"/>
                </a:lnTo>
                <a:lnTo>
                  <a:pt x="210" y="232"/>
                </a:lnTo>
                <a:lnTo>
                  <a:pt x="215" y="237"/>
                </a:lnTo>
                <a:lnTo>
                  <a:pt x="215" y="235"/>
                </a:lnTo>
                <a:lnTo>
                  <a:pt x="213" y="232"/>
                </a:lnTo>
                <a:close/>
                <a:moveTo>
                  <a:pt x="193" y="273"/>
                </a:moveTo>
                <a:lnTo>
                  <a:pt x="193" y="273"/>
                </a:lnTo>
                <a:lnTo>
                  <a:pt x="190" y="272"/>
                </a:lnTo>
                <a:lnTo>
                  <a:pt x="186" y="273"/>
                </a:lnTo>
                <a:lnTo>
                  <a:pt x="186" y="276"/>
                </a:lnTo>
                <a:lnTo>
                  <a:pt x="190" y="275"/>
                </a:lnTo>
                <a:lnTo>
                  <a:pt x="193" y="273"/>
                </a:lnTo>
                <a:close/>
                <a:moveTo>
                  <a:pt x="156" y="240"/>
                </a:moveTo>
                <a:lnTo>
                  <a:pt x="156" y="240"/>
                </a:lnTo>
                <a:lnTo>
                  <a:pt x="156" y="243"/>
                </a:lnTo>
                <a:lnTo>
                  <a:pt x="158" y="246"/>
                </a:lnTo>
                <a:lnTo>
                  <a:pt x="161" y="245"/>
                </a:lnTo>
                <a:lnTo>
                  <a:pt x="156" y="240"/>
                </a:lnTo>
                <a:close/>
                <a:moveTo>
                  <a:pt x="234" y="24"/>
                </a:moveTo>
                <a:lnTo>
                  <a:pt x="234" y="24"/>
                </a:lnTo>
                <a:lnTo>
                  <a:pt x="231" y="29"/>
                </a:lnTo>
                <a:lnTo>
                  <a:pt x="232" y="32"/>
                </a:lnTo>
                <a:lnTo>
                  <a:pt x="234" y="27"/>
                </a:lnTo>
                <a:lnTo>
                  <a:pt x="234" y="24"/>
                </a:lnTo>
                <a:close/>
                <a:moveTo>
                  <a:pt x="188" y="112"/>
                </a:moveTo>
                <a:lnTo>
                  <a:pt x="188" y="112"/>
                </a:lnTo>
                <a:lnTo>
                  <a:pt x="188" y="109"/>
                </a:lnTo>
                <a:lnTo>
                  <a:pt x="182" y="112"/>
                </a:lnTo>
                <a:lnTo>
                  <a:pt x="188" y="112"/>
                </a:lnTo>
                <a:close/>
                <a:moveTo>
                  <a:pt x="147" y="358"/>
                </a:moveTo>
                <a:lnTo>
                  <a:pt x="147" y="358"/>
                </a:lnTo>
                <a:lnTo>
                  <a:pt x="149" y="354"/>
                </a:lnTo>
                <a:lnTo>
                  <a:pt x="149" y="352"/>
                </a:lnTo>
                <a:lnTo>
                  <a:pt x="147" y="352"/>
                </a:lnTo>
                <a:lnTo>
                  <a:pt x="145" y="350"/>
                </a:lnTo>
                <a:lnTo>
                  <a:pt x="144" y="350"/>
                </a:lnTo>
                <a:lnTo>
                  <a:pt x="147" y="357"/>
                </a:lnTo>
                <a:lnTo>
                  <a:pt x="147" y="358"/>
                </a:lnTo>
                <a:close/>
                <a:moveTo>
                  <a:pt x="303" y="32"/>
                </a:moveTo>
                <a:lnTo>
                  <a:pt x="303" y="32"/>
                </a:lnTo>
                <a:lnTo>
                  <a:pt x="302" y="32"/>
                </a:lnTo>
                <a:lnTo>
                  <a:pt x="297" y="37"/>
                </a:lnTo>
                <a:lnTo>
                  <a:pt x="302" y="37"/>
                </a:lnTo>
                <a:lnTo>
                  <a:pt x="303" y="35"/>
                </a:lnTo>
                <a:lnTo>
                  <a:pt x="303" y="32"/>
                </a:lnTo>
                <a:close/>
                <a:moveTo>
                  <a:pt x="32" y="119"/>
                </a:moveTo>
                <a:lnTo>
                  <a:pt x="32" y="119"/>
                </a:lnTo>
                <a:lnTo>
                  <a:pt x="32" y="112"/>
                </a:lnTo>
                <a:lnTo>
                  <a:pt x="30" y="114"/>
                </a:lnTo>
                <a:lnTo>
                  <a:pt x="29" y="115"/>
                </a:lnTo>
                <a:lnTo>
                  <a:pt x="29" y="117"/>
                </a:lnTo>
                <a:lnTo>
                  <a:pt x="29" y="120"/>
                </a:lnTo>
                <a:lnTo>
                  <a:pt x="32" y="119"/>
                </a:lnTo>
                <a:close/>
                <a:moveTo>
                  <a:pt x="191" y="54"/>
                </a:moveTo>
                <a:lnTo>
                  <a:pt x="191" y="54"/>
                </a:lnTo>
                <a:lnTo>
                  <a:pt x="194" y="52"/>
                </a:lnTo>
                <a:lnTo>
                  <a:pt x="193" y="46"/>
                </a:lnTo>
                <a:lnTo>
                  <a:pt x="191" y="46"/>
                </a:lnTo>
                <a:lnTo>
                  <a:pt x="191" y="54"/>
                </a:lnTo>
                <a:close/>
                <a:moveTo>
                  <a:pt x="193" y="24"/>
                </a:moveTo>
                <a:lnTo>
                  <a:pt x="193" y="24"/>
                </a:lnTo>
                <a:lnTo>
                  <a:pt x="194" y="24"/>
                </a:lnTo>
                <a:lnTo>
                  <a:pt x="194" y="18"/>
                </a:lnTo>
                <a:lnTo>
                  <a:pt x="191" y="18"/>
                </a:lnTo>
                <a:lnTo>
                  <a:pt x="193" y="24"/>
                </a:lnTo>
                <a:close/>
                <a:moveTo>
                  <a:pt x="248" y="363"/>
                </a:moveTo>
                <a:lnTo>
                  <a:pt x="248" y="363"/>
                </a:lnTo>
                <a:lnTo>
                  <a:pt x="249" y="366"/>
                </a:lnTo>
                <a:lnTo>
                  <a:pt x="254" y="366"/>
                </a:lnTo>
                <a:lnTo>
                  <a:pt x="253" y="365"/>
                </a:lnTo>
                <a:lnTo>
                  <a:pt x="253" y="363"/>
                </a:lnTo>
                <a:lnTo>
                  <a:pt x="248" y="363"/>
                </a:lnTo>
                <a:close/>
                <a:moveTo>
                  <a:pt x="332" y="44"/>
                </a:moveTo>
                <a:lnTo>
                  <a:pt x="332" y="44"/>
                </a:lnTo>
                <a:lnTo>
                  <a:pt x="330" y="38"/>
                </a:lnTo>
                <a:lnTo>
                  <a:pt x="328" y="41"/>
                </a:lnTo>
                <a:lnTo>
                  <a:pt x="328" y="48"/>
                </a:lnTo>
                <a:lnTo>
                  <a:pt x="332" y="44"/>
                </a:lnTo>
                <a:close/>
                <a:moveTo>
                  <a:pt x="343" y="229"/>
                </a:moveTo>
                <a:lnTo>
                  <a:pt x="343" y="229"/>
                </a:lnTo>
                <a:lnTo>
                  <a:pt x="349" y="229"/>
                </a:lnTo>
                <a:lnTo>
                  <a:pt x="347" y="226"/>
                </a:lnTo>
                <a:lnTo>
                  <a:pt x="343" y="226"/>
                </a:lnTo>
                <a:lnTo>
                  <a:pt x="343" y="229"/>
                </a:lnTo>
                <a:close/>
                <a:moveTo>
                  <a:pt x="210" y="354"/>
                </a:moveTo>
                <a:lnTo>
                  <a:pt x="210" y="354"/>
                </a:lnTo>
                <a:lnTo>
                  <a:pt x="212" y="358"/>
                </a:lnTo>
                <a:lnTo>
                  <a:pt x="215" y="358"/>
                </a:lnTo>
                <a:lnTo>
                  <a:pt x="215" y="354"/>
                </a:lnTo>
                <a:lnTo>
                  <a:pt x="210" y="354"/>
                </a:lnTo>
                <a:close/>
                <a:moveTo>
                  <a:pt x="358" y="336"/>
                </a:moveTo>
                <a:lnTo>
                  <a:pt x="358" y="336"/>
                </a:lnTo>
                <a:lnTo>
                  <a:pt x="357" y="346"/>
                </a:lnTo>
                <a:lnTo>
                  <a:pt x="358" y="343"/>
                </a:lnTo>
                <a:lnTo>
                  <a:pt x="360" y="339"/>
                </a:lnTo>
                <a:lnTo>
                  <a:pt x="360" y="338"/>
                </a:lnTo>
                <a:lnTo>
                  <a:pt x="360" y="336"/>
                </a:lnTo>
                <a:lnTo>
                  <a:pt x="358" y="336"/>
                </a:lnTo>
                <a:close/>
                <a:moveTo>
                  <a:pt x="279" y="358"/>
                </a:moveTo>
                <a:lnTo>
                  <a:pt x="279" y="358"/>
                </a:lnTo>
                <a:lnTo>
                  <a:pt x="281" y="361"/>
                </a:lnTo>
                <a:lnTo>
                  <a:pt x="281" y="363"/>
                </a:lnTo>
                <a:lnTo>
                  <a:pt x="284" y="363"/>
                </a:lnTo>
                <a:lnTo>
                  <a:pt x="284" y="358"/>
                </a:lnTo>
                <a:lnTo>
                  <a:pt x="279" y="358"/>
                </a:lnTo>
                <a:close/>
                <a:moveTo>
                  <a:pt x="205" y="51"/>
                </a:moveTo>
                <a:lnTo>
                  <a:pt x="205" y="51"/>
                </a:lnTo>
                <a:lnTo>
                  <a:pt x="208" y="49"/>
                </a:lnTo>
                <a:lnTo>
                  <a:pt x="208" y="46"/>
                </a:lnTo>
                <a:lnTo>
                  <a:pt x="208" y="44"/>
                </a:lnTo>
                <a:lnTo>
                  <a:pt x="207" y="44"/>
                </a:lnTo>
                <a:lnTo>
                  <a:pt x="205" y="48"/>
                </a:lnTo>
                <a:lnTo>
                  <a:pt x="205" y="51"/>
                </a:lnTo>
                <a:close/>
                <a:moveTo>
                  <a:pt x="16" y="242"/>
                </a:moveTo>
                <a:lnTo>
                  <a:pt x="16" y="242"/>
                </a:lnTo>
                <a:lnTo>
                  <a:pt x="18" y="238"/>
                </a:lnTo>
                <a:lnTo>
                  <a:pt x="18" y="234"/>
                </a:lnTo>
                <a:lnTo>
                  <a:pt x="14" y="235"/>
                </a:lnTo>
                <a:lnTo>
                  <a:pt x="16" y="242"/>
                </a:lnTo>
                <a:close/>
                <a:moveTo>
                  <a:pt x="40" y="163"/>
                </a:moveTo>
                <a:lnTo>
                  <a:pt x="40" y="163"/>
                </a:lnTo>
                <a:lnTo>
                  <a:pt x="41" y="153"/>
                </a:lnTo>
                <a:lnTo>
                  <a:pt x="40" y="155"/>
                </a:lnTo>
                <a:lnTo>
                  <a:pt x="38" y="156"/>
                </a:lnTo>
                <a:lnTo>
                  <a:pt x="38" y="161"/>
                </a:lnTo>
                <a:lnTo>
                  <a:pt x="38" y="163"/>
                </a:lnTo>
                <a:lnTo>
                  <a:pt x="40" y="163"/>
                </a:lnTo>
                <a:close/>
                <a:moveTo>
                  <a:pt x="308" y="361"/>
                </a:moveTo>
                <a:lnTo>
                  <a:pt x="308" y="361"/>
                </a:lnTo>
                <a:lnTo>
                  <a:pt x="306" y="360"/>
                </a:lnTo>
                <a:lnTo>
                  <a:pt x="300" y="360"/>
                </a:lnTo>
                <a:lnTo>
                  <a:pt x="302" y="361"/>
                </a:lnTo>
                <a:lnTo>
                  <a:pt x="308" y="361"/>
                </a:lnTo>
                <a:close/>
                <a:moveTo>
                  <a:pt x="46" y="279"/>
                </a:moveTo>
                <a:lnTo>
                  <a:pt x="46" y="279"/>
                </a:lnTo>
                <a:lnTo>
                  <a:pt x="46" y="281"/>
                </a:lnTo>
                <a:lnTo>
                  <a:pt x="44" y="281"/>
                </a:lnTo>
                <a:lnTo>
                  <a:pt x="44" y="283"/>
                </a:lnTo>
                <a:lnTo>
                  <a:pt x="44" y="287"/>
                </a:lnTo>
                <a:lnTo>
                  <a:pt x="46" y="287"/>
                </a:lnTo>
                <a:lnTo>
                  <a:pt x="48" y="286"/>
                </a:lnTo>
                <a:lnTo>
                  <a:pt x="48" y="283"/>
                </a:lnTo>
                <a:lnTo>
                  <a:pt x="46" y="279"/>
                </a:lnTo>
                <a:close/>
                <a:moveTo>
                  <a:pt x="275" y="368"/>
                </a:moveTo>
                <a:lnTo>
                  <a:pt x="275" y="368"/>
                </a:lnTo>
                <a:lnTo>
                  <a:pt x="278" y="368"/>
                </a:lnTo>
                <a:lnTo>
                  <a:pt x="279" y="368"/>
                </a:lnTo>
                <a:lnTo>
                  <a:pt x="279" y="366"/>
                </a:lnTo>
                <a:lnTo>
                  <a:pt x="279" y="365"/>
                </a:lnTo>
                <a:lnTo>
                  <a:pt x="273" y="365"/>
                </a:lnTo>
                <a:lnTo>
                  <a:pt x="275" y="368"/>
                </a:lnTo>
                <a:close/>
                <a:moveTo>
                  <a:pt x="191" y="303"/>
                </a:moveTo>
                <a:lnTo>
                  <a:pt x="191" y="303"/>
                </a:lnTo>
                <a:lnTo>
                  <a:pt x="191" y="308"/>
                </a:lnTo>
                <a:lnTo>
                  <a:pt x="194" y="308"/>
                </a:lnTo>
                <a:lnTo>
                  <a:pt x="196" y="306"/>
                </a:lnTo>
                <a:lnTo>
                  <a:pt x="196" y="305"/>
                </a:lnTo>
                <a:lnTo>
                  <a:pt x="191" y="303"/>
                </a:lnTo>
                <a:close/>
                <a:moveTo>
                  <a:pt x="208" y="287"/>
                </a:moveTo>
                <a:lnTo>
                  <a:pt x="208" y="287"/>
                </a:lnTo>
                <a:lnTo>
                  <a:pt x="207" y="287"/>
                </a:lnTo>
                <a:lnTo>
                  <a:pt x="204" y="287"/>
                </a:lnTo>
                <a:lnTo>
                  <a:pt x="202" y="289"/>
                </a:lnTo>
                <a:lnTo>
                  <a:pt x="202" y="290"/>
                </a:lnTo>
                <a:lnTo>
                  <a:pt x="208" y="290"/>
                </a:lnTo>
                <a:lnTo>
                  <a:pt x="208" y="287"/>
                </a:lnTo>
                <a:close/>
                <a:moveTo>
                  <a:pt x="188" y="125"/>
                </a:moveTo>
                <a:lnTo>
                  <a:pt x="188" y="125"/>
                </a:lnTo>
                <a:lnTo>
                  <a:pt x="188" y="122"/>
                </a:lnTo>
                <a:lnTo>
                  <a:pt x="180" y="125"/>
                </a:lnTo>
                <a:lnTo>
                  <a:pt x="185" y="125"/>
                </a:lnTo>
                <a:lnTo>
                  <a:pt x="188" y="125"/>
                </a:lnTo>
                <a:close/>
                <a:moveTo>
                  <a:pt x="226" y="338"/>
                </a:moveTo>
                <a:lnTo>
                  <a:pt x="226" y="338"/>
                </a:lnTo>
                <a:lnTo>
                  <a:pt x="224" y="346"/>
                </a:lnTo>
                <a:lnTo>
                  <a:pt x="227" y="346"/>
                </a:lnTo>
                <a:lnTo>
                  <a:pt x="226" y="338"/>
                </a:lnTo>
                <a:close/>
                <a:moveTo>
                  <a:pt x="235" y="19"/>
                </a:moveTo>
                <a:lnTo>
                  <a:pt x="235" y="19"/>
                </a:lnTo>
                <a:lnTo>
                  <a:pt x="237" y="16"/>
                </a:lnTo>
                <a:lnTo>
                  <a:pt x="238" y="14"/>
                </a:lnTo>
                <a:lnTo>
                  <a:pt x="232" y="14"/>
                </a:lnTo>
                <a:lnTo>
                  <a:pt x="235" y="19"/>
                </a:lnTo>
                <a:close/>
                <a:moveTo>
                  <a:pt x="35" y="251"/>
                </a:moveTo>
                <a:lnTo>
                  <a:pt x="35" y="251"/>
                </a:lnTo>
                <a:lnTo>
                  <a:pt x="37" y="251"/>
                </a:lnTo>
                <a:lnTo>
                  <a:pt x="37" y="249"/>
                </a:lnTo>
                <a:lnTo>
                  <a:pt x="37" y="248"/>
                </a:lnTo>
                <a:lnTo>
                  <a:pt x="37" y="243"/>
                </a:lnTo>
                <a:lnTo>
                  <a:pt x="37" y="242"/>
                </a:lnTo>
                <a:lnTo>
                  <a:pt x="35" y="243"/>
                </a:lnTo>
                <a:lnTo>
                  <a:pt x="35" y="251"/>
                </a:lnTo>
                <a:close/>
                <a:moveTo>
                  <a:pt x="204" y="226"/>
                </a:moveTo>
                <a:lnTo>
                  <a:pt x="204" y="226"/>
                </a:lnTo>
                <a:lnTo>
                  <a:pt x="205" y="227"/>
                </a:lnTo>
                <a:lnTo>
                  <a:pt x="207" y="229"/>
                </a:lnTo>
                <a:lnTo>
                  <a:pt x="212" y="229"/>
                </a:lnTo>
                <a:lnTo>
                  <a:pt x="212" y="226"/>
                </a:lnTo>
                <a:lnTo>
                  <a:pt x="204" y="226"/>
                </a:lnTo>
                <a:close/>
                <a:moveTo>
                  <a:pt x="332" y="219"/>
                </a:moveTo>
                <a:lnTo>
                  <a:pt x="332" y="219"/>
                </a:lnTo>
                <a:lnTo>
                  <a:pt x="332" y="226"/>
                </a:lnTo>
                <a:lnTo>
                  <a:pt x="336" y="224"/>
                </a:lnTo>
                <a:lnTo>
                  <a:pt x="335" y="223"/>
                </a:lnTo>
                <a:lnTo>
                  <a:pt x="335" y="221"/>
                </a:lnTo>
                <a:lnTo>
                  <a:pt x="332" y="219"/>
                </a:lnTo>
                <a:close/>
                <a:moveTo>
                  <a:pt x="332" y="87"/>
                </a:moveTo>
                <a:lnTo>
                  <a:pt x="332" y="87"/>
                </a:lnTo>
                <a:lnTo>
                  <a:pt x="332" y="90"/>
                </a:lnTo>
                <a:lnTo>
                  <a:pt x="336" y="87"/>
                </a:lnTo>
                <a:lnTo>
                  <a:pt x="336" y="85"/>
                </a:lnTo>
                <a:lnTo>
                  <a:pt x="335" y="85"/>
                </a:lnTo>
                <a:lnTo>
                  <a:pt x="332" y="87"/>
                </a:lnTo>
                <a:close/>
                <a:moveTo>
                  <a:pt x="24" y="227"/>
                </a:moveTo>
                <a:lnTo>
                  <a:pt x="24" y="227"/>
                </a:lnTo>
                <a:lnTo>
                  <a:pt x="27" y="227"/>
                </a:lnTo>
                <a:lnTo>
                  <a:pt x="27" y="226"/>
                </a:lnTo>
                <a:lnTo>
                  <a:pt x="27" y="221"/>
                </a:lnTo>
                <a:lnTo>
                  <a:pt x="25" y="223"/>
                </a:lnTo>
                <a:lnTo>
                  <a:pt x="24" y="226"/>
                </a:lnTo>
                <a:lnTo>
                  <a:pt x="24" y="227"/>
                </a:lnTo>
                <a:close/>
                <a:moveTo>
                  <a:pt x="185" y="59"/>
                </a:moveTo>
                <a:lnTo>
                  <a:pt x="185" y="59"/>
                </a:lnTo>
                <a:lnTo>
                  <a:pt x="183" y="59"/>
                </a:lnTo>
                <a:lnTo>
                  <a:pt x="182" y="63"/>
                </a:lnTo>
                <a:lnTo>
                  <a:pt x="180" y="66"/>
                </a:lnTo>
                <a:lnTo>
                  <a:pt x="182" y="65"/>
                </a:lnTo>
                <a:lnTo>
                  <a:pt x="183" y="65"/>
                </a:lnTo>
                <a:lnTo>
                  <a:pt x="183" y="63"/>
                </a:lnTo>
                <a:lnTo>
                  <a:pt x="185" y="62"/>
                </a:lnTo>
                <a:lnTo>
                  <a:pt x="185" y="60"/>
                </a:lnTo>
                <a:lnTo>
                  <a:pt x="185" y="59"/>
                </a:lnTo>
                <a:close/>
                <a:moveTo>
                  <a:pt x="246" y="37"/>
                </a:moveTo>
                <a:lnTo>
                  <a:pt x="246" y="37"/>
                </a:lnTo>
                <a:lnTo>
                  <a:pt x="246" y="33"/>
                </a:lnTo>
                <a:lnTo>
                  <a:pt x="245" y="29"/>
                </a:lnTo>
                <a:lnTo>
                  <a:pt x="243" y="30"/>
                </a:lnTo>
                <a:lnTo>
                  <a:pt x="245" y="33"/>
                </a:lnTo>
                <a:lnTo>
                  <a:pt x="246" y="37"/>
                </a:lnTo>
                <a:close/>
                <a:moveTo>
                  <a:pt x="333" y="136"/>
                </a:moveTo>
                <a:lnTo>
                  <a:pt x="333" y="136"/>
                </a:lnTo>
                <a:lnTo>
                  <a:pt x="339" y="136"/>
                </a:lnTo>
                <a:lnTo>
                  <a:pt x="339" y="133"/>
                </a:lnTo>
                <a:lnTo>
                  <a:pt x="333" y="134"/>
                </a:lnTo>
                <a:lnTo>
                  <a:pt x="333" y="136"/>
                </a:lnTo>
                <a:close/>
                <a:moveTo>
                  <a:pt x="153" y="284"/>
                </a:moveTo>
                <a:lnTo>
                  <a:pt x="153" y="284"/>
                </a:lnTo>
                <a:lnTo>
                  <a:pt x="155" y="284"/>
                </a:lnTo>
                <a:lnTo>
                  <a:pt x="155" y="279"/>
                </a:lnTo>
                <a:lnTo>
                  <a:pt x="153" y="279"/>
                </a:lnTo>
                <a:lnTo>
                  <a:pt x="152" y="275"/>
                </a:lnTo>
                <a:lnTo>
                  <a:pt x="150" y="275"/>
                </a:lnTo>
                <a:lnTo>
                  <a:pt x="150" y="281"/>
                </a:lnTo>
                <a:lnTo>
                  <a:pt x="150" y="283"/>
                </a:lnTo>
                <a:lnTo>
                  <a:pt x="152" y="281"/>
                </a:lnTo>
                <a:lnTo>
                  <a:pt x="152" y="279"/>
                </a:lnTo>
                <a:lnTo>
                  <a:pt x="153" y="281"/>
                </a:lnTo>
                <a:lnTo>
                  <a:pt x="153" y="283"/>
                </a:lnTo>
                <a:lnTo>
                  <a:pt x="153" y="284"/>
                </a:lnTo>
                <a:close/>
                <a:moveTo>
                  <a:pt x="330" y="65"/>
                </a:moveTo>
                <a:lnTo>
                  <a:pt x="330" y="65"/>
                </a:lnTo>
                <a:lnTo>
                  <a:pt x="333" y="62"/>
                </a:lnTo>
                <a:lnTo>
                  <a:pt x="335" y="60"/>
                </a:lnTo>
                <a:lnTo>
                  <a:pt x="335" y="59"/>
                </a:lnTo>
                <a:lnTo>
                  <a:pt x="330" y="62"/>
                </a:lnTo>
                <a:lnTo>
                  <a:pt x="330" y="65"/>
                </a:lnTo>
                <a:close/>
                <a:moveTo>
                  <a:pt x="57" y="369"/>
                </a:moveTo>
                <a:lnTo>
                  <a:pt x="57" y="369"/>
                </a:lnTo>
                <a:lnTo>
                  <a:pt x="55" y="363"/>
                </a:lnTo>
                <a:lnTo>
                  <a:pt x="54" y="363"/>
                </a:lnTo>
                <a:lnTo>
                  <a:pt x="54" y="371"/>
                </a:lnTo>
                <a:lnTo>
                  <a:pt x="57" y="369"/>
                </a:lnTo>
                <a:close/>
                <a:moveTo>
                  <a:pt x="194" y="106"/>
                </a:moveTo>
                <a:lnTo>
                  <a:pt x="194" y="106"/>
                </a:lnTo>
                <a:lnTo>
                  <a:pt x="193" y="106"/>
                </a:lnTo>
                <a:lnTo>
                  <a:pt x="191" y="114"/>
                </a:lnTo>
                <a:lnTo>
                  <a:pt x="194" y="114"/>
                </a:lnTo>
                <a:lnTo>
                  <a:pt x="194" y="106"/>
                </a:lnTo>
                <a:close/>
                <a:moveTo>
                  <a:pt x="199" y="270"/>
                </a:moveTo>
                <a:lnTo>
                  <a:pt x="199" y="270"/>
                </a:lnTo>
                <a:lnTo>
                  <a:pt x="202" y="272"/>
                </a:lnTo>
                <a:lnTo>
                  <a:pt x="204" y="270"/>
                </a:lnTo>
                <a:lnTo>
                  <a:pt x="204" y="267"/>
                </a:lnTo>
                <a:lnTo>
                  <a:pt x="199" y="270"/>
                </a:lnTo>
                <a:close/>
                <a:moveTo>
                  <a:pt x="44" y="73"/>
                </a:moveTo>
                <a:lnTo>
                  <a:pt x="44" y="73"/>
                </a:lnTo>
                <a:lnTo>
                  <a:pt x="46" y="73"/>
                </a:lnTo>
                <a:lnTo>
                  <a:pt x="48" y="74"/>
                </a:lnTo>
                <a:lnTo>
                  <a:pt x="48" y="76"/>
                </a:lnTo>
                <a:lnTo>
                  <a:pt x="48" y="85"/>
                </a:lnTo>
                <a:lnTo>
                  <a:pt x="48" y="78"/>
                </a:lnTo>
                <a:lnTo>
                  <a:pt x="48" y="68"/>
                </a:lnTo>
                <a:lnTo>
                  <a:pt x="46" y="70"/>
                </a:lnTo>
                <a:lnTo>
                  <a:pt x="44" y="73"/>
                </a:lnTo>
                <a:close/>
                <a:moveTo>
                  <a:pt x="85" y="369"/>
                </a:moveTo>
                <a:lnTo>
                  <a:pt x="85" y="369"/>
                </a:lnTo>
                <a:lnTo>
                  <a:pt x="84" y="366"/>
                </a:lnTo>
                <a:lnTo>
                  <a:pt x="81" y="366"/>
                </a:lnTo>
                <a:lnTo>
                  <a:pt x="81" y="369"/>
                </a:lnTo>
                <a:lnTo>
                  <a:pt x="85" y="369"/>
                </a:lnTo>
                <a:close/>
                <a:moveTo>
                  <a:pt x="29" y="279"/>
                </a:moveTo>
                <a:lnTo>
                  <a:pt x="29" y="279"/>
                </a:lnTo>
                <a:lnTo>
                  <a:pt x="27" y="281"/>
                </a:lnTo>
                <a:lnTo>
                  <a:pt x="27" y="286"/>
                </a:lnTo>
                <a:lnTo>
                  <a:pt x="30" y="284"/>
                </a:lnTo>
                <a:lnTo>
                  <a:pt x="29" y="279"/>
                </a:lnTo>
                <a:close/>
                <a:moveTo>
                  <a:pt x="240" y="22"/>
                </a:moveTo>
                <a:lnTo>
                  <a:pt x="240" y="22"/>
                </a:lnTo>
                <a:lnTo>
                  <a:pt x="238" y="27"/>
                </a:lnTo>
                <a:lnTo>
                  <a:pt x="238" y="29"/>
                </a:lnTo>
                <a:lnTo>
                  <a:pt x="238" y="32"/>
                </a:lnTo>
                <a:lnTo>
                  <a:pt x="240" y="29"/>
                </a:lnTo>
                <a:lnTo>
                  <a:pt x="240" y="22"/>
                </a:lnTo>
                <a:close/>
                <a:moveTo>
                  <a:pt x="103" y="46"/>
                </a:moveTo>
                <a:lnTo>
                  <a:pt x="103" y="46"/>
                </a:lnTo>
                <a:lnTo>
                  <a:pt x="109" y="46"/>
                </a:lnTo>
                <a:lnTo>
                  <a:pt x="111" y="44"/>
                </a:lnTo>
                <a:lnTo>
                  <a:pt x="106" y="44"/>
                </a:lnTo>
                <a:lnTo>
                  <a:pt x="104" y="44"/>
                </a:lnTo>
                <a:lnTo>
                  <a:pt x="103" y="46"/>
                </a:lnTo>
                <a:close/>
                <a:moveTo>
                  <a:pt x="350" y="90"/>
                </a:moveTo>
                <a:lnTo>
                  <a:pt x="350" y="90"/>
                </a:lnTo>
                <a:lnTo>
                  <a:pt x="352" y="92"/>
                </a:lnTo>
                <a:lnTo>
                  <a:pt x="352" y="93"/>
                </a:lnTo>
                <a:lnTo>
                  <a:pt x="352" y="95"/>
                </a:lnTo>
                <a:lnTo>
                  <a:pt x="350" y="95"/>
                </a:lnTo>
                <a:lnTo>
                  <a:pt x="352" y="95"/>
                </a:lnTo>
                <a:lnTo>
                  <a:pt x="354" y="95"/>
                </a:lnTo>
                <a:lnTo>
                  <a:pt x="354" y="90"/>
                </a:lnTo>
                <a:lnTo>
                  <a:pt x="354" y="89"/>
                </a:lnTo>
                <a:lnTo>
                  <a:pt x="350" y="90"/>
                </a:lnTo>
                <a:close/>
                <a:moveTo>
                  <a:pt x="317" y="62"/>
                </a:moveTo>
                <a:lnTo>
                  <a:pt x="317" y="62"/>
                </a:lnTo>
                <a:lnTo>
                  <a:pt x="320" y="59"/>
                </a:lnTo>
                <a:lnTo>
                  <a:pt x="320" y="57"/>
                </a:lnTo>
                <a:lnTo>
                  <a:pt x="322" y="55"/>
                </a:lnTo>
                <a:lnTo>
                  <a:pt x="317" y="57"/>
                </a:lnTo>
                <a:lnTo>
                  <a:pt x="317" y="62"/>
                </a:lnTo>
                <a:close/>
                <a:moveTo>
                  <a:pt x="339" y="131"/>
                </a:moveTo>
                <a:lnTo>
                  <a:pt x="339" y="131"/>
                </a:lnTo>
                <a:lnTo>
                  <a:pt x="339" y="130"/>
                </a:lnTo>
                <a:lnTo>
                  <a:pt x="333" y="130"/>
                </a:lnTo>
                <a:lnTo>
                  <a:pt x="333" y="131"/>
                </a:lnTo>
                <a:lnTo>
                  <a:pt x="339" y="131"/>
                </a:lnTo>
                <a:close/>
                <a:moveTo>
                  <a:pt x="339" y="79"/>
                </a:moveTo>
                <a:lnTo>
                  <a:pt x="339" y="79"/>
                </a:lnTo>
                <a:lnTo>
                  <a:pt x="341" y="78"/>
                </a:lnTo>
                <a:lnTo>
                  <a:pt x="343" y="76"/>
                </a:lnTo>
                <a:lnTo>
                  <a:pt x="341" y="71"/>
                </a:lnTo>
                <a:lnTo>
                  <a:pt x="339" y="73"/>
                </a:lnTo>
                <a:lnTo>
                  <a:pt x="339" y="79"/>
                </a:lnTo>
                <a:close/>
                <a:moveTo>
                  <a:pt x="197" y="136"/>
                </a:moveTo>
                <a:lnTo>
                  <a:pt x="197" y="136"/>
                </a:lnTo>
                <a:lnTo>
                  <a:pt x="204" y="137"/>
                </a:lnTo>
                <a:lnTo>
                  <a:pt x="204" y="136"/>
                </a:lnTo>
                <a:lnTo>
                  <a:pt x="201" y="134"/>
                </a:lnTo>
                <a:lnTo>
                  <a:pt x="199" y="134"/>
                </a:lnTo>
                <a:lnTo>
                  <a:pt x="197" y="136"/>
                </a:lnTo>
                <a:close/>
                <a:moveTo>
                  <a:pt x="201" y="104"/>
                </a:moveTo>
                <a:lnTo>
                  <a:pt x="201" y="104"/>
                </a:lnTo>
                <a:lnTo>
                  <a:pt x="199" y="109"/>
                </a:lnTo>
                <a:lnTo>
                  <a:pt x="199" y="114"/>
                </a:lnTo>
                <a:lnTo>
                  <a:pt x="201" y="114"/>
                </a:lnTo>
                <a:lnTo>
                  <a:pt x="201" y="104"/>
                </a:lnTo>
                <a:close/>
                <a:moveTo>
                  <a:pt x="131" y="66"/>
                </a:moveTo>
                <a:lnTo>
                  <a:pt x="131" y="66"/>
                </a:lnTo>
                <a:lnTo>
                  <a:pt x="131" y="73"/>
                </a:lnTo>
                <a:lnTo>
                  <a:pt x="133" y="70"/>
                </a:lnTo>
                <a:lnTo>
                  <a:pt x="133" y="65"/>
                </a:lnTo>
                <a:lnTo>
                  <a:pt x="131" y="66"/>
                </a:lnTo>
                <a:close/>
                <a:moveTo>
                  <a:pt x="24" y="199"/>
                </a:moveTo>
                <a:lnTo>
                  <a:pt x="24" y="199"/>
                </a:lnTo>
                <a:lnTo>
                  <a:pt x="30" y="193"/>
                </a:lnTo>
                <a:lnTo>
                  <a:pt x="25" y="196"/>
                </a:lnTo>
                <a:lnTo>
                  <a:pt x="24" y="196"/>
                </a:lnTo>
                <a:lnTo>
                  <a:pt x="24" y="199"/>
                </a:lnTo>
                <a:close/>
                <a:moveTo>
                  <a:pt x="216" y="322"/>
                </a:moveTo>
                <a:lnTo>
                  <a:pt x="216" y="322"/>
                </a:lnTo>
                <a:lnTo>
                  <a:pt x="215" y="325"/>
                </a:lnTo>
                <a:lnTo>
                  <a:pt x="213" y="327"/>
                </a:lnTo>
                <a:lnTo>
                  <a:pt x="213" y="330"/>
                </a:lnTo>
                <a:lnTo>
                  <a:pt x="218" y="327"/>
                </a:lnTo>
                <a:lnTo>
                  <a:pt x="216" y="322"/>
                </a:lnTo>
                <a:close/>
                <a:moveTo>
                  <a:pt x="336" y="357"/>
                </a:moveTo>
                <a:lnTo>
                  <a:pt x="336" y="357"/>
                </a:lnTo>
                <a:lnTo>
                  <a:pt x="336" y="354"/>
                </a:lnTo>
                <a:lnTo>
                  <a:pt x="332" y="354"/>
                </a:lnTo>
                <a:lnTo>
                  <a:pt x="335" y="357"/>
                </a:lnTo>
                <a:lnTo>
                  <a:pt x="336" y="357"/>
                </a:lnTo>
                <a:close/>
                <a:moveTo>
                  <a:pt x="256" y="43"/>
                </a:moveTo>
                <a:lnTo>
                  <a:pt x="256" y="43"/>
                </a:lnTo>
                <a:lnTo>
                  <a:pt x="256" y="40"/>
                </a:lnTo>
                <a:lnTo>
                  <a:pt x="254" y="37"/>
                </a:lnTo>
                <a:lnTo>
                  <a:pt x="253" y="40"/>
                </a:lnTo>
                <a:lnTo>
                  <a:pt x="253" y="43"/>
                </a:lnTo>
                <a:lnTo>
                  <a:pt x="256" y="43"/>
                </a:lnTo>
                <a:close/>
                <a:moveTo>
                  <a:pt x="213" y="371"/>
                </a:moveTo>
                <a:lnTo>
                  <a:pt x="213" y="371"/>
                </a:lnTo>
                <a:lnTo>
                  <a:pt x="205" y="371"/>
                </a:lnTo>
                <a:lnTo>
                  <a:pt x="207" y="373"/>
                </a:lnTo>
                <a:lnTo>
                  <a:pt x="213" y="373"/>
                </a:lnTo>
                <a:lnTo>
                  <a:pt x="213" y="371"/>
                </a:lnTo>
                <a:close/>
                <a:moveTo>
                  <a:pt x="194" y="358"/>
                </a:moveTo>
                <a:lnTo>
                  <a:pt x="194" y="358"/>
                </a:lnTo>
                <a:lnTo>
                  <a:pt x="193" y="355"/>
                </a:lnTo>
                <a:lnTo>
                  <a:pt x="190" y="355"/>
                </a:lnTo>
                <a:lnTo>
                  <a:pt x="190" y="358"/>
                </a:lnTo>
                <a:lnTo>
                  <a:pt x="194" y="358"/>
                </a:lnTo>
                <a:close/>
                <a:moveTo>
                  <a:pt x="51" y="33"/>
                </a:moveTo>
                <a:lnTo>
                  <a:pt x="51" y="33"/>
                </a:lnTo>
                <a:lnTo>
                  <a:pt x="49" y="32"/>
                </a:lnTo>
                <a:lnTo>
                  <a:pt x="48" y="38"/>
                </a:lnTo>
                <a:lnTo>
                  <a:pt x="49" y="38"/>
                </a:lnTo>
                <a:lnTo>
                  <a:pt x="51" y="33"/>
                </a:lnTo>
                <a:close/>
                <a:moveTo>
                  <a:pt x="344" y="265"/>
                </a:moveTo>
                <a:lnTo>
                  <a:pt x="344" y="265"/>
                </a:lnTo>
                <a:lnTo>
                  <a:pt x="347" y="267"/>
                </a:lnTo>
                <a:lnTo>
                  <a:pt x="347" y="262"/>
                </a:lnTo>
                <a:lnTo>
                  <a:pt x="344" y="262"/>
                </a:lnTo>
                <a:lnTo>
                  <a:pt x="344" y="265"/>
                </a:lnTo>
                <a:close/>
                <a:moveTo>
                  <a:pt x="147" y="343"/>
                </a:moveTo>
                <a:lnTo>
                  <a:pt x="147" y="343"/>
                </a:lnTo>
                <a:lnTo>
                  <a:pt x="142" y="343"/>
                </a:lnTo>
                <a:lnTo>
                  <a:pt x="147" y="347"/>
                </a:lnTo>
                <a:lnTo>
                  <a:pt x="147" y="343"/>
                </a:lnTo>
                <a:close/>
                <a:moveTo>
                  <a:pt x="163" y="262"/>
                </a:moveTo>
                <a:lnTo>
                  <a:pt x="163" y="262"/>
                </a:lnTo>
                <a:lnTo>
                  <a:pt x="163" y="261"/>
                </a:lnTo>
                <a:lnTo>
                  <a:pt x="156" y="253"/>
                </a:lnTo>
                <a:lnTo>
                  <a:pt x="156" y="256"/>
                </a:lnTo>
                <a:lnTo>
                  <a:pt x="163" y="262"/>
                </a:lnTo>
                <a:close/>
                <a:moveTo>
                  <a:pt x="221" y="59"/>
                </a:moveTo>
                <a:lnTo>
                  <a:pt x="221" y="59"/>
                </a:lnTo>
                <a:lnTo>
                  <a:pt x="218" y="60"/>
                </a:lnTo>
                <a:lnTo>
                  <a:pt x="220" y="63"/>
                </a:lnTo>
                <a:lnTo>
                  <a:pt x="221" y="63"/>
                </a:lnTo>
                <a:lnTo>
                  <a:pt x="221" y="62"/>
                </a:lnTo>
                <a:lnTo>
                  <a:pt x="221" y="59"/>
                </a:lnTo>
                <a:close/>
                <a:moveTo>
                  <a:pt x="221" y="317"/>
                </a:moveTo>
                <a:lnTo>
                  <a:pt x="221" y="317"/>
                </a:lnTo>
                <a:lnTo>
                  <a:pt x="220" y="320"/>
                </a:lnTo>
                <a:lnTo>
                  <a:pt x="220" y="325"/>
                </a:lnTo>
                <a:lnTo>
                  <a:pt x="221" y="324"/>
                </a:lnTo>
                <a:lnTo>
                  <a:pt x="223" y="324"/>
                </a:lnTo>
                <a:lnTo>
                  <a:pt x="221" y="317"/>
                </a:lnTo>
                <a:close/>
                <a:moveTo>
                  <a:pt x="251" y="22"/>
                </a:moveTo>
                <a:lnTo>
                  <a:pt x="251" y="22"/>
                </a:lnTo>
                <a:lnTo>
                  <a:pt x="248" y="25"/>
                </a:lnTo>
                <a:lnTo>
                  <a:pt x="249" y="30"/>
                </a:lnTo>
                <a:lnTo>
                  <a:pt x="251" y="27"/>
                </a:lnTo>
                <a:lnTo>
                  <a:pt x="251" y="22"/>
                </a:lnTo>
                <a:close/>
                <a:moveTo>
                  <a:pt x="133" y="79"/>
                </a:moveTo>
                <a:lnTo>
                  <a:pt x="133" y="79"/>
                </a:lnTo>
                <a:lnTo>
                  <a:pt x="133" y="92"/>
                </a:lnTo>
                <a:lnTo>
                  <a:pt x="134" y="90"/>
                </a:lnTo>
                <a:lnTo>
                  <a:pt x="134" y="81"/>
                </a:lnTo>
                <a:lnTo>
                  <a:pt x="134" y="79"/>
                </a:lnTo>
                <a:lnTo>
                  <a:pt x="133" y="79"/>
                </a:lnTo>
                <a:close/>
                <a:moveTo>
                  <a:pt x="27" y="314"/>
                </a:moveTo>
                <a:lnTo>
                  <a:pt x="27" y="314"/>
                </a:lnTo>
                <a:lnTo>
                  <a:pt x="30" y="313"/>
                </a:lnTo>
                <a:lnTo>
                  <a:pt x="29" y="309"/>
                </a:lnTo>
                <a:lnTo>
                  <a:pt x="27" y="311"/>
                </a:lnTo>
                <a:lnTo>
                  <a:pt x="25" y="313"/>
                </a:lnTo>
                <a:lnTo>
                  <a:pt x="27" y="314"/>
                </a:lnTo>
                <a:close/>
                <a:moveTo>
                  <a:pt x="166" y="341"/>
                </a:moveTo>
                <a:lnTo>
                  <a:pt x="166" y="341"/>
                </a:lnTo>
                <a:lnTo>
                  <a:pt x="166" y="344"/>
                </a:lnTo>
                <a:lnTo>
                  <a:pt x="167" y="347"/>
                </a:lnTo>
                <a:lnTo>
                  <a:pt x="169" y="343"/>
                </a:lnTo>
                <a:lnTo>
                  <a:pt x="167" y="341"/>
                </a:lnTo>
                <a:lnTo>
                  <a:pt x="166" y="341"/>
                </a:lnTo>
                <a:close/>
                <a:moveTo>
                  <a:pt x="205" y="254"/>
                </a:moveTo>
                <a:lnTo>
                  <a:pt x="205" y="254"/>
                </a:lnTo>
                <a:lnTo>
                  <a:pt x="205" y="249"/>
                </a:lnTo>
                <a:lnTo>
                  <a:pt x="202" y="249"/>
                </a:lnTo>
                <a:lnTo>
                  <a:pt x="201" y="251"/>
                </a:lnTo>
                <a:lnTo>
                  <a:pt x="202" y="254"/>
                </a:lnTo>
                <a:lnTo>
                  <a:pt x="205" y="254"/>
                </a:lnTo>
                <a:close/>
                <a:moveTo>
                  <a:pt x="40" y="328"/>
                </a:moveTo>
                <a:lnTo>
                  <a:pt x="40" y="328"/>
                </a:lnTo>
                <a:lnTo>
                  <a:pt x="32" y="331"/>
                </a:lnTo>
                <a:lnTo>
                  <a:pt x="32" y="335"/>
                </a:lnTo>
                <a:lnTo>
                  <a:pt x="40" y="328"/>
                </a:lnTo>
                <a:close/>
                <a:moveTo>
                  <a:pt x="349" y="234"/>
                </a:moveTo>
                <a:lnTo>
                  <a:pt x="349" y="234"/>
                </a:lnTo>
                <a:lnTo>
                  <a:pt x="349" y="232"/>
                </a:lnTo>
                <a:lnTo>
                  <a:pt x="343" y="231"/>
                </a:lnTo>
                <a:lnTo>
                  <a:pt x="344" y="234"/>
                </a:lnTo>
                <a:lnTo>
                  <a:pt x="346" y="234"/>
                </a:lnTo>
                <a:lnTo>
                  <a:pt x="349" y="234"/>
                </a:lnTo>
                <a:close/>
                <a:moveTo>
                  <a:pt x="224" y="287"/>
                </a:moveTo>
                <a:lnTo>
                  <a:pt x="224" y="287"/>
                </a:lnTo>
                <a:lnTo>
                  <a:pt x="224" y="279"/>
                </a:lnTo>
                <a:lnTo>
                  <a:pt x="223" y="281"/>
                </a:lnTo>
                <a:lnTo>
                  <a:pt x="223" y="283"/>
                </a:lnTo>
                <a:lnTo>
                  <a:pt x="223" y="287"/>
                </a:lnTo>
                <a:lnTo>
                  <a:pt x="224" y="287"/>
                </a:lnTo>
                <a:close/>
                <a:moveTo>
                  <a:pt x="215" y="314"/>
                </a:moveTo>
                <a:lnTo>
                  <a:pt x="215" y="314"/>
                </a:lnTo>
                <a:lnTo>
                  <a:pt x="215" y="316"/>
                </a:lnTo>
                <a:lnTo>
                  <a:pt x="213" y="316"/>
                </a:lnTo>
                <a:lnTo>
                  <a:pt x="213" y="317"/>
                </a:lnTo>
                <a:lnTo>
                  <a:pt x="213" y="320"/>
                </a:lnTo>
                <a:lnTo>
                  <a:pt x="213" y="322"/>
                </a:lnTo>
                <a:lnTo>
                  <a:pt x="216" y="320"/>
                </a:lnTo>
                <a:lnTo>
                  <a:pt x="216" y="319"/>
                </a:lnTo>
                <a:lnTo>
                  <a:pt x="215" y="314"/>
                </a:lnTo>
                <a:close/>
                <a:moveTo>
                  <a:pt x="354" y="357"/>
                </a:moveTo>
                <a:lnTo>
                  <a:pt x="354" y="357"/>
                </a:lnTo>
                <a:lnTo>
                  <a:pt x="358" y="347"/>
                </a:lnTo>
                <a:lnTo>
                  <a:pt x="355" y="350"/>
                </a:lnTo>
                <a:lnTo>
                  <a:pt x="355" y="352"/>
                </a:lnTo>
                <a:lnTo>
                  <a:pt x="354" y="357"/>
                </a:lnTo>
                <a:close/>
                <a:moveTo>
                  <a:pt x="303" y="21"/>
                </a:moveTo>
                <a:lnTo>
                  <a:pt x="303" y="21"/>
                </a:lnTo>
                <a:lnTo>
                  <a:pt x="303" y="24"/>
                </a:lnTo>
                <a:lnTo>
                  <a:pt x="305" y="24"/>
                </a:lnTo>
                <a:lnTo>
                  <a:pt x="308" y="22"/>
                </a:lnTo>
                <a:lnTo>
                  <a:pt x="303" y="21"/>
                </a:lnTo>
                <a:close/>
                <a:moveTo>
                  <a:pt x="352" y="142"/>
                </a:moveTo>
                <a:lnTo>
                  <a:pt x="352" y="142"/>
                </a:lnTo>
                <a:lnTo>
                  <a:pt x="347" y="144"/>
                </a:lnTo>
                <a:lnTo>
                  <a:pt x="349" y="145"/>
                </a:lnTo>
                <a:lnTo>
                  <a:pt x="352" y="145"/>
                </a:lnTo>
                <a:lnTo>
                  <a:pt x="352" y="142"/>
                </a:lnTo>
                <a:close/>
                <a:moveTo>
                  <a:pt x="212" y="338"/>
                </a:moveTo>
                <a:lnTo>
                  <a:pt x="212" y="338"/>
                </a:lnTo>
                <a:lnTo>
                  <a:pt x="212" y="336"/>
                </a:lnTo>
                <a:lnTo>
                  <a:pt x="210" y="335"/>
                </a:lnTo>
                <a:lnTo>
                  <a:pt x="207" y="338"/>
                </a:lnTo>
                <a:lnTo>
                  <a:pt x="205" y="339"/>
                </a:lnTo>
                <a:lnTo>
                  <a:pt x="208" y="339"/>
                </a:lnTo>
                <a:lnTo>
                  <a:pt x="210" y="338"/>
                </a:lnTo>
                <a:lnTo>
                  <a:pt x="212" y="338"/>
                </a:lnTo>
                <a:close/>
                <a:moveTo>
                  <a:pt x="221" y="32"/>
                </a:moveTo>
                <a:lnTo>
                  <a:pt x="221" y="32"/>
                </a:lnTo>
                <a:lnTo>
                  <a:pt x="223" y="29"/>
                </a:lnTo>
                <a:lnTo>
                  <a:pt x="223" y="27"/>
                </a:lnTo>
                <a:lnTo>
                  <a:pt x="223" y="25"/>
                </a:lnTo>
                <a:lnTo>
                  <a:pt x="223" y="27"/>
                </a:lnTo>
                <a:lnTo>
                  <a:pt x="221" y="27"/>
                </a:lnTo>
                <a:lnTo>
                  <a:pt x="220" y="27"/>
                </a:lnTo>
                <a:lnTo>
                  <a:pt x="218" y="29"/>
                </a:lnTo>
                <a:lnTo>
                  <a:pt x="221" y="32"/>
                </a:lnTo>
                <a:close/>
                <a:moveTo>
                  <a:pt x="32" y="246"/>
                </a:moveTo>
                <a:lnTo>
                  <a:pt x="32" y="246"/>
                </a:lnTo>
                <a:lnTo>
                  <a:pt x="30" y="249"/>
                </a:lnTo>
                <a:lnTo>
                  <a:pt x="30" y="253"/>
                </a:lnTo>
                <a:lnTo>
                  <a:pt x="32" y="253"/>
                </a:lnTo>
                <a:lnTo>
                  <a:pt x="32" y="246"/>
                </a:lnTo>
                <a:close/>
                <a:moveTo>
                  <a:pt x="133" y="363"/>
                </a:moveTo>
                <a:lnTo>
                  <a:pt x="133" y="363"/>
                </a:lnTo>
                <a:lnTo>
                  <a:pt x="137" y="363"/>
                </a:lnTo>
                <a:lnTo>
                  <a:pt x="136" y="360"/>
                </a:lnTo>
                <a:lnTo>
                  <a:pt x="133" y="360"/>
                </a:lnTo>
                <a:lnTo>
                  <a:pt x="133" y="363"/>
                </a:lnTo>
                <a:close/>
                <a:moveTo>
                  <a:pt x="238" y="325"/>
                </a:moveTo>
                <a:lnTo>
                  <a:pt x="238" y="325"/>
                </a:lnTo>
                <a:lnTo>
                  <a:pt x="238" y="314"/>
                </a:lnTo>
                <a:lnTo>
                  <a:pt x="237" y="317"/>
                </a:lnTo>
                <a:lnTo>
                  <a:pt x="237" y="319"/>
                </a:lnTo>
                <a:lnTo>
                  <a:pt x="237" y="325"/>
                </a:lnTo>
                <a:lnTo>
                  <a:pt x="238" y="325"/>
                </a:lnTo>
                <a:close/>
                <a:moveTo>
                  <a:pt x="335" y="152"/>
                </a:moveTo>
                <a:lnTo>
                  <a:pt x="335" y="152"/>
                </a:lnTo>
                <a:lnTo>
                  <a:pt x="339" y="152"/>
                </a:lnTo>
                <a:lnTo>
                  <a:pt x="339" y="149"/>
                </a:lnTo>
                <a:lnTo>
                  <a:pt x="336" y="149"/>
                </a:lnTo>
                <a:lnTo>
                  <a:pt x="335" y="150"/>
                </a:lnTo>
                <a:lnTo>
                  <a:pt x="335" y="152"/>
                </a:lnTo>
                <a:close/>
                <a:moveTo>
                  <a:pt x="330" y="355"/>
                </a:moveTo>
                <a:lnTo>
                  <a:pt x="330" y="355"/>
                </a:lnTo>
                <a:lnTo>
                  <a:pt x="327" y="357"/>
                </a:lnTo>
                <a:lnTo>
                  <a:pt x="327" y="358"/>
                </a:lnTo>
                <a:lnTo>
                  <a:pt x="332" y="358"/>
                </a:lnTo>
                <a:lnTo>
                  <a:pt x="330" y="355"/>
                </a:lnTo>
                <a:close/>
                <a:moveTo>
                  <a:pt x="59" y="19"/>
                </a:moveTo>
                <a:lnTo>
                  <a:pt x="59" y="19"/>
                </a:lnTo>
                <a:lnTo>
                  <a:pt x="55" y="21"/>
                </a:lnTo>
                <a:lnTo>
                  <a:pt x="54" y="22"/>
                </a:lnTo>
                <a:lnTo>
                  <a:pt x="52" y="22"/>
                </a:lnTo>
                <a:lnTo>
                  <a:pt x="52" y="25"/>
                </a:lnTo>
                <a:lnTo>
                  <a:pt x="57" y="22"/>
                </a:lnTo>
                <a:lnTo>
                  <a:pt x="59" y="19"/>
                </a:lnTo>
                <a:close/>
                <a:moveTo>
                  <a:pt x="292" y="18"/>
                </a:moveTo>
                <a:lnTo>
                  <a:pt x="292" y="18"/>
                </a:lnTo>
                <a:lnTo>
                  <a:pt x="294" y="21"/>
                </a:lnTo>
                <a:lnTo>
                  <a:pt x="294" y="22"/>
                </a:lnTo>
                <a:lnTo>
                  <a:pt x="295" y="21"/>
                </a:lnTo>
                <a:lnTo>
                  <a:pt x="297" y="21"/>
                </a:lnTo>
                <a:lnTo>
                  <a:pt x="297" y="19"/>
                </a:lnTo>
                <a:lnTo>
                  <a:pt x="294" y="18"/>
                </a:lnTo>
                <a:lnTo>
                  <a:pt x="292" y="18"/>
                </a:lnTo>
                <a:close/>
                <a:moveTo>
                  <a:pt x="25" y="117"/>
                </a:moveTo>
                <a:lnTo>
                  <a:pt x="25" y="117"/>
                </a:lnTo>
                <a:lnTo>
                  <a:pt x="22" y="120"/>
                </a:lnTo>
                <a:lnTo>
                  <a:pt x="22" y="123"/>
                </a:lnTo>
                <a:lnTo>
                  <a:pt x="24" y="122"/>
                </a:lnTo>
                <a:lnTo>
                  <a:pt x="25" y="120"/>
                </a:lnTo>
                <a:lnTo>
                  <a:pt x="25" y="117"/>
                </a:lnTo>
                <a:close/>
                <a:moveTo>
                  <a:pt x="234" y="338"/>
                </a:moveTo>
                <a:lnTo>
                  <a:pt x="234" y="338"/>
                </a:lnTo>
                <a:lnTo>
                  <a:pt x="232" y="336"/>
                </a:lnTo>
                <a:lnTo>
                  <a:pt x="231" y="335"/>
                </a:lnTo>
                <a:lnTo>
                  <a:pt x="229" y="333"/>
                </a:lnTo>
                <a:lnTo>
                  <a:pt x="234" y="341"/>
                </a:lnTo>
                <a:lnTo>
                  <a:pt x="232" y="339"/>
                </a:lnTo>
                <a:lnTo>
                  <a:pt x="234" y="338"/>
                </a:lnTo>
                <a:close/>
                <a:moveTo>
                  <a:pt x="164" y="123"/>
                </a:moveTo>
                <a:lnTo>
                  <a:pt x="164" y="123"/>
                </a:lnTo>
                <a:lnTo>
                  <a:pt x="167" y="122"/>
                </a:lnTo>
                <a:lnTo>
                  <a:pt x="167" y="117"/>
                </a:lnTo>
                <a:lnTo>
                  <a:pt x="164" y="119"/>
                </a:lnTo>
                <a:lnTo>
                  <a:pt x="164" y="122"/>
                </a:lnTo>
                <a:lnTo>
                  <a:pt x="164" y="123"/>
                </a:lnTo>
                <a:close/>
                <a:moveTo>
                  <a:pt x="172" y="22"/>
                </a:moveTo>
                <a:lnTo>
                  <a:pt x="172" y="22"/>
                </a:lnTo>
                <a:lnTo>
                  <a:pt x="172" y="21"/>
                </a:lnTo>
                <a:lnTo>
                  <a:pt x="172" y="18"/>
                </a:lnTo>
                <a:lnTo>
                  <a:pt x="169" y="18"/>
                </a:lnTo>
                <a:lnTo>
                  <a:pt x="169" y="22"/>
                </a:lnTo>
                <a:lnTo>
                  <a:pt x="172" y="22"/>
                </a:lnTo>
                <a:close/>
                <a:moveTo>
                  <a:pt x="202" y="18"/>
                </a:moveTo>
                <a:lnTo>
                  <a:pt x="202" y="18"/>
                </a:lnTo>
                <a:lnTo>
                  <a:pt x="202" y="22"/>
                </a:lnTo>
                <a:lnTo>
                  <a:pt x="204" y="24"/>
                </a:lnTo>
                <a:lnTo>
                  <a:pt x="205" y="19"/>
                </a:lnTo>
                <a:lnTo>
                  <a:pt x="205" y="18"/>
                </a:lnTo>
                <a:lnTo>
                  <a:pt x="202" y="18"/>
                </a:lnTo>
                <a:close/>
                <a:moveTo>
                  <a:pt x="339" y="306"/>
                </a:moveTo>
                <a:lnTo>
                  <a:pt x="339" y="306"/>
                </a:lnTo>
                <a:lnTo>
                  <a:pt x="343" y="305"/>
                </a:lnTo>
                <a:lnTo>
                  <a:pt x="343" y="303"/>
                </a:lnTo>
                <a:lnTo>
                  <a:pt x="341" y="302"/>
                </a:lnTo>
                <a:lnTo>
                  <a:pt x="339" y="302"/>
                </a:lnTo>
                <a:lnTo>
                  <a:pt x="339" y="306"/>
                </a:lnTo>
                <a:close/>
                <a:moveTo>
                  <a:pt x="300" y="344"/>
                </a:moveTo>
                <a:lnTo>
                  <a:pt x="300" y="344"/>
                </a:lnTo>
                <a:lnTo>
                  <a:pt x="302" y="346"/>
                </a:lnTo>
                <a:lnTo>
                  <a:pt x="308" y="344"/>
                </a:lnTo>
                <a:lnTo>
                  <a:pt x="300" y="344"/>
                </a:lnTo>
                <a:close/>
                <a:moveTo>
                  <a:pt x="343" y="161"/>
                </a:moveTo>
                <a:lnTo>
                  <a:pt x="343" y="161"/>
                </a:lnTo>
                <a:lnTo>
                  <a:pt x="343" y="166"/>
                </a:lnTo>
                <a:lnTo>
                  <a:pt x="344" y="166"/>
                </a:lnTo>
                <a:lnTo>
                  <a:pt x="344" y="161"/>
                </a:lnTo>
                <a:lnTo>
                  <a:pt x="343" y="161"/>
                </a:lnTo>
                <a:close/>
                <a:moveTo>
                  <a:pt x="145" y="106"/>
                </a:moveTo>
                <a:lnTo>
                  <a:pt x="145" y="106"/>
                </a:lnTo>
                <a:lnTo>
                  <a:pt x="145" y="108"/>
                </a:lnTo>
                <a:lnTo>
                  <a:pt x="144" y="112"/>
                </a:lnTo>
                <a:lnTo>
                  <a:pt x="147" y="111"/>
                </a:lnTo>
                <a:lnTo>
                  <a:pt x="147" y="109"/>
                </a:lnTo>
                <a:lnTo>
                  <a:pt x="147" y="108"/>
                </a:lnTo>
                <a:lnTo>
                  <a:pt x="145" y="106"/>
                </a:lnTo>
                <a:close/>
                <a:moveTo>
                  <a:pt x="344" y="276"/>
                </a:moveTo>
                <a:lnTo>
                  <a:pt x="344" y="276"/>
                </a:lnTo>
                <a:lnTo>
                  <a:pt x="347" y="276"/>
                </a:lnTo>
                <a:lnTo>
                  <a:pt x="347" y="273"/>
                </a:lnTo>
                <a:lnTo>
                  <a:pt x="344" y="273"/>
                </a:lnTo>
                <a:lnTo>
                  <a:pt x="344" y="276"/>
                </a:lnTo>
                <a:close/>
                <a:moveTo>
                  <a:pt x="152" y="130"/>
                </a:moveTo>
                <a:lnTo>
                  <a:pt x="152" y="130"/>
                </a:lnTo>
                <a:lnTo>
                  <a:pt x="153" y="128"/>
                </a:lnTo>
                <a:lnTo>
                  <a:pt x="156" y="125"/>
                </a:lnTo>
                <a:lnTo>
                  <a:pt x="156" y="123"/>
                </a:lnTo>
                <a:lnTo>
                  <a:pt x="156" y="122"/>
                </a:lnTo>
                <a:lnTo>
                  <a:pt x="152" y="128"/>
                </a:lnTo>
                <a:lnTo>
                  <a:pt x="152" y="130"/>
                </a:lnTo>
                <a:close/>
                <a:moveTo>
                  <a:pt x="41" y="71"/>
                </a:moveTo>
                <a:lnTo>
                  <a:pt x="41" y="71"/>
                </a:lnTo>
                <a:lnTo>
                  <a:pt x="40" y="71"/>
                </a:lnTo>
                <a:lnTo>
                  <a:pt x="35" y="81"/>
                </a:lnTo>
                <a:lnTo>
                  <a:pt x="40" y="79"/>
                </a:lnTo>
                <a:lnTo>
                  <a:pt x="40" y="78"/>
                </a:lnTo>
                <a:lnTo>
                  <a:pt x="40" y="76"/>
                </a:lnTo>
                <a:lnTo>
                  <a:pt x="40" y="73"/>
                </a:lnTo>
                <a:lnTo>
                  <a:pt x="41" y="71"/>
                </a:lnTo>
                <a:close/>
                <a:moveTo>
                  <a:pt x="221" y="311"/>
                </a:moveTo>
                <a:lnTo>
                  <a:pt x="221" y="311"/>
                </a:lnTo>
                <a:lnTo>
                  <a:pt x="218" y="313"/>
                </a:lnTo>
                <a:lnTo>
                  <a:pt x="218" y="317"/>
                </a:lnTo>
                <a:lnTo>
                  <a:pt x="220" y="317"/>
                </a:lnTo>
                <a:lnTo>
                  <a:pt x="220" y="316"/>
                </a:lnTo>
                <a:lnTo>
                  <a:pt x="221" y="314"/>
                </a:lnTo>
                <a:lnTo>
                  <a:pt x="221" y="311"/>
                </a:lnTo>
                <a:close/>
                <a:moveTo>
                  <a:pt x="52" y="38"/>
                </a:moveTo>
                <a:lnTo>
                  <a:pt x="52" y="38"/>
                </a:lnTo>
                <a:lnTo>
                  <a:pt x="55" y="37"/>
                </a:lnTo>
                <a:lnTo>
                  <a:pt x="57" y="35"/>
                </a:lnTo>
                <a:lnTo>
                  <a:pt x="54" y="33"/>
                </a:lnTo>
                <a:lnTo>
                  <a:pt x="52" y="38"/>
                </a:lnTo>
                <a:close/>
                <a:moveTo>
                  <a:pt x="167" y="243"/>
                </a:moveTo>
                <a:lnTo>
                  <a:pt x="167" y="243"/>
                </a:lnTo>
                <a:lnTo>
                  <a:pt x="169" y="245"/>
                </a:lnTo>
                <a:lnTo>
                  <a:pt x="169" y="246"/>
                </a:lnTo>
                <a:lnTo>
                  <a:pt x="172" y="246"/>
                </a:lnTo>
                <a:lnTo>
                  <a:pt x="171" y="243"/>
                </a:lnTo>
                <a:lnTo>
                  <a:pt x="167" y="243"/>
                </a:lnTo>
                <a:close/>
                <a:moveTo>
                  <a:pt x="178" y="245"/>
                </a:moveTo>
                <a:lnTo>
                  <a:pt x="178" y="245"/>
                </a:lnTo>
                <a:lnTo>
                  <a:pt x="177" y="243"/>
                </a:lnTo>
                <a:lnTo>
                  <a:pt x="175" y="242"/>
                </a:lnTo>
                <a:lnTo>
                  <a:pt x="174" y="242"/>
                </a:lnTo>
                <a:lnTo>
                  <a:pt x="175" y="245"/>
                </a:lnTo>
                <a:lnTo>
                  <a:pt x="177" y="246"/>
                </a:lnTo>
                <a:lnTo>
                  <a:pt x="178" y="245"/>
                </a:lnTo>
                <a:close/>
                <a:moveTo>
                  <a:pt x="169" y="82"/>
                </a:moveTo>
                <a:lnTo>
                  <a:pt x="169" y="82"/>
                </a:lnTo>
                <a:lnTo>
                  <a:pt x="175" y="76"/>
                </a:lnTo>
                <a:lnTo>
                  <a:pt x="174" y="74"/>
                </a:lnTo>
                <a:lnTo>
                  <a:pt x="169" y="82"/>
                </a:lnTo>
                <a:close/>
                <a:moveTo>
                  <a:pt x="265" y="361"/>
                </a:moveTo>
                <a:lnTo>
                  <a:pt x="265" y="361"/>
                </a:lnTo>
                <a:lnTo>
                  <a:pt x="264" y="358"/>
                </a:lnTo>
                <a:lnTo>
                  <a:pt x="262" y="358"/>
                </a:lnTo>
                <a:lnTo>
                  <a:pt x="261" y="358"/>
                </a:lnTo>
                <a:lnTo>
                  <a:pt x="261" y="360"/>
                </a:lnTo>
                <a:lnTo>
                  <a:pt x="259" y="361"/>
                </a:lnTo>
                <a:lnTo>
                  <a:pt x="265" y="361"/>
                </a:lnTo>
                <a:close/>
                <a:moveTo>
                  <a:pt x="201" y="281"/>
                </a:moveTo>
                <a:lnTo>
                  <a:pt x="201" y="281"/>
                </a:lnTo>
                <a:lnTo>
                  <a:pt x="204" y="276"/>
                </a:lnTo>
                <a:lnTo>
                  <a:pt x="199" y="278"/>
                </a:lnTo>
                <a:lnTo>
                  <a:pt x="201" y="281"/>
                </a:lnTo>
                <a:close/>
                <a:moveTo>
                  <a:pt x="243" y="305"/>
                </a:moveTo>
                <a:lnTo>
                  <a:pt x="243" y="305"/>
                </a:lnTo>
                <a:lnTo>
                  <a:pt x="243" y="322"/>
                </a:lnTo>
                <a:lnTo>
                  <a:pt x="245" y="322"/>
                </a:lnTo>
                <a:lnTo>
                  <a:pt x="243" y="305"/>
                </a:lnTo>
                <a:close/>
                <a:moveTo>
                  <a:pt x="355" y="215"/>
                </a:moveTo>
                <a:lnTo>
                  <a:pt x="355" y="215"/>
                </a:lnTo>
                <a:lnTo>
                  <a:pt x="354" y="215"/>
                </a:lnTo>
                <a:lnTo>
                  <a:pt x="354" y="219"/>
                </a:lnTo>
                <a:lnTo>
                  <a:pt x="357" y="219"/>
                </a:lnTo>
                <a:lnTo>
                  <a:pt x="355" y="215"/>
                </a:lnTo>
                <a:close/>
                <a:moveTo>
                  <a:pt x="232" y="275"/>
                </a:moveTo>
                <a:lnTo>
                  <a:pt x="232" y="275"/>
                </a:lnTo>
                <a:lnTo>
                  <a:pt x="231" y="275"/>
                </a:lnTo>
                <a:lnTo>
                  <a:pt x="229" y="279"/>
                </a:lnTo>
                <a:lnTo>
                  <a:pt x="227" y="281"/>
                </a:lnTo>
                <a:lnTo>
                  <a:pt x="232" y="279"/>
                </a:lnTo>
                <a:lnTo>
                  <a:pt x="232" y="278"/>
                </a:lnTo>
                <a:lnTo>
                  <a:pt x="232" y="275"/>
                </a:lnTo>
                <a:close/>
                <a:moveTo>
                  <a:pt x="27" y="37"/>
                </a:moveTo>
                <a:lnTo>
                  <a:pt x="27" y="37"/>
                </a:lnTo>
                <a:lnTo>
                  <a:pt x="32" y="35"/>
                </a:lnTo>
                <a:lnTo>
                  <a:pt x="33" y="32"/>
                </a:lnTo>
                <a:lnTo>
                  <a:pt x="35" y="30"/>
                </a:lnTo>
                <a:lnTo>
                  <a:pt x="27" y="37"/>
                </a:lnTo>
                <a:close/>
                <a:moveTo>
                  <a:pt x="30" y="316"/>
                </a:moveTo>
                <a:lnTo>
                  <a:pt x="30" y="316"/>
                </a:lnTo>
                <a:lnTo>
                  <a:pt x="27" y="317"/>
                </a:lnTo>
                <a:lnTo>
                  <a:pt x="32" y="320"/>
                </a:lnTo>
                <a:lnTo>
                  <a:pt x="32" y="319"/>
                </a:lnTo>
                <a:lnTo>
                  <a:pt x="30" y="316"/>
                </a:lnTo>
                <a:close/>
                <a:moveTo>
                  <a:pt x="346" y="193"/>
                </a:moveTo>
                <a:lnTo>
                  <a:pt x="346" y="193"/>
                </a:lnTo>
                <a:lnTo>
                  <a:pt x="352" y="194"/>
                </a:lnTo>
                <a:lnTo>
                  <a:pt x="352" y="191"/>
                </a:lnTo>
                <a:lnTo>
                  <a:pt x="346" y="193"/>
                </a:lnTo>
                <a:close/>
                <a:moveTo>
                  <a:pt x="229" y="54"/>
                </a:moveTo>
                <a:lnTo>
                  <a:pt x="229" y="54"/>
                </a:lnTo>
                <a:lnTo>
                  <a:pt x="229" y="62"/>
                </a:lnTo>
                <a:lnTo>
                  <a:pt x="232" y="62"/>
                </a:lnTo>
                <a:lnTo>
                  <a:pt x="231" y="60"/>
                </a:lnTo>
                <a:lnTo>
                  <a:pt x="231" y="59"/>
                </a:lnTo>
                <a:lnTo>
                  <a:pt x="231" y="57"/>
                </a:lnTo>
                <a:lnTo>
                  <a:pt x="231" y="55"/>
                </a:lnTo>
                <a:lnTo>
                  <a:pt x="232" y="55"/>
                </a:lnTo>
                <a:lnTo>
                  <a:pt x="231" y="54"/>
                </a:lnTo>
                <a:lnTo>
                  <a:pt x="229" y="54"/>
                </a:lnTo>
                <a:close/>
                <a:moveTo>
                  <a:pt x="336" y="169"/>
                </a:moveTo>
                <a:lnTo>
                  <a:pt x="336" y="169"/>
                </a:lnTo>
                <a:lnTo>
                  <a:pt x="336" y="172"/>
                </a:lnTo>
                <a:lnTo>
                  <a:pt x="339" y="172"/>
                </a:lnTo>
                <a:lnTo>
                  <a:pt x="339" y="169"/>
                </a:lnTo>
                <a:lnTo>
                  <a:pt x="336" y="169"/>
                </a:lnTo>
                <a:close/>
                <a:moveTo>
                  <a:pt x="174" y="287"/>
                </a:moveTo>
                <a:lnTo>
                  <a:pt x="174" y="287"/>
                </a:lnTo>
                <a:lnTo>
                  <a:pt x="169" y="281"/>
                </a:lnTo>
                <a:lnTo>
                  <a:pt x="169" y="283"/>
                </a:lnTo>
                <a:lnTo>
                  <a:pt x="174" y="287"/>
                </a:lnTo>
                <a:close/>
                <a:moveTo>
                  <a:pt x="27" y="152"/>
                </a:moveTo>
                <a:lnTo>
                  <a:pt x="27" y="152"/>
                </a:lnTo>
                <a:lnTo>
                  <a:pt x="25" y="153"/>
                </a:lnTo>
                <a:lnTo>
                  <a:pt x="25" y="158"/>
                </a:lnTo>
                <a:lnTo>
                  <a:pt x="27" y="156"/>
                </a:lnTo>
                <a:lnTo>
                  <a:pt x="29" y="156"/>
                </a:lnTo>
                <a:lnTo>
                  <a:pt x="27" y="152"/>
                </a:lnTo>
                <a:close/>
                <a:moveTo>
                  <a:pt x="322" y="37"/>
                </a:moveTo>
                <a:lnTo>
                  <a:pt x="322" y="37"/>
                </a:lnTo>
                <a:lnTo>
                  <a:pt x="324" y="35"/>
                </a:lnTo>
                <a:lnTo>
                  <a:pt x="324" y="33"/>
                </a:lnTo>
                <a:lnTo>
                  <a:pt x="324" y="32"/>
                </a:lnTo>
                <a:lnTo>
                  <a:pt x="324" y="30"/>
                </a:lnTo>
                <a:lnTo>
                  <a:pt x="322" y="33"/>
                </a:lnTo>
                <a:lnTo>
                  <a:pt x="322" y="37"/>
                </a:lnTo>
                <a:close/>
                <a:moveTo>
                  <a:pt x="328" y="149"/>
                </a:moveTo>
                <a:lnTo>
                  <a:pt x="328" y="149"/>
                </a:lnTo>
                <a:lnTo>
                  <a:pt x="328" y="153"/>
                </a:lnTo>
                <a:lnTo>
                  <a:pt x="330" y="153"/>
                </a:lnTo>
                <a:lnTo>
                  <a:pt x="330" y="149"/>
                </a:lnTo>
                <a:lnTo>
                  <a:pt x="328" y="149"/>
                </a:lnTo>
                <a:close/>
                <a:moveTo>
                  <a:pt x="327" y="350"/>
                </a:moveTo>
                <a:lnTo>
                  <a:pt x="327" y="350"/>
                </a:lnTo>
                <a:lnTo>
                  <a:pt x="324" y="344"/>
                </a:lnTo>
                <a:lnTo>
                  <a:pt x="325" y="350"/>
                </a:lnTo>
                <a:lnTo>
                  <a:pt x="327" y="350"/>
                </a:lnTo>
                <a:close/>
                <a:moveTo>
                  <a:pt x="197" y="24"/>
                </a:moveTo>
                <a:lnTo>
                  <a:pt x="197" y="24"/>
                </a:lnTo>
                <a:lnTo>
                  <a:pt x="201" y="24"/>
                </a:lnTo>
                <a:lnTo>
                  <a:pt x="199" y="21"/>
                </a:lnTo>
                <a:lnTo>
                  <a:pt x="199" y="19"/>
                </a:lnTo>
                <a:lnTo>
                  <a:pt x="199" y="18"/>
                </a:lnTo>
                <a:lnTo>
                  <a:pt x="197" y="19"/>
                </a:lnTo>
                <a:lnTo>
                  <a:pt x="197" y="24"/>
                </a:lnTo>
                <a:close/>
                <a:moveTo>
                  <a:pt x="229" y="268"/>
                </a:moveTo>
                <a:lnTo>
                  <a:pt x="229" y="268"/>
                </a:lnTo>
                <a:lnTo>
                  <a:pt x="231" y="268"/>
                </a:lnTo>
                <a:lnTo>
                  <a:pt x="231" y="265"/>
                </a:lnTo>
                <a:lnTo>
                  <a:pt x="231" y="262"/>
                </a:lnTo>
                <a:lnTo>
                  <a:pt x="231" y="261"/>
                </a:lnTo>
                <a:lnTo>
                  <a:pt x="229" y="262"/>
                </a:lnTo>
                <a:lnTo>
                  <a:pt x="229" y="268"/>
                </a:lnTo>
                <a:close/>
                <a:moveTo>
                  <a:pt x="46" y="245"/>
                </a:moveTo>
                <a:lnTo>
                  <a:pt x="46" y="245"/>
                </a:lnTo>
                <a:lnTo>
                  <a:pt x="48" y="243"/>
                </a:lnTo>
                <a:lnTo>
                  <a:pt x="48" y="242"/>
                </a:lnTo>
                <a:lnTo>
                  <a:pt x="48" y="235"/>
                </a:lnTo>
                <a:lnTo>
                  <a:pt x="48" y="234"/>
                </a:lnTo>
                <a:lnTo>
                  <a:pt x="46" y="245"/>
                </a:lnTo>
                <a:close/>
                <a:moveTo>
                  <a:pt x="232" y="357"/>
                </a:moveTo>
                <a:lnTo>
                  <a:pt x="232" y="357"/>
                </a:lnTo>
                <a:lnTo>
                  <a:pt x="234" y="357"/>
                </a:lnTo>
                <a:lnTo>
                  <a:pt x="235" y="355"/>
                </a:lnTo>
                <a:lnTo>
                  <a:pt x="235" y="352"/>
                </a:lnTo>
                <a:lnTo>
                  <a:pt x="232" y="354"/>
                </a:lnTo>
                <a:lnTo>
                  <a:pt x="232" y="357"/>
                </a:lnTo>
                <a:close/>
                <a:moveTo>
                  <a:pt x="84" y="40"/>
                </a:moveTo>
                <a:lnTo>
                  <a:pt x="84" y="40"/>
                </a:lnTo>
                <a:lnTo>
                  <a:pt x="79" y="38"/>
                </a:lnTo>
                <a:lnTo>
                  <a:pt x="78" y="38"/>
                </a:lnTo>
                <a:lnTo>
                  <a:pt x="78" y="40"/>
                </a:lnTo>
                <a:lnTo>
                  <a:pt x="82" y="40"/>
                </a:lnTo>
                <a:lnTo>
                  <a:pt x="84" y="40"/>
                </a:lnTo>
                <a:close/>
                <a:moveTo>
                  <a:pt x="270" y="361"/>
                </a:moveTo>
                <a:lnTo>
                  <a:pt x="270" y="361"/>
                </a:lnTo>
                <a:lnTo>
                  <a:pt x="270" y="358"/>
                </a:lnTo>
                <a:lnTo>
                  <a:pt x="267" y="358"/>
                </a:lnTo>
                <a:lnTo>
                  <a:pt x="268" y="361"/>
                </a:lnTo>
                <a:lnTo>
                  <a:pt x="270" y="361"/>
                </a:lnTo>
                <a:close/>
                <a:moveTo>
                  <a:pt x="29" y="237"/>
                </a:moveTo>
                <a:lnTo>
                  <a:pt x="29" y="237"/>
                </a:lnTo>
                <a:lnTo>
                  <a:pt x="32" y="235"/>
                </a:lnTo>
                <a:lnTo>
                  <a:pt x="32" y="231"/>
                </a:lnTo>
                <a:lnTo>
                  <a:pt x="30" y="232"/>
                </a:lnTo>
                <a:lnTo>
                  <a:pt x="30" y="234"/>
                </a:lnTo>
                <a:lnTo>
                  <a:pt x="29" y="237"/>
                </a:lnTo>
                <a:close/>
                <a:moveTo>
                  <a:pt x="43" y="186"/>
                </a:moveTo>
                <a:lnTo>
                  <a:pt x="43" y="186"/>
                </a:lnTo>
                <a:lnTo>
                  <a:pt x="41" y="188"/>
                </a:lnTo>
                <a:lnTo>
                  <a:pt x="41" y="193"/>
                </a:lnTo>
                <a:lnTo>
                  <a:pt x="41" y="194"/>
                </a:lnTo>
                <a:lnTo>
                  <a:pt x="43" y="194"/>
                </a:lnTo>
                <a:lnTo>
                  <a:pt x="43" y="193"/>
                </a:lnTo>
                <a:lnTo>
                  <a:pt x="43" y="186"/>
                </a:lnTo>
                <a:close/>
                <a:moveTo>
                  <a:pt x="190" y="254"/>
                </a:moveTo>
                <a:lnTo>
                  <a:pt x="190" y="254"/>
                </a:lnTo>
                <a:lnTo>
                  <a:pt x="186" y="254"/>
                </a:lnTo>
                <a:lnTo>
                  <a:pt x="183" y="257"/>
                </a:lnTo>
                <a:lnTo>
                  <a:pt x="185" y="257"/>
                </a:lnTo>
                <a:lnTo>
                  <a:pt x="188" y="256"/>
                </a:lnTo>
                <a:lnTo>
                  <a:pt x="190" y="254"/>
                </a:lnTo>
                <a:close/>
                <a:moveTo>
                  <a:pt x="218" y="24"/>
                </a:moveTo>
                <a:lnTo>
                  <a:pt x="218" y="24"/>
                </a:lnTo>
                <a:lnTo>
                  <a:pt x="220" y="24"/>
                </a:lnTo>
                <a:lnTo>
                  <a:pt x="221" y="22"/>
                </a:lnTo>
                <a:lnTo>
                  <a:pt x="221" y="21"/>
                </a:lnTo>
                <a:lnTo>
                  <a:pt x="221" y="19"/>
                </a:lnTo>
                <a:lnTo>
                  <a:pt x="218" y="21"/>
                </a:lnTo>
                <a:lnTo>
                  <a:pt x="218" y="24"/>
                </a:lnTo>
                <a:close/>
                <a:moveTo>
                  <a:pt x="158" y="284"/>
                </a:moveTo>
                <a:lnTo>
                  <a:pt x="158" y="284"/>
                </a:lnTo>
                <a:lnTo>
                  <a:pt x="156" y="284"/>
                </a:lnTo>
                <a:lnTo>
                  <a:pt x="156" y="286"/>
                </a:lnTo>
                <a:lnTo>
                  <a:pt x="158" y="289"/>
                </a:lnTo>
                <a:lnTo>
                  <a:pt x="160" y="290"/>
                </a:lnTo>
                <a:lnTo>
                  <a:pt x="160" y="287"/>
                </a:lnTo>
                <a:lnTo>
                  <a:pt x="160" y="286"/>
                </a:lnTo>
                <a:lnTo>
                  <a:pt x="158" y="284"/>
                </a:lnTo>
                <a:close/>
                <a:moveTo>
                  <a:pt x="171" y="57"/>
                </a:moveTo>
                <a:lnTo>
                  <a:pt x="171" y="57"/>
                </a:lnTo>
                <a:lnTo>
                  <a:pt x="178" y="48"/>
                </a:lnTo>
                <a:lnTo>
                  <a:pt x="177" y="48"/>
                </a:lnTo>
                <a:lnTo>
                  <a:pt x="171" y="54"/>
                </a:lnTo>
                <a:lnTo>
                  <a:pt x="171" y="55"/>
                </a:lnTo>
                <a:lnTo>
                  <a:pt x="171" y="57"/>
                </a:lnTo>
                <a:close/>
                <a:moveTo>
                  <a:pt x="202" y="264"/>
                </a:moveTo>
                <a:lnTo>
                  <a:pt x="202" y="264"/>
                </a:lnTo>
                <a:lnTo>
                  <a:pt x="202" y="262"/>
                </a:lnTo>
                <a:lnTo>
                  <a:pt x="199" y="264"/>
                </a:lnTo>
                <a:lnTo>
                  <a:pt x="197" y="265"/>
                </a:lnTo>
                <a:lnTo>
                  <a:pt x="197" y="267"/>
                </a:lnTo>
                <a:lnTo>
                  <a:pt x="202" y="264"/>
                </a:lnTo>
                <a:close/>
                <a:moveTo>
                  <a:pt x="164" y="302"/>
                </a:moveTo>
                <a:lnTo>
                  <a:pt x="164" y="302"/>
                </a:lnTo>
                <a:lnTo>
                  <a:pt x="164" y="300"/>
                </a:lnTo>
                <a:lnTo>
                  <a:pt x="164" y="298"/>
                </a:lnTo>
                <a:lnTo>
                  <a:pt x="161" y="295"/>
                </a:lnTo>
                <a:lnTo>
                  <a:pt x="161" y="298"/>
                </a:lnTo>
                <a:lnTo>
                  <a:pt x="164" y="302"/>
                </a:lnTo>
                <a:close/>
                <a:moveTo>
                  <a:pt x="29" y="126"/>
                </a:moveTo>
                <a:lnTo>
                  <a:pt x="29" y="126"/>
                </a:lnTo>
                <a:lnTo>
                  <a:pt x="30" y="125"/>
                </a:lnTo>
                <a:lnTo>
                  <a:pt x="30" y="122"/>
                </a:lnTo>
                <a:lnTo>
                  <a:pt x="29" y="123"/>
                </a:lnTo>
                <a:lnTo>
                  <a:pt x="29" y="126"/>
                </a:lnTo>
                <a:close/>
                <a:moveTo>
                  <a:pt x="188" y="52"/>
                </a:moveTo>
                <a:lnTo>
                  <a:pt x="188" y="52"/>
                </a:lnTo>
                <a:lnTo>
                  <a:pt x="186" y="55"/>
                </a:lnTo>
                <a:lnTo>
                  <a:pt x="188" y="59"/>
                </a:lnTo>
                <a:lnTo>
                  <a:pt x="188" y="57"/>
                </a:lnTo>
                <a:lnTo>
                  <a:pt x="188" y="52"/>
                </a:lnTo>
                <a:close/>
                <a:moveTo>
                  <a:pt x="130" y="360"/>
                </a:moveTo>
                <a:lnTo>
                  <a:pt x="130" y="360"/>
                </a:lnTo>
                <a:lnTo>
                  <a:pt x="126" y="360"/>
                </a:lnTo>
                <a:lnTo>
                  <a:pt x="126" y="363"/>
                </a:lnTo>
                <a:lnTo>
                  <a:pt x="130" y="363"/>
                </a:lnTo>
                <a:lnTo>
                  <a:pt x="130" y="360"/>
                </a:lnTo>
                <a:close/>
                <a:moveTo>
                  <a:pt x="29" y="245"/>
                </a:moveTo>
                <a:lnTo>
                  <a:pt x="29" y="245"/>
                </a:lnTo>
                <a:lnTo>
                  <a:pt x="32" y="242"/>
                </a:lnTo>
                <a:lnTo>
                  <a:pt x="32" y="238"/>
                </a:lnTo>
                <a:lnTo>
                  <a:pt x="29" y="240"/>
                </a:lnTo>
                <a:lnTo>
                  <a:pt x="29" y="242"/>
                </a:lnTo>
                <a:lnTo>
                  <a:pt x="29" y="245"/>
                </a:lnTo>
                <a:close/>
                <a:moveTo>
                  <a:pt x="352" y="155"/>
                </a:moveTo>
                <a:lnTo>
                  <a:pt x="352" y="155"/>
                </a:lnTo>
                <a:lnTo>
                  <a:pt x="352" y="152"/>
                </a:lnTo>
                <a:lnTo>
                  <a:pt x="349" y="152"/>
                </a:lnTo>
                <a:lnTo>
                  <a:pt x="349" y="155"/>
                </a:lnTo>
                <a:lnTo>
                  <a:pt x="352" y="155"/>
                </a:lnTo>
                <a:close/>
                <a:moveTo>
                  <a:pt x="311" y="37"/>
                </a:moveTo>
                <a:lnTo>
                  <a:pt x="311" y="37"/>
                </a:lnTo>
                <a:lnTo>
                  <a:pt x="313" y="38"/>
                </a:lnTo>
                <a:lnTo>
                  <a:pt x="314" y="37"/>
                </a:lnTo>
                <a:lnTo>
                  <a:pt x="316" y="35"/>
                </a:lnTo>
                <a:lnTo>
                  <a:pt x="316" y="33"/>
                </a:lnTo>
                <a:lnTo>
                  <a:pt x="311" y="37"/>
                </a:lnTo>
                <a:close/>
                <a:moveTo>
                  <a:pt x="166" y="63"/>
                </a:moveTo>
                <a:lnTo>
                  <a:pt x="166" y="63"/>
                </a:lnTo>
                <a:lnTo>
                  <a:pt x="167" y="60"/>
                </a:lnTo>
                <a:lnTo>
                  <a:pt x="169" y="59"/>
                </a:lnTo>
                <a:lnTo>
                  <a:pt x="167" y="57"/>
                </a:lnTo>
                <a:lnTo>
                  <a:pt x="166" y="60"/>
                </a:lnTo>
                <a:lnTo>
                  <a:pt x="166" y="63"/>
                </a:lnTo>
                <a:close/>
                <a:moveTo>
                  <a:pt x="95" y="366"/>
                </a:moveTo>
                <a:lnTo>
                  <a:pt x="95" y="366"/>
                </a:lnTo>
                <a:lnTo>
                  <a:pt x="92" y="366"/>
                </a:lnTo>
                <a:lnTo>
                  <a:pt x="92" y="369"/>
                </a:lnTo>
                <a:lnTo>
                  <a:pt x="96" y="369"/>
                </a:lnTo>
                <a:lnTo>
                  <a:pt x="95" y="366"/>
                </a:lnTo>
                <a:close/>
                <a:moveTo>
                  <a:pt x="44" y="352"/>
                </a:moveTo>
                <a:lnTo>
                  <a:pt x="44" y="352"/>
                </a:lnTo>
                <a:lnTo>
                  <a:pt x="46" y="354"/>
                </a:lnTo>
                <a:lnTo>
                  <a:pt x="48" y="352"/>
                </a:lnTo>
                <a:lnTo>
                  <a:pt x="48" y="349"/>
                </a:lnTo>
                <a:lnTo>
                  <a:pt x="44" y="352"/>
                </a:lnTo>
                <a:close/>
                <a:moveTo>
                  <a:pt x="152" y="27"/>
                </a:moveTo>
                <a:lnTo>
                  <a:pt x="152" y="27"/>
                </a:lnTo>
                <a:lnTo>
                  <a:pt x="149" y="27"/>
                </a:lnTo>
                <a:lnTo>
                  <a:pt x="145" y="29"/>
                </a:lnTo>
                <a:lnTo>
                  <a:pt x="152" y="30"/>
                </a:lnTo>
                <a:lnTo>
                  <a:pt x="152" y="27"/>
                </a:lnTo>
                <a:close/>
                <a:moveTo>
                  <a:pt x="156" y="276"/>
                </a:moveTo>
                <a:lnTo>
                  <a:pt x="156" y="276"/>
                </a:lnTo>
                <a:lnTo>
                  <a:pt x="156" y="278"/>
                </a:lnTo>
                <a:lnTo>
                  <a:pt x="158" y="279"/>
                </a:lnTo>
                <a:lnTo>
                  <a:pt x="160" y="283"/>
                </a:lnTo>
                <a:lnTo>
                  <a:pt x="161" y="283"/>
                </a:lnTo>
                <a:lnTo>
                  <a:pt x="161" y="281"/>
                </a:lnTo>
                <a:lnTo>
                  <a:pt x="161" y="279"/>
                </a:lnTo>
                <a:lnTo>
                  <a:pt x="156" y="276"/>
                </a:lnTo>
                <a:close/>
                <a:moveTo>
                  <a:pt x="98" y="354"/>
                </a:moveTo>
                <a:lnTo>
                  <a:pt x="98" y="354"/>
                </a:lnTo>
                <a:lnTo>
                  <a:pt x="93" y="354"/>
                </a:lnTo>
                <a:lnTo>
                  <a:pt x="95" y="357"/>
                </a:lnTo>
                <a:lnTo>
                  <a:pt x="98" y="357"/>
                </a:lnTo>
                <a:lnTo>
                  <a:pt x="98" y="354"/>
                </a:lnTo>
                <a:close/>
                <a:moveTo>
                  <a:pt x="215" y="295"/>
                </a:moveTo>
                <a:lnTo>
                  <a:pt x="215" y="295"/>
                </a:lnTo>
                <a:lnTo>
                  <a:pt x="220" y="292"/>
                </a:lnTo>
                <a:lnTo>
                  <a:pt x="215" y="292"/>
                </a:lnTo>
                <a:lnTo>
                  <a:pt x="215" y="295"/>
                </a:lnTo>
                <a:close/>
                <a:moveTo>
                  <a:pt x="202" y="297"/>
                </a:moveTo>
                <a:lnTo>
                  <a:pt x="202" y="297"/>
                </a:lnTo>
                <a:lnTo>
                  <a:pt x="207" y="294"/>
                </a:lnTo>
                <a:lnTo>
                  <a:pt x="202" y="294"/>
                </a:lnTo>
                <a:lnTo>
                  <a:pt x="202" y="297"/>
                </a:lnTo>
                <a:close/>
                <a:moveTo>
                  <a:pt x="349" y="125"/>
                </a:moveTo>
                <a:lnTo>
                  <a:pt x="349" y="125"/>
                </a:lnTo>
                <a:lnTo>
                  <a:pt x="352" y="125"/>
                </a:lnTo>
                <a:lnTo>
                  <a:pt x="352" y="120"/>
                </a:lnTo>
                <a:lnTo>
                  <a:pt x="350" y="122"/>
                </a:lnTo>
                <a:lnTo>
                  <a:pt x="349" y="125"/>
                </a:lnTo>
                <a:close/>
                <a:moveTo>
                  <a:pt x="267" y="18"/>
                </a:moveTo>
                <a:lnTo>
                  <a:pt x="267" y="18"/>
                </a:lnTo>
                <a:lnTo>
                  <a:pt x="262" y="16"/>
                </a:lnTo>
                <a:lnTo>
                  <a:pt x="264" y="21"/>
                </a:lnTo>
                <a:lnTo>
                  <a:pt x="267" y="18"/>
                </a:lnTo>
                <a:close/>
                <a:moveTo>
                  <a:pt x="229" y="24"/>
                </a:moveTo>
                <a:lnTo>
                  <a:pt x="229" y="24"/>
                </a:lnTo>
                <a:lnTo>
                  <a:pt x="231" y="24"/>
                </a:lnTo>
                <a:lnTo>
                  <a:pt x="232" y="22"/>
                </a:lnTo>
                <a:lnTo>
                  <a:pt x="232" y="19"/>
                </a:lnTo>
                <a:lnTo>
                  <a:pt x="232" y="18"/>
                </a:lnTo>
                <a:lnTo>
                  <a:pt x="231" y="18"/>
                </a:lnTo>
                <a:lnTo>
                  <a:pt x="229" y="24"/>
                </a:lnTo>
                <a:close/>
                <a:moveTo>
                  <a:pt x="202" y="59"/>
                </a:moveTo>
                <a:lnTo>
                  <a:pt x="202" y="59"/>
                </a:lnTo>
                <a:lnTo>
                  <a:pt x="202" y="55"/>
                </a:lnTo>
                <a:lnTo>
                  <a:pt x="201" y="57"/>
                </a:lnTo>
                <a:lnTo>
                  <a:pt x="199" y="59"/>
                </a:lnTo>
                <a:lnTo>
                  <a:pt x="202" y="59"/>
                </a:lnTo>
                <a:close/>
                <a:moveTo>
                  <a:pt x="186" y="238"/>
                </a:moveTo>
                <a:lnTo>
                  <a:pt x="186" y="238"/>
                </a:lnTo>
                <a:lnTo>
                  <a:pt x="186" y="237"/>
                </a:lnTo>
                <a:lnTo>
                  <a:pt x="182" y="232"/>
                </a:lnTo>
                <a:lnTo>
                  <a:pt x="180" y="232"/>
                </a:lnTo>
                <a:lnTo>
                  <a:pt x="183" y="238"/>
                </a:lnTo>
                <a:lnTo>
                  <a:pt x="185" y="238"/>
                </a:lnTo>
                <a:lnTo>
                  <a:pt x="186" y="238"/>
                </a:lnTo>
                <a:close/>
                <a:moveTo>
                  <a:pt x="240" y="295"/>
                </a:moveTo>
                <a:lnTo>
                  <a:pt x="240" y="295"/>
                </a:lnTo>
                <a:lnTo>
                  <a:pt x="242" y="281"/>
                </a:lnTo>
                <a:lnTo>
                  <a:pt x="240" y="287"/>
                </a:lnTo>
                <a:lnTo>
                  <a:pt x="240" y="295"/>
                </a:lnTo>
                <a:close/>
                <a:moveTo>
                  <a:pt x="328" y="188"/>
                </a:moveTo>
                <a:lnTo>
                  <a:pt x="328" y="188"/>
                </a:lnTo>
                <a:lnTo>
                  <a:pt x="330" y="188"/>
                </a:lnTo>
                <a:lnTo>
                  <a:pt x="330" y="183"/>
                </a:lnTo>
                <a:lnTo>
                  <a:pt x="330" y="175"/>
                </a:lnTo>
                <a:lnTo>
                  <a:pt x="330" y="169"/>
                </a:lnTo>
                <a:lnTo>
                  <a:pt x="330" y="167"/>
                </a:lnTo>
                <a:lnTo>
                  <a:pt x="328" y="169"/>
                </a:lnTo>
                <a:lnTo>
                  <a:pt x="328" y="188"/>
                </a:lnTo>
                <a:close/>
                <a:moveTo>
                  <a:pt x="272" y="22"/>
                </a:moveTo>
                <a:lnTo>
                  <a:pt x="272" y="22"/>
                </a:lnTo>
                <a:lnTo>
                  <a:pt x="270" y="24"/>
                </a:lnTo>
                <a:lnTo>
                  <a:pt x="270" y="27"/>
                </a:lnTo>
                <a:lnTo>
                  <a:pt x="272" y="27"/>
                </a:lnTo>
                <a:lnTo>
                  <a:pt x="272" y="22"/>
                </a:lnTo>
                <a:close/>
                <a:moveTo>
                  <a:pt x="155" y="377"/>
                </a:moveTo>
                <a:lnTo>
                  <a:pt x="155" y="377"/>
                </a:lnTo>
                <a:lnTo>
                  <a:pt x="167" y="377"/>
                </a:lnTo>
                <a:lnTo>
                  <a:pt x="156" y="376"/>
                </a:lnTo>
                <a:lnTo>
                  <a:pt x="155" y="377"/>
                </a:lnTo>
                <a:close/>
                <a:moveTo>
                  <a:pt x="30" y="130"/>
                </a:moveTo>
                <a:lnTo>
                  <a:pt x="30" y="130"/>
                </a:lnTo>
                <a:lnTo>
                  <a:pt x="29" y="130"/>
                </a:lnTo>
                <a:lnTo>
                  <a:pt x="29" y="131"/>
                </a:lnTo>
                <a:lnTo>
                  <a:pt x="29" y="136"/>
                </a:lnTo>
                <a:lnTo>
                  <a:pt x="30" y="134"/>
                </a:lnTo>
                <a:lnTo>
                  <a:pt x="30" y="130"/>
                </a:lnTo>
                <a:close/>
                <a:moveTo>
                  <a:pt x="349" y="84"/>
                </a:moveTo>
                <a:lnTo>
                  <a:pt x="349" y="84"/>
                </a:lnTo>
                <a:lnTo>
                  <a:pt x="347" y="84"/>
                </a:lnTo>
                <a:lnTo>
                  <a:pt x="346" y="84"/>
                </a:lnTo>
                <a:lnTo>
                  <a:pt x="346" y="89"/>
                </a:lnTo>
                <a:lnTo>
                  <a:pt x="349" y="87"/>
                </a:lnTo>
                <a:lnTo>
                  <a:pt x="349" y="84"/>
                </a:lnTo>
                <a:close/>
                <a:moveTo>
                  <a:pt x="268" y="350"/>
                </a:moveTo>
                <a:lnTo>
                  <a:pt x="268" y="350"/>
                </a:lnTo>
                <a:lnTo>
                  <a:pt x="268" y="349"/>
                </a:lnTo>
                <a:lnTo>
                  <a:pt x="267" y="349"/>
                </a:lnTo>
                <a:lnTo>
                  <a:pt x="264" y="349"/>
                </a:lnTo>
                <a:lnTo>
                  <a:pt x="262" y="349"/>
                </a:lnTo>
                <a:lnTo>
                  <a:pt x="262" y="350"/>
                </a:lnTo>
                <a:lnTo>
                  <a:pt x="267" y="350"/>
                </a:lnTo>
                <a:lnTo>
                  <a:pt x="268" y="350"/>
                </a:lnTo>
                <a:close/>
                <a:moveTo>
                  <a:pt x="161" y="248"/>
                </a:moveTo>
                <a:lnTo>
                  <a:pt x="161" y="248"/>
                </a:lnTo>
                <a:lnTo>
                  <a:pt x="167" y="256"/>
                </a:lnTo>
                <a:lnTo>
                  <a:pt x="167" y="254"/>
                </a:lnTo>
                <a:lnTo>
                  <a:pt x="164" y="249"/>
                </a:lnTo>
                <a:lnTo>
                  <a:pt x="163" y="249"/>
                </a:lnTo>
                <a:lnTo>
                  <a:pt x="161" y="248"/>
                </a:lnTo>
                <a:close/>
                <a:moveTo>
                  <a:pt x="197" y="243"/>
                </a:moveTo>
                <a:lnTo>
                  <a:pt x="197" y="243"/>
                </a:lnTo>
                <a:lnTo>
                  <a:pt x="197" y="246"/>
                </a:lnTo>
                <a:lnTo>
                  <a:pt x="199" y="246"/>
                </a:lnTo>
                <a:lnTo>
                  <a:pt x="201" y="246"/>
                </a:lnTo>
                <a:lnTo>
                  <a:pt x="204" y="245"/>
                </a:lnTo>
                <a:lnTo>
                  <a:pt x="197" y="243"/>
                </a:lnTo>
                <a:close/>
                <a:moveTo>
                  <a:pt x="226" y="106"/>
                </a:moveTo>
                <a:lnTo>
                  <a:pt x="226" y="106"/>
                </a:lnTo>
                <a:lnTo>
                  <a:pt x="226" y="96"/>
                </a:lnTo>
                <a:lnTo>
                  <a:pt x="224" y="96"/>
                </a:lnTo>
                <a:lnTo>
                  <a:pt x="226" y="106"/>
                </a:lnTo>
                <a:close/>
                <a:moveTo>
                  <a:pt x="16" y="224"/>
                </a:moveTo>
                <a:lnTo>
                  <a:pt x="16" y="224"/>
                </a:lnTo>
                <a:lnTo>
                  <a:pt x="16" y="229"/>
                </a:lnTo>
                <a:lnTo>
                  <a:pt x="18" y="227"/>
                </a:lnTo>
                <a:lnTo>
                  <a:pt x="18" y="226"/>
                </a:lnTo>
                <a:lnTo>
                  <a:pt x="18" y="224"/>
                </a:lnTo>
                <a:lnTo>
                  <a:pt x="16" y="224"/>
                </a:lnTo>
                <a:close/>
                <a:moveTo>
                  <a:pt x="343" y="218"/>
                </a:moveTo>
                <a:lnTo>
                  <a:pt x="343" y="218"/>
                </a:lnTo>
                <a:lnTo>
                  <a:pt x="347" y="218"/>
                </a:lnTo>
                <a:lnTo>
                  <a:pt x="347" y="216"/>
                </a:lnTo>
                <a:lnTo>
                  <a:pt x="343" y="216"/>
                </a:lnTo>
                <a:lnTo>
                  <a:pt x="343" y="218"/>
                </a:lnTo>
                <a:close/>
                <a:moveTo>
                  <a:pt x="33" y="153"/>
                </a:moveTo>
                <a:lnTo>
                  <a:pt x="33" y="153"/>
                </a:lnTo>
                <a:lnTo>
                  <a:pt x="35" y="152"/>
                </a:lnTo>
                <a:lnTo>
                  <a:pt x="35" y="145"/>
                </a:lnTo>
                <a:lnTo>
                  <a:pt x="33" y="147"/>
                </a:lnTo>
                <a:lnTo>
                  <a:pt x="33" y="153"/>
                </a:lnTo>
                <a:close/>
                <a:moveTo>
                  <a:pt x="205" y="325"/>
                </a:moveTo>
                <a:lnTo>
                  <a:pt x="205" y="325"/>
                </a:lnTo>
                <a:lnTo>
                  <a:pt x="202" y="325"/>
                </a:lnTo>
                <a:lnTo>
                  <a:pt x="202" y="328"/>
                </a:lnTo>
                <a:lnTo>
                  <a:pt x="204" y="327"/>
                </a:lnTo>
                <a:lnTo>
                  <a:pt x="207" y="327"/>
                </a:lnTo>
                <a:lnTo>
                  <a:pt x="205" y="325"/>
                </a:lnTo>
                <a:close/>
                <a:moveTo>
                  <a:pt x="144" y="93"/>
                </a:moveTo>
                <a:lnTo>
                  <a:pt x="144" y="93"/>
                </a:lnTo>
                <a:lnTo>
                  <a:pt x="142" y="93"/>
                </a:lnTo>
                <a:lnTo>
                  <a:pt x="142" y="95"/>
                </a:lnTo>
                <a:lnTo>
                  <a:pt x="142" y="100"/>
                </a:lnTo>
                <a:lnTo>
                  <a:pt x="144" y="95"/>
                </a:lnTo>
                <a:lnTo>
                  <a:pt x="144" y="93"/>
                </a:lnTo>
                <a:close/>
                <a:moveTo>
                  <a:pt x="253" y="374"/>
                </a:moveTo>
                <a:lnTo>
                  <a:pt x="253" y="374"/>
                </a:lnTo>
                <a:lnTo>
                  <a:pt x="256" y="374"/>
                </a:lnTo>
                <a:lnTo>
                  <a:pt x="257" y="374"/>
                </a:lnTo>
                <a:lnTo>
                  <a:pt x="257" y="373"/>
                </a:lnTo>
                <a:lnTo>
                  <a:pt x="256" y="373"/>
                </a:lnTo>
                <a:lnTo>
                  <a:pt x="253" y="373"/>
                </a:lnTo>
                <a:lnTo>
                  <a:pt x="251" y="373"/>
                </a:lnTo>
                <a:lnTo>
                  <a:pt x="253" y="374"/>
                </a:lnTo>
                <a:close/>
                <a:moveTo>
                  <a:pt x="355" y="336"/>
                </a:moveTo>
                <a:lnTo>
                  <a:pt x="355" y="336"/>
                </a:lnTo>
                <a:lnTo>
                  <a:pt x="354" y="336"/>
                </a:lnTo>
                <a:lnTo>
                  <a:pt x="352" y="338"/>
                </a:lnTo>
                <a:lnTo>
                  <a:pt x="352" y="343"/>
                </a:lnTo>
                <a:lnTo>
                  <a:pt x="350" y="343"/>
                </a:lnTo>
                <a:lnTo>
                  <a:pt x="355" y="336"/>
                </a:lnTo>
                <a:close/>
                <a:moveTo>
                  <a:pt x="243" y="363"/>
                </a:moveTo>
                <a:lnTo>
                  <a:pt x="243" y="363"/>
                </a:lnTo>
                <a:lnTo>
                  <a:pt x="243" y="365"/>
                </a:lnTo>
                <a:lnTo>
                  <a:pt x="245" y="366"/>
                </a:lnTo>
                <a:lnTo>
                  <a:pt x="246" y="366"/>
                </a:lnTo>
                <a:lnTo>
                  <a:pt x="245" y="363"/>
                </a:lnTo>
                <a:lnTo>
                  <a:pt x="243" y="363"/>
                </a:lnTo>
                <a:close/>
                <a:moveTo>
                  <a:pt x="347" y="237"/>
                </a:moveTo>
                <a:lnTo>
                  <a:pt x="347" y="237"/>
                </a:lnTo>
                <a:lnTo>
                  <a:pt x="347" y="242"/>
                </a:lnTo>
                <a:lnTo>
                  <a:pt x="349" y="242"/>
                </a:lnTo>
                <a:lnTo>
                  <a:pt x="349" y="240"/>
                </a:lnTo>
                <a:lnTo>
                  <a:pt x="349" y="237"/>
                </a:lnTo>
                <a:lnTo>
                  <a:pt x="347" y="237"/>
                </a:lnTo>
                <a:close/>
                <a:moveTo>
                  <a:pt x="136" y="32"/>
                </a:moveTo>
                <a:lnTo>
                  <a:pt x="136" y="32"/>
                </a:lnTo>
                <a:lnTo>
                  <a:pt x="134" y="38"/>
                </a:lnTo>
                <a:lnTo>
                  <a:pt x="136" y="37"/>
                </a:lnTo>
                <a:lnTo>
                  <a:pt x="136" y="33"/>
                </a:lnTo>
                <a:lnTo>
                  <a:pt x="136" y="32"/>
                </a:lnTo>
                <a:close/>
                <a:moveTo>
                  <a:pt x="197" y="38"/>
                </a:moveTo>
                <a:lnTo>
                  <a:pt x="197" y="38"/>
                </a:lnTo>
                <a:lnTo>
                  <a:pt x="194" y="37"/>
                </a:lnTo>
                <a:lnTo>
                  <a:pt x="193" y="38"/>
                </a:lnTo>
                <a:lnTo>
                  <a:pt x="194" y="41"/>
                </a:lnTo>
                <a:lnTo>
                  <a:pt x="197" y="38"/>
                </a:lnTo>
                <a:close/>
                <a:moveTo>
                  <a:pt x="308" y="46"/>
                </a:moveTo>
                <a:lnTo>
                  <a:pt x="308" y="46"/>
                </a:lnTo>
                <a:lnTo>
                  <a:pt x="316" y="41"/>
                </a:lnTo>
                <a:lnTo>
                  <a:pt x="314" y="41"/>
                </a:lnTo>
                <a:lnTo>
                  <a:pt x="313" y="43"/>
                </a:lnTo>
                <a:lnTo>
                  <a:pt x="311" y="44"/>
                </a:lnTo>
                <a:lnTo>
                  <a:pt x="308" y="46"/>
                </a:lnTo>
                <a:close/>
                <a:moveTo>
                  <a:pt x="196" y="327"/>
                </a:moveTo>
                <a:lnTo>
                  <a:pt x="196" y="327"/>
                </a:lnTo>
                <a:lnTo>
                  <a:pt x="197" y="331"/>
                </a:lnTo>
                <a:lnTo>
                  <a:pt x="199" y="330"/>
                </a:lnTo>
                <a:lnTo>
                  <a:pt x="199" y="325"/>
                </a:lnTo>
                <a:lnTo>
                  <a:pt x="196" y="327"/>
                </a:lnTo>
                <a:close/>
                <a:moveTo>
                  <a:pt x="65" y="33"/>
                </a:moveTo>
                <a:lnTo>
                  <a:pt x="65" y="33"/>
                </a:lnTo>
                <a:lnTo>
                  <a:pt x="66" y="30"/>
                </a:lnTo>
                <a:lnTo>
                  <a:pt x="60" y="30"/>
                </a:lnTo>
                <a:lnTo>
                  <a:pt x="60" y="32"/>
                </a:lnTo>
                <a:lnTo>
                  <a:pt x="65" y="33"/>
                </a:lnTo>
                <a:close/>
                <a:moveTo>
                  <a:pt x="46" y="275"/>
                </a:moveTo>
                <a:lnTo>
                  <a:pt x="46" y="275"/>
                </a:lnTo>
                <a:lnTo>
                  <a:pt x="46" y="265"/>
                </a:lnTo>
                <a:lnTo>
                  <a:pt x="44" y="265"/>
                </a:lnTo>
                <a:lnTo>
                  <a:pt x="46" y="275"/>
                </a:lnTo>
                <a:close/>
                <a:moveTo>
                  <a:pt x="21" y="59"/>
                </a:moveTo>
                <a:lnTo>
                  <a:pt x="21" y="59"/>
                </a:lnTo>
                <a:lnTo>
                  <a:pt x="22" y="52"/>
                </a:lnTo>
                <a:lnTo>
                  <a:pt x="21" y="55"/>
                </a:lnTo>
                <a:lnTo>
                  <a:pt x="21" y="59"/>
                </a:lnTo>
                <a:close/>
                <a:moveTo>
                  <a:pt x="294" y="358"/>
                </a:moveTo>
                <a:lnTo>
                  <a:pt x="294" y="358"/>
                </a:lnTo>
                <a:lnTo>
                  <a:pt x="295" y="361"/>
                </a:lnTo>
                <a:lnTo>
                  <a:pt x="297" y="361"/>
                </a:lnTo>
                <a:lnTo>
                  <a:pt x="298" y="361"/>
                </a:lnTo>
                <a:lnTo>
                  <a:pt x="298" y="360"/>
                </a:lnTo>
                <a:lnTo>
                  <a:pt x="294" y="358"/>
                </a:lnTo>
                <a:close/>
                <a:moveTo>
                  <a:pt x="343" y="85"/>
                </a:moveTo>
                <a:lnTo>
                  <a:pt x="343" y="85"/>
                </a:lnTo>
                <a:lnTo>
                  <a:pt x="341" y="87"/>
                </a:lnTo>
                <a:lnTo>
                  <a:pt x="341" y="90"/>
                </a:lnTo>
                <a:lnTo>
                  <a:pt x="343" y="89"/>
                </a:lnTo>
                <a:lnTo>
                  <a:pt x="343" y="85"/>
                </a:lnTo>
                <a:close/>
                <a:moveTo>
                  <a:pt x="229" y="357"/>
                </a:moveTo>
                <a:lnTo>
                  <a:pt x="229" y="357"/>
                </a:lnTo>
                <a:lnTo>
                  <a:pt x="229" y="354"/>
                </a:lnTo>
                <a:lnTo>
                  <a:pt x="227" y="354"/>
                </a:lnTo>
                <a:lnTo>
                  <a:pt x="226" y="355"/>
                </a:lnTo>
                <a:lnTo>
                  <a:pt x="227" y="357"/>
                </a:lnTo>
                <a:lnTo>
                  <a:pt x="229" y="357"/>
                </a:lnTo>
                <a:close/>
                <a:moveTo>
                  <a:pt x="14" y="289"/>
                </a:moveTo>
                <a:lnTo>
                  <a:pt x="14" y="289"/>
                </a:lnTo>
                <a:lnTo>
                  <a:pt x="14" y="290"/>
                </a:lnTo>
                <a:lnTo>
                  <a:pt x="16" y="305"/>
                </a:lnTo>
                <a:lnTo>
                  <a:pt x="14" y="289"/>
                </a:lnTo>
                <a:close/>
                <a:moveTo>
                  <a:pt x="360" y="325"/>
                </a:moveTo>
                <a:lnTo>
                  <a:pt x="360" y="325"/>
                </a:lnTo>
                <a:lnTo>
                  <a:pt x="361" y="325"/>
                </a:lnTo>
                <a:lnTo>
                  <a:pt x="363" y="319"/>
                </a:lnTo>
                <a:lnTo>
                  <a:pt x="361" y="317"/>
                </a:lnTo>
                <a:lnTo>
                  <a:pt x="361" y="319"/>
                </a:lnTo>
                <a:lnTo>
                  <a:pt x="360" y="325"/>
                </a:lnTo>
                <a:close/>
                <a:moveTo>
                  <a:pt x="134" y="221"/>
                </a:moveTo>
                <a:lnTo>
                  <a:pt x="134" y="221"/>
                </a:lnTo>
                <a:lnTo>
                  <a:pt x="136" y="227"/>
                </a:lnTo>
                <a:lnTo>
                  <a:pt x="136" y="224"/>
                </a:lnTo>
                <a:lnTo>
                  <a:pt x="136" y="221"/>
                </a:lnTo>
                <a:lnTo>
                  <a:pt x="134" y="221"/>
                </a:lnTo>
                <a:close/>
                <a:moveTo>
                  <a:pt x="352" y="81"/>
                </a:moveTo>
                <a:lnTo>
                  <a:pt x="352" y="81"/>
                </a:lnTo>
                <a:lnTo>
                  <a:pt x="352" y="76"/>
                </a:lnTo>
                <a:lnTo>
                  <a:pt x="350" y="78"/>
                </a:lnTo>
                <a:lnTo>
                  <a:pt x="350" y="81"/>
                </a:lnTo>
                <a:lnTo>
                  <a:pt x="352" y="81"/>
                </a:lnTo>
                <a:close/>
                <a:moveTo>
                  <a:pt x="231" y="11"/>
                </a:moveTo>
                <a:lnTo>
                  <a:pt x="231" y="11"/>
                </a:lnTo>
                <a:lnTo>
                  <a:pt x="257" y="11"/>
                </a:lnTo>
                <a:lnTo>
                  <a:pt x="231" y="11"/>
                </a:lnTo>
                <a:close/>
                <a:moveTo>
                  <a:pt x="145" y="377"/>
                </a:moveTo>
                <a:lnTo>
                  <a:pt x="145" y="377"/>
                </a:lnTo>
                <a:lnTo>
                  <a:pt x="152" y="377"/>
                </a:lnTo>
                <a:lnTo>
                  <a:pt x="152" y="376"/>
                </a:lnTo>
                <a:lnTo>
                  <a:pt x="147" y="376"/>
                </a:lnTo>
                <a:lnTo>
                  <a:pt x="145" y="377"/>
                </a:lnTo>
                <a:close/>
                <a:moveTo>
                  <a:pt x="212" y="253"/>
                </a:moveTo>
                <a:lnTo>
                  <a:pt x="212" y="253"/>
                </a:lnTo>
                <a:lnTo>
                  <a:pt x="212" y="251"/>
                </a:lnTo>
                <a:lnTo>
                  <a:pt x="207" y="249"/>
                </a:lnTo>
                <a:lnTo>
                  <a:pt x="208" y="254"/>
                </a:lnTo>
                <a:lnTo>
                  <a:pt x="212" y="253"/>
                </a:lnTo>
                <a:close/>
                <a:moveTo>
                  <a:pt x="325" y="81"/>
                </a:moveTo>
                <a:lnTo>
                  <a:pt x="325" y="81"/>
                </a:lnTo>
                <a:lnTo>
                  <a:pt x="327" y="81"/>
                </a:lnTo>
                <a:lnTo>
                  <a:pt x="328" y="79"/>
                </a:lnTo>
                <a:lnTo>
                  <a:pt x="328" y="76"/>
                </a:lnTo>
                <a:lnTo>
                  <a:pt x="327" y="78"/>
                </a:lnTo>
                <a:lnTo>
                  <a:pt x="325" y="78"/>
                </a:lnTo>
                <a:lnTo>
                  <a:pt x="325" y="81"/>
                </a:lnTo>
                <a:close/>
                <a:moveTo>
                  <a:pt x="160" y="100"/>
                </a:moveTo>
                <a:lnTo>
                  <a:pt x="160" y="100"/>
                </a:lnTo>
                <a:lnTo>
                  <a:pt x="160" y="109"/>
                </a:lnTo>
                <a:lnTo>
                  <a:pt x="161" y="108"/>
                </a:lnTo>
                <a:lnTo>
                  <a:pt x="160" y="106"/>
                </a:lnTo>
                <a:lnTo>
                  <a:pt x="160" y="100"/>
                </a:lnTo>
                <a:close/>
                <a:moveTo>
                  <a:pt x="96" y="349"/>
                </a:moveTo>
                <a:lnTo>
                  <a:pt x="96" y="349"/>
                </a:lnTo>
                <a:lnTo>
                  <a:pt x="92" y="349"/>
                </a:lnTo>
                <a:lnTo>
                  <a:pt x="92" y="350"/>
                </a:lnTo>
                <a:lnTo>
                  <a:pt x="93" y="350"/>
                </a:lnTo>
                <a:lnTo>
                  <a:pt x="96" y="350"/>
                </a:lnTo>
                <a:lnTo>
                  <a:pt x="96" y="349"/>
                </a:lnTo>
                <a:close/>
                <a:moveTo>
                  <a:pt x="70" y="40"/>
                </a:moveTo>
                <a:lnTo>
                  <a:pt x="70" y="40"/>
                </a:lnTo>
                <a:lnTo>
                  <a:pt x="73" y="40"/>
                </a:lnTo>
                <a:lnTo>
                  <a:pt x="74" y="38"/>
                </a:lnTo>
                <a:lnTo>
                  <a:pt x="71" y="37"/>
                </a:lnTo>
                <a:lnTo>
                  <a:pt x="70" y="40"/>
                </a:lnTo>
                <a:close/>
                <a:moveTo>
                  <a:pt x="32" y="65"/>
                </a:moveTo>
                <a:lnTo>
                  <a:pt x="32" y="65"/>
                </a:lnTo>
                <a:lnTo>
                  <a:pt x="33" y="60"/>
                </a:lnTo>
                <a:lnTo>
                  <a:pt x="29" y="65"/>
                </a:lnTo>
                <a:lnTo>
                  <a:pt x="30" y="65"/>
                </a:lnTo>
                <a:lnTo>
                  <a:pt x="32" y="65"/>
                </a:lnTo>
                <a:close/>
                <a:moveTo>
                  <a:pt x="87" y="347"/>
                </a:moveTo>
                <a:lnTo>
                  <a:pt x="87" y="347"/>
                </a:lnTo>
                <a:lnTo>
                  <a:pt x="81" y="349"/>
                </a:lnTo>
                <a:lnTo>
                  <a:pt x="82" y="349"/>
                </a:lnTo>
                <a:lnTo>
                  <a:pt x="85" y="350"/>
                </a:lnTo>
                <a:lnTo>
                  <a:pt x="87" y="350"/>
                </a:lnTo>
                <a:lnTo>
                  <a:pt x="87" y="347"/>
                </a:lnTo>
                <a:close/>
                <a:moveTo>
                  <a:pt x="177" y="264"/>
                </a:moveTo>
                <a:lnTo>
                  <a:pt x="177" y="264"/>
                </a:lnTo>
                <a:lnTo>
                  <a:pt x="180" y="262"/>
                </a:lnTo>
                <a:lnTo>
                  <a:pt x="182" y="261"/>
                </a:lnTo>
                <a:lnTo>
                  <a:pt x="178" y="261"/>
                </a:lnTo>
                <a:lnTo>
                  <a:pt x="177" y="264"/>
                </a:lnTo>
                <a:close/>
                <a:moveTo>
                  <a:pt x="196" y="73"/>
                </a:moveTo>
                <a:lnTo>
                  <a:pt x="196" y="73"/>
                </a:lnTo>
                <a:lnTo>
                  <a:pt x="191" y="74"/>
                </a:lnTo>
                <a:lnTo>
                  <a:pt x="191" y="76"/>
                </a:lnTo>
                <a:lnTo>
                  <a:pt x="193" y="76"/>
                </a:lnTo>
                <a:lnTo>
                  <a:pt x="197" y="74"/>
                </a:lnTo>
                <a:lnTo>
                  <a:pt x="196" y="73"/>
                </a:lnTo>
                <a:close/>
                <a:moveTo>
                  <a:pt x="336" y="71"/>
                </a:moveTo>
                <a:lnTo>
                  <a:pt x="336" y="71"/>
                </a:lnTo>
                <a:lnTo>
                  <a:pt x="335" y="71"/>
                </a:lnTo>
                <a:lnTo>
                  <a:pt x="332" y="74"/>
                </a:lnTo>
                <a:lnTo>
                  <a:pt x="330" y="74"/>
                </a:lnTo>
                <a:lnTo>
                  <a:pt x="332" y="76"/>
                </a:lnTo>
                <a:lnTo>
                  <a:pt x="335" y="73"/>
                </a:lnTo>
                <a:lnTo>
                  <a:pt x="336" y="71"/>
                </a:lnTo>
                <a:close/>
                <a:moveTo>
                  <a:pt x="287" y="339"/>
                </a:moveTo>
                <a:lnTo>
                  <a:pt x="287" y="339"/>
                </a:lnTo>
                <a:lnTo>
                  <a:pt x="267" y="339"/>
                </a:lnTo>
                <a:lnTo>
                  <a:pt x="284" y="339"/>
                </a:lnTo>
                <a:lnTo>
                  <a:pt x="287" y="339"/>
                </a:lnTo>
                <a:close/>
                <a:moveTo>
                  <a:pt x="169" y="44"/>
                </a:moveTo>
                <a:lnTo>
                  <a:pt x="169" y="44"/>
                </a:lnTo>
                <a:lnTo>
                  <a:pt x="169" y="48"/>
                </a:lnTo>
                <a:lnTo>
                  <a:pt x="174" y="44"/>
                </a:lnTo>
                <a:lnTo>
                  <a:pt x="169" y="44"/>
                </a:lnTo>
                <a:close/>
                <a:moveTo>
                  <a:pt x="128" y="55"/>
                </a:moveTo>
                <a:lnTo>
                  <a:pt x="128" y="55"/>
                </a:lnTo>
                <a:lnTo>
                  <a:pt x="133" y="57"/>
                </a:lnTo>
                <a:lnTo>
                  <a:pt x="131" y="52"/>
                </a:lnTo>
                <a:lnTo>
                  <a:pt x="128" y="55"/>
                </a:lnTo>
                <a:close/>
                <a:moveTo>
                  <a:pt x="232" y="145"/>
                </a:moveTo>
                <a:lnTo>
                  <a:pt x="232" y="145"/>
                </a:lnTo>
                <a:lnTo>
                  <a:pt x="235" y="145"/>
                </a:lnTo>
                <a:lnTo>
                  <a:pt x="235" y="141"/>
                </a:lnTo>
                <a:lnTo>
                  <a:pt x="234" y="142"/>
                </a:lnTo>
                <a:lnTo>
                  <a:pt x="232" y="145"/>
                </a:lnTo>
                <a:close/>
                <a:moveTo>
                  <a:pt x="16" y="210"/>
                </a:moveTo>
                <a:lnTo>
                  <a:pt x="16" y="210"/>
                </a:lnTo>
                <a:lnTo>
                  <a:pt x="16" y="212"/>
                </a:lnTo>
                <a:lnTo>
                  <a:pt x="19" y="210"/>
                </a:lnTo>
                <a:lnTo>
                  <a:pt x="21" y="208"/>
                </a:lnTo>
                <a:lnTo>
                  <a:pt x="21" y="207"/>
                </a:lnTo>
                <a:lnTo>
                  <a:pt x="21" y="205"/>
                </a:lnTo>
                <a:lnTo>
                  <a:pt x="16" y="210"/>
                </a:lnTo>
                <a:close/>
                <a:moveTo>
                  <a:pt x="147" y="59"/>
                </a:moveTo>
                <a:lnTo>
                  <a:pt x="147" y="59"/>
                </a:lnTo>
                <a:lnTo>
                  <a:pt x="145" y="60"/>
                </a:lnTo>
                <a:lnTo>
                  <a:pt x="145" y="62"/>
                </a:lnTo>
                <a:lnTo>
                  <a:pt x="147" y="65"/>
                </a:lnTo>
                <a:lnTo>
                  <a:pt x="147" y="66"/>
                </a:lnTo>
                <a:lnTo>
                  <a:pt x="147" y="59"/>
                </a:lnTo>
                <a:close/>
                <a:moveTo>
                  <a:pt x="43" y="30"/>
                </a:moveTo>
                <a:lnTo>
                  <a:pt x="43" y="30"/>
                </a:lnTo>
                <a:lnTo>
                  <a:pt x="44" y="30"/>
                </a:lnTo>
                <a:lnTo>
                  <a:pt x="46" y="29"/>
                </a:lnTo>
                <a:lnTo>
                  <a:pt x="48" y="27"/>
                </a:lnTo>
                <a:lnTo>
                  <a:pt x="49" y="25"/>
                </a:lnTo>
                <a:lnTo>
                  <a:pt x="43" y="30"/>
                </a:lnTo>
                <a:close/>
                <a:moveTo>
                  <a:pt x="41" y="246"/>
                </a:moveTo>
                <a:lnTo>
                  <a:pt x="41" y="246"/>
                </a:lnTo>
                <a:lnTo>
                  <a:pt x="41" y="237"/>
                </a:lnTo>
                <a:lnTo>
                  <a:pt x="41" y="238"/>
                </a:lnTo>
                <a:lnTo>
                  <a:pt x="41" y="245"/>
                </a:lnTo>
                <a:lnTo>
                  <a:pt x="41" y="246"/>
                </a:lnTo>
                <a:close/>
                <a:moveTo>
                  <a:pt x="133" y="96"/>
                </a:moveTo>
                <a:lnTo>
                  <a:pt x="133" y="96"/>
                </a:lnTo>
                <a:lnTo>
                  <a:pt x="134" y="108"/>
                </a:lnTo>
                <a:lnTo>
                  <a:pt x="134" y="104"/>
                </a:lnTo>
                <a:lnTo>
                  <a:pt x="134" y="98"/>
                </a:lnTo>
                <a:lnTo>
                  <a:pt x="134" y="96"/>
                </a:lnTo>
                <a:lnTo>
                  <a:pt x="133" y="96"/>
                </a:lnTo>
                <a:close/>
                <a:moveTo>
                  <a:pt x="175" y="324"/>
                </a:moveTo>
                <a:lnTo>
                  <a:pt x="175" y="324"/>
                </a:lnTo>
                <a:lnTo>
                  <a:pt x="178" y="320"/>
                </a:lnTo>
                <a:lnTo>
                  <a:pt x="177" y="320"/>
                </a:lnTo>
                <a:lnTo>
                  <a:pt x="177" y="319"/>
                </a:lnTo>
                <a:lnTo>
                  <a:pt x="175" y="320"/>
                </a:lnTo>
                <a:lnTo>
                  <a:pt x="174" y="322"/>
                </a:lnTo>
                <a:lnTo>
                  <a:pt x="175" y="324"/>
                </a:lnTo>
                <a:close/>
                <a:moveTo>
                  <a:pt x="41" y="294"/>
                </a:moveTo>
                <a:lnTo>
                  <a:pt x="41" y="294"/>
                </a:lnTo>
                <a:lnTo>
                  <a:pt x="40" y="294"/>
                </a:lnTo>
                <a:lnTo>
                  <a:pt x="37" y="295"/>
                </a:lnTo>
                <a:lnTo>
                  <a:pt x="35" y="297"/>
                </a:lnTo>
                <a:lnTo>
                  <a:pt x="35" y="298"/>
                </a:lnTo>
                <a:lnTo>
                  <a:pt x="37" y="298"/>
                </a:lnTo>
                <a:lnTo>
                  <a:pt x="41" y="294"/>
                </a:lnTo>
                <a:close/>
                <a:moveTo>
                  <a:pt x="338" y="278"/>
                </a:moveTo>
                <a:lnTo>
                  <a:pt x="338" y="278"/>
                </a:lnTo>
                <a:lnTo>
                  <a:pt x="338" y="286"/>
                </a:lnTo>
                <a:lnTo>
                  <a:pt x="339" y="279"/>
                </a:lnTo>
                <a:lnTo>
                  <a:pt x="338" y="278"/>
                </a:lnTo>
                <a:close/>
                <a:moveTo>
                  <a:pt x="240" y="249"/>
                </a:moveTo>
                <a:lnTo>
                  <a:pt x="240" y="249"/>
                </a:lnTo>
                <a:lnTo>
                  <a:pt x="238" y="242"/>
                </a:lnTo>
                <a:lnTo>
                  <a:pt x="238" y="249"/>
                </a:lnTo>
                <a:lnTo>
                  <a:pt x="240" y="249"/>
                </a:lnTo>
                <a:close/>
                <a:moveTo>
                  <a:pt x="335" y="33"/>
                </a:moveTo>
                <a:lnTo>
                  <a:pt x="335" y="33"/>
                </a:lnTo>
                <a:lnTo>
                  <a:pt x="338" y="35"/>
                </a:lnTo>
                <a:lnTo>
                  <a:pt x="338" y="33"/>
                </a:lnTo>
                <a:lnTo>
                  <a:pt x="339" y="32"/>
                </a:lnTo>
                <a:lnTo>
                  <a:pt x="338" y="30"/>
                </a:lnTo>
                <a:lnTo>
                  <a:pt x="335" y="33"/>
                </a:lnTo>
                <a:close/>
                <a:moveTo>
                  <a:pt x="152" y="93"/>
                </a:moveTo>
                <a:lnTo>
                  <a:pt x="152" y="93"/>
                </a:lnTo>
                <a:lnTo>
                  <a:pt x="150" y="95"/>
                </a:lnTo>
                <a:lnTo>
                  <a:pt x="150" y="96"/>
                </a:lnTo>
                <a:lnTo>
                  <a:pt x="150" y="98"/>
                </a:lnTo>
                <a:lnTo>
                  <a:pt x="153" y="96"/>
                </a:lnTo>
                <a:lnTo>
                  <a:pt x="153" y="95"/>
                </a:lnTo>
                <a:lnTo>
                  <a:pt x="152" y="93"/>
                </a:lnTo>
                <a:close/>
                <a:moveTo>
                  <a:pt x="344" y="249"/>
                </a:moveTo>
                <a:lnTo>
                  <a:pt x="344" y="249"/>
                </a:lnTo>
                <a:lnTo>
                  <a:pt x="346" y="253"/>
                </a:lnTo>
                <a:lnTo>
                  <a:pt x="344" y="254"/>
                </a:lnTo>
                <a:lnTo>
                  <a:pt x="347" y="254"/>
                </a:lnTo>
                <a:lnTo>
                  <a:pt x="346" y="249"/>
                </a:lnTo>
                <a:lnTo>
                  <a:pt x="344" y="249"/>
                </a:lnTo>
                <a:close/>
                <a:moveTo>
                  <a:pt x="59" y="37"/>
                </a:moveTo>
                <a:lnTo>
                  <a:pt x="59" y="37"/>
                </a:lnTo>
                <a:lnTo>
                  <a:pt x="62" y="38"/>
                </a:lnTo>
                <a:lnTo>
                  <a:pt x="63" y="35"/>
                </a:lnTo>
                <a:lnTo>
                  <a:pt x="60" y="35"/>
                </a:lnTo>
                <a:lnTo>
                  <a:pt x="59" y="37"/>
                </a:lnTo>
                <a:close/>
                <a:moveTo>
                  <a:pt x="355" y="87"/>
                </a:moveTo>
                <a:lnTo>
                  <a:pt x="355" y="87"/>
                </a:lnTo>
                <a:lnTo>
                  <a:pt x="357" y="90"/>
                </a:lnTo>
                <a:lnTo>
                  <a:pt x="357" y="93"/>
                </a:lnTo>
                <a:lnTo>
                  <a:pt x="357" y="95"/>
                </a:lnTo>
                <a:lnTo>
                  <a:pt x="357" y="87"/>
                </a:lnTo>
                <a:lnTo>
                  <a:pt x="355" y="87"/>
                </a:lnTo>
                <a:close/>
                <a:moveTo>
                  <a:pt x="24" y="352"/>
                </a:moveTo>
                <a:lnTo>
                  <a:pt x="24" y="352"/>
                </a:lnTo>
                <a:lnTo>
                  <a:pt x="22" y="349"/>
                </a:lnTo>
                <a:lnTo>
                  <a:pt x="22" y="347"/>
                </a:lnTo>
                <a:lnTo>
                  <a:pt x="21" y="344"/>
                </a:lnTo>
                <a:lnTo>
                  <a:pt x="19" y="344"/>
                </a:lnTo>
                <a:lnTo>
                  <a:pt x="21" y="347"/>
                </a:lnTo>
                <a:lnTo>
                  <a:pt x="24" y="352"/>
                </a:lnTo>
                <a:close/>
                <a:moveTo>
                  <a:pt x="37" y="66"/>
                </a:moveTo>
                <a:lnTo>
                  <a:pt x="37" y="66"/>
                </a:lnTo>
                <a:lnTo>
                  <a:pt x="37" y="68"/>
                </a:lnTo>
                <a:lnTo>
                  <a:pt x="38" y="66"/>
                </a:lnTo>
                <a:lnTo>
                  <a:pt x="40" y="63"/>
                </a:lnTo>
                <a:lnTo>
                  <a:pt x="40" y="62"/>
                </a:lnTo>
                <a:lnTo>
                  <a:pt x="38" y="63"/>
                </a:lnTo>
                <a:lnTo>
                  <a:pt x="37" y="66"/>
                </a:lnTo>
                <a:close/>
                <a:moveTo>
                  <a:pt x="141" y="82"/>
                </a:moveTo>
                <a:lnTo>
                  <a:pt x="141" y="82"/>
                </a:lnTo>
                <a:lnTo>
                  <a:pt x="142" y="81"/>
                </a:lnTo>
                <a:lnTo>
                  <a:pt x="142" y="79"/>
                </a:lnTo>
                <a:lnTo>
                  <a:pt x="142" y="76"/>
                </a:lnTo>
                <a:lnTo>
                  <a:pt x="142" y="74"/>
                </a:lnTo>
                <a:lnTo>
                  <a:pt x="141" y="74"/>
                </a:lnTo>
                <a:lnTo>
                  <a:pt x="141" y="76"/>
                </a:lnTo>
                <a:lnTo>
                  <a:pt x="141" y="82"/>
                </a:lnTo>
                <a:close/>
                <a:moveTo>
                  <a:pt x="178" y="270"/>
                </a:moveTo>
                <a:lnTo>
                  <a:pt x="178" y="270"/>
                </a:lnTo>
                <a:lnTo>
                  <a:pt x="178" y="268"/>
                </a:lnTo>
                <a:lnTo>
                  <a:pt x="177" y="268"/>
                </a:lnTo>
                <a:lnTo>
                  <a:pt x="174" y="272"/>
                </a:lnTo>
                <a:lnTo>
                  <a:pt x="175" y="273"/>
                </a:lnTo>
                <a:lnTo>
                  <a:pt x="178" y="270"/>
                </a:lnTo>
                <a:close/>
                <a:moveTo>
                  <a:pt x="343" y="213"/>
                </a:moveTo>
                <a:lnTo>
                  <a:pt x="343" y="213"/>
                </a:lnTo>
                <a:lnTo>
                  <a:pt x="346" y="213"/>
                </a:lnTo>
                <a:lnTo>
                  <a:pt x="346" y="212"/>
                </a:lnTo>
                <a:lnTo>
                  <a:pt x="343" y="212"/>
                </a:lnTo>
                <a:lnTo>
                  <a:pt x="343" y="213"/>
                </a:lnTo>
                <a:close/>
                <a:moveTo>
                  <a:pt x="177" y="22"/>
                </a:moveTo>
                <a:lnTo>
                  <a:pt x="177" y="22"/>
                </a:lnTo>
                <a:lnTo>
                  <a:pt x="175" y="18"/>
                </a:lnTo>
                <a:lnTo>
                  <a:pt x="174" y="18"/>
                </a:lnTo>
                <a:lnTo>
                  <a:pt x="174" y="22"/>
                </a:lnTo>
                <a:lnTo>
                  <a:pt x="177" y="22"/>
                </a:lnTo>
                <a:close/>
                <a:moveTo>
                  <a:pt x="186" y="281"/>
                </a:moveTo>
                <a:lnTo>
                  <a:pt x="186" y="281"/>
                </a:lnTo>
                <a:lnTo>
                  <a:pt x="186" y="283"/>
                </a:lnTo>
                <a:lnTo>
                  <a:pt x="188" y="283"/>
                </a:lnTo>
                <a:lnTo>
                  <a:pt x="194" y="278"/>
                </a:lnTo>
                <a:lnTo>
                  <a:pt x="191" y="278"/>
                </a:lnTo>
                <a:lnTo>
                  <a:pt x="186" y="281"/>
                </a:lnTo>
                <a:close/>
                <a:moveTo>
                  <a:pt x="267" y="346"/>
                </a:moveTo>
                <a:lnTo>
                  <a:pt x="267" y="346"/>
                </a:lnTo>
                <a:lnTo>
                  <a:pt x="265" y="346"/>
                </a:lnTo>
                <a:lnTo>
                  <a:pt x="262" y="344"/>
                </a:lnTo>
                <a:lnTo>
                  <a:pt x="259" y="346"/>
                </a:lnTo>
                <a:lnTo>
                  <a:pt x="261" y="346"/>
                </a:lnTo>
                <a:lnTo>
                  <a:pt x="267" y="346"/>
                </a:lnTo>
                <a:close/>
                <a:moveTo>
                  <a:pt x="240" y="333"/>
                </a:moveTo>
                <a:lnTo>
                  <a:pt x="240" y="333"/>
                </a:lnTo>
                <a:lnTo>
                  <a:pt x="237" y="333"/>
                </a:lnTo>
                <a:lnTo>
                  <a:pt x="237" y="335"/>
                </a:lnTo>
                <a:lnTo>
                  <a:pt x="240" y="336"/>
                </a:lnTo>
                <a:lnTo>
                  <a:pt x="240" y="333"/>
                </a:lnTo>
                <a:close/>
                <a:moveTo>
                  <a:pt x="194" y="237"/>
                </a:moveTo>
                <a:lnTo>
                  <a:pt x="194" y="237"/>
                </a:lnTo>
                <a:lnTo>
                  <a:pt x="194" y="240"/>
                </a:lnTo>
                <a:lnTo>
                  <a:pt x="197" y="237"/>
                </a:lnTo>
                <a:lnTo>
                  <a:pt x="197" y="235"/>
                </a:lnTo>
                <a:lnTo>
                  <a:pt x="194" y="237"/>
                </a:lnTo>
                <a:close/>
                <a:moveTo>
                  <a:pt x="213" y="279"/>
                </a:moveTo>
                <a:lnTo>
                  <a:pt x="213" y="279"/>
                </a:lnTo>
                <a:lnTo>
                  <a:pt x="216" y="276"/>
                </a:lnTo>
                <a:lnTo>
                  <a:pt x="212" y="276"/>
                </a:lnTo>
                <a:lnTo>
                  <a:pt x="213" y="279"/>
                </a:lnTo>
                <a:close/>
                <a:moveTo>
                  <a:pt x="183" y="13"/>
                </a:moveTo>
                <a:lnTo>
                  <a:pt x="183" y="13"/>
                </a:lnTo>
                <a:lnTo>
                  <a:pt x="177" y="13"/>
                </a:lnTo>
                <a:lnTo>
                  <a:pt x="177" y="14"/>
                </a:lnTo>
                <a:lnTo>
                  <a:pt x="183" y="13"/>
                </a:lnTo>
                <a:close/>
                <a:moveTo>
                  <a:pt x="145" y="78"/>
                </a:moveTo>
                <a:lnTo>
                  <a:pt x="145" y="78"/>
                </a:lnTo>
                <a:lnTo>
                  <a:pt x="147" y="76"/>
                </a:lnTo>
                <a:lnTo>
                  <a:pt x="145" y="71"/>
                </a:lnTo>
                <a:lnTo>
                  <a:pt x="144" y="73"/>
                </a:lnTo>
                <a:lnTo>
                  <a:pt x="145" y="78"/>
                </a:lnTo>
                <a:close/>
                <a:moveTo>
                  <a:pt x="346" y="305"/>
                </a:moveTo>
                <a:lnTo>
                  <a:pt x="346" y="305"/>
                </a:lnTo>
                <a:lnTo>
                  <a:pt x="347" y="305"/>
                </a:lnTo>
                <a:lnTo>
                  <a:pt x="349" y="303"/>
                </a:lnTo>
                <a:lnTo>
                  <a:pt x="346" y="302"/>
                </a:lnTo>
                <a:lnTo>
                  <a:pt x="346" y="305"/>
                </a:lnTo>
                <a:close/>
                <a:moveTo>
                  <a:pt x="369" y="328"/>
                </a:moveTo>
                <a:lnTo>
                  <a:pt x="369" y="328"/>
                </a:lnTo>
                <a:lnTo>
                  <a:pt x="371" y="316"/>
                </a:lnTo>
                <a:lnTo>
                  <a:pt x="369" y="316"/>
                </a:lnTo>
                <a:lnTo>
                  <a:pt x="369" y="324"/>
                </a:lnTo>
                <a:lnTo>
                  <a:pt x="369" y="327"/>
                </a:lnTo>
                <a:lnTo>
                  <a:pt x="369" y="328"/>
                </a:lnTo>
                <a:close/>
                <a:moveTo>
                  <a:pt x="22" y="131"/>
                </a:moveTo>
                <a:lnTo>
                  <a:pt x="22" y="131"/>
                </a:lnTo>
                <a:lnTo>
                  <a:pt x="24" y="130"/>
                </a:lnTo>
                <a:lnTo>
                  <a:pt x="24" y="126"/>
                </a:lnTo>
                <a:lnTo>
                  <a:pt x="22" y="126"/>
                </a:lnTo>
                <a:lnTo>
                  <a:pt x="22" y="131"/>
                </a:lnTo>
                <a:close/>
                <a:moveTo>
                  <a:pt x="142" y="377"/>
                </a:moveTo>
                <a:lnTo>
                  <a:pt x="142" y="377"/>
                </a:lnTo>
                <a:lnTo>
                  <a:pt x="142" y="376"/>
                </a:lnTo>
                <a:lnTo>
                  <a:pt x="139" y="376"/>
                </a:lnTo>
                <a:lnTo>
                  <a:pt x="137" y="376"/>
                </a:lnTo>
                <a:lnTo>
                  <a:pt x="136" y="377"/>
                </a:lnTo>
                <a:lnTo>
                  <a:pt x="137" y="377"/>
                </a:lnTo>
                <a:lnTo>
                  <a:pt x="142" y="377"/>
                </a:lnTo>
                <a:close/>
                <a:moveTo>
                  <a:pt x="220" y="373"/>
                </a:moveTo>
                <a:lnTo>
                  <a:pt x="220" y="373"/>
                </a:lnTo>
                <a:lnTo>
                  <a:pt x="231" y="371"/>
                </a:lnTo>
                <a:lnTo>
                  <a:pt x="220" y="371"/>
                </a:lnTo>
                <a:lnTo>
                  <a:pt x="220" y="373"/>
                </a:lnTo>
                <a:close/>
                <a:moveTo>
                  <a:pt x="32" y="311"/>
                </a:moveTo>
                <a:lnTo>
                  <a:pt x="32" y="311"/>
                </a:lnTo>
                <a:lnTo>
                  <a:pt x="33" y="311"/>
                </a:lnTo>
                <a:lnTo>
                  <a:pt x="33" y="309"/>
                </a:lnTo>
                <a:lnTo>
                  <a:pt x="33" y="306"/>
                </a:lnTo>
                <a:lnTo>
                  <a:pt x="32" y="305"/>
                </a:lnTo>
                <a:lnTo>
                  <a:pt x="32" y="306"/>
                </a:lnTo>
                <a:lnTo>
                  <a:pt x="32" y="308"/>
                </a:lnTo>
                <a:lnTo>
                  <a:pt x="32" y="311"/>
                </a:lnTo>
                <a:close/>
                <a:moveTo>
                  <a:pt x="207" y="66"/>
                </a:moveTo>
                <a:lnTo>
                  <a:pt x="207" y="66"/>
                </a:lnTo>
                <a:lnTo>
                  <a:pt x="212" y="66"/>
                </a:lnTo>
                <a:lnTo>
                  <a:pt x="212" y="63"/>
                </a:lnTo>
                <a:lnTo>
                  <a:pt x="207" y="66"/>
                </a:lnTo>
                <a:close/>
                <a:moveTo>
                  <a:pt x="343" y="136"/>
                </a:moveTo>
                <a:lnTo>
                  <a:pt x="343" y="136"/>
                </a:lnTo>
                <a:lnTo>
                  <a:pt x="344" y="136"/>
                </a:lnTo>
                <a:lnTo>
                  <a:pt x="344" y="133"/>
                </a:lnTo>
                <a:lnTo>
                  <a:pt x="343" y="133"/>
                </a:lnTo>
                <a:lnTo>
                  <a:pt x="343" y="136"/>
                </a:lnTo>
                <a:close/>
                <a:moveTo>
                  <a:pt x="366" y="319"/>
                </a:moveTo>
                <a:lnTo>
                  <a:pt x="366" y="319"/>
                </a:lnTo>
                <a:lnTo>
                  <a:pt x="363" y="328"/>
                </a:lnTo>
                <a:lnTo>
                  <a:pt x="366" y="322"/>
                </a:lnTo>
                <a:lnTo>
                  <a:pt x="366" y="319"/>
                </a:lnTo>
                <a:close/>
                <a:moveTo>
                  <a:pt x="235" y="32"/>
                </a:moveTo>
                <a:lnTo>
                  <a:pt x="235" y="32"/>
                </a:lnTo>
                <a:lnTo>
                  <a:pt x="234" y="35"/>
                </a:lnTo>
                <a:lnTo>
                  <a:pt x="234" y="38"/>
                </a:lnTo>
                <a:lnTo>
                  <a:pt x="235" y="35"/>
                </a:lnTo>
                <a:lnTo>
                  <a:pt x="237" y="33"/>
                </a:lnTo>
                <a:lnTo>
                  <a:pt x="235" y="32"/>
                </a:lnTo>
                <a:close/>
                <a:moveTo>
                  <a:pt x="30" y="106"/>
                </a:moveTo>
                <a:lnTo>
                  <a:pt x="30" y="106"/>
                </a:lnTo>
                <a:lnTo>
                  <a:pt x="32" y="106"/>
                </a:lnTo>
                <a:lnTo>
                  <a:pt x="32" y="104"/>
                </a:lnTo>
                <a:lnTo>
                  <a:pt x="32" y="101"/>
                </a:lnTo>
                <a:lnTo>
                  <a:pt x="30" y="101"/>
                </a:lnTo>
                <a:lnTo>
                  <a:pt x="30" y="106"/>
                </a:lnTo>
                <a:close/>
                <a:moveTo>
                  <a:pt x="205" y="14"/>
                </a:moveTo>
                <a:lnTo>
                  <a:pt x="205" y="14"/>
                </a:lnTo>
                <a:lnTo>
                  <a:pt x="205" y="13"/>
                </a:lnTo>
                <a:lnTo>
                  <a:pt x="201" y="13"/>
                </a:lnTo>
                <a:lnTo>
                  <a:pt x="201" y="14"/>
                </a:lnTo>
                <a:lnTo>
                  <a:pt x="205" y="14"/>
                </a:lnTo>
                <a:close/>
                <a:moveTo>
                  <a:pt x="111" y="360"/>
                </a:moveTo>
                <a:lnTo>
                  <a:pt x="111" y="360"/>
                </a:lnTo>
                <a:lnTo>
                  <a:pt x="111" y="363"/>
                </a:lnTo>
                <a:lnTo>
                  <a:pt x="114" y="363"/>
                </a:lnTo>
                <a:lnTo>
                  <a:pt x="112" y="360"/>
                </a:lnTo>
                <a:lnTo>
                  <a:pt x="111" y="360"/>
                </a:lnTo>
                <a:close/>
                <a:moveTo>
                  <a:pt x="333" y="115"/>
                </a:moveTo>
                <a:lnTo>
                  <a:pt x="333" y="115"/>
                </a:lnTo>
                <a:lnTo>
                  <a:pt x="339" y="115"/>
                </a:lnTo>
                <a:lnTo>
                  <a:pt x="339" y="114"/>
                </a:lnTo>
                <a:lnTo>
                  <a:pt x="335" y="115"/>
                </a:lnTo>
                <a:lnTo>
                  <a:pt x="333" y="115"/>
                </a:lnTo>
                <a:close/>
                <a:moveTo>
                  <a:pt x="150" y="73"/>
                </a:moveTo>
                <a:lnTo>
                  <a:pt x="150" y="73"/>
                </a:lnTo>
                <a:lnTo>
                  <a:pt x="152" y="70"/>
                </a:lnTo>
                <a:lnTo>
                  <a:pt x="152" y="66"/>
                </a:lnTo>
                <a:lnTo>
                  <a:pt x="150" y="68"/>
                </a:lnTo>
                <a:lnTo>
                  <a:pt x="150" y="73"/>
                </a:lnTo>
                <a:close/>
                <a:moveTo>
                  <a:pt x="227" y="361"/>
                </a:moveTo>
                <a:lnTo>
                  <a:pt x="227" y="361"/>
                </a:lnTo>
                <a:lnTo>
                  <a:pt x="231" y="366"/>
                </a:lnTo>
                <a:lnTo>
                  <a:pt x="231" y="365"/>
                </a:lnTo>
                <a:lnTo>
                  <a:pt x="231" y="363"/>
                </a:lnTo>
                <a:lnTo>
                  <a:pt x="231" y="361"/>
                </a:lnTo>
                <a:lnTo>
                  <a:pt x="229" y="361"/>
                </a:lnTo>
                <a:lnTo>
                  <a:pt x="227" y="361"/>
                </a:lnTo>
                <a:close/>
                <a:moveTo>
                  <a:pt x="347" y="201"/>
                </a:moveTo>
                <a:lnTo>
                  <a:pt x="347" y="201"/>
                </a:lnTo>
                <a:lnTo>
                  <a:pt x="347" y="202"/>
                </a:lnTo>
                <a:lnTo>
                  <a:pt x="350" y="202"/>
                </a:lnTo>
                <a:lnTo>
                  <a:pt x="350" y="199"/>
                </a:lnTo>
                <a:lnTo>
                  <a:pt x="347" y="201"/>
                </a:lnTo>
                <a:close/>
                <a:moveTo>
                  <a:pt x="194" y="373"/>
                </a:moveTo>
                <a:lnTo>
                  <a:pt x="194" y="373"/>
                </a:lnTo>
                <a:lnTo>
                  <a:pt x="194" y="369"/>
                </a:lnTo>
                <a:lnTo>
                  <a:pt x="191" y="369"/>
                </a:lnTo>
                <a:lnTo>
                  <a:pt x="191" y="373"/>
                </a:lnTo>
                <a:lnTo>
                  <a:pt x="194" y="373"/>
                </a:lnTo>
                <a:close/>
                <a:moveTo>
                  <a:pt x="196" y="279"/>
                </a:moveTo>
                <a:lnTo>
                  <a:pt x="196" y="279"/>
                </a:lnTo>
                <a:lnTo>
                  <a:pt x="191" y="283"/>
                </a:lnTo>
                <a:lnTo>
                  <a:pt x="196" y="284"/>
                </a:lnTo>
                <a:lnTo>
                  <a:pt x="196" y="279"/>
                </a:lnTo>
                <a:close/>
                <a:moveTo>
                  <a:pt x="172" y="253"/>
                </a:moveTo>
                <a:lnTo>
                  <a:pt x="172" y="253"/>
                </a:lnTo>
                <a:lnTo>
                  <a:pt x="169" y="251"/>
                </a:lnTo>
                <a:lnTo>
                  <a:pt x="167" y="249"/>
                </a:lnTo>
                <a:lnTo>
                  <a:pt x="171" y="254"/>
                </a:lnTo>
                <a:lnTo>
                  <a:pt x="172" y="253"/>
                </a:lnTo>
                <a:close/>
                <a:moveTo>
                  <a:pt x="131" y="48"/>
                </a:moveTo>
                <a:lnTo>
                  <a:pt x="131" y="48"/>
                </a:lnTo>
                <a:lnTo>
                  <a:pt x="133" y="48"/>
                </a:lnTo>
                <a:lnTo>
                  <a:pt x="134" y="46"/>
                </a:lnTo>
                <a:lnTo>
                  <a:pt x="133" y="44"/>
                </a:lnTo>
                <a:lnTo>
                  <a:pt x="131" y="48"/>
                </a:lnTo>
                <a:close/>
                <a:moveTo>
                  <a:pt x="139" y="52"/>
                </a:moveTo>
                <a:lnTo>
                  <a:pt x="139" y="52"/>
                </a:lnTo>
                <a:lnTo>
                  <a:pt x="137" y="55"/>
                </a:lnTo>
                <a:lnTo>
                  <a:pt x="137" y="57"/>
                </a:lnTo>
                <a:lnTo>
                  <a:pt x="141" y="55"/>
                </a:lnTo>
                <a:lnTo>
                  <a:pt x="139" y="52"/>
                </a:lnTo>
                <a:close/>
                <a:moveTo>
                  <a:pt x="216" y="227"/>
                </a:moveTo>
                <a:lnTo>
                  <a:pt x="216" y="227"/>
                </a:lnTo>
                <a:lnTo>
                  <a:pt x="218" y="229"/>
                </a:lnTo>
                <a:lnTo>
                  <a:pt x="223" y="229"/>
                </a:lnTo>
                <a:lnTo>
                  <a:pt x="224" y="229"/>
                </a:lnTo>
                <a:lnTo>
                  <a:pt x="224" y="227"/>
                </a:lnTo>
                <a:lnTo>
                  <a:pt x="216" y="227"/>
                </a:lnTo>
                <a:close/>
                <a:moveTo>
                  <a:pt x="21" y="169"/>
                </a:moveTo>
                <a:lnTo>
                  <a:pt x="21" y="169"/>
                </a:lnTo>
                <a:lnTo>
                  <a:pt x="19" y="171"/>
                </a:lnTo>
                <a:lnTo>
                  <a:pt x="19" y="174"/>
                </a:lnTo>
                <a:lnTo>
                  <a:pt x="21" y="172"/>
                </a:lnTo>
                <a:lnTo>
                  <a:pt x="21" y="169"/>
                </a:lnTo>
                <a:close/>
                <a:moveTo>
                  <a:pt x="237" y="38"/>
                </a:moveTo>
                <a:lnTo>
                  <a:pt x="237" y="38"/>
                </a:lnTo>
                <a:lnTo>
                  <a:pt x="235" y="40"/>
                </a:lnTo>
                <a:lnTo>
                  <a:pt x="234" y="41"/>
                </a:lnTo>
                <a:lnTo>
                  <a:pt x="234" y="43"/>
                </a:lnTo>
                <a:lnTo>
                  <a:pt x="235" y="43"/>
                </a:lnTo>
                <a:lnTo>
                  <a:pt x="237" y="40"/>
                </a:lnTo>
                <a:lnTo>
                  <a:pt x="237" y="38"/>
                </a:lnTo>
                <a:close/>
                <a:moveTo>
                  <a:pt x="37" y="98"/>
                </a:moveTo>
                <a:lnTo>
                  <a:pt x="37" y="98"/>
                </a:lnTo>
                <a:lnTo>
                  <a:pt x="35" y="98"/>
                </a:lnTo>
                <a:lnTo>
                  <a:pt x="35" y="100"/>
                </a:lnTo>
                <a:lnTo>
                  <a:pt x="35" y="103"/>
                </a:lnTo>
                <a:lnTo>
                  <a:pt x="35" y="104"/>
                </a:lnTo>
                <a:lnTo>
                  <a:pt x="35" y="103"/>
                </a:lnTo>
                <a:lnTo>
                  <a:pt x="37" y="98"/>
                </a:lnTo>
                <a:close/>
                <a:moveTo>
                  <a:pt x="155" y="30"/>
                </a:moveTo>
                <a:lnTo>
                  <a:pt x="155" y="30"/>
                </a:lnTo>
                <a:lnTo>
                  <a:pt x="158" y="30"/>
                </a:lnTo>
                <a:lnTo>
                  <a:pt x="158" y="27"/>
                </a:lnTo>
                <a:lnTo>
                  <a:pt x="155" y="27"/>
                </a:lnTo>
                <a:lnTo>
                  <a:pt x="155" y="30"/>
                </a:lnTo>
                <a:close/>
                <a:moveTo>
                  <a:pt x="142" y="363"/>
                </a:moveTo>
                <a:lnTo>
                  <a:pt x="142" y="363"/>
                </a:lnTo>
                <a:lnTo>
                  <a:pt x="141" y="360"/>
                </a:lnTo>
                <a:lnTo>
                  <a:pt x="139" y="360"/>
                </a:lnTo>
                <a:lnTo>
                  <a:pt x="141" y="363"/>
                </a:lnTo>
                <a:lnTo>
                  <a:pt x="142" y="363"/>
                </a:lnTo>
                <a:close/>
                <a:moveTo>
                  <a:pt x="227" y="40"/>
                </a:moveTo>
                <a:lnTo>
                  <a:pt x="227" y="40"/>
                </a:lnTo>
                <a:lnTo>
                  <a:pt x="229" y="37"/>
                </a:lnTo>
                <a:lnTo>
                  <a:pt x="229" y="35"/>
                </a:lnTo>
                <a:lnTo>
                  <a:pt x="229" y="33"/>
                </a:lnTo>
                <a:lnTo>
                  <a:pt x="227" y="37"/>
                </a:lnTo>
                <a:lnTo>
                  <a:pt x="227" y="40"/>
                </a:lnTo>
                <a:close/>
                <a:moveTo>
                  <a:pt x="357" y="295"/>
                </a:moveTo>
                <a:lnTo>
                  <a:pt x="357" y="295"/>
                </a:lnTo>
                <a:lnTo>
                  <a:pt x="354" y="300"/>
                </a:lnTo>
                <a:lnTo>
                  <a:pt x="357" y="300"/>
                </a:lnTo>
                <a:lnTo>
                  <a:pt x="357" y="295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2" y="232"/>
                </a:lnTo>
                <a:lnTo>
                  <a:pt x="201" y="232"/>
                </a:lnTo>
                <a:lnTo>
                  <a:pt x="199" y="234"/>
                </a:lnTo>
                <a:lnTo>
                  <a:pt x="201" y="235"/>
                </a:lnTo>
                <a:lnTo>
                  <a:pt x="202" y="234"/>
                </a:lnTo>
                <a:close/>
                <a:moveTo>
                  <a:pt x="30" y="303"/>
                </a:moveTo>
                <a:lnTo>
                  <a:pt x="30" y="303"/>
                </a:lnTo>
                <a:lnTo>
                  <a:pt x="32" y="302"/>
                </a:lnTo>
                <a:lnTo>
                  <a:pt x="32" y="298"/>
                </a:lnTo>
                <a:lnTo>
                  <a:pt x="30" y="300"/>
                </a:lnTo>
                <a:lnTo>
                  <a:pt x="30" y="303"/>
                </a:lnTo>
                <a:close/>
                <a:moveTo>
                  <a:pt x="220" y="357"/>
                </a:moveTo>
                <a:lnTo>
                  <a:pt x="220" y="357"/>
                </a:lnTo>
                <a:lnTo>
                  <a:pt x="221" y="357"/>
                </a:lnTo>
                <a:lnTo>
                  <a:pt x="223" y="355"/>
                </a:lnTo>
                <a:lnTo>
                  <a:pt x="221" y="354"/>
                </a:lnTo>
                <a:lnTo>
                  <a:pt x="220" y="357"/>
                </a:lnTo>
                <a:close/>
                <a:moveTo>
                  <a:pt x="316" y="352"/>
                </a:moveTo>
                <a:lnTo>
                  <a:pt x="316" y="352"/>
                </a:lnTo>
                <a:lnTo>
                  <a:pt x="313" y="347"/>
                </a:lnTo>
                <a:lnTo>
                  <a:pt x="311" y="347"/>
                </a:lnTo>
                <a:lnTo>
                  <a:pt x="313" y="352"/>
                </a:lnTo>
                <a:lnTo>
                  <a:pt x="316" y="352"/>
                </a:lnTo>
                <a:close/>
                <a:moveTo>
                  <a:pt x="161" y="234"/>
                </a:moveTo>
                <a:lnTo>
                  <a:pt x="161" y="234"/>
                </a:lnTo>
                <a:lnTo>
                  <a:pt x="166" y="235"/>
                </a:lnTo>
                <a:lnTo>
                  <a:pt x="166" y="234"/>
                </a:lnTo>
                <a:lnTo>
                  <a:pt x="161" y="234"/>
                </a:lnTo>
                <a:close/>
                <a:moveTo>
                  <a:pt x="142" y="90"/>
                </a:moveTo>
                <a:lnTo>
                  <a:pt x="142" y="90"/>
                </a:lnTo>
                <a:lnTo>
                  <a:pt x="144" y="89"/>
                </a:lnTo>
                <a:lnTo>
                  <a:pt x="142" y="85"/>
                </a:lnTo>
                <a:lnTo>
                  <a:pt x="142" y="87"/>
                </a:lnTo>
                <a:lnTo>
                  <a:pt x="142" y="90"/>
                </a:lnTo>
                <a:close/>
                <a:moveTo>
                  <a:pt x="289" y="24"/>
                </a:moveTo>
                <a:lnTo>
                  <a:pt x="289" y="24"/>
                </a:lnTo>
                <a:lnTo>
                  <a:pt x="289" y="27"/>
                </a:lnTo>
                <a:lnTo>
                  <a:pt x="290" y="25"/>
                </a:lnTo>
                <a:lnTo>
                  <a:pt x="290" y="24"/>
                </a:lnTo>
                <a:lnTo>
                  <a:pt x="289" y="24"/>
                </a:lnTo>
                <a:close/>
                <a:moveTo>
                  <a:pt x="160" y="251"/>
                </a:moveTo>
                <a:lnTo>
                  <a:pt x="160" y="251"/>
                </a:lnTo>
                <a:lnTo>
                  <a:pt x="164" y="259"/>
                </a:lnTo>
                <a:lnTo>
                  <a:pt x="166" y="259"/>
                </a:lnTo>
                <a:lnTo>
                  <a:pt x="160" y="251"/>
                </a:lnTo>
                <a:close/>
                <a:moveTo>
                  <a:pt x="339" y="123"/>
                </a:moveTo>
                <a:lnTo>
                  <a:pt x="339" y="123"/>
                </a:lnTo>
                <a:lnTo>
                  <a:pt x="333" y="126"/>
                </a:lnTo>
                <a:lnTo>
                  <a:pt x="339" y="125"/>
                </a:lnTo>
                <a:lnTo>
                  <a:pt x="339" y="123"/>
                </a:lnTo>
                <a:close/>
                <a:moveTo>
                  <a:pt x="37" y="122"/>
                </a:moveTo>
                <a:lnTo>
                  <a:pt x="37" y="122"/>
                </a:lnTo>
                <a:lnTo>
                  <a:pt x="41" y="117"/>
                </a:lnTo>
                <a:lnTo>
                  <a:pt x="37" y="119"/>
                </a:lnTo>
                <a:lnTo>
                  <a:pt x="37" y="122"/>
                </a:lnTo>
                <a:close/>
                <a:moveTo>
                  <a:pt x="117" y="363"/>
                </a:moveTo>
                <a:lnTo>
                  <a:pt x="117" y="363"/>
                </a:lnTo>
                <a:lnTo>
                  <a:pt x="119" y="363"/>
                </a:lnTo>
                <a:lnTo>
                  <a:pt x="119" y="360"/>
                </a:lnTo>
                <a:lnTo>
                  <a:pt x="115" y="360"/>
                </a:lnTo>
                <a:lnTo>
                  <a:pt x="117" y="363"/>
                </a:lnTo>
                <a:close/>
                <a:moveTo>
                  <a:pt x="350" y="101"/>
                </a:moveTo>
                <a:lnTo>
                  <a:pt x="350" y="101"/>
                </a:lnTo>
                <a:lnTo>
                  <a:pt x="352" y="101"/>
                </a:lnTo>
                <a:lnTo>
                  <a:pt x="354" y="103"/>
                </a:lnTo>
                <a:lnTo>
                  <a:pt x="354" y="104"/>
                </a:lnTo>
                <a:lnTo>
                  <a:pt x="354" y="100"/>
                </a:lnTo>
                <a:lnTo>
                  <a:pt x="350" y="101"/>
                </a:lnTo>
                <a:close/>
                <a:moveTo>
                  <a:pt x="171" y="278"/>
                </a:moveTo>
                <a:lnTo>
                  <a:pt x="171" y="278"/>
                </a:lnTo>
                <a:lnTo>
                  <a:pt x="172" y="276"/>
                </a:lnTo>
                <a:lnTo>
                  <a:pt x="171" y="275"/>
                </a:lnTo>
                <a:lnTo>
                  <a:pt x="169" y="275"/>
                </a:lnTo>
                <a:lnTo>
                  <a:pt x="171" y="278"/>
                </a:lnTo>
                <a:close/>
                <a:moveTo>
                  <a:pt x="164" y="295"/>
                </a:moveTo>
                <a:lnTo>
                  <a:pt x="164" y="295"/>
                </a:lnTo>
                <a:lnTo>
                  <a:pt x="164" y="292"/>
                </a:lnTo>
                <a:lnTo>
                  <a:pt x="163" y="289"/>
                </a:lnTo>
                <a:lnTo>
                  <a:pt x="161" y="292"/>
                </a:lnTo>
                <a:lnTo>
                  <a:pt x="163" y="292"/>
                </a:lnTo>
                <a:lnTo>
                  <a:pt x="164" y="295"/>
                </a:lnTo>
                <a:close/>
                <a:moveTo>
                  <a:pt x="101" y="363"/>
                </a:moveTo>
                <a:lnTo>
                  <a:pt x="101" y="363"/>
                </a:lnTo>
                <a:lnTo>
                  <a:pt x="104" y="363"/>
                </a:lnTo>
                <a:lnTo>
                  <a:pt x="104" y="360"/>
                </a:lnTo>
                <a:lnTo>
                  <a:pt x="101" y="360"/>
                </a:lnTo>
                <a:lnTo>
                  <a:pt x="101" y="363"/>
                </a:lnTo>
                <a:close/>
                <a:moveTo>
                  <a:pt x="44" y="48"/>
                </a:moveTo>
                <a:lnTo>
                  <a:pt x="44" y="48"/>
                </a:lnTo>
                <a:lnTo>
                  <a:pt x="48" y="40"/>
                </a:lnTo>
                <a:lnTo>
                  <a:pt x="46" y="40"/>
                </a:lnTo>
                <a:lnTo>
                  <a:pt x="44" y="48"/>
                </a:lnTo>
                <a:close/>
                <a:moveTo>
                  <a:pt x="314" y="358"/>
                </a:moveTo>
                <a:lnTo>
                  <a:pt x="314" y="358"/>
                </a:lnTo>
                <a:lnTo>
                  <a:pt x="316" y="358"/>
                </a:lnTo>
                <a:lnTo>
                  <a:pt x="317" y="358"/>
                </a:lnTo>
                <a:lnTo>
                  <a:pt x="317" y="357"/>
                </a:lnTo>
                <a:lnTo>
                  <a:pt x="316" y="355"/>
                </a:lnTo>
                <a:lnTo>
                  <a:pt x="314" y="355"/>
                </a:lnTo>
                <a:lnTo>
                  <a:pt x="314" y="358"/>
                </a:lnTo>
                <a:close/>
                <a:moveTo>
                  <a:pt x="163" y="22"/>
                </a:moveTo>
                <a:lnTo>
                  <a:pt x="163" y="22"/>
                </a:lnTo>
                <a:lnTo>
                  <a:pt x="163" y="21"/>
                </a:lnTo>
                <a:lnTo>
                  <a:pt x="161" y="21"/>
                </a:lnTo>
                <a:lnTo>
                  <a:pt x="158" y="21"/>
                </a:lnTo>
                <a:lnTo>
                  <a:pt x="160" y="22"/>
                </a:lnTo>
                <a:lnTo>
                  <a:pt x="163" y="22"/>
                </a:lnTo>
                <a:close/>
                <a:moveTo>
                  <a:pt x="111" y="347"/>
                </a:moveTo>
                <a:lnTo>
                  <a:pt x="111" y="347"/>
                </a:lnTo>
                <a:lnTo>
                  <a:pt x="117" y="346"/>
                </a:lnTo>
                <a:lnTo>
                  <a:pt x="115" y="344"/>
                </a:lnTo>
                <a:lnTo>
                  <a:pt x="111" y="346"/>
                </a:lnTo>
                <a:lnTo>
                  <a:pt x="111" y="347"/>
                </a:lnTo>
                <a:close/>
                <a:moveTo>
                  <a:pt x="171" y="66"/>
                </a:moveTo>
                <a:lnTo>
                  <a:pt x="171" y="66"/>
                </a:lnTo>
                <a:lnTo>
                  <a:pt x="166" y="71"/>
                </a:lnTo>
                <a:lnTo>
                  <a:pt x="171" y="68"/>
                </a:lnTo>
                <a:lnTo>
                  <a:pt x="171" y="66"/>
                </a:lnTo>
                <a:close/>
                <a:moveTo>
                  <a:pt x="115" y="44"/>
                </a:moveTo>
                <a:lnTo>
                  <a:pt x="115" y="44"/>
                </a:lnTo>
                <a:lnTo>
                  <a:pt x="114" y="44"/>
                </a:lnTo>
                <a:lnTo>
                  <a:pt x="112" y="46"/>
                </a:lnTo>
                <a:lnTo>
                  <a:pt x="114" y="46"/>
                </a:lnTo>
                <a:lnTo>
                  <a:pt x="115" y="44"/>
                </a:lnTo>
                <a:close/>
                <a:moveTo>
                  <a:pt x="224" y="37"/>
                </a:moveTo>
                <a:lnTo>
                  <a:pt x="224" y="37"/>
                </a:lnTo>
                <a:lnTo>
                  <a:pt x="223" y="40"/>
                </a:lnTo>
                <a:lnTo>
                  <a:pt x="223" y="41"/>
                </a:lnTo>
                <a:lnTo>
                  <a:pt x="224" y="41"/>
                </a:lnTo>
                <a:lnTo>
                  <a:pt x="224" y="37"/>
                </a:lnTo>
                <a:close/>
                <a:moveTo>
                  <a:pt x="32" y="218"/>
                </a:moveTo>
                <a:lnTo>
                  <a:pt x="32" y="218"/>
                </a:lnTo>
                <a:lnTo>
                  <a:pt x="30" y="221"/>
                </a:lnTo>
                <a:lnTo>
                  <a:pt x="30" y="224"/>
                </a:lnTo>
                <a:lnTo>
                  <a:pt x="32" y="223"/>
                </a:lnTo>
                <a:lnTo>
                  <a:pt x="32" y="218"/>
                </a:lnTo>
                <a:close/>
                <a:moveTo>
                  <a:pt x="87" y="24"/>
                </a:moveTo>
                <a:lnTo>
                  <a:pt x="87" y="24"/>
                </a:lnTo>
                <a:lnTo>
                  <a:pt x="89" y="24"/>
                </a:lnTo>
                <a:lnTo>
                  <a:pt x="90" y="21"/>
                </a:lnTo>
                <a:lnTo>
                  <a:pt x="89" y="22"/>
                </a:lnTo>
                <a:lnTo>
                  <a:pt x="87" y="24"/>
                </a:lnTo>
                <a:close/>
                <a:moveTo>
                  <a:pt x="347" y="221"/>
                </a:moveTo>
                <a:lnTo>
                  <a:pt x="347" y="221"/>
                </a:lnTo>
                <a:lnTo>
                  <a:pt x="343" y="221"/>
                </a:lnTo>
                <a:lnTo>
                  <a:pt x="343" y="223"/>
                </a:lnTo>
                <a:lnTo>
                  <a:pt x="347" y="223"/>
                </a:lnTo>
                <a:lnTo>
                  <a:pt x="347" y="221"/>
                </a:lnTo>
                <a:close/>
                <a:moveTo>
                  <a:pt x="44" y="201"/>
                </a:moveTo>
                <a:lnTo>
                  <a:pt x="44" y="201"/>
                </a:lnTo>
                <a:lnTo>
                  <a:pt x="44" y="197"/>
                </a:lnTo>
                <a:lnTo>
                  <a:pt x="41" y="197"/>
                </a:lnTo>
                <a:lnTo>
                  <a:pt x="43" y="201"/>
                </a:lnTo>
                <a:lnTo>
                  <a:pt x="44" y="201"/>
                </a:lnTo>
                <a:close/>
                <a:moveTo>
                  <a:pt x="226" y="363"/>
                </a:moveTo>
                <a:lnTo>
                  <a:pt x="226" y="363"/>
                </a:lnTo>
                <a:lnTo>
                  <a:pt x="224" y="361"/>
                </a:lnTo>
                <a:lnTo>
                  <a:pt x="224" y="360"/>
                </a:lnTo>
                <a:lnTo>
                  <a:pt x="223" y="361"/>
                </a:lnTo>
                <a:lnTo>
                  <a:pt x="223" y="363"/>
                </a:lnTo>
                <a:lnTo>
                  <a:pt x="226" y="363"/>
                </a:lnTo>
                <a:close/>
                <a:moveTo>
                  <a:pt x="35" y="57"/>
                </a:moveTo>
                <a:lnTo>
                  <a:pt x="35" y="57"/>
                </a:lnTo>
                <a:lnTo>
                  <a:pt x="35" y="55"/>
                </a:lnTo>
                <a:lnTo>
                  <a:pt x="30" y="57"/>
                </a:lnTo>
                <a:lnTo>
                  <a:pt x="30" y="59"/>
                </a:lnTo>
                <a:lnTo>
                  <a:pt x="30" y="60"/>
                </a:lnTo>
                <a:lnTo>
                  <a:pt x="35" y="57"/>
                </a:lnTo>
                <a:close/>
                <a:moveTo>
                  <a:pt x="261" y="30"/>
                </a:moveTo>
                <a:lnTo>
                  <a:pt x="261" y="30"/>
                </a:lnTo>
                <a:lnTo>
                  <a:pt x="261" y="32"/>
                </a:lnTo>
                <a:lnTo>
                  <a:pt x="262" y="32"/>
                </a:lnTo>
                <a:lnTo>
                  <a:pt x="262" y="30"/>
                </a:lnTo>
                <a:lnTo>
                  <a:pt x="261" y="30"/>
                </a:lnTo>
                <a:close/>
                <a:moveTo>
                  <a:pt x="71" y="346"/>
                </a:moveTo>
                <a:lnTo>
                  <a:pt x="71" y="346"/>
                </a:lnTo>
                <a:lnTo>
                  <a:pt x="76" y="346"/>
                </a:lnTo>
                <a:lnTo>
                  <a:pt x="68" y="344"/>
                </a:lnTo>
                <a:lnTo>
                  <a:pt x="68" y="346"/>
                </a:lnTo>
                <a:lnTo>
                  <a:pt x="70" y="346"/>
                </a:lnTo>
                <a:lnTo>
                  <a:pt x="71" y="346"/>
                </a:lnTo>
                <a:close/>
                <a:moveTo>
                  <a:pt x="95" y="18"/>
                </a:moveTo>
                <a:lnTo>
                  <a:pt x="95" y="18"/>
                </a:lnTo>
                <a:lnTo>
                  <a:pt x="104" y="16"/>
                </a:lnTo>
                <a:lnTo>
                  <a:pt x="95" y="16"/>
                </a:lnTo>
                <a:lnTo>
                  <a:pt x="95" y="18"/>
                </a:lnTo>
                <a:close/>
                <a:moveTo>
                  <a:pt x="178" y="52"/>
                </a:moveTo>
                <a:lnTo>
                  <a:pt x="178" y="52"/>
                </a:lnTo>
                <a:lnTo>
                  <a:pt x="172" y="60"/>
                </a:lnTo>
                <a:lnTo>
                  <a:pt x="178" y="54"/>
                </a:lnTo>
                <a:lnTo>
                  <a:pt x="178" y="52"/>
                </a:lnTo>
                <a:close/>
                <a:moveTo>
                  <a:pt x="208" y="52"/>
                </a:moveTo>
                <a:lnTo>
                  <a:pt x="208" y="52"/>
                </a:lnTo>
                <a:lnTo>
                  <a:pt x="207" y="54"/>
                </a:lnTo>
                <a:lnTo>
                  <a:pt x="205" y="54"/>
                </a:lnTo>
                <a:lnTo>
                  <a:pt x="205" y="57"/>
                </a:lnTo>
                <a:lnTo>
                  <a:pt x="208" y="52"/>
                </a:lnTo>
                <a:close/>
                <a:moveTo>
                  <a:pt x="311" y="27"/>
                </a:moveTo>
                <a:lnTo>
                  <a:pt x="311" y="27"/>
                </a:lnTo>
                <a:lnTo>
                  <a:pt x="314" y="27"/>
                </a:lnTo>
                <a:lnTo>
                  <a:pt x="314" y="25"/>
                </a:lnTo>
                <a:lnTo>
                  <a:pt x="314" y="24"/>
                </a:lnTo>
                <a:lnTo>
                  <a:pt x="313" y="24"/>
                </a:lnTo>
                <a:lnTo>
                  <a:pt x="311" y="27"/>
                </a:lnTo>
                <a:close/>
                <a:moveTo>
                  <a:pt x="346" y="185"/>
                </a:moveTo>
                <a:lnTo>
                  <a:pt x="346" y="185"/>
                </a:lnTo>
                <a:lnTo>
                  <a:pt x="346" y="182"/>
                </a:lnTo>
                <a:lnTo>
                  <a:pt x="344" y="182"/>
                </a:lnTo>
                <a:lnTo>
                  <a:pt x="344" y="183"/>
                </a:lnTo>
                <a:lnTo>
                  <a:pt x="344" y="185"/>
                </a:lnTo>
                <a:lnTo>
                  <a:pt x="346" y="185"/>
                </a:lnTo>
                <a:close/>
                <a:moveTo>
                  <a:pt x="186" y="96"/>
                </a:moveTo>
                <a:lnTo>
                  <a:pt x="186" y="96"/>
                </a:lnTo>
                <a:lnTo>
                  <a:pt x="185" y="98"/>
                </a:lnTo>
                <a:lnTo>
                  <a:pt x="185" y="100"/>
                </a:lnTo>
                <a:lnTo>
                  <a:pt x="186" y="100"/>
                </a:lnTo>
                <a:lnTo>
                  <a:pt x="186" y="96"/>
                </a:lnTo>
                <a:close/>
                <a:moveTo>
                  <a:pt x="144" y="55"/>
                </a:moveTo>
                <a:lnTo>
                  <a:pt x="144" y="55"/>
                </a:lnTo>
                <a:lnTo>
                  <a:pt x="144" y="59"/>
                </a:lnTo>
                <a:lnTo>
                  <a:pt x="147" y="55"/>
                </a:lnTo>
                <a:lnTo>
                  <a:pt x="147" y="54"/>
                </a:lnTo>
                <a:lnTo>
                  <a:pt x="144" y="55"/>
                </a:lnTo>
                <a:close/>
                <a:moveTo>
                  <a:pt x="27" y="32"/>
                </a:moveTo>
                <a:lnTo>
                  <a:pt x="27" y="32"/>
                </a:lnTo>
                <a:lnTo>
                  <a:pt x="19" y="41"/>
                </a:lnTo>
                <a:lnTo>
                  <a:pt x="24" y="37"/>
                </a:lnTo>
                <a:lnTo>
                  <a:pt x="27" y="32"/>
                </a:lnTo>
                <a:close/>
                <a:moveTo>
                  <a:pt x="41" y="82"/>
                </a:moveTo>
                <a:lnTo>
                  <a:pt x="41" y="82"/>
                </a:lnTo>
                <a:lnTo>
                  <a:pt x="41" y="89"/>
                </a:lnTo>
                <a:lnTo>
                  <a:pt x="41" y="87"/>
                </a:lnTo>
                <a:lnTo>
                  <a:pt x="41" y="82"/>
                </a:lnTo>
                <a:close/>
                <a:moveTo>
                  <a:pt x="3" y="207"/>
                </a:moveTo>
                <a:lnTo>
                  <a:pt x="3" y="207"/>
                </a:lnTo>
                <a:lnTo>
                  <a:pt x="3" y="224"/>
                </a:lnTo>
                <a:lnTo>
                  <a:pt x="3" y="207"/>
                </a:lnTo>
                <a:close/>
                <a:moveTo>
                  <a:pt x="74" y="27"/>
                </a:moveTo>
                <a:lnTo>
                  <a:pt x="74" y="27"/>
                </a:lnTo>
                <a:lnTo>
                  <a:pt x="81" y="27"/>
                </a:lnTo>
                <a:lnTo>
                  <a:pt x="82" y="27"/>
                </a:lnTo>
                <a:lnTo>
                  <a:pt x="74" y="25"/>
                </a:lnTo>
                <a:lnTo>
                  <a:pt x="74" y="27"/>
                </a:lnTo>
                <a:close/>
                <a:moveTo>
                  <a:pt x="167" y="227"/>
                </a:moveTo>
                <a:lnTo>
                  <a:pt x="167" y="227"/>
                </a:lnTo>
                <a:lnTo>
                  <a:pt x="175" y="227"/>
                </a:lnTo>
                <a:lnTo>
                  <a:pt x="175" y="226"/>
                </a:lnTo>
                <a:lnTo>
                  <a:pt x="169" y="226"/>
                </a:lnTo>
                <a:lnTo>
                  <a:pt x="167" y="227"/>
                </a:lnTo>
                <a:close/>
                <a:moveTo>
                  <a:pt x="197" y="262"/>
                </a:moveTo>
                <a:lnTo>
                  <a:pt x="197" y="262"/>
                </a:lnTo>
                <a:lnTo>
                  <a:pt x="201" y="259"/>
                </a:lnTo>
                <a:lnTo>
                  <a:pt x="197" y="259"/>
                </a:lnTo>
                <a:lnTo>
                  <a:pt x="197" y="262"/>
                </a:lnTo>
                <a:close/>
                <a:moveTo>
                  <a:pt x="357" y="190"/>
                </a:moveTo>
                <a:lnTo>
                  <a:pt x="357" y="190"/>
                </a:lnTo>
                <a:lnTo>
                  <a:pt x="355" y="191"/>
                </a:lnTo>
                <a:lnTo>
                  <a:pt x="355" y="194"/>
                </a:lnTo>
                <a:lnTo>
                  <a:pt x="357" y="194"/>
                </a:lnTo>
                <a:lnTo>
                  <a:pt x="357" y="193"/>
                </a:lnTo>
                <a:lnTo>
                  <a:pt x="357" y="190"/>
                </a:lnTo>
                <a:close/>
                <a:moveTo>
                  <a:pt x="164" y="283"/>
                </a:moveTo>
                <a:lnTo>
                  <a:pt x="164" y="283"/>
                </a:lnTo>
                <a:lnTo>
                  <a:pt x="163" y="286"/>
                </a:lnTo>
                <a:lnTo>
                  <a:pt x="164" y="287"/>
                </a:lnTo>
                <a:lnTo>
                  <a:pt x="164" y="284"/>
                </a:lnTo>
                <a:lnTo>
                  <a:pt x="164" y="283"/>
                </a:lnTo>
                <a:close/>
                <a:moveTo>
                  <a:pt x="30" y="292"/>
                </a:moveTo>
                <a:lnTo>
                  <a:pt x="30" y="292"/>
                </a:lnTo>
                <a:lnTo>
                  <a:pt x="29" y="294"/>
                </a:lnTo>
                <a:lnTo>
                  <a:pt x="29" y="297"/>
                </a:lnTo>
                <a:lnTo>
                  <a:pt x="32" y="295"/>
                </a:lnTo>
                <a:lnTo>
                  <a:pt x="30" y="292"/>
                </a:lnTo>
                <a:close/>
                <a:moveTo>
                  <a:pt x="344" y="257"/>
                </a:moveTo>
                <a:lnTo>
                  <a:pt x="344" y="257"/>
                </a:lnTo>
                <a:lnTo>
                  <a:pt x="344" y="259"/>
                </a:lnTo>
                <a:lnTo>
                  <a:pt x="347" y="259"/>
                </a:lnTo>
                <a:lnTo>
                  <a:pt x="347" y="257"/>
                </a:lnTo>
                <a:lnTo>
                  <a:pt x="344" y="257"/>
                </a:lnTo>
                <a:close/>
                <a:moveTo>
                  <a:pt x="354" y="363"/>
                </a:moveTo>
                <a:lnTo>
                  <a:pt x="354" y="363"/>
                </a:lnTo>
                <a:lnTo>
                  <a:pt x="352" y="363"/>
                </a:lnTo>
                <a:lnTo>
                  <a:pt x="349" y="366"/>
                </a:lnTo>
                <a:lnTo>
                  <a:pt x="349" y="368"/>
                </a:lnTo>
                <a:lnTo>
                  <a:pt x="352" y="366"/>
                </a:lnTo>
                <a:lnTo>
                  <a:pt x="354" y="363"/>
                </a:lnTo>
                <a:close/>
                <a:moveTo>
                  <a:pt x="352" y="292"/>
                </a:moveTo>
                <a:lnTo>
                  <a:pt x="352" y="292"/>
                </a:lnTo>
                <a:lnTo>
                  <a:pt x="357" y="290"/>
                </a:lnTo>
                <a:lnTo>
                  <a:pt x="352" y="290"/>
                </a:lnTo>
                <a:lnTo>
                  <a:pt x="352" y="292"/>
                </a:lnTo>
                <a:close/>
                <a:moveTo>
                  <a:pt x="213" y="308"/>
                </a:moveTo>
                <a:lnTo>
                  <a:pt x="213" y="308"/>
                </a:lnTo>
                <a:lnTo>
                  <a:pt x="213" y="313"/>
                </a:lnTo>
                <a:lnTo>
                  <a:pt x="215" y="311"/>
                </a:lnTo>
                <a:lnTo>
                  <a:pt x="215" y="308"/>
                </a:lnTo>
                <a:lnTo>
                  <a:pt x="213" y="308"/>
                </a:lnTo>
                <a:close/>
                <a:moveTo>
                  <a:pt x="215" y="19"/>
                </a:moveTo>
                <a:lnTo>
                  <a:pt x="215" y="19"/>
                </a:lnTo>
                <a:lnTo>
                  <a:pt x="213" y="21"/>
                </a:lnTo>
                <a:lnTo>
                  <a:pt x="212" y="22"/>
                </a:lnTo>
                <a:lnTo>
                  <a:pt x="213" y="24"/>
                </a:lnTo>
                <a:lnTo>
                  <a:pt x="215" y="19"/>
                </a:lnTo>
                <a:close/>
                <a:moveTo>
                  <a:pt x="152" y="101"/>
                </a:moveTo>
                <a:lnTo>
                  <a:pt x="152" y="101"/>
                </a:lnTo>
                <a:lnTo>
                  <a:pt x="150" y="103"/>
                </a:lnTo>
                <a:lnTo>
                  <a:pt x="150" y="106"/>
                </a:lnTo>
                <a:lnTo>
                  <a:pt x="152" y="103"/>
                </a:lnTo>
                <a:lnTo>
                  <a:pt x="152" y="101"/>
                </a:lnTo>
                <a:close/>
                <a:moveTo>
                  <a:pt x="125" y="25"/>
                </a:moveTo>
                <a:lnTo>
                  <a:pt x="125" y="25"/>
                </a:lnTo>
                <a:lnTo>
                  <a:pt x="123" y="25"/>
                </a:lnTo>
                <a:lnTo>
                  <a:pt x="120" y="24"/>
                </a:lnTo>
                <a:lnTo>
                  <a:pt x="120" y="25"/>
                </a:lnTo>
                <a:lnTo>
                  <a:pt x="125" y="25"/>
                </a:lnTo>
                <a:close/>
                <a:moveTo>
                  <a:pt x="22" y="115"/>
                </a:moveTo>
                <a:lnTo>
                  <a:pt x="22" y="115"/>
                </a:lnTo>
                <a:lnTo>
                  <a:pt x="25" y="114"/>
                </a:lnTo>
                <a:lnTo>
                  <a:pt x="25" y="112"/>
                </a:lnTo>
                <a:lnTo>
                  <a:pt x="22" y="114"/>
                </a:lnTo>
                <a:lnTo>
                  <a:pt x="22" y="115"/>
                </a:lnTo>
                <a:close/>
                <a:moveTo>
                  <a:pt x="272" y="29"/>
                </a:moveTo>
                <a:lnTo>
                  <a:pt x="272" y="29"/>
                </a:lnTo>
                <a:lnTo>
                  <a:pt x="268" y="29"/>
                </a:lnTo>
                <a:lnTo>
                  <a:pt x="268" y="33"/>
                </a:lnTo>
                <a:lnTo>
                  <a:pt x="272" y="29"/>
                </a:lnTo>
                <a:close/>
                <a:moveTo>
                  <a:pt x="229" y="294"/>
                </a:moveTo>
                <a:lnTo>
                  <a:pt x="229" y="294"/>
                </a:lnTo>
                <a:lnTo>
                  <a:pt x="232" y="287"/>
                </a:lnTo>
                <a:lnTo>
                  <a:pt x="231" y="290"/>
                </a:lnTo>
                <a:lnTo>
                  <a:pt x="229" y="292"/>
                </a:lnTo>
                <a:lnTo>
                  <a:pt x="229" y="294"/>
                </a:lnTo>
                <a:close/>
                <a:moveTo>
                  <a:pt x="343" y="145"/>
                </a:moveTo>
                <a:lnTo>
                  <a:pt x="343" y="145"/>
                </a:lnTo>
                <a:lnTo>
                  <a:pt x="346" y="145"/>
                </a:lnTo>
                <a:lnTo>
                  <a:pt x="346" y="144"/>
                </a:lnTo>
                <a:lnTo>
                  <a:pt x="343" y="144"/>
                </a:lnTo>
                <a:lnTo>
                  <a:pt x="343" y="145"/>
                </a:lnTo>
                <a:close/>
                <a:moveTo>
                  <a:pt x="268" y="373"/>
                </a:moveTo>
                <a:lnTo>
                  <a:pt x="268" y="373"/>
                </a:lnTo>
                <a:lnTo>
                  <a:pt x="261" y="373"/>
                </a:lnTo>
                <a:lnTo>
                  <a:pt x="261" y="374"/>
                </a:lnTo>
                <a:lnTo>
                  <a:pt x="268" y="373"/>
                </a:lnTo>
                <a:close/>
                <a:moveTo>
                  <a:pt x="24" y="331"/>
                </a:moveTo>
                <a:lnTo>
                  <a:pt x="24" y="331"/>
                </a:lnTo>
                <a:lnTo>
                  <a:pt x="22" y="331"/>
                </a:lnTo>
                <a:lnTo>
                  <a:pt x="24" y="336"/>
                </a:lnTo>
                <a:lnTo>
                  <a:pt x="25" y="341"/>
                </a:lnTo>
                <a:lnTo>
                  <a:pt x="24" y="331"/>
                </a:lnTo>
                <a:close/>
                <a:moveTo>
                  <a:pt x="341" y="44"/>
                </a:moveTo>
                <a:lnTo>
                  <a:pt x="341" y="44"/>
                </a:lnTo>
                <a:lnTo>
                  <a:pt x="341" y="51"/>
                </a:lnTo>
                <a:lnTo>
                  <a:pt x="343" y="49"/>
                </a:lnTo>
                <a:lnTo>
                  <a:pt x="341" y="44"/>
                </a:lnTo>
                <a:close/>
                <a:moveTo>
                  <a:pt x="19" y="194"/>
                </a:moveTo>
                <a:lnTo>
                  <a:pt x="19" y="194"/>
                </a:lnTo>
                <a:lnTo>
                  <a:pt x="19" y="193"/>
                </a:lnTo>
                <a:lnTo>
                  <a:pt x="14" y="197"/>
                </a:lnTo>
                <a:lnTo>
                  <a:pt x="19" y="194"/>
                </a:lnTo>
                <a:close/>
                <a:moveTo>
                  <a:pt x="190" y="21"/>
                </a:moveTo>
                <a:lnTo>
                  <a:pt x="190" y="21"/>
                </a:lnTo>
                <a:lnTo>
                  <a:pt x="186" y="22"/>
                </a:lnTo>
                <a:lnTo>
                  <a:pt x="190" y="24"/>
                </a:lnTo>
                <a:lnTo>
                  <a:pt x="190" y="21"/>
                </a:lnTo>
                <a:close/>
                <a:moveTo>
                  <a:pt x="163" y="30"/>
                </a:moveTo>
                <a:lnTo>
                  <a:pt x="163" y="30"/>
                </a:lnTo>
                <a:lnTo>
                  <a:pt x="163" y="27"/>
                </a:lnTo>
                <a:lnTo>
                  <a:pt x="160" y="27"/>
                </a:lnTo>
                <a:lnTo>
                  <a:pt x="161" y="30"/>
                </a:lnTo>
                <a:lnTo>
                  <a:pt x="163" y="30"/>
                </a:lnTo>
                <a:close/>
                <a:moveTo>
                  <a:pt x="242" y="43"/>
                </a:moveTo>
                <a:lnTo>
                  <a:pt x="242" y="43"/>
                </a:lnTo>
                <a:lnTo>
                  <a:pt x="243" y="40"/>
                </a:lnTo>
                <a:lnTo>
                  <a:pt x="243" y="37"/>
                </a:lnTo>
                <a:lnTo>
                  <a:pt x="242" y="43"/>
                </a:lnTo>
                <a:close/>
                <a:moveTo>
                  <a:pt x="122" y="360"/>
                </a:moveTo>
                <a:lnTo>
                  <a:pt x="122" y="360"/>
                </a:lnTo>
                <a:lnTo>
                  <a:pt x="122" y="363"/>
                </a:lnTo>
                <a:lnTo>
                  <a:pt x="123" y="363"/>
                </a:lnTo>
                <a:lnTo>
                  <a:pt x="123" y="360"/>
                </a:lnTo>
                <a:lnTo>
                  <a:pt x="122" y="360"/>
                </a:lnTo>
                <a:close/>
                <a:moveTo>
                  <a:pt x="106" y="357"/>
                </a:moveTo>
                <a:lnTo>
                  <a:pt x="106" y="357"/>
                </a:lnTo>
                <a:lnTo>
                  <a:pt x="108" y="357"/>
                </a:lnTo>
                <a:lnTo>
                  <a:pt x="108" y="355"/>
                </a:lnTo>
                <a:lnTo>
                  <a:pt x="104" y="355"/>
                </a:lnTo>
                <a:lnTo>
                  <a:pt x="106" y="357"/>
                </a:lnTo>
                <a:close/>
                <a:moveTo>
                  <a:pt x="355" y="205"/>
                </a:moveTo>
                <a:lnTo>
                  <a:pt x="355" y="205"/>
                </a:lnTo>
                <a:lnTo>
                  <a:pt x="354" y="205"/>
                </a:lnTo>
                <a:lnTo>
                  <a:pt x="354" y="208"/>
                </a:lnTo>
                <a:lnTo>
                  <a:pt x="355" y="210"/>
                </a:lnTo>
                <a:lnTo>
                  <a:pt x="355" y="205"/>
                </a:lnTo>
                <a:close/>
                <a:moveTo>
                  <a:pt x="355" y="152"/>
                </a:moveTo>
                <a:lnTo>
                  <a:pt x="355" y="152"/>
                </a:lnTo>
                <a:lnTo>
                  <a:pt x="355" y="155"/>
                </a:lnTo>
                <a:lnTo>
                  <a:pt x="355" y="152"/>
                </a:lnTo>
                <a:close/>
                <a:moveTo>
                  <a:pt x="180" y="272"/>
                </a:moveTo>
                <a:lnTo>
                  <a:pt x="180" y="272"/>
                </a:lnTo>
                <a:lnTo>
                  <a:pt x="177" y="275"/>
                </a:lnTo>
                <a:lnTo>
                  <a:pt x="177" y="276"/>
                </a:lnTo>
                <a:lnTo>
                  <a:pt x="180" y="275"/>
                </a:lnTo>
                <a:lnTo>
                  <a:pt x="180" y="272"/>
                </a:lnTo>
                <a:close/>
                <a:moveTo>
                  <a:pt x="18" y="123"/>
                </a:moveTo>
                <a:lnTo>
                  <a:pt x="18" y="123"/>
                </a:lnTo>
                <a:lnTo>
                  <a:pt x="16" y="125"/>
                </a:lnTo>
                <a:lnTo>
                  <a:pt x="14" y="126"/>
                </a:lnTo>
                <a:lnTo>
                  <a:pt x="14" y="128"/>
                </a:lnTo>
                <a:lnTo>
                  <a:pt x="18" y="126"/>
                </a:lnTo>
                <a:lnTo>
                  <a:pt x="18" y="125"/>
                </a:lnTo>
                <a:lnTo>
                  <a:pt x="18" y="123"/>
                </a:lnTo>
                <a:close/>
                <a:moveTo>
                  <a:pt x="153" y="363"/>
                </a:moveTo>
                <a:lnTo>
                  <a:pt x="153" y="363"/>
                </a:lnTo>
                <a:lnTo>
                  <a:pt x="155" y="363"/>
                </a:lnTo>
                <a:lnTo>
                  <a:pt x="156" y="363"/>
                </a:lnTo>
                <a:lnTo>
                  <a:pt x="155" y="360"/>
                </a:lnTo>
                <a:lnTo>
                  <a:pt x="153" y="361"/>
                </a:lnTo>
                <a:lnTo>
                  <a:pt x="153" y="363"/>
                </a:lnTo>
                <a:close/>
                <a:moveTo>
                  <a:pt x="160" y="320"/>
                </a:moveTo>
                <a:lnTo>
                  <a:pt x="160" y="320"/>
                </a:lnTo>
                <a:lnTo>
                  <a:pt x="161" y="322"/>
                </a:lnTo>
                <a:lnTo>
                  <a:pt x="163" y="322"/>
                </a:lnTo>
                <a:lnTo>
                  <a:pt x="160" y="319"/>
                </a:lnTo>
                <a:lnTo>
                  <a:pt x="160" y="320"/>
                </a:lnTo>
                <a:close/>
                <a:moveTo>
                  <a:pt x="169" y="111"/>
                </a:moveTo>
                <a:lnTo>
                  <a:pt x="169" y="111"/>
                </a:lnTo>
                <a:lnTo>
                  <a:pt x="167" y="111"/>
                </a:lnTo>
                <a:lnTo>
                  <a:pt x="164" y="114"/>
                </a:lnTo>
                <a:lnTo>
                  <a:pt x="164" y="115"/>
                </a:lnTo>
                <a:lnTo>
                  <a:pt x="167" y="111"/>
                </a:lnTo>
                <a:lnTo>
                  <a:pt x="169" y="111"/>
                </a:lnTo>
                <a:close/>
                <a:moveTo>
                  <a:pt x="325" y="68"/>
                </a:moveTo>
                <a:lnTo>
                  <a:pt x="325" y="68"/>
                </a:lnTo>
                <a:lnTo>
                  <a:pt x="327" y="68"/>
                </a:lnTo>
                <a:lnTo>
                  <a:pt x="327" y="66"/>
                </a:lnTo>
                <a:lnTo>
                  <a:pt x="327" y="63"/>
                </a:lnTo>
                <a:lnTo>
                  <a:pt x="325" y="65"/>
                </a:lnTo>
                <a:lnTo>
                  <a:pt x="325" y="68"/>
                </a:lnTo>
                <a:close/>
                <a:moveTo>
                  <a:pt x="232" y="283"/>
                </a:moveTo>
                <a:lnTo>
                  <a:pt x="232" y="283"/>
                </a:lnTo>
                <a:lnTo>
                  <a:pt x="229" y="284"/>
                </a:lnTo>
                <a:lnTo>
                  <a:pt x="229" y="286"/>
                </a:lnTo>
                <a:lnTo>
                  <a:pt x="232" y="283"/>
                </a:lnTo>
                <a:close/>
                <a:moveTo>
                  <a:pt x="19" y="279"/>
                </a:moveTo>
                <a:lnTo>
                  <a:pt x="19" y="279"/>
                </a:lnTo>
                <a:lnTo>
                  <a:pt x="19" y="284"/>
                </a:lnTo>
                <a:lnTo>
                  <a:pt x="21" y="281"/>
                </a:lnTo>
                <a:lnTo>
                  <a:pt x="21" y="279"/>
                </a:lnTo>
                <a:lnTo>
                  <a:pt x="19" y="279"/>
                </a:lnTo>
                <a:close/>
                <a:moveTo>
                  <a:pt x="106" y="368"/>
                </a:moveTo>
                <a:lnTo>
                  <a:pt x="106" y="368"/>
                </a:lnTo>
                <a:lnTo>
                  <a:pt x="106" y="366"/>
                </a:lnTo>
                <a:lnTo>
                  <a:pt x="101" y="366"/>
                </a:lnTo>
                <a:lnTo>
                  <a:pt x="101" y="368"/>
                </a:lnTo>
                <a:lnTo>
                  <a:pt x="106" y="368"/>
                </a:lnTo>
                <a:close/>
                <a:moveTo>
                  <a:pt x="178" y="327"/>
                </a:moveTo>
                <a:lnTo>
                  <a:pt x="178" y="327"/>
                </a:lnTo>
                <a:lnTo>
                  <a:pt x="178" y="324"/>
                </a:lnTo>
                <a:lnTo>
                  <a:pt x="177" y="325"/>
                </a:lnTo>
                <a:lnTo>
                  <a:pt x="177" y="328"/>
                </a:lnTo>
                <a:lnTo>
                  <a:pt x="178" y="327"/>
                </a:lnTo>
                <a:close/>
                <a:moveTo>
                  <a:pt x="103" y="371"/>
                </a:moveTo>
                <a:lnTo>
                  <a:pt x="103" y="371"/>
                </a:lnTo>
                <a:lnTo>
                  <a:pt x="109" y="373"/>
                </a:lnTo>
                <a:lnTo>
                  <a:pt x="108" y="371"/>
                </a:lnTo>
                <a:lnTo>
                  <a:pt x="103" y="371"/>
                </a:lnTo>
                <a:close/>
                <a:moveTo>
                  <a:pt x="352" y="316"/>
                </a:moveTo>
                <a:lnTo>
                  <a:pt x="352" y="316"/>
                </a:lnTo>
                <a:lnTo>
                  <a:pt x="347" y="316"/>
                </a:lnTo>
                <a:lnTo>
                  <a:pt x="347" y="317"/>
                </a:lnTo>
                <a:lnTo>
                  <a:pt x="352" y="316"/>
                </a:lnTo>
                <a:close/>
                <a:moveTo>
                  <a:pt x="37" y="324"/>
                </a:moveTo>
                <a:lnTo>
                  <a:pt x="37" y="324"/>
                </a:lnTo>
                <a:lnTo>
                  <a:pt x="35" y="320"/>
                </a:lnTo>
                <a:lnTo>
                  <a:pt x="33" y="322"/>
                </a:lnTo>
                <a:lnTo>
                  <a:pt x="37" y="324"/>
                </a:lnTo>
                <a:close/>
                <a:moveTo>
                  <a:pt x="65" y="355"/>
                </a:moveTo>
                <a:lnTo>
                  <a:pt x="65" y="355"/>
                </a:lnTo>
                <a:lnTo>
                  <a:pt x="66" y="358"/>
                </a:lnTo>
                <a:lnTo>
                  <a:pt x="68" y="358"/>
                </a:lnTo>
                <a:lnTo>
                  <a:pt x="68" y="357"/>
                </a:lnTo>
                <a:lnTo>
                  <a:pt x="66" y="357"/>
                </a:lnTo>
                <a:lnTo>
                  <a:pt x="65" y="355"/>
                </a:lnTo>
                <a:close/>
                <a:moveTo>
                  <a:pt x="194" y="311"/>
                </a:moveTo>
                <a:lnTo>
                  <a:pt x="194" y="311"/>
                </a:lnTo>
                <a:lnTo>
                  <a:pt x="193" y="313"/>
                </a:lnTo>
                <a:lnTo>
                  <a:pt x="193" y="316"/>
                </a:lnTo>
                <a:lnTo>
                  <a:pt x="194" y="311"/>
                </a:lnTo>
                <a:close/>
                <a:moveTo>
                  <a:pt x="46" y="366"/>
                </a:moveTo>
                <a:lnTo>
                  <a:pt x="46" y="366"/>
                </a:lnTo>
                <a:lnTo>
                  <a:pt x="48" y="365"/>
                </a:lnTo>
                <a:lnTo>
                  <a:pt x="44" y="363"/>
                </a:lnTo>
                <a:lnTo>
                  <a:pt x="44" y="366"/>
                </a:lnTo>
                <a:lnTo>
                  <a:pt x="46" y="366"/>
                </a:lnTo>
                <a:close/>
                <a:moveTo>
                  <a:pt x="212" y="349"/>
                </a:moveTo>
                <a:lnTo>
                  <a:pt x="212" y="349"/>
                </a:lnTo>
                <a:lnTo>
                  <a:pt x="210" y="352"/>
                </a:lnTo>
                <a:lnTo>
                  <a:pt x="213" y="350"/>
                </a:lnTo>
                <a:lnTo>
                  <a:pt x="212" y="349"/>
                </a:lnTo>
                <a:close/>
                <a:moveTo>
                  <a:pt x="71" y="30"/>
                </a:moveTo>
                <a:lnTo>
                  <a:pt x="71" y="30"/>
                </a:lnTo>
                <a:lnTo>
                  <a:pt x="70" y="30"/>
                </a:lnTo>
                <a:lnTo>
                  <a:pt x="68" y="33"/>
                </a:lnTo>
                <a:lnTo>
                  <a:pt x="70" y="33"/>
                </a:lnTo>
                <a:lnTo>
                  <a:pt x="71" y="30"/>
                </a:lnTo>
                <a:close/>
                <a:moveTo>
                  <a:pt x="182" y="344"/>
                </a:moveTo>
                <a:lnTo>
                  <a:pt x="182" y="344"/>
                </a:lnTo>
                <a:lnTo>
                  <a:pt x="182" y="346"/>
                </a:lnTo>
                <a:lnTo>
                  <a:pt x="183" y="346"/>
                </a:lnTo>
                <a:lnTo>
                  <a:pt x="183" y="343"/>
                </a:lnTo>
                <a:lnTo>
                  <a:pt x="182" y="344"/>
                </a:lnTo>
                <a:close/>
                <a:moveTo>
                  <a:pt x="152" y="317"/>
                </a:moveTo>
                <a:lnTo>
                  <a:pt x="152" y="317"/>
                </a:lnTo>
                <a:lnTo>
                  <a:pt x="152" y="324"/>
                </a:lnTo>
                <a:lnTo>
                  <a:pt x="153" y="325"/>
                </a:lnTo>
                <a:lnTo>
                  <a:pt x="152" y="319"/>
                </a:lnTo>
                <a:lnTo>
                  <a:pt x="152" y="317"/>
                </a:lnTo>
                <a:close/>
                <a:moveTo>
                  <a:pt x="320" y="361"/>
                </a:moveTo>
                <a:lnTo>
                  <a:pt x="320" y="361"/>
                </a:lnTo>
                <a:lnTo>
                  <a:pt x="314" y="360"/>
                </a:lnTo>
                <a:lnTo>
                  <a:pt x="314" y="361"/>
                </a:lnTo>
                <a:lnTo>
                  <a:pt x="320" y="361"/>
                </a:lnTo>
                <a:close/>
                <a:moveTo>
                  <a:pt x="190" y="363"/>
                </a:moveTo>
                <a:lnTo>
                  <a:pt x="190" y="363"/>
                </a:lnTo>
                <a:lnTo>
                  <a:pt x="191" y="363"/>
                </a:lnTo>
                <a:lnTo>
                  <a:pt x="196" y="363"/>
                </a:lnTo>
                <a:lnTo>
                  <a:pt x="190" y="363"/>
                </a:lnTo>
                <a:close/>
                <a:moveTo>
                  <a:pt x="238" y="19"/>
                </a:moveTo>
                <a:lnTo>
                  <a:pt x="238" y="19"/>
                </a:lnTo>
                <a:lnTo>
                  <a:pt x="237" y="22"/>
                </a:lnTo>
                <a:lnTo>
                  <a:pt x="235" y="22"/>
                </a:lnTo>
                <a:lnTo>
                  <a:pt x="237" y="24"/>
                </a:lnTo>
                <a:lnTo>
                  <a:pt x="238" y="19"/>
                </a:lnTo>
                <a:close/>
                <a:moveTo>
                  <a:pt x="216" y="336"/>
                </a:moveTo>
                <a:lnTo>
                  <a:pt x="216" y="336"/>
                </a:lnTo>
                <a:lnTo>
                  <a:pt x="220" y="333"/>
                </a:lnTo>
                <a:lnTo>
                  <a:pt x="216" y="333"/>
                </a:lnTo>
                <a:lnTo>
                  <a:pt x="216" y="336"/>
                </a:lnTo>
                <a:close/>
                <a:moveTo>
                  <a:pt x="267" y="22"/>
                </a:moveTo>
                <a:lnTo>
                  <a:pt x="267" y="22"/>
                </a:lnTo>
                <a:lnTo>
                  <a:pt x="265" y="24"/>
                </a:lnTo>
                <a:lnTo>
                  <a:pt x="264" y="25"/>
                </a:lnTo>
                <a:lnTo>
                  <a:pt x="265" y="27"/>
                </a:lnTo>
                <a:lnTo>
                  <a:pt x="267" y="24"/>
                </a:lnTo>
                <a:lnTo>
                  <a:pt x="267" y="22"/>
                </a:lnTo>
                <a:close/>
                <a:moveTo>
                  <a:pt x="155" y="352"/>
                </a:moveTo>
                <a:lnTo>
                  <a:pt x="155" y="352"/>
                </a:lnTo>
                <a:lnTo>
                  <a:pt x="155" y="350"/>
                </a:lnTo>
                <a:lnTo>
                  <a:pt x="155" y="347"/>
                </a:lnTo>
                <a:lnTo>
                  <a:pt x="153" y="346"/>
                </a:lnTo>
                <a:lnTo>
                  <a:pt x="153" y="349"/>
                </a:lnTo>
                <a:lnTo>
                  <a:pt x="155" y="352"/>
                </a:lnTo>
                <a:close/>
                <a:moveTo>
                  <a:pt x="197" y="373"/>
                </a:moveTo>
                <a:lnTo>
                  <a:pt x="197" y="373"/>
                </a:lnTo>
                <a:lnTo>
                  <a:pt x="201" y="373"/>
                </a:lnTo>
                <a:lnTo>
                  <a:pt x="201" y="371"/>
                </a:lnTo>
                <a:lnTo>
                  <a:pt x="199" y="371"/>
                </a:lnTo>
                <a:lnTo>
                  <a:pt x="197" y="373"/>
                </a:lnTo>
                <a:close/>
                <a:moveTo>
                  <a:pt x="350" y="281"/>
                </a:moveTo>
                <a:lnTo>
                  <a:pt x="350" y="281"/>
                </a:lnTo>
                <a:lnTo>
                  <a:pt x="355" y="281"/>
                </a:lnTo>
                <a:lnTo>
                  <a:pt x="350" y="279"/>
                </a:lnTo>
                <a:lnTo>
                  <a:pt x="350" y="281"/>
                </a:lnTo>
                <a:close/>
                <a:moveTo>
                  <a:pt x="90" y="354"/>
                </a:moveTo>
                <a:lnTo>
                  <a:pt x="90" y="354"/>
                </a:lnTo>
                <a:lnTo>
                  <a:pt x="90" y="357"/>
                </a:lnTo>
                <a:lnTo>
                  <a:pt x="92" y="357"/>
                </a:lnTo>
                <a:lnTo>
                  <a:pt x="90" y="354"/>
                </a:lnTo>
                <a:close/>
                <a:moveTo>
                  <a:pt x="273" y="32"/>
                </a:moveTo>
                <a:lnTo>
                  <a:pt x="273" y="32"/>
                </a:lnTo>
                <a:lnTo>
                  <a:pt x="272" y="35"/>
                </a:lnTo>
                <a:lnTo>
                  <a:pt x="275" y="35"/>
                </a:lnTo>
                <a:lnTo>
                  <a:pt x="273" y="32"/>
                </a:lnTo>
                <a:close/>
                <a:moveTo>
                  <a:pt x="177" y="358"/>
                </a:moveTo>
                <a:lnTo>
                  <a:pt x="177" y="358"/>
                </a:lnTo>
                <a:lnTo>
                  <a:pt x="180" y="358"/>
                </a:lnTo>
                <a:lnTo>
                  <a:pt x="180" y="357"/>
                </a:lnTo>
                <a:lnTo>
                  <a:pt x="177" y="357"/>
                </a:lnTo>
                <a:lnTo>
                  <a:pt x="177" y="358"/>
                </a:lnTo>
                <a:close/>
                <a:moveTo>
                  <a:pt x="150" y="65"/>
                </a:moveTo>
                <a:lnTo>
                  <a:pt x="150" y="65"/>
                </a:lnTo>
                <a:lnTo>
                  <a:pt x="152" y="63"/>
                </a:lnTo>
                <a:lnTo>
                  <a:pt x="150" y="59"/>
                </a:lnTo>
                <a:lnTo>
                  <a:pt x="150" y="65"/>
                </a:lnTo>
                <a:close/>
                <a:moveTo>
                  <a:pt x="251" y="46"/>
                </a:moveTo>
                <a:lnTo>
                  <a:pt x="251" y="46"/>
                </a:lnTo>
                <a:lnTo>
                  <a:pt x="246" y="46"/>
                </a:lnTo>
                <a:lnTo>
                  <a:pt x="249" y="46"/>
                </a:lnTo>
                <a:lnTo>
                  <a:pt x="251" y="46"/>
                </a:lnTo>
                <a:close/>
                <a:moveTo>
                  <a:pt x="43" y="365"/>
                </a:moveTo>
                <a:lnTo>
                  <a:pt x="43" y="365"/>
                </a:lnTo>
                <a:lnTo>
                  <a:pt x="41" y="360"/>
                </a:lnTo>
                <a:lnTo>
                  <a:pt x="40" y="360"/>
                </a:lnTo>
                <a:lnTo>
                  <a:pt x="43" y="365"/>
                </a:lnTo>
                <a:close/>
                <a:moveTo>
                  <a:pt x="352" y="84"/>
                </a:moveTo>
                <a:lnTo>
                  <a:pt x="352" y="84"/>
                </a:lnTo>
                <a:lnTo>
                  <a:pt x="350" y="84"/>
                </a:lnTo>
                <a:lnTo>
                  <a:pt x="350" y="87"/>
                </a:lnTo>
                <a:lnTo>
                  <a:pt x="352" y="85"/>
                </a:lnTo>
                <a:lnTo>
                  <a:pt x="352" y="84"/>
                </a:lnTo>
                <a:close/>
                <a:moveTo>
                  <a:pt x="343" y="153"/>
                </a:moveTo>
                <a:lnTo>
                  <a:pt x="343" y="153"/>
                </a:lnTo>
                <a:lnTo>
                  <a:pt x="343" y="155"/>
                </a:lnTo>
                <a:lnTo>
                  <a:pt x="344" y="155"/>
                </a:lnTo>
                <a:lnTo>
                  <a:pt x="344" y="153"/>
                </a:lnTo>
                <a:lnTo>
                  <a:pt x="343" y="153"/>
                </a:lnTo>
                <a:close/>
                <a:moveTo>
                  <a:pt x="328" y="158"/>
                </a:moveTo>
                <a:lnTo>
                  <a:pt x="328" y="158"/>
                </a:lnTo>
                <a:lnTo>
                  <a:pt x="328" y="161"/>
                </a:lnTo>
                <a:lnTo>
                  <a:pt x="330" y="161"/>
                </a:lnTo>
                <a:lnTo>
                  <a:pt x="330" y="158"/>
                </a:lnTo>
                <a:lnTo>
                  <a:pt x="328" y="158"/>
                </a:lnTo>
                <a:close/>
                <a:moveTo>
                  <a:pt x="216" y="270"/>
                </a:moveTo>
                <a:lnTo>
                  <a:pt x="216" y="270"/>
                </a:lnTo>
                <a:lnTo>
                  <a:pt x="213" y="273"/>
                </a:lnTo>
                <a:lnTo>
                  <a:pt x="218" y="273"/>
                </a:lnTo>
                <a:lnTo>
                  <a:pt x="216" y="270"/>
                </a:lnTo>
                <a:close/>
                <a:moveTo>
                  <a:pt x="160" y="66"/>
                </a:moveTo>
                <a:lnTo>
                  <a:pt x="160" y="66"/>
                </a:lnTo>
                <a:lnTo>
                  <a:pt x="160" y="73"/>
                </a:lnTo>
                <a:lnTo>
                  <a:pt x="160" y="71"/>
                </a:lnTo>
                <a:lnTo>
                  <a:pt x="160" y="70"/>
                </a:lnTo>
                <a:lnTo>
                  <a:pt x="160" y="66"/>
                </a:lnTo>
                <a:close/>
                <a:moveTo>
                  <a:pt x="41" y="309"/>
                </a:moveTo>
                <a:lnTo>
                  <a:pt x="41" y="309"/>
                </a:lnTo>
                <a:lnTo>
                  <a:pt x="37" y="311"/>
                </a:lnTo>
                <a:lnTo>
                  <a:pt x="38" y="314"/>
                </a:lnTo>
                <a:lnTo>
                  <a:pt x="41" y="309"/>
                </a:lnTo>
                <a:close/>
                <a:moveTo>
                  <a:pt x="343" y="123"/>
                </a:moveTo>
                <a:lnTo>
                  <a:pt x="343" y="123"/>
                </a:lnTo>
                <a:lnTo>
                  <a:pt x="343" y="126"/>
                </a:lnTo>
                <a:lnTo>
                  <a:pt x="344" y="126"/>
                </a:lnTo>
                <a:lnTo>
                  <a:pt x="344" y="123"/>
                </a:lnTo>
                <a:lnTo>
                  <a:pt x="343" y="123"/>
                </a:lnTo>
                <a:close/>
                <a:moveTo>
                  <a:pt x="190" y="295"/>
                </a:moveTo>
                <a:lnTo>
                  <a:pt x="190" y="295"/>
                </a:lnTo>
                <a:lnTo>
                  <a:pt x="190" y="298"/>
                </a:lnTo>
                <a:lnTo>
                  <a:pt x="193" y="295"/>
                </a:lnTo>
                <a:lnTo>
                  <a:pt x="190" y="295"/>
                </a:lnTo>
                <a:close/>
                <a:moveTo>
                  <a:pt x="346" y="112"/>
                </a:moveTo>
                <a:lnTo>
                  <a:pt x="346" y="112"/>
                </a:lnTo>
                <a:lnTo>
                  <a:pt x="346" y="115"/>
                </a:lnTo>
                <a:lnTo>
                  <a:pt x="347" y="115"/>
                </a:lnTo>
                <a:lnTo>
                  <a:pt x="347" y="112"/>
                </a:lnTo>
                <a:lnTo>
                  <a:pt x="346" y="112"/>
                </a:lnTo>
                <a:close/>
                <a:moveTo>
                  <a:pt x="357" y="333"/>
                </a:moveTo>
                <a:lnTo>
                  <a:pt x="357" y="333"/>
                </a:lnTo>
                <a:lnTo>
                  <a:pt x="357" y="330"/>
                </a:lnTo>
                <a:lnTo>
                  <a:pt x="355" y="330"/>
                </a:lnTo>
                <a:lnTo>
                  <a:pt x="354" y="333"/>
                </a:lnTo>
                <a:lnTo>
                  <a:pt x="357" y="333"/>
                </a:lnTo>
                <a:close/>
                <a:moveTo>
                  <a:pt x="339" y="65"/>
                </a:moveTo>
                <a:lnTo>
                  <a:pt x="339" y="65"/>
                </a:lnTo>
                <a:lnTo>
                  <a:pt x="341" y="63"/>
                </a:lnTo>
                <a:lnTo>
                  <a:pt x="341" y="60"/>
                </a:lnTo>
                <a:lnTo>
                  <a:pt x="339" y="60"/>
                </a:lnTo>
                <a:lnTo>
                  <a:pt x="339" y="65"/>
                </a:lnTo>
                <a:close/>
                <a:moveTo>
                  <a:pt x="360" y="259"/>
                </a:moveTo>
                <a:lnTo>
                  <a:pt x="360" y="259"/>
                </a:lnTo>
                <a:lnTo>
                  <a:pt x="360" y="264"/>
                </a:lnTo>
                <a:lnTo>
                  <a:pt x="360" y="267"/>
                </a:lnTo>
                <a:lnTo>
                  <a:pt x="361" y="267"/>
                </a:lnTo>
                <a:lnTo>
                  <a:pt x="361" y="264"/>
                </a:lnTo>
                <a:lnTo>
                  <a:pt x="360" y="259"/>
                </a:lnTo>
                <a:close/>
                <a:moveTo>
                  <a:pt x="48" y="19"/>
                </a:moveTo>
                <a:lnTo>
                  <a:pt x="48" y="19"/>
                </a:lnTo>
                <a:lnTo>
                  <a:pt x="43" y="21"/>
                </a:lnTo>
                <a:lnTo>
                  <a:pt x="40" y="24"/>
                </a:lnTo>
                <a:lnTo>
                  <a:pt x="44" y="22"/>
                </a:lnTo>
                <a:lnTo>
                  <a:pt x="48" y="19"/>
                </a:lnTo>
                <a:close/>
                <a:moveTo>
                  <a:pt x="355" y="142"/>
                </a:moveTo>
                <a:lnTo>
                  <a:pt x="355" y="142"/>
                </a:lnTo>
                <a:lnTo>
                  <a:pt x="355" y="145"/>
                </a:lnTo>
                <a:lnTo>
                  <a:pt x="355" y="142"/>
                </a:lnTo>
                <a:close/>
                <a:moveTo>
                  <a:pt x="346" y="141"/>
                </a:moveTo>
                <a:lnTo>
                  <a:pt x="346" y="141"/>
                </a:lnTo>
                <a:lnTo>
                  <a:pt x="344" y="139"/>
                </a:lnTo>
                <a:lnTo>
                  <a:pt x="343" y="139"/>
                </a:lnTo>
                <a:lnTo>
                  <a:pt x="343" y="141"/>
                </a:lnTo>
                <a:lnTo>
                  <a:pt x="346" y="141"/>
                </a:lnTo>
                <a:close/>
                <a:moveTo>
                  <a:pt x="174" y="319"/>
                </a:moveTo>
                <a:lnTo>
                  <a:pt x="174" y="319"/>
                </a:lnTo>
                <a:lnTo>
                  <a:pt x="172" y="316"/>
                </a:lnTo>
                <a:lnTo>
                  <a:pt x="171" y="319"/>
                </a:lnTo>
                <a:lnTo>
                  <a:pt x="172" y="320"/>
                </a:lnTo>
                <a:lnTo>
                  <a:pt x="174" y="319"/>
                </a:lnTo>
                <a:close/>
                <a:moveTo>
                  <a:pt x="163" y="240"/>
                </a:moveTo>
                <a:lnTo>
                  <a:pt x="163" y="240"/>
                </a:lnTo>
                <a:lnTo>
                  <a:pt x="166" y="238"/>
                </a:lnTo>
                <a:lnTo>
                  <a:pt x="161" y="238"/>
                </a:lnTo>
                <a:lnTo>
                  <a:pt x="163" y="240"/>
                </a:lnTo>
                <a:close/>
                <a:moveTo>
                  <a:pt x="216" y="14"/>
                </a:moveTo>
                <a:lnTo>
                  <a:pt x="216" y="14"/>
                </a:lnTo>
                <a:lnTo>
                  <a:pt x="210" y="13"/>
                </a:lnTo>
                <a:lnTo>
                  <a:pt x="212" y="14"/>
                </a:lnTo>
                <a:lnTo>
                  <a:pt x="216" y="14"/>
                </a:lnTo>
                <a:close/>
                <a:moveTo>
                  <a:pt x="197" y="8"/>
                </a:moveTo>
                <a:lnTo>
                  <a:pt x="197" y="8"/>
                </a:lnTo>
                <a:lnTo>
                  <a:pt x="190" y="8"/>
                </a:lnTo>
                <a:lnTo>
                  <a:pt x="197" y="8"/>
                </a:lnTo>
                <a:close/>
                <a:moveTo>
                  <a:pt x="30" y="144"/>
                </a:moveTo>
                <a:lnTo>
                  <a:pt x="30" y="144"/>
                </a:lnTo>
                <a:lnTo>
                  <a:pt x="32" y="142"/>
                </a:lnTo>
                <a:lnTo>
                  <a:pt x="30" y="139"/>
                </a:lnTo>
                <a:lnTo>
                  <a:pt x="30" y="141"/>
                </a:lnTo>
                <a:lnTo>
                  <a:pt x="30" y="144"/>
                </a:lnTo>
                <a:close/>
                <a:moveTo>
                  <a:pt x="226" y="251"/>
                </a:moveTo>
                <a:lnTo>
                  <a:pt x="226" y="251"/>
                </a:lnTo>
                <a:lnTo>
                  <a:pt x="226" y="253"/>
                </a:lnTo>
                <a:lnTo>
                  <a:pt x="224" y="253"/>
                </a:lnTo>
                <a:lnTo>
                  <a:pt x="224" y="256"/>
                </a:lnTo>
                <a:lnTo>
                  <a:pt x="226" y="254"/>
                </a:lnTo>
                <a:lnTo>
                  <a:pt x="226" y="251"/>
                </a:lnTo>
                <a:close/>
                <a:moveTo>
                  <a:pt x="346" y="207"/>
                </a:moveTo>
                <a:lnTo>
                  <a:pt x="346" y="207"/>
                </a:lnTo>
                <a:lnTo>
                  <a:pt x="343" y="207"/>
                </a:lnTo>
                <a:lnTo>
                  <a:pt x="343" y="208"/>
                </a:lnTo>
                <a:lnTo>
                  <a:pt x="346" y="208"/>
                </a:lnTo>
                <a:lnTo>
                  <a:pt x="346" y="207"/>
                </a:lnTo>
                <a:close/>
                <a:moveTo>
                  <a:pt x="349" y="79"/>
                </a:moveTo>
                <a:lnTo>
                  <a:pt x="349" y="79"/>
                </a:lnTo>
                <a:lnTo>
                  <a:pt x="347" y="81"/>
                </a:lnTo>
                <a:lnTo>
                  <a:pt x="346" y="82"/>
                </a:lnTo>
                <a:lnTo>
                  <a:pt x="349" y="81"/>
                </a:lnTo>
                <a:lnTo>
                  <a:pt x="349" y="79"/>
                </a:lnTo>
                <a:close/>
                <a:moveTo>
                  <a:pt x="27" y="235"/>
                </a:moveTo>
                <a:lnTo>
                  <a:pt x="27" y="235"/>
                </a:lnTo>
                <a:lnTo>
                  <a:pt x="25" y="237"/>
                </a:lnTo>
                <a:lnTo>
                  <a:pt x="25" y="240"/>
                </a:lnTo>
                <a:lnTo>
                  <a:pt x="27" y="238"/>
                </a:lnTo>
                <a:lnTo>
                  <a:pt x="27" y="235"/>
                </a:lnTo>
                <a:close/>
                <a:moveTo>
                  <a:pt x="182" y="57"/>
                </a:moveTo>
                <a:lnTo>
                  <a:pt x="182" y="57"/>
                </a:lnTo>
                <a:lnTo>
                  <a:pt x="183" y="55"/>
                </a:lnTo>
                <a:lnTo>
                  <a:pt x="183" y="54"/>
                </a:lnTo>
                <a:lnTo>
                  <a:pt x="182" y="55"/>
                </a:lnTo>
                <a:lnTo>
                  <a:pt x="182" y="57"/>
                </a:lnTo>
                <a:close/>
                <a:moveTo>
                  <a:pt x="350" y="208"/>
                </a:moveTo>
                <a:lnTo>
                  <a:pt x="350" y="208"/>
                </a:lnTo>
                <a:lnTo>
                  <a:pt x="350" y="207"/>
                </a:lnTo>
                <a:lnTo>
                  <a:pt x="349" y="207"/>
                </a:lnTo>
                <a:lnTo>
                  <a:pt x="349" y="208"/>
                </a:lnTo>
                <a:lnTo>
                  <a:pt x="350" y="208"/>
                </a:lnTo>
                <a:close/>
                <a:moveTo>
                  <a:pt x="355" y="125"/>
                </a:moveTo>
                <a:lnTo>
                  <a:pt x="355" y="125"/>
                </a:lnTo>
                <a:lnTo>
                  <a:pt x="355" y="122"/>
                </a:lnTo>
                <a:lnTo>
                  <a:pt x="355" y="125"/>
                </a:lnTo>
                <a:close/>
                <a:moveTo>
                  <a:pt x="149" y="141"/>
                </a:moveTo>
                <a:lnTo>
                  <a:pt x="149" y="141"/>
                </a:lnTo>
                <a:lnTo>
                  <a:pt x="155" y="139"/>
                </a:lnTo>
                <a:lnTo>
                  <a:pt x="152" y="139"/>
                </a:lnTo>
                <a:lnTo>
                  <a:pt x="150" y="139"/>
                </a:lnTo>
                <a:lnTo>
                  <a:pt x="149" y="141"/>
                </a:lnTo>
                <a:close/>
                <a:moveTo>
                  <a:pt x="24" y="294"/>
                </a:moveTo>
                <a:lnTo>
                  <a:pt x="24" y="294"/>
                </a:lnTo>
                <a:lnTo>
                  <a:pt x="25" y="292"/>
                </a:lnTo>
                <a:lnTo>
                  <a:pt x="25" y="290"/>
                </a:lnTo>
                <a:lnTo>
                  <a:pt x="24" y="292"/>
                </a:lnTo>
                <a:lnTo>
                  <a:pt x="24" y="294"/>
                </a:lnTo>
                <a:close/>
                <a:moveTo>
                  <a:pt x="106" y="346"/>
                </a:moveTo>
                <a:lnTo>
                  <a:pt x="106" y="346"/>
                </a:lnTo>
                <a:lnTo>
                  <a:pt x="101" y="346"/>
                </a:lnTo>
                <a:lnTo>
                  <a:pt x="101" y="347"/>
                </a:lnTo>
                <a:lnTo>
                  <a:pt x="106" y="347"/>
                </a:lnTo>
                <a:lnTo>
                  <a:pt x="106" y="346"/>
                </a:lnTo>
                <a:close/>
                <a:moveTo>
                  <a:pt x="355" y="160"/>
                </a:moveTo>
                <a:lnTo>
                  <a:pt x="355" y="160"/>
                </a:lnTo>
                <a:lnTo>
                  <a:pt x="355" y="167"/>
                </a:lnTo>
                <a:lnTo>
                  <a:pt x="355" y="160"/>
                </a:lnTo>
                <a:close/>
                <a:moveTo>
                  <a:pt x="259" y="350"/>
                </a:moveTo>
                <a:lnTo>
                  <a:pt x="259" y="350"/>
                </a:lnTo>
                <a:lnTo>
                  <a:pt x="259" y="349"/>
                </a:lnTo>
                <a:lnTo>
                  <a:pt x="257" y="349"/>
                </a:lnTo>
                <a:lnTo>
                  <a:pt x="257" y="350"/>
                </a:lnTo>
                <a:lnTo>
                  <a:pt x="259" y="350"/>
                </a:lnTo>
                <a:close/>
                <a:moveTo>
                  <a:pt x="298" y="29"/>
                </a:moveTo>
                <a:lnTo>
                  <a:pt x="298" y="29"/>
                </a:lnTo>
                <a:lnTo>
                  <a:pt x="300" y="29"/>
                </a:lnTo>
                <a:lnTo>
                  <a:pt x="302" y="29"/>
                </a:lnTo>
                <a:lnTo>
                  <a:pt x="302" y="27"/>
                </a:lnTo>
                <a:lnTo>
                  <a:pt x="300" y="27"/>
                </a:lnTo>
                <a:lnTo>
                  <a:pt x="298" y="29"/>
                </a:lnTo>
                <a:close/>
                <a:moveTo>
                  <a:pt x="237" y="330"/>
                </a:moveTo>
                <a:lnTo>
                  <a:pt x="237" y="330"/>
                </a:lnTo>
                <a:lnTo>
                  <a:pt x="240" y="330"/>
                </a:lnTo>
                <a:lnTo>
                  <a:pt x="240" y="327"/>
                </a:lnTo>
                <a:lnTo>
                  <a:pt x="237" y="328"/>
                </a:lnTo>
                <a:lnTo>
                  <a:pt x="237" y="330"/>
                </a:lnTo>
                <a:close/>
                <a:moveTo>
                  <a:pt x="224" y="134"/>
                </a:moveTo>
                <a:lnTo>
                  <a:pt x="224" y="134"/>
                </a:lnTo>
                <a:lnTo>
                  <a:pt x="224" y="136"/>
                </a:lnTo>
                <a:lnTo>
                  <a:pt x="223" y="137"/>
                </a:lnTo>
                <a:lnTo>
                  <a:pt x="224" y="137"/>
                </a:lnTo>
                <a:lnTo>
                  <a:pt x="226" y="137"/>
                </a:lnTo>
                <a:lnTo>
                  <a:pt x="224" y="134"/>
                </a:lnTo>
                <a:close/>
                <a:moveTo>
                  <a:pt x="267" y="41"/>
                </a:moveTo>
                <a:lnTo>
                  <a:pt x="267" y="41"/>
                </a:lnTo>
                <a:lnTo>
                  <a:pt x="272" y="41"/>
                </a:lnTo>
                <a:lnTo>
                  <a:pt x="273" y="41"/>
                </a:lnTo>
                <a:lnTo>
                  <a:pt x="267" y="41"/>
                </a:lnTo>
                <a:close/>
                <a:moveTo>
                  <a:pt x="139" y="60"/>
                </a:moveTo>
                <a:lnTo>
                  <a:pt x="139" y="60"/>
                </a:lnTo>
                <a:lnTo>
                  <a:pt x="137" y="62"/>
                </a:lnTo>
                <a:lnTo>
                  <a:pt x="137" y="65"/>
                </a:lnTo>
                <a:lnTo>
                  <a:pt x="139" y="60"/>
                </a:lnTo>
                <a:close/>
                <a:moveTo>
                  <a:pt x="355" y="186"/>
                </a:moveTo>
                <a:lnTo>
                  <a:pt x="355" y="186"/>
                </a:lnTo>
                <a:lnTo>
                  <a:pt x="357" y="186"/>
                </a:lnTo>
                <a:lnTo>
                  <a:pt x="357" y="183"/>
                </a:lnTo>
                <a:lnTo>
                  <a:pt x="355" y="183"/>
                </a:lnTo>
                <a:lnTo>
                  <a:pt x="355" y="186"/>
                </a:lnTo>
                <a:close/>
                <a:moveTo>
                  <a:pt x="238" y="366"/>
                </a:moveTo>
                <a:lnTo>
                  <a:pt x="238" y="366"/>
                </a:lnTo>
                <a:lnTo>
                  <a:pt x="242" y="366"/>
                </a:lnTo>
                <a:lnTo>
                  <a:pt x="240" y="363"/>
                </a:lnTo>
                <a:lnTo>
                  <a:pt x="238" y="366"/>
                </a:lnTo>
                <a:close/>
                <a:moveTo>
                  <a:pt x="314" y="85"/>
                </a:moveTo>
                <a:lnTo>
                  <a:pt x="314" y="85"/>
                </a:lnTo>
                <a:lnTo>
                  <a:pt x="314" y="81"/>
                </a:lnTo>
                <a:lnTo>
                  <a:pt x="313" y="84"/>
                </a:lnTo>
                <a:lnTo>
                  <a:pt x="314" y="85"/>
                </a:lnTo>
                <a:close/>
                <a:moveTo>
                  <a:pt x="59" y="363"/>
                </a:moveTo>
                <a:lnTo>
                  <a:pt x="59" y="363"/>
                </a:lnTo>
                <a:lnTo>
                  <a:pt x="59" y="368"/>
                </a:lnTo>
                <a:lnTo>
                  <a:pt x="60" y="365"/>
                </a:lnTo>
                <a:lnTo>
                  <a:pt x="60" y="363"/>
                </a:lnTo>
                <a:lnTo>
                  <a:pt x="59" y="363"/>
                </a:lnTo>
                <a:close/>
                <a:moveTo>
                  <a:pt x="202" y="317"/>
                </a:moveTo>
                <a:lnTo>
                  <a:pt x="202" y="317"/>
                </a:lnTo>
                <a:lnTo>
                  <a:pt x="202" y="320"/>
                </a:lnTo>
                <a:lnTo>
                  <a:pt x="204" y="319"/>
                </a:lnTo>
                <a:lnTo>
                  <a:pt x="202" y="317"/>
                </a:lnTo>
                <a:close/>
                <a:moveTo>
                  <a:pt x="253" y="338"/>
                </a:moveTo>
                <a:lnTo>
                  <a:pt x="253" y="338"/>
                </a:lnTo>
                <a:lnTo>
                  <a:pt x="249" y="338"/>
                </a:lnTo>
                <a:lnTo>
                  <a:pt x="248" y="338"/>
                </a:lnTo>
                <a:lnTo>
                  <a:pt x="249" y="338"/>
                </a:lnTo>
                <a:lnTo>
                  <a:pt x="253" y="338"/>
                </a:lnTo>
                <a:close/>
                <a:moveTo>
                  <a:pt x="51" y="336"/>
                </a:moveTo>
                <a:lnTo>
                  <a:pt x="51" y="336"/>
                </a:lnTo>
                <a:lnTo>
                  <a:pt x="52" y="341"/>
                </a:lnTo>
                <a:lnTo>
                  <a:pt x="52" y="339"/>
                </a:lnTo>
                <a:lnTo>
                  <a:pt x="51" y="336"/>
                </a:lnTo>
                <a:close/>
                <a:moveTo>
                  <a:pt x="161" y="117"/>
                </a:moveTo>
                <a:lnTo>
                  <a:pt x="161" y="117"/>
                </a:lnTo>
                <a:lnTo>
                  <a:pt x="160" y="119"/>
                </a:lnTo>
                <a:lnTo>
                  <a:pt x="160" y="120"/>
                </a:lnTo>
                <a:lnTo>
                  <a:pt x="161" y="119"/>
                </a:lnTo>
                <a:lnTo>
                  <a:pt x="161" y="117"/>
                </a:lnTo>
                <a:close/>
                <a:moveTo>
                  <a:pt x="180" y="73"/>
                </a:moveTo>
                <a:lnTo>
                  <a:pt x="180" y="73"/>
                </a:lnTo>
                <a:lnTo>
                  <a:pt x="182" y="71"/>
                </a:lnTo>
                <a:lnTo>
                  <a:pt x="182" y="70"/>
                </a:lnTo>
                <a:lnTo>
                  <a:pt x="180" y="70"/>
                </a:lnTo>
                <a:lnTo>
                  <a:pt x="180" y="73"/>
                </a:lnTo>
                <a:close/>
                <a:moveTo>
                  <a:pt x="180" y="22"/>
                </a:moveTo>
                <a:lnTo>
                  <a:pt x="180" y="22"/>
                </a:lnTo>
                <a:lnTo>
                  <a:pt x="182" y="22"/>
                </a:lnTo>
                <a:lnTo>
                  <a:pt x="183" y="22"/>
                </a:lnTo>
                <a:lnTo>
                  <a:pt x="183" y="21"/>
                </a:lnTo>
                <a:lnTo>
                  <a:pt x="180" y="22"/>
                </a:lnTo>
                <a:close/>
                <a:moveTo>
                  <a:pt x="183" y="30"/>
                </a:moveTo>
                <a:lnTo>
                  <a:pt x="183" y="30"/>
                </a:lnTo>
                <a:lnTo>
                  <a:pt x="183" y="27"/>
                </a:lnTo>
                <a:lnTo>
                  <a:pt x="182" y="27"/>
                </a:lnTo>
                <a:lnTo>
                  <a:pt x="183" y="30"/>
                </a:lnTo>
                <a:close/>
                <a:moveTo>
                  <a:pt x="199" y="130"/>
                </a:moveTo>
                <a:lnTo>
                  <a:pt x="199" y="130"/>
                </a:lnTo>
                <a:lnTo>
                  <a:pt x="201" y="131"/>
                </a:lnTo>
                <a:lnTo>
                  <a:pt x="204" y="130"/>
                </a:lnTo>
                <a:lnTo>
                  <a:pt x="201" y="130"/>
                </a:lnTo>
                <a:lnTo>
                  <a:pt x="199" y="130"/>
                </a:lnTo>
                <a:close/>
                <a:moveTo>
                  <a:pt x="335" y="240"/>
                </a:moveTo>
                <a:lnTo>
                  <a:pt x="335" y="240"/>
                </a:lnTo>
                <a:lnTo>
                  <a:pt x="338" y="242"/>
                </a:lnTo>
                <a:lnTo>
                  <a:pt x="338" y="238"/>
                </a:lnTo>
                <a:lnTo>
                  <a:pt x="335" y="240"/>
                </a:lnTo>
                <a:close/>
                <a:moveTo>
                  <a:pt x="327" y="71"/>
                </a:moveTo>
                <a:lnTo>
                  <a:pt x="327" y="71"/>
                </a:lnTo>
                <a:lnTo>
                  <a:pt x="327" y="73"/>
                </a:lnTo>
                <a:lnTo>
                  <a:pt x="325" y="74"/>
                </a:lnTo>
                <a:lnTo>
                  <a:pt x="328" y="73"/>
                </a:lnTo>
                <a:lnTo>
                  <a:pt x="327" y="71"/>
                </a:lnTo>
                <a:close/>
                <a:moveTo>
                  <a:pt x="360" y="306"/>
                </a:moveTo>
                <a:lnTo>
                  <a:pt x="360" y="306"/>
                </a:lnTo>
                <a:lnTo>
                  <a:pt x="358" y="306"/>
                </a:lnTo>
                <a:lnTo>
                  <a:pt x="358" y="309"/>
                </a:lnTo>
                <a:lnTo>
                  <a:pt x="360" y="311"/>
                </a:lnTo>
                <a:lnTo>
                  <a:pt x="360" y="306"/>
                </a:lnTo>
                <a:close/>
                <a:moveTo>
                  <a:pt x="130" y="51"/>
                </a:moveTo>
                <a:lnTo>
                  <a:pt x="130" y="51"/>
                </a:lnTo>
                <a:lnTo>
                  <a:pt x="128" y="51"/>
                </a:lnTo>
                <a:lnTo>
                  <a:pt x="126" y="54"/>
                </a:lnTo>
                <a:lnTo>
                  <a:pt x="130" y="51"/>
                </a:lnTo>
                <a:close/>
                <a:moveTo>
                  <a:pt x="137" y="130"/>
                </a:moveTo>
                <a:lnTo>
                  <a:pt x="137" y="130"/>
                </a:lnTo>
                <a:lnTo>
                  <a:pt x="139" y="136"/>
                </a:lnTo>
                <a:lnTo>
                  <a:pt x="139" y="133"/>
                </a:lnTo>
                <a:lnTo>
                  <a:pt x="137" y="130"/>
                </a:lnTo>
                <a:close/>
                <a:moveTo>
                  <a:pt x="70" y="18"/>
                </a:moveTo>
                <a:lnTo>
                  <a:pt x="70" y="18"/>
                </a:lnTo>
                <a:lnTo>
                  <a:pt x="63" y="19"/>
                </a:lnTo>
                <a:lnTo>
                  <a:pt x="70" y="18"/>
                </a:lnTo>
                <a:close/>
                <a:moveTo>
                  <a:pt x="152" y="335"/>
                </a:moveTo>
                <a:lnTo>
                  <a:pt x="152" y="335"/>
                </a:lnTo>
                <a:lnTo>
                  <a:pt x="152" y="336"/>
                </a:lnTo>
                <a:lnTo>
                  <a:pt x="152" y="338"/>
                </a:lnTo>
                <a:lnTo>
                  <a:pt x="153" y="335"/>
                </a:lnTo>
                <a:lnTo>
                  <a:pt x="152" y="335"/>
                </a:lnTo>
                <a:close/>
                <a:moveTo>
                  <a:pt x="24" y="73"/>
                </a:moveTo>
                <a:lnTo>
                  <a:pt x="24" y="73"/>
                </a:lnTo>
                <a:lnTo>
                  <a:pt x="24" y="71"/>
                </a:lnTo>
                <a:lnTo>
                  <a:pt x="25" y="66"/>
                </a:lnTo>
                <a:lnTo>
                  <a:pt x="24" y="73"/>
                </a:lnTo>
                <a:close/>
                <a:moveTo>
                  <a:pt x="191" y="249"/>
                </a:moveTo>
                <a:lnTo>
                  <a:pt x="191" y="249"/>
                </a:lnTo>
                <a:lnTo>
                  <a:pt x="191" y="251"/>
                </a:lnTo>
                <a:lnTo>
                  <a:pt x="193" y="253"/>
                </a:lnTo>
                <a:lnTo>
                  <a:pt x="193" y="251"/>
                </a:lnTo>
                <a:lnTo>
                  <a:pt x="193" y="249"/>
                </a:lnTo>
                <a:lnTo>
                  <a:pt x="191" y="249"/>
                </a:lnTo>
                <a:close/>
                <a:moveTo>
                  <a:pt x="93" y="360"/>
                </a:moveTo>
                <a:lnTo>
                  <a:pt x="93" y="360"/>
                </a:lnTo>
                <a:lnTo>
                  <a:pt x="90" y="360"/>
                </a:lnTo>
                <a:lnTo>
                  <a:pt x="90" y="361"/>
                </a:lnTo>
                <a:lnTo>
                  <a:pt x="93" y="361"/>
                </a:lnTo>
                <a:lnTo>
                  <a:pt x="93" y="360"/>
                </a:lnTo>
                <a:close/>
                <a:moveTo>
                  <a:pt x="19" y="161"/>
                </a:moveTo>
                <a:lnTo>
                  <a:pt x="19" y="161"/>
                </a:lnTo>
                <a:lnTo>
                  <a:pt x="21" y="160"/>
                </a:lnTo>
                <a:lnTo>
                  <a:pt x="21" y="156"/>
                </a:lnTo>
                <a:lnTo>
                  <a:pt x="19" y="160"/>
                </a:lnTo>
                <a:lnTo>
                  <a:pt x="19" y="161"/>
                </a:lnTo>
                <a:close/>
                <a:moveTo>
                  <a:pt x="357" y="261"/>
                </a:moveTo>
                <a:lnTo>
                  <a:pt x="357" y="261"/>
                </a:lnTo>
                <a:lnTo>
                  <a:pt x="357" y="265"/>
                </a:lnTo>
                <a:lnTo>
                  <a:pt x="357" y="261"/>
                </a:lnTo>
                <a:close/>
                <a:moveTo>
                  <a:pt x="186" y="93"/>
                </a:moveTo>
                <a:lnTo>
                  <a:pt x="186" y="93"/>
                </a:lnTo>
                <a:lnTo>
                  <a:pt x="186" y="89"/>
                </a:lnTo>
                <a:lnTo>
                  <a:pt x="185" y="93"/>
                </a:lnTo>
                <a:lnTo>
                  <a:pt x="186" y="93"/>
                </a:lnTo>
                <a:close/>
                <a:moveTo>
                  <a:pt x="286" y="27"/>
                </a:moveTo>
                <a:lnTo>
                  <a:pt x="286" y="27"/>
                </a:lnTo>
                <a:lnTo>
                  <a:pt x="287" y="24"/>
                </a:lnTo>
                <a:lnTo>
                  <a:pt x="286" y="22"/>
                </a:lnTo>
                <a:lnTo>
                  <a:pt x="286" y="25"/>
                </a:lnTo>
                <a:lnTo>
                  <a:pt x="286" y="27"/>
                </a:lnTo>
                <a:close/>
                <a:moveTo>
                  <a:pt x="201" y="27"/>
                </a:moveTo>
                <a:lnTo>
                  <a:pt x="201" y="27"/>
                </a:lnTo>
                <a:lnTo>
                  <a:pt x="197" y="27"/>
                </a:lnTo>
                <a:lnTo>
                  <a:pt x="197" y="30"/>
                </a:lnTo>
                <a:lnTo>
                  <a:pt x="201" y="27"/>
                </a:lnTo>
                <a:close/>
                <a:moveTo>
                  <a:pt x="32" y="349"/>
                </a:moveTo>
                <a:lnTo>
                  <a:pt x="32" y="349"/>
                </a:lnTo>
                <a:lnTo>
                  <a:pt x="33" y="347"/>
                </a:lnTo>
                <a:lnTo>
                  <a:pt x="32" y="344"/>
                </a:lnTo>
                <a:lnTo>
                  <a:pt x="32" y="346"/>
                </a:lnTo>
                <a:lnTo>
                  <a:pt x="32" y="349"/>
                </a:lnTo>
                <a:close/>
                <a:moveTo>
                  <a:pt x="172" y="108"/>
                </a:moveTo>
                <a:lnTo>
                  <a:pt x="172" y="108"/>
                </a:lnTo>
                <a:lnTo>
                  <a:pt x="174" y="106"/>
                </a:lnTo>
                <a:lnTo>
                  <a:pt x="174" y="104"/>
                </a:lnTo>
                <a:lnTo>
                  <a:pt x="172" y="106"/>
                </a:lnTo>
                <a:lnTo>
                  <a:pt x="172" y="108"/>
                </a:lnTo>
                <a:close/>
                <a:moveTo>
                  <a:pt x="207" y="21"/>
                </a:moveTo>
                <a:lnTo>
                  <a:pt x="207" y="21"/>
                </a:lnTo>
                <a:lnTo>
                  <a:pt x="207" y="22"/>
                </a:lnTo>
                <a:lnTo>
                  <a:pt x="208" y="21"/>
                </a:lnTo>
                <a:lnTo>
                  <a:pt x="208" y="18"/>
                </a:lnTo>
                <a:lnTo>
                  <a:pt x="207" y="21"/>
                </a:lnTo>
                <a:close/>
                <a:moveTo>
                  <a:pt x="262" y="38"/>
                </a:moveTo>
                <a:lnTo>
                  <a:pt x="262" y="38"/>
                </a:lnTo>
                <a:lnTo>
                  <a:pt x="264" y="38"/>
                </a:lnTo>
                <a:lnTo>
                  <a:pt x="264" y="37"/>
                </a:lnTo>
                <a:lnTo>
                  <a:pt x="262" y="37"/>
                </a:lnTo>
                <a:lnTo>
                  <a:pt x="262" y="38"/>
                </a:lnTo>
                <a:close/>
                <a:moveTo>
                  <a:pt x="103" y="357"/>
                </a:moveTo>
                <a:lnTo>
                  <a:pt x="103" y="357"/>
                </a:lnTo>
                <a:lnTo>
                  <a:pt x="101" y="355"/>
                </a:lnTo>
                <a:lnTo>
                  <a:pt x="100" y="355"/>
                </a:lnTo>
                <a:lnTo>
                  <a:pt x="101" y="357"/>
                </a:lnTo>
                <a:lnTo>
                  <a:pt x="103" y="357"/>
                </a:lnTo>
                <a:close/>
                <a:moveTo>
                  <a:pt x="33" y="268"/>
                </a:moveTo>
                <a:lnTo>
                  <a:pt x="33" y="268"/>
                </a:lnTo>
                <a:lnTo>
                  <a:pt x="33" y="262"/>
                </a:lnTo>
                <a:lnTo>
                  <a:pt x="32" y="264"/>
                </a:lnTo>
                <a:lnTo>
                  <a:pt x="32" y="267"/>
                </a:lnTo>
                <a:lnTo>
                  <a:pt x="33" y="268"/>
                </a:lnTo>
                <a:close/>
                <a:moveTo>
                  <a:pt x="197" y="358"/>
                </a:moveTo>
                <a:lnTo>
                  <a:pt x="197" y="358"/>
                </a:lnTo>
                <a:lnTo>
                  <a:pt x="199" y="355"/>
                </a:lnTo>
                <a:lnTo>
                  <a:pt x="196" y="355"/>
                </a:lnTo>
                <a:lnTo>
                  <a:pt x="197" y="358"/>
                </a:lnTo>
                <a:close/>
                <a:moveTo>
                  <a:pt x="153" y="89"/>
                </a:moveTo>
                <a:lnTo>
                  <a:pt x="153" y="89"/>
                </a:lnTo>
                <a:lnTo>
                  <a:pt x="155" y="87"/>
                </a:lnTo>
                <a:lnTo>
                  <a:pt x="153" y="85"/>
                </a:lnTo>
                <a:lnTo>
                  <a:pt x="153" y="89"/>
                </a:lnTo>
                <a:close/>
                <a:moveTo>
                  <a:pt x="167" y="27"/>
                </a:moveTo>
                <a:lnTo>
                  <a:pt x="167" y="27"/>
                </a:lnTo>
                <a:lnTo>
                  <a:pt x="166" y="27"/>
                </a:lnTo>
                <a:lnTo>
                  <a:pt x="166" y="29"/>
                </a:lnTo>
                <a:lnTo>
                  <a:pt x="167" y="29"/>
                </a:lnTo>
                <a:lnTo>
                  <a:pt x="167" y="27"/>
                </a:lnTo>
                <a:close/>
                <a:moveTo>
                  <a:pt x="177" y="74"/>
                </a:moveTo>
                <a:lnTo>
                  <a:pt x="177" y="74"/>
                </a:lnTo>
                <a:lnTo>
                  <a:pt x="177" y="71"/>
                </a:lnTo>
                <a:lnTo>
                  <a:pt x="175" y="71"/>
                </a:lnTo>
                <a:lnTo>
                  <a:pt x="177" y="74"/>
                </a:lnTo>
                <a:close/>
                <a:moveTo>
                  <a:pt x="188" y="343"/>
                </a:moveTo>
                <a:lnTo>
                  <a:pt x="188" y="343"/>
                </a:lnTo>
                <a:lnTo>
                  <a:pt x="186" y="344"/>
                </a:lnTo>
                <a:lnTo>
                  <a:pt x="186" y="346"/>
                </a:lnTo>
                <a:lnTo>
                  <a:pt x="190" y="346"/>
                </a:lnTo>
                <a:lnTo>
                  <a:pt x="188" y="343"/>
                </a:lnTo>
                <a:close/>
                <a:moveTo>
                  <a:pt x="352" y="139"/>
                </a:moveTo>
                <a:lnTo>
                  <a:pt x="352" y="139"/>
                </a:lnTo>
                <a:lnTo>
                  <a:pt x="349" y="139"/>
                </a:lnTo>
                <a:lnTo>
                  <a:pt x="349" y="141"/>
                </a:lnTo>
                <a:lnTo>
                  <a:pt x="350" y="139"/>
                </a:lnTo>
                <a:lnTo>
                  <a:pt x="352" y="139"/>
                </a:lnTo>
                <a:close/>
                <a:moveTo>
                  <a:pt x="201" y="87"/>
                </a:moveTo>
                <a:lnTo>
                  <a:pt x="201" y="87"/>
                </a:lnTo>
                <a:lnTo>
                  <a:pt x="204" y="85"/>
                </a:lnTo>
                <a:lnTo>
                  <a:pt x="201" y="85"/>
                </a:lnTo>
                <a:lnTo>
                  <a:pt x="201" y="87"/>
                </a:lnTo>
                <a:close/>
                <a:moveTo>
                  <a:pt x="32" y="256"/>
                </a:moveTo>
                <a:lnTo>
                  <a:pt x="32" y="256"/>
                </a:lnTo>
                <a:lnTo>
                  <a:pt x="32" y="259"/>
                </a:lnTo>
                <a:lnTo>
                  <a:pt x="33" y="257"/>
                </a:lnTo>
                <a:lnTo>
                  <a:pt x="32" y="256"/>
                </a:lnTo>
                <a:close/>
                <a:moveTo>
                  <a:pt x="186" y="46"/>
                </a:moveTo>
                <a:lnTo>
                  <a:pt x="186" y="46"/>
                </a:lnTo>
                <a:lnTo>
                  <a:pt x="185" y="44"/>
                </a:lnTo>
                <a:lnTo>
                  <a:pt x="185" y="48"/>
                </a:lnTo>
                <a:lnTo>
                  <a:pt x="186" y="46"/>
                </a:lnTo>
                <a:close/>
                <a:moveTo>
                  <a:pt x="350" y="175"/>
                </a:moveTo>
                <a:lnTo>
                  <a:pt x="350" y="175"/>
                </a:lnTo>
                <a:lnTo>
                  <a:pt x="350" y="174"/>
                </a:lnTo>
                <a:lnTo>
                  <a:pt x="349" y="174"/>
                </a:lnTo>
                <a:lnTo>
                  <a:pt x="349" y="175"/>
                </a:lnTo>
                <a:lnTo>
                  <a:pt x="350" y="175"/>
                </a:lnTo>
                <a:close/>
                <a:moveTo>
                  <a:pt x="161" y="346"/>
                </a:moveTo>
                <a:lnTo>
                  <a:pt x="161" y="346"/>
                </a:lnTo>
                <a:lnTo>
                  <a:pt x="164" y="347"/>
                </a:lnTo>
                <a:lnTo>
                  <a:pt x="163" y="344"/>
                </a:lnTo>
                <a:lnTo>
                  <a:pt x="161" y="346"/>
                </a:lnTo>
                <a:close/>
                <a:moveTo>
                  <a:pt x="182" y="18"/>
                </a:moveTo>
                <a:lnTo>
                  <a:pt x="182" y="18"/>
                </a:lnTo>
                <a:lnTo>
                  <a:pt x="178" y="18"/>
                </a:lnTo>
                <a:lnTo>
                  <a:pt x="178" y="19"/>
                </a:lnTo>
                <a:lnTo>
                  <a:pt x="182" y="18"/>
                </a:lnTo>
                <a:close/>
                <a:moveTo>
                  <a:pt x="101" y="25"/>
                </a:moveTo>
                <a:lnTo>
                  <a:pt x="101" y="25"/>
                </a:lnTo>
                <a:lnTo>
                  <a:pt x="103" y="25"/>
                </a:lnTo>
                <a:lnTo>
                  <a:pt x="103" y="22"/>
                </a:lnTo>
                <a:lnTo>
                  <a:pt x="101" y="25"/>
                </a:lnTo>
                <a:close/>
                <a:moveTo>
                  <a:pt x="52" y="311"/>
                </a:moveTo>
                <a:lnTo>
                  <a:pt x="52" y="311"/>
                </a:lnTo>
                <a:lnTo>
                  <a:pt x="52" y="316"/>
                </a:lnTo>
                <a:lnTo>
                  <a:pt x="54" y="316"/>
                </a:lnTo>
                <a:lnTo>
                  <a:pt x="54" y="311"/>
                </a:lnTo>
                <a:lnTo>
                  <a:pt x="52" y="311"/>
                </a:lnTo>
                <a:close/>
                <a:moveTo>
                  <a:pt x="339" y="158"/>
                </a:moveTo>
                <a:lnTo>
                  <a:pt x="339" y="158"/>
                </a:lnTo>
                <a:lnTo>
                  <a:pt x="336" y="158"/>
                </a:lnTo>
                <a:lnTo>
                  <a:pt x="336" y="160"/>
                </a:lnTo>
                <a:lnTo>
                  <a:pt x="339" y="158"/>
                </a:lnTo>
                <a:close/>
                <a:moveTo>
                  <a:pt x="191" y="115"/>
                </a:moveTo>
                <a:lnTo>
                  <a:pt x="191" y="115"/>
                </a:lnTo>
                <a:lnTo>
                  <a:pt x="191" y="119"/>
                </a:lnTo>
                <a:lnTo>
                  <a:pt x="193" y="119"/>
                </a:lnTo>
                <a:lnTo>
                  <a:pt x="193" y="115"/>
                </a:lnTo>
                <a:lnTo>
                  <a:pt x="191" y="115"/>
                </a:lnTo>
                <a:close/>
                <a:moveTo>
                  <a:pt x="29" y="290"/>
                </a:moveTo>
                <a:lnTo>
                  <a:pt x="29" y="290"/>
                </a:lnTo>
                <a:lnTo>
                  <a:pt x="30" y="289"/>
                </a:lnTo>
                <a:lnTo>
                  <a:pt x="30" y="287"/>
                </a:lnTo>
                <a:lnTo>
                  <a:pt x="29" y="289"/>
                </a:lnTo>
                <a:lnTo>
                  <a:pt x="29" y="290"/>
                </a:lnTo>
                <a:close/>
                <a:moveTo>
                  <a:pt x="166" y="354"/>
                </a:moveTo>
                <a:lnTo>
                  <a:pt x="166" y="354"/>
                </a:lnTo>
                <a:lnTo>
                  <a:pt x="163" y="354"/>
                </a:lnTo>
                <a:lnTo>
                  <a:pt x="163" y="355"/>
                </a:lnTo>
                <a:lnTo>
                  <a:pt x="166" y="355"/>
                </a:lnTo>
                <a:lnTo>
                  <a:pt x="166" y="354"/>
                </a:lnTo>
                <a:close/>
                <a:moveTo>
                  <a:pt x="183" y="349"/>
                </a:moveTo>
                <a:lnTo>
                  <a:pt x="183" y="349"/>
                </a:lnTo>
                <a:lnTo>
                  <a:pt x="180" y="349"/>
                </a:lnTo>
                <a:lnTo>
                  <a:pt x="180" y="350"/>
                </a:lnTo>
                <a:lnTo>
                  <a:pt x="182" y="350"/>
                </a:lnTo>
                <a:lnTo>
                  <a:pt x="183" y="349"/>
                </a:lnTo>
                <a:close/>
                <a:moveTo>
                  <a:pt x="330" y="98"/>
                </a:moveTo>
                <a:lnTo>
                  <a:pt x="330" y="98"/>
                </a:lnTo>
                <a:lnTo>
                  <a:pt x="328" y="101"/>
                </a:lnTo>
                <a:lnTo>
                  <a:pt x="330" y="100"/>
                </a:lnTo>
                <a:lnTo>
                  <a:pt x="330" y="98"/>
                </a:lnTo>
                <a:close/>
                <a:moveTo>
                  <a:pt x="246" y="352"/>
                </a:moveTo>
                <a:lnTo>
                  <a:pt x="246" y="352"/>
                </a:lnTo>
                <a:lnTo>
                  <a:pt x="248" y="352"/>
                </a:lnTo>
                <a:lnTo>
                  <a:pt x="246" y="349"/>
                </a:lnTo>
                <a:lnTo>
                  <a:pt x="245" y="349"/>
                </a:lnTo>
                <a:lnTo>
                  <a:pt x="246" y="352"/>
                </a:lnTo>
                <a:close/>
                <a:moveTo>
                  <a:pt x="204" y="40"/>
                </a:moveTo>
                <a:lnTo>
                  <a:pt x="204" y="40"/>
                </a:lnTo>
                <a:lnTo>
                  <a:pt x="201" y="41"/>
                </a:lnTo>
                <a:lnTo>
                  <a:pt x="201" y="43"/>
                </a:lnTo>
                <a:lnTo>
                  <a:pt x="202" y="43"/>
                </a:lnTo>
                <a:lnTo>
                  <a:pt x="204" y="41"/>
                </a:lnTo>
                <a:lnTo>
                  <a:pt x="204" y="40"/>
                </a:lnTo>
                <a:close/>
                <a:moveTo>
                  <a:pt x="235" y="361"/>
                </a:moveTo>
                <a:lnTo>
                  <a:pt x="235" y="361"/>
                </a:lnTo>
                <a:lnTo>
                  <a:pt x="235" y="366"/>
                </a:lnTo>
                <a:lnTo>
                  <a:pt x="237" y="363"/>
                </a:lnTo>
                <a:lnTo>
                  <a:pt x="235" y="361"/>
                </a:lnTo>
                <a:close/>
                <a:moveTo>
                  <a:pt x="207" y="355"/>
                </a:moveTo>
                <a:lnTo>
                  <a:pt x="207" y="355"/>
                </a:lnTo>
                <a:lnTo>
                  <a:pt x="205" y="358"/>
                </a:lnTo>
                <a:lnTo>
                  <a:pt x="208" y="358"/>
                </a:lnTo>
                <a:lnTo>
                  <a:pt x="207" y="355"/>
                </a:lnTo>
                <a:close/>
                <a:moveTo>
                  <a:pt x="196" y="343"/>
                </a:moveTo>
                <a:lnTo>
                  <a:pt x="196" y="343"/>
                </a:lnTo>
                <a:lnTo>
                  <a:pt x="194" y="346"/>
                </a:lnTo>
                <a:lnTo>
                  <a:pt x="196" y="346"/>
                </a:lnTo>
                <a:lnTo>
                  <a:pt x="196" y="343"/>
                </a:lnTo>
                <a:close/>
                <a:moveTo>
                  <a:pt x="188" y="232"/>
                </a:moveTo>
                <a:lnTo>
                  <a:pt x="188" y="232"/>
                </a:lnTo>
                <a:lnTo>
                  <a:pt x="185" y="232"/>
                </a:lnTo>
                <a:lnTo>
                  <a:pt x="186" y="234"/>
                </a:lnTo>
                <a:lnTo>
                  <a:pt x="188" y="232"/>
                </a:lnTo>
                <a:close/>
                <a:moveTo>
                  <a:pt x="336" y="41"/>
                </a:moveTo>
                <a:lnTo>
                  <a:pt x="336" y="41"/>
                </a:lnTo>
                <a:lnTo>
                  <a:pt x="338" y="41"/>
                </a:lnTo>
                <a:lnTo>
                  <a:pt x="335" y="38"/>
                </a:lnTo>
                <a:lnTo>
                  <a:pt x="336" y="41"/>
                </a:lnTo>
                <a:close/>
                <a:moveTo>
                  <a:pt x="150" y="92"/>
                </a:moveTo>
                <a:lnTo>
                  <a:pt x="150" y="92"/>
                </a:lnTo>
                <a:lnTo>
                  <a:pt x="152" y="90"/>
                </a:lnTo>
                <a:lnTo>
                  <a:pt x="150" y="87"/>
                </a:lnTo>
                <a:lnTo>
                  <a:pt x="150" y="92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40" y="167"/>
                </a:lnTo>
                <a:lnTo>
                  <a:pt x="40" y="169"/>
                </a:lnTo>
                <a:lnTo>
                  <a:pt x="40" y="174"/>
                </a:lnTo>
                <a:close/>
                <a:moveTo>
                  <a:pt x="223" y="104"/>
                </a:moveTo>
                <a:lnTo>
                  <a:pt x="223" y="104"/>
                </a:lnTo>
                <a:lnTo>
                  <a:pt x="221" y="100"/>
                </a:lnTo>
                <a:lnTo>
                  <a:pt x="220" y="101"/>
                </a:lnTo>
                <a:lnTo>
                  <a:pt x="223" y="104"/>
                </a:lnTo>
                <a:close/>
                <a:moveTo>
                  <a:pt x="339" y="153"/>
                </a:moveTo>
                <a:lnTo>
                  <a:pt x="339" y="153"/>
                </a:lnTo>
                <a:lnTo>
                  <a:pt x="336" y="155"/>
                </a:lnTo>
                <a:lnTo>
                  <a:pt x="339" y="155"/>
                </a:lnTo>
                <a:lnTo>
                  <a:pt x="339" y="153"/>
                </a:lnTo>
                <a:close/>
                <a:moveTo>
                  <a:pt x="344" y="270"/>
                </a:moveTo>
                <a:lnTo>
                  <a:pt x="344" y="270"/>
                </a:lnTo>
                <a:lnTo>
                  <a:pt x="346" y="270"/>
                </a:lnTo>
                <a:lnTo>
                  <a:pt x="347" y="268"/>
                </a:lnTo>
                <a:lnTo>
                  <a:pt x="344" y="268"/>
                </a:lnTo>
                <a:lnTo>
                  <a:pt x="344" y="270"/>
                </a:lnTo>
                <a:close/>
                <a:moveTo>
                  <a:pt x="199" y="8"/>
                </a:moveTo>
                <a:lnTo>
                  <a:pt x="199" y="8"/>
                </a:lnTo>
                <a:lnTo>
                  <a:pt x="199" y="10"/>
                </a:lnTo>
                <a:lnTo>
                  <a:pt x="210" y="10"/>
                </a:lnTo>
                <a:lnTo>
                  <a:pt x="210" y="8"/>
                </a:lnTo>
                <a:lnTo>
                  <a:pt x="199" y="8"/>
                </a:lnTo>
                <a:close/>
                <a:moveTo>
                  <a:pt x="163" y="79"/>
                </a:moveTo>
                <a:lnTo>
                  <a:pt x="163" y="79"/>
                </a:lnTo>
                <a:lnTo>
                  <a:pt x="161" y="79"/>
                </a:lnTo>
                <a:lnTo>
                  <a:pt x="160" y="81"/>
                </a:lnTo>
                <a:lnTo>
                  <a:pt x="158" y="82"/>
                </a:lnTo>
                <a:lnTo>
                  <a:pt x="160" y="82"/>
                </a:lnTo>
                <a:lnTo>
                  <a:pt x="163" y="79"/>
                </a:lnTo>
                <a:close/>
                <a:moveTo>
                  <a:pt x="24" y="287"/>
                </a:moveTo>
                <a:lnTo>
                  <a:pt x="24" y="287"/>
                </a:lnTo>
                <a:lnTo>
                  <a:pt x="25" y="287"/>
                </a:lnTo>
                <a:lnTo>
                  <a:pt x="24" y="284"/>
                </a:lnTo>
                <a:lnTo>
                  <a:pt x="24" y="287"/>
                </a:lnTo>
                <a:close/>
                <a:moveTo>
                  <a:pt x="128" y="368"/>
                </a:moveTo>
                <a:lnTo>
                  <a:pt x="128" y="368"/>
                </a:lnTo>
                <a:lnTo>
                  <a:pt x="130" y="369"/>
                </a:lnTo>
                <a:lnTo>
                  <a:pt x="131" y="369"/>
                </a:lnTo>
                <a:lnTo>
                  <a:pt x="130" y="366"/>
                </a:lnTo>
                <a:lnTo>
                  <a:pt x="128" y="368"/>
                </a:lnTo>
                <a:close/>
                <a:moveTo>
                  <a:pt x="220" y="43"/>
                </a:moveTo>
                <a:lnTo>
                  <a:pt x="220" y="43"/>
                </a:lnTo>
                <a:lnTo>
                  <a:pt x="218" y="46"/>
                </a:lnTo>
                <a:lnTo>
                  <a:pt x="221" y="44"/>
                </a:lnTo>
                <a:lnTo>
                  <a:pt x="220" y="43"/>
                </a:lnTo>
                <a:close/>
                <a:moveTo>
                  <a:pt x="335" y="145"/>
                </a:moveTo>
                <a:lnTo>
                  <a:pt x="335" y="145"/>
                </a:lnTo>
                <a:lnTo>
                  <a:pt x="339" y="145"/>
                </a:lnTo>
                <a:lnTo>
                  <a:pt x="335" y="145"/>
                </a:lnTo>
                <a:close/>
                <a:moveTo>
                  <a:pt x="147" y="137"/>
                </a:moveTo>
                <a:lnTo>
                  <a:pt x="147" y="137"/>
                </a:lnTo>
                <a:lnTo>
                  <a:pt x="144" y="137"/>
                </a:lnTo>
                <a:lnTo>
                  <a:pt x="142" y="139"/>
                </a:lnTo>
                <a:lnTo>
                  <a:pt x="142" y="141"/>
                </a:lnTo>
                <a:lnTo>
                  <a:pt x="147" y="137"/>
                </a:lnTo>
                <a:close/>
                <a:moveTo>
                  <a:pt x="229" y="14"/>
                </a:moveTo>
                <a:lnTo>
                  <a:pt x="229" y="14"/>
                </a:lnTo>
                <a:lnTo>
                  <a:pt x="224" y="14"/>
                </a:lnTo>
                <a:lnTo>
                  <a:pt x="229" y="16"/>
                </a:lnTo>
                <a:lnTo>
                  <a:pt x="229" y="14"/>
                </a:lnTo>
                <a:close/>
                <a:moveTo>
                  <a:pt x="339" y="191"/>
                </a:moveTo>
                <a:lnTo>
                  <a:pt x="339" y="191"/>
                </a:lnTo>
                <a:lnTo>
                  <a:pt x="339" y="190"/>
                </a:lnTo>
                <a:lnTo>
                  <a:pt x="339" y="188"/>
                </a:lnTo>
                <a:lnTo>
                  <a:pt x="339" y="191"/>
                </a:lnTo>
                <a:close/>
                <a:moveTo>
                  <a:pt x="335" y="101"/>
                </a:moveTo>
                <a:lnTo>
                  <a:pt x="335" y="101"/>
                </a:lnTo>
                <a:lnTo>
                  <a:pt x="336" y="101"/>
                </a:lnTo>
                <a:lnTo>
                  <a:pt x="338" y="100"/>
                </a:lnTo>
                <a:lnTo>
                  <a:pt x="336" y="100"/>
                </a:lnTo>
                <a:lnTo>
                  <a:pt x="335" y="101"/>
                </a:lnTo>
                <a:close/>
                <a:moveTo>
                  <a:pt x="96" y="360"/>
                </a:moveTo>
                <a:lnTo>
                  <a:pt x="96" y="360"/>
                </a:lnTo>
                <a:lnTo>
                  <a:pt x="96" y="363"/>
                </a:lnTo>
                <a:lnTo>
                  <a:pt x="98" y="363"/>
                </a:lnTo>
                <a:lnTo>
                  <a:pt x="98" y="360"/>
                </a:lnTo>
                <a:lnTo>
                  <a:pt x="96" y="360"/>
                </a:lnTo>
                <a:close/>
                <a:moveTo>
                  <a:pt x="287" y="18"/>
                </a:moveTo>
                <a:lnTo>
                  <a:pt x="287" y="18"/>
                </a:lnTo>
                <a:lnTo>
                  <a:pt x="284" y="18"/>
                </a:lnTo>
                <a:lnTo>
                  <a:pt x="286" y="18"/>
                </a:lnTo>
                <a:lnTo>
                  <a:pt x="287" y="19"/>
                </a:lnTo>
                <a:lnTo>
                  <a:pt x="287" y="18"/>
                </a:lnTo>
                <a:close/>
                <a:moveTo>
                  <a:pt x="347" y="101"/>
                </a:moveTo>
                <a:lnTo>
                  <a:pt x="347" y="101"/>
                </a:lnTo>
                <a:lnTo>
                  <a:pt x="349" y="106"/>
                </a:lnTo>
                <a:lnTo>
                  <a:pt x="349" y="101"/>
                </a:lnTo>
                <a:lnTo>
                  <a:pt x="347" y="101"/>
                </a:lnTo>
                <a:close/>
                <a:moveTo>
                  <a:pt x="89" y="18"/>
                </a:moveTo>
                <a:lnTo>
                  <a:pt x="89" y="18"/>
                </a:lnTo>
                <a:lnTo>
                  <a:pt x="82" y="18"/>
                </a:lnTo>
                <a:lnTo>
                  <a:pt x="87" y="18"/>
                </a:lnTo>
                <a:lnTo>
                  <a:pt x="89" y="18"/>
                </a:lnTo>
                <a:close/>
                <a:moveTo>
                  <a:pt x="10" y="240"/>
                </a:moveTo>
                <a:lnTo>
                  <a:pt x="10" y="240"/>
                </a:lnTo>
                <a:lnTo>
                  <a:pt x="10" y="243"/>
                </a:lnTo>
                <a:lnTo>
                  <a:pt x="11" y="243"/>
                </a:lnTo>
                <a:lnTo>
                  <a:pt x="11" y="240"/>
                </a:lnTo>
                <a:lnTo>
                  <a:pt x="11" y="238"/>
                </a:lnTo>
                <a:lnTo>
                  <a:pt x="10" y="240"/>
                </a:lnTo>
                <a:close/>
                <a:moveTo>
                  <a:pt x="52" y="41"/>
                </a:moveTo>
                <a:lnTo>
                  <a:pt x="52" y="41"/>
                </a:lnTo>
                <a:lnTo>
                  <a:pt x="52" y="40"/>
                </a:lnTo>
                <a:lnTo>
                  <a:pt x="51" y="41"/>
                </a:lnTo>
                <a:lnTo>
                  <a:pt x="49" y="44"/>
                </a:lnTo>
                <a:lnTo>
                  <a:pt x="52" y="41"/>
                </a:lnTo>
                <a:close/>
                <a:moveTo>
                  <a:pt x="343" y="149"/>
                </a:moveTo>
                <a:lnTo>
                  <a:pt x="343" y="149"/>
                </a:lnTo>
                <a:lnTo>
                  <a:pt x="343" y="150"/>
                </a:lnTo>
                <a:lnTo>
                  <a:pt x="344" y="150"/>
                </a:lnTo>
                <a:lnTo>
                  <a:pt x="346" y="150"/>
                </a:lnTo>
                <a:lnTo>
                  <a:pt x="344" y="149"/>
                </a:lnTo>
                <a:lnTo>
                  <a:pt x="343" y="149"/>
                </a:lnTo>
                <a:close/>
                <a:moveTo>
                  <a:pt x="243" y="25"/>
                </a:moveTo>
                <a:lnTo>
                  <a:pt x="243" y="25"/>
                </a:lnTo>
                <a:lnTo>
                  <a:pt x="245" y="24"/>
                </a:lnTo>
                <a:lnTo>
                  <a:pt x="243" y="22"/>
                </a:lnTo>
                <a:lnTo>
                  <a:pt x="243" y="25"/>
                </a:lnTo>
                <a:close/>
                <a:moveTo>
                  <a:pt x="218" y="346"/>
                </a:moveTo>
                <a:lnTo>
                  <a:pt x="218" y="346"/>
                </a:lnTo>
                <a:lnTo>
                  <a:pt x="216" y="343"/>
                </a:lnTo>
                <a:lnTo>
                  <a:pt x="216" y="344"/>
                </a:lnTo>
                <a:lnTo>
                  <a:pt x="216" y="346"/>
                </a:lnTo>
                <a:lnTo>
                  <a:pt x="218" y="346"/>
                </a:lnTo>
                <a:close/>
                <a:moveTo>
                  <a:pt x="295" y="29"/>
                </a:moveTo>
                <a:lnTo>
                  <a:pt x="295" y="29"/>
                </a:lnTo>
                <a:lnTo>
                  <a:pt x="295" y="25"/>
                </a:lnTo>
                <a:lnTo>
                  <a:pt x="295" y="27"/>
                </a:lnTo>
                <a:lnTo>
                  <a:pt x="295" y="29"/>
                </a:lnTo>
                <a:close/>
                <a:moveTo>
                  <a:pt x="344" y="196"/>
                </a:moveTo>
                <a:lnTo>
                  <a:pt x="344" y="196"/>
                </a:lnTo>
                <a:lnTo>
                  <a:pt x="343" y="196"/>
                </a:lnTo>
                <a:lnTo>
                  <a:pt x="343" y="199"/>
                </a:lnTo>
                <a:lnTo>
                  <a:pt x="344" y="197"/>
                </a:lnTo>
                <a:lnTo>
                  <a:pt x="344" y="196"/>
                </a:lnTo>
                <a:close/>
                <a:moveTo>
                  <a:pt x="231" y="235"/>
                </a:moveTo>
                <a:lnTo>
                  <a:pt x="231" y="235"/>
                </a:lnTo>
                <a:lnTo>
                  <a:pt x="231" y="234"/>
                </a:lnTo>
                <a:lnTo>
                  <a:pt x="227" y="231"/>
                </a:lnTo>
                <a:lnTo>
                  <a:pt x="231" y="235"/>
                </a:lnTo>
                <a:close/>
                <a:moveTo>
                  <a:pt x="35" y="256"/>
                </a:moveTo>
                <a:lnTo>
                  <a:pt x="35" y="256"/>
                </a:lnTo>
                <a:lnTo>
                  <a:pt x="38" y="254"/>
                </a:lnTo>
                <a:lnTo>
                  <a:pt x="38" y="253"/>
                </a:lnTo>
                <a:lnTo>
                  <a:pt x="35" y="254"/>
                </a:lnTo>
                <a:lnTo>
                  <a:pt x="35" y="256"/>
                </a:lnTo>
                <a:close/>
                <a:moveTo>
                  <a:pt x="16" y="145"/>
                </a:moveTo>
                <a:lnTo>
                  <a:pt x="16" y="145"/>
                </a:lnTo>
                <a:lnTo>
                  <a:pt x="18" y="145"/>
                </a:lnTo>
                <a:lnTo>
                  <a:pt x="18" y="144"/>
                </a:lnTo>
                <a:lnTo>
                  <a:pt x="16" y="144"/>
                </a:lnTo>
                <a:lnTo>
                  <a:pt x="16" y="145"/>
                </a:lnTo>
                <a:close/>
                <a:moveTo>
                  <a:pt x="55" y="347"/>
                </a:moveTo>
                <a:lnTo>
                  <a:pt x="55" y="347"/>
                </a:lnTo>
                <a:lnTo>
                  <a:pt x="54" y="346"/>
                </a:lnTo>
                <a:lnTo>
                  <a:pt x="54" y="343"/>
                </a:lnTo>
                <a:lnTo>
                  <a:pt x="54" y="344"/>
                </a:lnTo>
                <a:lnTo>
                  <a:pt x="55" y="347"/>
                </a:lnTo>
                <a:close/>
                <a:moveTo>
                  <a:pt x="169" y="305"/>
                </a:moveTo>
                <a:lnTo>
                  <a:pt x="169" y="305"/>
                </a:lnTo>
                <a:lnTo>
                  <a:pt x="171" y="303"/>
                </a:lnTo>
                <a:lnTo>
                  <a:pt x="169" y="303"/>
                </a:lnTo>
                <a:lnTo>
                  <a:pt x="169" y="305"/>
                </a:lnTo>
                <a:close/>
                <a:moveTo>
                  <a:pt x="66" y="22"/>
                </a:moveTo>
                <a:lnTo>
                  <a:pt x="66" y="22"/>
                </a:lnTo>
                <a:lnTo>
                  <a:pt x="70" y="22"/>
                </a:lnTo>
                <a:lnTo>
                  <a:pt x="71" y="21"/>
                </a:lnTo>
                <a:lnTo>
                  <a:pt x="66" y="22"/>
                </a:lnTo>
                <a:close/>
                <a:moveTo>
                  <a:pt x="212" y="98"/>
                </a:moveTo>
                <a:lnTo>
                  <a:pt x="212" y="98"/>
                </a:lnTo>
                <a:lnTo>
                  <a:pt x="213" y="98"/>
                </a:lnTo>
                <a:lnTo>
                  <a:pt x="212" y="95"/>
                </a:lnTo>
                <a:lnTo>
                  <a:pt x="212" y="98"/>
                </a:lnTo>
                <a:close/>
                <a:moveTo>
                  <a:pt x="346" y="202"/>
                </a:moveTo>
                <a:lnTo>
                  <a:pt x="346" y="202"/>
                </a:lnTo>
                <a:lnTo>
                  <a:pt x="344" y="201"/>
                </a:lnTo>
                <a:lnTo>
                  <a:pt x="343" y="201"/>
                </a:lnTo>
                <a:lnTo>
                  <a:pt x="343" y="202"/>
                </a:lnTo>
                <a:lnTo>
                  <a:pt x="346" y="202"/>
                </a:lnTo>
                <a:close/>
                <a:moveTo>
                  <a:pt x="163" y="68"/>
                </a:moveTo>
                <a:lnTo>
                  <a:pt x="163" y="68"/>
                </a:lnTo>
                <a:lnTo>
                  <a:pt x="163" y="63"/>
                </a:lnTo>
                <a:lnTo>
                  <a:pt x="161" y="65"/>
                </a:lnTo>
                <a:lnTo>
                  <a:pt x="163" y="68"/>
                </a:lnTo>
                <a:close/>
                <a:moveTo>
                  <a:pt x="24" y="76"/>
                </a:moveTo>
                <a:lnTo>
                  <a:pt x="24" y="76"/>
                </a:lnTo>
                <a:lnTo>
                  <a:pt x="22" y="76"/>
                </a:lnTo>
                <a:lnTo>
                  <a:pt x="24" y="78"/>
                </a:lnTo>
                <a:lnTo>
                  <a:pt x="24" y="76"/>
                </a:lnTo>
                <a:close/>
                <a:moveTo>
                  <a:pt x="355" y="136"/>
                </a:moveTo>
                <a:lnTo>
                  <a:pt x="355" y="136"/>
                </a:lnTo>
                <a:lnTo>
                  <a:pt x="355" y="133"/>
                </a:lnTo>
                <a:lnTo>
                  <a:pt x="355" y="131"/>
                </a:lnTo>
                <a:lnTo>
                  <a:pt x="355" y="136"/>
                </a:lnTo>
                <a:close/>
                <a:moveTo>
                  <a:pt x="27" y="231"/>
                </a:moveTo>
                <a:lnTo>
                  <a:pt x="27" y="231"/>
                </a:lnTo>
                <a:lnTo>
                  <a:pt x="25" y="231"/>
                </a:lnTo>
                <a:lnTo>
                  <a:pt x="25" y="232"/>
                </a:lnTo>
                <a:lnTo>
                  <a:pt x="27" y="232"/>
                </a:lnTo>
                <a:lnTo>
                  <a:pt x="27" y="231"/>
                </a:lnTo>
                <a:close/>
                <a:moveTo>
                  <a:pt x="194" y="81"/>
                </a:moveTo>
                <a:lnTo>
                  <a:pt x="194" y="81"/>
                </a:lnTo>
                <a:lnTo>
                  <a:pt x="193" y="81"/>
                </a:lnTo>
                <a:lnTo>
                  <a:pt x="191" y="82"/>
                </a:lnTo>
                <a:lnTo>
                  <a:pt x="193" y="82"/>
                </a:lnTo>
                <a:lnTo>
                  <a:pt x="194" y="81"/>
                </a:lnTo>
                <a:close/>
                <a:moveTo>
                  <a:pt x="25" y="145"/>
                </a:moveTo>
                <a:lnTo>
                  <a:pt x="25" y="145"/>
                </a:lnTo>
                <a:lnTo>
                  <a:pt x="27" y="144"/>
                </a:lnTo>
                <a:lnTo>
                  <a:pt x="27" y="142"/>
                </a:lnTo>
                <a:lnTo>
                  <a:pt x="25" y="142"/>
                </a:lnTo>
                <a:lnTo>
                  <a:pt x="25" y="145"/>
                </a:lnTo>
                <a:close/>
                <a:moveTo>
                  <a:pt x="212" y="270"/>
                </a:moveTo>
                <a:lnTo>
                  <a:pt x="212" y="270"/>
                </a:lnTo>
                <a:lnTo>
                  <a:pt x="215" y="267"/>
                </a:lnTo>
                <a:lnTo>
                  <a:pt x="212" y="270"/>
                </a:lnTo>
                <a:close/>
                <a:moveTo>
                  <a:pt x="18" y="213"/>
                </a:moveTo>
                <a:lnTo>
                  <a:pt x="18" y="213"/>
                </a:lnTo>
                <a:lnTo>
                  <a:pt x="16" y="215"/>
                </a:lnTo>
                <a:lnTo>
                  <a:pt x="16" y="216"/>
                </a:lnTo>
                <a:lnTo>
                  <a:pt x="18" y="213"/>
                </a:lnTo>
                <a:close/>
                <a:moveTo>
                  <a:pt x="43" y="182"/>
                </a:moveTo>
                <a:lnTo>
                  <a:pt x="43" y="182"/>
                </a:lnTo>
                <a:lnTo>
                  <a:pt x="43" y="180"/>
                </a:lnTo>
                <a:lnTo>
                  <a:pt x="43" y="177"/>
                </a:lnTo>
                <a:lnTo>
                  <a:pt x="43" y="182"/>
                </a:lnTo>
                <a:close/>
                <a:moveTo>
                  <a:pt x="341" y="185"/>
                </a:moveTo>
                <a:lnTo>
                  <a:pt x="341" y="185"/>
                </a:lnTo>
                <a:lnTo>
                  <a:pt x="339" y="183"/>
                </a:lnTo>
                <a:lnTo>
                  <a:pt x="338" y="183"/>
                </a:lnTo>
                <a:lnTo>
                  <a:pt x="338" y="185"/>
                </a:lnTo>
                <a:lnTo>
                  <a:pt x="341" y="185"/>
                </a:lnTo>
                <a:close/>
                <a:moveTo>
                  <a:pt x="349" y="339"/>
                </a:moveTo>
                <a:lnTo>
                  <a:pt x="349" y="339"/>
                </a:lnTo>
                <a:lnTo>
                  <a:pt x="347" y="343"/>
                </a:lnTo>
                <a:lnTo>
                  <a:pt x="349" y="341"/>
                </a:lnTo>
                <a:lnTo>
                  <a:pt x="349" y="339"/>
                </a:lnTo>
                <a:close/>
                <a:moveTo>
                  <a:pt x="115" y="357"/>
                </a:moveTo>
                <a:lnTo>
                  <a:pt x="115" y="357"/>
                </a:lnTo>
                <a:lnTo>
                  <a:pt x="115" y="358"/>
                </a:lnTo>
                <a:lnTo>
                  <a:pt x="119" y="358"/>
                </a:lnTo>
                <a:lnTo>
                  <a:pt x="119" y="357"/>
                </a:lnTo>
                <a:lnTo>
                  <a:pt x="117" y="357"/>
                </a:lnTo>
                <a:lnTo>
                  <a:pt x="115" y="357"/>
                </a:lnTo>
                <a:close/>
                <a:moveTo>
                  <a:pt x="229" y="341"/>
                </a:moveTo>
                <a:lnTo>
                  <a:pt x="229" y="341"/>
                </a:lnTo>
                <a:lnTo>
                  <a:pt x="231" y="346"/>
                </a:lnTo>
                <a:lnTo>
                  <a:pt x="231" y="344"/>
                </a:lnTo>
                <a:lnTo>
                  <a:pt x="229" y="341"/>
                </a:lnTo>
                <a:close/>
                <a:moveTo>
                  <a:pt x="197" y="314"/>
                </a:moveTo>
                <a:lnTo>
                  <a:pt x="197" y="314"/>
                </a:lnTo>
                <a:lnTo>
                  <a:pt x="196" y="317"/>
                </a:lnTo>
                <a:lnTo>
                  <a:pt x="197" y="316"/>
                </a:lnTo>
                <a:lnTo>
                  <a:pt x="197" y="314"/>
                </a:lnTo>
                <a:close/>
                <a:moveTo>
                  <a:pt x="238" y="254"/>
                </a:moveTo>
                <a:lnTo>
                  <a:pt x="238" y="254"/>
                </a:lnTo>
                <a:lnTo>
                  <a:pt x="238" y="256"/>
                </a:lnTo>
                <a:lnTo>
                  <a:pt x="240" y="253"/>
                </a:lnTo>
                <a:lnTo>
                  <a:pt x="238" y="254"/>
                </a:lnTo>
                <a:close/>
                <a:moveTo>
                  <a:pt x="48" y="373"/>
                </a:moveTo>
                <a:lnTo>
                  <a:pt x="48" y="373"/>
                </a:lnTo>
                <a:lnTo>
                  <a:pt x="54" y="374"/>
                </a:lnTo>
                <a:lnTo>
                  <a:pt x="48" y="373"/>
                </a:lnTo>
                <a:close/>
                <a:moveTo>
                  <a:pt x="270" y="365"/>
                </a:moveTo>
                <a:lnTo>
                  <a:pt x="270" y="365"/>
                </a:lnTo>
                <a:lnTo>
                  <a:pt x="272" y="368"/>
                </a:lnTo>
                <a:lnTo>
                  <a:pt x="270" y="365"/>
                </a:lnTo>
                <a:close/>
                <a:moveTo>
                  <a:pt x="25" y="297"/>
                </a:moveTo>
                <a:lnTo>
                  <a:pt x="25" y="297"/>
                </a:lnTo>
                <a:lnTo>
                  <a:pt x="24" y="298"/>
                </a:lnTo>
                <a:lnTo>
                  <a:pt x="27" y="298"/>
                </a:lnTo>
                <a:lnTo>
                  <a:pt x="25" y="297"/>
                </a:lnTo>
                <a:close/>
                <a:moveTo>
                  <a:pt x="343" y="115"/>
                </a:moveTo>
                <a:lnTo>
                  <a:pt x="343" y="115"/>
                </a:lnTo>
                <a:lnTo>
                  <a:pt x="343" y="112"/>
                </a:lnTo>
                <a:lnTo>
                  <a:pt x="343" y="114"/>
                </a:lnTo>
                <a:lnTo>
                  <a:pt x="343" y="115"/>
                </a:lnTo>
                <a:close/>
                <a:moveTo>
                  <a:pt x="350" y="183"/>
                </a:moveTo>
                <a:lnTo>
                  <a:pt x="350" y="183"/>
                </a:lnTo>
                <a:lnTo>
                  <a:pt x="350" y="182"/>
                </a:lnTo>
                <a:lnTo>
                  <a:pt x="350" y="180"/>
                </a:lnTo>
                <a:lnTo>
                  <a:pt x="350" y="183"/>
                </a:lnTo>
                <a:close/>
                <a:moveTo>
                  <a:pt x="350" y="115"/>
                </a:moveTo>
                <a:lnTo>
                  <a:pt x="350" y="115"/>
                </a:lnTo>
                <a:lnTo>
                  <a:pt x="352" y="115"/>
                </a:lnTo>
                <a:lnTo>
                  <a:pt x="350" y="111"/>
                </a:lnTo>
                <a:lnTo>
                  <a:pt x="350" y="115"/>
                </a:lnTo>
                <a:close/>
                <a:moveTo>
                  <a:pt x="347" y="197"/>
                </a:moveTo>
                <a:lnTo>
                  <a:pt x="347" y="197"/>
                </a:lnTo>
                <a:lnTo>
                  <a:pt x="350" y="197"/>
                </a:lnTo>
                <a:lnTo>
                  <a:pt x="350" y="196"/>
                </a:lnTo>
                <a:lnTo>
                  <a:pt x="347" y="196"/>
                </a:lnTo>
                <a:lnTo>
                  <a:pt x="347" y="197"/>
                </a:lnTo>
                <a:close/>
                <a:moveTo>
                  <a:pt x="16" y="311"/>
                </a:moveTo>
                <a:lnTo>
                  <a:pt x="16" y="311"/>
                </a:lnTo>
                <a:lnTo>
                  <a:pt x="18" y="316"/>
                </a:lnTo>
                <a:lnTo>
                  <a:pt x="16" y="311"/>
                </a:lnTo>
                <a:close/>
                <a:moveTo>
                  <a:pt x="279" y="27"/>
                </a:moveTo>
                <a:lnTo>
                  <a:pt x="279" y="27"/>
                </a:lnTo>
                <a:lnTo>
                  <a:pt x="283" y="24"/>
                </a:lnTo>
                <a:lnTo>
                  <a:pt x="281" y="25"/>
                </a:lnTo>
                <a:lnTo>
                  <a:pt x="279" y="27"/>
                </a:lnTo>
                <a:close/>
                <a:moveTo>
                  <a:pt x="343" y="171"/>
                </a:moveTo>
                <a:lnTo>
                  <a:pt x="343" y="171"/>
                </a:lnTo>
                <a:lnTo>
                  <a:pt x="346" y="171"/>
                </a:lnTo>
                <a:lnTo>
                  <a:pt x="346" y="169"/>
                </a:lnTo>
                <a:lnTo>
                  <a:pt x="343" y="169"/>
                </a:lnTo>
                <a:lnTo>
                  <a:pt x="343" y="171"/>
                </a:lnTo>
                <a:close/>
                <a:moveTo>
                  <a:pt x="240" y="52"/>
                </a:moveTo>
                <a:lnTo>
                  <a:pt x="240" y="52"/>
                </a:lnTo>
                <a:lnTo>
                  <a:pt x="243" y="52"/>
                </a:lnTo>
                <a:lnTo>
                  <a:pt x="242" y="51"/>
                </a:lnTo>
                <a:lnTo>
                  <a:pt x="240" y="52"/>
                </a:lnTo>
                <a:close/>
                <a:moveTo>
                  <a:pt x="183" y="248"/>
                </a:moveTo>
                <a:lnTo>
                  <a:pt x="183" y="248"/>
                </a:lnTo>
                <a:lnTo>
                  <a:pt x="180" y="248"/>
                </a:lnTo>
                <a:lnTo>
                  <a:pt x="178" y="249"/>
                </a:lnTo>
                <a:lnTo>
                  <a:pt x="182" y="249"/>
                </a:lnTo>
                <a:lnTo>
                  <a:pt x="183" y="248"/>
                </a:lnTo>
                <a:close/>
                <a:moveTo>
                  <a:pt x="174" y="254"/>
                </a:moveTo>
                <a:lnTo>
                  <a:pt x="174" y="254"/>
                </a:lnTo>
                <a:lnTo>
                  <a:pt x="172" y="256"/>
                </a:lnTo>
                <a:lnTo>
                  <a:pt x="172" y="257"/>
                </a:lnTo>
                <a:lnTo>
                  <a:pt x="174" y="254"/>
                </a:lnTo>
                <a:close/>
                <a:moveTo>
                  <a:pt x="275" y="43"/>
                </a:moveTo>
                <a:lnTo>
                  <a:pt x="275" y="43"/>
                </a:lnTo>
                <a:lnTo>
                  <a:pt x="278" y="41"/>
                </a:lnTo>
                <a:lnTo>
                  <a:pt x="276" y="41"/>
                </a:lnTo>
                <a:lnTo>
                  <a:pt x="275" y="43"/>
                </a:lnTo>
                <a:close/>
                <a:moveTo>
                  <a:pt x="141" y="366"/>
                </a:moveTo>
                <a:lnTo>
                  <a:pt x="141" y="366"/>
                </a:lnTo>
                <a:lnTo>
                  <a:pt x="142" y="369"/>
                </a:lnTo>
                <a:lnTo>
                  <a:pt x="142" y="368"/>
                </a:lnTo>
                <a:lnTo>
                  <a:pt x="142" y="366"/>
                </a:lnTo>
                <a:lnTo>
                  <a:pt x="141" y="366"/>
                </a:lnTo>
                <a:close/>
                <a:moveTo>
                  <a:pt x="341" y="95"/>
                </a:moveTo>
                <a:lnTo>
                  <a:pt x="341" y="95"/>
                </a:lnTo>
                <a:lnTo>
                  <a:pt x="343" y="93"/>
                </a:lnTo>
                <a:lnTo>
                  <a:pt x="343" y="92"/>
                </a:lnTo>
                <a:lnTo>
                  <a:pt x="341" y="93"/>
                </a:lnTo>
                <a:lnTo>
                  <a:pt x="341" y="95"/>
                </a:lnTo>
                <a:close/>
                <a:moveTo>
                  <a:pt x="78" y="355"/>
                </a:moveTo>
                <a:lnTo>
                  <a:pt x="78" y="355"/>
                </a:lnTo>
                <a:lnTo>
                  <a:pt x="78" y="354"/>
                </a:lnTo>
                <a:lnTo>
                  <a:pt x="76" y="354"/>
                </a:lnTo>
                <a:lnTo>
                  <a:pt x="78" y="355"/>
                </a:lnTo>
                <a:close/>
                <a:moveTo>
                  <a:pt x="171" y="350"/>
                </a:moveTo>
                <a:lnTo>
                  <a:pt x="171" y="350"/>
                </a:lnTo>
                <a:lnTo>
                  <a:pt x="172" y="350"/>
                </a:lnTo>
                <a:lnTo>
                  <a:pt x="171" y="350"/>
                </a:lnTo>
                <a:close/>
                <a:moveTo>
                  <a:pt x="302" y="350"/>
                </a:moveTo>
                <a:lnTo>
                  <a:pt x="302" y="350"/>
                </a:lnTo>
                <a:lnTo>
                  <a:pt x="300" y="349"/>
                </a:lnTo>
                <a:lnTo>
                  <a:pt x="298" y="349"/>
                </a:lnTo>
                <a:lnTo>
                  <a:pt x="298" y="350"/>
                </a:lnTo>
                <a:lnTo>
                  <a:pt x="302" y="350"/>
                </a:lnTo>
                <a:close/>
                <a:moveTo>
                  <a:pt x="325" y="87"/>
                </a:moveTo>
                <a:lnTo>
                  <a:pt x="325" y="87"/>
                </a:lnTo>
                <a:lnTo>
                  <a:pt x="328" y="85"/>
                </a:lnTo>
                <a:lnTo>
                  <a:pt x="327" y="85"/>
                </a:lnTo>
                <a:lnTo>
                  <a:pt x="325" y="85"/>
                </a:lnTo>
                <a:lnTo>
                  <a:pt x="325" y="87"/>
                </a:lnTo>
                <a:close/>
                <a:moveTo>
                  <a:pt x="343" y="40"/>
                </a:moveTo>
                <a:lnTo>
                  <a:pt x="343" y="40"/>
                </a:lnTo>
                <a:lnTo>
                  <a:pt x="341" y="38"/>
                </a:lnTo>
                <a:lnTo>
                  <a:pt x="341" y="35"/>
                </a:lnTo>
                <a:lnTo>
                  <a:pt x="341" y="38"/>
                </a:lnTo>
                <a:lnTo>
                  <a:pt x="343" y="40"/>
                </a:lnTo>
                <a:close/>
                <a:moveTo>
                  <a:pt x="229" y="249"/>
                </a:moveTo>
                <a:lnTo>
                  <a:pt x="229" y="249"/>
                </a:lnTo>
                <a:lnTo>
                  <a:pt x="231" y="248"/>
                </a:lnTo>
                <a:lnTo>
                  <a:pt x="229" y="246"/>
                </a:lnTo>
                <a:lnTo>
                  <a:pt x="229" y="249"/>
                </a:lnTo>
                <a:close/>
                <a:moveTo>
                  <a:pt x="224" y="275"/>
                </a:moveTo>
                <a:lnTo>
                  <a:pt x="224" y="275"/>
                </a:lnTo>
                <a:lnTo>
                  <a:pt x="223" y="276"/>
                </a:lnTo>
                <a:lnTo>
                  <a:pt x="223" y="278"/>
                </a:lnTo>
                <a:lnTo>
                  <a:pt x="224" y="275"/>
                </a:lnTo>
                <a:close/>
                <a:moveTo>
                  <a:pt x="44" y="328"/>
                </a:moveTo>
                <a:lnTo>
                  <a:pt x="44" y="328"/>
                </a:lnTo>
                <a:lnTo>
                  <a:pt x="43" y="330"/>
                </a:lnTo>
                <a:lnTo>
                  <a:pt x="44" y="333"/>
                </a:lnTo>
                <a:lnTo>
                  <a:pt x="44" y="328"/>
                </a:lnTo>
                <a:close/>
                <a:moveTo>
                  <a:pt x="161" y="361"/>
                </a:moveTo>
                <a:lnTo>
                  <a:pt x="161" y="361"/>
                </a:lnTo>
                <a:lnTo>
                  <a:pt x="158" y="361"/>
                </a:lnTo>
                <a:lnTo>
                  <a:pt x="160" y="363"/>
                </a:lnTo>
                <a:lnTo>
                  <a:pt x="161" y="363"/>
                </a:lnTo>
                <a:lnTo>
                  <a:pt x="161" y="361"/>
                </a:lnTo>
                <a:close/>
                <a:moveTo>
                  <a:pt x="169" y="338"/>
                </a:moveTo>
                <a:lnTo>
                  <a:pt x="169" y="338"/>
                </a:lnTo>
                <a:lnTo>
                  <a:pt x="167" y="336"/>
                </a:lnTo>
                <a:lnTo>
                  <a:pt x="167" y="338"/>
                </a:lnTo>
                <a:lnTo>
                  <a:pt x="169" y="338"/>
                </a:lnTo>
                <a:close/>
                <a:moveTo>
                  <a:pt x="81" y="358"/>
                </a:moveTo>
                <a:lnTo>
                  <a:pt x="81" y="358"/>
                </a:lnTo>
                <a:lnTo>
                  <a:pt x="82" y="358"/>
                </a:lnTo>
                <a:lnTo>
                  <a:pt x="81" y="354"/>
                </a:lnTo>
                <a:lnTo>
                  <a:pt x="81" y="358"/>
                </a:lnTo>
                <a:close/>
                <a:moveTo>
                  <a:pt x="238" y="51"/>
                </a:moveTo>
                <a:lnTo>
                  <a:pt x="238" y="51"/>
                </a:lnTo>
                <a:lnTo>
                  <a:pt x="237" y="51"/>
                </a:lnTo>
                <a:lnTo>
                  <a:pt x="237" y="52"/>
                </a:lnTo>
                <a:lnTo>
                  <a:pt x="238" y="52"/>
                </a:lnTo>
                <a:lnTo>
                  <a:pt x="238" y="51"/>
                </a:lnTo>
                <a:close/>
                <a:moveTo>
                  <a:pt x="24" y="136"/>
                </a:moveTo>
                <a:lnTo>
                  <a:pt x="24" y="136"/>
                </a:lnTo>
                <a:lnTo>
                  <a:pt x="22" y="134"/>
                </a:lnTo>
                <a:lnTo>
                  <a:pt x="22" y="136"/>
                </a:lnTo>
                <a:lnTo>
                  <a:pt x="22" y="139"/>
                </a:lnTo>
                <a:lnTo>
                  <a:pt x="24" y="137"/>
                </a:lnTo>
                <a:lnTo>
                  <a:pt x="24" y="136"/>
                </a:lnTo>
                <a:close/>
                <a:moveTo>
                  <a:pt x="338" y="180"/>
                </a:moveTo>
                <a:lnTo>
                  <a:pt x="338" y="180"/>
                </a:lnTo>
                <a:lnTo>
                  <a:pt x="339" y="178"/>
                </a:lnTo>
                <a:lnTo>
                  <a:pt x="338" y="178"/>
                </a:lnTo>
                <a:lnTo>
                  <a:pt x="338" y="180"/>
                </a:lnTo>
                <a:close/>
                <a:moveTo>
                  <a:pt x="60" y="25"/>
                </a:moveTo>
                <a:lnTo>
                  <a:pt x="60" y="25"/>
                </a:lnTo>
                <a:lnTo>
                  <a:pt x="59" y="25"/>
                </a:lnTo>
                <a:lnTo>
                  <a:pt x="57" y="27"/>
                </a:lnTo>
                <a:lnTo>
                  <a:pt x="59" y="27"/>
                </a:lnTo>
                <a:lnTo>
                  <a:pt x="60" y="25"/>
                </a:lnTo>
                <a:close/>
                <a:moveTo>
                  <a:pt x="223" y="330"/>
                </a:moveTo>
                <a:lnTo>
                  <a:pt x="223" y="330"/>
                </a:lnTo>
                <a:lnTo>
                  <a:pt x="223" y="328"/>
                </a:lnTo>
                <a:lnTo>
                  <a:pt x="221" y="328"/>
                </a:lnTo>
                <a:lnTo>
                  <a:pt x="223" y="330"/>
                </a:lnTo>
                <a:close/>
                <a:moveTo>
                  <a:pt x="3" y="231"/>
                </a:moveTo>
                <a:lnTo>
                  <a:pt x="3" y="231"/>
                </a:lnTo>
                <a:lnTo>
                  <a:pt x="3" y="234"/>
                </a:lnTo>
                <a:lnTo>
                  <a:pt x="3" y="237"/>
                </a:lnTo>
                <a:lnTo>
                  <a:pt x="3" y="231"/>
                </a:lnTo>
                <a:close/>
                <a:moveTo>
                  <a:pt x="167" y="22"/>
                </a:moveTo>
                <a:lnTo>
                  <a:pt x="167" y="22"/>
                </a:lnTo>
                <a:lnTo>
                  <a:pt x="166" y="19"/>
                </a:lnTo>
                <a:lnTo>
                  <a:pt x="166" y="22"/>
                </a:lnTo>
                <a:lnTo>
                  <a:pt x="167" y="22"/>
                </a:lnTo>
                <a:close/>
                <a:moveTo>
                  <a:pt x="108" y="363"/>
                </a:moveTo>
                <a:lnTo>
                  <a:pt x="108" y="363"/>
                </a:lnTo>
                <a:lnTo>
                  <a:pt x="108" y="360"/>
                </a:lnTo>
                <a:lnTo>
                  <a:pt x="106" y="360"/>
                </a:lnTo>
                <a:lnTo>
                  <a:pt x="108" y="363"/>
                </a:lnTo>
                <a:close/>
                <a:moveTo>
                  <a:pt x="160" y="114"/>
                </a:moveTo>
                <a:lnTo>
                  <a:pt x="160" y="114"/>
                </a:lnTo>
                <a:lnTo>
                  <a:pt x="161" y="114"/>
                </a:lnTo>
                <a:lnTo>
                  <a:pt x="161" y="112"/>
                </a:lnTo>
                <a:lnTo>
                  <a:pt x="160" y="112"/>
                </a:lnTo>
                <a:lnTo>
                  <a:pt x="160" y="114"/>
                </a:lnTo>
                <a:close/>
                <a:moveTo>
                  <a:pt x="150" y="289"/>
                </a:moveTo>
                <a:lnTo>
                  <a:pt x="150" y="289"/>
                </a:lnTo>
                <a:lnTo>
                  <a:pt x="150" y="292"/>
                </a:lnTo>
                <a:lnTo>
                  <a:pt x="150" y="290"/>
                </a:lnTo>
                <a:lnTo>
                  <a:pt x="150" y="289"/>
                </a:lnTo>
                <a:close/>
                <a:moveTo>
                  <a:pt x="182" y="48"/>
                </a:moveTo>
                <a:lnTo>
                  <a:pt x="182" y="48"/>
                </a:lnTo>
                <a:lnTo>
                  <a:pt x="182" y="51"/>
                </a:lnTo>
                <a:lnTo>
                  <a:pt x="182" y="49"/>
                </a:lnTo>
                <a:lnTo>
                  <a:pt x="182" y="48"/>
                </a:lnTo>
                <a:close/>
                <a:moveTo>
                  <a:pt x="145" y="120"/>
                </a:moveTo>
                <a:lnTo>
                  <a:pt x="145" y="120"/>
                </a:lnTo>
                <a:lnTo>
                  <a:pt x="147" y="119"/>
                </a:lnTo>
                <a:lnTo>
                  <a:pt x="147" y="117"/>
                </a:lnTo>
                <a:lnTo>
                  <a:pt x="145" y="120"/>
                </a:lnTo>
                <a:close/>
                <a:moveTo>
                  <a:pt x="180" y="32"/>
                </a:moveTo>
                <a:lnTo>
                  <a:pt x="180" y="32"/>
                </a:lnTo>
                <a:lnTo>
                  <a:pt x="180" y="30"/>
                </a:lnTo>
                <a:lnTo>
                  <a:pt x="178" y="32"/>
                </a:lnTo>
                <a:lnTo>
                  <a:pt x="180" y="32"/>
                </a:lnTo>
                <a:close/>
                <a:moveTo>
                  <a:pt x="174" y="357"/>
                </a:moveTo>
                <a:lnTo>
                  <a:pt x="174" y="357"/>
                </a:lnTo>
                <a:lnTo>
                  <a:pt x="172" y="357"/>
                </a:lnTo>
                <a:lnTo>
                  <a:pt x="172" y="358"/>
                </a:lnTo>
                <a:lnTo>
                  <a:pt x="174" y="358"/>
                </a:lnTo>
                <a:lnTo>
                  <a:pt x="174" y="357"/>
                </a:lnTo>
                <a:close/>
                <a:moveTo>
                  <a:pt x="229" y="254"/>
                </a:moveTo>
                <a:lnTo>
                  <a:pt x="229" y="254"/>
                </a:lnTo>
                <a:lnTo>
                  <a:pt x="231" y="254"/>
                </a:lnTo>
                <a:lnTo>
                  <a:pt x="231" y="253"/>
                </a:lnTo>
                <a:lnTo>
                  <a:pt x="229" y="254"/>
                </a:lnTo>
                <a:close/>
                <a:moveTo>
                  <a:pt x="346" y="246"/>
                </a:moveTo>
                <a:lnTo>
                  <a:pt x="346" y="246"/>
                </a:lnTo>
                <a:lnTo>
                  <a:pt x="346" y="245"/>
                </a:lnTo>
                <a:lnTo>
                  <a:pt x="344" y="245"/>
                </a:lnTo>
                <a:lnTo>
                  <a:pt x="344" y="246"/>
                </a:lnTo>
                <a:lnTo>
                  <a:pt x="346" y="246"/>
                </a:lnTo>
                <a:close/>
                <a:moveTo>
                  <a:pt x="131" y="25"/>
                </a:moveTo>
                <a:lnTo>
                  <a:pt x="131" y="25"/>
                </a:lnTo>
                <a:lnTo>
                  <a:pt x="128" y="25"/>
                </a:lnTo>
                <a:lnTo>
                  <a:pt x="130" y="25"/>
                </a:lnTo>
                <a:lnTo>
                  <a:pt x="131" y="25"/>
                </a:lnTo>
                <a:close/>
                <a:moveTo>
                  <a:pt x="234" y="242"/>
                </a:moveTo>
                <a:lnTo>
                  <a:pt x="234" y="242"/>
                </a:lnTo>
                <a:lnTo>
                  <a:pt x="234" y="238"/>
                </a:lnTo>
                <a:lnTo>
                  <a:pt x="234" y="237"/>
                </a:lnTo>
                <a:lnTo>
                  <a:pt x="234" y="242"/>
                </a:lnTo>
                <a:close/>
                <a:moveTo>
                  <a:pt x="155" y="311"/>
                </a:moveTo>
                <a:lnTo>
                  <a:pt x="155" y="311"/>
                </a:lnTo>
                <a:lnTo>
                  <a:pt x="155" y="303"/>
                </a:lnTo>
                <a:lnTo>
                  <a:pt x="155" y="311"/>
                </a:lnTo>
                <a:close/>
                <a:moveTo>
                  <a:pt x="144" y="221"/>
                </a:moveTo>
                <a:lnTo>
                  <a:pt x="144" y="221"/>
                </a:lnTo>
                <a:lnTo>
                  <a:pt x="147" y="221"/>
                </a:lnTo>
                <a:lnTo>
                  <a:pt x="149" y="221"/>
                </a:lnTo>
                <a:lnTo>
                  <a:pt x="147" y="221"/>
                </a:lnTo>
                <a:lnTo>
                  <a:pt x="144" y="221"/>
                </a:lnTo>
                <a:close/>
                <a:moveTo>
                  <a:pt x="68" y="365"/>
                </a:moveTo>
                <a:lnTo>
                  <a:pt x="68" y="365"/>
                </a:lnTo>
                <a:lnTo>
                  <a:pt x="68" y="368"/>
                </a:lnTo>
                <a:lnTo>
                  <a:pt x="68" y="365"/>
                </a:lnTo>
                <a:close/>
                <a:moveTo>
                  <a:pt x="313" y="51"/>
                </a:moveTo>
                <a:lnTo>
                  <a:pt x="313" y="51"/>
                </a:lnTo>
                <a:lnTo>
                  <a:pt x="314" y="52"/>
                </a:lnTo>
                <a:lnTo>
                  <a:pt x="316" y="51"/>
                </a:lnTo>
                <a:lnTo>
                  <a:pt x="313" y="51"/>
                </a:lnTo>
                <a:close/>
                <a:moveTo>
                  <a:pt x="185" y="81"/>
                </a:moveTo>
                <a:lnTo>
                  <a:pt x="185" y="81"/>
                </a:lnTo>
                <a:lnTo>
                  <a:pt x="186" y="81"/>
                </a:lnTo>
                <a:lnTo>
                  <a:pt x="186" y="79"/>
                </a:lnTo>
                <a:lnTo>
                  <a:pt x="185" y="81"/>
                </a:lnTo>
                <a:close/>
                <a:moveTo>
                  <a:pt x="309" y="360"/>
                </a:moveTo>
                <a:lnTo>
                  <a:pt x="309" y="360"/>
                </a:lnTo>
                <a:lnTo>
                  <a:pt x="311" y="361"/>
                </a:lnTo>
                <a:lnTo>
                  <a:pt x="313" y="361"/>
                </a:lnTo>
                <a:lnTo>
                  <a:pt x="311" y="360"/>
                </a:lnTo>
                <a:lnTo>
                  <a:pt x="309" y="360"/>
                </a:lnTo>
                <a:close/>
                <a:moveTo>
                  <a:pt x="350" y="41"/>
                </a:moveTo>
                <a:lnTo>
                  <a:pt x="350" y="41"/>
                </a:lnTo>
                <a:lnTo>
                  <a:pt x="350" y="43"/>
                </a:lnTo>
                <a:lnTo>
                  <a:pt x="350" y="44"/>
                </a:lnTo>
                <a:lnTo>
                  <a:pt x="350" y="41"/>
                </a:lnTo>
                <a:close/>
                <a:moveTo>
                  <a:pt x="216" y="108"/>
                </a:moveTo>
                <a:lnTo>
                  <a:pt x="216" y="108"/>
                </a:lnTo>
                <a:lnTo>
                  <a:pt x="216" y="106"/>
                </a:lnTo>
                <a:lnTo>
                  <a:pt x="216" y="103"/>
                </a:lnTo>
                <a:lnTo>
                  <a:pt x="216" y="106"/>
                </a:lnTo>
                <a:lnTo>
                  <a:pt x="216" y="108"/>
                </a:lnTo>
                <a:close/>
                <a:moveTo>
                  <a:pt x="112" y="357"/>
                </a:moveTo>
                <a:lnTo>
                  <a:pt x="112" y="357"/>
                </a:lnTo>
                <a:lnTo>
                  <a:pt x="111" y="357"/>
                </a:lnTo>
                <a:lnTo>
                  <a:pt x="111" y="355"/>
                </a:lnTo>
                <a:lnTo>
                  <a:pt x="111" y="357"/>
                </a:lnTo>
                <a:lnTo>
                  <a:pt x="112" y="357"/>
                </a:lnTo>
                <a:close/>
                <a:moveTo>
                  <a:pt x="283" y="13"/>
                </a:moveTo>
                <a:lnTo>
                  <a:pt x="283" y="13"/>
                </a:lnTo>
                <a:lnTo>
                  <a:pt x="287" y="13"/>
                </a:lnTo>
                <a:lnTo>
                  <a:pt x="283" y="13"/>
                </a:lnTo>
                <a:close/>
                <a:moveTo>
                  <a:pt x="221" y="93"/>
                </a:moveTo>
                <a:lnTo>
                  <a:pt x="221" y="93"/>
                </a:lnTo>
                <a:lnTo>
                  <a:pt x="221" y="92"/>
                </a:lnTo>
                <a:lnTo>
                  <a:pt x="221" y="90"/>
                </a:lnTo>
                <a:lnTo>
                  <a:pt x="221" y="93"/>
                </a:lnTo>
                <a:close/>
                <a:moveTo>
                  <a:pt x="21" y="81"/>
                </a:moveTo>
                <a:lnTo>
                  <a:pt x="21" y="81"/>
                </a:lnTo>
                <a:lnTo>
                  <a:pt x="21" y="78"/>
                </a:lnTo>
                <a:lnTo>
                  <a:pt x="19" y="78"/>
                </a:lnTo>
                <a:lnTo>
                  <a:pt x="19" y="81"/>
                </a:lnTo>
                <a:lnTo>
                  <a:pt x="21" y="81"/>
                </a:lnTo>
                <a:close/>
                <a:moveTo>
                  <a:pt x="193" y="122"/>
                </a:moveTo>
                <a:lnTo>
                  <a:pt x="193" y="122"/>
                </a:lnTo>
                <a:lnTo>
                  <a:pt x="191" y="122"/>
                </a:lnTo>
                <a:lnTo>
                  <a:pt x="191" y="125"/>
                </a:lnTo>
                <a:lnTo>
                  <a:pt x="193" y="125"/>
                </a:lnTo>
                <a:lnTo>
                  <a:pt x="193" y="122"/>
                </a:lnTo>
                <a:close/>
                <a:moveTo>
                  <a:pt x="213" y="343"/>
                </a:moveTo>
                <a:lnTo>
                  <a:pt x="213" y="343"/>
                </a:lnTo>
                <a:lnTo>
                  <a:pt x="210" y="344"/>
                </a:lnTo>
                <a:lnTo>
                  <a:pt x="212" y="344"/>
                </a:lnTo>
                <a:lnTo>
                  <a:pt x="213" y="343"/>
                </a:lnTo>
                <a:close/>
                <a:moveTo>
                  <a:pt x="208" y="137"/>
                </a:moveTo>
                <a:lnTo>
                  <a:pt x="208" y="137"/>
                </a:lnTo>
                <a:lnTo>
                  <a:pt x="212" y="137"/>
                </a:lnTo>
                <a:lnTo>
                  <a:pt x="208" y="137"/>
                </a:lnTo>
                <a:close/>
                <a:moveTo>
                  <a:pt x="354" y="347"/>
                </a:moveTo>
                <a:lnTo>
                  <a:pt x="354" y="347"/>
                </a:lnTo>
                <a:lnTo>
                  <a:pt x="354" y="344"/>
                </a:lnTo>
                <a:lnTo>
                  <a:pt x="354" y="346"/>
                </a:lnTo>
                <a:lnTo>
                  <a:pt x="354" y="347"/>
                </a:lnTo>
                <a:close/>
                <a:moveTo>
                  <a:pt x="161" y="302"/>
                </a:moveTo>
                <a:lnTo>
                  <a:pt x="161" y="302"/>
                </a:lnTo>
                <a:lnTo>
                  <a:pt x="161" y="303"/>
                </a:lnTo>
                <a:lnTo>
                  <a:pt x="163" y="305"/>
                </a:lnTo>
                <a:lnTo>
                  <a:pt x="161" y="302"/>
                </a:lnTo>
                <a:close/>
                <a:moveTo>
                  <a:pt x="193" y="339"/>
                </a:moveTo>
                <a:lnTo>
                  <a:pt x="193" y="339"/>
                </a:lnTo>
                <a:lnTo>
                  <a:pt x="193" y="341"/>
                </a:lnTo>
                <a:lnTo>
                  <a:pt x="196" y="338"/>
                </a:lnTo>
                <a:lnTo>
                  <a:pt x="193" y="339"/>
                </a:lnTo>
                <a:close/>
                <a:moveTo>
                  <a:pt x="62" y="358"/>
                </a:moveTo>
                <a:lnTo>
                  <a:pt x="62" y="358"/>
                </a:lnTo>
                <a:lnTo>
                  <a:pt x="63" y="358"/>
                </a:lnTo>
                <a:lnTo>
                  <a:pt x="63" y="357"/>
                </a:lnTo>
                <a:lnTo>
                  <a:pt x="62" y="355"/>
                </a:lnTo>
                <a:lnTo>
                  <a:pt x="62" y="358"/>
                </a:lnTo>
                <a:close/>
                <a:moveTo>
                  <a:pt x="49" y="355"/>
                </a:moveTo>
                <a:lnTo>
                  <a:pt x="49" y="355"/>
                </a:lnTo>
                <a:lnTo>
                  <a:pt x="48" y="357"/>
                </a:lnTo>
                <a:lnTo>
                  <a:pt x="49" y="357"/>
                </a:lnTo>
                <a:lnTo>
                  <a:pt x="49" y="355"/>
                </a:lnTo>
                <a:close/>
                <a:moveTo>
                  <a:pt x="261" y="21"/>
                </a:moveTo>
                <a:lnTo>
                  <a:pt x="261" y="21"/>
                </a:lnTo>
                <a:lnTo>
                  <a:pt x="261" y="25"/>
                </a:lnTo>
                <a:lnTo>
                  <a:pt x="261" y="22"/>
                </a:lnTo>
                <a:lnTo>
                  <a:pt x="261" y="21"/>
                </a:lnTo>
                <a:close/>
                <a:moveTo>
                  <a:pt x="339" y="338"/>
                </a:moveTo>
                <a:lnTo>
                  <a:pt x="339" y="338"/>
                </a:lnTo>
                <a:lnTo>
                  <a:pt x="339" y="331"/>
                </a:lnTo>
                <a:lnTo>
                  <a:pt x="339" y="338"/>
                </a:lnTo>
                <a:close/>
                <a:moveTo>
                  <a:pt x="38" y="341"/>
                </a:moveTo>
                <a:lnTo>
                  <a:pt x="38" y="341"/>
                </a:lnTo>
                <a:lnTo>
                  <a:pt x="37" y="341"/>
                </a:lnTo>
                <a:lnTo>
                  <a:pt x="37" y="343"/>
                </a:lnTo>
                <a:lnTo>
                  <a:pt x="38" y="341"/>
                </a:lnTo>
                <a:close/>
                <a:moveTo>
                  <a:pt x="49" y="322"/>
                </a:moveTo>
                <a:lnTo>
                  <a:pt x="49" y="322"/>
                </a:lnTo>
                <a:lnTo>
                  <a:pt x="49" y="327"/>
                </a:lnTo>
                <a:lnTo>
                  <a:pt x="49" y="325"/>
                </a:lnTo>
                <a:lnTo>
                  <a:pt x="49" y="322"/>
                </a:lnTo>
                <a:close/>
                <a:moveTo>
                  <a:pt x="158" y="295"/>
                </a:moveTo>
                <a:lnTo>
                  <a:pt x="158" y="295"/>
                </a:lnTo>
                <a:lnTo>
                  <a:pt x="158" y="294"/>
                </a:lnTo>
                <a:lnTo>
                  <a:pt x="158" y="292"/>
                </a:lnTo>
                <a:lnTo>
                  <a:pt x="158" y="294"/>
                </a:lnTo>
                <a:lnTo>
                  <a:pt x="158" y="295"/>
                </a:lnTo>
                <a:close/>
                <a:moveTo>
                  <a:pt x="29" y="267"/>
                </a:moveTo>
                <a:lnTo>
                  <a:pt x="29" y="267"/>
                </a:lnTo>
                <a:lnTo>
                  <a:pt x="29" y="272"/>
                </a:lnTo>
                <a:lnTo>
                  <a:pt x="29" y="267"/>
                </a:lnTo>
                <a:close/>
                <a:moveTo>
                  <a:pt x="346" y="188"/>
                </a:moveTo>
                <a:lnTo>
                  <a:pt x="346" y="188"/>
                </a:lnTo>
                <a:lnTo>
                  <a:pt x="346" y="190"/>
                </a:lnTo>
                <a:lnTo>
                  <a:pt x="347" y="190"/>
                </a:lnTo>
                <a:lnTo>
                  <a:pt x="349" y="188"/>
                </a:lnTo>
                <a:lnTo>
                  <a:pt x="346" y="188"/>
                </a:lnTo>
                <a:close/>
                <a:moveTo>
                  <a:pt x="344" y="175"/>
                </a:moveTo>
                <a:lnTo>
                  <a:pt x="344" y="175"/>
                </a:lnTo>
                <a:lnTo>
                  <a:pt x="346" y="175"/>
                </a:lnTo>
                <a:lnTo>
                  <a:pt x="346" y="174"/>
                </a:lnTo>
                <a:lnTo>
                  <a:pt x="344" y="174"/>
                </a:lnTo>
                <a:lnTo>
                  <a:pt x="344" y="175"/>
                </a:lnTo>
                <a:close/>
                <a:moveTo>
                  <a:pt x="308" y="29"/>
                </a:moveTo>
                <a:lnTo>
                  <a:pt x="308" y="29"/>
                </a:lnTo>
                <a:lnTo>
                  <a:pt x="306" y="29"/>
                </a:lnTo>
                <a:lnTo>
                  <a:pt x="305" y="29"/>
                </a:lnTo>
                <a:lnTo>
                  <a:pt x="308" y="29"/>
                </a:lnTo>
                <a:close/>
                <a:moveTo>
                  <a:pt x="344" y="371"/>
                </a:moveTo>
                <a:lnTo>
                  <a:pt x="344" y="371"/>
                </a:lnTo>
                <a:lnTo>
                  <a:pt x="347" y="369"/>
                </a:lnTo>
                <a:lnTo>
                  <a:pt x="346" y="369"/>
                </a:lnTo>
                <a:lnTo>
                  <a:pt x="344" y="371"/>
                </a:lnTo>
                <a:close/>
                <a:moveTo>
                  <a:pt x="172" y="98"/>
                </a:moveTo>
                <a:lnTo>
                  <a:pt x="172" y="98"/>
                </a:lnTo>
                <a:lnTo>
                  <a:pt x="174" y="98"/>
                </a:lnTo>
                <a:lnTo>
                  <a:pt x="174" y="96"/>
                </a:lnTo>
                <a:lnTo>
                  <a:pt x="172" y="98"/>
                </a:lnTo>
                <a:close/>
                <a:moveTo>
                  <a:pt x="68" y="37"/>
                </a:moveTo>
                <a:lnTo>
                  <a:pt x="68" y="37"/>
                </a:lnTo>
                <a:lnTo>
                  <a:pt x="66" y="37"/>
                </a:lnTo>
                <a:lnTo>
                  <a:pt x="68" y="37"/>
                </a:lnTo>
                <a:close/>
                <a:moveTo>
                  <a:pt x="199" y="349"/>
                </a:moveTo>
                <a:lnTo>
                  <a:pt x="199" y="349"/>
                </a:lnTo>
                <a:lnTo>
                  <a:pt x="197" y="350"/>
                </a:lnTo>
                <a:lnTo>
                  <a:pt x="199" y="350"/>
                </a:lnTo>
                <a:lnTo>
                  <a:pt x="199" y="349"/>
                </a:lnTo>
                <a:close/>
                <a:moveTo>
                  <a:pt x="218" y="33"/>
                </a:moveTo>
                <a:lnTo>
                  <a:pt x="218" y="33"/>
                </a:lnTo>
                <a:lnTo>
                  <a:pt x="218" y="37"/>
                </a:lnTo>
                <a:lnTo>
                  <a:pt x="218" y="35"/>
                </a:lnTo>
                <a:lnTo>
                  <a:pt x="218" y="33"/>
                </a:lnTo>
                <a:close/>
                <a:moveTo>
                  <a:pt x="169" y="234"/>
                </a:moveTo>
                <a:lnTo>
                  <a:pt x="169" y="234"/>
                </a:lnTo>
                <a:lnTo>
                  <a:pt x="169" y="235"/>
                </a:lnTo>
                <a:lnTo>
                  <a:pt x="171" y="235"/>
                </a:lnTo>
                <a:lnTo>
                  <a:pt x="169" y="234"/>
                </a:lnTo>
                <a:close/>
                <a:moveTo>
                  <a:pt x="188" y="133"/>
                </a:moveTo>
                <a:lnTo>
                  <a:pt x="188" y="133"/>
                </a:lnTo>
                <a:lnTo>
                  <a:pt x="188" y="131"/>
                </a:lnTo>
                <a:lnTo>
                  <a:pt x="186" y="133"/>
                </a:lnTo>
                <a:lnTo>
                  <a:pt x="188" y="133"/>
                </a:lnTo>
                <a:close/>
                <a:moveTo>
                  <a:pt x="155" y="11"/>
                </a:moveTo>
                <a:lnTo>
                  <a:pt x="155" y="11"/>
                </a:lnTo>
                <a:lnTo>
                  <a:pt x="156" y="11"/>
                </a:lnTo>
                <a:lnTo>
                  <a:pt x="160" y="11"/>
                </a:lnTo>
                <a:lnTo>
                  <a:pt x="155" y="11"/>
                </a:lnTo>
                <a:close/>
                <a:moveTo>
                  <a:pt x="344" y="120"/>
                </a:moveTo>
                <a:lnTo>
                  <a:pt x="344" y="120"/>
                </a:lnTo>
                <a:lnTo>
                  <a:pt x="343" y="119"/>
                </a:lnTo>
                <a:lnTo>
                  <a:pt x="343" y="120"/>
                </a:lnTo>
                <a:lnTo>
                  <a:pt x="344" y="120"/>
                </a:lnTo>
                <a:close/>
                <a:moveTo>
                  <a:pt x="220" y="49"/>
                </a:moveTo>
                <a:lnTo>
                  <a:pt x="220" y="49"/>
                </a:lnTo>
                <a:lnTo>
                  <a:pt x="216" y="49"/>
                </a:lnTo>
                <a:lnTo>
                  <a:pt x="220" y="49"/>
                </a:lnTo>
                <a:close/>
                <a:moveTo>
                  <a:pt x="89" y="361"/>
                </a:moveTo>
                <a:lnTo>
                  <a:pt x="89" y="361"/>
                </a:lnTo>
                <a:lnTo>
                  <a:pt x="87" y="360"/>
                </a:lnTo>
                <a:lnTo>
                  <a:pt x="85" y="360"/>
                </a:lnTo>
                <a:lnTo>
                  <a:pt x="87" y="361"/>
                </a:lnTo>
                <a:lnTo>
                  <a:pt x="89" y="361"/>
                </a:lnTo>
                <a:close/>
                <a:moveTo>
                  <a:pt x="278" y="18"/>
                </a:moveTo>
                <a:lnTo>
                  <a:pt x="278" y="18"/>
                </a:lnTo>
                <a:lnTo>
                  <a:pt x="278" y="16"/>
                </a:lnTo>
                <a:lnTo>
                  <a:pt x="275" y="16"/>
                </a:lnTo>
                <a:lnTo>
                  <a:pt x="278" y="18"/>
                </a:lnTo>
                <a:close/>
                <a:moveTo>
                  <a:pt x="164" y="331"/>
                </a:moveTo>
                <a:lnTo>
                  <a:pt x="164" y="331"/>
                </a:lnTo>
                <a:lnTo>
                  <a:pt x="163" y="330"/>
                </a:lnTo>
                <a:lnTo>
                  <a:pt x="163" y="331"/>
                </a:lnTo>
                <a:lnTo>
                  <a:pt x="164" y="331"/>
                </a:lnTo>
                <a:close/>
                <a:moveTo>
                  <a:pt x="197" y="92"/>
                </a:moveTo>
                <a:lnTo>
                  <a:pt x="197" y="92"/>
                </a:lnTo>
                <a:lnTo>
                  <a:pt x="196" y="92"/>
                </a:lnTo>
                <a:lnTo>
                  <a:pt x="196" y="95"/>
                </a:lnTo>
                <a:lnTo>
                  <a:pt x="197" y="92"/>
                </a:lnTo>
                <a:close/>
                <a:moveTo>
                  <a:pt x="268" y="38"/>
                </a:moveTo>
                <a:lnTo>
                  <a:pt x="268" y="38"/>
                </a:lnTo>
                <a:lnTo>
                  <a:pt x="272" y="38"/>
                </a:lnTo>
                <a:lnTo>
                  <a:pt x="270" y="37"/>
                </a:lnTo>
                <a:lnTo>
                  <a:pt x="268" y="38"/>
                </a:lnTo>
                <a:close/>
                <a:moveTo>
                  <a:pt x="51" y="253"/>
                </a:moveTo>
                <a:lnTo>
                  <a:pt x="51" y="253"/>
                </a:lnTo>
                <a:lnTo>
                  <a:pt x="52" y="259"/>
                </a:lnTo>
                <a:lnTo>
                  <a:pt x="51" y="253"/>
                </a:lnTo>
                <a:close/>
                <a:moveTo>
                  <a:pt x="347" y="46"/>
                </a:moveTo>
                <a:lnTo>
                  <a:pt x="347" y="46"/>
                </a:lnTo>
                <a:lnTo>
                  <a:pt x="347" y="44"/>
                </a:lnTo>
                <a:lnTo>
                  <a:pt x="346" y="43"/>
                </a:lnTo>
                <a:lnTo>
                  <a:pt x="346" y="44"/>
                </a:lnTo>
                <a:lnTo>
                  <a:pt x="347" y="46"/>
                </a:lnTo>
                <a:close/>
                <a:moveTo>
                  <a:pt x="350" y="73"/>
                </a:moveTo>
                <a:lnTo>
                  <a:pt x="350" y="73"/>
                </a:lnTo>
                <a:lnTo>
                  <a:pt x="350" y="71"/>
                </a:lnTo>
                <a:lnTo>
                  <a:pt x="350" y="70"/>
                </a:lnTo>
                <a:lnTo>
                  <a:pt x="350" y="73"/>
                </a:lnTo>
                <a:close/>
                <a:moveTo>
                  <a:pt x="238" y="48"/>
                </a:moveTo>
                <a:lnTo>
                  <a:pt x="238" y="48"/>
                </a:lnTo>
                <a:lnTo>
                  <a:pt x="240" y="48"/>
                </a:lnTo>
                <a:lnTo>
                  <a:pt x="240" y="46"/>
                </a:lnTo>
                <a:lnTo>
                  <a:pt x="238" y="46"/>
                </a:lnTo>
                <a:lnTo>
                  <a:pt x="238" y="48"/>
                </a:lnTo>
                <a:close/>
                <a:moveTo>
                  <a:pt x="37" y="237"/>
                </a:moveTo>
                <a:lnTo>
                  <a:pt x="37" y="237"/>
                </a:lnTo>
                <a:lnTo>
                  <a:pt x="35" y="237"/>
                </a:lnTo>
                <a:lnTo>
                  <a:pt x="35" y="238"/>
                </a:lnTo>
                <a:lnTo>
                  <a:pt x="37" y="238"/>
                </a:lnTo>
                <a:lnTo>
                  <a:pt x="37" y="237"/>
                </a:lnTo>
                <a:close/>
                <a:moveTo>
                  <a:pt x="144" y="65"/>
                </a:moveTo>
                <a:lnTo>
                  <a:pt x="144" y="65"/>
                </a:lnTo>
                <a:lnTo>
                  <a:pt x="144" y="70"/>
                </a:lnTo>
                <a:lnTo>
                  <a:pt x="144" y="65"/>
                </a:lnTo>
                <a:close/>
                <a:moveTo>
                  <a:pt x="237" y="126"/>
                </a:moveTo>
                <a:lnTo>
                  <a:pt x="237" y="126"/>
                </a:lnTo>
                <a:lnTo>
                  <a:pt x="237" y="123"/>
                </a:lnTo>
                <a:lnTo>
                  <a:pt x="237" y="126"/>
                </a:lnTo>
                <a:close/>
                <a:moveTo>
                  <a:pt x="344" y="279"/>
                </a:moveTo>
                <a:lnTo>
                  <a:pt x="344" y="279"/>
                </a:lnTo>
                <a:lnTo>
                  <a:pt x="344" y="281"/>
                </a:lnTo>
                <a:lnTo>
                  <a:pt x="346" y="279"/>
                </a:lnTo>
                <a:lnTo>
                  <a:pt x="344" y="279"/>
                </a:lnTo>
                <a:close/>
                <a:moveTo>
                  <a:pt x="171" y="51"/>
                </a:moveTo>
                <a:lnTo>
                  <a:pt x="171" y="51"/>
                </a:lnTo>
                <a:lnTo>
                  <a:pt x="172" y="49"/>
                </a:lnTo>
                <a:lnTo>
                  <a:pt x="169" y="51"/>
                </a:lnTo>
                <a:lnTo>
                  <a:pt x="171" y="51"/>
                </a:lnTo>
                <a:close/>
                <a:moveTo>
                  <a:pt x="21" y="164"/>
                </a:moveTo>
                <a:lnTo>
                  <a:pt x="21" y="164"/>
                </a:lnTo>
                <a:lnTo>
                  <a:pt x="19" y="164"/>
                </a:lnTo>
                <a:lnTo>
                  <a:pt x="19" y="166"/>
                </a:lnTo>
                <a:lnTo>
                  <a:pt x="21" y="164"/>
                </a:lnTo>
                <a:close/>
                <a:moveTo>
                  <a:pt x="197" y="68"/>
                </a:moveTo>
                <a:lnTo>
                  <a:pt x="197" y="68"/>
                </a:lnTo>
                <a:lnTo>
                  <a:pt x="197" y="66"/>
                </a:lnTo>
                <a:lnTo>
                  <a:pt x="196" y="68"/>
                </a:lnTo>
                <a:lnTo>
                  <a:pt x="197" y="68"/>
                </a:lnTo>
                <a:close/>
                <a:moveTo>
                  <a:pt x="16" y="150"/>
                </a:moveTo>
                <a:lnTo>
                  <a:pt x="16" y="150"/>
                </a:lnTo>
                <a:lnTo>
                  <a:pt x="16" y="149"/>
                </a:lnTo>
                <a:lnTo>
                  <a:pt x="16" y="150"/>
                </a:lnTo>
                <a:close/>
                <a:moveTo>
                  <a:pt x="185" y="41"/>
                </a:moveTo>
                <a:lnTo>
                  <a:pt x="185" y="41"/>
                </a:lnTo>
                <a:lnTo>
                  <a:pt x="186" y="41"/>
                </a:lnTo>
                <a:lnTo>
                  <a:pt x="188" y="40"/>
                </a:lnTo>
                <a:lnTo>
                  <a:pt x="185" y="41"/>
                </a:lnTo>
                <a:close/>
                <a:moveTo>
                  <a:pt x="210" y="302"/>
                </a:moveTo>
                <a:lnTo>
                  <a:pt x="210" y="302"/>
                </a:lnTo>
                <a:lnTo>
                  <a:pt x="208" y="303"/>
                </a:lnTo>
                <a:lnTo>
                  <a:pt x="210" y="303"/>
                </a:lnTo>
                <a:lnTo>
                  <a:pt x="210" y="302"/>
                </a:lnTo>
                <a:close/>
                <a:moveTo>
                  <a:pt x="16" y="243"/>
                </a:moveTo>
                <a:lnTo>
                  <a:pt x="16" y="243"/>
                </a:lnTo>
                <a:lnTo>
                  <a:pt x="16" y="245"/>
                </a:lnTo>
                <a:lnTo>
                  <a:pt x="18" y="243"/>
                </a:lnTo>
                <a:lnTo>
                  <a:pt x="16" y="243"/>
                </a:lnTo>
                <a:close/>
                <a:moveTo>
                  <a:pt x="366" y="286"/>
                </a:moveTo>
                <a:lnTo>
                  <a:pt x="366" y="286"/>
                </a:lnTo>
                <a:lnTo>
                  <a:pt x="366" y="290"/>
                </a:lnTo>
                <a:lnTo>
                  <a:pt x="366" y="286"/>
                </a:lnTo>
                <a:close/>
                <a:moveTo>
                  <a:pt x="16" y="153"/>
                </a:moveTo>
                <a:lnTo>
                  <a:pt x="16" y="153"/>
                </a:lnTo>
                <a:lnTo>
                  <a:pt x="16" y="155"/>
                </a:lnTo>
                <a:lnTo>
                  <a:pt x="16" y="156"/>
                </a:lnTo>
                <a:lnTo>
                  <a:pt x="16" y="153"/>
                </a:lnTo>
                <a:close/>
                <a:moveTo>
                  <a:pt x="98" y="46"/>
                </a:moveTo>
                <a:lnTo>
                  <a:pt x="98" y="46"/>
                </a:lnTo>
                <a:lnTo>
                  <a:pt x="100" y="44"/>
                </a:lnTo>
                <a:lnTo>
                  <a:pt x="98" y="46"/>
                </a:lnTo>
                <a:close/>
                <a:moveTo>
                  <a:pt x="32" y="93"/>
                </a:moveTo>
                <a:lnTo>
                  <a:pt x="32" y="93"/>
                </a:lnTo>
                <a:lnTo>
                  <a:pt x="32" y="90"/>
                </a:lnTo>
                <a:lnTo>
                  <a:pt x="32" y="93"/>
                </a:lnTo>
                <a:close/>
                <a:moveTo>
                  <a:pt x="338" y="265"/>
                </a:moveTo>
                <a:lnTo>
                  <a:pt x="338" y="265"/>
                </a:lnTo>
                <a:lnTo>
                  <a:pt x="339" y="265"/>
                </a:lnTo>
                <a:lnTo>
                  <a:pt x="339" y="264"/>
                </a:lnTo>
                <a:lnTo>
                  <a:pt x="338" y="265"/>
                </a:lnTo>
                <a:close/>
                <a:moveTo>
                  <a:pt x="35" y="231"/>
                </a:moveTo>
                <a:lnTo>
                  <a:pt x="35" y="231"/>
                </a:lnTo>
                <a:lnTo>
                  <a:pt x="35" y="234"/>
                </a:lnTo>
                <a:lnTo>
                  <a:pt x="35" y="231"/>
                </a:lnTo>
                <a:close/>
                <a:moveTo>
                  <a:pt x="182" y="253"/>
                </a:moveTo>
                <a:lnTo>
                  <a:pt x="182" y="253"/>
                </a:lnTo>
                <a:lnTo>
                  <a:pt x="182" y="254"/>
                </a:lnTo>
                <a:lnTo>
                  <a:pt x="182" y="253"/>
                </a:lnTo>
                <a:close/>
                <a:moveTo>
                  <a:pt x="357" y="175"/>
                </a:moveTo>
                <a:lnTo>
                  <a:pt x="357" y="175"/>
                </a:lnTo>
                <a:lnTo>
                  <a:pt x="357" y="174"/>
                </a:lnTo>
                <a:lnTo>
                  <a:pt x="355" y="174"/>
                </a:lnTo>
                <a:lnTo>
                  <a:pt x="357" y="175"/>
                </a:lnTo>
                <a:close/>
                <a:moveTo>
                  <a:pt x="355" y="48"/>
                </a:moveTo>
                <a:lnTo>
                  <a:pt x="355" y="48"/>
                </a:lnTo>
                <a:lnTo>
                  <a:pt x="357" y="51"/>
                </a:lnTo>
                <a:lnTo>
                  <a:pt x="355" y="48"/>
                </a:lnTo>
                <a:close/>
                <a:moveTo>
                  <a:pt x="204" y="261"/>
                </a:moveTo>
                <a:lnTo>
                  <a:pt x="204" y="261"/>
                </a:lnTo>
                <a:lnTo>
                  <a:pt x="205" y="262"/>
                </a:lnTo>
                <a:lnTo>
                  <a:pt x="205" y="261"/>
                </a:lnTo>
                <a:lnTo>
                  <a:pt x="205" y="259"/>
                </a:lnTo>
                <a:lnTo>
                  <a:pt x="204" y="261"/>
                </a:lnTo>
                <a:close/>
                <a:moveTo>
                  <a:pt x="152" y="357"/>
                </a:moveTo>
                <a:lnTo>
                  <a:pt x="152" y="357"/>
                </a:lnTo>
                <a:lnTo>
                  <a:pt x="153" y="355"/>
                </a:lnTo>
                <a:lnTo>
                  <a:pt x="152" y="354"/>
                </a:lnTo>
                <a:lnTo>
                  <a:pt x="152" y="357"/>
                </a:lnTo>
                <a:close/>
                <a:moveTo>
                  <a:pt x="335" y="182"/>
                </a:moveTo>
                <a:lnTo>
                  <a:pt x="335" y="182"/>
                </a:lnTo>
                <a:lnTo>
                  <a:pt x="335" y="180"/>
                </a:lnTo>
                <a:lnTo>
                  <a:pt x="335" y="182"/>
                </a:lnTo>
                <a:close/>
                <a:moveTo>
                  <a:pt x="186" y="314"/>
                </a:moveTo>
                <a:lnTo>
                  <a:pt x="186" y="314"/>
                </a:lnTo>
                <a:lnTo>
                  <a:pt x="188" y="313"/>
                </a:lnTo>
                <a:lnTo>
                  <a:pt x="186" y="311"/>
                </a:lnTo>
                <a:lnTo>
                  <a:pt x="186" y="314"/>
                </a:lnTo>
                <a:close/>
                <a:moveTo>
                  <a:pt x="215" y="298"/>
                </a:moveTo>
                <a:lnTo>
                  <a:pt x="215" y="298"/>
                </a:lnTo>
                <a:lnTo>
                  <a:pt x="216" y="298"/>
                </a:lnTo>
                <a:lnTo>
                  <a:pt x="218" y="297"/>
                </a:lnTo>
                <a:lnTo>
                  <a:pt x="215" y="298"/>
                </a:lnTo>
                <a:close/>
                <a:moveTo>
                  <a:pt x="14" y="193"/>
                </a:moveTo>
                <a:lnTo>
                  <a:pt x="14" y="193"/>
                </a:lnTo>
                <a:lnTo>
                  <a:pt x="16" y="191"/>
                </a:lnTo>
                <a:lnTo>
                  <a:pt x="14" y="191"/>
                </a:lnTo>
                <a:lnTo>
                  <a:pt x="14" y="193"/>
                </a:lnTo>
                <a:close/>
                <a:moveTo>
                  <a:pt x="205" y="349"/>
                </a:moveTo>
                <a:lnTo>
                  <a:pt x="205" y="349"/>
                </a:lnTo>
                <a:lnTo>
                  <a:pt x="204" y="349"/>
                </a:lnTo>
                <a:lnTo>
                  <a:pt x="204" y="350"/>
                </a:lnTo>
                <a:lnTo>
                  <a:pt x="205" y="349"/>
                </a:lnTo>
                <a:close/>
                <a:moveTo>
                  <a:pt x="343" y="130"/>
                </a:moveTo>
                <a:lnTo>
                  <a:pt x="343" y="130"/>
                </a:lnTo>
                <a:lnTo>
                  <a:pt x="344" y="130"/>
                </a:lnTo>
                <a:lnTo>
                  <a:pt x="344" y="128"/>
                </a:lnTo>
                <a:lnTo>
                  <a:pt x="343" y="128"/>
                </a:lnTo>
                <a:lnTo>
                  <a:pt x="343" y="130"/>
                </a:lnTo>
                <a:close/>
                <a:moveTo>
                  <a:pt x="78" y="48"/>
                </a:moveTo>
                <a:lnTo>
                  <a:pt x="78" y="48"/>
                </a:lnTo>
                <a:lnTo>
                  <a:pt x="79" y="48"/>
                </a:lnTo>
                <a:lnTo>
                  <a:pt x="81" y="46"/>
                </a:lnTo>
                <a:lnTo>
                  <a:pt x="78" y="48"/>
                </a:lnTo>
                <a:close/>
                <a:moveTo>
                  <a:pt x="55" y="30"/>
                </a:moveTo>
                <a:lnTo>
                  <a:pt x="55" y="30"/>
                </a:lnTo>
                <a:lnTo>
                  <a:pt x="57" y="32"/>
                </a:lnTo>
                <a:lnTo>
                  <a:pt x="57" y="30"/>
                </a:lnTo>
                <a:lnTo>
                  <a:pt x="55" y="30"/>
                </a:lnTo>
                <a:close/>
                <a:moveTo>
                  <a:pt x="338" y="270"/>
                </a:moveTo>
                <a:lnTo>
                  <a:pt x="338" y="270"/>
                </a:lnTo>
                <a:lnTo>
                  <a:pt x="339" y="268"/>
                </a:lnTo>
                <a:lnTo>
                  <a:pt x="338" y="268"/>
                </a:lnTo>
                <a:lnTo>
                  <a:pt x="338" y="270"/>
                </a:lnTo>
                <a:close/>
                <a:moveTo>
                  <a:pt x="175" y="283"/>
                </a:moveTo>
                <a:lnTo>
                  <a:pt x="175" y="283"/>
                </a:lnTo>
                <a:lnTo>
                  <a:pt x="174" y="283"/>
                </a:lnTo>
                <a:lnTo>
                  <a:pt x="175" y="284"/>
                </a:lnTo>
                <a:lnTo>
                  <a:pt x="175" y="283"/>
                </a:lnTo>
                <a:close/>
                <a:moveTo>
                  <a:pt x="344" y="240"/>
                </a:moveTo>
                <a:lnTo>
                  <a:pt x="344" y="240"/>
                </a:lnTo>
                <a:lnTo>
                  <a:pt x="344" y="242"/>
                </a:lnTo>
                <a:lnTo>
                  <a:pt x="346" y="242"/>
                </a:lnTo>
                <a:lnTo>
                  <a:pt x="344" y="240"/>
                </a:lnTo>
                <a:close/>
                <a:moveTo>
                  <a:pt x="227" y="325"/>
                </a:moveTo>
                <a:lnTo>
                  <a:pt x="227" y="325"/>
                </a:lnTo>
                <a:lnTo>
                  <a:pt x="226" y="327"/>
                </a:lnTo>
                <a:lnTo>
                  <a:pt x="226" y="328"/>
                </a:lnTo>
                <a:lnTo>
                  <a:pt x="227" y="325"/>
                </a:lnTo>
                <a:close/>
                <a:moveTo>
                  <a:pt x="172" y="330"/>
                </a:moveTo>
                <a:lnTo>
                  <a:pt x="172" y="330"/>
                </a:lnTo>
                <a:lnTo>
                  <a:pt x="174" y="330"/>
                </a:lnTo>
                <a:lnTo>
                  <a:pt x="172" y="328"/>
                </a:lnTo>
                <a:lnTo>
                  <a:pt x="172" y="330"/>
                </a:lnTo>
                <a:close/>
                <a:moveTo>
                  <a:pt x="204" y="240"/>
                </a:moveTo>
                <a:lnTo>
                  <a:pt x="204" y="240"/>
                </a:lnTo>
                <a:lnTo>
                  <a:pt x="204" y="237"/>
                </a:lnTo>
                <a:lnTo>
                  <a:pt x="202" y="238"/>
                </a:lnTo>
                <a:lnTo>
                  <a:pt x="204" y="240"/>
                </a:lnTo>
                <a:close/>
                <a:moveTo>
                  <a:pt x="336" y="90"/>
                </a:moveTo>
                <a:lnTo>
                  <a:pt x="336" y="90"/>
                </a:lnTo>
                <a:lnTo>
                  <a:pt x="335" y="92"/>
                </a:lnTo>
                <a:lnTo>
                  <a:pt x="336" y="92"/>
                </a:lnTo>
                <a:lnTo>
                  <a:pt x="336" y="90"/>
                </a:lnTo>
                <a:close/>
                <a:moveTo>
                  <a:pt x="153" y="253"/>
                </a:moveTo>
                <a:lnTo>
                  <a:pt x="153" y="253"/>
                </a:lnTo>
                <a:lnTo>
                  <a:pt x="153" y="249"/>
                </a:lnTo>
                <a:lnTo>
                  <a:pt x="153" y="251"/>
                </a:lnTo>
                <a:lnTo>
                  <a:pt x="153" y="253"/>
                </a:lnTo>
                <a:close/>
                <a:moveTo>
                  <a:pt x="354" y="202"/>
                </a:moveTo>
                <a:lnTo>
                  <a:pt x="354" y="202"/>
                </a:lnTo>
                <a:lnTo>
                  <a:pt x="354" y="201"/>
                </a:lnTo>
                <a:lnTo>
                  <a:pt x="354" y="202"/>
                </a:lnTo>
                <a:close/>
                <a:moveTo>
                  <a:pt x="347" y="308"/>
                </a:moveTo>
                <a:lnTo>
                  <a:pt x="347" y="308"/>
                </a:lnTo>
                <a:lnTo>
                  <a:pt x="346" y="308"/>
                </a:lnTo>
                <a:lnTo>
                  <a:pt x="346" y="309"/>
                </a:lnTo>
                <a:lnTo>
                  <a:pt x="347" y="308"/>
                </a:lnTo>
                <a:close/>
                <a:moveTo>
                  <a:pt x="48" y="336"/>
                </a:moveTo>
                <a:lnTo>
                  <a:pt x="48" y="336"/>
                </a:lnTo>
                <a:lnTo>
                  <a:pt x="46" y="336"/>
                </a:lnTo>
                <a:lnTo>
                  <a:pt x="48" y="339"/>
                </a:lnTo>
                <a:lnTo>
                  <a:pt x="48" y="336"/>
                </a:lnTo>
                <a:close/>
                <a:moveTo>
                  <a:pt x="49" y="361"/>
                </a:moveTo>
                <a:lnTo>
                  <a:pt x="49" y="361"/>
                </a:lnTo>
                <a:lnTo>
                  <a:pt x="49" y="360"/>
                </a:lnTo>
                <a:lnTo>
                  <a:pt x="49" y="361"/>
                </a:lnTo>
                <a:close/>
                <a:moveTo>
                  <a:pt x="309" y="57"/>
                </a:moveTo>
                <a:lnTo>
                  <a:pt x="309" y="57"/>
                </a:lnTo>
                <a:lnTo>
                  <a:pt x="311" y="59"/>
                </a:lnTo>
                <a:lnTo>
                  <a:pt x="311" y="57"/>
                </a:lnTo>
                <a:lnTo>
                  <a:pt x="309" y="57"/>
                </a:lnTo>
                <a:close/>
                <a:moveTo>
                  <a:pt x="347" y="109"/>
                </a:moveTo>
                <a:lnTo>
                  <a:pt x="347" y="109"/>
                </a:lnTo>
                <a:lnTo>
                  <a:pt x="349" y="108"/>
                </a:lnTo>
                <a:lnTo>
                  <a:pt x="347" y="109"/>
                </a:lnTo>
                <a:close/>
                <a:moveTo>
                  <a:pt x="344" y="350"/>
                </a:moveTo>
                <a:lnTo>
                  <a:pt x="344" y="350"/>
                </a:lnTo>
                <a:lnTo>
                  <a:pt x="346" y="352"/>
                </a:lnTo>
                <a:lnTo>
                  <a:pt x="346" y="350"/>
                </a:lnTo>
                <a:lnTo>
                  <a:pt x="344" y="350"/>
                </a:lnTo>
                <a:close/>
                <a:moveTo>
                  <a:pt x="54" y="27"/>
                </a:moveTo>
                <a:lnTo>
                  <a:pt x="54" y="27"/>
                </a:lnTo>
                <a:lnTo>
                  <a:pt x="52" y="29"/>
                </a:lnTo>
                <a:lnTo>
                  <a:pt x="54" y="29"/>
                </a:lnTo>
                <a:lnTo>
                  <a:pt x="54" y="27"/>
                </a:lnTo>
                <a:close/>
                <a:moveTo>
                  <a:pt x="29" y="276"/>
                </a:moveTo>
                <a:lnTo>
                  <a:pt x="29" y="276"/>
                </a:lnTo>
                <a:lnTo>
                  <a:pt x="29" y="275"/>
                </a:lnTo>
                <a:lnTo>
                  <a:pt x="29" y="276"/>
                </a:lnTo>
                <a:close/>
                <a:moveTo>
                  <a:pt x="254" y="331"/>
                </a:moveTo>
                <a:lnTo>
                  <a:pt x="254" y="331"/>
                </a:lnTo>
                <a:lnTo>
                  <a:pt x="256" y="331"/>
                </a:lnTo>
                <a:lnTo>
                  <a:pt x="254" y="331"/>
                </a:lnTo>
                <a:close/>
                <a:moveTo>
                  <a:pt x="319" y="22"/>
                </a:moveTo>
                <a:lnTo>
                  <a:pt x="319" y="22"/>
                </a:lnTo>
                <a:lnTo>
                  <a:pt x="319" y="24"/>
                </a:lnTo>
                <a:lnTo>
                  <a:pt x="320" y="24"/>
                </a:lnTo>
                <a:lnTo>
                  <a:pt x="320" y="22"/>
                </a:lnTo>
                <a:lnTo>
                  <a:pt x="319" y="22"/>
                </a:lnTo>
                <a:close/>
                <a:moveTo>
                  <a:pt x="344" y="178"/>
                </a:moveTo>
                <a:lnTo>
                  <a:pt x="344" y="178"/>
                </a:lnTo>
                <a:lnTo>
                  <a:pt x="346" y="178"/>
                </a:lnTo>
                <a:lnTo>
                  <a:pt x="344" y="178"/>
                </a:lnTo>
                <a:close/>
                <a:moveTo>
                  <a:pt x="194" y="259"/>
                </a:moveTo>
                <a:lnTo>
                  <a:pt x="194" y="259"/>
                </a:lnTo>
                <a:lnTo>
                  <a:pt x="194" y="262"/>
                </a:lnTo>
                <a:lnTo>
                  <a:pt x="194" y="259"/>
                </a:lnTo>
                <a:close/>
                <a:moveTo>
                  <a:pt x="339" y="275"/>
                </a:moveTo>
                <a:lnTo>
                  <a:pt x="339" y="275"/>
                </a:lnTo>
                <a:lnTo>
                  <a:pt x="339" y="276"/>
                </a:lnTo>
                <a:lnTo>
                  <a:pt x="339" y="275"/>
                </a:lnTo>
                <a:close/>
                <a:moveTo>
                  <a:pt x="249" y="343"/>
                </a:moveTo>
                <a:lnTo>
                  <a:pt x="249" y="343"/>
                </a:lnTo>
                <a:lnTo>
                  <a:pt x="248" y="343"/>
                </a:lnTo>
                <a:lnTo>
                  <a:pt x="246" y="343"/>
                </a:lnTo>
                <a:lnTo>
                  <a:pt x="249" y="343"/>
                </a:lnTo>
                <a:close/>
                <a:moveTo>
                  <a:pt x="25" y="246"/>
                </a:moveTo>
                <a:lnTo>
                  <a:pt x="25" y="246"/>
                </a:lnTo>
                <a:lnTo>
                  <a:pt x="25" y="243"/>
                </a:lnTo>
                <a:lnTo>
                  <a:pt x="25" y="246"/>
                </a:lnTo>
                <a:close/>
                <a:moveTo>
                  <a:pt x="193" y="98"/>
                </a:moveTo>
                <a:lnTo>
                  <a:pt x="193" y="98"/>
                </a:lnTo>
                <a:lnTo>
                  <a:pt x="193" y="100"/>
                </a:lnTo>
                <a:lnTo>
                  <a:pt x="193" y="98"/>
                </a:lnTo>
                <a:close/>
                <a:moveTo>
                  <a:pt x="358" y="322"/>
                </a:moveTo>
                <a:lnTo>
                  <a:pt x="358" y="322"/>
                </a:lnTo>
                <a:lnTo>
                  <a:pt x="358" y="324"/>
                </a:lnTo>
                <a:lnTo>
                  <a:pt x="358" y="322"/>
                </a:lnTo>
                <a:close/>
                <a:moveTo>
                  <a:pt x="194" y="133"/>
                </a:moveTo>
                <a:lnTo>
                  <a:pt x="194" y="133"/>
                </a:lnTo>
                <a:lnTo>
                  <a:pt x="194" y="131"/>
                </a:lnTo>
                <a:lnTo>
                  <a:pt x="193" y="133"/>
                </a:lnTo>
                <a:lnTo>
                  <a:pt x="194" y="133"/>
                </a:lnTo>
                <a:close/>
                <a:moveTo>
                  <a:pt x="49" y="57"/>
                </a:moveTo>
                <a:lnTo>
                  <a:pt x="49" y="57"/>
                </a:lnTo>
                <a:lnTo>
                  <a:pt x="51" y="57"/>
                </a:lnTo>
                <a:lnTo>
                  <a:pt x="51" y="55"/>
                </a:lnTo>
                <a:lnTo>
                  <a:pt x="49" y="57"/>
                </a:lnTo>
                <a:close/>
                <a:moveTo>
                  <a:pt x="78" y="368"/>
                </a:moveTo>
                <a:lnTo>
                  <a:pt x="78" y="368"/>
                </a:lnTo>
                <a:lnTo>
                  <a:pt x="78" y="366"/>
                </a:lnTo>
                <a:lnTo>
                  <a:pt x="78" y="368"/>
                </a:lnTo>
                <a:close/>
                <a:moveTo>
                  <a:pt x="163" y="361"/>
                </a:moveTo>
                <a:lnTo>
                  <a:pt x="163" y="361"/>
                </a:lnTo>
                <a:lnTo>
                  <a:pt x="164" y="361"/>
                </a:lnTo>
                <a:lnTo>
                  <a:pt x="163" y="361"/>
                </a:lnTo>
                <a:close/>
                <a:moveTo>
                  <a:pt x="341" y="311"/>
                </a:moveTo>
                <a:lnTo>
                  <a:pt x="341" y="311"/>
                </a:lnTo>
                <a:lnTo>
                  <a:pt x="341" y="309"/>
                </a:lnTo>
                <a:lnTo>
                  <a:pt x="339" y="309"/>
                </a:lnTo>
                <a:lnTo>
                  <a:pt x="341" y="311"/>
                </a:lnTo>
                <a:close/>
                <a:moveTo>
                  <a:pt x="141" y="29"/>
                </a:moveTo>
                <a:lnTo>
                  <a:pt x="141" y="29"/>
                </a:lnTo>
                <a:lnTo>
                  <a:pt x="139" y="29"/>
                </a:lnTo>
                <a:lnTo>
                  <a:pt x="141" y="29"/>
                </a:lnTo>
                <a:close/>
                <a:moveTo>
                  <a:pt x="29" y="324"/>
                </a:moveTo>
                <a:lnTo>
                  <a:pt x="29" y="324"/>
                </a:lnTo>
                <a:lnTo>
                  <a:pt x="29" y="322"/>
                </a:lnTo>
                <a:lnTo>
                  <a:pt x="29" y="324"/>
                </a:lnTo>
                <a:close/>
                <a:moveTo>
                  <a:pt x="325" y="104"/>
                </a:moveTo>
                <a:lnTo>
                  <a:pt x="325" y="104"/>
                </a:lnTo>
                <a:lnTo>
                  <a:pt x="327" y="104"/>
                </a:lnTo>
                <a:lnTo>
                  <a:pt x="328" y="104"/>
                </a:lnTo>
                <a:lnTo>
                  <a:pt x="325" y="104"/>
                </a:lnTo>
                <a:close/>
                <a:moveTo>
                  <a:pt x="308" y="35"/>
                </a:moveTo>
                <a:lnTo>
                  <a:pt x="308" y="35"/>
                </a:lnTo>
                <a:lnTo>
                  <a:pt x="306" y="35"/>
                </a:lnTo>
                <a:lnTo>
                  <a:pt x="306" y="37"/>
                </a:lnTo>
                <a:lnTo>
                  <a:pt x="308" y="35"/>
                </a:lnTo>
                <a:close/>
                <a:moveTo>
                  <a:pt x="191" y="234"/>
                </a:moveTo>
                <a:lnTo>
                  <a:pt x="191" y="234"/>
                </a:lnTo>
                <a:lnTo>
                  <a:pt x="193" y="232"/>
                </a:lnTo>
                <a:lnTo>
                  <a:pt x="191" y="232"/>
                </a:lnTo>
                <a:lnTo>
                  <a:pt x="191" y="234"/>
                </a:lnTo>
                <a:close/>
                <a:moveTo>
                  <a:pt x="85" y="40"/>
                </a:moveTo>
                <a:lnTo>
                  <a:pt x="85" y="40"/>
                </a:lnTo>
                <a:lnTo>
                  <a:pt x="87" y="40"/>
                </a:lnTo>
                <a:lnTo>
                  <a:pt x="85" y="40"/>
                </a:lnTo>
                <a:close/>
                <a:moveTo>
                  <a:pt x="339" y="218"/>
                </a:moveTo>
                <a:lnTo>
                  <a:pt x="339" y="218"/>
                </a:lnTo>
                <a:lnTo>
                  <a:pt x="338" y="218"/>
                </a:lnTo>
                <a:lnTo>
                  <a:pt x="336" y="218"/>
                </a:lnTo>
                <a:lnTo>
                  <a:pt x="339" y="218"/>
                </a:lnTo>
                <a:close/>
                <a:moveTo>
                  <a:pt x="25" y="174"/>
                </a:moveTo>
                <a:lnTo>
                  <a:pt x="25" y="174"/>
                </a:lnTo>
                <a:lnTo>
                  <a:pt x="29" y="172"/>
                </a:lnTo>
                <a:lnTo>
                  <a:pt x="25" y="174"/>
                </a:lnTo>
                <a:close/>
                <a:moveTo>
                  <a:pt x="155" y="54"/>
                </a:moveTo>
                <a:lnTo>
                  <a:pt x="155" y="54"/>
                </a:lnTo>
                <a:lnTo>
                  <a:pt x="155" y="52"/>
                </a:lnTo>
                <a:lnTo>
                  <a:pt x="153" y="52"/>
                </a:lnTo>
                <a:lnTo>
                  <a:pt x="155" y="54"/>
                </a:lnTo>
                <a:close/>
                <a:moveTo>
                  <a:pt x="220" y="286"/>
                </a:moveTo>
                <a:lnTo>
                  <a:pt x="220" y="286"/>
                </a:lnTo>
                <a:lnTo>
                  <a:pt x="218" y="284"/>
                </a:lnTo>
                <a:lnTo>
                  <a:pt x="218" y="286"/>
                </a:lnTo>
                <a:lnTo>
                  <a:pt x="220" y="286"/>
                </a:lnTo>
                <a:close/>
                <a:moveTo>
                  <a:pt x="73" y="358"/>
                </a:moveTo>
                <a:lnTo>
                  <a:pt x="73" y="358"/>
                </a:lnTo>
                <a:lnTo>
                  <a:pt x="71" y="357"/>
                </a:lnTo>
                <a:lnTo>
                  <a:pt x="71" y="358"/>
                </a:lnTo>
                <a:lnTo>
                  <a:pt x="73" y="358"/>
                </a:lnTo>
                <a:close/>
                <a:moveTo>
                  <a:pt x="175" y="368"/>
                </a:moveTo>
                <a:lnTo>
                  <a:pt x="175" y="368"/>
                </a:lnTo>
                <a:lnTo>
                  <a:pt x="177" y="371"/>
                </a:lnTo>
                <a:lnTo>
                  <a:pt x="177" y="369"/>
                </a:lnTo>
                <a:lnTo>
                  <a:pt x="175" y="368"/>
                </a:lnTo>
                <a:close/>
                <a:moveTo>
                  <a:pt x="85" y="27"/>
                </a:moveTo>
                <a:lnTo>
                  <a:pt x="85" y="27"/>
                </a:lnTo>
                <a:lnTo>
                  <a:pt x="87" y="27"/>
                </a:lnTo>
                <a:lnTo>
                  <a:pt x="85" y="27"/>
                </a:lnTo>
                <a:close/>
                <a:moveTo>
                  <a:pt x="347" y="290"/>
                </a:moveTo>
                <a:lnTo>
                  <a:pt x="347" y="290"/>
                </a:lnTo>
                <a:lnTo>
                  <a:pt x="347" y="294"/>
                </a:lnTo>
                <a:lnTo>
                  <a:pt x="349" y="292"/>
                </a:lnTo>
                <a:lnTo>
                  <a:pt x="347" y="290"/>
                </a:lnTo>
                <a:close/>
                <a:moveTo>
                  <a:pt x="158" y="300"/>
                </a:moveTo>
                <a:lnTo>
                  <a:pt x="158" y="300"/>
                </a:lnTo>
                <a:lnTo>
                  <a:pt x="158" y="298"/>
                </a:lnTo>
                <a:lnTo>
                  <a:pt x="158" y="300"/>
                </a:lnTo>
                <a:close/>
                <a:moveTo>
                  <a:pt x="224" y="22"/>
                </a:moveTo>
                <a:lnTo>
                  <a:pt x="224" y="22"/>
                </a:lnTo>
                <a:lnTo>
                  <a:pt x="226" y="21"/>
                </a:lnTo>
                <a:lnTo>
                  <a:pt x="224" y="21"/>
                </a:lnTo>
                <a:lnTo>
                  <a:pt x="224" y="22"/>
                </a:lnTo>
                <a:close/>
                <a:moveTo>
                  <a:pt x="276" y="32"/>
                </a:moveTo>
                <a:lnTo>
                  <a:pt x="276" y="32"/>
                </a:lnTo>
                <a:lnTo>
                  <a:pt x="276" y="30"/>
                </a:lnTo>
                <a:lnTo>
                  <a:pt x="276" y="32"/>
                </a:lnTo>
                <a:close/>
                <a:moveTo>
                  <a:pt x="199" y="320"/>
                </a:moveTo>
                <a:lnTo>
                  <a:pt x="199" y="320"/>
                </a:lnTo>
                <a:lnTo>
                  <a:pt x="197" y="322"/>
                </a:lnTo>
                <a:lnTo>
                  <a:pt x="199" y="322"/>
                </a:lnTo>
                <a:lnTo>
                  <a:pt x="199" y="320"/>
                </a:lnTo>
                <a:close/>
                <a:moveTo>
                  <a:pt x="32" y="343"/>
                </a:moveTo>
                <a:lnTo>
                  <a:pt x="32" y="343"/>
                </a:lnTo>
                <a:lnTo>
                  <a:pt x="32" y="341"/>
                </a:lnTo>
                <a:lnTo>
                  <a:pt x="32" y="339"/>
                </a:lnTo>
                <a:lnTo>
                  <a:pt x="32" y="343"/>
                </a:lnTo>
                <a:close/>
                <a:moveTo>
                  <a:pt x="191" y="341"/>
                </a:moveTo>
                <a:lnTo>
                  <a:pt x="191" y="341"/>
                </a:lnTo>
                <a:lnTo>
                  <a:pt x="190" y="341"/>
                </a:lnTo>
                <a:lnTo>
                  <a:pt x="191" y="343"/>
                </a:lnTo>
                <a:lnTo>
                  <a:pt x="191" y="341"/>
                </a:lnTo>
                <a:close/>
                <a:moveTo>
                  <a:pt x="49" y="218"/>
                </a:moveTo>
                <a:lnTo>
                  <a:pt x="49" y="218"/>
                </a:lnTo>
                <a:lnTo>
                  <a:pt x="48" y="219"/>
                </a:lnTo>
                <a:lnTo>
                  <a:pt x="49" y="219"/>
                </a:lnTo>
                <a:lnTo>
                  <a:pt x="49" y="218"/>
                </a:lnTo>
                <a:close/>
                <a:moveTo>
                  <a:pt x="27" y="134"/>
                </a:moveTo>
                <a:lnTo>
                  <a:pt x="27" y="134"/>
                </a:lnTo>
                <a:lnTo>
                  <a:pt x="27" y="136"/>
                </a:lnTo>
                <a:lnTo>
                  <a:pt x="27" y="134"/>
                </a:lnTo>
                <a:close/>
                <a:moveTo>
                  <a:pt x="349" y="90"/>
                </a:moveTo>
                <a:lnTo>
                  <a:pt x="349" y="90"/>
                </a:lnTo>
                <a:lnTo>
                  <a:pt x="346" y="92"/>
                </a:lnTo>
                <a:lnTo>
                  <a:pt x="349" y="90"/>
                </a:lnTo>
                <a:close/>
                <a:moveTo>
                  <a:pt x="155" y="98"/>
                </a:moveTo>
                <a:lnTo>
                  <a:pt x="155" y="98"/>
                </a:lnTo>
                <a:lnTo>
                  <a:pt x="155" y="100"/>
                </a:lnTo>
                <a:lnTo>
                  <a:pt x="156" y="100"/>
                </a:lnTo>
                <a:lnTo>
                  <a:pt x="155" y="98"/>
                </a:lnTo>
                <a:close/>
                <a:moveTo>
                  <a:pt x="336" y="253"/>
                </a:moveTo>
                <a:lnTo>
                  <a:pt x="336" y="253"/>
                </a:lnTo>
                <a:lnTo>
                  <a:pt x="335" y="253"/>
                </a:lnTo>
                <a:lnTo>
                  <a:pt x="336" y="253"/>
                </a:lnTo>
                <a:close/>
                <a:moveTo>
                  <a:pt x="171" y="344"/>
                </a:moveTo>
                <a:lnTo>
                  <a:pt x="171" y="344"/>
                </a:lnTo>
                <a:lnTo>
                  <a:pt x="171" y="347"/>
                </a:lnTo>
                <a:lnTo>
                  <a:pt x="172" y="346"/>
                </a:lnTo>
                <a:lnTo>
                  <a:pt x="171" y="344"/>
                </a:lnTo>
                <a:close/>
                <a:moveTo>
                  <a:pt x="169" y="13"/>
                </a:moveTo>
                <a:lnTo>
                  <a:pt x="169" y="13"/>
                </a:lnTo>
                <a:lnTo>
                  <a:pt x="172" y="13"/>
                </a:lnTo>
                <a:lnTo>
                  <a:pt x="169" y="13"/>
                </a:lnTo>
                <a:close/>
                <a:moveTo>
                  <a:pt x="183" y="305"/>
                </a:moveTo>
                <a:lnTo>
                  <a:pt x="183" y="305"/>
                </a:lnTo>
                <a:lnTo>
                  <a:pt x="183" y="306"/>
                </a:lnTo>
                <a:lnTo>
                  <a:pt x="183" y="305"/>
                </a:lnTo>
                <a:close/>
                <a:moveTo>
                  <a:pt x="218" y="330"/>
                </a:moveTo>
                <a:lnTo>
                  <a:pt x="218" y="330"/>
                </a:lnTo>
                <a:lnTo>
                  <a:pt x="216" y="331"/>
                </a:lnTo>
                <a:lnTo>
                  <a:pt x="220" y="331"/>
                </a:lnTo>
                <a:lnTo>
                  <a:pt x="220" y="330"/>
                </a:lnTo>
                <a:lnTo>
                  <a:pt x="218" y="330"/>
                </a:lnTo>
                <a:close/>
                <a:moveTo>
                  <a:pt x="341" y="82"/>
                </a:moveTo>
                <a:lnTo>
                  <a:pt x="341" y="82"/>
                </a:lnTo>
                <a:lnTo>
                  <a:pt x="343" y="81"/>
                </a:lnTo>
                <a:lnTo>
                  <a:pt x="341" y="82"/>
                </a:lnTo>
                <a:close/>
                <a:moveTo>
                  <a:pt x="30" y="229"/>
                </a:moveTo>
                <a:lnTo>
                  <a:pt x="30" y="229"/>
                </a:lnTo>
                <a:lnTo>
                  <a:pt x="32" y="227"/>
                </a:lnTo>
                <a:lnTo>
                  <a:pt x="30" y="229"/>
                </a:lnTo>
                <a:close/>
                <a:moveTo>
                  <a:pt x="24" y="279"/>
                </a:moveTo>
                <a:lnTo>
                  <a:pt x="24" y="279"/>
                </a:lnTo>
                <a:lnTo>
                  <a:pt x="24" y="278"/>
                </a:lnTo>
                <a:lnTo>
                  <a:pt x="24" y="279"/>
                </a:lnTo>
                <a:close/>
                <a:moveTo>
                  <a:pt x="278" y="13"/>
                </a:moveTo>
                <a:lnTo>
                  <a:pt x="278" y="13"/>
                </a:lnTo>
                <a:lnTo>
                  <a:pt x="275" y="13"/>
                </a:lnTo>
                <a:lnTo>
                  <a:pt x="278" y="13"/>
                </a:lnTo>
                <a:close/>
                <a:moveTo>
                  <a:pt x="193" y="136"/>
                </a:moveTo>
                <a:lnTo>
                  <a:pt x="193" y="136"/>
                </a:lnTo>
                <a:lnTo>
                  <a:pt x="194" y="136"/>
                </a:lnTo>
                <a:lnTo>
                  <a:pt x="193" y="136"/>
                </a:lnTo>
                <a:close/>
                <a:moveTo>
                  <a:pt x="41" y="59"/>
                </a:moveTo>
                <a:lnTo>
                  <a:pt x="41" y="59"/>
                </a:lnTo>
                <a:lnTo>
                  <a:pt x="43" y="57"/>
                </a:lnTo>
                <a:lnTo>
                  <a:pt x="43" y="55"/>
                </a:lnTo>
                <a:lnTo>
                  <a:pt x="41" y="59"/>
                </a:lnTo>
                <a:close/>
                <a:moveTo>
                  <a:pt x="177" y="303"/>
                </a:moveTo>
                <a:lnTo>
                  <a:pt x="177" y="303"/>
                </a:lnTo>
                <a:lnTo>
                  <a:pt x="178" y="305"/>
                </a:lnTo>
                <a:lnTo>
                  <a:pt x="178" y="303"/>
                </a:lnTo>
                <a:lnTo>
                  <a:pt x="177" y="303"/>
                </a:lnTo>
                <a:close/>
                <a:moveTo>
                  <a:pt x="231" y="52"/>
                </a:moveTo>
                <a:lnTo>
                  <a:pt x="231" y="52"/>
                </a:lnTo>
                <a:lnTo>
                  <a:pt x="229" y="51"/>
                </a:lnTo>
                <a:lnTo>
                  <a:pt x="231" y="52"/>
                </a:lnTo>
                <a:close/>
                <a:moveTo>
                  <a:pt x="134" y="25"/>
                </a:moveTo>
                <a:lnTo>
                  <a:pt x="134" y="25"/>
                </a:lnTo>
                <a:lnTo>
                  <a:pt x="136" y="25"/>
                </a:lnTo>
                <a:lnTo>
                  <a:pt x="134" y="25"/>
                </a:lnTo>
                <a:close/>
                <a:moveTo>
                  <a:pt x="349" y="212"/>
                </a:moveTo>
                <a:lnTo>
                  <a:pt x="349" y="212"/>
                </a:lnTo>
                <a:lnTo>
                  <a:pt x="350" y="213"/>
                </a:lnTo>
                <a:lnTo>
                  <a:pt x="350" y="212"/>
                </a:lnTo>
                <a:lnTo>
                  <a:pt x="349" y="212"/>
                </a:lnTo>
                <a:close/>
                <a:moveTo>
                  <a:pt x="350" y="218"/>
                </a:moveTo>
                <a:lnTo>
                  <a:pt x="350" y="218"/>
                </a:lnTo>
                <a:lnTo>
                  <a:pt x="350" y="216"/>
                </a:lnTo>
                <a:lnTo>
                  <a:pt x="350" y="218"/>
                </a:lnTo>
                <a:close/>
                <a:moveTo>
                  <a:pt x="180" y="267"/>
                </a:moveTo>
                <a:lnTo>
                  <a:pt x="180" y="267"/>
                </a:lnTo>
                <a:lnTo>
                  <a:pt x="180" y="265"/>
                </a:lnTo>
                <a:lnTo>
                  <a:pt x="178" y="267"/>
                </a:lnTo>
                <a:lnTo>
                  <a:pt x="180" y="267"/>
                </a:lnTo>
                <a:close/>
                <a:moveTo>
                  <a:pt x="366" y="294"/>
                </a:moveTo>
                <a:lnTo>
                  <a:pt x="366" y="294"/>
                </a:lnTo>
                <a:lnTo>
                  <a:pt x="366" y="292"/>
                </a:lnTo>
                <a:lnTo>
                  <a:pt x="366" y="294"/>
                </a:lnTo>
                <a:close/>
                <a:moveTo>
                  <a:pt x="163" y="134"/>
                </a:moveTo>
                <a:lnTo>
                  <a:pt x="163" y="134"/>
                </a:lnTo>
                <a:lnTo>
                  <a:pt x="163" y="136"/>
                </a:lnTo>
                <a:lnTo>
                  <a:pt x="163" y="134"/>
                </a:lnTo>
                <a:close/>
                <a:moveTo>
                  <a:pt x="21" y="62"/>
                </a:moveTo>
                <a:lnTo>
                  <a:pt x="21" y="62"/>
                </a:lnTo>
                <a:lnTo>
                  <a:pt x="19" y="63"/>
                </a:lnTo>
                <a:lnTo>
                  <a:pt x="21" y="62"/>
                </a:lnTo>
                <a:close/>
                <a:moveTo>
                  <a:pt x="19" y="153"/>
                </a:moveTo>
                <a:lnTo>
                  <a:pt x="19" y="153"/>
                </a:lnTo>
                <a:lnTo>
                  <a:pt x="21" y="152"/>
                </a:lnTo>
                <a:lnTo>
                  <a:pt x="19" y="153"/>
                </a:lnTo>
                <a:close/>
                <a:moveTo>
                  <a:pt x="25" y="327"/>
                </a:moveTo>
                <a:lnTo>
                  <a:pt x="25" y="327"/>
                </a:lnTo>
                <a:lnTo>
                  <a:pt x="25" y="325"/>
                </a:lnTo>
                <a:lnTo>
                  <a:pt x="25" y="327"/>
                </a:lnTo>
                <a:close/>
                <a:moveTo>
                  <a:pt x="175" y="257"/>
                </a:moveTo>
                <a:lnTo>
                  <a:pt x="175" y="257"/>
                </a:lnTo>
                <a:lnTo>
                  <a:pt x="177" y="257"/>
                </a:lnTo>
                <a:lnTo>
                  <a:pt x="175" y="257"/>
                </a:lnTo>
                <a:close/>
                <a:moveTo>
                  <a:pt x="161" y="139"/>
                </a:moveTo>
                <a:lnTo>
                  <a:pt x="161" y="139"/>
                </a:lnTo>
                <a:lnTo>
                  <a:pt x="163" y="139"/>
                </a:lnTo>
                <a:lnTo>
                  <a:pt x="161" y="139"/>
                </a:lnTo>
                <a:close/>
                <a:moveTo>
                  <a:pt x="305" y="339"/>
                </a:moveTo>
                <a:lnTo>
                  <a:pt x="305" y="339"/>
                </a:lnTo>
                <a:lnTo>
                  <a:pt x="306" y="339"/>
                </a:lnTo>
                <a:lnTo>
                  <a:pt x="305" y="339"/>
                </a:lnTo>
                <a:close/>
                <a:moveTo>
                  <a:pt x="120" y="369"/>
                </a:moveTo>
                <a:lnTo>
                  <a:pt x="120" y="369"/>
                </a:lnTo>
                <a:lnTo>
                  <a:pt x="119" y="369"/>
                </a:lnTo>
                <a:lnTo>
                  <a:pt x="120" y="371"/>
                </a:lnTo>
                <a:lnTo>
                  <a:pt x="120" y="369"/>
                </a:lnTo>
                <a:close/>
                <a:moveTo>
                  <a:pt x="335" y="106"/>
                </a:moveTo>
                <a:lnTo>
                  <a:pt x="335" y="106"/>
                </a:lnTo>
                <a:lnTo>
                  <a:pt x="336" y="106"/>
                </a:lnTo>
                <a:lnTo>
                  <a:pt x="335" y="104"/>
                </a:lnTo>
                <a:lnTo>
                  <a:pt x="335" y="106"/>
                </a:lnTo>
                <a:close/>
                <a:moveTo>
                  <a:pt x="142" y="111"/>
                </a:moveTo>
                <a:lnTo>
                  <a:pt x="142" y="111"/>
                </a:lnTo>
                <a:lnTo>
                  <a:pt x="141" y="111"/>
                </a:lnTo>
                <a:lnTo>
                  <a:pt x="142" y="112"/>
                </a:lnTo>
                <a:lnTo>
                  <a:pt x="142" y="111"/>
                </a:lnTo>
                <a:close/>
                <a:moveTo>
                  <a:pt x="14" y="60"/>
                </a:moveTo>
                <a:lnTo>
                  <a:pt x="14" y="60"/>
                </a:lnTo>
                <a:lnTo>
                  <a:pt x="16" y="59"/>
                </a:lnTo>
                <a:lnTo>
                  <a:pt x="14" y="60"/>
                </a:lnTo>
                <a:close/>
                <a:moveTo>
                  <a:pt x="194" y="331"/>
                </a:moveTo>
                <a:lnTo>
                  <a:pt x="194" y="331"/>
                </a:lnTo>
                <a:lnTo>
                  <a:pt x="194" y="330"/>
                </a:lnTo>
                <a:lnTo>
                  <a:pt x="194" y="331"/>
                </a:lnTo>
                <a:close/>
                <a:moveTo>
                  <a:pt x="155" y="21"/>
                </a:moveTo>
                <a:lnTo>
                  <a:pt x="155" y="21"/>
                </a:lnTo>
                <a:lnTo>
                  <a:pt x="155" y="22"/>
                </a:lnTo>
                <a:lnTo>
                  <a:pt x="156" y="22"/>
                </a:lnTo>
                <a:lnTo>
                  <a:pt x="155" y="21"/>
                </a:lnTo>
                <a:close/>
                <a:moveTo>
                  <a:pt x="152" y="40"/>
                </a:moveTo>
                <a:lnTo>
                  <a:pt x="152" y="40"/>
                </a:lnTo>
                <a:lnTo>
                  <a:pt x="150" y="41"/>
                </a:lnTo>
                <a:lnTo>
                  <a:pt x="152" y="41"/>
                </a:lnTo>
                <a:lnTo>
                  <a:pt x="152" y="40"/>
                </a:lnTo>
                <a:close/>
                <a:moveTo>
                  <a:pt x="51" y="350"/>
                </a:moveTo>
                <a:lnTo>
                  <a:pt x="51" y="350"/>
                </a:lnTo>
                <a:lnTo>
                  <a:pt x="49" y="349"/>
                </a:lnTo>
                <a:lnTo>
                  <a:pt x="51" y="350"/>
                </a:lnTo>
                <a:close/>
                <a:moveTo>
                  <a:pt x="180" y="130"/>
                </a:moveTo>
                <a:lnTo>
                  <a:pt x="180" y="130"/>
                </a:lnTo>
                <a:lnTo>
                  <a:pt x="182" y="128"/>
                </a:lnTo>
                <a:lnTo>
                  <a:pt x="180" y="128"/>
                </a:lnTo>
                <a:lnTo>
                  <a:pt x="180" y="130"/>
                </a:lnTo>
                <a:close/>
                <a:moveTo>
                  <a:pt x="188" y="350"/>
                </a:moveTo>
                <a:lnTo>
                  <a:pt x="188" y="350"/>
                </a:lnTo>
                <a:lnTo>
                  <a:pt x="188" y="349"/>
                </a:lnTo>
                <a:lnTo>
                  <a:pt x="188" y="350"/>
                </a:lnTo>
                <a:close/>
                <a:moveTo>
                  <a:pt x="343" y="100"/>
                </a:moveTo>
                <a:lnTo>
                  <a:pt x="343" y="100"/>
                </a:lnTo>
                <a:lnTo>
                  <a:pt x="341" y="100"/>
                </a:lnTo>
                <a:lnTo>
                  <a:pt x="343" y="100"/>
                </a:lnTo>
                <a:close/>
                <a:moveTo>
                  <a:pt x="226" y="29"/>
                </a:moveTo>
                <a:lnTo>
                  <a:pt x="226" y="29"/>
                </a:lnTo>
                <a:lnTo>
                  <a:pt x="226" y="27"/>
                </a:lnTo>
                <a:lnTo>
                  <a:pt x="226" y="29"/>
                </a:lnTo>
                <a:close/>
                <a:moveTo>
                  <a:pt x="141" y="71"/>
                </a:moveTo>
                <a:lnTo>
                  <a:pt x="141" y="71"/>
                </a:lnTo>
                <a:lnTo>
                  <a:pt x="141" y="70"/>
                </a:lnTo>
                <a:lnTo>
                  <a:pt x="141" y="71"/>
                </a:lnTo>
                <a:close/>
                <a:moveTo>
                  <a:pt x="172" y="268"/>
                </a:moveTo>
                <a:lnTo>
                  <a:pt x="172" y="268"/>
                </a:lnTo>
                <a:lnTo>
                  <a:pt x="174" y="267"/>
                </a:lnTo>
                <a:lnTo>
                  <a:pt x="172" y="268"/>
                </a:lnTo>
                <a:close/>
                <a:moveTo>
                  <a:pt x="171" y="131"/>
                </a:moveTo>
                <a:lnTo>
                  <a:pt x="171" y="131"/>
                </a:lnTo>
                <a:lnTo>
                  <a:pt x="169" y="131"/>
                </a:lnTo>
                <a:lnTo>
                  <a:pt x="171" y="131"/>
                </a:lnTo>
                <a:close/>
                <a:moveTo>
                  <a:pt x="224" y="60"/>
                </a:moveTo>
                <a:lnTo>
                  <a:pt x="224" y="60"/>
                </a:lnTo>
                <a:lnTo>
                  <a:pt x="224" y="62"/>
                </a:lnTo>
                <a:lnTo>
                  <a:pt x="224" y="60"/>
                </a:lnTo>
                <a:close/>
                <a:moveTo>
                  <a:pt x="350" y="171"/>
                </a:moveTo>
                <a:lnTo>
                  <a:pt x="350" y="171"/>
                </a:lnTo>
                <a:lnTo>
                  <a:pt x="349" y="171"/>
                </a:lnTo>
                <a:lnTo>
                  <a:pt x="350" y="171"/>
                </a:lnTo>
                <a:close/>
                <a:moveTo>
                  <a:pt x="71" y="25"/>
                </a:moveTo>
                <a:lnTo>
                  <a:pt x="71" y="25"/>
                </a:lnTo>
                <a:lnTo>
                  <a:pt x="71" y="27"/>
                </a:lnTo>
                <a:lnTo>
                  <a:pt x="71" y="25"/>
                </a:lnTo>
                <a:close/>
                <a:moveTo>
                  <a:pt x="311" y="33"/>
                </a:moveTo>
                <a:lnTo>
                  <a:pt x="311" y="33"/>
                </a:lnTo>
                <a:lnTo>
                  <a:pt x="311" y="32"/>
                </a:lnTo>
                <a:lnTo>
                  <a:pt x="311" y="33"/>
                </a:lnTo>
                <a:close/>
                <a:moveTo>
                  <a:pt x="207" y="131"/>
                </a:moveTo>
                <a:lnTo>
                  <a:pt x="207" y="131"/>
                </a:lnTo>
                <a:lnTo>
                  <a:pt x="207" y="133"/>
                </a:lnTo>
                <a:lnTo>
                  <a:pt x="207" y="130"/>
                </a:lnTo>
                <a:lnTo>
                  <a:pt x="207" y="131"/>
                </a:lnTo>
                <a:close/>
                <a:moveTo>
                  <a:pt x="177" y="287"/>
                </a:moveTo>
                <a:lnTo>
                  <a:pt x="177" y="287"/>
                </a:lnTo>
                <a:lnTo>
                  <a:pt x="177" y="286"/>
                </a:lnTo>
                <a:lnTo>
                  <a:pt x="177" y="287"/>
                </a:lnTo>
                <a:close/>
                <a:moveTo>
                  <a:pt x="218" y="354"/>
                </a:moveTo>
                <a:lnTo>
                  <a:pt x="218" y="354"/>
                </a:lnTo>
                <a:lnTo>
                  <a:pt x="218" y="355"/>
                </a:lnTo>
                <a:lnTo>
                  <a:pt x="218" y="354"/>
                </a:lnTo>
                <a:close/>
                <a:moveTo>
                  <a:pt x="89" y="46"/>
                </a:moveTo>
                <a:lnTo>
                  <a:pt x="89" y="46"/>
                </a:lnTo>
                <a:lnTo>
                  <a:pt x="90" y="46"/>
                </a:lnTo>
                <a:lnTo>
                  <a:pt x="90" y="44"/>
                </a:lnTo>
                <a:lnTo>
                  <a:pt x="89" y="46"/>
                </a:lnTo>
                <a:close/>
                <a:moveTo>
                  <a:pt x="193" y="268"/>
                </a:moveTo>
                <a:lnTo>
                  <a:pt x="193" y="268"/>
                </a:lnTo>
                <a:lnTo>
                  <a:pt x="191" y="270"/>
                </a:lnTo>
                <a:lnTo>
                  <a:pt x="193" y="270"/>
                </a:lnTo>
                <a:lnTo>
                  <a:pt x="193" y="268"/>
                </a:lnTo>
                <a:close/>
                <a:moveTo>
                  <a:pt x="234" y="333"/>
                </a:moveTo>
                <a:lnTo>
                  <a:pt x="234" y="333"/>
                </a:lnTo>
                <a:lnTo>
                  <a:pt x="234" y="335"/>
                </a:lnTo>
                <a:lnTo>
                  <a:pt x="234" y="333"/>
                </a:lnTo>
                <a:close/>
                <a:moveTo>
                  <a:pt x="352" y="303"/>
                </a:moveTo>
                <a:lnTo>
                  <a:pt x="352" y="303"/>
                </a:lnTo>
                <a:lnTo>
                  <a:pt x="354" y="303"/>
                </a:lnTo>
                <a:lnTo>
                  <a:pt x="352" y="303"/>
                </a:lnTo>
                <a:close/>
                <a:moveTo>
                  <a:pt x="205" y="363"/>
                </a:moveTo>
                <a:lnTo>
                  <a:pt x="205" y="363"/>
                </a:lnTo>
                <a:lnTo>
                  <a:pt x="207" y="363"/>
                </a:lnTo>
                <a:lnTo>
                  <a:pt x="205" y="363"/>
                </a:lnTo>
                <a:close/>
                <a:moveTo>
                  <a:pt x="48" y="90"/>
                </a:moveTo>
                <a:lnTo>
                  <a:pt x="48" y="90"/>
                </a:lnTo>
                <a:lnTo>
                  <a:pt x="48" y="92"/>
                </a:lnTo>
                <a:lnTo>
                  <a:pt x="48" y="90"/>
                </a:lnTo>
                <a:close/>
                <a:moveTo>
                  <a:pt x="178" y="120"/>
                </a:moveTo>
                <a:lnTo>
                  <a:pt x="178" y="120"/>
                </a:lnTo>
                <a:lnTo>
                  <a:pt x="178" y="119"/>
                </a:lnTo>
                <a:lnTo>
                  <a:pt x="177" y="120"/>
                </a:lnTo>
                <a:lnTo>
                  <a:pt x="178" y="120"/>
                </a:lnTo>
                <a:close/>
                <a:moveTo>
                  <a:pt x="360" y="270"/>
                </a:moveTo>
                <a:lnTo>
                  <a:pt x="360" y="270"/>
                </a:lnTo>
                <a:lnTo>
                  <a:pt x="360" y="272"/>
                </a:lnTo>
                <a:lnTo>
                  <a:pt x="360" y="270"/>
                </a:lnTo>
                <a:close/>
                <a:moveTo>
                  <a:pt x="194" y="59"/>
                </a:moveTo>
                <a:lnTo>
                  <a:pt x="194" y="59"/>
                </a:lnTo>
                <a:lnTo>
                  <a:pt x="196" y="59"/>
                </a:lnTo>
                <a:lnTo>
                  <a:pt x="194" y="59"/>
                </a:lnTo>
                <a:close/>
                <a:moveTo>
                  <a:pt x="201" y="357"/>
                </a:moveTo>
                <a:lnTo>
                  <a:pt x="201" y="357"/>
                </a:lnTo>
                <a:lnTo>
                  <a:pt x="201" y="358"/>
                </a:lnTo>
                <a:lnTo>
                  <a:pt x="201" y="357"/>
                </a:lnTo>
                <a:close/>
                <a:moveTo>
                  <a:pt x="309" y="24"/>
                </a:moveTo>
                <a:lnTo>
                  <a:pt x="309" y="24"/>
                </a:lnTo>
                <a:lnTo>
                  <a:pt x="308" y="25"/>
                </a:lnTo>
                <a:lnTo>
                  <a:pt x="309" y="25"/>
                </a:lnTo>
                <a:lnTo>
                  <a:pt x="309" y="24"/>
                </a:lnTo>
                <a:close/>
                <a:moveTo>
                  <a:pt x="350" y="149"/>
                </a:moveTo>
                <a:lnTo>
                  <a:pt x="350" y="149"/>
                </a:lnTo>
                <a:lnTo>
                  <a:pt x="349" y="149"/>
                </a:lnTo>
                <a:lnTo>
                  <a:pt x="349" y="150"/>
                </a:lnTo>
                <a:lnTo>
                  <a:pt x="350" y="149"/>
                </a:lnTo>
                <a:close/>
                <a:moveTo>
                  <a:pt x="205" y="355"/>
                </a:moveTo>
                <a:lnTo>
                  <a:pt x="205" y="355"/>
                </a:lnTo>
                <a:lnTo>
                  <a:pt x="204" y="355"/>
                </a:lnTo>
                <a:lnTo>
                  <a:pt x="205" y="355"/>
                </a:lnTo>
                <a:close/>
                <a:moveTo>
                  <a:pt x="229" y="41"/>
                </a:moveTo>
                <a:lnTo>
                  <a:pt x="229" y="41"/>
                </a:lnTo>
                <a:lnTo>
                  <a:pt x="231" y="41"/>
                </a:lnTo>
                <a:lnTo>
                  <a:pt x="231" y="40"/>
                </a:lnTo>
                <a:lnTo>
                  <a:pt x="229" y="41"/>
                </a:lnTo>
                <a:close/>
                <a:moveTo>
                  <a:pt x="144" y="360"/>
                </a:moveTo>
                <a:lnTo>
                  <a:pt x="144" y="360"/>
                </a:lnTo>
                <a:lnTo>
                  <a:pt x="144" y="361"/>
                </a:lnTo>
                <a:lnTo>
                  <a:pt x="145" y="360"/>
                </a:lnTo>
                <a:lnTo>
                  <a:pt x="144" y="360"/>
                </a:lnTo>
                <a:close/>
                <a:moveTo>
                  <a:pt x="32" y="96"/>
                </a:moveTo>
                <a:lnTo>
                  <a:pt x="32" y="96"/>
                </a:lnTo>
                <a:lnTo>
                  <a:pt x="30" y="96"/>
                </a:lnTo>
                <a:lnTo>
                  <a:pt x="32" y="98"/>
                </a:lnTo>
                <a:lnTo>
                  <a:pt x="32" y="96"/>
                </a:lnTo>
                <a:close/>
                <a:moveTo>
                  <a:pt x="224" y="295"/>
                </a:moveTo>
                <a:lnTo>
                  <a:pt x="224" y="295"/>
                </a:lnTo>
                <a:close/>
                <a:moveTo>
                  <a:pt x="153" y="273"/>
                </a:moveTo>
                <a:lnTo>
                  <a:pt x="153" y="273"/>
                </a:lnTo>
                <a:lnTo>
                  <a:pt x="153" y="275"/>
                </a:lnTo>
                <a:lnTo>
                  <a:pt x="153" y="273"/>
                </a:lnTo>
                <a:close/>
                <a:moveTo>
                  <a:pt x="21" y="287"/>
                </a:moveTo>
                <a:lnTo>
                  <a:pt x="21" y="287"/>
                </a:lnTo>
                <a:lnTo>
                  <a:pt x="21" y="289"/>
                </a:lnTo>
                <a:lnTo>
                  <a:pt x="21" y="287"/>
                </a:lnTo>
                <a:close/>
                <a:moveTo>
                  <a:pt x="33" y="316"/>
                </a:moveTo>
                <a:lnTo>
                  <a:pt x="33" y="316"/>
                </a:lnTo>
                <a:lnTo>
                  <a:pt x="33" y="314"/>
                </a:lnTo>
                <a:lnTo>
                  <a:pt x="33" y="316"/>
                </a:lnTo>
                <a:close/>
                <a:moveTo>
                  <a:pt x="182" y="243"/>
                </a:moveTo>
                <a:lnTo>
                  <a:pt x="182" y="243"/>
                </a:lnTo>
                <a:lnTo>
                  <a:pt x="182" y="242"/>
                </a:lnTo>
                <a:lnTo>
                  <a:pt x="180" y="242"/>
                </a:lnTo>
                <a:lnTo>
                  <a:pt x="182" y="243"/>
                </a:lnTo>
                <a:close/>
                <a:moveTo>
                  <a:pt x="54" y="320"/>
                </a:moveTo>
                <a:lnTo>
                  <a:pt x="54" y="320"/>
                </a:lnTo>
                <a:lnTo>
                  <a:pt x="54" y="317"/>
                </a:lnTo>
                <a:lnTo>
                  <a:pt x="54" y="320"/>
                </a:lnTo>
                <a:close/>
                <a:moveTo>
                  <a:pt x="35" y="112"/>
                </a:moveTo>
                <a:lnTo>
                  <a:pt x="35" y="112"/>
                </a:lnTo>
                <a:lnTo>
                  <a:pt x="35" y="111"/>
                </a:lnTo>
                <a:lnTo>
                  <a:pt x="35" y="112"/>
                </a:lnTo>
                <a:close/>
                <a:moveTo>
                  <a:pt x="152" y="331"/>
                </a:moveTo>
                <a:lnTo>
                  <a:pt x="152" y="331"/>
                </a:lnTo>
                <a:close/>
                <a:moveTo>
                  <a:pt x="27" y="335"/>
                </a:moveTo>
                <a:lnTo>
                  <a:pt x="27" y="335"/>
                </a:lnTo>
                <a:lnTo>
                  <a:pt x="27" y="333"/>
                </a:lnTo>
                <a:lnTo>
                  <a:pt x="27" y="335"/>
                </a:lnTo>
                <a:close/>
                <a:moveTo>
                  <a:pt x="19" y="338"/>
                </a:moveTo>
                <a:lnTo>
                  <a:pt x="19" y="338"/>
                </a:lnTo>
                <a:lnTo>
                  <a:pt x="21" y="338"/>
                </a:lnTo>
                <a:lnTo>
                  <a:pt x="19" y="336"/>
                </a:lnTo>
                <a:lnTo>
                  <a:pt x="19" y="338"/>
                </a:lnTo>
                <a:close/>
                <a:moveTo>
                  <a:pt x="166" y="358"/>
                </a:moveTo>
                <a:lnTo>
                  <a:pt x="166" y="358"/>
                </a:lnTo>
                <a:lnTo>
                  <a:pt x="164" y="358"/>
                </a:lnTo>
                <a:lnTo>
                  <a:pt x="166" y="358"/>
                </a:lnTo>
                <a:close/>
                <a:moveTo>
                  <a:pt x="33" y="355"/>
                </a:moveTo>
                <a:lnTo>
                  <a:pt x="33" y="355"/>
                </a:lnTo>
                <a:lnTo>
                  <a:pt x="35" y="357"/>
                </a:lnTo>
                <a:lnTo>
                  <a:pt x="33" y="355"/>
                </a:lnTo>
                <a:close/>
                <a:moveTo>
                  <a:pt x="133" y="76"/>
                </a:moveTo>
                <a:lnTo>
                  <a:pt x="133" y="76"/>
                </a:lnTo>
                <a:lnTo>
                  <a:pt x="134" y="74"/>
                </a:lnTo>
                <a:lnTo>
                  <a:pt x="133" y="76"/>
                </a:lnTo>
                <a:close/>
                <a:moveTo>
                  <a:pt x="22" y="147"/>
                </a:moveTo>
                <a:lnTo>
                  <a:pt x="22" y="147"/>
                </a:lnTo>
                <a:lnTo>
                  <a:pt x="22" y="145"/>
                </a:lnTo>
                <a:lnTo>
                  <a:pt x="22" y="147"/>
                </a:lnTo>
                <a:close/>
                <a:moveTo>
                  <a:pt x="7" y="150"/>
                </a:moveTo>
                <a:lnTo>
                  <a:pt x="7" y="150"/>
                </a:lnTo>
                <a:lnTo>
                  <a:pt x="7" y="149"/>
                </a:lnTo>
                <a:lnTo>
                  <a:pt x="7" y="150"/>
                </a:lnTo>
                <a:close/>
                <a:moveTo>
                  <a:pt x="145" y="81"/>
                </a:moveTo>
                <a:lnTo>
                  <a:pt x="145" y="81"/>
                </a:lnTo>
                <a:lnTo>
                  <a:pt x="145" y="82"/>
                </a:lnTo>
                <a:lnTo>
                  <a:pt x="145" y="81"/>
                </a:lnTo>
                <a:close/>
                <a:moveTo>
                  <a:pt x="18" y="231"/>
                </a:moveTo>
                <a:lnTo>
                  <a:pt x="18" y="231"/>
                </a:lnTo>
                <a:lnTo>
                  <a:pt x="18" y="232"/>
                </a:lnTo>
                <a:lnTo>
                  <a:pt x="18" y="231"/>
                </a:lnTo>
                <a:close/>
                <a:moveTo>
                  <a:pt x="226" y="57"/>
                </a:moveTo>
                <a:lnTo>
                  <a:pt x="226" y="57"/>
                </a:lnTo>
                <a:lnTo>
                  <a:pt x="226" y="59"/>
                </a:lnTo>
                <a:lnTo>
                  <a:pt x="226" y="57"/>
                </a:lnTo>
                <a:close/>
                <a:moveTo>
                  <a:pt x="201" y="242"/>
                </a:moveTo>
                <a:lnTo>
                  <a:pt x="201" y="242"/>
                </a:lnTo>
                <a:lnTo>
                  <a:pt x="201" y="240"/>
                </a:lnTo>
                <a:lnTo>
                  <a:pt x="201" y="242"/>
                </a:lnTo>
                <a:close/>
                <a:moveTo>
                  <a:pt x="137" y="51"/>
                </a:moveTo>
                <a:lnTo>
                  <a:pt x="137" y="51"/>
                </a:lnTo>
                <a:lnTo>
                  <a:pt x="136" y="51"/>
                </a:lnTo>
                <a:lnTo>
                  <a:pt x="137" y="51"/>
                </a:lnTo>
                <a:close/>
                <a:moveTo>
                  <a:pt x="343" y="316"/>
                </a:moveTo>
                <a:lnTo>
                  <a:pt x="343" y="316"/>
                </a:lnTo>
                <a:lnTo>
                  <a:pt x="343" y="314"/>
                </a:lnTo>
                <a:lnTo>
                  <a:pt x="343" y="316"/>
                </a:lnTo>
                <a:close/>
                <a:moveTo>
                  <a:pt x="223" y="33"/>
                </a:moveTo>
                <a:lnTo>
                  <a:pt x="223" y="33"/>
                </a:lnTo>
                <a:lnTo>
                  <a:pt x="224" y="32"/>
                </a:lnTo>
                <a:lnTo>
                  <a:pt x="223" y="33"/>
                </a:lnTo>
                <a:close/>
                <a:moveTo>
                  <a:pt x="327" y="33"/>
                </a:moveTo>
                <a:lnTo>
                  <a:pt x="327" y="33"/>
                </a:lnTo>
                <a:lnTo>
                  <a:pt x="327" y="32"/>
                </a:lnTo>
                <a:lnTo>
                  <a:pt x="327" y="33"/>
                </a:lnTo>
                <a:close/>
                <a:moveTo>
                  <a:pt x="186" y="309"/>
                </a:moveTo>
                <a:lnTo>
                  <a:pt x="186" y="309"/>
                </a:lnTo>
                <a:lnTo>
                  <a:pt x="186" y="306"/>
                </a:lnTo>
                <a:lnTo>
                  <a:pt x="186" y="309"/>
                </a:lnTo>
                <a:close/>
                <a:moveTo>
                  <a:pt x="117" y="349"/>
                </a:moveTo>
                <a:lnTo>
                  <a:pt x="117" y="349"/>
                </a:lnTo>
                <a:lnTo>
                  <a:pt x="115" y="349"/>
                </a:lnTo>
                <a:lnTo>
                  <a:pt x="117" y="349"/>
                </a:lnTo>
                <a:close/>
                <a:moveTo>
                  <a:pt x="343" y="109"/>
                </a:moveTo>
                <a:lnTo>
                  <a:pt x="343" y="109"/>
                </a:lnTo>
                <a:lnTo>
                  <a:pt x="343" y="111"/>
                </a:lnTo>
                <a:lnTo>
                  <a:pt x="343" y="109"/>
                </a:lnTo>
                <a:close/>
                <a:moveTo>
                  <a:pt x="213" y="300"/>
                </a:moveTo>
                <a:lnTo>
                  <a:pt x="213" y="300"/>
                </a:lnTo>
                <a:lnTo>
                  <a:pt x="213" y="302"/>
                </a:lnTo>
                <a:lnTo>
                  <a:pt x="213" y="300"/>
                </a:lnTo>
                <a:close/>
                <a:moveTo>
                  <a:pt x="341" y="298"/>
                </a:moveTo>
                <a:lnTo>
                  <a:pt x="341" y="298"/>
                </a:lnTo>
                <a:close/>
                <a:moveTo>
                  <a:pt x="155" y="297"/>
                </a:moveTo>
                <a:lnTo>
                  <a:pt x="155" y="297"/>
                </a:lnTo>
                <a:lnTo>
                  <a:pt x="155" y="295"/>
                </a:lnTo>
                <a:lnTo>
                  <a:pt x="155" y="297"/>
                </a:lnTo>
                <a:close/>
                <a:moveTo>
                  <a:pt x="208" y="349"/>
                </a:moveTo>
                <a:lnTo>
                  <a:pt x="208" y="349"/>
                </a:lnTo>
                <a:lnTo>
                  <a:pt x="207" y="349"/>
                </a:lnTo>
                <a:lnTo>
                  <a:pt x="208" y="349"/>
                </a:lnTo>
                <a:close/>
                <a:moveTo>
                  <a:pt x="328" y="164"/>
                </a:moveTo>
                <a:lnTo>
                  <a:pt x="328" y="164"/>
                </a:lnTo>
                <a:lnTo>
                  <a:pt x="328" y="166"/>
                </a:lnTo>
                <a:lnTo>
                  <a:pt x="330" y="164"/>
                </a:lnTo>
                <a:lnTo>
                  <a:pt x="328" y="164"/>
                </a:lnTo>
                <a:close/>
                <a:moveTo>
                  <a:pt x="46" y="167"/>
                </a:moveTo>
                <a:lnTo>
                  <a:pt x="46" y="167"/>
                </a:lnTo>
                <a:close/>
                <a:moveTo>
                  <a:pt x="183" y="357"/>
                </a:moveTo>
                <a:lnTo>
                  <a:pt x="183" y="357"/>
                </a:lnTo>
                <a:lnTo>
                  <a:pt x="185" y="355"/>
                </a:lnTo>
                <a:lnTo>
                  <a:pt x="183" y="357"/>
                </a:lnTo>
                <a:close/>
                <a:moveTo>
                  <a:pt x="160" y="355"/>
                </a:moveTo>
                <a:lnTo>
                  <a:pt x="160" y="355"/>
                </a:lnTo>
                <a:lnTo>
                  <a:pt x="158" y="354"/>
                </a:lnTo>
                <a:lnTo>
                  <a:pt x="160" y="355"/>
                </a:lnTo>
                <a:close/>
                <a:moveTo>
                  <a:pt x="223" y="71"/>
                </a:moveTo>
                <a:lnTo>
                  <a:pt x="223" y="71"/>
                </a:lnTo>
                <a:lnTo>
                  <a:pt x="223" y="70"/>
                </a:lnTo>
                <a:lnTo>
                  <a:pt x="223" y="71"/>
                </a:lnTo>
                <a:close/>
                <a:moveTo>
                  <a:pt x="152" y="366"/>
                </a:moveTo>
                <a:lnTo>
                  <a:pt x="152" y="366"/>
                </a:lnTo>
                <a:lnTo>
                  <a:pt x="152" y="368"/>
                </a:lnTo>
                <a:lnTo>
                  <a:pt x="152" y="366"/>
                </a:lnTo>
                <a:close/>
                <a:moveTo>
                  <a:pt x="194" y="27"/>
                </a:moveTo>
                <a:lnTo>
                  <a:pt x="194" y="27"/>
                </a:lnTo>
                <a:close/>
                <a:moveTo>
                  <a:pt x="354" y="232"/>
                </a:moveTo>
                <a:lnTo>
                  <a:pt x="354" y="232"/>
                </a:lnTo>
                <a:close/>
                <a:moveTo>
                  <a:pt x="166" y="126"/>
                </a:moveTo>
                <a:lnTo>
                  <a:pt x="166" y="126"/>
                </a:lnTo>
                <a:lnTo>
                  <a:pt x="166" y="128"/>
                </a:lnTo>
                <a:lnTo>
                  <a:pt x="166" y="126"/>
                </a:lnTo>
                <a:close/>
                <a:moveTo>
                  <a:pt x="186" y="363"/>
                </a:moveTo>
                <a:lnTo>
                  <a:pt x="186" y="363"/>
                </a:lnTo>
                <a:close/>
                <a:moveTo>
                  <a:pt x="213" y="54"/>
                </a:moveTo>
                <a:lnTo>
                  <a:pt x="213" y="54"/>
                </a:lnTo>
                <a:lnTo>
                  <a:pt x="213" y="52"/>
                </a:lnTo>
                <a:lnTo>
                  <a:pt x="213" y="54"/>
                </a:lnTo>
                <a:close/>
                <a:moveTo>
                  <a:pt x="224" y="316"/>
                </a:moveTo>
                <a:lnTo>
                  <a:pt x="224" y="316"/>
                </a:lnTo>
                <a:close/>
                <a:moveTo>
                  <a:pt x="343" y="54"/>
                </a:moveTo>
                <a:lnTo>
                  <a:pt x="343" y="54"/>
                </a:lnTo>
                <a:lnTo>
                  <a:pt x="343" y="52"/>
                </a:lnTo>
                <a:lnTo>
                  <a:pt x="343" y="54"/>
                </a:lnTo>
                <a:close/>
                <a:moveTo>
                  <a:pt x="171" y="30"/>
                </a:moveTo>
                <a:lnTo>
                  <a:pt x="171" y="30"/>
                </a:lnTo>
                <a:lnTo>
                  <a:pt x="171" y="29"/>
                </a:lnTo>
                <a:lnTo>
                  <a:pt x="171" y="30"/>
                </a:lnTo>
                <a:close/>
                <a:moveTo>
                  <a:pt x="19" y="149"/>
                </a:moveTo>
                <a:lnTo>
                  <a:pt x="19" y="149"/>
                </a:lnTo>
                <a:lnTo>
                  <a:pt x="19" y="147"/>
                </a:lnTo>
                <a:lnTo>
                  <a:pt x="19" y="149"/>
                </a:lnTo>
                <a:close/>
                <a:moveTo>
                  <a:pt x="216" y="350"/>
                </a:moveTo>
                <a:lnTo>
                  <a:pt x="216" y="350"/>
                </a:lnTo>
                <a:lnTo>
                  <a:pt x="218" y="350"/>
                </a:lnTo>
                <a:lnTo>
                  <a:pt x="216" y="350"/>
                </a:lnTo>
                <a:close/>
                <a:moveTo>
                  <a:pt x="137" y="128"/>
                </a:moveTo>
                <a:lnTo>
                  <a:pt x="137" y="128"/>
                </a:lnTo>
                <a:close/>
                <a:moveTo>
                  <a:pt x="163" y="267"/>
                </a:moveTo>
                <a:lnTo>
                  <a:pt x="163" y="267"/>
                </a:lnTo>
                <a:close/>
                <a:moveTo>
                  <a:pt x="186" y="324"/>
                </a:moveTo>
                <a:lnTo>
                  <a:pt x="186" y="324"/>
                </a:lnTo>
                <a:close/>
                <a:moveTo>
                  <a:pt x="13" y="158"/>
                </a:moveTo>
                <a:lnTo>
                  <a:pt x="13" y="158"/>
                </a:lnTo>
                <a:lnTo>
                  <a:pt x="13" y="156"/>
                </a:lnTo>
                <a:lnTo>
                  <a:pt x="13" y="158"/>
                </a:lnTo>
                <a:close/>
                <a:moveTo>
                  <a:pt x="156" y="33"/>
                </a:moveTo>
                <a:lnTo>
                  <a:pt x="156" y="33"/>
                </a:lnTo>
                <a:lnTo>
                  <a:pt x="155" y="33"/>
                </a:lnTo>
                <a:lnTo>
                  <a:pt x="156" y="33"/>
                </a:lnTo>
                <a:close/>
                <a:moveTo>
                  <a:pt x="253" y="33"/>
                </a:moveTo>
                <a:lnTo>
                  <a:pt x="253" y="33"/>
                </a:lnTo>
                <a:lnTo>
                  <a:pt x="253" y="32"/>
                </a:lnTo>
                <a:lnTo>
                  <a:pt x="253" y="33"/>
                </a:lnTo>
                <a:close/>
                <a:moveTo>
                  <a:pt x="317" y="25"/>
                </a:moveTo>
                <a:lnTo>
                  <a:pt x="317" y="25"/>
                </a:lnTo>
                <a:lnTo>
                  <a:pt x="317" y="27"/>
                </a:lnTo>
                <a:lnTo>
                  <a:pt x="319" y="27"/>
                </a:lnTo>
                <a:lnTo>
                  <a:pt x="317" y="25"/>
                </a:lnTo>
                <a:close/>
                <a:moveTo>
                  <a:pt x="232" y="46"/>
                </a:moveTo>
                <a:lnTo>
                  <a:pt x="232" y="46"/>
                </a:lnTo>
                <a:lnTo>
                  <a:pt x="232" y="48"/>
                </a:lnTo>
                <a:lnTo>
                  <a:pt x="232" y="46"/>
                </a:lnTo>
                <a:close/>
                <a:moveTo>
                  <a:pt x="18" y="73"/>
                </a:moveTo>
                <a:lnTo>
                  <a:pt x="18" y="73"/>
                </a:lnTo>
                <a:lnTo>
                  <a:pt x="18" y="74"/>
                </a:lnTo>
                <a:lnTo>
                  <a:pt x="18" y="73"/>
                </a:lnTo>
                <a:close/>
                <a:moveTo>
                  <a:pt x="191" y="71"/>
                </a:moveTo>
                <a:lnTo>
                  <a:pt x="191" y="71"/>
                </a:lnTo>
                <a:lnTo>
                  <a:pt x="193" y="71"/>
                </a:lnTo>
                <a:lnTo>
                  <a:pt x="191" y="71"/>
                </a:lnTo>
                <a:close/>
                <a:moveTo>
                  <a:pt x="164" y="335"/>
                </a:moveTo>
                <a:lnTo>
                  <a:pt x="164" y="335"/>
                </a:lnTo>
                <a:close/>
                <a:moveTo>
                  <a:pt x="344" y="341"/>
                </a:moveTo>
                <a:lnTo>
                  <a:pt x="344" y="341"/>
                </a:lnTo>
                <a:close/>
                <a:moveTo>
                  <a:pt x="341" y="68"/>
                </a:moveTo>
                <a:lnTo>
                  <a:pt x="341" y="68"/>
                </a:lnTo>
                <a:lnTo>
                  <a:pt x="339" y="68"/>
                </a:lnTo>
                <a:lnTo>
                  <a:pt x="341" y="68"/>
                </a:lnTo>
                <a:close/>
                <a:moveTo>
                  <a:pt x="46" y="68"/>
                </a:moveTo>
                <a:lnTo>
                  <a:pt x="46" y="68"/>
                </a:lnTo>
                <a:lnTo>
                  <a:pt x="44" y="70"/>
                </a:lnTo>
                <a:lnTo>
                  <a:pt x="46" y="68"/>
                </a:lnTo>
                <a:close/>
                <a:moveTo>
                  <a:pt x="332" y="136"/>
                </a:moveTo>
                <a:lnTo>
                  <a:pt x="332" y="136"/>
                </a:lnTo>
                <a:lnTo>
                  <a:pt x="330" y="136"/>
                </a:lnTo>
                <a:lnTo>
                  <a:pt x="332" y="136"/>
                </a:lnTo>
                <a:close/>
                <a:moveTo>
                  <a:pt x="122" y="358"/>
                </a:moveTo>
                <a:lnTo>
                  <a:pt x="122" y="358"/>
                </a:lnTo>
                <a:lnTo>
                  <a:pt x="122" y="357"/>
                </a:lnTo>
                <a:lnTo>
                  <a:pt x="120" y="357"/>
                </a:lnTo>
                <a:lnTo>
                  <a:pt x="122" y="358"/>
                </a:lnTo>
                <a:close/>
                <a:moveTo>
                  <a:pt x="125" y="357"/>
                </a:moveTo>
                <a:lnTo>
                  <a:pt x="125" y="357"/>
                </a:lnTo>
                <a:lnTo>
                  <a:pt x="125" y="358"/>
                </a:lnTo>
                <a:lnTo>
                  <a:pt x="125" y="357"/>
                </a:lnTo>
                <a:close/>
                <a:moveTo>
                  <a:pt x="171" y="231"/>
                </a:moveTo>
                <a:lnTo>
                  <a:pt x="171" y="231"/>
                </a:lnTo>
                <a:close/>
                <a:moveTo>
                  <a:pt x="324" y="358"/>
                </a:moveTo>
                <a:lnTo>
                  <a:pt x="324" y="358"/>
                </a:lnTo>
                <a:lnTo>
                  <a:pt x="324" y="357"/>
                </a:lnTo>
                <a:lnTo>
                  <a:pt x="324" y="358"/>
                </a:lnTo>
                <a:close/>
              </a:path>
            </a:pathLst>
          </a:custGeom>
          <a:solidFill>
            <a:srgbClr val="CBCBCB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>
            <a:off x="4500563" y="2878138"/>
            <a:ext cx="668337" cy="606425"/>
            <a:chOff x="5902423" y="1943448"/>
            <a:chExt cx="668338" cy="606426"/>
          </a:xfrm>
        </p:grpSpPr>
        <p:sp>
          <p:nvSpPr>
            <p:cNvPr id="88069" name="Freeform 175"/>
            <p:cNvSpPr>
              <a:spLocks noEditPoints="1"/>
            </p:cNvSpPr>
            <p:nvPr/>
          </p:nvSpPr>
          <p:spPr>
            <a:xfrm>
              <a:off x="5904011" y="2072036"/>
              <a:ext cx="666750" cy="4778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420" h="301">
                  <a:moveTo>
                    <a:pt x="158" y="104"/>
                  </a:moveTo>
                  <a:lnTo>
                    <a:pt x="158" y="104"/>
                  </a:lnTo>
                  <a:lnTo>
                    <a:pt x="160" y="106"/>
                  </a:lnTo>
                  <a:lnTo>
                    <a:pt x="161" y="109"/>
                  </a:lnTo>
                  <a:lnTo>
                    <a:pt x="163" y="112"/>
                  </a:lnTo>
                  <a:lnTo>
                    <a:pt x="166" y="112"/>
                  </a:lnTo>
                  <a:lnTo>
                    <a:pt x="168" y="110"/>
                  </a:lnTo>
                  <a:lnTo>
                    <a:pt x="171" y="107"/>
                  </a:lnTo>
                  <a:lnTo>
                    <a:pt x="172" y="96"/>
                  </a:lnTo>
                  <a:lnTo>
                    <a:pt x="177" y="82"/>
                  </a:lnTo>
                  <a:lnTo>
                    <a:pt x="177" y="80"/>
                  </a:lnTo>
                  <a:lnTo>
                    <a:pt x="179" y="79"/>
                  </a:lnTo>
                  <a:lnTo>
                    <a:pt x="180" y="77"/>
                  </a:lnTo>
                  <a:lnTo>
                    <a:pt x="180" y="76"/>
                  </a:lnTo>
                  <a:lnTo>
                    <a:pt x="179" y="76"/>
                  </a:lnTo>
                  <a:lnTo>
                    <a:pt x="183" y="58"/>
                  </a:lnTo>
                  <a:lnTo>
                    <a:pt x="183" y="61"/>
                  </a:lnTo>
                  <a:lnTo>
                    <a:pt x="183" y="63"/>
                  </a:lnTo>
                  <a:lnTo>
                    <a:pt x="185" y="64"/>
                  </a:lnTo>
                  <a:lnTo>
                    <a:pt x="188" y="63"/>
                  </a:lnTo>
                  <a:lnTo>
                    <a:pt x="191" y="64"/>
                  </a:lnTo>
                  <a:lnTo>
                    <a:pt x="193" y="63"/>
                  </a:lnTo>
                  <a:lnTo>
                    <a:pt x="193" y="61"/>
                  </a:lnTo>
                  <a:lnTo>
                    <a:pt x="190" y="50"/>
                  </a:lnTo>
                  <a:lnTo>
                    <a:pt x="185" y="55"/>
                  </a:lnTo>
                  <a:lnTo>
                    <a:pt x="185" y="50"/>
                  </a:lnTo>
                  <a:lnTo>
                    <a:pt x="186" y="47"/>
                  </a:lnTo>
                  <a:lnTo>
                    <a:pt x="188" y="46"/>
                  </a:lnTo>
                  <a:lnTo>
                    <a:pt x="186" y="46"/>
                  </a:lnTo>
                  <a:lnTo>
                    <a:pt x="190" y="35"/>
                  </a:lnTo>
                  <a:lnTo>
                    <a:pt x="193" y="35"/>
                  </a:lnTo>
                  <a:lnTo>
                    <a:pt x="191" y="30"/>
                  </a:lnTo>
                  <a:lnTo>
                    <a:pt x="190" y="30"/>
                  </a:lnTo>
                  <a:lnTo>
                    <a:pt x="194" y="14"/>
                  </a:lnTo>
                  <a:lnTo>
                    <a:pt x="199" y="0"/>
                  </a:lnTo>
                  <a:lnTo>
                    <a:pt x="201" y="8"/>
                  </a:lnTo>
                  <a:lnTo>
                    <a:pt x="198" y="11"/>
                  </a:lnTo>
                  <a:lnTo>
                    <a:pt x="196" y="14"/>
                  </a:lnTo>
                  <a:lnTo>
                    <a:pt x="199" y="17"/>
                  </a:lnTo>
                  <a:lnTo>
                    <a:pt x="201" y="20"/>
                  </a:lnTo>
                  <a:lnTo>
                    <a:pt x="201" y="27"/>
                  </a:lnTo>
                  <a:lnTo>
                    <a:pt x="198" y="28"/>
                  </a:lnTo>
                  <a:lnTo>
                    <a:pt x="199" y="33"/>
                  </a:lnTo>
                  <a:lnTo>
                    <a:pt x="201" y="31"/>
                  </a:lnTo>
                  <a:lnTo>
                    <a:pt x="201" y="35"/>
                  </a:lnTo>
                  <a:lnTo>
                    <a:pt x="201" y="42"/>
                  </a:lnTo>
                  <a:lnTo>
                    <a:pt x="201" y="46"/>
                  </a:lnTo>
                  <a:lnTo>
                    <a:pt x="201" y="50"/>
                  </a:lnTo>
                  <a:lnTo>
                    <a:pt x="201" y="55"/>
                  </a:lnTo>
                  <a:lnTo>
                    <a:pt x="201" y="77"/>
                  </a:lnTo>
                  <a:lnTo>
                    <a:pt x="202" y="107"/>
                  </a:lnTo>
                  <a:lnTo>
                    <a:pt x="202" y="121"/>
                  </a:lnTo>
                  <a:lnTo>
                    <a:pt x="204" y="145"/>
                  </a:lnTo>
                  <a:lnTo>
                    <a:pt x="204" y="147"/>
                  </a:lnTo>
                  <a:lnTo>
                    <a:pt x="204" y="148"/>
                  </a:lnTo>
                  <a:lnTo>
                    <a:pt x="202" y="151"/>
                  </a:lnTo>
                  <a:lnTo>
                    <a:pt x="201" y="154"/>
                  </a:lnTo>
                  <a:lnTo>
                    <a:pt x="202" y="156"/>
                  </a:lnTo>
                  <a:lnTo>
                    <a:pt x="205" y="153"/>
                  </a:lnTo>
                  <a:lnTo>
                    <a:pt x="205" y="156"/>
                  </a:lnTo>
                  <a:lnTo>
                    <a:pt x="205" y="158"/>
                  </a:lnTo>
                  <a:lnTo>
                    <a:pt x="204" y="159"/>
                  </a:lnTo>
                  <a:lnTo>
                    <a:pt x="205" y="159"/>
                  </a:lnTo>
                  <a:lnTo>
                    <a:pt x="207" y="170"/>
                  </a:lnTo>
                  <a:lnTo>
                    <a:pt x="209" y="183"/>
                  </a:lnTo>
                  <a:lnTo>
                    <a:pt x="209" y="191"/>
                  </a:lnTo>
                  <a:lnTo>
                    <a:pt x="209" y="194"/>
                  </a:lnTo>
                  <a:lnTo>
                    <a:pt x="210" y="208"/>
                  </a:lnTo>
                  <a:lnTo>
                    <a:pt x="212" y="216"/>
                  </a:lnTo>
                  <a:lnTo>
                    <a:pt x="212" y="221"/>
                  </a:lnTo>
                  <a:lnTo>
                    <a:pt x="215" y="218"/>
                  </a:lnTo>
                  <a:lnTo>
                    <a:pt x="218" y="218"/>
                  </a:lnTo>
                  <a:lnTo>
                    <a:pt x="218" y="214"/>
                  </a:lnTo>
                  <a:lnTo>
                    <a:pt x="220" y="211"/>
                  </a:lnTo>
                  <a:lnTo>
                    <a:pt x="221" y="208"/>
                  </a:lnTo>
                  <a:lnTo>
                    <a:pt x="221" y="205"/>
                  </a:lnTo>
                  <a:lnTo>
                    <a:pt x="220" y="205"/>
                  </a:lnTo>
                  <a:lnTo>
                    <a:pt x="220" y="202"/>
                  </a:lnTo>
                  <a:lnTo>
                    <a:pt x="221" y="200"/>
                  </a:lnTo>
                  <a:lnTo>
                    <a:pt x="221" y="199"/>
                  </a:lnTo>
                  <a:lnTo>
                    <a:pt x="221" y="197"/>
                  </a:lnTo>
                  <a:lnTo>
                    <a:pt x="221" y="199"/>
                  </a:lnTo>
                  <a:lnTo>
                    <a:pt x="221" y="197"/>
                  </a:lnTo>
                  <a:lnTo>
                    <a:pt x="223" y="169"/>
                  </a:lnTo>
                  <a:lnTo>
                    <a:pt x="226" y="139"/>
                  </a:lnTo>
                  <a:lnTo>
                    <a:pt x="232" y="112"/>
                  </a:lnTo>
                  <a:lnTo>
                    <a:pt x="237" y="90"/>
                  </a:lnTo>
                  <a:lnTo>
                    <a:pt x="237" y="91"/>
                  </a:lnTo>
                  <a:lnTo>
                    <a:pt x="239" y="98"/>
                  </a:lnTo>
                  <a:lnTo>
                    <a:pt x="240" y="101"/>
                  </a:lnTo>
                  <a:lnTo>
                    <a:pt x="243" y="102"/>
                  </a:lnTo>
                  <a:lnTo>
                    <a:pt x="242" y="104"/>
                  </a:lnTo>
                  <a:lnTo>
                    <a:pt x="240" y="107"/>
                  </a:lnTo>
                  <a:lnTo>
                    <a:pt x="242" y="109"/>
                  </a:lnTo>
                  <a:lnTo>
                    <a:pt x="243" y="107"/>
                  </a:lnTo>
                  <a:lnTo>
                    <a:pt x="243" y="106"/>
                  </a:lnTo>
                  <a:lnTo>
                    <a:pt x="243" y="104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50" y="102"/>
                  </a:lnTo>
                  <a:lnTo>
                    <a:pt x="253" y="101"/>
                  </a:lnTo>
                  <a:lnTo>
                    <a:pt x="254" y="99"/>
                  </a:lnTo>
                  <a:lnTo>
                    <a:pt x="257" y="99"/>
                  </a:lnTo>
                  <a:lnTo>
                    <a:pt x="257" y="98"/>
                  </a:lnTo>
                  <a:lnTo>
                    <a:pt x="262" y="88"/>
                  </a:lnTo>
                  <a:lnTo>
                    <a:pt x="264" y="88"/>
                  </a:lnTo>
                  <a:lnTo>
                    <a:pt x="257" y="94"/>
                  </a:lnTo>
                  <a:lnTo>
                    <a:pt x="259" y="90"/>
                  </a:lnTo>
                  <a:lnTo>
                    <a:pt x="259" y="88"/>
                  </a:lnTo>
                  <a:lnTo>
                    <a:pt x="261" y="85"/>
                  </a:lnTo>
                  <a:lnTo>
                    <a:pt x="259" y="85"/>
                  </a:lnTo>
                  <a:lnTo>
                    <a:pt x="264" y="74"/>
                  </a:lnTo>
                  <a:lnTo>
                    <a:pt x="265" y="76"/>
                  </a:lnTo>
                  <a:lnTo>
                    <a:pt x="269" y="71"/>
                  </a:lnTo>
                  <a:lnTo>
                    <a:pt x="265" y="71"/>
                  </a:lnTo>
                  <a:lnTo>
                    <a:pt x="269" y="63"/>
                  </a:lnTo>
                  <a:lnTo>
                    <a:pt x="272" y="60"/>
                  </a:lnTo>
                  <a:lnTo>
                    <a:pt x="270" y="60"/>
                  </a:lnTo>
                  <a:lnTo>
                    <a:pt x="273" y="57"/>
                  </a:lnTo>
                  <a:lnTo>
                    <a:pt x="275" y="58"/>
                  </a:lnTo>
                  <a:lnTo>
                    <a:pt x="276" y="64"/>
                  </a:lnTo>
                  <a:lnTo>
                    <a:pt x="278" y="66"/>
                  </a:lnTo>
                  <a:lnTo>
                    <a:pt x="278" y="68"/>
                  </a:lnTo>
                  <a:lnTo>
                    <a:pt x="280" y="68"/>
                  </a:lnTo>
                  <a:lnTo>
                    <a:pt x="280" y="69"/>
                  </a:lnTo>
                  <a:lnTo>
                    <a:pt x="281" y="79"/>
                  </a:lnTo>
                  <a:lnTo>
                    <a:pt x="283" y="87"/>
                  </a:lnTo>
                  <a:lnTo>
                    <a:pt x="283" y="88"/>
                  </a:lnTo>
                  <a:lnTo>
                    <a:pt x="281" y="90"/>
                  </a:lnTo>
                  <a:lnTo>
                    <a:pt x="280" y="94"/>
                  </a:lnTo>
                  <a:lnTo>
                    <a:pt x="281" y="91"/>
                  </a:lnTo>
                  <a:lnTo>
                    <a:pt x="284" y="90"/>
                  </a:lnTo>
                  <a:lnTo>
                    <a:pt x="286" y="91"/>
                  </a:lnTo>
                  <a:lnTo>
                    <a:pt x="287" y="93"/>
                  </a:lnTo>
                  <a:lnTo>
                    <a:pt x="291" y="93"/>
                  </a:lnTo>
                  <a:lnTo>
                    <a:pt x="294" y="91"/>
                  </a:lnTo>
                  <a:lnTo>
                    <a:pt x="294" y="93"/>
                  </a:lnTo>
                  <a:lnTo>
                    <a:pt x="294" y="96"/>
                  </a:lnTo>
                  <a:lnTo>
                    <a:pt x="297" y="98"/>
                  </a:lnTo>
                  <a:lnTo>
                    <a:pt x="297" y="99"/>
                  </a:lnTo>
                  <a:lnTo>
                    <a:pt x="298" y="98"/>
                  </a:lnTo>
                  <a:lnTo>
                    <a:pt x="300" y="96"/>
                  </a:lnTo>
                  <a:lnTo>
                    <a:pt x="298" y="93"/>
                  </a:lnTo>
                  <a:lnTo>
                    <a:pt x="298" y="90"/>
                  </a:lnTo>
                  <a:lnTo>
                    <a:pt x="295" y="90"/>
                  </a:lnTo>
                  <a:lnTo>
                    <a:pt x="294" y="90"/>
                  </a:lnTo>
                  <a:lnTo>
                    <a:pt x="295" y="85"/>
                  </a:lnTo>
                  <a:lnTo>
                    <a:pt x="297" y="80"/>
                  </a:lnTo>
                  <a:lnTo>
                    <a:pt x="298" y="80"/>
                  </a:lnTo>
                  <a:lnTo>
                    <a:pt x="303" y="74"/>
                  </a:lnTo>
                  <a:lnTo>
                    <a:pt x="298" y="77"/>
                  </a:lnTo>
                  <a:lnTo>
                    <a:pt x="298" y="76"/>
                  </a:lnTo>
                  <a:lnTo>
                    <a:pt x="300" y="69"/>
                  </a:lnTo>
                  <a:lnTo>
                    <a:pt x="302" y="68"/>
                  </a:lnTo>
                  <a:lnTo>
                    <a:pt x="306" y="64"/>
                  </a:lnTo>
                  <a:lnTo>
                    <a:pt x="306" y="63"/>
                  </a:lnTo>
                  <a:lnTo>
                    <a:pt x="305" y="60"/>
                  </a:lnTo>
                  <a:lnTo>
                    <a:pt x="303" y="58"/>
                  </a:lnTo>
                  <a:lnTo>
                    <a:pt x="303" y="57"/>
                  </a:lnTo>
                  <a:lnTo>
                    <a:pt x="305" y="55"/>
                  </a:lnTo>
                  <a:lnTo>
                    <a:pt x="310" y="61"/>
                  </a:lnTo>
                  <a:lnTo>
                    <a:pt x="310" y="50"/>
                  </a:lnTo>
                  <a:lnTo>
                    <a:pt x="306" y="53"/>
                  </a:lnTo>
                  <a:lnTo>
                    <a:pt x="306" y="52"/>
                  </a:lnTo>
                  <a:lnTo>
                    <a:pt x="308" y="44"/>
                  </a:lnTo>
                  <a:lnTo>
                    <a:pt x="310" y="42"/>
                  </a:lnTo>
                  <a:lnTo>
                    <a:pt x="313" y="25"/>
                  </a:lnTo>
                  <a:lnTo>
                    <a:pt x="316" y="12"/>
                  </a:lnTo>
                  <a:lnTo>
                    <a:pt x="316" y="14"/>
                  </a:lnTo>
                  <a:lnTo>
                    <a:pt x="316" y="53"/>
                  </a:lnTo>
                  <a:lnTo>
                    <a:pt x="316" y="63"/>
                  </a:lnTo>
                  <a:lnTo>
                    <a:pt x="316" y="77"/>
                  </a:lnTo>
                  <a:lnTo>
                    <a:pt x="314" y="115"/>
                  </a:lnTo>
                  <a:lnTo>
                    <a:pt x="313" y="132"/>
                  </a:lnTo>
                  <a:lnTo>
                    <a:pt x="313" y="134"/>
                  </a:lnTo>
                  <a:lnTo>
                    <a:pt x="313" y="135"/>
                  </a:lnTo>
                  <a:lnTo>
                    <a:pt x="313" y="139"/>
                  </a:lnTo>
                  <a:lnTo>
                    <a:pt x="313" y="142"/>
                  </a:lnTo>
                  <a:lnTo>
                    <a:pt x="310" y="139"/>
                  </a:lnTo>
                  <a:lnTo>
                    <a:pt x="308" y="142"/>
                  </a:lnTo>
                  <a:lnTo>
                    <a:pt x="308" y="145"/>
                  </a:lnTo>
                  <a:lnTo>
                    <a:pt x="308" y="150"/>
                  </a:lnTo>
                  <a:lnTo>
                    <a:pt x="308" y="153"/>
                  </a:lnTo>
                  <a:lnTo>
                    <a:pt x="310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8"/>
                  </a:lnTo>
                  <a:lnTo>
                    <a:pt x="314" y="159"/>
                  </a:lnTo>
                  <a:lnTo>
                    <a:pt x="316" y="161"/>
                  </a:lnTo>
                  <a:lnTo>
                    <a:pt x="317" y="159"/>
                  </a:lnTo>
                  <a:lnTo>
                    <a:pt x="321" y="159"/>
                  </a:lnTo>
                  <a:lnTo>
                    <a:pt x="321" y="156"/>
                  </a:lnTo>
                  <a:lnTo>
                    <a:pt x="322" y="154"/>
                  </a:lnTo>
                  <a:lnTo>
                    <a:pt x="322" y="159"/>
                  </a:lnTo>
                  <a:lnTo>
                    <a:pt x="322" y="165"/>
                  </a:lnTo>
                  <a:lnTo>
                    <a:pt x="324" y="165"/>
                  </a:lnTo>
                  <a:lnTo>
                    <a:pt x="328" y="165"/>
                  </a:lnTo>
                  <a:lnTo>
                    <a:pt x="330" y="162"/>
                  </a:lnTo>
                  <a:lnTo>
                    <a:pt x="330" y="161"/>
                  </a:lnTo>
                  <a:lnTo>
                    <a:pt x="330" y="126"/>
                  </a:lnTo>
                  <a:lnTo>
                    <a:pt x="332" y="102"/>
                  </a:lnTo>
                  <a:lnTo>
                    <a:pt x="332" y="98"/>
                  </a:lnTo>
                  <a:lnTo>
                    <a:pt x="333" y="90"/>
                  </a:lnTo>
                  <a:lnTo>
                    <a:pt x="335" y="83"/>
                  </a:lnTo>
                  <a:lnTo>
                    <a:pt x="335" y="82"/>
                  </a:lnTo>
                  <a:lnTo>
                    <a:pt x="335" y="80"/>
                  </a:lnTo>
                  <a:lnTo>
                    <a:pt x="335" y="79"/>
                  </a:lnTo>
                  <a:lnTo>
                    <a:pt x="336" y="77"/>
                  </a:lnTo>
                  <a:lnTo>
                    <a:pt x="336" y="76"/>
                  </a:lnTo>
                  <a:lnTo>
                    <a:pt x="341" y="61"/>
                  </a:lnTo>
                  <a:lnTo>
                    <a:pt x="341" y="60"/>
                  </a:lnTo>
                  <a:lnTo>
                    <a:pt x="343" y="66"/>
                  </a:lnTo>
                  <a:lnTo>
                    <a:pt x="344" y="82"/>
                  </a:lnTo>
                  <a:lnTo>
                    <a:pt x="347" y="90"/>
                  </a:lnTo>
                  <a:lnTo>
                    <a:pt x="347" y="91"/>
                  </a:lnTo>
                  <a:lnTo>
                    <a:pt x="351" y="93"/>
                  </a:lnTo>
                  <a:lnTo>
                    <a:pt x="352" y="93"/>
                  </a:lnTo>
                  <a:lnTo>
                    <a:pt x="354" y="93"/>
                  </a:lnTo>
                  <a:lnTo>
                    <a:pt x="355" y="91"/>
                  </a:lnTo>
                  <a:lnTo>
                    <a:pt x="357" y="88"/>
                  </a:lnTo>
                  <a:lnTo>
                    <a:pt x="358" y="87"/>
                  </a:lnTo>
                  <a:lnTo>
                    <a:pt x="360" y="85"/>
                  </a:lnTo>
                  <a:lnTo>
                    <a:pt x="362" y="83"/>
                  </a:lnTo>
                  <a:lnTo>
                    <a:pt x="363" y="76"/>
                  </a:lnTo>
                  <a:lnTo>
                    <a:pt x="365" y="72"/>
                  </a:lnTo>
                  <a:lnTo>
                    <a:pt x="366" y="72"/>
                  </a:lnTo>
                  <a:lnTo>
                    <a:pt x="366" y="69"/>
                  </a:lnTo>
                  <a:lnTo>
                    <a:pt x="366" y="66"/>
                  </a:lnTo>
                  <a:lnTo>
                    <a:pt x="365" y="72"/>
                  </a:lnTo>
                  <a:lnTo>
                    <a:pt x="365" y="66"/>
                  </a:lnTo>
                  <a:lnTo>
                    <a:pt x="369" y="46"/>
                  </a:lnTo>
                  <a:lnTo>
                    <a:pt x="371" y="42"/>
                  </a:lnTo>
                  <a:lnTo>
                    <a:pt x="374" y="44"/>
                  </a:lnTo>
                  <a:lnTo>
                    <a:pt x="377" y="47"/>
                  </a:lnTo>
                  <a:lnTo>
                    <a:pt x="382" y="50"/>
                  </a:lnTo>
                  <a:lnTo>
                    <a:pt x="387" y="52"/>
                  </a:lnTo>
                  <a:lnTo>
                    <a:pt x="388" y="52"/>
                  </a:lnTo>
                  <a:lnTo>
                    <a:pt x="392" y="53"/>
                  </a:lnTo>
                  <a:lnTo>
                    <a:pt x="396" y="53"/>
                  </a:lnTo>
                  <a:lnTo>
                    <a:pt x="399" y="53"/>
                  </a:lnTo>
                  <a:lnTo>
                    <a:pt x="398" y="58"/>
                  </a:lnTo>
                  <a:lnTo>
                    <a:pt x="398" y="61"/>
                  </a:lnTo>
                  <a:lnTo>
                    <a:pt x="396" y="71"/>
                  </a:lnTo>
                  <a:lnTo>
                    <a:pt x="396" y="72"/>
                  </a:lnTo>
                  <a:lnTo>
                    <a:pt x="401" y="72"/>
                  </a:lnTo>
                  <a:lnTo>
                    <a:pt x="403" y="63"/>
                  </a:lnTo>
                  <a:lnTo>
                    <a:pt x="403" y="58"/>
                  </a:lnTo>
                  <a:lnTo>
                    <a:pt x="401" y="53"/>
                  </a:lnTo>
                  <a:lnTo>
                    <a:pt x="412" y="53"/>
                  </a:lnTo>
                  <a:lnTo>
                    <a:pt x="412" y="61"/>
                  </a:lnTo>
                  <a:lnTo>
                    <a:pt x="414" y="53"/>
                  </a:lnTo>
                  <a:lnTo>
                    <a:pt x="417" y="52"/>
                  </a:lnTo>
                  <a:lnTo>
                    <a:pt x="420" y="52"/>
                  </a:lnTo>
                  <a:lnTo>
                    <a:pt x="420" y="53"/>
                  </a:lnTo>
                  <a:lnTo>
                    <a:pt x="420" y="72"/>
                  </a:lnTo>
                  <a:lnTo>
                    <a:pt x="418" y="85"/>
                  </a:lnTo>
                  <a:lnTo>
                    <a:pt x="417" y="98"/>
                  </a:lnTo>
                  <a:lnTo>
                    <a:pt x="410" y="113"/>
                  </a:lnTo>
                  <a:lnTo>
                    <a:pt x="401" y="129"/>
                  </a:lnTo>
                  <a:lnTo>
                    <a:pt x="392" y="145"/>
                  </a:lnTo>
                  <a:lnTo>
                    <a:pt x="382" y="159"/>
                  </a:lnTo>
                  <a:lnTo>
                    <a:pt x="379" y="162"/>
                  </a:lnTo>
                  <a:lnTo>
                    <a:pt x="376" y="164"/>
                  </a:lnTo>
                  <a:lnTo>
                    <a:pt x="374" y="165"/>
                  </a:lnTo>
                  <a:lnTo>
                    <a:pt x="363" y="178"/>
                  </a:lnTo>
                  <a:lnTo>
                    <a:pt x="354" y="191"/>
                  </a:lnTo>
                  <a:lnTo>
                    <a:pt x="340" y="205"/>
                  </a:lnTo>
                  <a:lnTo>
                    <a:pt x="324" y="221"/>
                  </a:lnTo>
                  <a:lnTo>
                    <a:pt x="306" y="236"/>
                  </a:lnTo>
                  <a:lnTo>
                    <a:pt x="292" y="249"/>
                  </a:lnTo>
                  <a:lnTo>
                    <a:pt x="275" y="265"/>
                  </a:lnTo>
                  <a:lnTo>
                    <a:pt x="254" y="279"/>
                  </a:lnTo>
                  <a:lnTo>
                    <a:pt x="246" y="285"/>
                  </a:lnTo>
                  <a:lnTo>
                    <a:pt x="239" y="292"/>
                  </a:lnTo>
                  <a:lnTo>
                    <a:pt x="235" y="296"/>
                  </a:lnTo>
                  <a:lnTo>
                    <a:pt x="232" y="296"/>
                  </a:lnTo>
                  <a:lnTo>
                    <a:pt x="231" y="298"/>
                  </a:lnTo>
                  <a:lnTo>
                    <a:pt x="229" y="296"/>
                  </a:lnTo>
                  <a:lnTo>
                    <a:pt x="229" y="295"/>
                  </a:lnTo>
                  <a:lnTo>
                    <a:pt x="227" y="296"/>
                  </a:lnTo>
                  <a:lnTo>
                    <a:pt x="229" y="298"/>
                  </a:lnTo>
                  <a:lnTo>
                    <a:pt x="229" y="301"/>
                  </a:lnTo>
                  <a:lnTo>
                    <a:pt x="226" y="301"/>
                  </a:lnTo>
                  <a:lnTo>
                    <a:pt x="221" y="298"/>
                  </a:lnTo>
                  <a:lnTo>
                    <a:pt x="207" y="288"/>
                  </a:lnTo>
                  <a:lnTo>
                    <a:pt x="199" y="282"/>
                  </a:lnTo>
                  <a:lnTo>
                    <a:pt x="174" y="270"/>
                  </a:lnTo>
                  <a:lnTo>
                    <a:pt x="169" y="266"/>
                  </a:lnTo>
                  <a:lnTo>
                    <a:pt x="157" y="260"/>
                  </a:lnTo>
                  <a:lnTo>
                    <a:pt x="144" y="252"/>
                  </a:lnTo>
                  <a:lnTo>
                    <a:pt x="138" y="249"/>
                  </a:lnTo>
                  <a:lnTo>
                    <a:pt x="123" y="241"/>
                  </a:lnTo>
                  <a:lnTo>
                    <a:pt x="112" y="233"/>
                  </a:lnTo>
                  <a:lnTo>
                    <a:pt x="95" y="221"/>
                  </a:lnTo>
                  <a:lnTo>
                    <a:pt x="87" y="216"/>
                  </a:lnTo>
                  <a:lnTo>
                    <a:pt x="65" y="199"/>
                  </a:lnTo>
                  <a:lnTo>
                    <a:pt x="44" y="181"/>
                  </a:lnTo>
                  <a:lnTo>
                    <a:pt x="38" y="175"/>
                  </a:lnTo>
                  <a:lnTo>
                    <a:pt x="29" y="164"/>
                  </a:lnTo>
                  <a:lnTo>
                    <a:pt x="22" y="156"/>
                  </a:lnTo>
                  <a:lnTo>
                    <a:pt x="16" y="142"/>
                  </a:lnTo>
                  <a:lnTo>
                    <a:pt x="10" y="128"/>
                  </a:lnTo>
                  <a:lnTo>
                    <a:pt x="7" y="117"/>
                  </a:lnTo>
                  <a:lnTo>
                    <a:pt x="3" y="104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2" y="85"/>
                  </a:lnTo>
                  <a:lnTo>
                    <a:pt x="15" y="85"/>
                  </a:lnTo>
                  <a:lnTo>
                    <a:pt x="27" y="87"/>
                  </a:lnTo>
                  <a:lnTo>
                    <a:pt x="29" y="87"/>
                  </a:lnTo>
                  <a:lnTo>
                    <a:pt x="30" y="94"/>
                  </a:lnTo>
                  <a:lnTo>
                    <a:pt x="30" y="93"/>
                  </a:lnTo>
                  <a:lnTo>
                    <a:pt x="32" y="91"/>
                  </a:lnTo>
                  <a:lnTo>
                    <a:pt x="33" y="91"/>
                  </a:lnTo>
                  <a:lnTo>
                    <a:pt x="35" y="90"/>
                  </a:lnTo>
                  <a:lnTo>
                    <a:pt x="33" y="85"/>
                  </a:lnTo>
                  <a:lnTo>
                    <a:pt x="37" y="83"/>
                  </a:lnTo>
                  <a:lnTo>
                    <a:pt x="38" y="80"/>
                  </a:lnTo>
                  <a:lnTo>
                    <a:pt x="38" y="82"/>
                  </a:lnTo>
                  <a:lnTo>
                    <a:pt x="40" y="93"/>
                  </a:lnTo>
                  <a:lnTo>
                    <a:pt x="41" y="109"/>
                  </a:lnTo>
                  <a:lnTo>
                    <a:pt x="43" y="113"/>
                  </a:lnTo>
                  <a:lnTo>
                    <a:pt x="41" y="115"/>
                  </a:lnTo>
                  <a:lnTo>
                    <a:pt x="40" y="117"/>
                  </a:lnTo>
                  <a:lnTo>
                    <a:pt x="38" y="118"/>
                  </a:lnTo>
                  <a:lnTo>
                    <a:pt x="38" y="123"/>
                  </a:lnTo>
                  <a:lnTo>
                    <a:pt x="40" y="121"/>
                  </a:lnTo>
                  <a:lnTo>
                    <a:pt x="40" y="120"/>
                  </a:lnTo>
                  <a:lnTo>
                    <a:pt x="41" y="120"/>
                  </a:lnTo>
                  <a:lnTo>
                    <a:pt x="43" y="118"/>
                  </a:lnTo>
                  <a:lnTo>
                    <a:pt x="44" y="129"/>
                  </a:lnTo>
                  <a:lnTo>
                    <a:pt x="43" y="128"/>
                  </a:lnTo>
                  <a:lnTo>
                    <a:pt x="40" y="128"/>
                  </a:lnTo>
                  <a:lnTo>
                    <a:pt x="40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4" y="134"/>
                  </a:lnTo>
                  <a:lnTo>
                    <a:pt x="46" y="135"/>
                  </a:lnTo>
                  <a:lnTo>
                    <a:pt x="48" y="137"/>
                  </a:lnTo>
                  <a:lnTo>
                    <a:pt x="49" y="137"/>
                  </a:lnTo>
                  <a:lnTo>
                    <a:pt x="51" y="135"/>
                  </a:lnTo>
                  <a:lnTo>
                    <a:pt x="52" y="129"/>
                  </a:lnTo>
                  <a:lnTo>
                    <a:pt x="54" y="123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3" y="102"/>
                  </a:lnTo>
                  <a:lnTo>
                    <a:pt x="67" y="107"/>
                  </a:lnTo>
                  <a:lnTo>
                    <a:pt x="63" y="107"/>
                  </a:lnTo>
                  <a:lnTo>
                    <a:pt x="63" y="113"/>
                  </a:lnTo>
                  <a:lnTo>
                    <a:pt x="67" y="110"/>
                  </a:lnTo>
                  <a:lnTo>
                    <a:pt x="68" y="109"/>
                  </a:lnTo>
                  <a:lnTo>
                    <a:pt x="70" y="109"/>
                  </a:lnTo>
                  <a:lnTo>
                    <a:pt x="73" y="107"/>
                  </a:lnTo>
                  <a:lnTo>
                    <a:pt x="74" y="106"/>
                  </a:lnTo>
                  <a:lnTo>
                    <a:pt x="76" y="106"/>
                  </a:lnTo>
                  <a:lnTo>
                    <a:pt x="78" y="104"/>
                  </a:lnTo>
                  <a:lnTo>
                    <a:pt x="79" y="102"/>
                  </a:lnTo>
                  <a:lnTo>
                    <a:pt x="79" y="101"/>
                  </a:lnTo>
                  <a:lnTo>
                    <a:pt x="82" y="90"/>
                  </a:lnTo>
                  <a:lnTo>
                    <a:pt x="82" y="83"/>
                  </a:lnTo>
                  <a:lnTo>
                    <a:pt x="84" y="80"/>
                  </a:lnTo>
                  <a:lnTo>
                    <a:pt x="84" y="79"/>
                  </a:lnTo>
                  <a:lnTo>
                    <a:pt x="84" y="76"/>
                  </a:lnTo>
                  <a:lnTo>
                    <a:pt x="89" y="46"/>
                  </a:lnTo>
                  <a:lnTo>
                    <a:pt x="92" y="31"/>
                  </a:lnTo>
                  <a:lnTo>
                    <a:pt x="93" y="19"/>
                  </a:lnTo>
                  <a:lnTo>
                    <a:pt x="95" y="16"/>
                  </a:lnTo>
                  <a:lnTo>
                    <a:pt x="95" y="17"/>
                  </a:lnTo>
                  <a:lnTo>
                    <a:pt x="95" y="44"/>
                  </a:lnTo>
                  <a:lnTo>
                    <a:pt x="95" y="46"/>
                  </a:lnTo>
                  <a:lnTo>
                    <a:pt x="90" y="53"/>
                  </a:lnTo>
                  <a:lnTo>
                    <a:pt x="89" y="63"/>
                  </a:lnTo>
                  <a:lnTo>
                    <a:pt x="95" y="53"/>
                  </a:lnTo>
                  <a:lnTo>
                    <a:pt x="95" y="57"/>
                  </a:lnTo>
                  <a:lnTo>
                    <a:pt x="95" y="61"/>
                  </a:lnTo>
                  <a:lnTo>
                    <a:pt x="92" y="64"/>
                  </a:lnTo>
                  <a:lnTo>
                    <a:pt x="92" y="66"/>
                  </a:lnTo>
                  <a:lnTo>
                    <a:pt x="93" y="68"/>
                  </a:lnTo>
                  <a:lnTo>
                    <a:pt x="93" y="71"/>
                  </a:lnTo>
                  <a:lnTo>
                    <a:pt x="95" y="68"/>
                  </a:lnTo>
                  <a:lnTo>
                    <a:pt x="95" y="74"/>
                  </a:lnTo>
                  <a:lnTo>
                    <a:pt x="95" y="80"/>
                  </a:lnTo>
                  <a:lnTo>
                    <a:pt x="95" y="87"/>
                  </a:lnTo>
                  <a:lnTo>
                    <a:pt x="93" y="83"/>
                  </a:lnTo>
                  <a:lnTo>
                    <a:pt x="90" y="91"/>
                  </a:lnTo>
                  <a:lnTo>
                    <a:pt x="93" y="93"/>
                  </a:lnTo>
                  <a:lnTo>
                    <a:pt x="95" y="88"/>
                  </a:lnTo>
                  <a:lnTo>
                    <a:pt x="95" y="147"/>
                  </a:lnTo>
                  <a:lnTo>
                    <a:pt x="92" y="143"/>
                  </a:lnTo>
                  <a:lnTo>
                    <a:pt x="90" y="140"/>
                  </a:lnTo>
                  <a:lnTo>
                    <a:pt x="89" y="142"/>
                  </a:lnTo>
                  <a:lnTo>
                    <a:pt x="89" y="143"/>
                  </a:lnTo>
                  <a:lnTo>
                    <a:pt x="92" y="150"/>
                  </a:lnTo>
                  <a:lnTo>
                    <a:pt x="95" y="148"/>
                  </a:lnTo>
                  <a:lnTo>
                    <a:pt x="95" y="151"/>
                  </a:lnTo>
                  <a:lnTo>
                    <a:pt x="95" y="153"/>
                  </a:lnTo>
                  <a:lnTo>
                    <a:pt x="95" y="154"/>
                  </a:lnTo>
                  <a:lnTo>
                    <a:pt x="95" y="159"/>
                  </a:lnTo>
                  <a:lnTo>
                    <a:pt x="92" y="162"/>
                  </a:lnTo>
                  <a:lnTo>
                    <a:pt x="95" y="165"/>
                  </a:lnTo>
                  <a:lnTo>
                    <a:pt x="95" y="167"/>
                  </a:lnTo>
                  <a:lnTo>
                    <a:pt x="97" y="176"/>
                  </a:lnTo>
                  <a:lnTo>
                    <a:pt x="95" y="175"/>
                  </a:lnTo>
                  <a:lnTo>
                    <a:pt x="95" y="176"/>
                  </a:lnTo>
                  <a:lnTo>
                    <a:pt x="97" y="180"/>
                  </a:lnTo>
                  <a:lnTo>
                    <a:pt x="97" y="186"/>
                  </a:lnTo>
                  <a:lnTo>
                    <a:pt x="98" y="189"/>
                  </a:lnTo>
                  <a:lnTo>
                    <a:pt x="98" y="191"/>
                  </a:lnTo>
                  <a:lnTo>
                    <a:pt x="101" y="191"/>
                  </a:lnTo>
                  <a:lnTo>
                    <a:pt x="103" y="191"/>
                  </a:lnTo>
                  <a:lnTo>
                    <a:pt x="104" y="189"/>
                  </a:lnTo>
                  <a:lnTo>
                    <a:pt x="106" y="188"/>
                  </a:lnTo>
                  <a:lnTo>
                    <a:pt x="108" y="188"/>
                  </a:lnTo>
                  <a:lnTo>
                    <a:pt x="109" y="184"/>
                  </a:lnTo>
                  <a:lnTo>
                    <a:pt x="109" y="183"/>
                  </a:lnTo>
                  <a:lnTo>
                    <a:pt x="109" y="167"/>
                  </a:lnTo>
                  <a:lnTo>
                    <a:pt x="109" y="165"/>
                  </a:lnTo>
                  <a:lnTo>
                    <a:pt x="109" y="167"/>
                  </a:lnTo>
                  <a:lnTo>
                    <a:pt x="109" y="164"/>
                  </a:lnTo>
                  <a:lnTo>
                    <a:pt x="109" y="159"/>
                  </a:lnTo>
                  <a:lnTo>
                    <a:pt x="114" y="164"/>
                  </a:lnTo>
                  <a:lnTo>
                    <a:pt x="114" y="162"/>
                  </a:lnTo>
                  <a:lnTo>
                    <a:pt x="111" y="158"/>
                  </a:lnTo>
                  <a:lnTo>
                    <a:pt x="109" y="154"/>
                  </a:lnTo>
                  <a:lnTo>
                    <a:pt x="111" y="151"/>
                  </a:lnTo>
                  <a:lnTo>
                    <a:pt x="111" y="147"/>
                  </a:lnTo>
                  <a:lnTo>
                    <a:pt x="112" y="143"/>
                  </a:lnTo>
                  <a:lnTo>
                    <a:pt x="114" y="140"/>
                  </a:lnTo>
                  <a:lnTo>
                    <a:pt x="117" y="137"/>
                  </a:lnTo>
                  <a:lnTo>
                    <a:pt x="114" y="132"/>
                  </a:lnTo>
                  <a:lnTo>
                    <a:pt x="114" y="131"/>
                  </a:lnTo>
                  <a:lnTo>
                    <a:pt x="117" y="113"/>
                  </a:lnTo>
                  <a:lnTo>
                    <a:pt x="120" y="113"/>
                  </a:lnTo>
                  <a:lnTo>
                    <a:pt x="122" y="110"/>
                  </a:lnTo>
                  <a:lnTo>
                    <a:pt x="123" y="107"/>
                  </a:lnTo>
                  <a:lnTo>
                    <a:pt x="123" y="106"/>
                  </a:lnTo>
                  <a:lnTo>
                    <a:pt x="119" y="112"/>
                  </a:lnTo>
                  <a:lnTo>
                    <a:pt x="119" y="107"/>
                  </a:lnTo>
                  <a:lnTo>
                    <a:pt x="119" y="106"/>
                  </a:lnTo>
                  <a:lnTo>
                    <a:pt x="122" y="102"/>
                  </a:lnTo>
                  <a:lnTo>
                    <a:pt x="122" y="101"/>
                  </a:lnTo>
                  <a:lnTo>
                    <a:pt x="119" y="104"/>
                  </a:lnTo>
                  <a:lnTo>
                    <a:pt x="120" y="91"/>
                  </a:lnTo>
                  <a:lnTo>
                    <a:pt x="123" y="80"/>
                  </a:lnTo>
                  <a:lnTo>
                    <a:pt x="123" y="82"/>
                  </a:lnTo>
                  <a:lnTo>
                    <a:pt x="125" y="104"/>
                  </a:lnTo>
                  <a:lnTo>
                    <a:pt x="125" y="107"/>
                  </a:lnTo>
                  <a:lnTo>
                    <a:pt x="128" y="109"/>
                  </a:lnTo>
                  <a:lnTo>
                    <a:pt x="131" y="110"/>
                  </a:lnTo>
                  <a:lnTo>
                    <a:pt x="134" y="109"/>
                  </a:lnTo>
                  <a:lnTo>
                    <a:pt x="134" y="107"/>
                  </a:lnTo>
                  <a:lnTo>
                    <a:pt x="136" y="107"/>
                  </a:lnTo>
                  <a:lnTo>
                    <a:pt x="134" y="109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9" y="109"/>
                  </a:lnTo>
                  <a:lnTo>
                    <a:pt x="141" y="99"/>
                  </a:lnTo>
                  <a:lnTo>
                    <a:pt x="142" y="91"/>
                  </a:lnTo>
                  <a:lnTo>
                    <a:pt x="145" y="85"/>
                  </a:lnTo>
                  <a:lnTo>
                    <a:pt x="147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2" y="80"/>
                  </a:lnTo>
                  <a:lnTo>
                    <a:pt x="152" y="79"/>
                  </a:lnTo>
                  <a:lnTo>
                    <a:pt x="152" y="77"/>
                  </a:lnTo>
                  <a:lnTo>
                    <a:pt x="145" y="82"/>
                  </a:lnTo>
                  <a:lnTo>
                    <a:pt x="152" y="71"/>
                  </a:lnTo>
                  <a:lnTo>
                    <a:pt x="157" y="91"/>
                  </a:lnTo>
                  <a:lnTo>
                    <a:pt x="155" y="93"/>
                  </a:lnTo>
                  <a:lnTo>
                    <a:pt x="155" y="94"/>
                  </a:lnTo>
                  <a:lnTo>
                    <a:pt x="157" y="93"/>
                  </a:lnTo>
                  <a:lnTo>
                    <a:pt x="157" y="94"/>
                  </a:lnTo>
                  <a:lnTo>
                    <a:pt x="158" y="102"/>
                  </a:lnTo>
                  <a:lnTo>
                    <a:pt x="158" y="104"/>
                  </a:lnTo>
                  <a:lnTo>
                    <a:pt x="157" y="106"/>
                  </a:lnTo>
                  <a:lnTo>
                    <a:pt x="158" y="106"/>
                  </a:lnTo>
                  <a:lnTo>
                    <a:pt x="158" y="104"/>
                  </a:lnTo>
                  <a:close/>
                  <a:moveTo>
                    <a:pt x="395" y="135"/>
                  </a:moveTo>
                  <a:lnTo>
                    <a:pt x="395" y="135"/>
                  </a:lnTo>
                  <a:lnTo>
                    <a:pt x="395" y="134"/>
                  </a:lnTo>
                  <a:lnTo>
                    <a:pt x="398" y="129"/>
                  </a:lnTo>
                  <a:lnTo>
                    <a:pt x="399" y="128"/>
                  </a:lnTo>
                  <a:lnTo>
                    <a:pt x="398" y="128"/>
                  </a:lnTo>
                  <a:lnTo>
                    <a:pt x="395" y="134"/>
                  </a:lnTo>
                  <a:lnTo>
                    <a:pt x="395" y="135"/>
                  </a:lnTo>
                  <a:lnTo>
                    <a:pt x="393" y="137"/>
                  </a:lnTo>
                  <a:lnTo>
                    <a:pt x="395" y="135"/>
                  </a:lnTo>
                  <a:close/>
                  <a:moveTo>
                    <a:pt x="19" y="118"/>
                  </a:moveTo>
                  <a:lnTo>
                    <a:pt x="19" y="118"/>
                  </a:lnTo>
                  <a:lnTo>
                    <a:pt x="18" y="118"/>
                  </a:lnTo>
                  <a:lnTo>
                    <a:pt x="19" y="118"/>
                  </a:lnTo>
                  <a:lnTo>
                    <a:pt x="21" y="123"/>
                  </a:lnTo>
                  <a:lnTo>
                    <a:pt x="22" y="128"/>
                  </a:lnTo>
                  <a:lnTo>
                    <a:pt x="19" y="118"/>
                  </a:lnTo>
                  <a:close/>
                  <a:moveTo>
                    <a:pt x="62" y="183"/>
                  </a:moveTo>
                  <a:lnTo>
                    <a:pt x="62" y="183"/>
                  </a:lnTo>
                  <a:lnTo>
                    <a:pt x="63" y="184"/>
                  </a:lnTo>
                  <a:lnTo>
                    <a:pt x="65" y="183"/>
                  </a:lnTo>
                  <a:lnTo>
                    <a:pt x="68" y="184"/>
                  </a:lnTo>
                  <a:lnTo>
                    <a:pt x="65" y="181"/>
                  </a:lnTo>
                  <a:lnTo>
                    <a:pt x="63" y="183"/>
                  </a:lnTo>
                  <a:lnTo>
                    <a:pt x="62" y="183"/>
                  </a:lnTo>
                  <a:lnTo>
                    <a:pt x="60" y="178"/>
                  </a:lnTo>
                  <a:lnTo>
                    <a:pt x="59" y="175"/>
                  </a:lnTo>
                  <a:lnTo>
                    <a:pt x="57" y="173"/>
                  </a:lnTo>
                  <a:lnTo>
                    <a:pt x="51" y="165"/>
                  </a:lnTo>
                  <a:lnTo>
                    <a:pt x="49" y="164"/>
                  </a:lnTo>
                  <a:lnTo>
                    <a:pt x="48" y="169"/>
                  </a:lnTo>
                  <a:lnTo>
                    <a:pt x="48" y="170"/>
                  </a:lnTo>
                  <a:lnTo>
                    <a:pt x="54" y="176"/>
                  </a:lnTo>
                  <a:lnTo>
                    <a:pt x="60" y="181"/>
                  </a:lnTo>
                  <a:lnTo>
                    <a:pt x="62" y="183"/>
                  </a:lnTo>
                  <a:close/>
                  <a:moveTo>
                    <a:pt x="153" y="247"/>
                  </a:moveTo>
                  <a:lnTo>
                    <a:pt x="153" y="247"/>
                  </a:lnTo>
                  <a:lnTo>
                    <a:pt x="134" y="238"/>
                  </a:lnTo>
                  <a:lnTo>
                    <a:pt x="133" y="238"/>
                  </a:lnTo>
                  <a:lnTo>
                    <a:pt x="130" y="236"/>
                  </a:lnTo>
                  <a:lnTo>
                    <a:pt x="125" y="233"/>
                  </a:lnTo>
                  <a:lnTo>
                    <a:pt x="112" y="224"/>
                  </a:lnTo>
                  <a:lnTo>
                    <a:pt x="111" y="222"/>
                  </a:lnTo>
                  <a:lnTo>
                    <a:pt x="103" y="218"/>
                  </a:lnTo>
                  <a:lnTo>
                    <a:pt x="92" y="211"/>
                  </a:lnTo>
                  <a:lnTo>
                    <a:pt x="90" y="210"/>
                  </a:lnTo>
                  <a:lnTo>
                    <a:pt x="90" y="211"/>
                  </a:lnTo>
                  <a:lnTo>
                    <a:pt x="100" y="219"/>
                  </a:lnTo>
                  <a:lnTo>
                    <a:pt x="104" y="224"/>
                  </a:lnTo>
                  <a:lnTo>
                    <a:pt x="111" y="229"/>
                  </a:lnTo>
                  <a:lnTo>
                    <a:pt x="120" y="233"/>
                  </a:lnTo>
                  <a:lnTo>
                    <a:pt x="136" y="241"/>
                  </a:lnTo>
                  <a:lnTo>
                    <a:pt x="153" y="247"/>
                  </a:lnTo>
                  <a:close/>
                  <a:moveTo>
                    <a:pt x="412" y="72"/>
                  </a:moveTo>
                  <a:lnTo>
                    <a:pt x="412" y="72"/>
                  </a:lnTo>
                  <a:lnTo>
                    <a:pt x="412" y="74"/>
                  </a:lnTo>
                  <a:lnTo>
                    <a:pt x="406" y="91"/>
                  </a:lnTo>
                  <a:lnTo>
                    <a:pt x="404" y="94"/>
                  </a:lnTo>
                  <a:lnTo>
                    <a:pt x="401" y="102"/>
                  </a:lnTo>
                  <a:lnTo>
                    <a:pt x="401" y="104"/>
                  </a:lnTo>
                  <a:lnTo>
                    <a:pt x="399" y="113"/>
                  </a:lnTo>
                  <a:lnTo>
                    <a:pt x="399" y="115"/>
                  </a:lnTo>
                  <a:lnTo>
                    <a:pt x="401" y="115"/>
                  </a:lnTo>
                  <a:lnTo>
                    <a:pt x="404" y="109"/>
                  </a:lnTo>
                  <a:lnTo>
                    <a:pt x="409" y="94"/>
                  </a:lnTo>
                  <a:lnTo>
                    <a:pt x="412" y="82"/>
                  </a:lnTo>
                  <a:lnTo>
                    <a:pt x="412" y="72"/>
                  </a:lnTo>
                  <a:close/>
                  <a:moveTo>
                    <a:pt x="204" y="281"/>
                  </a:moveTo>
                  <a:lnTo>
                    <a:pt x="204" y="281"/>
                  </a:lnTo>
                  <a:lnTo>
                    <a:pt x="202" y="279"/>
                  </a:lnTo>
                  <a:lnTo>
                    <a:pt x="198" y="276"/>
                  </a:lnTo>
                  <a:lnTo>
                    <a:pt x="186" y="270"/>
                  </a:lnTo>
                  <a:lnTo>
                    <a:pt x="171" y="260"/>
                  </a:lnTo>
                  <a:lnTo>
                    <a:pt x="161" y="255"/>
                  </a:lnTo>
                  <a:lnTo>
                    <a:pt x="152" y="251"/>
                  </a:lnTo>
                  <a:lnTo>
                    <a:pt x="142" y="247"/>
                  </a:lnTo>
                  <a:lnTo>
                    <a:pt x="141" y="246"/>
                  </a:lnTo>
                  <a:lnTo>
                    <a:pt x="145" y="249"/>
                  </a:lnTo>
                  <a:lnTo>
                    <a:pt x="158" y="257"/>
                  </a:lnTo>
                  <a:lnTo>
                    <a:pt x="171" y="263"/>
                  </a:lnTo>
                  <a:lnTo>
                    <a:pt x="175" y="266"/>
                  </a:lnTo>
                  <a:lnTo>
                    <a:pt x="202" y="281"/>
                  </a:lnTo>
                  <a:lnTo>
                    <a:pt x="204" y="281"/>
                  </a:lnTo>
                  <a:close/>
                  <a:moveTo>
                    <a:pt x="369" y="165"/>
                  </a:moveTo>
                  <a:lnTo>
                    <a:pt x="369" y="165"/>
                  </a:lnTo>
                  <a:lnTo>
                    <a:pt x="366" y="165"/>
                  </a:lnTo>
                  <a:lnTo>
                    <a:pt x="365" y="167"/>
                  </a:lnTo>
                  <a:lnTo>
                    <a:pt x="354" y="178"/>
                  </a:lnTo>
                  <a:lnTo>
                    <a:pt x="343" y="191"/>
                  </a:lnTo>
                  <a:lnTo>
                    <a:pt x="341" y="192"/>
                  </a:lnTo>
                  <a:lnTo>
                    <a:pt x="335" y="202"/>
                  </a:lnTo>
                  <a:lnTo>
                    <a:pt x="354" y="184"/>
                  </a:lnTo>
                  <a:lnTo>
                    <a:pt x="369" y="165"/>
                  </a:lnTo>
                  <a:close/>
                  <a:moveTo>
                    <a:pt x="163" y="249"/>
                  </a:moveTo>
                  <a:lnTo>
                    <a:pt x="163" y="249"/>
                  </a:lnTo>
                  <a:lnTo>
                    <a:pt x="163" y="247"/>
                  </a:lnTo>
                  <a:lnTo>
                    <a:pt x="160" y="246"/>
                  </a:lnTo>
                  <a:lnTo>
                    <a:pt x="149" y="235"/>
                  </a:lnTo>
                  <a:lnTo>
                    <a:pt x="147" y="233"/>
                  </a:lnTo>
                  <a:lnTo>
                    <a:pt x="149" y="230"/>
                  </a:lnTo>
                  <a:lnTo>
                    <a:pt x="142" y="227"/>
                  </a:lnTo>
                  <a:lnTo>
                    <a:pt x="142" y="232"/>
                  </a:lnTo>
                  <a:lnTo>
                    <a:pt x="145" y="236"/>
                  </a:lnTo>
                  <a:lnTo>
                    <a:pt x="147" y="238"/>
                  </a:lnTo>
                  <a:lnTo>
                    <a:pt x="147" y="240"/>
                  </a:lnTo>
                  <a:lnTo>
                    <a:pt x="160" y="246"/>
                  </a:lnTo>
                  <a:lnTo>
                    <a:pt x="163" y="249"/>
                  </a:lnTo>
                  <a:close/>
                  <a:moveTo>
                    <a:pt x="8" y="94"/>
                  </a:moveTo>
                  <a:lnTo>
                    <a:pt x="8" y="94"/>
                  </a:lnTo>
                  <a:lnTo>
                    <a:pt x="10" y="106"/>
                  </a:lnTo>
                  <a:lnTo>
                    <a:pt x="13" y="118"/>
                  </a:lnTo>
                  <a:lnTo>
                    <a:pt x="18" y="129"/>
                  </a:lnTo>
                  <a:lnTo>
                    <a:pt x="24" y="139"/>
                  </a:lnTo>
                  <a:lnTo>
                    <a:pt x="24" y="137"/>
                  </a:lnTo>
                  <a:lnTo>
                    <a:pt x="18" y="124"/>
                  </a:lnTo>
                  <a:lnTo>
                    <a:pt x="13" y="112"/>
                  </a:lnTo>
                  <a:lnTo>
                    <a:pt x="11" y="107"/>
                  </a:lnTo>
                  <a:lnTo>
                    <a:pt x="11" y="102"/>
                  </a:lnTo>
                  <a:lnTo>
                    <a:pt x="11" y="101"/>
                  </a:lnTo>
                  <a:lnTo>
                    <a:pt x="8" y="94"/>
                  </a:lnTo>
                  <a:close/>
                  <a:moveTo>
                    <a:pt x="213" y="271"/>
                  </a:moveTo>
                  <a:lnTo>
                    <a:pt x="213" y="271"/>
                  </a:lnTo>
                  <a:lnTo>
                    <a:pt x="213" y="270"/>
                  </a:lnTo>
                  <a:lnTo>
                    <a:pt x="216" y="266"/>
                  </a:lnTo>
                  <a:lnTo>
                    <a:pt x="218" y="266"/>
                  </a:lnTo>
                  <a:lnTo>
                    <a:pt x="220" y="268"/>
                  </a:lnTo>
                  <a:lnTo>
                    <a:pt x="221" y="270"/>
                  </a:lnTo>
                  <a:lnTo>
                    <a:pt x="223" y="268"/>
                  </a:lnTo>
                  <a:lnTo>
                    <a:pt x="221" y="265"/>
                  </a:lnTo>
                  <a:lnTo>
                    <a:pt x="212" y="255"/>
                  </a:lnTo>
                  <a:lnTo>
                    <a:pt x="210" y="254"/>
                  </a:lnTo>
                  <a:lnTo>
                    <a:pt x="209" y="257"/>
                  </a:lnTo>
                  <a:lnTo>
                    <a:pt x="210" y="259"/>
                  </a:lnTo>
                  <a:lnTo>
                    <a:pt x="213" y="265"/>
                  </a:lnTo>
                  <a:lnTo>
                    <a:pt x="213" y="268"/>
                  </a:lnTo>
                  <a:lnTo>
                    <a:pt x="210" y="268"/>
                  </a:lnTo>
                  <a:lnTo>
                    <a:pt x="210" y="271"/>
                  </a:lnTo>
                  <a:lnTo>
                    <a:pt x="213" y="271"/>
                  </a:lnTo>
                  <a:close/>
                  <a:moveTo>
                    <a:pt x="198" y="229"/>
                  </a:moveTo>
                  <a:lnTo>
                    <a:pt x="198" y="229"/>
                  </a:lnTo>
                  <a:lnTo>
                    <a:pt x="201" y="224"/>
                  </a:lnTo>
                  <a:lnTo>
                    <a:pt x="201" y="222"/>
                  </a:lnTo>
                  <a:lnTo>
                    <a:pt x="199" y="221"/>
                  </a:lnTo>
                  <a:lnTo>
                    <a:pt x="196" y="213"/>
                  </a:lnTo>
                  <a:lnTo>
                    <a:pt x="194" y="211"/>
                  </a:lnTo>
                  <a:lnTo>
                    <a:pt x="193" y="213"/>
                  </a:lnTo>
                  <a:lnTo>
                    <a:pt x="191" y="219"/>
                  </a:lnTo>
                  <a:lnTo>
                    <a:pt x="193" y="221"/>
                  </a:lnTo>
                  <a:lnTo>
                    <a:pt x="198" y="229"/>
                  </a:lnTo>
                  <a:close/>
                  <a:moveTo>
                    <a:pt x="302" y="110"/>
                  </a:moveTo>
                  <a:lnTo>
                    <a:pt x="302" y="110"/>
                  </a:lnTo>
                  <a:lnTo>
                    <a:pt x="306" y="109"/>
                  </a:lnTo>
                  <a:lnTo>
                    <a:pt x="310" y="107"/>
                  </a:lnTo>
                  <a:lnTo>
                    <a:pt x="311" y="104"/>
                  </a:lnTo>
                  <a:lnTo>
                    <a:pt x="311" y="102"/>
                  </a:lnTo>
                  <a:lnTo>
                    <a:pt x="311" y="101"/>
                  </a:lnTo>
                  <a:lnTo>
                    <a:pt x="311" y="96"/>
                  </a:lnTo>
                  <a:lnTo>
                    <a:pt x="311" y="93"/>
                  </a:lnTo>
                  <a:lnTo>
                    <a:pt x="308" y="94"/>
                  </a:lnTo>
                  <a:lnTo>
                    <a:pt x="305" y="101"/>
                  </a:lnTo>
                  <a:lnTo>
                    <a:pt x="306" y="102"/>
                  </a:lnTo>
                  <a:lnTo>
                    <a:pt x="306" y="104"/>
                  </a:lnTo>
                  <a:lnTo>
                    <a:pt x="306" y="107"/>
                  </a:lnTo>
                  <a:lnTo>
                    <a:pt x="305" y="109"/>
                  </a:lnTo>
                  <a:lnTo>
                    <a:pt x="303" y="109"/>
                  </a:lnTo>
                  <a:lnTo>
                    <a:pt x="302" y="109"/>
                  </a:lnTo>
                  <a:lnTo>
                    <a:pt x="302" y="110"/>
                  </a:lnTo>
                  <a:close/>
                  <a:moveTo>
                    <a:pt x="351" y="142"/>
                  </a:moveTo>
                  <a:lnTo>
                    <a:pt x="351" y="142"/>
                  </a:lnTo>
                  <a:lnTo>
                    <a:pt x="349" y="143"/>
                  </a:lnTo>
                  <a:lnTo>
                    <a:pt x="346" y="156"/>
                  </a:lnTo>
                  <a:lnTo>
                    <a:pt x="346" y="158"/>
                  </a:lnTo>
                  <a:lnTo>
                    <a:pt x="351" y="158"/>
                  </a:lnTo>
                  <a:lnTo>
                    <a:pt x="352" y="151"/>
                  </a:lnTo>
                  <a:lnTo>
                    <a:pt x="352" y="145"/>
                  </a:lnTo>
                  <a:lnTo>
                    <a:pt x="351" y="143"/>
                  </a:lnTo>
                  <a:lnTo>
                    <a:pt x="351" y="142"/>
                  </a:lnTo>
                  <a:close/>
                  <a:moveTo>
                    <a:pt x="213" y="236"/>
                  </a:moveTo>
                  <a:lnTo>
                    <a:pt x="213" y="236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9" y="243"/>
                  </a:lnTo>
                  <a:lnTo>
                    <a:pt x="216" y="252"/>
                  </a:lnTo>
                  <a:lnTo>
                    <a:pt x="218" y="254"/>
                  </a:lnTo>
                  <a:lnTo>
                    <a:pt x="215" y="244"/>
                  </a:lnTo>
                  <a:lnTo>
                    <a:pt x="213" y="236"/>
                  </a:lnTo>
                  <a:close/>
                  <a:moveTo>
                    <a:pt x="379" y="53"/>
                  </a:moveTo>
                  <a:lnTo>
                    <a:pt x="379" y="53"/>
                  </a:lnTo>
                  <a:lnTo>
                    <a:pt x="379" y="55"/>
                  </a:lnTo>
                  <a:lnTo>
                    <a:pt x="376" y="64"/>
                  </a:lnTo>
                  <a:lnTo>
                    <a:pt x="376" y="68"/>
                  </a:lnTo>
                  <a:lnTo>
                    <a:pt x="376" y="69"/>
                  </a:lnTo>
                  <a:lnTo>
                    <a:pt x="379" y="69"/>
                  </a:lnTo>
                  <a:lnTo>
                    <a:pt x="382" y="68"/>
                  </a:lnTo>
                  <a:lnTo>
                    <a:pt x="379" y="53"/>
                  </a:lnTo>
                  <a:close/>
                  <a:moveTo>
                    <a:pt x="261" y="252"/>
                  </a:moveTo>
                  <a:lnTo>
                    <a:pt x="261" y="252"/>
                  </a:lnTo>
                  <a:lnTo>
                    <a:pt x="262" y="252"/>
                  </a:lnTo>
                  <a:lnTo>
                    <a:pt x="264" y="251"/>
                  </a:lnTo>
                  <a:lnTo>
                    <a:pt x="276" y="235"/>
                  </a:lnTo>
                  <a:lnTo>
                    <a:pt x="278" y="233"/>
                  </a:lnTo>
                  <a:lnTo>
                    <a:pt x="275" y="230"/>
                  </a:lnTo>
                  <a:lnTo>
                    <a:pt x="273" y="233"/>
                  </a:lnTo>
                  <a:lnTo>
                    <a:pt x="267" y="243"/>
                  </a:lnTo>
                  <a:lnTo>
                    <a:pt x="261" y="252"/>
                  </a:lnTo>
                  <a:close/>
                  <a:moveTo>
                    <a:pt x="27" y="151"/>
                  </a:moveTo>
                  <a:lnTo>
                    <a:pt x="27" y="151"/>
                  </a:lnTo>
                  <a:lnTo>
                    <a:pt x="26" y="151"/>
                  </a:lnTo>
                  <a:lnTo>
                    <a:pt x="27" y="153"/>
                  </a:lnTo>
                  <a:lnTo>
                    <a:pt x="32" y="161"/>
                  </a:lnTo>
                  <a:lnTo>
                    <a:pt x="41" y="170"/>
                  </a:lnTo>
                  <a:lnTo>
                    <a:pt x="51" y="180"/>
                  </a:lnTo>
                  <a:lnTo>
                    <a:pt x="52" y="181"/>
                  </a:lnTo>
                  <a:lnTo>
                    <a:pt x="49" y="178"/>
                  </a:lnTo>
                  <a:lnTo>
                    <a:pt x="44" y="172"/>
                  </a:lnTo>
                  <a:lnTo>
                    <a:pt x="27" y="151"/>
                  </a:lnTo>
                  <a:close/>
                  <a:moveTo>
                    <a:pt x="120" y="161"/>
                  </a:moveTo>
                  <a:lnTo>
                    <a:pt x="120" y="161"/>
                  </a:lnTo>
                  <a:lnTo>
                    <a:pt x="120" y="162"/>
                  </a:lnTo>
                  <a:lnTo>
                    <a:pt x="120" y="164"/>
                  </a:lnTo>
                  <a:lnTo>
                    <a:pt x="120" y="167"/>
                  </a:lnTo>
                  <a:lnTo>
                    <a:pt x="125" y="175"/>
                  </a:lnTo>
                  <a:lnTo>
                    <a:pt x="127" y="176"/>
                  </a:lnTo>
                  <a:lnTo>
                    <a:pt x="128" y="172"/>
                  </a:lnTo>
                  <a:lnTo>
                    <a:pt x="128" y="170"/>
                  </a:lnTo>
                  <a:lnTo>
                    <a:pt x="122" y="162"/>
                  </a:lnTo>
                  <a:lnTo>
                    <a:pt x="120" y="161"/>
                  </a:lnTo>
                  <a:close/>
                  <a:moveTo>
                    <a:pt x="78" y="131"/>
                  </a:moveTo>
                  <a:lnTo>
                    <a:pt x="78" y="131"/>
                  </a:lnTo>
                  <a:lnTo>
                    <a:pt x="74" y="137"/>
                  </a:lnTo>
                  <a:lnTo>
                    <a:pt x="76" y="142"/>
                  </a:lnTo>
                  <a:lnTo>
                    <a:pt x="81" y="145"/>
                  </a:lnTo>
                  <a:lnTo>
                    <a:pt x="82" y="145"/>
                  </a:lnTo>
                  <a:lnTo>
                    <a:pt x="81" y="139"/>
                  </a:lnTo>
                  <a:lnTo>
                    <a:pt x="81" y="137"/>
                  </a:lnTo>
                  <a:lnTo>
                    <a:pt x="78" y="131"/>
                  </a:lnTo>
                  <a:close/>
                  <a:moveTo>
                    <a:pt x="395" y="123"/>
                  </a:moveTo>
                  <a:lnTo>
                    <a:pt x="395" y="123"/>
                  </a:lnTo>
                  <a:lnTo>
                    <a:pt x="395" y="113"/>
                  </a:lnTo>
                  <a:lnTo>
                    <a:pt x="390" y="120"/>
                  </a:lnTo>
                  <a:lnTo>
                    <a:pt x="388" y="123"/>
                  </a:lnTo>
                  <a:lnTo>
                    <a:pt x="388" y="128"/>
                  </a:lnTo>
                  <a:lnTo>
                    <a:pt x="392" y="124"/>
                  </a:lnTo>
                  <a:lnTo>
                    <a:pt x="395" y="123"/>
                  </a:lnTo>
                  <a:close/>
                  <a:moveTo>
                    <a:pt x="70" y="115"/>
                  </a:moveTo>
                  <a:lnTo>
                    <a:pt x="70" y="115"/>
                  </a:lnTo>
                  <a:lnTo>
                    <a:pt x="68" y="115"/>
                  </a:lnTo>
                  <a:lnTo>
                    <a:pt x="67" y="117"/>
                  </a:lnTo>
                  <a:lnTo>
                    <a:pt x="67" y="120"/>
                  </a:lnTo>
                  <a:lnTo>
                    <a:pt x="70" y="129"/>
                  </a:lnTo>
                  <a:lnTo>
                    <a:pt x="71" y="131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0" y="118"/>
                  </a:lnTo>
                  <a:lnTo>
                    <a:pt x="68" y="117"/>
                  </a:lnTo>
                  <a:lnTo>
                    <a:pt x="70" y="115"/>
                  </a:lnTo>
                  <a:close/>
                  <a:moveTo>
                    <a:pt x="335" y="150"/>
                  </a:moveTo>
                  <a:lnTo>
                    <a:pt x="335" y="150"/>
                  </a:lnTo>
                  <a:lnTo>
                    <a:pt x="335" y="148"/>
                  </a:lnTo>
                  <a:lnTo>
                    <a:pt x="338" y="142"/>
                  </a:lnTo>
                  <a:lnTo>
                    <a:pt x="340" y="139"/>
                  </a:lnTo>
                  <a:lnTo>
                    <a:pt x="340" y="135"/>
                  </a:lnTo>
                  <a:lnTo>
                    <a:pt x="332" y="142"/>
                  </a:lnTo>
                  <a:lnTo>
                    <a:pt x="335" y="150"/>
                  </a:lnTo>
                  <a:close/>
                  <a:moveTo>
                    <a:pt x="177" y="225"/>
                  </a:moveTo>
                  <a:lnTo>
                    <a:pt x="177" y="225"/>
                  </a:lnTo>
                  <a:lnTo>
                    <a:pt x="183" y="238"/>
                  </a:lnTo>
                  <a:lnTo>
                    <a:pt x="186" y="244"/>
                  </a:lnTo>
                  <a:lnTo>
                    <a:pt x="191" y="249"/>
                  </a:lnTo>
                  <a:lnTo>
                    <a:pt x="179" y="224"/>
                  </a:lnTo>
                  <a:lnTo>
                    <a:pt x="177" y="225"/>
                  </a:lnTo>
                  <a:close/>
                  <a:moveTo>
                    <a:pt x="180" y="218"/>
                  </a:moveTo>
                  <a:lnTo>
                    <a:pt x="180" y="218"/>
                  </a:lnTo>
                  <a:lnTo>
                    <a:pt x="180" y="211"/>
                  </a:lnTo>
                  <a:lnTo>
                    <a:pt x="175" y="203"/>
                  </a:lnTo>
                  <a:lnTo>
                    <a:pt x="172" y="208"/>
                  </a:lnTo>
                  <a:lnTo>
                    <a:pt x="177" y="213"/>
                  </a:lnTo>
                  <a:lnTo>
                    <a:pt x="180" y="218"/>
                  </a:lnTo>
                  <a:close/>
                  <a:moveTo>
                    <a:pt x="89" y="194"/>
                  </a:moveTo>
                  <a:lnTo>
                    <a:pt x="89" y="194"/>
                  </a:lnTo>
                  <a:lnTo>
                    <a:pt x="90" y="195"/>
                  </a:lnTo>
                  <a:lnTo>
                    <a:pt x="98" y="203"/>
                  </a:lnTo>
                  <a:lnTo>
                    <a:pt x="103" y="206"/>
                  </a:lnTo>
                  <a:lnTo>
                    <a:pt x="114" y="216"/>
                  </a:lnTo>
                  <a:lnTo>
                    <a:pt x="115" y="216"/>
                  </a:lnTo>
                  <a:lnTo>
                    <a:pt x="108" y="208"/>
                  </a:lnTo>
                  <a:lnTo>
                    <a:pt x="106" y="208"/>
                  </a:lnTo>
                  <a:lnTo>
                    <a:pt x="103" y="206"/>
                  </a:lnTo>
                  <a:lnTo>
                    <a:pt x="101" y="205"/>
                  </a:lnTo>
                  <a:lnTo>
                    <a:pt x="100" y="202"/>
                  </a:lnTo>
                  <a:lnTo>
                    <a:pt x="90" y="194"/>
                  </a:lnTo>
                  <a:lnTo>
                    <a:pt x="89" y="194"/>
                  </a:lnTo>
                  <a:close/>
                  <a:moveTo>
                    <a:pt x="281" y="169"/>
                  </a:moveTo>
                  <a:lnTo>
                    <a:pt x="281" y="169"/>
                  </a:lnTo>
                  <a:lnTo>
                    <a:pt x="286" y="167"/>
                  </a:lnTo>
                  <a:lnTo>
                    <a:pt x="284" y="159"/>
                  </a:lnTo>
                  <a:lnTo>
                    <a:pt x="284" y="158"/>
                  </a:lnTo>
                  <a:lnTo>
                    <a:pt x="281" y="162"/>
                  </a:lnTo>
                  <a:lnTo>
                    <a:pt x="281" y="167"/>
                  </a:lnTo>
                  <a:lnTo>
                    <a:pt x="281" y="169"/>
                  </a:lnTo>
                  <a:close/>
                  <a:moveTo>
                    <a:pt x="65" y="143"/>
                  </a:moveTo>
                  <a:lnTo>
                    <a:pt x="65" y="143"/>
                  </a:lnTo>
                  <a:lnTo>
                    <a:pt x="65" y="145"/>
                  </a:lnTo>
                  <a:lnTo>
                    <a:pt x="70" y="154"/>
                  </a:lnTo>
                  <a:lnTo>
                    <a:pt x="71" y="158"/>
                  </a:lnTo>
                  <a:lnTo>
                    <a:pt x="73" y="159"/>
                  </a:lnTo>
                  <a:lnTo>
                    <a:pt x="74" y="156"/>
                  </a:lnTo>
                  <a:lnTo>
                    <a:pt x="71" y="150"/>
                  </a:lnTo>
                  <a:lnTo>
                    <a:pt x="68" y="147"/>
                  </a:lnTo>
                  <a:lnTo>
                    <a:pt x="65" y="143"/>
                  </a:lnTo>
                  <a:close/>
                  <a:moveTo>
                    <a:pt x="123" y="156"/>
                  </a:moveTo>
                  <a:lnTo>
                    <a:pt x="123" y="156"/>
                  </a:lnTo>
                  <a:lnTo>
                    <a:pt x="131" y="165"/>
                  </a:lnTo>
                  <a:lnTo>
                    <a:pt x="131" y="164"/>
                  </a:lnTo>
                  <a:lnTo>
                    <a:pt x="131" y="162"/>
                  </a:lnTo>
                  <a:lnTo>
                    <a:pt x="131" y="161"/>
                  </a:lnTo>
                  <a:lnTo>
                    <a:pt x="130" y="158"/>
                  </a:lnTo>
                  <a:lnTo>
                    <a:pt x="125" y="154"/>
                  </a:lnTo>
                  <a:lnTo>
                    <a:pt x="123" y="154"/>
                  </a:lnTo>
                  <a:lnTo>
                    <a:pt x="123" y="156"/>
                  </a:lnTo>
                  <a:close/>
                  <a:moveTo>
                    <a:pt x="340" y="120"/>
                  </a:moveTo>
                  <a:lnTo>
                    <a:pt x="340" y="120"/>
                  </a:lnTo>
                  <a:lnTo>
                    <a:pt x="333" y="134"/>
                  </a:lnTo>
                  <a:lnTo>
                    <a:pt x="338" y="131"/>
                  </a:lnTo>
                  <a:lnTo>
                    <a:pt x="340" y="129"/>
                  </a:lnTo>
                  <a:lnTo>
                    <a:pt x="341" y="126"/>
                  </a:lnTo>
                  <a:lnTo>
                    <a:pt x="341" y="123"/>
                  </a:lnTo>
                  <a:lnTo>
                    <a:pt x="341" y="121"/>
                  </a:lnTo>
                  <a:lnTo>
                    <a:pt x="340" y="120"/>
                  </a:lnTo>
                  <a:close/>
                  <a:moveTo>
                    <a:pt x="161" y="161"/>
                  </a:moveTo>
                  <a:lnTo>
                    <a:pt x="161" y="161"/>
                  </a:lnTo>
                  <a:lnTo>
                    <a:pt x="161" y="164"/>
                  </a:lnTo>
                  <a:lnTo>
                    <a:pt x="161" y="165"/>
                  </a:lnTo>
                  <a:lnTo>
                    <a:pt x="166" y="170"/>
                  </a:lnTo>
                  <a:lnTo>
                    <a:pt x="168" y="172"/>
                  </a:lnTo>
                  <a:lnTo>
                    <a:pt x="168" y="165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1" y="161"/>
                  </a:lnTo>
                  <a:close/>
                  <a:moveTo>
                    <a:pt x="111" y="203"/>
                  </a:moveTo>
                  <a:lnTo>
                    <a:pt x="111" y="203"/>
                  </a:lnTo>
                  <a:lnTo>
                    <a:pt x="112" y="206"/>
                  </a:lnTo>
                  <a:lnTo>
                    <a:pt x="117" y="210"/>
                  </a:lnTo>
                  <a:lnTo>
                    <a:pt x="120" y="213"/>
                  </a:lnTo>
                  <a:lnTo>
                    <a:pt x="123" y="216"/>
                  </a:lnTo>
                  <a:lnTo>
                    <a:pt x="127" y="219"/>
                  </a:lnTo>
                  <a:lnTo>
                    <a:pt x="127" y="216"/>
                  </a:lnTo>
                  <a:lnTo>
                    <a:pt x="123" y="213"/>
                  </a:lnTo>
                  <a:lnTo>
                    <a:pt x="111" y="203"/>
                  </a:lnTo>
                  <a:close/>
                  <a:moveTo>
                    <a:pt x="84" y="102"/>
                  </a:moveTo>
                  <a:lnTo>
                    <a:pt x="84" y="102"/>
                  </a:lnTo>
                  <a:lnTo>
                    <a:pt x="86" y="98"/>
                  </a:lnTo>
                  <a:lnTo>
                    <a:pt x="84" y="93"/>
                  </a:lnTo>
                  <a:lnTo>
                    <a:pt x="84" y="91"/>
                  </a:lnTo>
                  <a:lnTo>
                    <a:pt x="86" y="88"/>
                  </a:lnTo>
                  <a:lnTo>
                    <a:pt x="86" y="85"/>
                  </a:lnTo>
                  <a:lnTo>
                    <a:pt x="84" y="87"/>
                  </a:lnTo>
                  <a:lnTo>
                    <a:pt x="82" y="87"/>
                  </a:lnTo>
                  <a:lnTo>
                    <a:pt x="84" y="90"/>
                  </a:lnTo>
                  <a:lnTo>
                    <a:pt x="84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4" y="102"/>
                  </a:lnTo>
                  <a:close/>
                  <a:moveTo>
                    <a:pt x="141" y="186"/>
                  </a:moveTo>
                  <a:lnTo>
                    <a:pt x="141" y="186"/>
                  </a:lnTo>
                  <a:lnTo>
                    <a:pt x="144" y="192"/>
                  </a:lnTo>
                  <a:lnTo>
                    <a:pt x="149" y="195"/>
                  </a:lnTo>
                  <a:lnTo>
                    <a:pt x="147" y="191"/>
                  </a:lnTo>
                  <a:lnTo>
                    <a:pt x="145" y="188"/>
                  </a:lnTo>
                  <a:lnTo>
                    <a:pt x="144" y="186"/>
                  </a:lnTo>
                  <a:lnTo>
                    <a:pt x="142" y="184"/>
                  </a:lnTo>
                  <a:lnTo>
                    <a:pt x="141" y="186"/>
                  </a:lnTo>
                  <a:close/>
                  <a:moveTo>
                    <a:pt x="153" y="143"/>
                  </a:moveTo>
                  <a:lnTo>
                    <a:pt x="153" y="143"/>
                  </a:lnTo>
                  <a:lnTo>
                    <a:pt x="149" y="137"/>
                  </a:lnTo>
                  <a:lnTo>
                    <a:pt x="147" y="139"/>
                  </a:lnTo>
                  <a:lnTo>
                    <a:pt x="147" y="140"/>
                  </a:lnTo>
                  <a:lnTo>
                    <a:pt x="149" y="143"/>
                  </a:lnTo>
                  <a:lnTo>
                    <a:pt x="152" y="147"/>
                  </a:lnTo>
                  <a:lnTo>
                    <a:pt x="153" y="143"/>
                  </a:lnTo>
                  <a:close/>
                  <a:moveTo>
                    <a:pt x="76" y="112"/>
                  </a:moveTo>
                  <a:lnTo>
                    <a:pt x="76" y="112"/>
                  </a:lnTo>
                  <a:lnTo>
                    <a:pt x="70" y="113"/>
                  </a:lnTo>
                  <a:lnTo>
                    <a:pt x="74" y="117"/>
                  </a:lnTo>
                  <a:lnTo>
                    <a:pt x="78" y="121"/>
                  </a:lnTo>
                  <a:lnTo>
                    <a:pt x="78" y="120"/>
                  </a:lnTo>
                  <a:lnTo>
                    <a:pt x="78" y="115"/>
                  </a:lnTo>
                  <a:lnTo>
                    <a:pt x="76" y="112"/>
                  </a:lnTo>
                  <a:close/>
                  <a:moveTo>
                    <a:pt x="365" y="145"/>
                  </a:moveTo>
                  <a:lnTo>
                    <a:pt x="365" y="145"/>
                  </a:lnTo>
                  <a:lnTo>
                    <a:pt x="366" y="145"/>
                  </a:lnTo>
                  <a:lnTo>
                    <a:pt x="373" y="135"/>
                  </a:lnTo>
                  <a:lnTo>
                    <a:pt x="373" y="129"/>
                  </a:lnTo>
                  <a:lnTo>
                    <a:pt x="371" y="131"/>
                  </a:lnTo>
                  <a:lnTo>
                    <a:pt x="365" y="142"/>
                  </a:lnTo>
                  <a:lnTo>
                    <a:pt x="365" y="143"/>
                  </a:lnTo>
                  <a:lnTo>
                    <a:pt x="365" y="145"/>
                  </a:lnTo>
                  <a:close/>
                  <a:moveTo>
                    <a:pt x="191" y="197"/>
                  </a:moveTo>
                  <a:lnTo>
                    <a:pt x="191" y="197"/>
                  </a:lnTo>
                  <a:lnTo>
                    <a:pt x="191" y="195"/>
                  </a:lnTo>
                  <a:lnTo>
                    <a:pt x="191" y="192"/>
                  </a:lnTo>
                  <a:lnTo>
                    <a:pt x="191" y="188"/>
                  </a:lnTo>
                  <a:lnTo>
                    <a:pt x="191" y="186"/>
                  </a:lnTo>
                  <a:lnTo>
                    <a:pt x="188" y="186"/>
                  </a:lnTo>
                  <a:lnTo>
                    <a:pt x="188" y="192"/>
                  </a:lnTo>
                  <a:lnTo>
                    <a:pt x="190" y="195"/>
                  </a:lnTo>
                  <a:lnTo>
                    <a:pt x="191" y="197"/>
                  </a:lnTo>
                  <a:close/>
                  <a:moveTo>
                    <a:pt x="297" y="164"/>
                  </a:moveTo>
                  <a:lnTo>
                    <a:pt x="297" y="164"/>
                  </a:lnTo>
                  <a:lnTo>
                    <a:pt x="300" y="164"/>
                  </a:lnTo>
                  <a:lnTo>
                    <a:pt x="302" y="162"/>
                  </a:lnTo>
                  <a:lnTo>
                    <a:pt x="303" y="159"/>
                  </a:lnTo>
                  <a:lnTo>
                    <a:pt x="303" y="154"/>
                  </a:lnTo>
                  <a:lnTo>
                    <a:pt x="303" y="153"/>
                  </a:lnTo>
                  <a:lnTo>
                    <a:pt x="300" y="159"/>
                  </a:lnTo>
                  <a:lnTo>
                    <a:pt x="298" y="161"/>
                  </a:lnTo>
                  <a:lnTo>
                    <a:pt x="297" y="164"/>
                  </a:lnTo>
                  <a:close/>
                  <a:moveTo>
                    <a:pt x="232" y="252"/>
                  </a:moveTo>
                  <a:lnTo>
                    <a:pt x="232" y="252"/>
                  </a:lnTo>
                  <a:lnTo>
                    <a:pt x="229" y="259"/>
                  </a:lnTo>
                  <a:lnTo>
                    <a:pt x="229" y="260"/>
                  </a:lnTo>
                  <a:lnTo>
                    <a:pt x="231" y="265"/>
                  </a:lnTo>
                  <a:lnTo>
                    <a:pt x="232" y="266"/>
                  </a:lnTo>
                  <a:lnTo>
                    <a:pt x="232" y="260"/>
                  </a:lnTo>
                  <a:lnTo>
                    <a:pt x="232" y="252"/>
                  </a:lnTo>
                  <a:close/>
                  <a:moveTo>
                    <a:pt x="196" y="255"/>
                  </a:moveTo>
                  <a:lnTo>
                    <a:pt x="196" y="255"/>
                  </a:lnTo>
                  <a:lnTo>
                    <a:pt x="199" y="259"/>
                  </a:lnTo>
                  <a:lnTo>
                    <a:pt x="204" y="262"/>
                  </a:lnTo>
                  <a:lnTo>
                    <a:pt x="199" y="252"/>
                  </a:lnTo>
                  <a:lnTo>
                    <a:pt x="196" y="255"/>
                  </a:lnTo>
                  <a:close/>
                  <a:moveTo>
                    <a:pt x="68" y="134"/>
                  </a:moveTo>
                  <a:lnTo>
                    <a:pt x="68" y="134"/>
                  </a:lnTo>
                  <a:lnTo>
                    <a:pt x="65" y="124"/>
                  </a:lnTo>
                  <a:lnTo>
                    <a:pt x="63" y="124"/>
                  </a:lnTo>
                  <a:lnTo>
                    <a:pt x="63" y="132"/>
                  </a:lnTo>
                  <a:lnTo>
                    <a:pt x="67" y="135"/>
                  </a:lnTo>
                  <a:lnTo>
                    <a:pt x="68" y="134"/>
                  </a:lnTo>
                  <a:close/>
                  <a:moveTo>
                    <a:pt x="366" y="109"/>
                  </a:moveTo>
                  <a:lnTo>
                    <a:pt x="366" y="109"/>
                  </a:lnTo>
                  <a:lnTo>
                    <a:pt x="365" y="120"/>
                  </a:lnTo>
                  <a:lnTo>
                    <a:pt x="366" y="118"/>
                  </a:lnTo>
                  <a:lnTo>
                    <a:pt x="369" y="112"/>
                  </a:lnTo>
                  <a:lnTo>
                    <a:pt x="371" y="110"/>
                  </a:lnTo>
                  <a:lnTo>
                    <a:pt x="369" y="109"/>
                  </a:lnTo>
                  <a:lnTo>
                    <a:pt x="366" y="109"/>
                  </a:lnTo>
                  <a:close/>
                  <a:moveTo>
                    <a:pt x="86" y="173"/>
                  </a:moveTo>
                  <a:lnTo>
                    <a:pt x="86" y="173"/>
                  </a:lnTo>
                  <a:lnTo>
                    <a:pt x="86" y="176"/>
                  </a:lnTo>
                  <a:lnTo>
                    <a:pt x="87" y="178"/>
                  </a:lnTo>
                  <a:lnTo>
                    <a:pt x="92" y="183"/>
                  </a:lnTo>
                  <a:lnTo>
                    <a:pt x="93" y="184"/>
                  </a:lnTo>
                  <a:lnTo>
                    <a:pt x="92" y="180"/>
                  </a:lnTo>
                  <a:lnTo>
                    <a:pt x="89" y="175"/>
                  </a:lnTo>
                  <a:lnTo>
                    <a:pt x="86" y="173"/>
                  </a:lnTo>
                  <a:close/>
                  <a:moveTo>
                    <a:pt x="248" y="232"/>
                  </a:moveTo>
                  <a:lnTo>
                    <a:pt x="248" y="232"/>
                  </a:lnTo>
                  <a:lnTo>
                    <a:pt x="248" y="233"/>
                  </a:lnTo>
                  <a:lnTo>
                    <a:pt x="248" y="236"/>
                  </a:lnTo>
                  <a:lnTo>
                    <a:pt x="250" y="241"/>
                  </a:lnTo>
                  <a:lnTo>
                    <a:pt x="251" y="236"/>
                  </a:lnTo>
                  <a:lnTo>
                    <a:pt x="251" y="232"/>
                  </a:lnTo>
                  <a:lnTo>
                    <a:pt x="248" y="232"/>
                  </a:lnTo>
                  <a:close/>
                  <a:moveTo>
                    <a:pt x="248" y="186"/>
                  </a:moveTo>
                  <a:lnTo>
                    <a:pt x="248" y="186"/>
                  </a:lnTo>
                  <a:lnTo>
                    <a:pt x="246" y="191"/>
                  </a:lnTo>
                  <a:lnTo>
                    <a:pt x="245" y="194"/>
                  </a:lnTo>
                  <a:lnTo>
                    <a:pt x="245" y="195"/>
                  </a:lnTo>
                  <a:lnTo>
                    <a:pt x="246" y="200"/>
                  </a:lnTo>
                  <a:lnTo>
                    <a:pt x="248" y="199"/>
                  </a:lnTo>
                  <a:lnTo>
                    <a:pt x="248" y="197"/>
                  </a:lnTo>
                  <a:lnTo>
                    <a:pt x="248" y="188"/>
                  </a:lnTo>
                  <a:lnTo>
                    <a:pt x="248" y="186"/>
                  </a:lnTo>
                  <a:close/>
                  <a:moveTo>
                    <a:pt x="175" y="104"/>
                  </a:moveTo>
                  <a:lnTo>
                    <a:pt x="175" y="104"/>
                  </a:lnTo>
                  <a:lnTo>
                    <a:pt x="177" y="102"/>
                  </a:lnTo>
                  <a:lnTo>
                    <a:pt x="177" y="99"/>
                  </a:lnTo>
                  <a:lnTo>
                    <a:pt x="174" y="93"/>
                  </a:lnTo>
                  <a:lnTo>
                    <a:pt x="174" y="91"/>
                  </a:lnTo>
                  <a:lnTo>
                    <a:pt x="174" y="101"/>
                  </a:lnTo>
                  <a:lnTo>
                    <a:pt x="175" y="104"/>
                  </a:lnTo>
                  <a:close/>
                  <a:moveTo>
                    <a:pt x="128" y="200"/>
                  </a:moveTo>
                  <a:lnTo>
                    <a:pt x="128" y="200"/>
                  </a:lnTo>
                  <a:lnTo>
                    <a:pt x="125" y="194"/>
                  </a:lnTo>
                  <a:lnTo>
                    <a:pt x="122" y="189"/>
                  </a:lnTo>
                  <a:lnTo>
                    <a:pt x="127" y="203"/>
                  </a:lnTo>
                  <a:lnTo>
                    <a:pt x="128" y="200"/>
                  </a:lnTo>
                  <a:close/>
                  <a:moveTo>
                    <a:pt x="298" y="191"/>
                  </a:moveTo>
                  <a:lnTo>
                    <a:pt x="298" y="191"/>
                  </a:lnTo>
                  <a:lnTo>
                    <a:pt x="292" y="197"/>
                  </a:lnTo>
                  <a:lnTo>
                    <a:pt x="292" y="199"/>
                  </a:lnTo>
                  <a:lnTo>
                    <a:pt x="294" y="202"/>
                  </a:lnTo>
                  <a:lnTo>
                    <a:pt x="298" y="195"/>
                  </a:lnTo>
                  <a:lnTo>
                    <a:pt x="298" y="192"/>
                  </a:lnTo>
                  <a:lnTo>
                    <a:pt x="298" y="191"/>
                  </a:lnTo>
                  <a:close/>
                  <a:moveTo>
                    <a:pt x="52" y="137"/>
                  </a:moveTo>
                  <a:lnTo>
                    <a:pt x="52" y="137"/>
                  </a:lnTo>
                  <a:lnTo>
                    <a:pt x="59" y="140"/>
                  </a:lnTo>
                  <a:lnTo>
                    <a:pt x="59" y="137"/>
                  </a:lnTo>
                  <a:lnTo>
                    <a:pt x="56" y="132"/>
                  </a:lnTo>
                  <a:lnTo>
                    <a:pt x="52" y="137"/>
                  </a:lnTo>
                  <a:close/>
                  <a:moveTo>
                    <a:pt x="141" y="173"/>
                  </a:moveTo>
                  <a:lnTo>
                    <a:pt x="141" y="173"/>
                  </a:lnTo>
                  <a:lnTo>
                    <a:pt x="142" y="178"/>
                  </a:lnTo>
                  <a:lnTo>
                    <a:pt x="145" y="173"/>
                  </a:lnTo>
                  <a:lnTo>
                    <a:pt x="147" y="173"/>
                  </a:lnTo>
                  <a:lnTo>
                    <a:pt x="145" y="170"/>
                  </a:lnTo>
                  <a:lnTo>
                    <a:pt x="142" y="172"/>
                  </a:lnTo>
                  <a:lnTo>
                    <a:pt x="141" y="173"/>
                  </a:lnTo>
                  <a:close/>
                  <a:moveTo>
                    <a:pt x="166" y="203"/>
                  </a:moveTo>
                  <a:lnTo>
                    <a:pt x="166" y="203"/>
                  </a:lnTo>
                  <a:lnTo>
                    <a:pt x="168" y="202"/>
                  </a:lnTo>
                  <a:lnTo>
                    <a:pt x="168" y="192"/>
                  </a:lnTo>
                  <a:lnTo>
                    <a:pt x="164" y="194"/>
                  </a:lnTo>
                  <a:lnTo>
                    <a:pt x="164" y="197"/>
                  </a:lnTo>
                  <a:lnTo>
                    <a:pt x="166" y="199"/>
                  </a:lnTo>
                  <a:lnTo>
                    <a:pt x="166" y="203"/>
                  </a:lnTo>
                  <a:close/>
                  <a:moveTo>
                    <a:pt x="243" y="251"/>
                  </a:moveTo>
                  <a:lnTo>
                    <a:pt x="243" y="251"/>
                  </a:lnTo>
                  <a:lnTo>
                    <a:pt x="240" y="251"/>
                  </a:lnTo>
                  <a:lnTo>
                    <a:pt x="239" y="257"/>
                  </a:lnTo>
                  <a:lnTo>
                    <a:pt x="240" y="263"/>
                  </a:lnTo>
                  <a:lnTo>
                    <a:pt x="242" y="260"/>
                  </a:lnTo>
                  <a:lnTo>
                    <a:pt x="240" y="259"/>
                  </a:lnTo>
                  <a:lnTo>
                    <a:pt x="240" y="255"/>
                  </a:lnTo>
                  <a:lnTo>
                    <a:pt x="242" y="254"/>
                  </a:lnTo>
                  <a:lnTo>
                    <a:pt x="243" y="254"/>
                  </a:lnTo>
                  <a:lnTo>
                    <a:pt x="243" y="251"/>
                  </a:lnTo>
                  <a:close/>
                  <a:moveTo>
                    <a:pt x="382" y="140"/>
                  </a:moveTo>
                  <a:lnTo>
                    <a:pt x="382" y="140"/>
                  </a:lnTo>
                  <a:lnTo>
                    <a:pt x="381" y="140"/>
                  </a:lnTo>
                  <a:lnTo>
                    <a:pt x="376" y="147"/>
                  </a:lnTo>
                  <a:lnTo>
                    <a:pt x="374" y="148"/>
                  </a:lnTo>
                  <a:lnTo>
                    <a:pt x="374" y="150"/>
                  </a:lnTo>
                  <a:lnTo>
                    <a:pt x="382" y="143"/>
                  </a:lnTo>
                  <a:lnTo>
                    <a:pt x="382" y="142"/>
                  </a:lnTo>
                  <a:lnTo>
                    <a:pt x="382" y="140"/>
                  </a:lnTo>
                  <a:close/>
                  <a:moveTo>
                    <a:pt x="265" y="170"/>
                  </a:moveTo>
                  <a:lnTo>
                    <a:pt x="265" y="170"/>
                  </a:lnTo>
                  <a:lnTo>
                    <a:pt x="267" y="172"/>
                  </a:lnTo>
                  <a:lnTo>
                    <a:pt x="269" y="170"/>
                  </a:lnTo>
                  <a:lnTo>
                    <a:pt x="272" y="167"/>
                  </a:lnTo>
                  <a:lnTo>
                    <a:pt x="275" y="165"/>
                  </a:lnTo>
                  <a:lnTo>
                    <a:pt x="275" y="162"/>
                  </a:lnTo>
                  <a:lnTo>
                    <a:pt x="270" y="167"/>
                  </a:lnTo>
                  <a:lnTo>
                    <a:pt x="265" y="170"/>
                  </a:lnTo>
                  <a:close/>
                  <a:moveTo>
                    <a:pt x="385" y="96"/>
                  </a:moveTo>
                  <a:lnTo>
                    <a:pt x="385" y="96"/>
                  </a:lnTo>
                  <a:lnTo>
                    <a:pt x="384" y="101"/>
                  </a:lnTo>
                  <a:lnTo>
                    <a:pt x="381" y="107"/>
                  </a:lnTo>
                  <a:lnTo>
                    <a:pt x="384" y="104"/>
                  </a:lnTo>
                  <a:lnTo>
                    <a:pt x="387" y="99"/>
                  </a:lnTo>
                  <a:lnTo>
                    <a:pt x="385" y="96"/>
                  </a:lnTo>
                  <a:close/>
                  <a:moveTo>
                    <a:pt x="172" y="230"/>
                  </a:moveTo>
                  <a:lnTo>
                    <a:pt x="172" y="230"/>
                  </a:lnTo>
                  <a:lnTo>
                    <a:pt x="179" y="236"/>
                  </a:lnTo>
                  <a:lnTo>
                    <a:pt x="180" y="236"/>
                  </a:lnTo>
                  <a:lnTo>
                    <a:pt x="175" y="227"/>
                  </a:lnTo>
                  <a:lnTo>
                    <a:pt x="172" y="230"/>
                  </a:lnTo>
                  <a:close/>
                  <a:moveTo>
                    <a:pt x="254" y="240"/>
                  </a:moveTo>
                  <a:lnTo>
                    <a:pt x="254" y="240"/>
                  </a:lnTo>
                  <a:lnTo>
                    <a:pt x="256" y="238"/>
                  </a:lnTo>
                  <a:lnTo>
                    <a:pt x="257" y="233"/>
                  </a:lnTo>
                  <a:lnTo>
                    <a:pt x="256" y="227"/>
                  </a:lnTo>
                  <a:lnTo>
                    <a:pt x="254" y="227"/>
                  </a:lnTo>
                  <a:lnTo>
                    <a:pt x="256" y="233"/>
                  </a:lnTo>
                  <a:lnTo>
                    <a:pt x="254" y="240"/>
                  </a:lnTo>
                  <a:close/>
                  <a:moveTo>
                    <a:pt x="343" y="99"/>
                  </a:moveTo>
                  <a:lnTo>
                    <a:pt x="343" y="99"/>
                  </a:lnTo>
                  <a:lnTo>
                    <a:pt x="338" y="102"/>
                  </a:lnTo>
                  <a:lnTo>
                    <a:pt x="335" y="107"/>
                  </a:lnTo>
                  <a:lnTo>
                    <a:pt x="341" y="104"/>
                  </a:lnTo>
                  <a:lnTo>
                    <a:pt x="343" y="99"/>
                  </a:lnTo>
                  <a:close/>
                  <a:moveTo>
                    <a:pt x="302" y="126"/>
                  </a:moveTo>
                  <a:lnTo>
                    <a:pt x="302" y="126"/>
                  </a:lnTo>
                  <a:lnTo>
                    <a:pt x="300" y="128"/>
                  </a:lnTo>
                  <a:lnTo>
                    <a:pt x="300" y="129"/>
                  </a:lnTo>
                  <a:lnTo>
                    <a:pt x="302" y="134"/>
                  </a:lnTo>
                  <a:lnTo>
                    <a:pt x="303" y="137"/>
                  </a:lnTo>
                  <a:lnTo>
                    <a:pt x="303" y="134"/>
                  </a:lnTo>
                  <a:lnTo>
                    <a:pt x="305" y="131"/>
                  </a:lnTo>
                  <a:lnTo>
                    <a:pt x="302" y="126"/>
                  </a:lnTo>
                  <a:close/>
                  <a:moveTo>
                    <a:pt x="262" y="131"/>
                  </a:moveTo>
                  <a:lnTo>
                    <a:pt x="262" y="131"/>
                  </a:lnTo>
                  <a:lnTo>
                    <a:pt x="265" y="124"/>
                  </a:lnTo>
                  <a:lnTo>
                    <a:pt x="262" y="121"/>
                  </a:lnTo>
                  <a:lnTo>
                    <a:pt x="261" y="124"/>
                  </a:lnTo>
                  <a:lnTo>
                    <a:pt x="261" y="126"/>
                  </a:lnTo>
                  <a:lnTo>
                    <a:pt x="262" y="128"/>
                  </a:lnTo>
                  <a:lnTo>
                    <a:pt x="262" y="131"/>
                  </a:lnTo>
                  <a:close/>
                  <a:moveTo>
                    <a:pt x="234" y="221"/>
                  </a:moveTo>
                  <a:lnTo>
                    <a:pt x="234" y="221"/>
                  </a:lnTo>
                  <a:lnTo>
                    <a:pt x="231" y="225"/>
                  </a:lnTo>
                  <a:lnTo>
                    <a:pt x="229" y="227"/>
                  </a:lnTo>
                  <a:lnTo>
                    <a:pt x="231" y="229"/>
                  </a:lnTo>
                  <a:lnTo>
                    <a:pt x="235" y="224"/>
                  </a:lnTo>
                  <a:lnTo>
                    <a:pt x="234" y="221"/>
                  </a:lnTo>
                  <a:close/>
                  <a:moveTo>
                    <a:pt x="379" y="74"/>
                  </a:moveTo>
                  <a:lnTo>
                    <a:pt x="379" y="74"/>
                  </a:lnTo>
                  <a:lnTo>
                    <a:pt x="381" y="77"/>
                  </a:lnTo>
                  <a:lnTo>
                    <a:pt x="385" y="77"/>
                  </a:lnTo>
                  <a:lnTo>
                    <a:pt x="384" y="71"/>
                  </a:lnTo>
                  <a:lnTo>
                    <a:pt x="379" y="74"/>
                  </a:lnTo>
                  <a:close/>
                  <a:moveTo>
                    <a:pt x="182" y="186"/>
                  </a:moveTo>
                  <a:lnTo>
                    <a:pt x="182" y="186"/>
                  </a:lnTo>
                  <a:lnTo>
                    <a:pt x="183" y="183"/>
                  </a:lnTo>
                  <a:lnTo>
                    <a:pt x="182" y="180"/>
                  </a:lnTo>
                  <a:lnTo>
                    <a:pt x="182" y="178"/>
                  </a:lnTo>
                  <a:lnTo>
                    <a:pt x="177" y="181"/>
                  </a:lnTo>
                  <a:lnTo>
                    <a:pt x="182" y="186"/>
                  </a:lnTo>
                  <a:close/>
                  <a:moveTo>
                    <a:pt x="310" y="131"/>
                  </a:moveTo>
                  <a:lnTo>
                    <a:pt x="310" y="131"/>
                  </a:lnTo>
                  <a:lnTo>
                    <a:pt x="313" y="123"/>
                  </a:lnTo>
                  <a:lnTo>
                    <a:pt x="313" y="118"/>
                  </a:lnTo>
                  <a:lnTo>
                    <a:pt x="311" y="120"/>
                  </a:lnTo>
                  <a:lnTo>
                    <a:pt x="310" y="131"/>
                  </a:lnTo>
                  <a:close/>
                  <a:moveTo>
                    <a:pt x="276" y="210"/>
                  </a:moveTo>
                  <a:lnTo>
                    <a:pt x="276" y="210"/>
                  </a:lnTo>
                  <a:lnTo>
                    <a:pt x="280" y="208"/>
                  </a:lnTo>
                  <a:lnTo>
                    <a:pt x="281" y="208"/>
                  </a:lnTo>
                  <a:lnTo>
                    <a:pt x="283" y="206"/>
                  </a:lnTo>
                  <a:lnTo>
                    <a:pt x="281" y="203"/>
                  </a:lnTo>
                  <a:lnTo>
                    <a:pt x="278" y="206"/>
                  </a:lnTo>
                  <a:lnTo>
                    <a:pt x="276" y="210"/>
                  </a:lnTo>
                  <a:close/>
                  <a:moveTo>
                    <a:pt x="193" y="164"/>
                  </a:moveTo>
                  <a:lnTo>
                    <a:pt x="193" y="164"/>
                  </a:lnTo>
                  <a:lnTo>
                    <a:pt x="194" y="161"/>
                  </a:lnTo>
                  <a:lnTo>
                    <a:pt x="196" y="159"/>
                  </a:lnTo>
                  <a:lnTo>
                    <a:pt x="196" y="158"/>
                  </a:lnTo>
                  <a:lnTo>
                    <a:pt x="196" y="156"/>
                  </a:lnTo>
                  <a:lnTo>
                    <a:pt x="191" y="161"/>
                  </a:lnTo>
                  <a:lnTo>
                    <a:pt x="191" y="162"/>
                  </a:lnTo>
                  <a:lnTo>
                    <a:pt x="193" y="164"/>
                  </a:lnTo>
                  <a:close/>
                  <a:moveTo>
                    <a:pt x="198" y="87"/>
                  </a:moveTo>
                  <a:lnTo>
                    <a:pt x="198" y="87"/>
                  </a:lnTo>
                  <a:lnTo>
                    <a:pt x="199" y="85"/>
                  </a:lnTo>
                  <a:lnTo>
                    <a:pt x="198" y="79"/>
                  </a:lnTo>
                  <a:lnTo>
                    <a:pt x="196" y="82"/>
                  </a:lnTo>
                  <a:lnTo>
                    <a:pt x="198" y="85"/>
                  </a:lnTo>
                  <a:lnTo>
                    <a:pt x="198" y="87"/>
                  </a:lnTo>
                  <a:close/>
                  <a:moveTo>
                    <a:pt x="276" y="224"/>
                  </a:moveTo>
                  <a:lnTo>
                    <a:pt x="276" y="224"/>
                  </a:lnTo>
                  <a:lnTo>
                    <a:pt x="280" y="221"/>
                  </a:lnTo>
                  <a:lnTo>
                    <a:pt x="281" y="218"/>
                  </a:lnTo>
                  <a:lnTo>
                    <a:pt x="281" y="214"/>
                  </a:lnTo>
                  <a:lnTo>
                    <a:pt x="275" y="222"/>
                  </a:lnTo>
                  <a:lnTo>
                    <a:pt x="276" y="224"/>
                  </a:lnTo>
                  <a:close/>
                  <a:moveTo>
                    <a:pt x="153" y="85"/>
                  </a:moveTo>
                  <a:lnTo>
                    <a:pt x="153" y="85"/>
                  </a:lnTo>
                  <a:lnTo>
                    <a:pt x="147" y="91"/>
                  </a:lnTo>
                  <a:lnTo>
                    <a:pt x="150" y="94"/>
                  </a:lnTo>
                  <a:lnTo>
                    <a:pt x="152" y="90"/>
                  </a:lnTo>
                  <a:lnTo>
                    <a:pt x="153" y="85"/>
                  </a:lnTo>
                  <a:close/>
                  <a:moveTo>
                    <a:pt x="114" y="180"/>
                  </a:moveTo>
                  <a:lnTo>
                    <a:pt x="114" y="180"/>
                  </a:lnTo>
                  <a:lnTo>
                    <a:pt x="112" y="189"/>
                  </a:lnTo>
                  <a:lnTo>
                    <a:pt x="117" y="186"/>
                  </a:lnTo>
                  <a:lnTo>
                    <a:pt x="114" y="180"/>
                  </a:lnTo>
                  <a:close/>
                  <a:moveTo>
                    <a:pt x="35" y="109"/>
                  </a:moveTo>
                  <a:lnTo>
                    <a:pt x="35" y="109"/>
                  </a:lnTo>
                  <a:lnTo>
                    <a:pt x="35" y="102"/>
                  </a:lnTo>
                  <a:lnTo>
                    <a:pt x="33" y="101"/>
                  </a:lnTo>
                  <a:lnTo>
                    <a:pt x="32" y="99"/>
                  </a:lnTo>
                  <a:lnTo>
                    <a:pt x="32" y="98"/>
                  </a:lnTo>
                  <a:lnTo>
                    <a:pt x="32" y="99"/>
                  </a:lnTo>
                  <a:lnTo>
                    <a:pt x="33" y="106"/>
                  </a:lnTo>
                  <a:lnTo>
                    <a:pt x="35" y="109"/>
                  </a:lnTo>
                  <a:close/>
                  <a:moveTo>
                    <a:pt x="120" y="124"/>
                  </a:moveTo>
                  <a:lnTo>
                    <a:pt x="120" y="124"/>
                  </a:lnTo>
                  <a:lnTo>
                    <a:pt x="123" y="118"/>
                  </a:lnTo>
                  <a:lnTo>
                    <a:pt x="125" y="115"/>
                  </a:lnTo>
                  <a:lnTo>
                    <a:pt x="122" y="117"/>
                  </a:lnTo>
                  <a:lnTo>
                    <a:pt x="119" y="121"/>
                  </a:lnTo>
                  <a:lnTo>
                    <a:pt x="120" y="124"/>
                  </a:lnTo>
                  <a:close/>
                  <a:moveTo>
                    <a:pt x="297" y="154"/>
                  </a:moveTo>
                  <a:lnTo>
                    <a:pt x="297" y="154"/>
                  </a:lnTo>
                  <a:lnTo>
                    <a:pt x="300" y="143"/>
                  </a:lnTo>
                  <a:lnTo>
                    <a:pt x="297" y="145"/>
                  </a:lnTo>
                  <a:lnTo>
                    <a:pt x="297" y="147"/>
                  </a:lnTo>
                  <a:lnTo>
                    <a:pt x="297" y="154"/>
                  </a:lnTo>
                  <a:close/>
                  <a:moveTo>
                    <a:pt x="287" y="205"/>
                  </a:moveTo>
                  <a:lnTo>
                    <a:pt x="287" y="205"/>
                  </a:lnTo>
                  <a:lnTo>
                    <a:pt x="291" y="210"/>
                  </a:lnTo>
                  <a:lnTo>
                    <a:pt x="292" y="208"/>
                  </a:lnTo>
                  <a:lnTo>
                    <a:pt x="291" y="202"/>
                  </a:lnTo>
                  <a:lnTo>
                    <a:pt x="287" y="205"/>
                  </a:lnTo>
                  <a:close/>
                  <a:moveTo>
                    <a:pt x="234" y="151"/>
                  </a:moveTo>
                  <a:lnTo>
                    <a:pt x="234" y="151"/>
                  </a:lnTo>
                  <a:lnTo>
                    <a:pt x="231" y="148"/>
                  </a:lnTo>
                  <a:lnTo>
                    <a:pt x="227" y="154"/>
                  </a:lnTo>
                  <a:lnTo>
                    <a:pt x="231" y="153"/>
                  </a:lnTo>
                  <a:lnTo>
                    <a:pt x="232" y="153"/>
                  </a:lnTo>
                  <a:lnTo>
                    <a:pt x="234" y="153"/>
                  </a:lnTo>
                  <a:lnTo>
                    <a:pt x="234" y="151"/>
                  </a:lnTo>
                  <a:close/>
                  <a:moveTo>
                    <a:pt x="59" y="159"/>
                  </a:moveTo>
                  <a:lnTo>
                    <a:pt x="59" y="159"/>
                  </a:lnTo>
                  <a:lnTo>
                    <a:pt x="60" y="165"/>
                  </a:lnTo>
                  <a:lnTo>
                    <a:pt x="62" y="169"/>
                  </a:lnTo>
                  <a:lnTo>
                    <a:pt x="62" y="165"/>
                  </a:lnTo>
                  <a:lnTo>
                    <a:pt x="59" y="159"/>
                  </a:lnTo>
                  <a:close/>
                  <a:moveTo>
                    <a:pt x="193" y="154"/>
                  </a:moveTo>
                  <a:lnTo>
                    <a:pt x="193" y="154"/>
                  </a:lnTo>
                  <a:lnTo>
                    <a:pt x="188" y="150"/>
                  </a:lnTo>
                  <a:lnTo>
                    <a:pt x="188" y="154"/>
                  </a:lnTo>
                  <a:lnTo>
                    <a:pt x="190" y="158"/>
                  </a:lnTo>
                  <a:lnTo>
                    <a:pt x="193" y="154"/>
                  </a:lnTo>
                  <a:close/>
                  <a:moveTo>
                    <a:pt x="35" y="147"/>
                  </a:moveTo>
                  <a:lnTo>
                    <a:pt x="35" y="147"/>
                  </a:lnTo>
                  <a:lnTo>
                    <a:pt x="35" y="148"/>
                  </a:lnTo>
                  <a:lnTo>
                    <a:pt x="41" y="159"/>
                  </a:lnTo>
                  <a:lnTo>
                    <a:pt x="40" y="153"/>
                  </a:lnTo>
                  <a:lnTo>
                    <a:pt x="38" y="151"/>
                  </a:lnTo>
                  <a:lnTo>
                    <a:pt x="37" y="150"/>
                  </a:lnTo>
                  <a:lnTo>
                    <a:pt x="35" y="147"/>
                  </a:lnTo>
                  <a:close/>
                  <a:moveTo>
                    <a:pt x="157" y="126"/>
                  </a:moveTo>
                  <a:lnTo>
                    <a:pt x="157" y="126"/>
                  </a:lnTo>
                  <a:lnTo>
                    <a:pt x="160" y="131"/>
                  </a:lnTo>
                  <a:lnTo>
                    <a:pt x="161" y="131"/>
                  </a:lnTo>
                  <a:lnTo>
                    <a:pt x="160" y="128"/>
                  </a:lnTo>
                  <a:lnTo>
                    <a:pt x="160" y="126"/>
                  </a:lnTo>
                  <a:lnTo>
                    <a:pt x="161" y="124"/>
                  </a:lnTo>
                  <a:lnTo>
                    <a:pt x="163" y="124"/>
                  </a:lnTo>
                  <a:lnTo>
                    <a:pt x="161" y="121"/>
                  </a:lnTo>
                  <a:lnTo>
                    <a:pt x="157" y="126"/>
                  </a:lnTo>
                  <a:close/>
                  <a:moveTo>
                    <a:pt x="169" y="156"/>
                  </a:moveTo>
                  <a:lnTo>
                    <a:pt x="169" y="156"/>
                  </a:lnTo>
                  <a:lnTo>
                    <a:pt x="174" y="151"/>
                  </a:lnTo>
                  <a:lnTo>
                    <a:pt x="171" y="150"/>
                  </a:lnTo>
                  <a:lnTo>
                    <a:pt x="169" y="153"/>
                  </a:lnTo>
                  <a:lnTo>
                    <a:pt x="169" y="156"/>
                  </a:lnTo>
                  <a:close/>
                  <a:moveTo>
                    <a:pt x="234" y="175"/>
                  </a:moveTo>
                  <a:lnTo>
                    <a:pt x="234" y="175"/>
                  </a:lnTo>
                  <a:lnTo>
                    <a:pt x="234" y="180"/>
                  </a:lnTo>
                  <a:lnTo>
                    <a:pt x="234" y="181"/>
                  </a:lnTo>
                  <a:lnTo>
                    <a:pt x="235" y="183"/>
                  </a:lnTo>
                  <a:lnTo>
                    <a:pt x="239" y="184"/>
                  </a:lnTo>
                  <a:lnTo>
                    <a:pt x="237" y="180"/>
                  </a:lnTo>
                  <a:lnTo>
                    <a:pt x="235" y="178"/>
                  </a:lnTo>
                  <a:lnTo>
                    <a:pt x="235" y="176"/>
                  </a:lnTo>
                  <a:lnTo>
                    <a:pt x="234" y="175"/>
                  </a:lnTo>
                  <a:close/>
                  <a:moveTo>
                    <a:pt x="284" y="139"/>
                  </a:moveTo>
                  <a:lnTo>
                    <a:pt x="284" y="139"/>
                  </a:lnTo>
                  <a:lnTo>
                    <a:pt x="283" y="148"/>
                  </a:lnTo>
                  <a:lnTo>
                    <a:pt x="283" y="151"/>
                  </a:lnTo>
                  <a:lnTo>
                    <a:pt x="284" y="148"/>
                  </a:lnTo>
                  <a:lnTo>
                    <a:pt x="284" y="139"/>
                  </a:lnTo>
                  <a:close/>
                  <a:moveTo>
                    <a:pt x="235" y="235"/>
                  </a:moveTo>
                  <a:lnTo>
                    <a:pt x="235" y="235"/>
                  </a:lnTo>
                  <a:lnTo>
                    <a:pt x="239" y="238"/>
                  </a:lnTo>
                  <a:lnTo>
                    <a:pt x="240" y="232"/>
                  </a:lnTo>
                  <a:lnTo>
                    <a:pt x="239" y="230"/>
                  </a:lnTo>
                  <a:lnTo>
                    <a:pt x="235" y="235"/>
                  </a:lnTo>
                  <a:close/>
                  <a:moveTo>
                    <a:pt x="194" y="17"/>
                  </a:moveTo>
                  <a:lnTo>
                    <a:pt x="194" y="17"/>
                  </a:lnTo>
                  <a:lnTo>
                    <a:pt x="194" y="22"/>
                  </a:lnTo>
                  <a:lnTo>
                    <a:pt x="194" y="23"/>
                  </a:lnTo>
                  <a:lnTo>
                    <a:pt x="196" y="23"/>
                  </a:lnTo>
                  <a:lnTo>
                    <a:pt x="199" y="22"/>
                  </a:lnTo>
                  <a:lnTo>
                    <a:pt x="194" y="17"/>
                  </a:lnTo>
                  <a:close/>
                  <a:moveTo>
                    <a:pt x="182" y="129"/>
                  </a:moveTo>
                  <a:lnTo>
                    <a:pt x="182" y="129"/>
                  </a:lnTo>
                  <a:lnTo>
                    <a:pt x="180" y="129"/>
                  </a:lnTo>
                  <a:lnTo>
                    <a:pt x="180" y="131"/>
                  </a:lnTo>
                  <a:lnTo>
                    <a:pt x="180" y="135"/>
                  </a:lnTo>
                  <a:lnTo>
                    <a:pt x="182" y="134"/>
                  </a:lnTo>
                  <a:lnTo>
                    <a:pt x="183" y="132"/>
                  </a:lnTo>
                  <a:lnTo>
                    <a:pt x="182" y="129"/>
                  </a:lnTo>
                  <a:close/>
                  <a:moveTo>
                    <a:pt x="256" y="188"/>
                  </a:moveTo>
                  <a:lnTo>
                    <a:pt x="256" y="188"/>
                  </a:lnTo>
                  <a:lnTo>
                    <a:pt x="257" y="184"/>
                  </a:lnTo>
                  <a:lnTo>
                    <a:pt x="257" y="180"/>
                  </a:lnTo>
                  <a:lnTo>
                    <a:pt x="254" y="183"/>
                  </a:lnTo>
                  <a:lnTo>
                    <a:pt x="256" y="188"/>
                  </a:lnTo>
                  <a:close/>
                  <a:moveTo>
                    <a:pt x="297" y="109"/>
                  </a:moveTo>
                  <a:lnTo>
                    <a:pt x="297" y="109"/>
                  </a:lnTo>
                  <a:lnTo>
                    <a:pt x="295" y="112"/>
                  </a:lnTo>
                  <a:lnTo>
                    <a:pt x="295" y="117"/>
                  </a:lnTo>
                  <a:lnTo>
                    <a:pt x="297" y="117"/>
                  </a:lnTo>
                  <a:lnTo>
                    <a:pt x="297" y="113"/>
                  </a:lnTo>
                  <a:lnTo>
                    <a:pt x="297" y="109"/>
                  </a:lnTo>
                  <a:close/>
                  <a:moveTo>
                    <a:pt x="65" y="151"/>
                  </a:moveTo>
                  <a:lnTo>
                    <a:pt x="65" y="151"/>
                  </a:lnTo>
                  <a:lnTo>
                    <a:pt x="62" y="143"/>
                  </a:lnTo>
                  <a:lnTo>
                    <a:pt x="59" y="147"/>
                  </a:lnTo>
                  <a:lnTo>
                    <a:pt x="65" y="151"/>
                  </a:lnTo>
                  <a:close/>
                  <a:moveTo>
                    <a:pt x="376" y="91"/>
                  </a:moveTo>
                  <a:lnTo>
                    <a:pt x="376" y="91"/>
                  </a:lnTo>
                  <a:lnTo>
                    <a:pt x="379" y="85"/>
                  </a:lnTo>
                  <a:lnTo>
                    <a:pt x="379" y="83"/>
                  </a:lnTo>
                  <a:lnTo>
                    <a:pt x="379" y="82"/>
                  </a:lnTo>
                  <a:lnTo>
                    <a:pt x="376" y="88"/>
                  </a:lnTo>
                  <a:lnTo>
                    <a:pt x="376" y="91"/>
                  </a:lnTo>
                  <a:close/>
                  <a:moveTo>
                    <a:pt x="224" y="290"/>
                  </a:moveTo>
                  <a:lnTo>
                    <a:pt x="224" y="290"/>
                  </a:lnTo>
                  <a:lnTo>
                    <a:pt x="221" y="290"/>
                  </a:lnTo>
                  <a:lnTo>
                    <a:pt x="226" y="295"/>
                  </a:lnTo>
                  <a:lnTo>
                    <a:pt x="226" y="293"/>
                  </a:lnTo>
                  <a:lnTo>
                    <a:pt x="227" y="292"/>
                  </a:lnTo>
                  <a:lnTo>
                    <a:pt x="224" y="290"/>
                  </a:lnTo>
                  <a:close/>
                  <a:moveTo>
                    <a:pt x="368" y="131"/>
                  </a:moveTo>
                  <a:lnTo>
                    <a:pt x="368" y="131"/>
                  </a:lnTo>
                  <a:lnTo>
                    <a:pt x="365" y="131"/>
                  </a:lnTo>
                  <a:lnTo>
                    <a:pt x="363" y="132"/>
                  </a:lnTo>
                  <a:lnTo>
                    <a:pt x="363" y="137"/>
                  </a:lnTo>
                  <a:lnTo>
                    <a:pt x="363" y="139"/>
                  </a:lnTo>
                  <a:lnTo>
                    <a:pt x="368" y="131"/>
                  </a:lnTo>
                  <a:close/>
                  <a:moveTo>
                    <a:pt x="139" y="208"/>
                  </a:moveTo>
                  <a:lnTo>
                    <a:pt x="139" y="208"/>
                  </a:lnTo>
                  <a:lnTo>
                    <a:pt x="145" y="214"/>
                  </a:lnTo>
                  <a:lnTo>
                    <a:pt x="147" y="214"/>
                  </a:lnTo>
                  <a:lnTo>
                    <a:pt x="145" y="211"/>
                  </a:lnTo>
                  <a:lnTo>
                    <a:pt x="141" y="206"/>
                  </a:lnTo>
                  <a:lnTo>
                    <a:pt x="139" y="208"/>
                  </a:lnTo>
                  <a:close/>
                  <a:moveTo>
                    <a:pt x="300" y="87"/>
                  </a:moveTo>
                  <a:lnTo>
                    <a:pt x="300" y="87"/>
                  </a:lnTo>
                  <a:lnTo>
                    <a:pt x="303" y="85"/>
                  </a:lnTo>
                  <a:lnTo>
                    <a:pt x="303" y="83"/>
                  </a:lnTo>
                  <a:lnTo>
                    <a:pt x="305" y="79"/>
                  </a:lnTo>
                  <a:lnTo>
                    <a:pt x="298" y="83"/>
                  </a:lnTo>
                  <a:lnTo>
                    <a:pt x="300" y="87"/>
                  </a:lnTo>
                  <a:close/>
                  <a:moveTo>
                    <a:pt x="133" y="206"/>
                  </a:moveTo>
                  <a:lnTo>
                    <a:pt x="133" y="206"/>
                  </a:lnTo>
                  <a:lnTo>
                    <a:pt x="130" y="203"/>
                  </a:lnTo>
                  <a:lnTo>
                    <a:pt x="128" y="206"/>
                  </a:lnTo>
                  <a:lnTo>
                    <a:pt x="130" y="208"/>
                  </a:lnTo>
                  <a:lnTo>
                    <a:pt x="131" y="208"/>
                  </a:lnTo>
                  <a:lnTo>
                    <a:pt x="133" y="206"/>
                  </a:lnTo>
                  <a:close/>
                  <a:moveTo>
                    <a:pt x="82" y="150"/>
                  </a:moveTo>
                  <a:lnTo>
                    <a:pt x="82" y="150"/>
                  </a:lnTo>
                  <a:lnTo>
                    <a:pt x="82" y="151"/>
                  </a:lnTo>
                  <a:lnTo>
                    <a:pt x="87" y="158"/>
                  </a:lnTo>
                  <a:lnTo>
                    <a:pt x="87" y="156"/>
                  </a:lnTo>
                  <a:lnTo>
                    <a:pt x="87" y="154"/>
                  </a:lnTo>
                  <a:lnTo>
                    <a:pt x="86" y="153"/>
                  </a:lnTo>
                  <a:lnTo>
                    <a:pt x="84" y="151"/>
                  </a:lnTo>
                  <a:lnTo>
                    <a:pt x="82" y="150"/>
                  </a:lnTo>
                  <a:close/>
                  <a:moveTo>
                    <a:pt x="310" y="203"/>
                  </a:moveTo>
                  <a:lnTo>
                    <a:pt x="310" y="203"/>
                  </a:lnTo>
                  <a:lnTo>
                    <a:pt x="317" y="194"/>
                  </a:lnTo>
                  <a:lnTo>
                    <a:pt x="316" y="194"/>
                  </a:lnTo>
                  <a:lnTo>
                    <a:pt x="310" y="202"/>
                  </a:lnTo>
                  <a:lnTo>
                    <a:pt x="310" y="203"/>
                  </a:lnTo>
                  <a:close/>
                  <a:moveTo>
                    <a:pt x="382" y="147"/>
                  </a:moveTo>
                  <a:lnTo>
                    <a:pt x="382" y="147"/>
                  </a:lnTo>
                  <a:lnTo>
                    <a:pt x="376" y="154"/>
                  </a:lnTo>
                  <a:lnTo>
                    <a:pt x="374" y="156"/>
                  </a:lnTo>
                  <a:lnTo>
                    <a:pt x="374" y="159"/>
                  </a:lnTo>
                  <a:lnTo>
                    <a:pt x="382" y="147"/>
                  </a:lnTo>
                  <a:close/>
                  <a:moveTo>
                    <a:pt x="308" y="76"/>
                  </a:moveTo>
                  <a:lnTo>
                    <a:pt x="308" y="76"/>
                  </a:lnTo>
                  <a:lnTo>
                    <a:pt x="311" y="79"/>
                  </a:lnTo>
                  <a:lnTo>
                    <a:pt x="313" y="77"/>
                  </a:lnTo>
                  <a:lnTo>
                    <a:pt x="313" y="72"/>
                  </a:lnTo>
                  <a:lnTo>
                    <a:pt x="311" y="72"/>
                  </a:lnTo>
                  <a:lnTo>
                    <a:pt x="308" y="76"/>
                  </a:lnTo>
                  <a:close/>
                  <a:moveTo>
                    <a:pt x="399" y="77"/>
                  </a:moveTo>
                  <a:lnTo>
                    <a:pt x="399" y="77"/>
                  </a:lnTo>
                  <a:lnTo>
                    <a:pt x="396" y="76"/>
                  </a:lnTo>
                  <a:lnTo>
                    <a:pt x="396" y="85"/>
                  </a:lnTo>
                  <a:lnTo>
                    <a:pt x="399" y="77"/>
                  </a:lnTo>
                  <a:close/>
                  <a:moveTo>
                    <a:pt x="237" y="263"/>
                  </a:moveTo>
                  <a:lnTo>
                    <a:pt x="237" y="263"/>
                  </a:lnTo>
                  <a:lnTo>
                    <a:pt x="235" y="263"/>
                  </a:lnTo>
                  <a:lnTo>
                    <a:pt x="235" y="273"/>
                  </a:lnTo>
                  <a:lnTo>
                    <a:pt x="239" y="268"/>
                  </a:lnTo>
                  <a:lnTo>
                    <a:pt x="237" y="263"/>
                  </a:lnTo>
                  <a:close/>
                  <a:moveTo>
                    <a:pt x="270" y="151"/>
                  </a:moveTo>
                  <a:lnTo>
                    <a:pt x="270" y="151"/>
                  </a:lnTo>
                  <a:lnTo>
                    <a:pt x="265" y="156"/>
                  </a:lnTo>
                  <a:lnTo>
                    <a:pt x="264" y="158"/>
                  </a:lnTo>
                  <a:lnTo>
                    <a:pt x="264" y="159"/>
                  </a:lnTo>
                  <a:lnTo>
                    <a:pt x="270" y="153"/>
                  </a:lnTo>
                  <a:lnTo>
                    <a:pt x="270" y="151"/>
                  </a:lnTo>
                  <a:close/>
                  <a:moveTo>
                    <a:pt x="188" y="260"/>
                  </a:moveTo>
                  <a:lnTo>
                    <a:pt x="188" y="260"/>
                  </a:lnTo>
                  <a:lnTo>
                    <a:pt x="186" y="259"/>
                  </a:lnTo>
                  <a:lnTo>
                    <a:pt x="182" y="255"/>
                  </a:lnTo>
                  <a:lnTo>
                    <a:pt x="182" y="257"/>
                  </a:lnTo>
                  <a:lnTo>
                    <a:pt x="188" y="260"/>
                  </a:lnTo>
                  <a:close/>
                  <a:moveTo>
                    <a:pt x="164" y="175"/>
                  </a:moveTo>
                  <a:lnTo>
                    <a:pt x="164" y="175"/>
                  </a:lnTo>
                  <a:lnTo>
                    <a:pt x="163" y="173"/>
                  </a:lnTo>
                  <a:lnTo>
                    <a:pt x="161" y="172"/>
                  </a:lnTo>
                  <a:lnTo>
                    <a:pt x="161" y="175"/>
                  </a:lnTo>
                  <a:lnTo>
                    <a:pt x="164" y="178"/>
                  </a:lnTo>
                  <a:lnTo>
                    <a:pt x="164" y="175"/>
                  </a:lnTo>
                  <a:close/>
                  <a:moveTo>
                    <a:pt x="257" y="129"/>
                  </a:moveTo>
                  <a:lnTo>
                    <a:pt x="257" y="129"/>
                  </a:lnTo>
                  <a:lnTo>
                    <a:pt x="256" y="132"/>
                  </a:lnTo>
                  <a:lnTo>
                    <a:pt x="256" y="134"/>
                  </a:lnTo>
                  <a:lnTo>
                    <a:pt x="257" y="137"/>
                  </a:lnTo>
                  <a:lnTo>
                    <a:pt x="257" y="132"/>
                  </a:lnTo>
                  <a:lnTo>
                    <a:pt x="257" y="129"/>
                  </a:lnTo>
                  <a:close/>
                  <a:moveTo>
                    <a:pt x="144" y="181"/>
                  </a:moveTo>
                  <a:lnTo>
                    <a:pt x="144" y="181"/>
                  </a:lnTo>
                  <a:lnTo>
                    <a:pt x="147" y="184"/>
                  </a:lnTo>
                  <a:lnTo>
                    <a:pt x="149" y="181"/>
                  </a:lnTo>
                  <a:lnTo>
                    <a:pt x="147" y="178"/>
                  </a:lnTo>
                  <a:lnTo>
                    <a:pt x="144" y="181"/>
                  </a:lnTo>
                  <a:close/>
                  <a:moveTo>
                    <a:pt x="280" y="230"/>
                  </a:moveTo>
                  <a:lnTo>
                    <a:pt x="280" y="230"/>
                  </a:lnTo>
                  <a:lnTo>
                    <a:pt x="283" y="227"/>
                  </a:lnTo>
                  <a:lnTo>
                    <a:pt x="280" y="225"/>
                  </a:lnTo>
                  <a:lnTo>
                    <a:pt x="278" y="227"/>
                  </a:lnTo>
                  <a:lnTo>
                    <a:pt x="280" y="230"/>
                  </a:lnTo>
                  <a:close/>
                  <a:moveTo>
                    <a:pt x="232" y="208"/>
                  </a:moveTo>
                  <a:lnTo>
                    <a:pt x="232" y="208"/>
                  </a:lnTo>
                  <a:lnTo>
                    <a:pt x="232" y="206"/>
                  </a:lnTo>
                  <a:lnTo>
                    <a:pt x="232" y="203"/>
                  </a:lnTo>
                  <a:lnTo>
                    <a:pt x="234" y="202"/>
                  </a:lnTo>
                  <a:lnTo>
                    <a:pt x="234" y="200"/>
                  </a:lnTo>
                  <a:lnTo>
                    <a:pt x="231" y="205"/>
                  </a:lnTo>
                  <a:lnTo>
                    <a:pt x="232" y="208"/>
                  </a:lnTo>
                  <a:close/>
                  <a:moveTo>
                    <a:pt x="265" y="120"/>
                  </a:moveTo>
                  <a:lnTo>
                    <a:pt x="265" y="120"/>
                  </a:lnTo>
                  <a:lnTo>
                    <a:pt x="267" y="121"/>
                  </a:lnTo>
                  <a:lnTo>
                    <a:pt x="269" y="117"/>
                  </a:lnTo>
                  <a:lnTo>
                    <a:pt x="269" y="115"/>
                  </a:lnTo>
                  <a:lnTo>
                    <a:pt x="265" y="120"/>
                  </a:lnTo>
                  <a:close/>
                  <a:moveTo>
                    <a:pt x="157" y="112"/>
                  </a:moveTo>
                  <a:lnTo>
                    <a:pt x="157" y="112"/>
                  </a:lnTo>
                  <a:lnTo>
                    <a:pt x="152" y="118"/>
                  </a:lnTo>
                  <a:lnTo>
                    <a:pt x="158" y="113"/>
                  </a:lnTo>
                  <a:lnTo>
                    <a:pt x="157" y="112"/>
                  </a:lnTo>
                  <a:close/>
                  <a:moveTo>
                    <a:pt x="269" y="91"/>
                  </a:moveTo>
                  <a:lnTo>
                    <a:pt x="269" y="91"/>
                  </a:lnTo>
                  <a:lnTo>
                    <a:pt x="270" y="91"/>
                  </a:lnTo>
                  <a:lnTo>
                    <a:pt x="272" y="88"/>
                  </a:lnTo>
                  <a:lnTo>
                    <a:pt x="273" y="87"/>
                  </a:lnTo>
                  <a:lnTo>
                    <a:pt x="273" y="83"/>
                  </a:lnTo>
                  <a:lnTo>
                    <a:pt x="272" y="83"/>
                  </a:lnTo>
                  <a:lnTo>
                    <a:pt x="272" y="85"/>
                  </a:lnTo>
                  <a:lnTo>
                    <a:pt x="269" y="91"/>
                  </a:lnTo>
                  <a:close/>
                  <a:moveTo>
                    <a:pt x="136" y="210"/>
                  </a:moveTo>
                  <a:lnTo>
                    <a:pt x="136" y="210"/>
                  </a:lnTo>
                  <a:lnTo>
                    <a:pt x="136" y="211"/>
                  </a:lnTo>
                  <a:lnTo>
                    <a:pt x="138" y="213"/>
                  </a:lnTo>
                  <a:lnTo>
                    <a:pt x="149" y="222"/>
                  </a:lnTo>
                  <a:lnTo>
                    <a:pt x="150" y="224"/>
                  </a:lnTo>
                  <a:lnTo>
                    <a:pt x="149" y="221"/>
                  </a:lnTo>
                  <a:lnTo>
                    <a:pt x="138" y="211"/>
                  </a:lnTo>
                  <a:lnTo>
                    <a:pt x="136" y="210"/>
                  </a:lnTo>
                  <a:close/>
                  <a:moveTo>
                    <a:pt x="286" y="181"/>
                  </a:moveTo>
                  <a:lnTo>
                    <a:pt x="286" y="181"/>
                  </a:lnTo>
                  <a:lnTo>
                    <a:pt x="287" y="176"/>
                  </a:lnTo>
                  <a:lnTo>
                    <a:pt x="287" y="173"/>
                  </a:lnTo>
                  <a:lnTo>
                    <a:pt x="286" y="176"/>
                  </a:lnTo>
                  <a:lnTo>
                    <a:pt x="284" y="178"/>
                  </a:lnTo>
                  <a:lnTo>
                    <a:pt x="286" y="181"/>
                  </a:lnTo>
                  <a:close/>
                  <a:moveTo>
                    <a:pt x="354" y="112"/>
                  </a:moveTo>
                  <a:lnTo>
                    <a:pt x="354" y="112"/>
                  </a:lnTo>
                  <a:lnTo>
                    <a:pt x="352" y="120"/>
                  </a:lnTo>
                  <a:lnTo>
                    <a:pt x="355" y="118"/>
                  </a:lnTo>
                  <a:lnTo>
                    <a:pt x="355" y="115"/>
                  </a:lnTo>
                  <a:lnTo>
                    <a:pt x="354" y="112"/>
                  </a:lnTo>
                  <a:close/>
                  <a:moveTo>
                    <a:pt x="278" y="113"/>
                  </a:moveTo>
                  <a:lnTo>
                    <a:pt x="278" y="113"/>
                  </a:lnTo>
                  <a:lnTo>
                    <a:pt x="283" y="110"/>
                  </a:lnTo>
                  <a:lnTo>
                    <a:pt x="283" y="106"/>
                  </a:lnTo>
                  <a:lnTo>
                    <a:pt x="278" y="112"/>
                  </a:lnTo>
                  <a:lnTo>
                    <a:pt x="278" y="113"/>
                  </a:lnTo>
                  <a:close/>
                  <a:moveTo>
                    <a:pt x="114" y="191"/>
                  </a:moveTo>
                  <a:lnTo>
                    <a:pt x="114" y="191"/>
                  </a:lnTo>
                  <a:lnTo>
                    <a:pt x="119" y="197"/>
                  </a:lnTo>
                  <a:lnTo>
                    <a:pt x="117" y="189"/>
                  </a:lnTo>
                  <a:lnTo>
                    <a:pt x="114" y="191"/>
                  </a:lnTo>
                  <a:close/>
                  <a:moveTo>
                    <a:pt x="136" y="137"/>
                  </a:moveTo>
                  <a:lnTo>
                    <a:pt x="136" y="137"/>
                  </a:lnTo>
                  <a:lnTo>
                    <a:pt x="133" y="142"/>
                  </a:lnTo>
                  <a:lnTo>
                    <a:pt x="134" y="143"/>
                  </a:lnTo>
                  <a:lnTo>
                    <a:pt x="136" y="140"/>
                  </a:lnTo>
                  <a:lnTo>
                    <a:pt x="136" y="137"/>
                  </a:lnTo>
                  <a:close/>
                  <a:moveTo>
                    <a:pt x="128" y="189"/>
                  </a:moveTo>
                  <a:lnTo>
                    <a:pt x="128" y="189"/>
                  </a:lnTo>
                  <a:lnTo>
                    <a:pt x="131" y="192"/>
                  </a:lnTo>
                  <a:lnTo>
                    <a:pt x="133" y="191"/>
                  </a:lnTo>
                  <a:lnTo>
                    <a:pt x="128" y="186"/>
                  </a:lnTo>
                  <a:lnTo>
                    <a:pt x="128" y="189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46" y="132"/>
                  </a:lnTo>
                  <a:lnTo>
                    <a:pt x="243" y="135"/>
                  </a:lnTo>
                  <a:lnTo>
                    <a:pt x="242" y="139"/>
                  </a:lnTo>
                  <a:lnTo>
                    <a:pt x="243" y="139"/>
                  </a:lnTo>
                  <a:lnTo>
                    <a:pt x="248" y="134"/>
                  </a:lnTo>
                  <a:close/>
                  <a:moveTo>
                    <a:pt x="303" y="124"/>
                  </a:moveTo>
                  <a:lnTo>
                    <a:pt x="303" y="124"/>
                  </a:lnTo>
                  <a:lnTo>
                    <a:pt x="306" y="128"/>
                  </a:lnTo>
                  <a:lnTo>
                    <a:pt x="308" y="121"/>
                  </a:lnTo>
                  <a:lnTo>
                    <a:pt x="305" y="121"/>
                  </a:lnTo>
                  <a:lnTo>
                    <a:pt x="303" y="124"/>
                  </a:lnTo>
                  <a:close/>
                  <a:moveTo>
                    <a:pt x="265" y="191"/>
                  </a:moveTo>
                  <a:lnTo>
                    <a:pt x="265" y="191"/>
                  </a:lnTo>
                  <a:lnTo>
                    <a:pt x="262" y="197"/>
                  </a:lnTo>
                  <a:lnTo>
                    <a:pt x="262" y="199"/>
                  </a:lnTo>
                  <a:lnTo>
                    <a:pt x="265" y="195"/>
                  </a:lnTo>
                  <a:lnTo>
                    <a:pt x="265" y="194"/>
                  </a:lnTo>
                  <a:lnTo>
                    <a:pt x="265" y="191"/>
                  </a:lnTo>
                  <a:close/>
                  <a:moveTo>
                    <a:pt x="300" y="213"/>
                  </a:moveTo>
                  <a:lnTo>
                    <a:pt x="300" y="213"/>
                  </a:lnTo>
                  <a:lnTo>
                    <a:pt x="298" y="214"/>
                  </a:lnTo>
                  <a:lnTo>
                    <a:pt x="294" y="219"/>
                  </a:lnTo>
                  <a:lnTo>
                    <a:pt x="294" y="221"/>
                  </a:lnTo>
                  <a:lnTo>
                    <a:pt x="300" y="214"/>
                  </a:lnTo>
                  <a:lnTo>
                    <a:pt x="300" y="213"/>
                  </a:lnTo>
                  <a:close/>
                  <a:moveTo>
                    <a:pt x="163" y="225"/>
                  </a:moveTo>
                  <a:lnTo>
                    <a:pt x="163" y="225"/>
                  </a:lnTo>
                  <a:lnTo>
                    <a:pt x="161" y="229"/>
                  </a:lnTo>
                  <a:lnTo>
                    <a:pt x="161" y="230"/>
                  </a:lnTo>
                  <a:lnTo>
                    <a:pt x="163" y="230"/>
                  </a:lnTo>
                  <a:lnTo>
                    <a:pt x="164" y="230"/>
                  </a:lnTo>
                  <a:lnTo>
                    <a:pt x="164" y="227"/>
                  </a:lnTo>
                  <a:lnTo>
                    <a:pt x="163" y="225"/>
                  </a:lnTo>
                  <a:close/>
                  <a:moveTo>
                    <a:pt x="366" y="151"/>
                  </a:moveTo>
                  <a:lnTo>
                    <a:pt x="366" y="151"/>
                  </a:lnTo>
                  <a:lnTo>
                    <a:pt x="371" y="147"/>
                  </a:lnTo>
                  <a:lnTo>
                    <a:pt x="371" y="145"/>
                  </a:lnTo>
                  <a:lnTo>
                    <a:pt x="371" y="142"/>
                  </a:lnTo>
                  <a:lnTo>
                    <a:pt x="366" y="150"/>
                  </a:lnTo>
                  <a:lnTo>
                    <a:pt x="366" y="151"/>
                  </a:lnTo>
                  <a:close/>
                  <a:moveTo>
                    <a:pt x="250" y="139"/>
                  </a:moveTo>
                  <a:lnTo>
                    <a:pt x="250" y="139"/>
                  </a:lnTo>
                  <a:lnTo>
                    <a:pt x="246" y="142"/>
                  </a:lnTo>
                  <a:lnTo>
                    <a:pt x="250" y="145"/>
                  </a:lnTo>
                  <a:lnTo>
                    <a:pt x="250" y="139"/>
                  </a:lnTo>
                  <a:close/>
                  <a:moveTo>
                    <a:pt x="357" y="170"/>
                  </a:moveTo>
                  <a:lnTo>
                    <a:pt x="357" y="170"/>
                  </a:lnTo>
                  <a:lnTo>
                    <a:pt x="362" y="164"/>
                  </a:lnTo>
                  <a:lnTo>
                    <a:pt x="360" y="164"/>
                  </a:lnTo>
                  <a:lnTo>
                    <a:pt x="358" y="167"/>
                  </a:lnTo>
                  <a:lnTo>
                    <a:pt x="357" y="170"/>
                  </a:lnTo>
                  <a:close/>
                  <a:moveTo>
                    <a:pt x="115" y="143"/>
                  </a:moveTo>
                  <a:lnTo>
                    <a:pt x="115" y="143"/>
                  </a:lnTo>
                  <a:lnTo>
                    <a:pt x="119" y="145"/>
                  </a:lnTo>
                  <a:lnTo>
                    <a:pt x="119" y="142"/>
                  </a:lnTo>
                  <a:lnTo>
                    <a:pt x="119" y="140"/>
                  </a:lnTo>
                  <a:lnTo>
                    <a:pt x="115" y="143"/>
                  </a:lnTo>
                  <a:close/>
                  <a:moveTo>
                    <a:pt x="199" y="106"/>
                  </a:moveTo>
                  <a:lnTo>
                    <a:pt x="199" y="106"/>
                  </a:lnTo>
                  <a:lnTo>
                    <a:pt x="199" y="102"/>
                  </a:lnTo>
                  <a:lnTo>
                    <a:pt x="199" y="99"/>
                  </a:lnTo>
                  <a:lnTo>
                    <a:pt x="198" y="102"/>
                  </a:lnTo>
                  <a:lnTo>
                    <a:pt x="198" y="106"/>
                  </a:lnTo>
                  <a:lnTo>
                    <a:pt x="199" y="106"/>
                  </a:lnTo>
                  <a:close/>
                  <a:moveTo>
                    <a:pt x="158" y="181"/>
                  </a:moveTo>
                  <a:lnTo>
                    <a:pt x="158" y="181"/>
                  </a:lnTo>
                  <a:lnTo>
                    <a:pt x="158" y="189"/>
                  </a:lnTo>
                  <a:lnTo>
                    <a:pt x="160" y="186"/>
                  </a:lnTo>
                  <a:lnTo>
                    <a:pt x="158" y="181"/>
                  </a:lnTo>
                  <a:close/>
                  <a:moveTo>
                    <a:pt x="300" y="120"/>
                  </a:moveTo>
                  <a:lnTo>
                    <a:pt x="300" y="120"/>
                  </a:lnTo>
                  <a:lnTo>
                    <a:pt x="305" y="113"/>
                  </a:lnTo>
                  <a:lnTo>
                    <a:pt x="302" y="113"/>
                  </a:lnTo>
                  <a:lnTo>
                    <a:pt x="300" y="120"/>
                  </a:lnTo>
                  <a:close/>
                  <a:moveTo>
                    <a:pt x="130" y="150"/>
                  </a:moveTo>
                  <a:lnTo>
                    <a:pt x="130" y="150"/>
                  </a:lnTo>
                  <a:lnTo>
                    <a:pt x="130" y="151"/>
                  </a:lnTo>
                  <a:lnTo>
                    <a:pt x="131" y="154"/>
                  </a:lnTo>
                  <a:lnTo>
                    <a:pt x="134" y="156"/>
                  </a:lnTo>
                  <a:lnTo>
                    <a:pt x="134" y="154"/>
                  </a:lnTo>
                  <a:lnTo>
                    <a:pt x="130" y="150"/>
                  </a:lnTo>
                  <a:close/>
                  <a:moveTo>
                    <a:pt x="390" y="90"/>
                  </a:moveTo>
                  <a:lnTo>
                    <a:pt x="390" y="90"/>
                  </a:lnTo>
                  <a:lnTo>
                    <a:pt x="392" y="90"/>
                  </a:lnTo>
                  <a:lnTo>
                    <a:pt x="393" y="80"/>
                  </a:lnTo>
                  <a:lnTo>
                    <a:pt x="392" y="80"/>
                  </a:lnTo>
                  <a:lnTo>
                    <a:pt x="390" y="85"/>
                  </a:lnTo>
                  <a:lnTo>
                    <a:pt x="390" y="90"/>
                  </a:lnTo>
                  <a:close/>
                  <a:moveTo>
                    <a:pt x="190" y="117"/>
                  </a:moveTo>
                  <a:lnTo>
                    <a:pt x="190" y="117"/>
                  </a:lnTo>
                  <a:lnTo>
                    <a:pt x="193" y="121"/>
                  </a:lnTo>
                  <a:lnTo>
                    <a:pt x="194" y="120"/>
                  </a:lnTo>
                  <a:lnTo>
                    <a:pt x="191" y="115"/>
                  </a:lnTo>
                  <a:lnTo>
                    <a:pt x="190" y="117"/>
                  </a:lnTo>
                  <a:close/>
                  <a:moveTo>
                    <a:pt x="179" y="94"/>
                  </a:moveTo>
                  <a:lnTo>
                    <a:pt x="179" y="94"/>
                  </a:lnTo>
                  <a:lnTo>
                    <a:pt x="180" y="90"/>
                  </a:lnTo>
                  <a:lnTo>
                    <a:pt x="179" y="87"/>
                  </a:lnTo>
                  <a:lnTo>
                    <a:pt x="177" y="88"/>
                  </a:lnTo>
                  <a:lnTo>
                    <a:pt x="177" y="90"/>
                  </a:lnTo>
                  <a:lnTo>
                    <a:pt x="179" y="94"/>
                  </a:lnTo>
                  <a:close/>
                  <a:moveTo>
                    <a:pt x="185" y="162"/>
                  </a:moveTo>
                  <a:lnTo>
                    <a:pt x="185" y="162"/>
                  </a:lnTo>
                  <a:lnTo>
                    <a:pt x="186" y="158"/>
                  </a:lnTo>
                  <a:lnTo>
                    <a:pt x="185" y="156"/>
                  </a:lnTo>
                  <a:lnTo>
                    <a:pt x="183" y="158"/>
                  </a:lnTo>
                  <a:lnTo>
                    <a:pt x="183" y="159"/>
                  </a:lnTo>
                  <a:lnTo>
                    <a:pt x="185" y="162"/>
                  </a:lnTo>
                  <a:close/>
                  <a:moveTo>
                    <a:pt x="245" y="145"/>
                  </a:moveTo>
                  <a:lnTo>
                    <a:pt x="245" y="145"/>
                  </a:lnTo>
                  <a:lnTo>
                    <a:pt x="242" y="148"/>
                  </a:lnTo>
                  <a:lnTo>
                    <a:pt x="242" y="150"/>
                  </a:lnTo>
                  <a:lnTo>
                    <a:pt x="246" y="147"/>
                  </a:lnTo>
                  <a:lnTo>
                    <a:pt x="245" y="145"/>
                  </a:lnTo>
                  <a:close/>
                  <a:moveTo>
                    <a:pt x="284" y="203"/>
                  </a:moveTo>
                  <a:lnTo>
                    <a:pt x="284" y="203"/>
                  </a:lnTo>
                  <a:lnTo>
                    <a:pt x="289" y="197"/>
                  </a:lnTo>
                  <a:lnTo>
                    <a:pt x="283" y="202"/>
                  </a:lnTo>
                  <a:lnTo>
                    <a:pt x="284" y="203"/>
                  </a:lnTo>
                  <a:close/>
                  <a:moveTo>
                    <a:pt x="272" y="257"/>
                  </a:moveTo>
                  <a:lnTo>
                    <a:pt x="272" y="257"/>
                  </a:lnTo>
                  <a:lnTo>
                    <a:pt x="259" y="268"/>
                  </a:lnTo>
                  <a:lnTo>
                    <a:pt x="265" y="263"/>
                  </a:lnTo>
                  <a:lnTo>
                    <a:pt x="272" y="257"/>
                  </a:lnTo>
                  <a:close/>
                  <a:moveTo>
                    <a:pt x="270" y="181"/>
                  </a:moveTo>
                  <a:lnTo>
                    <a:pt x="270" y="181"/>
                  </a:lnTo>
                  <a:lnTo>
                    <a:pt x="272" y="181"/>
                  </a:lnTo>
                  <a:lnTo>
                    <a:pt x="275" y="178"/>
                  </a:lnTo>
                  <a:lnTo>
                    <a:pt x="275" y="175"/>
                  </a:lnTo>
                  <a:lnTo>
                    <a:pt x="270" y="181"/>
                  </a:lnTo>
                  <a:close/>
                  <a:moveTo>
                    <a:pt x="305" y="195"/>
                  </a:moveTo>
                  <a:lnTo>
                    <a:pt x="305" y="195"/>
                  </a:lnTo>
                  <a:lnTo>
                    <a:pt x="311" y="189"/>
                  </a:lnTo>
                  <a:lnTo>
                    <a:pt x="310" y="188"/>
                  </a:lnTo>
                  <a:lnTo>
                    <a:pt x="305" y="195"/>
                  </a:lnTo>
                  <a:close/>
                  <a:moveTo>
                    <a:pt x="155" y="227"/>
                  </a:moveTo>
                  <a:lnTo>
                    <a:pt x="155" y="227"/>
                  </a:lnTo>
                  <a:lnTo>
                    <a:pt x="157" y="230"/>
                  </a:lnTo>
                  <a:lnTo>
                    <a:pt x="158" y="232"/>
                  </a:lnTo>
                  <a:lnTo>
                    <a:pt x="158" y="227"/>
                  </a:lnTo>
                  <a:lnTo>
                    <a:pt x="155" y="227"/>
                  </a:lnTo>
                  <a:close/>
                  <a:moveTo>
                    <a:pt x="149" y="129"/>
                  </a:moveTo>
                  <a:lnTo>
                    <a:pt x="149" y="129"/>
                  </a:lnTo>
                  <a:lnTo>
                    <a:pt x="150" y="124"/>
                  </a:lnTo>
                  <a:lnTo>
                    <a:pt x="150" y="123"/>
                  </a:lnTo>
                  <a:lnTo>
                    <a:pt x="145" y="126"/>
                  </a:lnTo>
                  <a:lnTo>
                    <a:pt x="149" y="129"/>
                  </a:lnTo>
                  <a:close/>
                  <a:moveTo>
                    <a:pt x="78" y="170"/>
                  </a:moveTo>
                  <a:lnTo>
                    <a:pt x="78" y="170"/>
                  </a:lnTo>
                  <a:lnTo>
                    <a:pt x="79" y="169"/>
                  </a:lnTo>
                  <a:lnTo>
                    <a:pt x="74" y="164"/>
                  </a:lnTo>
                  <a:lnTo>
                    <a:pt x="78" y="170"/>
                  </a:lnTo>
                  <a:close/>
                  <a:moveTo>
                    <a:pt x="29" y="147"/>
                  </a:moveTo>
                  <a:lnTo>
                    <a:pt x="29" y="147"/>
                  </a:lnTo>
                  <a:lnTo>
                    <a:pt x="33" y="154"/>
                  </a:lnTo>
                  <a:lnTo>
                    <a:pt x="30" y="148"/>
                  </a:lnTo>
                  <a:lnTo>
                    <a:pt x="29" y="147"/>
                  </a:lnTo>
                  <a:close/>
                  <a:moveTo>
                    <a:pt x="313" y="186"/>
                  </a:moveTo>
                  <a:lnTo>
                    <a:pt x="313" y="186"/>
                  </a:lnTo>
                  <a:lnTo>
                    <a:pt x="316" y="184"/>
                  </a:lnTo>
                  <a:lnTo>
                    <a:pt x="314" y="181"/>
                  </a:lnTo>
                  <a:lnTo>
                    <a:pt x="311" y="184"/>
                  </a:lnTo>
                  <a:lnTo>
                    <a:pt x="313" y="186"/>
                  </a:lnTo>
                  <a:close/>
                  <a:moveTo>
                    <a:pt x="333" y="113"/>
                  </a:moveTo>
                  <a:lnTo>
                    <a:pt x="333" y="113"/>
                  </a:lnTo>
                  <a:lnTo>
                    <a:pt x="333" y="118"/>
                  </a:lnTo>
                  <a:lnTo>
                    <a:pt x="336" y="117"/>
                  </a:lnTo>
                  <a:lnTo>
                    <a:pt x="336" y="113"/>
                  </a:lnTo>
                  <a:lnTo>
                    <a:pt x="333" y="113"/>
                  </a:lnTo>
                  <a:close/>
                  <a:moveTo>
                    <a:pt x="81" y="206"/>
                  </a:moveTo>
                  <a:lnTo>
                    <a:pt x="81" y="206"/>
                  </a:lnTo>
                  <a:lnTo>
                    <a:pt x="78" y="203"/>
                  </a:lnTo>
                  <a:lnTo>
                    <a:pt x="71" y="199"/>
                  </a:lnTo>
                  <a:lnTo>
                    <a:pt x="81" y="206"/>
                  </a:lnTo>
                  <a:close/>
                  <a:moveTo>
                    <a:pt x="377" y="96"/>
                  </a:moveTo>
                  <a:lnTo>
                    <a:pt x="377" y="96"/>
                  </a:lnTo>
                  <a:lnTo>
                    <a:pt x="382" y="91"/>
                  </a:lnTo>
                  <a:lnTo>
                    <a:pt x="382" y="90"/>
                  </a:lnTo>
                  <a:lnTo>
                    <a:pt x="382" y="88"/>
                  </a:lnTo>
                  <a:lnTo>
                    <a:pt x="377" y="96"/>
                  </a:lnTo>
                  <a:close/>
                  <a:moveTo>
                    <a:pt x="185" y="208"/>
                  </a:moveTo>
                  <a:lnTo>
                    <a:pt x="185" y="208"/>
                  </a:lnTo>
                  <a:lnTo>
                    <a:pt x="185" y="205"/>
                  </a:lnTo>
                  <a:lnTo>
                    <a:pt x="182" y="202"/>
                  </a:lnTo>
                  <a:lnTo>
                    <a:pt x="183" y="205"/>
                  </a:lnTo>
                  <a:lnTo>
                    <a:pt x="185" y="208"/>
                  </a:lnTo>
                  <a:close/>
                  <a:moveTo>
                    <a:pt x="406" y="79"/>
                  </a:moveTo>
                  <a:lnTo>
                    <a:pt x="406" y="79"/>
                  </a:lnTo>
                  <a:lnTo>
                    <a:pt x="407" y="71"/>
                  </a:lnTo>
                  <a:lnTo>
                    <a:pt x="406" y="71"/>
                  </a:lnTo>
                  <a:lnTo>
                    <a:pt x="406" y="76"/>
                  </a:lnTo>
                  <a:lnTo>
                    <a:pt x="406" y="79"/>
                  </a:lnTo>
                  <a:close/>
                  <a:moveTo>
                    <a:pt x="216" y="271"/>
                  </a:moveTo>
                  <a:lnTo>
                    <a:pt x="216" y="271"/>
                  </a:lnTo>
                  <a:lnTo>
                    <a:pt x="216" y="273"/>
                  </a:lnTo>
                  <a:lnTo>
                    <a:pt x="221" y="274"/>
                  </a:lnTo>
                  <a:lnTo>
                    <a:pt x="220" y="273"/>
                  </a:lnTo>
                  <a:lnTo>
                    <a:pt x="216" y="271"/>
                  </a:lnTo>
                  <a:close/>
                  <a:moveTo>
                    <a:pt x="387" y="69"/>
                  </a:moveTo>
                  <a:lnTo>
                    <a:pt x="387" y="69"/>
                  </a:lnTo>
                  <a:lnTo>
                    <a:pt x="388" y="76"/>
                  </a:lnTo>
                  <a:lnTo>
                    <a:pt x="388" y="74"/>
                  </a:lnTo>
                  <a:lnTo>
                    <a:pt x="388" y="69"/>
                  </a:lnTo>
                  <a:lnTo>
                    <a:pt x="387" y="69"/>
                  </a:lnTo>
                  <a:close/>
                  <a:moveTo>
                    <a:pt x="377" y="79"/>
                  </a:moveTo>
                  <a:lnTo>
                    <a:pt x="377" y="79"/>
                  </a:lnTo>
                  <a:lnTo>
                    <a:pt x="376" y="77"/>
                  </a:lnTo>
                  <a:lnTo>
                    <a:pt x="374" y="82"/>
                  </a:lnTo>
                  <a:lnTo>
                    <a:pt x="374" y="83"/>
                  </a:lnTo>
                  <a:lnTo>
                    <a:pt x="377" y="79"/>
                  </a:lnTo>
                  <a:close/>
                  <a:moveTo>
                    <a:pt x="253" y="118"/>
                  </a:moveTo>
                  <a:lnTo>
                    <a:pt x="253" y="118"/>
                  </a:lnTo>
                  <a:lnTo>
                    <a:pt x="253" y="123"/>
                  </a:lnTo>
                  <a:lnTo>
                    <a:pt x="256" y="120"/>
                  </a:lnTo>
                  <a:lnTo>
                    <a:pt x="256" y="118"/>
                  </a:lnTo>
                  <a:lnTo>
                    <a:pt x="253" y="118"/>
                  </a:lnTo>
                  <a:close/>
                  <a:moveTo>
                    <a:pt x="387" y="66"/>
                  </a:moveTo>
                  <a:lnTo>
                    <a:pt x="387" y="66"/>
                  </a:lnTo>
                  <a:lnTo>
                    <a:pt x="384" y="57"/>
                  </a:lnTo>
                  <a:lnTo>
                    <a:pt x="385" y="66"/>
                  </a:lnTo>
                  <a:lnTo>
                    <a:pt x="387" y="66"/>
                  </a:lnTo>
                  <a:close/>
                  <a:moveTo>
                    <a:pt x="267" y="145"/>
                  </a:moveTo>
                  <a:lnTo>
                    <a:pt x="267" y="145"/>
                  </a:lnTo>
                  <a:lnTo>
                    <a:pt x="265" y="150"/>
                  </a:lnTo>
                  <a:lnTo>
                    <a:pt x="269" y="148"/>
                  </a:lnTo>
                  <a:lnTo>
                    <a:pt x="267" y="145"/>
                  </a:lnTo>
                  <a:close/>
                  <a:moveTo>
                    <a:pt x="365" y="93"/>
                  </a:moveTo>
                  <a:lnTo>
                    <a:pt x="365" y="93"/>
                  </a:lnTo>
                  <a:lnTo>
                    <a:pt x="368" y="85"/>
                  </a:lnTo>
                  <a:lnTo>
                    <a:pt x="368" y="83"/>
                  </a:lnTo>
                  <a:lnTo>
                    <a:pt x="366" y="87"/>
                  </a:lnTo>
                  <a:lnTo>
                    <a:pt x="365" y="90"/>
                  </a:lnTo>
                  <a:lnTo>
                    <a:pt x="365" y="93"/>
                  </a:lnTo>
                  <a:close/>
                  <a:moveTo>
                    <a:pt x="138" y="180"/>
                  </a:moveTo>
                  <a:lnTo>
                    <a:pt x="138" y="180"/>
                  </a:lnTo>
                  <a:lnTo>
                    <a:pt x="138" y="186"/>
                  </a:lnTo>
                  <a:lnTo>
                    <a:pt x="141" y="181"/>
                  </a:lnTo>
                  <a:lnTo>
                    <a:pt x="138" y="180"/>
                  </a:lnTo>
                  <a:close/>
                  <a:moveTo>
                    <a:pt x="142" y="134"/>
                  </a:moveTo>
                  <a:lnTo>
                    <a:pt x="142" y="134"/>
                  </a:lnTo>
                  <a:lnTo>
                    <a:pt x="144" y="129"/>
                  </a:lnTo>
                  <a:lnTo>
                    <a:pt x="141" y="131"/>
                  </a:lnTo>
                  <a:lnTo>
                    <a:pt x="142" y="134"/>
                  </a:lnTo>
                  <a:close/>
                  <a:moveTo>
                    <a:pt x="153" y="135"/>
                  </a:moveTo>
                  <a:lnTo>
                    <a:pt x="153" y="135"/>
                  </a:lnTo>
                  <a:lnTo>
                    <a:pt x="155" y="140"/>
                  </a:lnTo>
                  <a:lnTo>
                    <a:pt x="157" y="137"/>
                  </a:lnTo>
                  <a:lnTo>
                    <a:pt x="155" y="135"/>
                  </a:lnTo>
                  <a:lnTo>
                    <a:pt x="153" y="135"/>
                  </a:lnTo>
                  <a:close/>
                  <a:moveTo>
                    <a:pt x="264" y="107"/>
                  </a:moveTo>
                  <a:lnTo>
                    <a:pt x="264" y="107"/>
                  </a:lnTo>
                  <a:lnTo>
                    <a:pt x="269" y="106"/>
                  </a:lnTo>
                  <a:lnTo>
                    <a:pt x="265" y="104"/>
                  </a:lnTo>
                  <a:lnTo>
                    <a:pt x="264" y="107"/>
                  </a:lnTo>
                  <a:close/>
                  <a:moveTo>
                    <a:pt x="305" y="178"/>
                  </a:moveTo>
                  <a:lnTo>
                    <a:pt x="305" y="178"/>
                  </a:lnTo>
                  <a:lnTo>
                    <a:pt x="306" y="176"/>
                  </a:lnTo>
                  <a:lnTo>
                    <a:pt x="308" y="173"/>
                  </a:lnTo>
                  <a:lnTo>
                    <a:pt x="310" y="170"/>
                  </a:lnTo>
                  <a:lnTo>
                    <a:pt x="306" y="175"/>
                  </a:lnTo>
                  <a:lnTo>
                    <a:pt x="305" y="178"/>
                  </a:lnTo>
                  <a:close/>
                  <a:moveTo>
                    <a:pt x="325" y="172"/>
                  </a:moveTo>
                  <a:lnTo>
                    <a:pt x="325" y="172"/>
                  </a:lnTo>
                  <a:lnTo>
                    <a:pt x="327" y="169"/>
                  </a:lnTo>
                  <a:lnTo>
                    <a:pt x="325" y="167"/>
                  </a:lnTo>
                  <a:lnTo>
                    <a:pt x="322" y="172"/>
                  </a:lnTo>
                  <a:lnTo>
                    <a:pt x="325" y="172"/>
                  </a:lnTo>
                  <a:close/>
                  <a:moveTo>
                    <a:pt x="229" y="274"/>
                  </a:moveTo>
                  <a:lnTo>
                    <a:pt x="229" y="274"/>
                  </a:lnTo>
                  <a:lnTo>
                    <a:pt x="227" y="274"/>
                  </a:lnTo>
                  <a:lnTo>
                    <a:pt x="226" y="273"/>
                  </a:lnTo>
                  <a:lnTo>
                    <a:pt x="226" y="274"/>
                  </a:lnTo>
                  <a:lnTo>
                    <a:pt x="229" y="277"/>
                  </a:lnTo>
                  <a:lnTo>
                    <a:pt x="229" y="274"/>
                  </a:lnTo>
                  <a:close/>
                  <a:moveTo>
                    <a:pt x="171" y="188"/>
                  </a:moveTo>
                  <a:lnTo>
                    <a:pt x="171" y="188"/>
                  </a:lnTo>
                  <a:lnTo>
                    <a:pt x="175" y="191"/>
                  </a:lnTo>
                  <a:lnTo>
                    <a:pt x="175" y="189"/>
                  </a:lnTo>
                  <a:lnTo>
                    <a:pt x="172" y="184"/>
                  </a:lnTo>
                  <a:lnTo>
                    <a:pt x="171" y="188"/>
                  </a:lnTo>
                  <a:close/>
                  <a:moveTo>
                    <a:pt x="298" y="135"/>
                  </a:moveTo>
                  <a:lnTo>
                    <a:pt x="298" y="135"/>
                  </a:lnTo>
                  <a:lnTo>
                    <a:pt x="297" y="142"/>
                  </a:lnTo>
                  <a:lnTo>
                    <a:pt x="300" y="140"/>
                  </a:lnTo>
                  <a:lnTo>
                    <a:pt x="298" y="135"/>
                  </a:lnTo>
                  <a:close/>
                  <a:moveTo>
                    <a:pt x="310" y="213"/>
                  </a:moveTo>
                  <a:lnTo>
                    <a:pt x="310" y="213"/>
                  </a:lnTo>
                  <a:lnTo>
                    <a:pt x="305" y="219"/>
                  </a:lnTo>
                  <a:lnTo>
                    <a:pt x="303" y="221"/>
                  </a:lnTo>
                  <a:lnTo>
                    <a:pt x="310" y="213"/>
                  </a:lnTo>
                  <a:close/>
                  <a:moveTo>
                    <a:pt x="190" y="82"/>
                  </a:moveTo>
                  <a:lnTo>
                    <a:pt x="190" y="82"/>
                  </a:lnTo>
                  <a:lnTo>
                    <a:pt x="188" y="85"/>
                  </a:lnTo>
                  <a:lnTo>
                    <a:pt x="188" y="88"/>
                  </a:lnTo>
                  <a:lnTo>
                    <a:pt x="190" y="85"/>
                  </a:lnTo>
                  <a:lnTo>
                    <a:pt x="190" y="83"/>
                  </a:lnTo>
                  <a:lnTo>
                    <a:pt x="190" y="82"/>
                  </a:lnTo>
                  <a:close/>
                  <a:moveTo>
                    <a:pt x="51" y="151"/>
                  </a:moveTo>
                  <a:lnTo>
                    <a:pt x="51" y="151"/>
                  </a:lnTo>
                  <a:lnTo>
                    <a:pt x="49" y="153"/>
                  </a:lnTo>
                  <a:lnTo>
                    <a:pt x="54" y="158"/>
                  </a:lnTo>
                  <a:lnTo>
                    <a:pt x="51" y="151"/>
                  </a:lnTo>
                  <a:close/>
                  <a:moveTo>
                    <a:pt x="82" y="175"/>
                  </a:moveTo>
                  <a:lnTo>
                    <a:pt x="82" y="175"/>
                  </a:lnTo>
                  <a:lnTo>
                    <a:pt x="82" y="172"/>
                  </a:lnTo>
                  <a:lnTo>
                    <a:pt x="82" y="170"/>
                  </a:lnTo>
                  <a:lnTo>
                    <a:pt x="81" y="170"/>
                  </a:lnTo>
                  <a:lnTo>
                    <a:pt x="79" y="172"/>
                  </a:lnTo>
                  <a:lnTo>
                    <a:pt x="82" y="175"/>
                  </a:lnTo>
                  <a:close/>
                  <a:moveTo>
                    <a:pt x="324" y="200"/>
                  </a:moveTo>
                  <a:lnTo>
                    <a:pt x="324" y="200"/>
                  </a:lnTo>
                  <a:lnTo>
                    <a:pt x="332" y="191"/>
                  </a:lnTo>
                  <a:lnTo>
                    <a:pt x="324" y="200"/>
                  </a:lnTo>
                  <a:close/>
                  <a:moveTo>
                    <a:pt x="368" y="154"/>
                  </a:moveTo>
                  <a:lnTo>
                    <a:pt x="368" y="154"/>
                  </a:lnTo>
                  <a:lnTo>
                    <a:pt x="369" y="158"/>
                  </a:lnTo>
                  <a:lnTo>
                    <a:pt x="371" y="154"/>
                  </a:lnTo>
                  <a:lnTo>
                    <a:pt x="371" y="151"/>
                  </a:lnTo>
                  <a:lnTo>
                    <a:pt x="368" y="154"/>
                  </a:lnTo>
                  <a:close/>
                  <a:moveTo>
                    <a:pt x="87" y="71"/>
                  </a:moveTo>
                  <a:lnTo>
                    <a:pt x="87" y="71"/>
                  </a:lnTo>
                  <a:lnTo>
                    <a:pt x="86" y="72"/>
                  </a:lnTo>
                  <a:lnTo>
                    <a:pt x="86" y="74"/>
                  </a:lnTo>
                  <a:lnTo>
                    <a:pt x="89" y="76"/>
                  </a:lnTo>
                  <a:lnTo>
                    <a:pt x="87" y="71"/>
                  </a:lnTo>
                  <a:close/>
                  <a:moveTo>
                    <a:pt x="220" y="281"/>
                  </a:moveTo>
                  <a:lnTo>
                    <a:pt x="220" y="281"/>
                  </a:lnTo>
                  <a:lnTo>
                    <a:pt x="220" y="279"/>
                  </a:lnTo>
                  <a:lnTo>
                    <a:pt x="216" y="277"/>
                  </a:lnTo>
                  <a:lnTo>
                    <a:pt x="218" y="281"/>
                  </a:lnTo>
                  <a:lnTo>
                    <a:pt x="220" y="281"/>
                  </a:lnTo>
                  <a:close/>
                  <a:moveTo>
                    <a:pt x="172" y="161"/>
                  </a:moveTo>
                  <a:lnTo>
                    <a:pt x="172" y="161"/>
                  </a:lnTo>
                  <a:lnTo>
                    <a:pt x="175" y="156"/>
                  </a:lnTo>
                  <a:lnTo>
                    <a:pt x="171" y="159"/>
                  </a:lnTo>
                  <a:lnTo>
                    <a:pt x="172" y="161"/>
                  </a:lnTo>
                  <a:close/>
                  <a:moveTo>
                    <a:pt x="133" y="184"/>
                  </a:moveTo>
                  <a:lnTo>
                    <a:pt x="133" y="184"/>
                  </a:lnTo>
                  <a:lnTo>
                    <a:pt x="133" y="180"/>
                  </a:lnTo>
                  <a:lnTo>
                    <a:pt x="131" y="181"/>
                  </a:lnTo>
                  <a:lnTo>
                    <a:pt x="131" y="183"/>
                  </a:lnTo>
                  <a:lnTo>
                    <a:pt x="133" y="184"/>
                  </a:lnTo>
                  <a:close/>
                  <a:moveTo>
                    <a:pt x="257" y="110"/>
                  </a:moveTo>
                  <a:lnTo>
                    <a:pt x="257" y="110"/>
                  </a:lnTo>
                  <a:lnTo>
                    <a:pt x="259" y="110"/>
                  </a:lnTo>
                  <a:lnTo>
                    <a:pt x="261" y="109"/>
                  </a:lnTo>
                  <a:lnTo>
                    <a:pt x="259" y="107"/>
                  </a:lnTo>
                  <a:lnTo>
                    <a:pt x="257" y="109"/>
                  </a:lnTo>
                  <a:lnTo>
                    <a:pt x="257" y="110"/>
                  </a:lnTo>
                  <a:close/>
                  <a:moveTo>
                    <a:pt x="280" y="184"/>
                  </a:moveTo>
                  <a:lnTo>
                    <a:pt x="280" y="184"/>
                  </a:lnTo>
                  <a:lnTo>
                    <a:pt x="278" y="184"/>
                  </a:lnTo>
                  <a:lnTo>
                    <a:pt x="278" y="186"/>
                  </a:lnTo>
                  <a:lnTo>
                    <a:pt x="276" y="191"/>
                  </a:lnTo>
                  <a:lnTo>
                    <a:pt x="278" y="191"/>
                  </a:lnTo>
                  <a:lnTo>
                    <a:pt x="280" y="184"/>
                  </a:lnTo>
                  <a:close/>
                  <a:moveTo>
                    <a:pt x="363" y="161"/>
                  </a:moveTo>
                  <a:lnTo>
                    <a:pt x="363" y="161"/>
                  </a:lnTo>
                  <a:lnTo>
                    <a:pt x="365" y="161"/>
                  </a:lnTo>
                  <a:lnTo>
                    <a:pt x="366" y="161"/>
                  </a:lnTo>
                  <a:lnTo>
                    <a:pt x="366" y="159"/>
                  </a:lnTo>
                  <a:lnTo>
                    <a:pt x="365" y="158"/>
                  </a:lnTo>
                  <a:lnTo>
                    <a:pt x="363" y="161"/>
                  </a:lnTo>
                  <a:close/>
                  <a:moveTo>
                    <a:pt x="360" y="110"/>
                  </a:moveTo>
                  <a:lnTo>
                    <a:pt x="360" y="110"/>
                  </a:lnTo>
                  <a:lnTo>
                    <a:pt x="360" y="112"/>
                  </a:lnTo>
                  <a:lnTo>
                    <a:pt x="358" y="117"/>
                  </a:lnTo>
                  <a:lnTo>
                    <a:pt x="358" y="118"/>
                  </a:lnTo>
                  <a:lnTo>
                    <a:pt x="360" y="118"/>
                  </a:lnTo>
                  <a:lnTo>
                    <a:pt x="360" y="110"/>
                  </a:lnTo>
                  <a:close/>
                  <a:moveTo>
                    <a:pt x="313" y="178"/>
                  </a:moveTo>
                  <a:lnTo>
                    <a:pt x="313" y="178"/>
                  </a:lnTo>
                  <a:lnTo>
                    <a:pt x="310" y="180"/>
                  </a:lnTo>
                  <a:lnTo>
                    <a:pt x="308" y="181"/>
                  </a:lnTo>
                  <a:lnTo>
                    <a:pt x="310" y="183"/>
                  </a:lnTo>
                  <a:lnTo>
                    <a:pt x="313" y="178"/>
                  </a:lnTo>
                  <a:close/>
                  <a:moveTo>
                    <a:pt x="347" y="181"/>
                  </a:moveTo>
                  <a:lnTo>
                    <a:pt x="347" y="181"/>
                  </a:lnTo>
                  <a:lnTo>
                    <a:pt x="352" y="176"/>
                  </a:lnTo>
                  <a:lnTo>
                    <a:pt x="351" y="175"/>
                  </a:lnTo>
                  <a:lnTo>
                    <a:pt x="347" y="180"/>
                  </a:lnTo>
                  <a:lnTo>
                    <a:pt x="347" y="181"/>
                  </a:lnTo>
                  <a:close/>
                  <a:moveTo>
                    <a:pt x="407" y="57"/>
                  </a:moveTo>
                  <a:lnTo>
                    <a:pt x="407" y="57"/>
                  </a:lnTo>
                  <a:lnTo>
                    <a:pt x="407" y="64"/>
                  </a:lnTo>
                  <a:lnTo>
                    <a:pt x="407" y="61"/>
                  </a:lnTo>
                  <a:lnTo>
                    <a:pt x="407" y="57"/>
                  </a:lnTo>
                  <a:close/>
                  <a:moveTo>
                    <a:pt x="190" y="38"/>
                  </a:moveTo>
                  <a:lnTo>
                    <a:pt x="190" y="38"/>
                  </a:lnTo>
                  <a:lnTo>
                    <a:pt x="190" y="39"/>
                  </a:lnTo>
                  <a:lnTo>
                    <a:pt x="191" y="39"/>
                  </a:lnTo>
                  <a:lnTo>
                    <a:pt x="193" y="38"/>
                  </a:lnTo>
                  <a:lnTo>
                    <a:pt x="190" y="38"/>
                  </a:lnTo>
                  <a:close/>
                  <a:moveTo>
                    <a:pt x="261" y="98"/>
                  </a:moveTo>
                  <a:lnTo>
                    <a:pt x="261" y="98"/>
                  </a:lnTo>
                  <a:lnTo>
                    <a:pt x="262" y="99"/>
                  </a:lnTo>
                  <a:lnTo>
                    <a:pt x="264" y="98"/>
                  </a:lnTo>
                  <a:lnTo>
                    <a:pt x="264" y="93"/>
                  </a:lnTo>
                  <a:lnTo>
                    <a:pt x="261" y="98"/>
                  </a:lnTo>
                  <a:close/>
                  <a:moveTo>
                    <a:pt x="242" y="218"/>
                  </a:moveTo>
                  <a:lnTo>
                    <a:pt x="242" y="218"/>
                  </a:lnTo>
                  <a:lnTo>
                    <a:pt x="243" y="214"/>
                  </a:lnTo>
                  <a:lnTo>
                    <a:pt x="242" y="213"/>
                  </a:lnTo>
                  <a:lnTo>
                    <a:pt x="242" y="214"/>
                  </a:lnTo>
                  <a:lnTo>
                    <a:pt x="242" y="218"/>
                  </a:lnTo>
                  <a:close/>
                  <a:moveTo>
                    <a:pt x="321" y="191"/>
                  </a:moveTo>
                  <a:lnTo>
                    <a:pt x="321" y="191"/>
                  </a:lnTo>
                  <a:lnTo>
                    <a:pt x="321" y="189"/>
                  </a:lnTo>
                  <a:lnTo>
                    <a:pt x="322" y="189"/>
                  </a:lnTo>
                  <a:lnTo>
                    <a:pt x="324" y="188"/>
                  </a:lnTo>
                  <a:lnTo>
                    <a:pt x="322" y="186"/>
                  </a:lnTo>
                  <a:lnTo>
                    <a:pt x="321" y="188"/>
                  </a:lnTo>
                  <a:lnTo>
                    <a:pt x="321" y="191"/>
                  </a:lnTo>
                  <a:close/>
                  <a:moveTo>
                    <a:pt x="242" y="197"/>
                  </a:moveTo>
                  <a:lnTo>
                    <a:pt x="242" y="197"/>
                  </a:lnTo>
                  <a:lnTo>
                    <a:pt x="240" y="200"/>
                  </a:lnTo>
                  <a:lnTo>
                    <a:pt x="242" y="203"/>
                  </a:lnTo>
                  <a:lnTo>
                    <a:pt x="242" y="197"/>
                  </a:lnTo>
                  <a:close/>
                  <a:moveTo>
                    <a:pt x="289" y="181"/>
                  </a:moveTo>
                  <a:lnTo>
                    <a:pt x="289" y="181"/>
                  </a:lnTo>
                  <a:lnTo>
                    <a:pt x="287" y="184"/>
                  </a:lnTo>
                  <a:lnTo>
                    <a:pt x="287" y="186"/>
                  </a:lnTo>
                  <a:lnTo>
                    <a:pt x="291" y="183"/>
                  </a:lnTo>
                  <a:lnTo>
                    <a:pt x="289" y="181"/>
                  </a:lnTo>
                  <a:close/>
                  <a:moveTo>
                    <a:pt x="332" y="154"/>
                  </a:moveTo>
                  <a:lnTo>
                    <a:pt x="332" y="154"/>
                  </a:lnTo>
                  <a:lnTo>
                    <a:pt x="332" y="151"/>
                  </a:lnTo>
                  <a:lnTo>
                    <a:pt x="332" y="150"/>
                  </a:lnTo>
                  <a:lnTo>
                    <a:pt x="330" y="150"/>
                  </a:lnTo>
                  <a:lnTo>
                    <a:pt x="330" y="154"/>
                  </a:lnTo>
                  <a:lnTo>
                    <a:pt x="332" y="154"/>
                  </a:lnTo>
                  <a:close/>
                  <a:moveTo>
                    <a:pt x="294" y="175"/>
                  </a:moveTo>
                  <a:lnTo>
                    <a:pt x="294" y="175"/>
                  </a:lnTo>
                  <a:lnTo>
                    <a:pt x="295" y="173"/>
                  </a:lnTo>
                  <a:lnTo>
                    <a:pt x="294" y="170"/>
                  </a:lnTo>
                  <a:lnTo>
                    <a:pt x="294" y="172"/>
                  </a:lnTo>
                  <a:lnTo>
                    <a:pt x="292" y="173"/>
                  </a:lnTo>
                  <a:lnTo>
                    <a:pt x="294" y="175"/>
                  </a:lnTo>
                  <a:close/>
                  <a:moveTo>
                    <a:pt x="157" y="121"/>
                  </a:moveTo>
                  <a:lnTo>
                    <a:pt x="157" y="121"/>
                  </a:lnTo>
                  <a:lnTo>
                    <a:pt x="160" y="118"/>
                  </a:lnTo>
                  <a:lnTo>
                    <a:pt x="161" y="118"/>
                  </a:lnTo>
                  <a:lnTo>
                    <a:pt x="160" y="117"/>
                  </a:lnTo>
                  <a:lnTo>
                    <a:pt x="158" y="120"/>
                  </a:lnTo>
                  <a:lnTo>
                    <a:pt x="157" y="121"/>
                  </a:lnTo>
                  <a:close/>
                  <a:moveTo>
                    <a:pt x="349" y="106"/>
                  </a:moveTo>
                  <a:lnTo>
                    <a:pt x="349" y="106"/>
                  </a:lnTo>
                  <a:lnTo>
                    <a:pt x="349" y="109"/>
                  </a:lnTo>
                  <a:lnTo>
                    <a:pt x="351" y="107"/>
                  </a:lnTo>
                  <a:lnTo>
                    <a:pt x="351" y="106"/>
                  </a:lnTo>
                  <a:lnTo>
                    <a:pt x="349" y="106"/>
                  </a:lnTo>
                  <a:close/>
                  <a:moveTo>
                    <a:pt x="153" y="129"/>
                  </a:moveTo>
                  <a:lnTo>
                    <a:pt x="153" y="129"/>
                  </a:lnTo>
                  <a:lnTo>
                    <a:pt x="150" y="132"/>
                  </a:lnTo>
                  <a:lnTo>
                    <a:pt x="153" y="132"/>
                  </a:lnTo>
                  <a:lnTo>
                    <a:pt x="153" y="129"/>
                  </a:lnTo>
                  <a:close/>
                  <a:moveTo>
                    <a:pt x="183" y="140"/>
                  </a:moveTo>
                  <a:lnTo>
                    <a:pt x="183" y="140"/>
                  </a:lnTo>
                  <a:lnTo>
                    <a:pt x="183" y="139"/>
                  </a:lnTo>
                  <a:lnTo>
                    <a:pt x="183" y="137"/>
                  </a:lnTo>
                  <a:lnTo>
                    <a:pt x="182" y="139"/>
                  </a:lnTo>
                  <a:lnTo>
                    <a:pt x="183" y="140"/>
                  </a:lnTo>
                  <a:close/>
                  <a:moveTo>
                    <a:pt x="269" y="161"/>
                  </a:moveTo>
                  <a:lnTo>
                    <a:pt x="269" y="161"/>
                  </a:lnTo>
                  <a:lnTo>
                    <a:pt x="265" y="164"/>
                  </a:lnTo>
                  <a:lnTo>
                    <a:pt x="265" y="165"/>
                  </a:lnTo>
                  <a:lnTo>
                    <a:pt x="269" y="161"/>
                  </a:lnTo>
                  <a:close/>
                  <a:moveTo>
                    <a:pt x="87" y="167"/>
                  </a:moveTo>
                  <a:lnTo>
                    <a:pt x="87" y="167"/>
                  </a:lnTo>
                  <a:lnTo>
                    <a:pt x="90" y="172"/>
                  </a:lnTo>
                  <a:lnTo>
                    <a:pt x="89" y="169"/>
                  </a:lnTo>
                  <a:lnTo>
                    <a:pt x="87" y="167"/>
                  </a:lnTo>
                  <a:close/>
                  <a:moveTo>
                    <a:pt x="130" y="135"/>
                  </a:moveTo>
                  <a:lnTo>
                    <a:pt x="130" y="135"/>
                  </a:lnTo>
                  <a:lnTo>
                    <a:pt x="130" y="132"/>
                  </a:lnTo>
                  <a:lnTo>
                    <a:pt x="127" y="134"/>
                  </a:lnTo>
                  <a:lnTo>
                    <a:pt x="130" y="135"/>
                  </a:lnTo>
                  <a:close/>
                  <a:moveTo>
                    <a:pt x="259" y="153"/>
                  </a:moveTo>
                  <a:lnTo>
                    <a:pt x="259" y="153"/>
                  </a:lnTo>
                  <a:lnTo>
                    <a:pt x="256" y="154"/>
                  </a:lnTo>
                  <a:lnTo>
                    <a:pt x="256" y="156"/>
                  </a:lnTo>
                  <a:lnTo>
                    <a:pt x="257" y="154"/>
                  </a:lnTo>
                  <a:lnTo>
                    <a:pt x="259" y="153"/>
                  </a:lnTo>
                  <a:close/>
                  <a:moveTo>
                    <a:pt x="74" y="183"/>
                  </a:moveTo>
                  <a:lnTo>
                    <a:pt x="74" y="183"/>
                  </a:lnTo>
                  <a:lnTo>
                    <a:pt x="76" y="183"/>
                  </a:lnTo>
                  <a:lnTo>
                    <a:pt x="76" y="184"/>
                  </a:lnTo>
                  <a:lnTo>
                    <a:pt x="74" y="180"/>
                  </a:lnTo>
                  <a:lnTo>
                    <a:pt x="74" y="181"/>
                  </a:lnTo>
                  <a:lnTo>
                    <a:pt x="74" y="183"/>
                  </a:lnTo>
                  <a:close/>
                  <a:moveTo>
                    <a:pt x="168" y="235"/>
                  </a:moveTo>
                  <a:lnTo>
                    <a:pt x="168" y="235"/>
                  </a:lnTo>
                  <a:lnTo>
                    <a:pt x="168" y="238"/>
                  </a:lnTo>
                  <a:lnTo>
                    <a:pt x="168" y="240"/>
                  </a:lnTo>
                  <a:lnTo>
                    <a:pt x="169" y="240"/>
                  </a:lnTo>
                  <a:lnTo>
                    <a:pt x="171" y="240"/>
                  </a:lnTo>
                  <a:lnTo>
                    <a:pt x="168" y="235"/>
                  </a:lnTo>
                  <a:close/>
                  <a:moveTo>
                    <a:pt x="297" y="227"/>
                  </a:moveTo>
                  <a:lnTo>
                    <a:pt x="297" y="227"/>
                  </a:lnTo>
                  <a:lnTo>
                    <a:pt x="300" y="224"/>
                  </a:lnTo>
                  <a:lnTo>
                    <a:pt x="300" y="222"/>
                  </a:lnTo>
                  <a:lnTo>
                    <a:pt x="297" y="227"/>
                  </a:lnTo>
                  <a:close/>
                  <a:moveTo>
                    <a:pt x="390" y="131"/>
                  </a:moveTo>
                  <a:lnTo>
                    <a:pt x="390" y="131"/>
                  </a:lnTo>
                  <a:lnTo>
                    <a:pt x="388" y="132"/>
                  </a:lnTo>
                  <a:lnTo>
                    <a:pt x="387" y="135"/>
                  </a:lnTo>
                  <a:lnTo>
                    <a:pt x="390" y="131"/>
                  </a:lnTo>
                  <a:close/>
                  <a:moveTo>
                    <a:pt x="257" y="148"/>
                  </a:moveTo>
                  <a:lnTo>
                    <a:pt x="257" y="148"/>
                  </a:lnTo>
                  <a:lnTo>
                    <a:pt x="259" y="147"/>
                  </a:lnTo>
                  <a:lnTo>
                    <a:pt x="259" y="143"/>
                  </a:lnTo>
                  <a:lnTo>
                    <a:pt x="257" y="148"/>
                  </a:lnTo>
                  <a:close/>
                  <a:moveTo>
                    <a:pt x="82" y="181"/>
                  </a:moveTo>
                  <a:lnTo>
                    <a:pt x="82" y="181"/>
                  </a:lnTo>
                  <a:lnTo>
                    <a:pt x="81" y="178"/>
                  </a:lnTo>
                  <a:lnTo>
                    <a:pt x="79" y="176"/>
                  </a:lnTo>
                  <a:lnTo>
                    <a:pt x="82" y="181"/>
                  </a:lnTo>
                  <a:close/>
                  <a:moveTo>
                    <a:pt x="224" y="183"/>
                  </a:moveTo>
                  <a:lnTo>
                    <a:pt x="224" y="183"/>
                  </a:lnTo>
                  <a:lnTo>
                    <a:pt x="226" y="183"/>
                  </a:lnTo>
                  <a:lnTo>
                    <a:pt x="226" y="181"/>
                  </a:lnTo>
                  <a:lnTo>
                    <a:pt x="226" y="176"/>
                  </a:lnTo>
                  <a:lnTo>
                    <a:pt x="224" y="176"/>
                  </a:lnTo>
                  <a:lnTo>
                    <a:pt x="224" y="183"/>
                  </a:lnTo>
                  <a:close/>
                  <a:moveTo>
                    <a:pt x="245" y="156"/>
                  </a:moveTo>
                  <a:lnTo>
                    <a:pt x="245" y="156"/>
                  </a:lnTo>
                  <a:lnTo>
                    <a:pt x="242" y="154"/>
                  </a:lnTo>
                  <a:lnTo>
                    <a:pt x="240" y="156"/>
                  </a:lnTo>
                  <a:lnTo>
                    <a:pt x="243" y="156"/>
                  </a:lnTo>
                  <a:lnTo>
                    <a:pt x="245" y="156"/>
                  </a:lnTo>
                  <a:close/>
                  <a:moveTo>
                    <a:pt x="346" y="120"/>
                  </a:moveTo>
                  <a:lnTo>
                    <a:pt x="346" y="120"/>
                  </a:lnTo>
                  <a:lnTo>
                    <a:pt x="346" y="121"/>
                  </a:lnTo>
                  <a:lnTo>
                    <a:pt x="347" y="123"/>
                  </a:lnTo>
                  <a:lnTo>
                    <a:pt x="347" y="121"/>
                  </a:lnTo>
                  <a:lnTo>
                    <a:pt x="346" y="120"/>
                  </a:lnTo>
                  <a:close/>
                  <a:moveTo>
                    <a:pt x="41" y="109"/>
                  </a:moveTo>
                  <a:lnTo>
                    <a:pt x="41" y="109"/>
                  </a:lnTo>
                  <a:lnTo>
                    <a:pt x="38" y="113"/>
                  </a:lnTo>
                  <a:lnTo>
                    <a:pt x="40" y="112"/>
                  </a:lnTo>
                  <a:lnTo>
                    <a:pt x="41" y="109"/>
                  </a:lnTo>
                  <a:close/>
                  <a:moveTo>
                    <a:pt x="272" y="98"/>
                  </a:moveTo>
                  <a:lnTo>
                    <a:pt x="272" y="98"/>
                  </a:lnTo>
                  <a:lnTo>
                    <a:pt x="272" y="94"/>
                  </a:lnTo>
                  <a:lnTo>
                    <a:pt x="272" y="93"/>
                  </a:lnTo>
                  <a:lnTo>
                    <a:pt x="270" y="94"/>
                  </a:lnTo>
                  <a:lnTo>
                    <a:pt x="270" y="96"/>
                  </a:lnTo>
                  <a:lnTo>
                    <a:pt x="272" y="98"/>
                  </a:lnTo>
                  <a:close/>
                  <a:moveTo>
                    <a:pt x="303" y="210"/>
                  </a:moveTo>
                  <a:lnTo>
                    <a:pt x="303" y="210"/>
                  </a:lnTo>
                  <a:lnTo>
                    <a:pt x="306" y="206"/>
                  </a:lnTo>
                  <a:lnTo>
                    <a:pt x="306" y="205"/>
                  </a:lnTo>
                  <a:lnTo>
                    <a:pt x="303" y="206"/>
                  </a:lnTo>
                  <a:lnTo>
                    <a:pt x="303" y="210"/>
                  </a:lnTo>
                  <a:close/>
                  <a:moveTo>
                    <a:pt x="257" y="210"/>
                  </a:moveTo>
                  <a:lnTo>
                    <a:pt x="257" y="210"/>
                  </a:lnTo>
                  <a:lnTo>
                    <a:pt x="257" y="211"/>
                  </a:lnTo>
                  <a:lnTo>
                    <a:pt x="257" y="213"/>
                  </a:lnTo>
                  <a:lnTo>
                    <a:pt x="257" y="214"/>
                  </a:lnTo>
                  <a:lnTo>
                    <a:pt x="259" y="214"/>
                  </a:lnTo>
                  <a:lnTo>
                    <a:pt x="257" y="210"/>
                  </a:lnTo>
                  <a:close/>
                  <a:moveTo>
                    <a:pt x="179" y="165"/>
                  </a:moveTo>
                  <a:lnTo>
                    <a:pt x="179" y="165"/>
                  </a:lnTo>
                  <a:lnTo>
                    <a:pt x="177" y="167"/>
                  </a:lnTo>
                  <a:lnTo>
                    <a:pt x="179" y="169"/>
                  </a:lnTo>
                  <a:lnTo>
                    <a:pt x="180" y="169"/>
                  </a:lnTo>
                  <a:lnTo>
                    <a:pt x="179" y="165"/>
                  </a:lnTo>
                  <a:close/>
                  <a:moveTo>
                    <a:pt x="188" y="113"/>
                  </a:moveTo>
                  <a:lnTo>
                    <a:pt x="188" y="113"/>
                  </a:lnTo>
                  <a:lnTo>
                    <a:pt x="190" y="112"/>
                  </a:lnTo>
                  <a:lnTo>
                    <a:pt x="188" y="110"/>
                  </a:lnTo>
                  <a:lnTo>
                    <a:pt x="188" y="113"/>
                  </a:lnTo>
                  <a:close/>
                  <a:moveTo>
                    <a:pt x="253" y="222"/>
                  </a:moveTo>
                  <a:lnTo>
                    <a:pt x="253" y="222"/>
                  </a:lnTo>
                  <a:lnTo>
                    <a:pt x="254" y="221"/>
                  </a:lnTo>
                  <a:lnTo>
                    <a:pt x="253" y="219"/>
                  </a:lnTo>
                  <a:lnTo>
                    <a:pt x="253" y="221"/>
                  </a:lnTo>
                  <a:lnTo>
                    <a:pt x="253" y="222"/>
                  </a:lnTo>
                  <a:close/>
                  <a:moveTo>
                    <a:pt x="270" y="101"/>
                  </a:moveTo>
                  <a:lnTo>
                    <a:pt x="270" y="101"/>
                  </a:lnTo>
                  <a:lnTo>
                    <a:pt x="269" y="98"/>
                  </a:lnTo>
                  <a:lnTo>
                    <a:pt x="267" y="99"/>
                  </a:lnTo>
                  <a:lnTo>
                    <a:pt x="269" y="101"/>
                  </a:lnTo>
                  <a:lnTo>
                    <a:pt x="270" y="101"/>
                  </a:lnTo>
                  <a:close/>
                  <a:moveTo>
                    <a:pt x="194" y="69"/>
                  </a:moveTo>
                  <a:lnTo>
                    <a:pt x="194" y="69"/>
                  </a:lnTo>
                  <a:lnTo>
                    <a:pt x="194" y="71"/>
                  </a:lnTo>
                  <a:lnTo>
                    <a:pt x="194" y="72"/>
                  </a:lnTo>
                  <a:lnTo>
                    <a:pt x="196" y="72"/>
                  </a:lnTo>
                  <a:lnTo>
                    <a:pt x="194" y="69"/>
                  </a:lnTo>
                  <a:close/>
                  <a:moveTo>
                    <a:pt x="347" y="134"/>
                  </a:moveTo>
                  <a:lnTo>
                    <a:pt x="347" y="134"/>
                  </a:lnTo>
                  <a:lnTo>
                    <a:pt x="346" y="132"/>
                  </a:lnTo>
                  <a:lnTo>
                    <a:pt x="346" y="135"/>
                  </a:lnTo>
                  <a:lnTo>
                    <a:pt x="347" y="134"/>
                  </a:lnTo>
                  <a:close/>
                  <a:moveTo>
                    <a:pt x="172" y="197"/>
                  </a:moveTo>
                  <a:lnTo>
                    <a:pt x="172" y="197"/>
                  </a:lnTo>
                  <a:lnTo>
                    <a:pt x="171" y="195"/>
                  </a:lnTo>
                  <a:lnTo>
                    <a:pt x="171" y="199"/>
                  </a:lnTo>
                  <a:lnTo>
                    <a:pt x="172" y="197"/>
                  </a:lnTo>
                  <a:close/>
                  <a:moveTo>
                    <a:pt x="340" y="109"/>
                  </a:moveTo>
                  <a:lnTo>
                    <a:pt x="340" y="109"/>
                  </a:lnTo>
                  <a:lnTo>
                    <a:pt x="336" y="110"/>
                  </a:lnTo>
                  <a:lnTo>
                    <a:pt x="338" y="110"/>
                  </a:lnTo>
                  <a:lnTo>
                    <a:pt x="340" y="110"/>
                  </a:lnTo>
                  <a:lnTo>
                    <a:pt x="340" y="109"/>
                  </a:lnTo>
                  <a:close/>
                  <a:moveTo>
                    <a:pt x="163" y="216"/>
                  </a:moveTo>
                  <a:lnTo>
                    <a:pt x="163" y="216"/>
                  </a:lnTo>
                  <a:lnTo>
                    <a:pt x="164" y="214"/>
                  </a:lnTo>
                  <a:lnTo>
                    <a:pt x="164" y="213"/>
                  </a:lnTo>
                  <a:lnTo>
                    <a:pt x="163" y="211"/>
                  </a:lnTo>
                  <a:lnTo>
                    <a:pt x="163" y="216"/>
                  </a:lnTo>
                  <a:close/>
                  <a:moveTo>
                    <a:pt x="246" y="124"/>
                  </a:moveTo>
                  <a:lnTo>
                    <a:pt x="246" y="124"/>
                  </a:lnTo>
                  <a:lnTo>
                    <a:pt x="245" y="126"/>
                  </a:lnTo>
                  <a:lnTo>
                    <a:pt x="246" y="128"/>
                  </a:lnTo>
                  <a:lnTo>
                    <a:pt x="248" y="128"/>
                  </a:lnTo>
                  <a:lnTo>
                    <a:pt x="246" y="124"/>
                  </a:lnTo>
                  <a:close/>
                  <a:moveTo>
                    <a:pt x="169" y="247"/>
                  </a:moveTo>
                  <a:lnTo>
                    <a:pt x="169" y="247"/>
                  </a:lnTo>
                  <a:lnTo>
                    <a:pt x="166" y="244"/>
                  </a:lnTo>
                  <a:lnTo>
                    <a:pt x="164" y="244"/>
                  </a:lnTo>
                  <a:lnTo>
                    <a:pt x="169" y="247"/>
                  </a:lnTo>
                  <a:close/>
                  <a:moveTo>
                    <a:pt x="246" y="153"/>
                  </a:moveTo>
                  <a:lnTo>
                    <a:pt x="246" y="153"/>
                  </a:lnTo>
                  <a:lnTo>
                    <a:pt x="248" y="150"/>
                  </a:lnTo>
                  <a:lnTo>
                    <a:pt x="245" y="151"/>
                  </a:lnTo>
                  <a:lnTo>
                    <a:pt x="246" y="153"/>
                  </a:lnTo>
                  <a:close/>
                  <a:moveTo>
                    <a:pt x="253" y="254"/>
                  </a:moveTo>
                  <a:lnTo>
                    <a:pt x="253" y="254"/>
                  </a:lnTo>
                  <a:lnTo>
                    <a:pt x="251" y="257"/>
                  </a:lnTo>
                  <a:lnTo>
                    <a:pt x="248" y="260"/>
                  </a:lnTo>
                  <a:lnTo>
                    <a:pt x="250" y="260"/>
                  </a:lnTo>
                  <a:lnTo>
                    <a:pt x="253" y="254"/>
                  </a:lnTo>
                  <a:close/>
                  <a:moveTo>
                    <a:pt x="227" y="287"/>
                  </a:moveTo>
                  <a:lnTo>
                    <a:pt x="227" y="287"/>
                  </a:lnTo>
                  <a:lnTo>
                    <a:pt x="229" y="288"/>
                  </a:lnTo>
                  <a:lnTo>
                    <a:pt x="229" y="287"/>
                  </a:lnTo>
                  <a:lnTo>
                    <a:pt x="231" y="285"/>
                  </a:lnTo>
                  <a:lnTo>
                    <a:pt x="231" y="284"/>
                  </a:lnTo>
                  <a:lnTo>
                    <a:pt x="227" y="287"/>
                  </a:lnTo>
                  <a:close/>
                  <a:moveTo>
                    <a:pt x="177" y="159"/>
                  </a:moveTo>
                  <a:lnTo>
                    <a:pt x="177" y="159"/>
                  </a:lnTo>
                  <a:lnTo>
                    <a:pt x="174" y="165"/>
                  </a:lnTo>
                  <a:lnTo>
                    <a:pt x="177" y="161"/>
                  </a:lnTo>
                  <a:lnTo>
                    <a:pt x="177" y="159"/>
                  </a:lnTo>
                  <a:close/>
                  <a:moveTo>
                    <a:pt x="242" y="172"/>
                  </a:moveTo>
                  <a:lnTo>
                    <a:pt x="242" y="172"/>
                  </a:lnTo>
                  <a:lnTo>
                    <a:pt x="239" y="175"/>
                  </a:lnTo>
                  <a:lnTo>
                    <a:pt x="242" y="173"/>
                  </a:lnTo>
                  <a:lnTo>
                    <a:pt x="242" y="172"/>
                  </a:lnTo>
                  <a:close/>
                  <a:moveTo>
                    <a:pt x="382" y="126"/>
                  </a:moveTo>
                  <a:lnTo>
                    <a:pt x="382" y="126"/>
                  </a:lnTo>
                  <a:lnTo>
                    <a:pt x="384" y="129"/>
                  </a:lnTo>
                  <a:lnTo>
                    <a:pt x="385" y="126"/>
                  </a:lnTo>
                  <a:lnTo>
                    <a:pt x="382" y="126"/>
                  </a:lnTo>
                  <a:close/>
                  <a:moveTo>
                    <a:pt x="344" y="140"/>
                  </a:moveTo>
                  <a:lnTo>
                    <a:pt x="344" y="140"/>
                  </a:lnTo>
                  <a:lnTo>
                    <a:pt x="346" y="140"/>
                  </a:lnTo>
                  <a:lnTo>
                    <a:pt x="347" y="137"/>
                  </a:lnTo>
                  <a:lnTo>
                    <a:pt x="346" y="139"/>
                  </a:lnTo>
                  <a:lnTo>
                    <a:pt x="344" y="140"/>
                  </a:lnTo>
                  <a:close/>
                  <a:moveTo>
                    <a:pt x="152" y="218"/>
                  </a:moveTo>
                  <a:lnTo>
                    <a:pt x="152" y="218"/>
                  </a:lnTo>
                  <a:lnTo>
                    <a:pt x="152" y="219"/>
                  </a:lnTo>
                  <a:lnTo>
                    <a:pt x="155" y="222"/>
                  </a:lnTo>
                  <a:lnTo>
                    <a:pt x="153" y="219"/>
                  </a:lnTo>
                  <a:lnTo>
                    <a:pt x="152" y="218"/>
                  </a:lnTo>
                  <a:close/>
                  <a:moveTo>
                    <a:pt x="201" y="192"/>
                  </a:moveTo>
                  <a:lnTo>
                    <a:pt x="201" y="192"/>
                  </a:lnTo>
                  <a:lnTo>
                    <a:pt x="199" y="191"/>
                  </a:lnTo>
                  <a:lnTo>
                    <a:pt x="199" y="192"/>
                  </a:lnTo>
                  <a:lnTo>
                    <a:pt x="199" y="194"/>
                  </a:lnTo>
                  <a:lnTo>
                    <a:pt x="201" y="192"/>
                  </a:lnTo>
                  <a:close/>
                  <a:moveTo>
                    <a:pt x="131" y="121"/>
                  </a:moveTo>
                  <a:lnTo>
                    <a:pt x="131" y="121"/>
                  </a:lnTo>
                  <a:lnTo>
                    <a:pt x="130" y="118"/>
                  </a:lnTo>
                  <a:lnTo>
                    <a:pt x="128" y="121"/>
                  </a:lnTo>
                  <a:lnTo>
                    <a:pt x="131" y="121"/>
                  </a:lnTo>
                  <a:close/>
                  <a:moveTo>
                    <a:pt x="202" y="229"/>
                  </a:moveTo>
                  <a:lnTo>
                    <a:pt x="202" y="229"/>
                  </a:lnTo>
                  <a:lnTo>
                    <a:pt x="201" y="229"/>
                  </a:lnTo>
                  <a:lnTo>
                    <a:pt x="201" y="232"/>
                  </a:lnTo>
                  <a:lnTo>
                    <a:pt x="202" y="232"/>
                  </a:lnTo>
                  <a:lnTo>
                    <a:pt x="202" y="229"/>
                  </a:lnTo>
                  <a:close/>
                  <a:moveTo>
                    <a:pt x="177" y="173"/>
                  </a:moveTo>
                  <a:lnTo>
                    <a:pt x="177" y="173"/>
                  </a:lnTo>
                  <a:lnTo>
                    <a:pt x="175" y="170"/>
                  </a:lnTo>
                  <a:lnTo>
                    <a:pt x="175" y="173"/>
                  </a:lnTo>
                  <a:lnTo>
                    <a:pt x="177" y="175"/>
                  </a:lnTo>
                  <a:lnTo>
                    <a:pt x="177" y="173"/>
                  </a:lnTo>
                  <a:close/>
                  <a:moveTo>
                    <a:pt x="142" y="151"/>
                  </a:moveTo>
                  <a:lnTo>
                    <a:pt x="142" y="151"/>
                  </a:lnTo>
                  <a:lnTo>
                    <a:pt x="142" y="153"/>
                  </a:lnTo>
                  <a:lnTo>
                    <a:pt x="144" y="154"/>
                  </a:lnTo>
                  <a:lnTo>
                    <a:pt x="142" y="151"/>
                  </a:lnTo>
                  <a:close/>
                  <a:moveTo>
                    <a:pt x="286" y="208"/>
                  </a:moveTo>
                  <a:lnTo>
                    <a:pt x="286" y="208"/>
                  </a:lnTo>
                  <a:lnTo>
                    <a:pt x="284" y="210"/>
                  </a:lnTo>
                  <a:lnTo>
                    <a:pt x="287" y="211"/>
                  </a:lnTo>
                  <a:lnTo>
                    <a:pt x="289" y="211"/>
                  </a:lnTo>
                  <a:lnTo>
                    <a:pt x="286" y="208"/>
                  </a:lnTo>
                  <a:close/>
                  <a:moveTo>
                    <a:pt x="272" y="188"/>
                  </a:moveTo>
                  <a:lnTo>
                    <a:pt x="272" y="188"/>
                  </a:lnTo>
                  <a:lnTo>
                    <a:pt x="273" y="186"/>
                  </a:lnTo>
                  <a:lnTo>
                    <a:pt x="273" y="184"/>
                  </a:lnTo>
                  <a:lnTo>
                    <a:pt x="270" y="186"/>
                  </a:lnTo>
                  <a:lnTo>
                    <a:pt x="272" y="188"/>
                  </a:lnTo>
                  <a:close/>
                  <a:moveTo>
                    <a:pt x="147" y="87"/>
                  </a:moveTo>
                  <a:lnTo>
                    <a:pt x="147" y="87"/>
                  </a:lnTo>
                  <a:lnTo>
                    <a:pt x="144" y="87"/>
                  </a:lnTo>
                  <a:lnTo>
                    <a:pt x="145" y="88"/>
                  </a:lnTo>
                  <a:lnTo>
                    <a:pt x="147" y="87"/>
                  </a:lnTo>
                  <a:close/>
                  <a:moveTo>
                    <a:pt x="310" y="68"/>
                  </a:moveTo>
                  <a:lnTo>
                    <a:pt x="310" y="68"/>
                  </a:lnTo>
                  <a:lnTo>
                    <a:pt x="306" y="69"/>
                  </a:lnTo>
                  <a:lnTo>
                    <a:pt x="308" y="69"/>
                  </a:lnTo>
                  <a:lnTo>
                    <a:pt x="310" y="69"/>
                  </a:lnTo>
                  <a:lnTo>
                    <a:pt x="310" y="68"/>
                  </a:lnTo>
                  <a:close/>
                  <a:moveTo>
                    <a:pt x="366" y="102"/>
                  </a:moveTo>
                  <a:lnTo>
                    <a:pt x="366" y="102"/>
                  </a:lnTo>
                  <a:lnTo>
                    <a:pt x="366" y="106"/>
                  </a:lnTo>
                  <a:lnTo>
                    <a:pt x="368" y="106"/>
                  </a:lnTo>
                  <a:lnTo>
                    <a:pt x="366" y="102"/>
                  </a:lnTo>
                  <a:close/>
                  <a:moveTo>
                    <a:pt x="163" y="206"/>
                  </a:moveTo>
                  <a:lnTo>
                    <a:pt x="163" y="206"/>
                  </a:lnTo>
                  <a:lnTo>
                    <a:pt x="160" y="203"/>
                  </a:lnTo>
                  <a:lnTo>
                    <a:pt x="161" y="206"/>
                  </a:lnTo>
                  <a:lnTo>
                    <a:pt x="163" y="206"/>
                  </a:lnTo>
                  <a:close/>
                  <a:moveTo>
                    <a:pt x="60" y="118"/>
                  </a:moveTo>
                  <a:lnTo>
                    <a:pt x="60" y="118"/>
                  </a:lnTo>
                  <a:lnTo>
                    <a:pt x="59" y="118"/>
                  </a:lnTo>
                  <a:lnTo>
                    <a:pt x="60" y="120"/>
                  </a:lnTo>
                  <a:lnTo>
                    <a:pt x="60" y="118"/>
                  </a:lnTo>
                  <a:close/>
                  <a:moveTo>
                    <a:pt x="256" y="200"/>
                  </a:moveTo>
                  <a:lnTo>
                    <a:pt x="256" y="200"/>
                  </a:lnTo>
                  <a:lnTo>
                    <a:pt x="256" y="199"/>
                  </a:lnTo>
                  <a:lnTo>
                    <a:pt x="256" y="197"/>
                  </a:lnTo>
                  <a:lnTo>
                    <a:pt x="256" y="199"/>
                  </a:lnTo>
                  <a:lnTo>
                    <a:pt x="256" y="200"/>
                  </a:lnTo>
                  <a:close/>
                  <a:moveTo>
                    <a:pt x="41" y="139"/>
                  </a:moveTo>
                  <a:lnTo>
                    <a:pt x="41" y="139"/>
                  </a:lnTo>
                  <a:lnTo>
                    <a:pt x="43" y="140"/>
                  </a:lnTo>
                  <a:lnTo>
                    <a:pt x="44" y="140"/>
                  </a:lnTo>
                  <a:lnTo>
                    <a:pt x="41" y="139"/>
                  </a:lnTo>
                  <a:close/>
                  <a:moveTo>
                    <a:pt x="44" y="162"/>
                  </a:moveTo>
                  <a:lnTo>
                    <a:pt x="44" y="162"/>
                  </a:lnTo>
                  <a:lnTo>
                    <a:pt x="46" y="159"/>
                  </a:lnTo>
                  <a:lnTo>
                    <a:pt x="44" y="158"/>
                  </a:lnTo>
                  <a:lnTo>
                    <a:pt x="44" y="162"/>
                  </a:lnTo>
                  <a:close/>
                  <a:moveTo>
                    <a:pt x="377" y="134"/>
                  </a:moveTo>
                  <a:lnTo>
                    <a:pt x="377" y="134"/>
                  </a:lnTo>
                  <a:lnTo>
                    <a:pt x="376" y="135"/>
                  </a:lnTo>
                  <a:lnTo>
                    <a:pt x="376" y="137"/>
                  </a:lnTo>
                  <a:lnTo>
                    <a:pt x="377" y="134"/>
                  </a:lnTo>
                  <a:close/>
                  <a:moveTo>
                    <a:pt x="141" y="202"/>
                  </a:moveTo>
                  <a:lnTo>
                    <a:pt x="141" y="202"/>
                  </a:lnTo>
                  <a:lnTo>
                    <a:pt x="138" y="199"/>
                  </a:lnTo>
                  <a:lnTo>
                    <a:pt x="139" y="200"/>
                  </a:lnTo>
                  <a:lnTo>
                    <a:pt x="141" y="202"/>
                  </a:lnTo>
                  <a:close/>
                  <a:moveTo>
                    <a:pt x="242" y="178"/>
                  </a:moveTo>
                  <a:lnTo>
                    <a:pt x="242" y="178"/>
                  </a:lnTo>
                  <a:lnTo>
                    <a:pt x="240" y="180"/>
                  </a:lnTo>
                  <a:lnTo>
                    <a:pt x="242" y="181"/>
                  </a:lnTo>
                  <a:lnTo>
                    <a:pt x="242" y="178"/>
                  </a:lnTo>
                  <a:close/>
                  <a:moveTo>
                    <a:pt x="185" y="118"/>
                  </a:moveTo>
                  <a:lnTo>
                    <a:pt x="185" y="118"/>
                  </a:lnTo>
                  <a:lnTo>
                    <a:pt x="185" y="117"/>
                  </a:lnTo>
                  <a:lnTo>
                    <a:pt x="183" y="115"/>
                  </a:lnTo>
                  <a:lnTo>
                    <a:pt x="183" y="117"/>
                  </a:lnTo>
                  <a:lnTo>
                    <a:pt x="185" y="118"/>
                  </a:lnTo>
                  <a:close/>
                  <a:moveTo>
                    <a:pt x="168" y="183"/>
                  </a:moveTo>
                  <a:lnTo>
                    <a:pt x="168" y="183"/>
                  </a:lnTo>
                  <a:lnTo>
                    <a:pt x="168" y="180"/>
                  </a:lnTo>
                  <a:lnTo>
                    <a:pt x="166" y="181"/>
                  </a:lnTo>
                  <a:lnTo>
                    <a:pt x="168" y="183"/>
                  </a:lnTo>
                  <a:close/>
                  <a:moveTo>
                    <a:pt x="166" y="120"/>
                  </a:moveTo>
                  <a:lnTo>
                    <a:pt x="166" y="120"/>
                  </a:lnTo>
                  <a:lnTo>
                    <a:pt x="168" y="118"/>
                  </a:lnTo>
                  <a:lnTo>
                    <a:pt x="166" y="118"/>
                  </a:lnTo>
                  <a:lnTo>
                    <a:pt x="166" y="120"/>
                  </a:lnTo>
                  <a:close/>
                  <a:moveTo>
                    <a:pt x="292" y="159"/>
                  </a:moveTo>
                  <a:lnTo>
                    <a:pt x="292" y="159"/>
                  </a:lnTo>
                  <a:lnTo>
                    <a:pt x="292" y="161"/>
                  </a:lnTo>
                  <a:lnTo>
                    <a:pt x="292" y="162"/>
                  </a:lnTo>
                  <a:lnTo>
                    <a:pt x="292" y="159"/>
                  </a:lnTo>
                  <a:close/>
                  <a:moveTo>
                    <a:pt x="188" y="143"/>
                  </a:moveTo>
                  <a:lnTo>
                    <a:pt x="188" y="143"/>
                  </a:lnTo>
                  <a:lnTo>
                    <a:pt x="188" y="142"/>
                  </a:lnTo>
                  <a:lnTo>
                    <a:pt x="188" y="140"/>
                  </a:lnTo>
                  <a:lnTo>
                    <a:pt x="188" y="142"/>
                  </a:lnTo>
                  <a:lnTo>
                    <a:pt x="188" y="143"/>
                  </a:lnTo>
                  <a:close/>
                  <a:moveTo>
                    <a:pt x="365" y="77"/>
                  </a:moveTo>
                  <a:lnTo>
                    <a:pt x="365" y="77"/>
                  </a:lnTo>
                  <a:lnTo>
                    <a:pt x="363" y="77"/>
                  </a:lnTo>
                  <a:lnTo>
                    <a:pt x="363" y="79"/>
                  </a:lnTo>
                  <a:lnTo>
                    <a:pt x="365" y="77"/>
                  </a:lnTo>
                  <a:close/>
                  <a:moveTo>
                    <a:pt x="281" y="191"/>
                  </a:moveTo>
                  <a:lnTo>
                    <a:pt x="281" y="191"/>
                  </a:lnTo>
                  <a:lnTo>
                    <a:pt x="278" y="195"/>
                  </a:lnTo>
                  <a:lnTo>
                    <a:pt x="280" y="195"/>
                  </a:lnTo>
                  <a:lnTo>
                    <a:pt x="281" y="191"/>
                  </a:lnTo>
                  <a:close/>
                  <a:moveTo>
                    <a:pt x="79" y="162"/>
                  </a:moveTo>
                  <a:lnTo>
                    <a:pt x="79" y="162"/>
                  </a:lnTo>
                  <a:lnTo>
                    <a:pt x="76" y="159"/>
                  </a:lnTo>
                  <a:lnTo>
                    <a:pt x="76" y="161"/>
                  </a:lnTo>
                  <a:lnTo>
                    <a:pt x="79" y="162"/>
                  </a:lnTo>
                  <a:close/>
                  <a:moveTo>
                    <a:pt x="240" y="210"/>
                  </a:moveTo>
                  <a:lnTo>
                    <a:pt x="240" y="210"/>
                  </a:lnTo>
                  <a:lnTo>
                    <a:pt x="242" y="208"/>
                  </a:lnTo>
                  <a:lnTo>
                    <a:pt x="240" y="208"/>
                  </a:lnTo>
                  <a:lnTo>
                    <a:pt x="240" y="210"/>
                  </a:lnTo>
                  <a:close/>
                  <a:moveTo>
                    <a:pt x="335" y="121"/>
                  </a:moveTo>
                  <a:lnTo>
                    <a:pt x="335" y="121"/>
                  </a:lnTo>
                  <a:lnTo>
                    <a:pt x="333" y="123"/>
                  </a:lnTo>
                  <a:lnTo>
                    <a:pt x="333" y="124"/>
                  </a:lnTo>
                  <a:lnTo>
                    <a:pt x="335" y="121"/>
                  </a:lnTo>
                  <a:close/>
                  <a:moveTo>
                    <a:pt x="65" y="170"/>
                  </a:moveTo>
                  <a:lnTo>
                    <a:pt x="65" y="170"/>
                  </a:lnTo>
                  <a:lnTo>
                    <a:pt x="65" y="172"/>
                  </a:lnTo>
                  <a:lnTo>
                    <a:pt x="67" y="173"/>
                  </a:lnTo>
                  <a:lnTo>
                    <a:pt x="67" y="172"/>
                  </a:lnTo>
                  <a:lnTo>
                    <a:pt x="65" y="170"/>
                  </a:lnTo>
                  <a:close/>
                  <a:moveTo>
                    <a:pt x="316" y="164"/>
                  </a:moveTo>
                  <a:lnTo>
                    <a:pt x="316" y="164"/>
                  </a:lnTo>
                  <a:lnTo>
                    <a:pt x="316" y="170"/>
                  </a:lnTo>
                  <a:lnTo>
                    <a:pt x="316" y="164"/>
                  </a:lnTo>
                  <a:close/>
                  <a:moveTo>
                    <a:pt x="174" y="224"/>
                  </a:moveTo>
                  <a:lnTo>
                    <a:pt x="174" y="224"/>
                  </a:lnTo>
                  <a:lnTo>
                    <a:pt x="172" y="222"/>
                  </a:lnTo>
                  <a:lnTo>
                    <a:pt x="172" y="225"/>
                  </a:lnTo>
                  <a:lnTo>
                    <a:pt x="174" y="224"/>
                  </a:lnTo>
                  <a:close/>
                  <a:moveTo>
                    <a:pt x="358" y="93"/>
                  </a:moveTo>
                  <a:lnTo>
                    <a:pt x="358" y="93"/>
                  </a:lnTo>
                  <a:lnTo>
                    <a:pt x="357" y="98"/>
                  </a:lnTo>
                  <a:lnTo>
                    <a:pt x="357" y="96"/>
                  </a:lnTo>
                  <a:lnTo>
                    <a:pt x="358" y="93"/>
                  </a:lnTo>
                  <a:close/>
                  <a:moveTo>
                    <a:pt x="234" y="145"/>
                  </a:moveTo>
                  <a:lnTo>
                    <a:pt x="234" y="145"/>
                  </a:lnTo>
                  <a:lnTo>
                    <a:pt x="232" y="145"/>
                  </a:lnTo>
                  <a:lnTo>
                    <a:pt x="234" y="147"/>
                  </a:lnTo>
                  <a:lnTo>
                    <a:pt x="235" y="147"/>
                  </a:lnTo>
                  <a:lnTo>
                    <a:pt x="234" y="145"/>
                  </a:lnTo>
                  <a:close/>
                  <a:moveTo>
                    <a:pt x="251" y="263"/>
                  </a:moveTo>
                  <a:lnTo>
                    <a:pt x="251" y="263"/>
                  </a:lnTo>
                  <a:lnTo>
                    <a:pt x="254" y="262"/>
                  </a:lnTo>
                  <a:lnTo>
                    <a:pt x="253" y="262"/>
                  </a:lnTo>
                  <a:lnTo>
                    <a:pt x="251" y="263"/>
                  </a:lnTo>
                  <a:close/>
                  <a:moveTo>
                    <a:pt x="264" y="205"/>
                  </a:moveTo>
                  <a:lnTo>
                    <a:pt x="264" y="205"/>
                  </a:lnTo>
                  <a:lnTo>
                    <a:pt x="262" y="205"/>
                  </a:lnTo>
                  <a:lnTo>
                    <a:pt x="264" y="208"/>
                  </a:lnTo>
                  <a:lnTo>
                    <a:pt x="264" y="205"/>
                  </a:lnTo>
                  <a:close/>
                  <a:moveTo>
                    <a:pt x="235" y="115"/>
                  </a:moveTo>
                  <a:lnTo>
                    <a:pt x="235" y="115"/>
                  </a:lnTo>
                  <a:lnTo>
                    <a:pt x="237" y="117"/>
                  </a:lnTo>
                  <a:lnTo>
                    <a:pt x="237" y="115"/>
                  </a:lnTo>
                  <a:lnTo>
                    <a:pt x="235" y="115"/>
                  </a:lnTo>
                  <a:close/>
                  <a:moveTo>
                    <a:pt x="248" y="161"/>
                  </a:moveTo>
                  <a:lnTo>
                    <a:pt x="248" y="161"/>
                  </a:lnTo>
                  <a:lnTo>
                    <a:pt x="250" y="159"/>
                  </a:lnTo>
                  <a:lnTo>
                    <a:pt x="251" y="158"/>
                  </a:lnTo>
                  <a:lnTo>
                    <a:pt x="248" y="161"/>
                  </a:lnTo>
                  <a:close/>
                  <a:moveTo>
                    <a:pt x="160" y="199"/>
                  </a:moveTo>
                  <a:lnTo>
                    <a:pt x="160" y="199"/>
                  </a:lnTo>
                  <a:lnTo>
                    <a:pt x="163" y="200"/>
                  </a:lnTo>
                  <a:lnTo>
                    <a:pt x="161" y="197"/>
                  </a:lnTo>
                  <a:lnTo>
                    <a:pt x="160" y="199"/>
                  </a:lnTo>
                  <a:close/>
                  <a:moveTo>
                    <a:pt x="30" y="107"/>
                  </a:moveTo>
                  <a:lnTo>
                    <a:pt x="30" y="107"/>
                  </a:lnTo>
                  <a:lnTo>
                    <a:pt x="30" y="110"/>
                  </a:lnTo>
                  <a:lnTo>
                    <a:pt x="32" y="112"/>
                  </a:lnTo>
                  <a:lnTo>
                    <a:pt x="30" y="107"/>
                  </a:lnTo>
                  <a:close/>
                  <a:moveTo>
                    <a:pt x="92" y="158"/>
                  </a:moveTo>
                  <a:lnTo>
                    <a:pt x="92" y="158"/>
                  </a:lnTo>
                  <a:lnTo>
                    <a:pt x="90" y="156"/>
                  </a:lnTo>
                  <a:lnTo>
                    <a:pt x="90" y="159"/>
                  </a:lnTo>
                  <a:lnTo>
                    <a:pt x="92" y="159"/>
                  </a:lnTo>
                  <a:lnTo>
                    <a:pt x="92" y="158"/>
                  </a:lnTo>
                  <a:close/>
                  <a:moveTo>
                    <a:pt x="133" y="199"/>
                  </a:moveTo>
                  <a:lnTo>
                    <a:pt x="133" y="199"/>
                  </a:lnTo>
                  <a:lnTo>
                    <a:pt x="133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3" y="199"/>
                  </a:lnTo>
                  <a:close/>
                  <a:moveTo>
                    <a:pt x="351" y="101"/>
                  </a:moveTo>
                  <a:lnTo>
                    <a:pt x="351" y="101"/>
                  </a:lnTo>
                  <a:lnTo>
                    <a:pt x="352" y="101"/>
                  </a:lnTo>
                  <a:lnTo>
                    <a:pt x="351" y="99"/>
                  </a:lnTo>
                  <a:lnTo>
                    <a:pt x="351" y="101"/>
                  </a:lnTo>
                  <a:close/>
                  <a:moveTo>
                    <a:pt x="272" y="194"/>
                  </a:moveTo>
                  <a:lnTo>
                    <a:pt x="272" y="194"/>
                  </a:lnTo>
                  <a:lnTo>
                    <a:pt x="270" y="195"/>
                  </a:lnTo>
                  <a:lnTo>
                    <a:pt x="270" y="197"/>
                  </a:lnTo>
                  <a:lnTo>
                    <a:pt x="272" y="194"/>
                  </a:lnTo>
                  <a:close/>
                  <a:moveTo>
                    <a:pt x="160" y="216"/>
                  </a:moveTo>
                  <a:lnTo>
                    <a:pt x="160" y="216"/>
                  </a:lnTo>
                  <a:lnTo>
                    <a:pt x="160" y="214"/>
                  </a:lnTo>
                  <a:lnTo>
                    <a:pt x="160" y="213"/>
                  </a:lnTo>
                  <a:lnTo>
                    <a:pt x="158" y="213"/>
                  </a:lnTo>
                  <a:lnTo>
                    <a:pt x="160" y="216"/>
                  </a:lnTo>
                  <a:close/>
                  <a:moveTo>
                    <a:pt x="388" y="93"/>
                  </a:moveTo>
                  <a:lnTo>
                    <a:pt x="388" y="93"/>
                  </a:lnTo>
                  <a:lnTo>
                    <a:pt x="387" y="90"/>
                  </a:lnTo>
                  <a:lnTo>
                    <a:pt x="387" y="91"/>
                  </a:lnTo>
                  <a:lnTo>
                    <a:pt x="388" y="93"/>
                  </a:lnTo>
                  <a:close/>
                  <a:moveTo>
                    <a:pt x="316" y="208"/>
                  </a:moveTo>
                  <a:lnTo>
                    <a:pt x="316" y="208"/>
                  </a:lnTo>
                  <a:lnTo>
                    <a:pt x="313" y="210"/>
                  </a:lnTo>
                  <a:lnTo>
                    <a:pt x="316" y="208"/>
                  </a:lnTo>
                  <a:close/>
                  <a:moveTo>
                    <a:pt x="171" y="140"/>
                  </a:moveTo>
                  <a:lnTo>
                    <a:pt x="171" y="140"/>
                  </a:lnTo>
                  <a:lnTo>
                    <a:pt x="172" y="140"/>
                  </a:lnTo>
                  <a:lnTo>
                    <a:pt x="172" y="139"/>
                  </a:lnTo>
                  <a:lnTo>
                    <a:pt x="171" y="139"/>
                  </a:lnTo>
                  <a:lnTo>
                    <a:pt x="171" y="140"/>
                  </a:lnTo>
                  <a:close/>
                  <a:moveTo>
                    <a:pt x="286" y="123"/>
                  </a:moveTo>
                  <a:lnTo>
                    <a:pt x="286" y="123"/>
                  </a:lnTo>
                  <a:lnTo>
                    <a:pt x="284" y="124"/>
                  </a:lnTo>
                  <a:lnTo>
                    <a:pt x="286" y="126"/>
                  </a:lnTo>
                  <a:lnTo>
                    <a:pt x="286" y="123"/>
                  </a:lnTo>
                  <a:close/>
                  <a:moveTo>
                    <a:pt x="193" y="99"/>
                  </a:moveTo>
                  <a:lnTo>
                    <a:pt x="193" y="99"/>
                  </a:lnTo>
                  <a:lnTo>
                    <a:pt x="193" y="101"/>
                  </a:lnTo>
                  <a:lnTo>
                    <a:pt x="193" y="99"/>
                  </a:lnTo>
                  <a:close/>
                  <a:moveTo>
                    <a:pt x="314" y="172"/>
                  </a:moveTo>
                  <a:lnTo>
                    <a:pt x="314" y="172"/>
                  </a:lnTo>
                  <a:lnTo>
                    <a:pt x="314" y="169"/>
                  </a:lnTo>
                  <a:lnTo>
                    <a:pt x="314" y="170"/>
                  </a:lnTo>
                  <a:lnTo>
                    <a:pt x="314" y="172"/>
                  </a:lnTo>
                  <a:close/>
                  <a:moveTo>
                    <a:pt x="354" y="126"/>
                  </a:moveTo>
                  <a:lnTo>
                    <a:pt x="354" y="126"/>
                  </a:lnTo>
                  <a:lnTo>
                    <a:pt x="352" y="126"/>
                  </a:lnTo>
                  <a:lnTo>
                    <a:pt x="354" y="128"/>
                  </a:lnTo>
                  <a:lnTo>
                    <a:pt x="354" y="126"/>
                  </a:lnTo>
                  <a:close/>
                  <a:moveTo>
                    <a:pt x="194" y="49"/>
                  </a:moveTo>
                  <a:lnTo>
                    <a:pt x="194" y="49"/>
                  </a:lnTo>
                  <a:lnTo>
                    <a:pt x="194" y="46"/>
                  </a:lnTo>
                  <a:lnTo>
                    <a:pt x="193" y="46"/>
                  </a:lnTo>
                  <a:lnTo>
                    <a:pt x="194" y="49"/>
                  </a:lnTo>
                  <a:close/>
                  <a:moveTo>
                    <a:pt x="74" y="109"/>
                  </a:moveTo>
                  <a:lnTo>
                    <a:pt x="74" y="109"/>
                  </a:lnTo>
                  <a:lnTo>
                    <a:pt x="73" y="109"/>
                  </a:lnTo>
                  <a:lnTo>
                    <a:pt x="74" y="109"/>
                  </a:lnTo>
                  <a:close/>
                  <a:moveTo>
                    <a:pt x="221" y="259"/>
                  </a:moveTo>
                  <a:lnTo>
                    <a:pt x="221" y="259"/>
                  </a:lnTo>
                  <a:lnTo>
                    <a:pt x="221" y="255"/>
                  </a:lnTo>
                  <a:lnTo>
                    <a:pt x="220" y="257"/>
                  </a:lnTo>
                  <a:lnTo>
                    <a:pt x="221" y="259"/>
                  </a:lnTo>
                  <a:close/>
                  <a:moveTo>
                    <a:pt x="125" y="137"/>
                  </a:moveTo>
                  <a:lnTo>
                    <a:pt x="125" y="137"/>
                  </a:lnTo>
                  <a:lnTo>
                    <a:pt x="127" y="139"/>
                  </a:lnTo>
                  <a:lnTo>
                    <a:pt x="125" y="137"/>
                  </a:lnTo>
                  <a:close/>
                  <a:moveTo>
                    <a:pt x="164" y="233"/>
                  </a:moveTo>
                  <a:lnTo>
                    <a:pt x="164" y="233"/>
                  </a:lnTo>
                  <a:lnTo>
                    <a:pt x="161" y="235"/>
                  </a:lnTo>
                  <a:lnTo>
                    <a:pt x="164" y="235"/>
                  </a:lnTo>
                  <a:lnTo>
                    <a:pt x="164" y="233"/>
                  </a:lnTo>
                  <a:close/>
                  <a:moveTo>
                    <a:pt x="237" y="219"/>
                  </a:moveTo>
                  <a:lnTo>
                    <a:pt x="237" y="219"/>
                  </a:lnTo>
                  <a:lnTo>
                    <a:pt x="239" y="221"/>
                  </a:lnTo>
                  <a:lnTo>
                    <a:pt x="237" y="219"/>
                  </a:lnTo>
                  <a:close/>
                  <a:moveTo>
                    <a:pt x="133" y="148"/>
                  </a:moveTo>
                  <a:lnTo>
                    <a:pt x="133" y="148"/>
                  </a:lnTo>
                  <a:lnTo>
                    <a:pt x="134" y="150"/>
                  </a:lnTo>
                  <a:lnTo>
                    <a:pt x="133" y="148"/>
                  </a:lnTo>
                  <a:close/>
                  <a:moveTo>
                    <a:pt x="330" y="170"/>
                  </a:moveTo>
                  <a:lnTo>
                    <a:pt x="330" y="170"/>
                  </a:lnTo>
                  <a:lnTo>
                    <a:pt x="330" y="167"/>
                  </a:lnTo>
                  <a:lnTo>
                    <a:pt x="330" y="170"/>
                  </a:lnTo>
                  <a:close/>
                  <a:moveTo>
                    <a:pt x="202" y="169"/>
                  </a:moveTo>
                  <a:lnTo>
                    <a:pt x="202" y="169"/>
                  </a:lnTo>
                  <a:lnTo>
                    <a:pt x="202" y="165"/>
                  </a:lnTo>
                  <a:lnTo>
                    <a:pt x="202" y="167"/>
                  </a:lnTo>
                  <a:lnTo>
                    <a:pt x="202" y="169"/>
                  </a:lnTo>
                  <a:close/>
                  <a:moveTo>
                    <a:pt x="291" y="214"/>
                  </a:moveTo>
                  <a:lnTo>
                    <a:pt x="291" y="214"/>
                  </a:lnTo>
                  <a:lnTo>
                    <a:pt x="291" y="216"/>
                  </a:lnTo>
                  <a:lnTo>
                    <a:pt x="292" y="214"/>
                  </a:lnTo>
                  <a:lnTo>
                    <a:pt x="291" y="214"/>
                  </a:lnTo>
                  <a:close/>
                  <a:moveTo>
                    <a:pt x="227" y="236"/>
                  </a:moveTo>
                  <a:lnTo>
                    <a:pt x="227" y="236"/>
                  </a:lnTo>
                  <a:lnTo>
                    <a:pt x="226" y="238"/>
                  </a:lnTo>
                  <a:lnTo>
                    <a:pt x="226" y="240"/>
                  </a:lnTo>
                  <a:lnTo>
                    <a:pt x="227" y="236"/>
                  </a:lnTo>
                  <a:close/>
                  <a:moveTo>
                    <a:pt x="234" y="118"/>
                  </a:moveTo>
                  <a:lnTo>
                    <a:pt x="234" y="118"/>
                  </a:lnTo>
                  <a:lnTo>
                    <a:pt x="232" y="117"/>
                  </a:lnTo>
                  <a:lnTo>
                    <a:pt x="232" y="118"/>
                  </a:lnTo>
                  <a:lnTo>
                    <a:pt x="234" y="118"/>
                  </a:lnTo>
                  <a:close/>
                  <a:moveTo>
                    <a:pt x="289" y="153"/>
                  </a:moveTo>
                  <a:lnTo>
                    <a:pt x="289" y="153"/>
                  </a:lnTo>
                  <a:lnTo>
                    <a:pt x="287" y="153"/>
                  </a:lnTo>
                  <a:lnTo>
                    <a:pt x="289" y="156"/>
                  </a:lnTo>
                  <a:lnTo>
                    <a:pt x="289" y="153"/>
                  </a:lnTo>
                  <a:close/>
                  <a:moveTo>
                    <a:pt x="141" y="158"/>
                  </a:moveTo>
                  <a:lnTo>
                    <a:pt x="141" y="158"/>
                  </a:lnTo>
                  <a:lnTo>
                    <a:pt x="141" y="159"/>
                  </a:lnTo>
                  <a:lnTo>
                    <a:pt x="142" y="159"/>
                  </a:lnTo>
                  <a:lnTo>
                    <a:pt x="141" y="158"/>
                  </a:lnTo>
                  <a:close/>
                  <a:moveTo>
                    <a:pt x="254" y="110"/>
                  </a:moveTo>
                  <a:lnTo>
                    <a:pt x="254" y="110"/>
                  </a:lnTo>
                  <a:lnTo>
                    <a:pt x="253" y="113"/>
                  </a:lnTo>
                  <a:lnTo>
                    <a:pt x="254" y="112"/>
                  </a:lnTo>
                  <a:lnTo>
                    <a:pt x="254" y="110"/>
                  </a:lnTo>
                  <a:close/>
                  <a:moveTo>
                    <a:pt x="111" y="175"/>
                  </a:moveTo>
                  <a:lnTo>
                    <a:pt x="111" y="175"/>
                  </a:lnTo>
                  <a:lnTo>
                    <a:pt x="109" y="176"/>
                  </a:lnTo>
                  <a:lnTo>
                    <a:pt x="111" y="178"/>
                  </a:lnTo>
                  <a:lnTo>
                    <a:pt x="111" y="175"/>
                  </a:lnTo>
                  <a:close/>
                  <a:moveTo>
                    <a:pt x="123" y="126"/>
                  </a:moveTo>
                  <a:lnTo>
                    <a:pt x="123" y="126"/>
                  </a:lnTo>
                  <a:lnTo>
                    <a:pt x="122" y="126"/>
                  </a:lnTo>
                  <a:lnTo>
                    <a:pt x="123" y="128"/>
                  </a:lnTo>
                  <a:lnTo>
                    <a:pt x="123" y="126"/>
                  </a:lnTo>
                  <a:close/>
                  <a:moveTo>
                    <a:pt x="128" y="128"/>
                  </a:moveTo>
                  <a:lnTo>
                    <a:pt x="128" y="128"/>
                  </a:lnTo>
                  <a:lnTo>
                    <a:pt x="131" y="126"/>
                  </a:lnTo>
                  <a:lnTo>
                    <a:pt x="128" y="128"/>
                  </a:lnTo>
                  <a:close/>
                  <a:moveTo>
                    <a:pt x="79" y="150"/>
                  </a:moveTo>
                  <a:lnTo>
                    <a:pt x="79" y="150"/>
                  </a:lnTo>
                  <a:lnTo>
                    <a:pt x="79" y="148"/>
                  </a:lnTo>
                  <a:lnTo>
                    <a:pt x="78" y="148"/>
                  </a:lnTo>
                  <a:lnTo>
                    <a:pt x="79" y="150"/>
                  </a:lnTo>
                  <a:close/>
                  <a:moveTo>
                    <a:pt x="232" y="191"/>
                  </a:moveTo>
                  <a:lnTo>
                    <a:pt x="232" y="191"/>
                  </a:lnTo>
                  <a:lnTo>
                    <a:pt x="231" y="191"/>
                  </a:lnTo>
                  <a:lnTo>
                    <a:pt x="232" y="192"/>
                  </a:lnTo>
                  <a:lnTo>
                    <a:pt x="232" y="191"/>
                  </a:lnTo>
                  <a:close/>
                  <a:moveTo>
                    <a:pt x="226" y="233"/>
                  </a:moveTo>
                  <a:lnTo>
                    <a:pt x="226" y="233"/>
                  </a:lnTo>
                  <a:lnTo>
                    <a:pt x="227" y="232"/>
                  </a:lnTo>
                  <a:lnTo>
                    <a:pt x="226" y="230"/>
                  </a:lnTo>
                  <a:lnTo>
                    <a:pt x="226" y="233"/>
                  </a:lnTo>
                  <a:close/>
                  <a:moveTo>
                    <a:pt x="317" y="180"/>
                  </a:moveTo>
                  <a:lnTo>
                    <a:pt x="317" y="180"/>
                  </a:lnTo>
                  <a:lnTo>
                    <a:pt x="317" y="178"/>
                  </a:lnTo>
                  <a:lnTo>
                    <a:pt x="317" y="180"/>
                  </a:lnTo>
                  <a:close/>
                  <a:moveTo>
                    <a:pt x="86" y="183"/>
                  </a:moveTo>
                  <a:lnTo>
                    <a:pt x="86" y="183"/>
                  </a:lnTo>
                  <a:lnTo>
                    <a:pt x="84" y="186"/>
                  </a:lnTo>
                  <a:lnTo>
                    <a:pt x="86" y="186"/>
                  </a:lnTo>
                  <a:lnTo>
                    <a:pt x="86" y="184"/>
                  </a:lnTo>
                  <a:lnTo>
                    <a:pt x="86" y="183"/>
                  </a:lnTo>
                  <a:close/>
                  <a:moveTo>
                    <a:pt x="313" y="113"/>
                  </a:moveTo>
                  <a:lnTo>
                    <a:pt x="313" y="113"/>
                  </a:lnTo>
                  <a:lnTo>
                    <a:pt x="311" y="115"/>
                  </a:lnTo>
                  <a:lnTo>
                    <a:pt x="313" y="115"/>
                  </a:lnTo>
                  <a:lnTo>
                    <a:pt x="313" y="113"/>
                  </a:lnTo>
                  <a:close/>
                  <a:moveTo>
                    <a:pt x="180" y="112"/>
                  </a:moveTo>
                  <a:lnTo>
                    <a:pt x="180" y="112"/>
                  </a:lnTo>
                  <a:lnTo>
                    <a:pt x="182" y="110"/>
                  </a:lnTo>
                  <a:lnTo>
                    <a:pt x="180" y="112"/>
                  </a:lnTo>
                  <a:close/>
                  <a:moveTo>
                    <a:pt x="322" y="176"/>
                  </a:moveTo>
                  <a:lnTo>
                    <a:pt x="322" y="176"/>
                  </a:lnTo>
                  <a:lnTo>
                    <a:pt x="324" y="176"/>
                  </a:lnTo>
                  <a:lnTo>
                    <a:pt x="322" y="175"/>
                  </a:lnTo>
                  <a:lnTo>
                    <a:pt x="322" y="176"/>
                  </a:lnTo>
                  <a:close/>
                  <a:moveTo>
                    <a:pt x="368" y="96"/>
                  </a:moveTo>
                  <a:lnTo>
                    <a:pt x="368" y="96"/>
                  </a:lnTo>
                  <a:lnTo>
                    <a:pt x="369" y="99"/>
                  </a:lnTo>
                  <a:lnTo>
                    <a:pt x="369" y="98"/>
                  </a:lnTo>
                  <a:lnTo>
                    <a:pt x="368" y="96"/>
                  </a:lnTo>
                  <a:close/>
                  <a:moveTo>
                    <a:pt x="360" y="107"/>
                  </a:moveTo>
                  <a:lnTo>
                    <a:pt x="360" y="107"/>
                  </a:lnTo>
                  <a:lnTo>
                    <a:pt x="360" y="106"/>
                  </a:lnTo>
                  <a:lnTo>
                    <a:pt x="360" y="107"/>
                  </a:lnTo>
                  <a:close/>
                  <a:moveTo>
                    <a:pt x="182" y="153"/>
                  </a:moveTo>
                  <a:lnTo>
                    <a:pt x="182" y="153"/>
                  </a:lnTo>
                  <a:lnTo>
                    <a:pt x="182" y="151"/>
                  </a:lnTo>
                  <a:lnTo>
                    <a:pt x="182" y="153"/>
                  </a:lnTo>
                  <a:close/>
                  <a:moveTo>
                    <a:pt x="191" y="147"/>
                  </a:moveTo>
                  <a:lnTo>
                    <a:pt x="191" y="147"/>
                  </a:lnTo>
                  <a:lnTo>
                    <a:pt x="190" y="147"/>
                  </a:lnTo>
                  <a:lnTo>
                    <a:pt x="191" y="148"/>
                  </a:lnTo>
                  <a:lnTo>
                    <a:pt x="191" y="147"/>
                  </a:lnTo>
                  <a:close/>
                  <a:moveTo>
                    <a:pt x="84" y="109"/>
                  </a:moveTo>
                  <a:lnTo>
                    <a:pt x="84" y="109"/>
                  </a:lnTo>
                  <a:lnTo>
                    <a:pt x="82" y="109"/>
                  </a:lnTo>
                  <a:lnTo>
                    <a:pt x="84" y="109"/>
                  </a:lnTo>
                  <a:close/>
                  <a:moveTo>
                    <a:pt x="278" y="79"/>
                  </a:moveTo>
                  <a:lnTo>
                    <a:pt x="278" y="79"/>
                  </a:lnTo>
                  <a:lnTo>
                    <a:pt x="278" y="77"/>
                  </a:lnTo>
                  <a:lnTo>
                    <a:pt x="278" y="76"/>
                  </a:lnTo>
                  <a:lnTo>
                    <a:pt x="278" y="79"/>
                  </a:lnTo>
                  <a:close/>
                  <a:moveTo>
                    <a:pt x="201" y="266"/>
                  </a:moveTo>
                  <a:lnTo>
                    <a:pt x="201" y="266"/>
                  </a:lnTo>
                  <a:lnTo>
                    <a:pt x="202" y="266"/>
                  </a:lnTo>
                  <a:lnTo>
                    <a:pt x="201" y="265"/>
                  </a:lnTo>
                  <a:lnTo>
                    <a:pt x="201" y="266"/>
                  </a:lnTo>
                  <a:close/>
                  <a:moveTo>
                    <a:pt x="229" y="213"/>
                  </a:moveTo>
                  <a:lnTo>
                    <a:pt x="229" y="213"/>
                  </a:lnTo>
                  <a:lnTo>
                    <a:pt x="229" y="211"/>
                  </a:lnTo>
                  <a:lnTo>
                    <a:pt x="229" y="213"/>
                  </a:lnTo>
                  <a:close/>
                  <a:moveTo>
                    <a:pt x="265" y="200"/>
                  </a:moveTo>
                  <a:lnTo>
                    <a:pt x="265" y="200"/>
                  </a:lnTo>
                  <a:lnTo>
                    <a:pt x="267" y="200"/>
                  </a:lnTo>
                  <a:lnTo>
                    <a:pt x="267" y="199"/>
                  </a:lnTo>
                  <a:lnTo>
                    <a:pt x="265" y="200"/>
                  </a:lnTo>
                  <a:close/>
                  <a:moveTo>
                    <a:pt x="239" y="135"/>
                  </a:moveTo>
                  <a:lnTo>
                    <a:pt x="239" y="135"/>
                  </a:lnTo>
                  <a:lnTo>
                    <a:pt x="240" y="135"/>
                  </a:lnTo>
                  <a:lnTo>
                    <a:pt x="239" y="134"/>
                  </a:lnTo>
                  <a:lnTo>
                    <a:pt x="239" y="135"/>
                  </a:lnTo>
                  <a:close/>
                  <a:moveTo>
                    <a:pt x="303" y="202"/>
                  </a:moveTo>
                  <a:lnTo>
                    <a:pt x="303" y="202"/>
                  </a:lnTo>
                  <a:lnTo>
                    <a:pt x="305" y="200"/>
                  </a:lnTo>
                  <a:lnTo>
                    <a:pt x="303" y="202"/>
                  </a:lnTo>
                  <a:close/>
                  <a:moveTo>
                    <a:pt x="246" y="225"/>
                  </a:moveTo>
                  <a:lnTo>
                    <a:pt x="246" y="225"/>
                  </a:lnTo>
                  <a:lnTo>
                    <a:pt x="248" y="229"/>
                  </a:lnTo>
                  <a:lnTo>
                    <a:pt x="248" y="227"/>
                  </a:lnTo>
                  <a:lnTo>
                    <a:pt x="246" y="225"/>
                  </a:lnTo>
                  <a:close/>
                  <a:moveTo>
                    <a:pt x="291" y="224"/>
                  </a:moveTo>
                  <a:lnTo>
                    <a:pt x="291" y="224"/>
                  </a:lnTo>
                  <a:lnTo>
                    <a:pt x="291" y="225"/>
                  </a:lnTo>
                  <a:lnTo>
                    <a:pt x="291" y="224"/>
                  </a:lnTo>
                  <a:close/>
                  <a:moveTo>
                    <a:pt x="362" y="148"/>
                  </a:moveTo>
                  <a:lnTo>
                    <a:pt x="362" y="148"/>
                  </a:lnTo>
                  <a:lnTo>
                    <a:pt x="362" y="150"/>
                  </a:lnTo>
                  <a:lnTo>
                    <a:pt x="363" y="150"/>
                  </a:lnTo>
                  <a:lnTo>
                    <a:pt x="362" y="148"/>
                  </a:lnTo>
                  <a:close/>
                  <a:moveTo>
                    <a:pt x="43" y="150"/>
                  </a:moveTo>
                  <a:lnTo>
                    <a:pt x="43" y="150"/>
                  </a:lnTo>
                  <a:lnTo>
                    <a:pt x="43" y="148"/>
                  </a:lnTo>
                  <a:lnTo>
                    <a:pt x="41" y="147"/>
                  </a:lnTo>
                  <a:lnTo>
                    <a:pt x="43" y="150"/>
                  </a:lnTo>
                  <a:close/>
                  <a:moveTo>
                    <a:pt x="196" y="58"/>
                  </a:moveTo>
                  <a:lnTo>
                    <a:pt x="196" y="58"/>
                  </a:lnTo>
                  <a:lnTo>
                    <a:pt x="194" y="57"/>
                  </a:lnTo>
                  <a:lnTo>
                    <a:pt x="196" y="58"/>
                  </a:lnTo>
                  <a:close/>
                  <a:moveTo>
                    <a:pt x="253" y="206"/>
                  </a:moveTo>
                  <a:lnTo>
                    <a:pt x="253" y="206"/>
                  </a:lnTo>
                  <a:lnTo>
                    <a:pt x="253" y="205"/>
                  </a:lnTo>
                  <a:lnTo>
                    <a:pt x="253" y="206"/>
                  </a:lnTo>
                  <a:close/>
                  <a:moveTo>
                    <a:pt x="254" y="216"/>
                  </a:moveTo>
                  <a:lnTo>
                    <a:pt x="254" y="216"/>
                  </a:lnTo>
                  <a:lnTo>
                    <a:pt x="254" y="214"/>
                  </a:lnTo>
                  <a:lnTo>
                    <a:pt x="254" y="216"/>
                  </a:lnTo>
                  <a:close/>
                  <a:moveTo>
                    <a:pt x="89" y="82"/>
                  </a:moveTo>
                  <a:lnTo>
                    <a:pt x="89" y="82"/>
                  </a:lnTo>
                  <a:lnTo>
                    <a:pt x="89" y="83"/>
                  </a:lnTo>
                  <a:lnTo>
                    <a:pt x="89" y="82"/>
                  </a:lnTo>
                  <a:close/>
                  <a:moveTo>
                    <a:pt x="237" y="170"/>
                  </a:moveTo>
                  <a:lnTo>
                    <a:pt x="237" y="170"/>
                  </a:lnTo>
                  <a:lnTo>
                    <a:pt x="237" y="172"/>
                  </a:lnTo>
                  <a:lnTo>
                    <a:pt x="237" y="170"/>
                  </a:lnTo>
                  <a:close/>
                  <a:moveTo>
                    <a:pt x="377" y="126"/>
                  </a:moveTo>
                  <a:lnTo>
                    <a:pt x="377" y="126"/>
                  </a:lnTo>
                  <a:lnTo>
                    <a:pt x="377" y="124"/>
                  </a:lnTo>
                  <a:lnTo>
                    <a:pt x="377" y="126"/>
                  </a:lnTo>
                  <a:close/>
                  <a:moveTo>
                    <a:pt x="302" y="88"/>
                  </a:moveTo>
                  <a:lnTo>
                    <a:pt x="302" y="88"/>
                  </a:lnTo>
                  <a:lnTo>
                    <a:pt x="302" y="90"/>
                  </a:lnTo>
                  <a:lnTo>
                    <a:pt x="302" y="88"/>
                  </a:lnTo>
                  <a:close/>
                  <a:moveTo>
                    <a:pt x="254" y="104"/>
                  </a:moveTo>
                  <a:lnTo>
                    <a:pt x="254" y="104"/>
                  </a:lnTo>
                  <a:lnTo>
                    <a:pt x="254" y="106"/>
                  </a:lnTo>
                  <a:lnTo>
                    <a:pt x="254" y="104"/>
                  </a:lnTo>
                  <a:close/>
                  <a:moveTo>
                    <a:pt x="81" y="104"/>
                  </a:moveTo>
                  <a:lnTo>
                    <a:pt x="81" y="104"/>
                  </a:lnTo>
                  <a:lnTo>
                    <a:pt x="81" y="106"/>
                  </a:lnTo>
                  <a:lnTo>
                    <a:pt x="81" y="104"/>
                  </a:lnTo>
                  <a:close/>
                  <a:moveTo>
                    <a:pt x="246" y="115"/>
                  </a:moveTo>
                  <a:lnTo>
                    <a:pt x="246" y="115"/>
                  </a:lnTo>
                  <a:lnTo>
                    <a:pt x="245" y="115"/>
                  </a:lnTo>
                  <a:lnTo>
                    <a:pt x="245" y="117"/>
                  </a:lnTo>
                  <a:lnTo>
                    <a:pt x="246" y="115"/>
                  </a:lnTo>
                  <a:close/>
                  <a:moveTo>
                    <a:pt x="242" y="117"/>
                  </a:moveTo>
                  <a:lnTo>
                    <a:pt x="242" y="117"/>
                  </a:lnTo>
                  <a:lnTo>
                    <a:pt x="242" y="118"/>
                  </a:lnTo>
                  <a:lnTo>
                    <a:pt x="242" y="117"/>
                  </a:lnTo>
                  <a:close/>
                  <a:moveTo>
                    <a:pt x="262" y="189"/>
                  </a:moveTo>
                  <a:lnTo>
                    <a:pt x="262" y="189"/>
                  </a:lnTo>
                  <a:lnTo>
                    <a:pt x="262" y="188"/>
                  </a:lnTo>
                  <a:lnTo>
                    <a:pt x="261" y="188"/>
                  </a:lnTo>
                  <a:lnTo>
                    <a:pt x="262" y="189"/>
                  </a:lnTo>
                  <a:close/>
                  <a:moveTo>
                    <a:pt x="257" y="192"/>
                  </a:moveTo>
                  <a:lnTo>
                    <a:pt x="257" y="192"/>
                  </a:lnTo>
                  <a:lnTo>
                    <a:pt x="257" y="191"/>
                  </a:lnTo>
                  <a:lnTo>
                    <a:pt x="257" y="192"/>
                  </a:lnTo>
                  <a:close/>
                  <a:moveTo>
                    <a:pt x="138" y="203"/>
                  </a:moveTo>
                  <a:lnTo>
                    <a:pt x="138" y="203"/>
                  </a:lnTo>
                  <a:lnTo>
                    <a:pt x="138" y="205"/>
                  </a:lnTo>
                  <a:lnTo>
                    <a:pt x="138" y="203"/>
                  </a:lnTo>
                  <a:close/>
                  <a:moveTo>
                    <a:pt x="306" y="199"/>
                  </a:moveTo>
                  <a:lnTo>
                    <a:pt x="306" y="199"/>
                  </a:lnTo>
                  <a:lnTo>
                    <a:pt x="308" y="197"/>
                  </a:lnTo>
                  <a:lnTo>
                    <a:pt x="306" y="199"/>
                  </a:lnTo>
                  <a:close/>
                  <a:moveTo>
                    <a:pt x="218" y="235"/>
                  </a:moveTo>
                  <a:lnTo>
                    <a:pt x="218" y="235"/>
                  </a:lnTo>
                  <a:lnTo>
                    <a:pt x="216" y="233"/>
                  </a:lnTo>
                  <a:lnTo>
                    <a:pt x="218" y="235"/>
                  </a:lnTo>
                  <a:close/>
                  <a:moveTo>
                    <a:pt x="210" y="235"/>
                  </a:moveTo>
                  <a:lnTo>
                    <a:pt x="210" y="235"/>
                  </a:lnTo>
                  <a:lnTo>
                    <a:pt x="209" y="235"/>
                  </a:lnTo>
                  <a:lnTo>
                    <a:pt x="210" y="235"/>
                  </a:lnTo>
                  <a:close/>
                  <a:moveTo>
                    <a:pt x="381" y="135"/>
                  </a:moveTo>
                  <a:lnTo>
                    <a:pt x="381" y="135"/>
                  </a:lnTo>
                  <a:lnTo>
                    <a:pt x="381" y="134"/>
                  </a:lnTo>
                  <a:lnTo>
                    <a:pt x="381" y="135"/>
                  </a:lnTo>
                  <a:close/>
                  <a:moveTo>
                    <a:pt x="347" y="162"/>
                  </a:moveTo>
                  <a:lnTo>
                    <a:pt x="347" y="162"/>
                  </a:lnTo>
                  <a:lnTo>
                    <a:pt x="347" y="161"/>
                  </a:lnTo>
                  <a:lnTo>
                    <a:pt x="347" y="162"/>
                  </a:lnTo>
                  <a:close/>
                  <a:moveTo>
                    <a:pt x="139" y="165"/>
                  </a:moveTo>
                  <a:lnTo>
                    <a:pt x="139" y="165"/>
                  </a:lnTo>
                  <a:lnTo>
                    <a:pt x="139" y="167"/>
                  </a:lnTo>
                  <a:lnTo>
                    <a:pt x="139" y="165"/>
                  </a:lnTo>
                  <a:close/>
                  <a:moveTo>
                    <a:pt x="273" y="202"/>
                  </a:moveTo>
                  <a:lnTo>
                    <a:pt x="273" y="202"/>
                  </a:lnTo>
                  <a:lnTo>
                    <a:pt x="272" y="203"/>
                  </a:lnTo>
                  <a:lnTo>
                    <a:pt x="273" y="203"/>
                  </a:lnTo>
                  <a:lnTo>
                    <a:pt x="273" y="202"/>
                  </a:lnTo>
                  <a:close/>
                  <a:moveTo>
                    <a:pt x="343" y="90"/>
                  </a:moveTo>
                  <a:lnTo>
                    <a:pt x="343" y="90"/>
                  </a:lnTo>
                  <a:lnTo>
                    <a:pt x="341" y="91"/>
                  </a:lnTo>
                  <a:lnTo>
                    <a:pt x="343" y="91"/>
                  </a:lnTo>
                  <a:lnTo>
                    <a:pt x="343" y="90"/>
                  </a:lnTo>
                  <a:close/>
                  <a:moveTo>
                    <a:pt x="297" y="169"/>
                  </a:moveTo>
                  <a:lnTo>
                    <a:pt x="297" y="169"/>
                  </a:lnTo>
                  <a:lnTo>
                    <a:pt x="298" y="169"/>
                  </a:lnTo>
                  <a:lnTo>
                    <a:pt x="297" y="169"/>
                  </a:lnTo>
                  <a:close/>
                  <a:moveTo>
                    <a:pt x="138" y="113"/>
                  </a:moveTo>
                  <a:lnTo>
                    <a:pt x="138" y="113"/>
                  </a:lnTo>
                  <a:lnTo>
                    <a:pt x="139" y="113"/>
                  </a:lnTo>
                  <a:lnTo>
                    <a:pt x="138" y="113"/>
                  </a:lnTo>
                  <a:close/>
                  <a:moveTo>
                    <a:pt x="335" y="188"/>
                  </a:moveTo>
                  <a:lnTo>
                    <a:pt x="335" y="188"/>
                  </a:lnTo>
                  <a:close/>
                  <a:moveTo>
                    <a:pt x="198" y="172"/>
                  </a:moveTo>
                  <a:lnTo>
                    <a:pt x="198" y="172"/>
                  </a:lnTo>
                  <a:lnTo>
                    <a:pt x="198" y="173"/>
                  </a:lnTo>
                  <a:lnTo>
                    <a:pt x="198" y="172"/>
                  </a:lnTo>
                  <a:close/>
                  <a:moveTo>
                    <a:pt x="399" y="126"/>
                  </a:moveTo>
                  <a:lnTo>
                    <a:pt x="399" y="126"/>
                  </a:lnTo>
                  <a:lnTo>
                    <a:pt x="401" y="126"/>
                  </a:lnTo>
                  <a:lnTo>
                    <a:pt x="399" y="124"/>
                  </a:lnTo>
                  <a:lnTo>
                    <a:pt x="399" y="126"/>
                  </a:lnTo>
                  <a:close/>
                  <a:moveTo>
                    <a:pt x="103" y="192"/>
                  </a:moveTo>
                  <a:lnTo>
                    <a:pt x="103" y="192"/>
                  </a:lnTo>
                  <a:close/>
                  <a:moveTo>
                    <a:pt x="325" y="192"/>
                  </a:moveTo>
                  <a:lnTo>
                    <a:pt x="325" y="192"/>
                  </a:lnTo>
                  <a:lnTo>
                    <a:pt x="325" y="191"/>
                  </a:lnTo>
                  <a:lnTo>
                    <a:pt x="325" y="192"/>
                  </a:lnTo>
                  <a:close/>
                  <a:moveTo>
                    <a:pt x="193" y="178"/>
                  </a:moveTo>
                  <a:lnTo>
                    <a:pt x="193" y="178"/>
                  </a:lnTo>
                  <a:lnTo>
                    <a:pt x="191" y="180"/>
                  </a:lnTo>
                  <a:lnTo>
                    <a:pt x="193" y="178"/>
                  </a:lnTo>
                  <a:close/>
                  <a:moveTo>
                    <a:pt x="355" y="104"/>
                  </a:moveTo>
                  <a:lnTo>
                    <a:pt x="355" y="104"/>
                  </a:lnTo>
                  <a:lnTo>
                    <a:pt x="357" y="104"/>
                  </a:lnTo>
                  <a:lnTo>
                    <a:pt x="357" y="102"/>
                  </a:lnTo>
                  <a:lnTo>
                    <a:pt x="355" y="104"/>
                  </a:lnTo>
                  <a:close/>
                  <a:moveTo>
                    <a:pt x="357" y="129"/>
                  </a:moveTo>
                  <a:lnTo>
                    <a:pt x="357" y="129"/>
                  </a:lnTo>
                  <a:lnTo>
                    <a:pt x="357" y="128"/>
                  </a:lnTo>
                  <a:lnTo>
                    <a:pt x="357" y="129"/>
                  </a:lnTo>
                  <a:close/>
                  <a:moveTo>
                    <a:pt x="232" y="232"/>
                  </a:moveTo>
                  <a:lnTo>
                    <a:pt x="232" y="232"/>
                  </a:lnTo>
                  <a:lnTo>
                    <a:pt x="234" y="232"/>
                  </a:lnTo>
                  <a:lnTo>
                    <a:pt x="234" y="230"/>
                  </a:lnTo>
                  <a:lnTo>
                    <a:pt x="232" y="232"/>
                  </a:lnTo>
                  <a:close/>
                  <a:moveTo>
                    <a:pt x="131" y="145"/>
                  </a:moveTo>
                  <a:lnTo>
                    <a:pt x="131" y="145"/>
                  </a:lnTo>
                  <a:lnTo>
                    <a:pt x="130" y="145"/>
                  </a:lnTo>
                  <a:lnTo>
                    <a:pt x="131" y="145"/>
                  </a:lnTo>
                  <a:close/>
                  <a:moveTo>
                    <a:pt x="294" y="230"/>
                  </a:moveTo>
                  <a:lnTo>
                    <a:pt x="294" y="230"/>
                  </a:lnTo>
                  <a:close/>
                  <a:moveTo>
                    <a:pt x="382" y="117"/>
                  </a:moveTo>
                  <a:lnTo>
                    <a:pt x="382" y="117"/>
                  </a:lnTo>
                  <a:lnTo>
                    <a:pt x="382" y="115"/>
                  </a:lnTo>
                  <a:lnTo>
                    <a:pt x="382" y="117"/>
                  </a:lnTo>
                  <a:close/>
                  <a:moveTo>
                    <a:pt x="164" y="222"/>
                  </a:moveTo>
                  <a:lnTo>
                    <a:pt x="164" y="222"/>
                  </a:lnTo>
                  <a:lnTo>
                    <a:pt x="164" y="221"/>
                  </a:lnTo>
                  <a:lnTo>
                    <a:pt x="164" y="222"/>
                  </a:lnTo>
                  <a:close/>
                  <a:moveTo>
                    <a:pt x="177" y="222"/>
                  </a:moveTo>
                  <a:lnTo>
                    <a:pt x="177" y="222"/>
                  </a:lnTo>
                  <a:lnTo>
                    <a:pt x="175" y="221"/>
                  </a:lnTo>
                  <a:lnTo>
                    <a:pt x="175" y="222"/>
                  </a:lnTo>
                  <a:lnTo>
                    <a:pt x="177" y="222"/>
                  </a:lnTo>
                  <a:close/>
                  <a:moveTo>
                    <a:pt x="287" y="112"/>
                  </a:moveTo>
                  <a:lnTo>
                    <a:pt x="287" y="112"/>
                  </a:lnTo>
                  <a:lnTo>
                    <a:pt x="286" y="112"/>
                  </a:lnTo>
                  <a:lnTo>
                    <a:pt x="286" y="113"/>
                  </a:lnTo>
                  <a:lnTo>
                    <a:pt x="287" y="113"/>
                  </a:lnTo>
                  <a:lnTo>
                    <a:pt x="287" y="112"/>
                  </a:lnTo>
                  <a:close/>
                  <a:moveTo>
                    <a:pt x="125" y="112"/>
                  </a:moveTo>
                  <a:lnTo>
                    <a:pt x="125" y="112"/>
                  </a:lnTo>
                  <a:lnTo>
                    <a:pt x="125" y="110"/>
                  </a:lnTo>
                  <a:lnTo>
                    <a:pt x="125" y="112"/>
                  </a:lnTo>
                  <a:close/>
                  <a:moveTo>
                    <a:pt x="149" y="169"/>
                  </a:moveTo>
                  <a:lnTo>
                    <a:pt x="149" y="169"/>
                  </a:lnTo>
                  <a:lnTo>
                    <a:pt x="150" y="169"/>
                  </a:lnTo>
                  <a:lnTo>
                    <a:pt x="149" y="169"/>
                  </a:lnTo>
                  <a:close/>
                  <a:moveTo>
                    <a:pt x="56" y="124"/>
                  </a:moveTo>
                  <a:lnTo>
                    <a:pt x="56" y="124"/>
                  </a:lnTo>
                  <a:lnTo>
                    <a:pt x="56" y="123"/>
                  </a:lnTo>
                  <a:lnTo>
                    <a:pt x="56" y="124"/>
                  </a:lnTo>
                  <a:close/>
                  <a:moveTo>
                    <a:pt x="275" y="251"/>
                  </a:moveTo>
                  <a:lnTo>
                    <a:pt x="275" y="251"/>
                  </a:lnTo>
                  <a:lnTo>
                    <a:pt x="275" y="249"/>
                  </a:lnTo>
                  <a:lnTo>
                    <a:pt x="275" y="251"/>
                  </a:lnTo>
                  <a:close/>
                  <a:moveTo>
                    <a:pt x="231" y="123"/>
                  </a:moveTo>
                  <a:lnTo>
                    <a:pt x="231" y="123"/>
                  </a:lnTo>
                  <a:lnTo>
                    <a:pt x="232" y="123"/>
                  </a:lnTo>
                  <a:lnTo>
                    <a:pt x="232" y="121"/>
                  </a:lnTo>
                  <a:lnTo>
                    <a:pt x="231" y="123"/>
                  </a:lnTo>
                  <a:close/>
                  <a:moveTo>
                    <a:pt x="106" y="200"/>
                  </a:moveTo>
                  <a:lnTo>
                    <a:pt x="106" y="200"/>
                  </a:lnTo>
                  <a:lnTo>
                    <a:pt x="108" y="200"/>
                  </a:lnTo>
                  <a:lnTo>
                    <a:pt x="106" y="20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0" name="Freeform 176"/>
            <p:cNvSpPr>
              <a:spLocks noEditPoints="1"/>
            </p:cNvSpPr>
            <p:nvPr/>
          </p:nvSpPr>
          <p:spPr>
            <a:xfrm>
              <a:off x="5902423" y="1943448"/>
              <a:ext cx="665163" cy="3286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419" h="206">
                  <a:moveTo>
                    <a:pt x="178" y="120"/>
                  </a:moveTo>
                  <a:lnTo>
                    <a:pt x="178" y="120"/>
                  </a:lnTo>
                  <a:lnTo>
                    <a:pt x="175" y="122"/>
                  </a:lnTo>
                  <a:lnTo>
                    <a:pt x="173" y="125"/>
                  </a:lnTo>
                  <a:lnTo>
                    <a:pt x="175" y="127"/>
                  </a:lnTo>
                  <a:lnTo>
                    <a:pt x="176" y="128"/>
                  </a:lnTo>
                  <a:lnTo>
                    <a:pt x="175" y="136"/>
                  </a:lnTo>
                  <a:lnTo>
                    <a:pt x="173" y="138"/>
                  </a:lnTo>
                  <a:lnTo>
                    <a:pt x="173" y="139"/>
                  </a:lnTo>
                  <a:lnTo>
                    <a:pt x="173" y="141"/>
                  </a:lnTo>
                  <a:lnTo>
                    <a:pt x="172" y="152"/>
                  </a:lnTo>
                  <a:lnTo>
                    <a:pt x="170" y="158"/>
                  </a:lnTo>
                  <a:lnTo>
                    <a:pt x="169" y="155"/>
                  </a:lnTo>
                  <a:lnTo>
                    <a:pt x="167" y="157"/>
                  </a:lnTo>
                  <a:lnTo>
                    <a:pt x="167" y="158"/>
                  </a:lnTo>
                  <a:lnTo>
                    <a:pt x="169" y="160"/>
                  </a:lnTo>
                  <a:lnTo>
                    <a:pt x="170" y="161"/>
                  </a:lnTo>
                  <a:lnTo>
                    <a:pt x="169" y="168"/>
                  </a:lnTo>
                  <a:lnTo>
                    <a:pt x="167" y="168"/>
                  </a:lnTo>
                  <a:lnTo>
                    <a:pt x="167" y="164"/>
                  </a:lnTo>
                  <a:lnTo>
                    <a:pt x="165" y="157"/>
                  </a:lnTo>
                  <a:lnTo>
                    <a:pt x="162" y="149"/>
                  </a:lnTo>
                  <a:lnTo>
                    <a:pt x="159" y="139"/>
                  </a:lnTo>
                  <a:lnTo>
                    <a:pt x="158" y="136"/>
                  </a:lnTo>
                  <a:lnTo>
                    <a:pt x="156" y="134"/>
                  </a:lnTo>
                  <a:lnTo>
                    <a:pt x="154" y="127"/>
                  </a:lnTo>
                  <a:lnTo>
                    <a:pt x="153" y="125"/>
                  </a:lnTo>
                  <a:lnTo>
                    <a:pt x="151" y="127"/>
                  </a:lnTo>
                  <a:lnTo>
                    <a:pt x="150" y="133"/>
                  </a:lnTo>
                  <a:lnTo>
                    <a:pt x="153" y="134"/>
                  </a:lnTo>
                  <a:lnTo>
                    <a:pt x="150" y="138"/>
                  </a:lnTo>
                  <a:lnTo>
                    <a:pt x="148" y="138"/>
                  </a:lnTo>
                  <a:lnTo>
                    <a:pt x="148" y="141"/>
                  </a:lnTo>
                  <a:lnTo>
                    <a:pt x="146" y="142"/>
                  </a:lnTo>
                  <a:lnTo>
                    <a:pt x="143" y="149"/>
                  </a:lnTo>
                  <a:lnTo>
                    <a:pt x="140" y="155"/>
                  </a:lnTo>
                  <a:lnTo>
                    <a:pt x="139" y="157"/>
                  </a:lnTo>
                  <a:lnTo>
                    <a:pt x="139" y="150"/>
                  </a:lnTo>
                  <a:lnTo>
                    <a:pt x="135" y="136"/>
                  </a:lnTo>
                  <a:lnTo>
                    <a:pt x="135" y="133"/>
                  </a:lnTo>
                  <a:lnTo>
                    <a:pt x="137" y="131"/>
                  </a:lnTo>
                  <a:lnTo>
                    <a:pt x="132" y="130"/>
                  </a:lnTo>
                  <a:lnTo>
                    <a:pt x="131" y="128"/>
                  </a:lnTo>
                  <a:lnTo>
                    <a:pt x="128" y="130"/>
                  </a:lnTo>
                  <a:lnTo>
                    <a:pt x="123" y="136"/>
                  </a:lnTo>
                  <a:lnTo>
                    <a:pt x="123" y="138"/>
                  </a:lnTo>
                  <a:lnTo>
                    <a:pt x="121" y="141"/>
                  </a:lnTo>
                  <a:lnTo>
                    <a:pt x="118" y="147"/>
                  </a:lnTo>
                  <a:lnTo>
                    <a:pt x="116" y="149"/>
                  </a:lnTo>
                  <a:lnTo>
                    <a:pt x="118" y="142"/>
                  </a:lnTo>
                  <a:lnTo>
                    <a:pt x="116" y="144"/>
                  </a:lnTo>
                  <a:lnTo>
                    <a:pt x="110" y="158"/>
                  </a:lnTo>
                  <a:lnTo>
                    <a:pt x="110" y="160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10" y="101"/>
                  </a:lnTo>
                  <a:lnTo>
                    <a:pt x="113" y="98"/>
                  </a:lnTo>
                  <a:lnTo>
                    <a:pt x="112" y="97"/>
                  </a:lnTo>
                  <a:lnTo>
                    <a:pt x="110" y="100"/>
                  </a:lnTo>
                  <a:lnTo>
                    <a:pt x="109" y="95"/>
                  </a:lnTo>
                  <a:lnTo>
                    <a:pt x="109" y="90"/>
                  </a:lnTo>
                  <a:lnTo>
                    <a:pt x="110" y="90"/>
                  </a:lnTo>
                  <a:lnTo>
                    <a:pt x="112" y="89"/>
                  </a:lnTo>
                  <a:lnTo>
                    <a:pt x="113" y="89"/>
                  </a:lnTo>
                  <a:lnTo>
                    <a:pt x="118" y="86"/>
                  </a:lnTo>
                  <a:lnTo>
                    <a:pt x="121" y="82"/>
                  </a:lnTo>
                  <a:lnTo>
                    <a:pt x="121" y="81"/>
                  </a:lnTo>
                  <a:lnTo>
                    <a:pt x="115" y="84"/>
                  </a:lnTo>
                  <a:lnTo>
                    <a:pt x="112" y="84"/>
                  </a:lnTo>
                  <a:lnTo>
                    <a:pt x="110" y="86"/>
                  </a:lnTo>
                  <a:lnTo>
                    <a:pt x="110" y="87"/>
                  </a:lnTo>
                  <a:lnTo>
                    <a:pt x="109" y="86"/>
                  </a:lnTo>
                  <a:lnTo>
                    <a:pt x="109" y="63"/>
                  </a:lnTo>
                  <a:lnTo>
                    <a:pt x="107" y="45"/>
                  </a:lnTo>
                  <a:lnTo>
                    <a:pt x="105" y="40"/>
                  </a:lnTo>
                  <a:lnTo>
                    <a:pt x="105" y="37"/>
                  </a:lnTo>
                  <a:lnTo>
                    <a:pt x="104" y="38"/>
                  </a:lnTo>
                  <a:lnTo>
                    <a:pt x="102" y="38"/>
                  </a:lnTo>
                  <a:lnTo>
                    <a:pt x="99" y="38"/>
                  </a:lnTo>
                  <a:lnTo>
                    <a:pt x="96" y="41"/>
                  </a:lnTo>
                  <a:lnTo>
                    <a:pt x="98" y="41"/>
                  </a:lnTo>
                  <a:lnTo>
                    <a:pt x="96" y="48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3" y="56"/>
                  </a:lnTo>
                  <a:lnTo>
                    <a:pt x="91" y="57"/>
                  </a:lnTo>
                  <a:lnTo>
                    <a:pt x="90" y="59"/>
                  </a:lnTo>
                  <a:lnTo>
                    <a:pt x="91" y="60"/>
                  </a:lnTo>
                  <a:lnTo>
                    <a:pt x="91" y="62"/>
                  </a:lnTo>
                  <a:lnTo>
                    <a:pt x="90" y="63"/>
                  </a:lnTo>
                  <a:lnTo>
                    <a:pt x="88" y="62"/>
                  </a:lnTo>
                  <a:lnTo>
                    <a:pt x="87" y="60"/>
                  </a:lnTo>
                  <a:lnTo>
                    <a:pt x="87" y="62"/>
                  </a:lnTo>
                  <a:lnTo>
                    <a:pt x="88" y="70"/>
                  </a:lnTo>
                  <a:lnTo>
                    <a:pt x="88" y="73"/>
                  </a:lnTo>
                  <a:lnTo>
                    <a:pt x="83" y="95"/>
                  </a:lnTo>
                  <a:lnTo>
                    <a:pt x="82" y="116"/>
                  </a:lnTo>
                  <a:lnTo>
                    <a:pt x="79" y="133"/>
                  </a:lnTo>
                  <a:lnTo>
                    <a:pt x="79" y="136"/>
                  </a:lnTo>
                  <a:lnTo>
                    <a:pt x="77" y="133"/>
                  </a:lnTo>
                  <a:lnTo>
                    <a:pt x="74" y="134"/>
                  </a:lnTo>
                  <a:lnTo>
                    <a:pt x="75" y="138"/>
                  </a:lnTo>
                  <a:lnTo>
                    <a:pt x="79" y="138"/>
                  </a:lnTo>
                  <a:lnTo>
                    <a:pt x="75" y="158"/>
                  </a:lnTo>
                  <a:lnTo>
                    <a:pt x="74" y="155"/>
                  </a:lnTo>
                  <a:lnTo>
                    <a:pt x="72" y="160"/>
                  </a:lnTo>
                  <a:lnTo>
                    <a:pt x="69" y="153"/>
                  </a:lnTo>
                  <a:lnTo>
                    <a:pt x="71" y="153"/>
                  </a:lnTo>
                  <a:lnTo>
                    <a:pt x="71" y="150"/>
                  </a:lnTo>
                  <a:lnTo>
                    <a:pt x="71" y="147"/>
                  </a:lnTo>
                  <a:lnTo>
                    <a:pt x="69" y="144"/>
                  </a:lnTo>
                  <a:lnTo>
                    <a:pt x="68" y="142"/>
                  </a:lnTo>
                  <a:lnTo>
                    <a:pt x="66" y="152"/>
                  </a:lnTo>
                  <a:lnTo>
                    <a:pt x="63" y="152"/>
                  </a:lnTo>
                  <a:lnTo>
                    <a:pt x="63" y="144"/>
                  </a:lnTo>
                  <a:lnTo>
                    <a:pt x="63" y="145"/>
                  </a:lnTo>
                  <a:lnTo>
                    <a:pt x="63" y="152"/>
                  </a:lnTo>
                  <a:lnTo>
                    <a:pt x="61" y="155"/>
                  </a:lnTo>
                  <a:lnTo>
                    <a:pt x="61" y="158"/>
                  </a:lnTo>
                  <a:lnTo>
                    <a:pt x="58" y="168"/>
                  </a:lnTo>
                  <a:lnTo>
                    <a:pt x="55" y="174"/>
                  </a:lnTo>
                  <a:lnTo>
                    <a:pt x="55" y="177"/>
                  </a:lnTo>
                  <a:lnTo>
                    <a:pt x="52" y="174"/>
                  </a:lnTo>
                  <a:lnTo>
                    <a:pt x="50" y="180"/>
                  </a:lnTo>
                  <a:lnTo>
                    <a:pt x="49" y="172"/>
                  </a:lnTo>
                  <a:lnTo>
                    <a:pt x="49" y="158"/>
                  </a:lnTo>
                  <a:lnTo>
                    <a:pt x="49" y="155"/>
                  </a:lnTo>
                  <a:lnTo>
                    <a:pt x="47" y="153"/>
                  </a:lnTo>
                  <a:lnTo>
                    <a:pt x="47" y="145"/>
                  </a:lnTo>
                  <a:lnTo>
                    <a:pt x="45" y="133"/>
                  </a:lnTo>
                  <a:lnTo>
                    <a:pt x="44" y="131"/>
                  </a:lnTo>
                  <a:lnTo>
                    <a:pt x="42" y="130"/>
                  </a:lnTo>
                  <a:lnTo>
                    <a:pt x="39" y="131"/>
                  </a:lnTo>
                  <a:lnTo>
                    <a:pt x="38" y="131"/>
                  </a:lnTo>
                  <a:lnTo>
                    <a:pt x="38" y="133"/>
                  </a:lnTo>
                  <a:lnTo>
                    <a:pt x="34" y="134"/>
                  </a:lnTo>
                  <a:lnTo>
                    <a:pt x="33" y="138"/>
                  </a:lnTo>
                  <a:lnTo>
                    <a:pt x="33" y="139"/>
                  </a:lnTo>
                  <a:lnTo>
                    <a:pt x="31" y="141"/>
                  </a:lnTo>
                  <a:lnTo>
                    <a:pt x="30" y="142"/>
                  </a:lnTo>
                  <a:lnTo>
                    <a:pt x="28" y="142"/>
                  </a:lnTo>
                  <a:lnTo>
                    <a:pt x="28" y="147"/>
                  </a:lnTo>
                  <a:lnTo>
                    <a:pt x="30" y="147"/>
                  </a:lnTo>
                  <a:lnTo>
                    <a:pt x="28" y="155"/>
                  </a:lnTo>
                  <a:lnTo>
                    <a:pt x="9" y="155"/>
                  </a:lnTo>
                  <a:lnTo>
                    <a:pt x="9" y="149"/>
                  </a:lnTo>
                  <a:lnTo>
                    <a:pt x="9" y="144"/>
                  </a:lnTo>
                  <a:lnTo>
                    <a:pt x="8" y="141"/>
                  </a:lnTo>
                  <a:lnTo>
                    <a:pt x="8" y="147"/>
                  </a:lnTo>
                  <a:lnTo>
                    <a:pt x="8" y="155"/>
                  </a:lnTo>
                  <a:lnTo>
                    <a:pt x="0" y="155"/>
                  </a:lnTo>
                  <a:lnTo>
                    <a:pt x="0" y="153"/>
                  </a:lnTo>
                  <a:lnTo>
                    <a:pt x="1" y="139"/>
                  </a:lnTo>
                  <a:lnTo>
                    <a:pt x="3" y="127"/>
                  </a:lnTo>
                  <a:lnTo>
                    <a:pt x="6" y="114"/>
                  </a:lnTo>
                  <a:lnTo>
                    <a:pt x="11" y="101"/>
                  </a:lnTo>
                  <a:lnTo>
                    <a:pt x="19" y="84"/>
                  </a:lnTo>
                  <a:lnTo>
                    <a:pt x="30" y="68"/>
                  </a:lnTo>
                  <a:lnTo>
                    <a:pt x="39" y="56"/>
                  </a:lnTo>
                  <a:lnTo>
                    <a:pt x="50" y="45"/>
                  </a:lnTo>
                  <a:lnTo>
                    <a:pt x="64" y="35"/>
                  </a:lnTo>
                  <a:lnTo>
                    <a:pt x="75" y="29"/>
                  </a:lnTo>
                  <a:lnTo>
                    <a:pt x="83" y="24"/>
                  </a:lnTo>
                  <a:lnTo>
                    <a:pt x="104" y="18"/>
                  </a:lnTo>
                  <a:lnTo>
                    <a:pt x="116" y="16"/>
                  </a:lnTo>
                  <a:lnTo>
                    <a:pt x="129" y="16"/>
                  </a:lnTo>
                  <a:lnTo>
                    <a:pt x="143" y="16"/>
                  </a:lnTo>
                  <a:lnTo>
                    <a:pt x="158" y="19"/>
                  </a:lnTo>
                  <a:lnTo>
                    <a:pt x="167" y="19"/>
                  </a:lnTo>
                  <a:lnTo>
                    <a:pt x="183" y="22"/>
                  </a:lnTo>
                  <a:lnTo>
                    <a:pt x="195" y="27"/>
                  </a:lnTo>
                  <a:lnTo>
                    <a:pt x="208" y="34"/>
                  </a:lnTo>
                  <a:lnTo>
                    <a:pt x="216" y="38"/>
                  </a:lnTo>
                  <a:lnTo>
                    <a:pt x="221" y="35"/>
                  </a:lnTo>
                  <a:lnTo>
                    <a:pt x="228" y="27"/>
                  </a:lnTo>
                  <a:lnTo>
                    <a:pt x="236" y="21"/>
                  </a:lnTo>
                  <a:lnTo>
                    <a:pt x="254" y="11"/>
                  </a:lnTo>
                  <a:lnTo>
                    <a:pt x="260" y="8"/>
                  </a:lnTo>
                  <a:lnTo>
                    <a:pt x="268" y="5"/>
                  </a:lnTo>
                  <a:lnTo>
                    <a:pt x="282" y="2"/>
                  </a:lnTo>
                  <a:lnTo>
                    <a:pt x="295" y="0"/>
                  </a:lnTo>
                  <a:lnTo>
                    <a:pt x="317" y="0"/>
                  </a:lnTo>
                  <a:lnTo>
                    <a:pt x="334" y="2"/>
                  </a:lnTo>
                  <a:lnTo>
                    <a:pt x="352" y="7"/>
                  </a:lnTo>
                  <a:lnTo>
                    <a:pt x="359" y="11"/>
                  </a:lnTo>
                  <a:lnTo>
                    <a:pt x="369" y="16"/>
                  </a:lnTo>
                  <a:lnTo>
                    <a:pt x="375" y="22"/>
                  </a:lnTo>
                  <a:lnTo>
                    <a:pt x="383" y="29"/>
                  </a:lnTo>
                  <a:lnTo>
                    <a:pt x="386" y="34"/>
                  </a:lnTo>
                  <a:lnTo>
                    <a:pt x="393" y="41"/>
                  </a:lnTo>
                  <a:lnTo>
                    <a:pt x="397" y="49"/>
                  </a:lnTo>
                  <a:lnTo>
                    <a:pt x="407" y="68"/>
                  </a:lnTo>
                  <a:lnTo>
                    <a:pt x="411" y="78"/>
                  </a:lnTo>
                  <a:lnTo>
                    <a:pt x="415" y="89"/>
                  </a:lnTo>
                  <a:lnTo>
                    <a:pt x="418" y="109"/>
                  </a:lnTo>
                  <a:lnTo>
                    <a:pt x="419" y="123"/>
                  </a:lnTo>
                  <a:lnTo>
                    <a:pt x="419" y="125"/>
                  </a:lnTo>
                  <a:lnTo>
                    <a:pt x="415" y="125"/>
                  </a:lnTo>
                  <a:lnTo>
                    <a:pt x="413" y="120"/>
                  </a:lnTo>
                  <a:lnTo>
                    <a:pt x="411" y="108"/>
                  </a:lnTo>
                  <a:lnTo>
                    <a:pt x="410" y="95"/>
                  </a:lnTo>
                  <a:lnTo>
                    <a:pt x="407" y="86"/>
                  </a:lnTo>
                  <a:lnTo>
                    <a:pt x="400" y="71"/>
                  </a:lnTo>
                  <a:lnTo>
                    <a:pt x="397" y="63"/>
                  </a:lnTo>
                  <a:lnTo>
                    <a:pt x="391" y="57"/>
                  </a:lnTo>
                  <a:lnTo>
                    <a:pt x="391" y="56"/>
                  </a:lnTo>
                  <a:lnTo>
                    <a:pt x="391" y="57"/>
                  </a:lnTo>
                  <a:lnTo>
                    <a:pt x="399" y="73"/>
                  </a:lnTo>
                  <a:lnTo>
                    <a:pt x="404" y="89"/>
                  </a:lnTo>
                  <a:lnTo>
                    <a:pt x="404" y="90"/>
                  </a:lnTo>
                  <a:lnTo>
                    <a:pt x="407" y="98"/>
                  </a:lnTo>
                  <a:lnTo>
                    <a:pt x="410" y="106"/>
                  </a:lnTo>
                  <a:lnTo>
                    <a:pt x="411" y="125"/>
                  </a:lnTo>
                  <a:lnTo>
                    <a:pt x="405" y="123"/>
                  </a:lnTo>
                  <a:lnTo>
                    <a:pt x="404" y="120"/>
                  </a:lnTo>
                  <a:lnTo>
                    <a:pt x="404" y="123"/>
                  </a:lnTo>
                  <a:lnTo>
                    <a:pt x="400" y="122"/>
                  </a:lnTo>
                  <a:lnTo>
                    <a:pt x="391" y="117"/>
                  </a:lnTo>
                  <a:lnTo>
                    <a:pt x="389" y="116"/>
                  </a:lnTo>
                  <a:lnTo>
                    <a:pt x="388" y="109"/>
                  </a:lnTo>
                  <a:lnTo>
                    <a:pt x="386" y="108"/>
                  </a:lnTo>
                  <a:lnTo>
                    <a:pt x="385" y="114"/>
                  </a:lnTo>
                  <a:lnTo>
                    <a:pt x="383" y="114"/>
                  </a:lnTo>
                  <a:lnTo>
                    <a:pt x="378" y="111"/>
                  </a:lnTo>
                  <a:lnTo>
                    <a:pt x="377" y="111"/>
                  </a:lnTo>
                  <a:lnTo>
                    <a:pt x="372" y="112"/>
                  </a:lnTo>
                  <a:lnTo>
                    <a:pt x="367" y="114"/>
                  </a:lnTo>
                  <a:lnTo>
                    <a:pt x="366" y="117"/>
                  </a:lnTo>
                  <a:lnTo>
                    <a:pt x="366" y="119"/>
                  </a:lnTo>
                  <a:lnTo>
                    <a:pt x="361" y="134"/>
                  </a:lnTo>
                  <a:lnTo>
                    <a:pt x="359" y="136"/>
                  </a:lnTo>
                  <a:lnTo>
                    <a:pt x="359" y="138"/>
                  </a:lnTo>
                  <a:lnTo>
                    <a:pt x="358" y="138"/>
                  </a:lnTo>
                  <a:lnTo>
                    <a:pt x="355" y="128"/>
                  </a:lnTo>
                  <a:lnTo>
                    <a:pt x="355" y="127"/>
                  </a:lnTo>
                  <a:lnTo>
                    <a:pt x="356" y="125"/>
                  </a:lnTo>
                  <a:lnTo>
                    <a:pt x="353" y="125"/>
                  </a:lnTo>
                  <a:lnTo>
                    <a:pt x="352" y="117"/>
                  </a:lnTo>
                  <a:lnTo>
                    <a:pt x="348" y="111"/>
                  </a:lnTo>
                  <a:lnTo>
                    <a:pt x="347" y="112"/>
                  </a:lnTo>
                  <a:lnTo>
                    <a:pt x="345" y="112"/>
                  </a:lnTo>
                  <a:lnTo>
                    <a:pt x="342" y="114"/>
                  </a:lnTo>
                  <a:lnTo>
                    <a:pt x="337" y="119"/>
                  </a:lnTo>
                  <a:lnTo>
                    <a:pt x="337" y="120"/>
                  </a:lnTo>
                  <a:lnTo>
                    <a:pt x="337" y="122"/>
                  </a:lnTo>
                  <a:lnTo>
                    <a:pt x="337" y="123"/>
                  </a:lnTo>
                  <a:lnTo>
                    <a:pt x="331" y="134"/>
                  </a:lnTo>
                  <a:lnTo>
                    <a:pt x="329" y="136"/>
                  </a:lnTo>
                  <a:lnTo>
                    <a:pt x="329" y="123"/>
                  </a:lnTo>
                  <a:lnTo>
                    <a:pt x="331" y="125"/>
                  </a:lnTo>
                  <a:lnTo>
                    <a:pt x="333" y="122"/>
                  </a:lnTo>
                  <a:lnTo>
                    <a:pt x="333" y="120"/>
                  </a:lnTo>
                  <a:lnTo>
                    <a:pt x="331" y="117"/>
                  </a:lnTo>
                  <a:lnTo>
                    <a:pt x="329" y="119"/>
                  </a:lnTo>
                  <a:lnTo>
                    <a:pt x="329" y="104"/>
                  </a:lnTo>
                  <a:lnTo>
                    <a:pt x="331" y="108"/>
                  </a:lnTo>
                  <a:lnTo>
                    <a:pt x="329" y="103"/>
                  </a:lnTo>
                  <a:lnTo>
                    <a:pt x="328" y="101"/>
                  </a:lnTo>
                  <a:lnTo>
                    <a:pt x="328" y="81"/>
                  </a:lnTo>
                  <a:lnTo>
                    <a:pt x="328" y="76"/>
                  </a:lnTo>
                  <a:lnTo>
                    <a:pt x="329" y="76"/>
                  </a:lnTo>
                  <a:lnTo>
                    <a:pt x="329" y="73"/>
                  </a:lnTo>
                  <a:lnTo>
                    <a:pt x="328" y="73"/>
                  </a:lnTo>
                  <a:lnTo>
                    <a:pt x="328" y="67"/>
                  </a:lnTo>
                  <a:lnTo>
                    <a:pt x="329" y="67"/>
                  </a:lnTo>
                  <a:lnTo>
                    <a:pt x="331" y="68"/>
                  </a:lnTo>
                  <a:lnTo>
                    <a:pt x="331" y="62"/>
                  </a:lnTo>
                  <a:lnTo>
                    <a:pt x="328" y="62"/>
                  </a:lnTo>
                  <a:lnTo>
                    <a:pt x="328" y="57"/>
                  </a:lnTo>
                  <a:lnTo>
                    <a:pt x="328" y="56"/>
                  </a:lnTo>
                  <a:lnTo>
                    <a:pt x="331" y="51"/>
                  </a:lnTo>
                  <a:lnTo>
                    <a:pt x="331" y="49"/>
                  </a:lnTo>
                  <a:lnTo>
                    <a:pt x="331" y="46"/>
                  </a:lnTo>
                  <a:lnTo>
                    <a:pt x="326" y="49"/>
                  </a:lnTo>
                  <a:lnTo>
                    <a:pt x="325" y="48"/>
                  </a:lnTo>
                  <a:lnTo>
                    <a:pt x="329" y="43"/>
                  </a:lnTo>
                  <a:lnTo>
                    <a:pt x="328" y="40"/>
                  </a:lnTo>
                  <a:lnTo>
                    <a:pt x="328" y="38"/>
                  </a:lnTo>
                  <a:lnTo>
                    <a:pt x="325" y="43"/>
                  </a:lnTo>
                  <a:lnTo>
                    <a:pt x="323" y="46"/>
                  </a:lnTo>
                  <a:lnTo>
                    <a:pt x="320" y="48"/>
                  </a:lnTo>
                  <a:lnTo>
                    <a:pt x="318" y="51"/>
                  </a:lnTo>
                  <a:lnTo>
                    <a:pt x="315" y="57"/>
                  </a:lnTo>
                  <a:lnTo>
                    <a:pt x="314" y="63"/>
                  </a:lnTo>
                  <a:lnTo>
                    <a:pt x="311" y="76"/>
                  </a:lnTo>
                  <a:lnTo>
                    <a:pt x="309" y="79"/>
                  </a:lnTo>
                  <a:lnTo>
                    <a:pt x="307" y="87"/>
                  </a:lnTo>
                  <a:lnTo>
                    <a:pt x="307" y="90"/>
                  </a:lnTo>
                  <a:lnTo>
                    <a:pt x="306" y="90"/>
                  </a:lnTo>
                  <a:lnTo>
                    <a:pt x="306" y="92"/>
                  </a:lnTo>
                  <a:lnTo>
                    <a:pt x="306" y="95"/>
                  </a:lnTo>
                  <a:lnTo>
                    <a:pt x="301" y="122"/>
                  </a:lnTo>
                  <a:lnTo>
                    <a:pt x="301" y="123"/>
                  </a:lnTo>
                  <a:lnTo>
                    <a:pt x="299" y="125"/>
                  </a:lnTo>
                  <a:lnTo>
                    <a:pt x="298" y="127"/>
                  </a:lnTo>
                  <a:lnTo>
                    <a:pt x="299" y="127"/>
                  </a:lnTo>
                  <a:lnTo>
                    <a:pt x="296" y="138"/>
                  </a:lnTo>
                  <a:lnTo>
                    <a:pt x="295" y="144"/>
                  </a:lnTo>
                  <a:lnTo>
                    <a:pt x="292" y="152"/>
                  </a:lnTo>
                  <a:lnTo>
                    <a:pt x="292" y="153"/>
                  </a:lnTo>
                  <a:lnTo>
                    <a:pt x="290" y="153"/>
                  </a:lnTo>
                  <a:lnTo>
                    <a:pt x="288" y="147"/>
                  </a:lnTo>
                  <a:lnTo>
                    <a:pt x="287" y="144"/>
                  </a:lnTo>
                  <a:lnTo>
                    <a:pt x="287" y="142"/>
                  </a:lnTo>
                  <a:lnTo>
                    <a:pt x="285" y="142"/>
                  </a:lnTo>
                  <a:lnTo>
                    <a:pt x="281" y="134"/>
                  </a:lnTo>
                  <a:lnTo>
                    <a:pt x="281" y="133"/>
                  </a:lnTo>
                  <a:lnTo>
                    <a:pt x="279" y="128"/>
                  </a:lnTo>
                  <a:lnTo>
                    <a:pt x="281" y="130"/>
                  </a:lnTo>
                  <a:lnTo>
                    <a:pt x="277" y="125"/>
                  </a:lnTo>
                  <a:lnTo>
                    <a:pt x="276" y="127"/>
                  </a:lnTo>
                  <a:lnTo>
                    <a:pt x="274" y="128"/>
                  </a:lnTo>
                  <a:lnTo>
                    <a:pt x="271" y="130"/>
                  </a:lnTo>
                  <a:lnTo>
                    <a:pt x="274" y="123"/>
                  </a:lnTo>
                  <a:lnTo>
                    <a:pt x="270" y="125"/>
                  </a:lnTo>
                  <a:lnTo>
                    <a:pt x="270" y="127"/>
                  </a:lnTo>
                  <a:lnTo>
                    <a:pt x="266" y="131"/>
                  </a:lnTo>
                  <a:lnTo>
                    <a:pt x="258" y="150"/>
                  </a:lnTo>
                  <a:lnTo>
                    <a:pt x="254" y="160"/>
                  </a:lnTo>
                  <a:lnTo>
                    <a:pt x="254" y="161"/>
                  </a:lnTo>
                  <a:lnTo>
                    <a:pt x="252" y="158"/>
                  </a:lnTo>
                  <a:lnTo>
                    <a:pt x="251" y="153"/>
                  </a:lnTo>
                  <a:lnTo>
                    <a:pt x="251" y="152"/>
                  </a:lnTo>
                  <a:lnTo>
                    <a:pt x="251" y="150"/>
                  </a:lnTo>
                  <a:lnTo>
                    <a:pt x="249" y="149"/>
                  </a:lnTo>
                  <a:lnTo>
                    <a:pt x="247" y="138"/>
                  </a:lnTo>
                  <a:lnTo>
                    <a:pt x="247" y="136"/>
                  </a:lnTo>
                  <a:lnTo>
                    <a:pt x="247" y="134"/>
                  </a:lnTo>
                  <a:lnTo>
                    <a:pt x="246" y="136"/>
                  </a:lnTo>
                  <a:lnTo>
                    <a:pt x="246" y="133"/>
                  </a:lnTo>
                  <a:lnTo>
                    <a:pt x="246" y="130"/>
                  </a:lnTo>
                  <a:lnTo>
                    <a:pt x="244" y="130"/>
                  </a:lnTo>
                  <a:lnTo>
                    <a:pt x="243" y="130"/>
                  </a:lnTo>
                  <a:lnTo>
                    <a:pt x="240" y="130"/>
                  </a:lnTo>
                  <a:lnTo>
                    <a:pt x="238" y="131"/>
                  </a:lnTo>
                  <a:lnTo>
                    <a:pt x="236" y="133"/>
                  </a:lnTo>
                  <a:lnTo>
                    <a:pt x="233" y="134"/>
                  </a:lnTo>
                  <a:lnTo>
                    <a:pt x="230" y="136"/>
                  </a:lnTo>
                  <a:lnTo>
                    <a:pt x="227" y="145"/>
                  </a:lnTo>
                  <a:lnTo>
                    <a:pt x="225" y="149"/>
                  </a:lnTo>
                  <a:lnTo>
                    <a:pt x="224" y="152"/>
                  </a:lnTo>
                  <a:lnTo>
                    <a:pt x="221" y="164"/>
                  </a:lnTo>
                  <a:lnTo>
                    <a:pt x="219" y="166"/>
                  </a:lnTo>
                  <a:lnTo>
                    <a:pt x="217" y="168"/>
                  </a:lnTo>
                  <a:lnTo>
                    <a:pt x="217" y="169"/>
                  </a:lnTo>
                  <a:lnTo>
                    <a:pt x="219" y="171"/>
                  </a:lnTo>
                  <a:lnTo>
                    <a:pt x="217" y="174"/>
                  </a:lnTo>
                  <a:lnTo>
                    <a:pt x="216" y="190"/>
                  </a:lnTo>
                  <a:lnTo>
                    <a:pt x="214" y="205"/>
                  </a:lnTo>
                  <a:lnTo>
                    <a:pt x="214" y="207"/>
                  </a:lnTo>
                  <a:lnTo>
                    <a:pt x="211" y="202"/>
                  </a:lnTo>
                  <a:lnTo>
                    <a:pt x="211" y="180"/>
                  </a:lnTo>
                  <a:lnTo>
                    <a:pt x="211" y="177"/>
                  </a:lnTo>
                  <a:lnTo>
                    <a:pt x="213" y="180"/>
                  </a:lnTo>
                  <a:lnTo>
                    <a:pt x="213" y="182"/>
                  </a:lnTo>
                  <a:lnTo>
                    <a:pt x="216" y="179"/>
                  </a:lnTo>
                  <a:lnTo>
                    <a:pt x="213" y="175"/>
                  </a:lnTo>
                  <a:lnTo>
                    <a:pt x="211" y="174"/>
                  </a:lnTo>
                  <a:lnTo>
                    <a:pt x="211" y="153"/>
                  </a:lnTo>
                  <a:lnTo>
                    <a:pt x="213" y="152"/>
                  </a:lnTo>
                  <a:lnTo>
                    <a:pt x="213" y="150"/>
                  </a:lnTo>
                  <a:lnTo>
                    <a:pt x="213" y="147"/>
                  </a:lnTo>
                  <a:lnTo>
                    <a:pt x="211" y="147"/>
                  </a:lnTo>
                  <a:lnTo>
                    <a:pt x="211" y="145"/>
                  </a:lnTo>
                  <a:lnTo>
                    <a:pt x="211" y="117"/>
                  </a:lnTo>
                  <a:lnTo>
                    <a:pt x="211" y="109"/>
                  </a:lnTo>
                  <a:lnTo>
                    <a:pt x="213" y="106"/>
                  </a:lnTo>
                  <a:lnTo>
                    <a:pt x="213" y="104"/>
                  </a:lnTo>
                  <a:lnTo>
                    <a:pt x="214" y="103"/>
                  </a:lnTo>
                  <a:lnTo>
                    <a:pt x="214" y="101"/>
                  </a:lnTo>
                  <a:lnTo>
                    <a:pt x="211" y="103"/>
                  </a:lnTo>
                  <a:lnTo>
                    <a:pt x="211" y="95"/>
                  </a:lnTo>
                  <a:lnTo>
                    <a:pt x="211" y="86"/>
                  </a:lnTo>
                  <a:lnTo>
                    <a:pt x="213" y="89"/>
                  </a:lnTo>
                  <a:lnTo>
                    <a:pt x="214" y="89"/>
                  </a:lnTo>
                  <a:lnTo>
                    <a:pt x="214" y="84"/>
                  </a:lnTo>
                  <a:lnTo>
                    <a:pt x="211" y="86"/>
                  </a:lnTo>
                  <a:lnTo>
                    <a:pt x="211" y="79"/>
                  </a:lnTo>
                  <a:lnTo>
                    <a:pt x="214" y="79"/>
                  </a:lnTo>
                  <a:lnTo>
                    <a:pt x="213" y="76"/>
                  </a:lnTo>
                  <a:lnTo>
                    <a:pt x="211" y="75"/>
                  </a:lnTo>
                  <a:lnTo>
                    <a:pt x="210" y="70"/>
                  </a:lnTo>
                  <a:lnTo>
                    <a:pt x="208" y="59"/>
                  </a:lnTo>
                  <a:lnTo>
                    <a:pt x="208" y="56"/>
                  </a:lnTo>
                  <a:lnTo>
                    <a:pt x="206" y="54"/>
                  </a:lnTo>
                  <a:lnTo>
                    <a:pt x="205" y="54"/>
                  </a:lnTo>
                  <a:lnTo>
                    <a:pt x="202" y="54"/>
                  </a:lnTo>
                  <a:lnTo>
                    <a:pt x="200" y="56"/>
                  </a:lnTo>
                  <a:lnTo>
                    <a:pt x="199" y="57"/>
                  </a:lnTo>
                  <a:lnTo>
                    <a:pt x="199" y="60"/>
                  </a:lnTo>
                  <a:lnTo>
                    <a:pt x="195" y="62"/>
                  </a:lnTo>
                  <a:lnTo>
                    <a:pt x="195" y="63"/>
                  </a:lnTo>
                  <a:lnTo>
                    <a:pt x="194" y="63"/>
                  </a:lnTo>
                  <a:lnTo>
                    <a:pt x="192" y="63"/>
                  </a:lnTo>
                  <a:lnTo>
                    <a:pt x="194" y="65"/>
                  </a:lnTo>
                  <a:lnTo>
                    <a:pt x="189" y="73"/>
                  </a:lnTo>
                  <a:lnTo>
                    <a:pt x="189" y="70"/>
                  </a:lnTo>
                  <a:lnTo>
                    <a:pt x="187" y="70"/>
                  </a:lnTo>
                  <a:lnTo>
                    <a:pt x="186" y="76"/>
                  </a:lnTo>
                  <a:lnTo>
                    <a:pt x="186" y="78"/>
                  </a:lnTo>
                  <a:lnTo>
                    <a:pt x="186" y="81"/>
                  </a:lnTo>
                  <a:lnTo>
                    <a:pt x="186" y="84"/>
                  </a:lnTo>
                  <a:lnTo>
                    <a:pt x="183" y="98"/>
                  </a:lnTo>
                  <a:lnTo>
                    <a:pt x="180" y="112"/>
                  </a:lnTo>
                  <a:lnTo>
                    <a:pt x="178" y="120"/>
                  </a:lnTo>
                  <a:close/>
                  <a:moveTo>
                    <a:pt x="268" y="29"/>
                  </a:moveTo>
                  <a:lnTo>
                    <a:pt x="268" y="29"/>
                  </a:lnTo>
                  <a:lnTo>
                    <a:pt x="262" y="32"/>
                  </a:lnTo>
                  <a:lnTo>
                    <a:pt x="265" y="32"/>
                  </a:lnTo>
                  <a:lnTo>
                    <a:pt x="266" y="32"/>
                  </a:lnTo>
                  <a:lnTo>
                    <a:pt x="268" y="29"/>
                  </a:lnTo>
                  <a:lnTo>
                    <a:pt x="271" y="30"/>
                  </a:lnTo>
                  <a:lnTo>
                    <a:pt x="273" y="30"/>
                  </a:lnTo>
                  <a:lnTo>
                    <a:pt x="273" y="29"/>
                  </a:lnTo>
                  <a:lnTo>
                    <a:pt x="271" y="29"/>
                  </a:lnTo>
                  <a:lnTo>
                    <a:pt x="268" y="29"/>
                  </a:lnTo>
                  <a:close/>
                  <a:moveTo>
                    <a:pt x="47" y="57"/>
                  </a:moveTo>
                  <a:lnTo>
                    <a:pt x="47" y="57"/>
                  </a:lnTo>
                  <a:lnTo>
                    <a:pt x="39" y="65"/>
                  </a:lnTo>
                  <a:lnTo>
                    <a:pt x="33" y="73"/>
                  </a:lnTo>
                  <a:lnTo>
                    <a:pt x="47" y="59"/>
                  </a:lnTo>
                  <a:lnTo>
                    <a:pt x="47" y="57"/>
                  </a:lnTo>
                  <a:lnTo>
                    <a:pt x="49" y="57"/>
                  </a:lnTo>
                  <a:lnTo>
                    <a:pt x="47" y="57"/>
                  </a:lnTo>
                  <a:close/>
                  <a:moveTo>
                    <a:pt x="110" y="21"/>
                  </a:moveTo>
                  <a:lnTo>
                    <a:pt x="110" y="21"/>
                  </a:lnTo>
                  <a:lnTo>
                    <a:pt x="107" y="21"/>
                  </a:lnTo>
                  <a:lnTo>
                    <a:pt x="96" y="24"/>
                  </a:lnTo>
                  <a:lnTo>
                    <a:pt x="85" y="27"/>
                  </a:lnTo>
                  <a:lnTo>
                    <a:pt x="75" y="32"/>
                  </a:lnTo>
                  <a:lnTo>
                    <a:pt x="68" y="37"/>
                  </a:lnTo>
                  <a:lnTo>
                    <a:pt x="57" y="45"/>
                  </a:lnTo>
                  <a:lnTo>
                    <a:pt x="47" y="52"/>
                  </a:lnTo>
                  <a:lnTo>
                    <a:pt x="47" y="54"/>
                  </a:lnTo>
                  <a:lnTo>
                    <a:pt x="49" y="52"/>
                  </a:lnTo>
                  <a:lnTo>
                    <a:pt x="63" y="41"/>
                  </a:lnTo>
                  <a:lnTo>
                    <a:pt x="71" y="37"/>
                  </a:lnTo>
                  <a:lnTo>
                    <a:pt x="82" y="32"/>
                  </a:lnTo>
                  <a:lnTo>
                    <a:pt x="94" y="27"/>
                  </a:lnTo>
                  <a:lnTo>
                    <a:pt x="105" y="24"/>
                  </a:lnTo>
                  <a:lnTo>
                    <a:pt x="107" y="24"/>
                  </a:lnTo>
                  <a:lnTo>
                    <a:pt x="110" y="21"/>
                  </a:lnTo>
                  <a:lnTo>
                    <a:pt x="113" y="21"/>
                  </a:lnTo>
                  <a:lnTo>
                    <a:pt x="115" y="22"/>
                  </a:lnTo>
                  <a:lnTo>
                    <a:pt x="124" y="21"/>
                  </a:lnTo>
                  <a:lnTo>
                    <a:pt x="132" y="19"/>
                  </a:lnTo>
                  <a:lnTo>
                    <a:pt x="118" y="19"/>
                  </a:lnTo>
                  <a:lnTo>
                    <a:pt x="110" y="21"/>
                  </a:lnTo>
                  <a:close/>
                  <a:moveTo>
                    <a:pt x="382" y="38"/>
                  </a:moveTo>
                  <a:lnTo>
                    <a:pt x="382" y="38"/>
                  </a:lnTo>
                  <a:lnTo>
                    <a:pt x="369" y="27"/>
                  </a:lnTo>
                  <a:lnTo>
                    <a:pt x="356" y="18"/>
                  </a:lnTo>
                  <a:lnTo>
                    <a:pt x="342" y="11"/>
                  </a:lnTo>
                  <a:lnTo>
                    <a:pt x="331" y="8"/>
                  </a:lnTo>
                  <a:lnTo>
                    <a:pt x="320" y="5"/>
                  </a:lnTo>
                  <a:lnTo>
                    <a:pt x="306" y="5"/>
                  </a:lnTo>
                  <a:lnTo>
                    <a:pt x="298" y="5"/>
                  </a:lnTo>
                  <a:lnTo>
                    <a:pt x="288" y="5"/>
                  </a:lnTo>
                  <a:lnTo>
                    <a:pt x="273" y="10"/>
                  </a:lnTo>
                  <a:lnTo>
                    <a:pt x="255" y="18"/>
                  </a:lnTo>
                  <a:lnTo>
                    <a:pt x="247" y="24"/>
                  </a:lnTo>
                  <a:lnTo>
                    <a:pt x="249" y="22"/>
                  </a:lnTo>
                  <a:lnTo>
                    <a:pt x="258" y="18"/>
                  </a:lnTo>
                  <a:lnTo>
                    <a:pt x="277" y="11"/>
                  </a:lnTo>
                  <a:lnTo>
                    <a:pt x="281" y="11"/>
                  </a:lnTo>
                  <a:lnTo>
                    <a:pt x="284" y="10"/>
                  </a:lnTo>
                  <a:lnTo>
                    <a:pt x="295" y="8"/>
                  </a:lnTo>
                  <a:lnTo>
                    <a:pt x="309" y="8"/>
                  </a:lnTo>
                  <a:lnTo>
                    <a:pt x="322" y="8"/>
                  </a:lnTo>
                  <a:lnTo>
                    <a:pt x="334" y="10"/>
                  </a:lnTo>
                  <a:lnTo>
                    <a:pt x="347" y="15"/>
                  </a:lnTo>
                  <a:lnTo>
                    <a:pt x="359" y="21"/>
                  </a:lnTo>
                  <a:lnTo>
                    <a:pt x="375" y="34"/>
                  </a:lnTo>
                  <a:lnTo>
                    <a:pt x="382" y="38"/>
                  </a:lnTo>
                  <a:close/>
                  <a:moveTo>
                    <a:pt x="169" y="86"/>
                  </a:moveTo>
                  <a:lnTo>
                    <a:pt x="169" y="86"/>
                  </a:lnTo>
                  <a:lnTo>
                    <a:pt x="165" y="87"/>
                  </a:lnTo>
                  <a:lnTo>
                    <a:pt x="161" y="87"/>
                  </a:lnTo>
                  <a:lnTo>
                    <a:pt x="159" y="92"/>
                  </a:lnTo>
                  <a:lnTo>
                    <a:pt x="158" y="93"/>
                  </a:lnTo>
                  <a:lnTo>
                    <a:pt x="158" y="97"/>
                  </a:lnTo>
                  <a:lnTo>
                    <a:pt x="159" y="100"/>
                  </a:lnTo>
                  <a:lnTo>
                    <a:pt x="169" y="97"/>
                  </a:lnTo>
                  <a:lnTo>
                    <a:pt x="170" y="95"/>
                  </a:lnTo>
                  <a:lnTo>
                    <a:pt x="170" y="92"/>
                  </a:lnTo>
                  <a:lnTo>
                    <a:pt x="169" y="86"/>
                  </a:lnTo>
                  <a:close/>
                  <a:moveTo>
                    <a:pt x="352" y="67"/>
                  </a:moveTo>
                  <a:lnTo>
                    <a:pt x="352" y="67"/>
                  </a:lnTo>
                  <a:lnTo>
                    <a:pt x="355" y="75"/>
                  </a:lnTo>
                  <a:lnTo>
                    <a:pt x="359" y="84"/>
                  </a:lnTo>
                  <a:lnTo>
                    <a:pt x="361" y="82"/>
                  </a:lnTo>
                  <a:lnTo>
                    <a:pt x="361" y="78"/>
                  </a:lnTo>
                  <a:lnTo>
                    <a:pt x="361" y="76"/>
                  </a:lnTo>
                  <a:lnTo>
                    <a:pt x="358" y="63"/>
                  </a:lnTo>
                  <a:lnTo>
                    <a:pt x="358" y="62"/>
                  </a:lnTo>
                  <a:lnTo>
                    <a:pt x="352" y="67"/>
                  </a:lnTo>
                  <a:close/>
                  <a:moveTo>
                    <a:pt x="314" y="54"/>
                  </a:moveTo>
                  <a:lnTo>
                    <a:pt x="314" y="54"/>
                  </a:lnTo>
                  <a:lnTo>
                    <a:pt x="315" y="51"/>
                  </a:lnTo>
                  <a:lnTo>
                    <a:pt x="317" y="46"/>
                  </a:lnTo>
                  <a:lnTo>
                    <a:pt x="317" y="41"/>
                  </a:lnTo>
                  <a:lnTo>
                    <a:pt x="317" y="40"/>
                  </a:lnTo>
                  <a:lnTo>
                    <a:pt x="317" y="38"/>
                  </a:lnTo>
                  <a:lnTo>
                    <a:pt x="309" y="40"/>
                  </a:lnTo>
                  <a:lnTo>
                    <a:pt x="309" y="41"/>
                  </a:lnTo>
                  <a:lnTo>
                    <a:pt x="309" y="45"/>
                  </a:lnTo>
                  <a:lnTo>
                    <a:pt x="309" y="48"/>
                  </a:lnTo>
                  <a:lnTo>
                    <a:pt x="311" y="49"/>
                  </a:lnTo>
                  <a:lnTo>
                    <a:pt x="311" y="51"/>
                  </a:lnTo>
                  <a:lnTo>
                    <a:pt x="314" y="54"/>
                  </a:lnTo>
                  <a:close/>
                  <a:moveTo>
                    <a:pt x="63" y="67"/>
                  </a:moveTo>
                  <a:lnTo>
                    <a:pt x="63" y="67"/>
                  </a:lnTo>
                  <a:lnTo>
                    <a:pt x="58" y="71"/>
                  </a:lnTo>
                  <a:lnTo>
                    <a:pt x="58" y="73"/>
                  </a:lnTo>
                  <a:lnTo>
                    <a:pt x="64" y="82"/>
                  </a:lnTo>
                  <a:lnTo>
                    <a:pt x="64" y="84"/>
                  </a:lnTo>
                  <a:lnTo>
                    <a:pt x="64" y="81"/>
                  </a:lnTo>
                  <a:lnTo>
                    <a:pt x="66" y="79"/>
                  </a:lnTo>
                  <a:lnTo>
                    <a:pt x="68" y="76"/>
                  </a:lnTo>
                  <a:lnTo>
                    <a:pt x="68" y="73"/>
                  </a:lnTo>
                  <a:lnTo>
                    <a:pt x="66" y="68"/>
                  </a:lnTo>
                  <a:lnTo>
                    <a:pt x="63" y="67"/>
                  </a:lnTo>
                  <a:close/>
                  <a:moveTo>
                    <a:pt x="393" y="108"/>
                  </a:moveTo>
                  <a:lnTo>
                    <a:pt x="393" y="108"/>
                  </a:lnTo>
                  <a:lnTo>
                    <a:pt x="393" y="106"/>
                  </a:lnTo>
                  <a:lnTo>
                    <a:pt x="394" y="98"/>
                  </a:lnTo>
                  <a:lnTo>
                    <a:pt x="396" y="92"/>
                  </a:lnTo>
                  <a:lnTo>
                    <a:pt x="396" y="90"/>
                  </a:lnTo>
                  <a:lnTo>
                    <a:pt x="394" y="82"/>
                  </a:lnTo>
                  <a:lnTo>
                    <a:pt x="391" y="75"/>
                  </a:lnTo>
                  <a:lnTo>
                    <a:pt x="391" y="78"/>
                  </a:lnTo>
                  <a:lnTo>
                    <a:pt x="391" y="81"/>
                  </a:lnTo>
                  <a:lnTo>
                    <a:pt x="393" y="86"/>
                  </a:lnTo>
                  <a:lnTo>
                    <a:pt x="393" y="92"/>
                  </a:lnTo>
                  <a:lnTo>
                    <a:pt x="391" y="95"/>
                  </a:lnTo>
                  <a:lnTo>
                    <a:pt x="389" y="95"/>
                  </a:lnTo>
                  <a:lnTo>
                    <a:pt x="389" y="100"/>
                  </a:lnTo>
                  <a:lnTo>
                    <a:pt x="393" y="108"/>
                  </a:lnTo>
                  <a:close/>
                  <a:moveTo>
                    <a:pt x="189" y="32"/>
                  </a:moveTo>
                  <a:lnTo>
                    <a:pt x="189" y="32"/>
                  </a:lnTo>
                  <a:lnTo>
                    <a:pt x="187" y="32"/>
                  </a:lnTo>
                  <a:lnTo>
                    <a:pt x="165" y="24"/>
                  </a:lnTo>
                  <a:lnTo>
                    <a:pt x="159" y="22"/>
                  </a:lnTo>
                  <a:lnTo>
                    <a:pt x="151" y="22"/>
                  </a:lnTo>
                  <a:lnTo>
                    <a:pt x="142" y="22"/>
                  </a:lnTo>
                  <a:lnTo>
                    <a:pt x="132" y="22"/>
                  </a:lnTo>
                  <a:lnTo>
                    <a:pt x="154" y="24"/>
                  </a:lnTo>
                  <a:lnTo>
                    <a:pt x="159" y="24"/>
                  </a:lnTo>
                  <a:lnTo>
                    <a:pt x="165" y="26"/>
                  </a:lnTo>
                  <a:lnTo>
                    <a:pt x="173" y="27"/>
                  </a:lnTo>
                  <a:lnTo>
                    <a:pt x="187" y="32"/>
                  </a:lnTo>
                  <a:lnTo>
                    <a:pt x="189" y="32"/>
                  </a:lnTo>
                  <a:close/>
                  <a:moveTo>
                    <a:pt x="355" y="30"/>
                  </a:moveTo>
                  <a:lnTo>
                    <a:pt x="355" y="30"/>
                  </a:lnTo>
                  <a:lnTo>
                    <a:pt x="359" y="37"/>
                  </a:lnTo>
                  <a:lnTo>
                    <a:pt x="361" y="37"/>
                  </a:lnTo>
                  <a:lnTo>
                    <a:pt x="364" y="37"/>
                  </a:lnTo>
                  <a:lnTo>
                    <a:pt x="367" y="38"/>
                  </a:lnTo>
                  <a:lnTo>
                    <a:pt x="370" y="41"/>
                  </a:lnTo>
                  <a:lnTo>
                    <a:pt x="372" y="43"/>
                  </a:lnTo>
                  <a:lnTo>
                    <a:pt x="372" y="41"/>
                  </a:lnTo>
                  <a:lnTo>
                    <a:pt x="367" y="35"/>
                  </a:lnTo>
                  <a:lnTo>
                    <a:pt x="363" y="32"/>
                  </a:lnTo>
                  <a:lnTo>
                    <a:pt x="358" y="27"/>
                  </a:lnTo>
                  <a:lnTo>
                    <a:pt x="355" y="30"/>
                  </a:lnTo>
                  <a:close/>
                  <a:moveTo>
                    <a:pt x="265" y="26"/>
                  </a:moveTo>
                  <a:lnTo>
                    <a:pt x="265" y="26"/>
                  </a:lnTo>
                  <a:lnTo>
                    <a:pt x="266" y="26"/>
                  </a:lnTo>
                  <a:lnTo>
                    <a:pt x="277" y="22"/>
                  </a:lnTo>
                  <a:lnTo>
                    <a:pt x="282" y="21"/>
                  </a:lnTo>
                  <a:lnTo>
                    <a:pt x="285" y="21"/>
                  </a:lnTo>
                  <a:lnTo>
                    <a:pt x="290" y="18"/>
                  </a:lnTo>
                  <a:lnTo>
                    <a:pt x="292" y="16"/>
                  </a:lnTo>
                  <a:lnTo>
                    <a:pt x="290" y="16"/>
                  </a:lnTo>
                  <a:lnTo>
                    <a:pt x="270" y="22"/>
                  </a:lnTo>
                  <a:lnTo>
                    <a:pt x="266" y="22"/>
                  </a:lnTo>
                  <a:lnTo>
                    <a:pt x="265" y="26"/>
                  </a:lnTo>
                  <a:close/>
                  <a:moveTo>
                    <a:pt x="145" y="106"/>
                  </a:moveTo>
                  <a:lnTo>
                    <a:pt x="145" y="106"/>
                  </a:lnTo>
                  <a:lnTo>
                    <a:pt x="135" y="103"/>
                  </a:lnTo>
                  <a:lnTo>
                    <a:pt x="134" y="106"/>
                  </a:lnTo>
                  <a:lnTo>
                    <a:pt x="132" y="106"/>
                  </a:lnTo>
                  <a:lnTo>
                    <a:pt x="131" y="106"/>
                  </a:lnTo>
                  <a:lnTo>
                    <a:pt x="129" y="109"/>
                  </a:lnTo>
                  <a:lnTo>
                    <a:pt x="131" y="111"/>
                  </a:lnTo>
                  <a:lnTo>
                    <a:pt x="134" y="111"/>
                  </a:lnTo>
                  <a:lnTo>
                    <a:pt x="143" y="106"/>
                  </a:lnTo>
                  <a:lnTo>
                    <a:pt x="145" y="106"/>
                  </a:lnTo>
                  <a:close/>
                  <a:moveTo>
                    <a:pt x="57" y="108"/>
                  </a:moveTo>
                  <a:lnTo>
                    <a:pt x="57" y="108"/>
                  </a:lnTo>
                  <a:lnTo>
                    <a:pt x="58" y="106"/>
                  </a:lnTo>
                  <a:lnTo>
                    <a:pt x="60" y="103"/>
                  </a:lnTo>
                  <a:lnTo>
                    <a:pt x="57" y="92"/>
                  </a:lnTo>
                  <a:lnTo>
                    <a:pt x="55" y="90"/>
                  </a:lnTo>
                  <a:lnTo>
                    <a:pt x="53" y="89"/>
                  </a:lnTo>
                  <a:lnTo>
                    <a:pt x="55" y="106"/>
                  </a:lnTo>
                  <a:lnTo>
                    <a:pt x="55" y="108"/>
                  </a:lnTo>
                  <a:lnTo>
                    <a:pt x="57" y="108"/>
                  </a:lnTo>
                  <a:close/>
                  <a:moveTo>
                    <a:pt x="296" y="97"/>
                  </a:moveTo>
                  <a:lnTo>
                    <a:pt x="296" y="97"/>
                  </a:lnTo>
                  <a:lnTo>
                    <a:pt x="288" y="103"/>
                  </a:lnTo>
                  <a:lnTo>
                    <a:pt x="290" y="112"/>
                  </a:lnTo>
                  <a:lnTo>
                    <a:pt x="293" y="111"/>
                  </a:lnTo>
                  <a:lnTo>
                    <a:pt x="295" y="103"/>
                  </a:lnTo>
                  <a:lnTo>
                    <a:pt x="296" y="97"/>
                  </a:lnTo>
                  <a:close/>
                  <a:moveTo>
                    <a:pt x="9" y="134"/>
                  </a:moveTo>
                  <a:lnTo>
                    <a:pt x="9" y="134"/>
                  </a:lnTo>
                  <a:lnTo>
                    <a:pt x="11" y="136"/>
                  </a:lnTo>
                  <a:lnTo>
                    <a:pt x="12" y="130"/>
                  </a:lnTo>
                  <a:lnTo>
                    <a:pt x="14" y="119"/>
                  </a:lnTo>
                  <a:lnTo>
                    <a:pt x="17" y="108"/>
                  </a:lnTo>
                  <a:lnTo>
                    <a:pt x="19" y="101"/>
                  </a:lnTo>
                  <a:lnTo>
                    <a:pt x="16" y="109"/>
                  </a:lnTo>
                  <a:lnTo>
                    <a:pt x="12" y="119"/>
                  </a:lnTo>
                  <a:lnTo>
                    <a:pt x="9" y="134"/>
                  </a:lnTo>
                  <a:close/>
                  <a:moveTo>
                    <a:pt x="50" y="125"/>
                  </a:moveTo>
                  <a:lnTo>
                    <a:pt x="50" y="125"/>
                  </a:lnTo>
                  <a:lnTo>
                    <a:pt x="57" y="141"/>
                  </a:lnTo>
                  <a:lnTo>
                    <a:pt x="58" y="134"/>
                  </a:lnTo>
                  <a:lnTo>
                    <a:pt x="60" y="131"/>
                  </a:lnTo>
                  <a:lnTo>
                    <a:pt x="58" y="127"/>
                  </a:lnTo>
                  <a:lnTo>
                    <a:pt x="58" y="128"/>
                  </a:lnTo>
                  <a:lnTo>
                    <a:pt x="55" y="130"/>
                  </a:lnTo>
                  <a:lnTo>
                    <a:pt x="55" y="128"/>
                  </a:lnTo>
                  <a:lnTo>
                    <a:pt x="55" y="125"/>
                  </a:lnTo>
                  <a:lnTo>
                    <a:pt x="55" y="123"/>
                  </a:lnTo>
                  <a:lnTo>
                    <a:pt x="53" y="125"/>
                  </a:lnTo>
                  <a:lnTo>
                    <a:pt x="50" y="125"/>
                  </a:lnTo>
                  <a:close/>
                  <a:moveTo>
                    <a:pt x="342" y="27"/>
                  </a:moveTo>
                  <a:lnTo>
                    <a:pt x="342" y="27"/>
                  </a:lnTo>
                  <a:lnTo>
                    <a:pt x="342" y="26"/>
                  </a:lnTo>
                  <a:lnTo>
                    <a:pt x="336" y="19"/>
                  </a:lnTo>
                  <a:lnTo>
                    <a:pt x="336" y="18"/>
                  </a:lnTo>
                  <a:lnTo>
                    <a:pt x="329" y="16"/>
                  </a:lnTo>
                  <a:lnTo>
                    <a:pt x="325" y="16"/>
                  </a:lnTo>
                  <a:lnTo>
                    <a:pt x="329" y="19"/>
                  </a:lnTo>
                  <a:lnTo>
                    <a:pt x="334" y="22"/>
                  </a:lnTo>
                  <a:lnTo>
                    <a:pt x="336" y="24"/>
                  </a:lnTo>
                  <a:lnTo>
                    <a:pt x="342" y="26"/>
                  </a:lnTo>
                  <a:lnTo>
                    <a:pt x="342" y="27"/>
                  </a:lnTo>
                  <a:close/>
                  <a:moveTo>
                    <a:pt x="82" y="40"/>
                  </a:moveTo>
                  <a:lnTo>
                    <a:pt x="82" y="40"/>
                  </a:lnTo>
                  <a:lnTo>
                    <a:pt x="69" y="49"/>
                  </a:lnTo>
                  <a:lnTo>
                    <a:pt x="71" y="51"/>
                  </a:lnTo>
                  <a:lnTo>
                    <a:pt x="72" y="51"/>
                  </a:lnTo>
                  <a:lnTo>
                    <a:pt x="82" y="45"/>
                  </a:lnTo>
                  <a:lnTo>
                    <a:pt x="82" y="40"/>
                  </a:lnTo>
                  <a:close/>
                  <a:moveTo>
                    <a:pt x="222" y="38"/>
                  </a:moveTo>
                  <a:lnTo>
                    <a:pt x="222" y="38"/>
                  </a:lnTo>
                  <a:lnTo>
                    <a:pt x="224" y="37"/>
                  </a:lnTo>
                  <a:lnTo>
                    <a:pt x="232" y="32"/>
                  </a:lnTo>
                  <a:lnTo>
                    <a:pt x="233" y="30"/>
                  </a:lnTo>
                  <a:lnTo>
                    <a:pt x="247" y="19"/>
                  </a:lnTo>
                  <a:lnTo>
                    <a:pt x="247" y="18"/>
                  </a:lnTo>
                  <a:lnTo>
                    <a:pt x="235" y="27"/>
                  </a:lnTo>
                  <a:lnTo>
                    <a:pt x="222" y="38"/>
                  </a:lnTo>
                  <a:close/>
                  <a:moveTo>
                    <a:pt x="50" y="89"/>
                  </a:moveTo>
                  <a:lnTo>
                    <a:pt x="50" y="89"/>
                  </a:lnTo>
                  <a:lnTo>
                    <a:pt x="49" y="89"/>
                  </a:lnTo>
                  <a:lnTo>
                    <a:pt x="49" y="90"/>
                  </a:lnTo>
                  <a:lnTo>
                    <a:pt x="47" y="98"/>
                  </a:lnTo>
                  <a:lnTo>
                    <a:pt x="47" y="100"/>
                  </a:lnTo>
                  <a:lnTo>
                    <a:pt x="52" y="103"/>
                  </a:lnTo>
                  <a:lnTo>
                    <a:pt x="50" y="89"/>
                  </a:lnTo>
                  <a:close/>
                  <a:moveTo>
                    <a:pt x="45" y="68"/>
                  </a:moveTo>
                  <a:lnTo>
                    <a:pt x="45" y="68"/>
                  </a:lnTo>
                  <a:lnTo>
                    <a:pt x="42" y="75"/>
                  </a:lnTo>
                  <a:lnTo>
                    <a:pt x="39" y="81"/>
                  </a:lnTo>
                  <a:lnTo>
                    <a:pt x="38" y="82"/>
                  </a:lnTo>
                  <a:lnTo>
                    <a:pt x="39" y="86"/>
                  </a:lnTo>
                  <a:lnTo>
                    <a:pt x="45" y="73"/>
                  </a:lnTo>
                  <a:lnTo>
                    <a:pt x="47" y="70"/>
                  </a:lnTo>
                  <a:lnTo>
                    <a:pt x="45" y="68"/>
                  </a:lnTo>
                  <a:close/>
                  <a:moveTo>
                    <a:pt x="260" y="56"/>
                  </a:moveTo>
                  <a:lnTo>
                    <a:pt x="260" y="56"/>
                  </a:lnTo>
                  <a:lnTo>
                    <a:pt x="258" y="56"/>
                  </a:lnTo>
                  <a:lnTo>
                    <a:pt x="257" y="65"/>
                  </a:lnTo>
                  <a:lnTo>
                    <a:pt x="257" y="67"/>
                  </a:lnTo>
                  <a:lnTo>
                    <a:pt x="263" y="63"/>
                  </a:lnTo>
                  <a:lnTo>
                    <a:pt x="260" y="56"/>
                  </a:lnTo>
                  <a:close/>
                  <a:moveTo>
                    <a:pt x="164" y="133"/>
                  </a:moveTo>
                  <a:lnTo>
                    <a:pt x="164" y="133"/>
                  </a:lnTo>
                  <a:lnTo>
                    <a:pt x="161" y="123"/>
                  </a:lnTo>
                  <a:lnTo>
                    <a:pt x="156" y="125"/>
                  </a:lnTo>
                  <a:lnTo>
                    <a:pt x="161" y="136"/>
                  </a:lnTo>
                  <a:lnTo>
                    <a:pt x="164" y="133"/>
                  </a:lnTo>
                  <a:close/>
                  <a:moveTo>
                    <a:pt x="213" y="41"/>
                  </a:moveTo>
                  <a:lnTo>
                    <a:pt x="213" y="41"/>
                  </a:lnTo>
                  <a:lnTo>
                    <a:pt x="206" y="37"/>
                  </a:lnTo>
                  <a:lnTo>
                    <a:pt x="199" y="32"/>
                  </a:lnTo>
                  <a:lnTo>
                    <a:pt x="189" y="27"/>
                  </a:lnTo>
                  <a:lnTo>
                    <a:pt x="184" y="26"/>
                  </a:lnTo>
                  <a:lnTo>
                    <a:pt x="184" y="27"/>
                  </a:lnTo>
                  <a:lnTo>
                    <a:pt x="197" y="32"/>
                  </a:lnTo>
                  <a:lnTo>
                    <a:pt x="202" y="35"/>
                  </a:lnTo>
                  <a:lnTo>
                    <a:pt x="206" y="38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3" y="41"/>
                  </a:lnTo>
                  <a:close/>
                  <a:moveTo>
                    <a:pt x="265" y="41"/>
                  </a:moveTo>
                  <a:lnTo>
                    <a:pt x="265" y="41"/>
                  </a:lnTo>
                  <a:lnTo>
                    <a:pt x="262" y="45"/>
                  </a:lnTo>
                  <a:lnTo>
                    <a:pt x="260" y="46"/>
                  </a:lnTo>
                  <a:lnTo>
                    <a:pt x="262" y="51"/>
                  </a:lnTo>
                  <a:lnTo>
                    <a:pt x="268" y="46"/>
                  </a:lnTo>
                  <a:lnTo>
                    <a:pt x="266" y="43"/>
                  </a:lnTo>
                  <a:lnTo>
                    <a:pt x="265" y="41"/>
                  </a:lnTo>
                  <a:close/>
                  <a:moveTo>
                    <a:pt x="150" y="57"/>
                  </a:moveTo>
                  <a:lnTo>
                    <a:pt x="150" y="57"/>
                  </a:lnTo>
                  <a:lnTo>
                    <a:pt x="148" y="54"/>
                  </a:lnTo>
                  <a:lnTo>
                    <a:pt x="145" y="54"/>
                  </a:lnTo>
                  <a:lnTo>
                    <a:pt x="139" y="54"/>
                  </a:lnTo>
                  <a:lnTo>
                    <a:pt x="137" y="54"/>
                  </a:lnTo>
                  <a:lnTo>
                    <a:pt x="137" y="59"/>
                  </a:lnTo>
                  <a:lnTo>
                    <a:pt x="150" y="57"/>
                  </a:lnTo>
                  <a:close/>
                  <a:moveTo>
                    <a:pt x="388" y="65"/>
                  </a:moveTo>
                  <a:lnTo>
                    <a:pt x="388" y="65"/>
                  </a:lnTo>
                  <a:lnTo>
                    <a:pt x="388" y="63"/>
                  </a:lnTo>
                  <a:lnTo>
                    <a:pt x="380" y="49"/>
                  </a:lnTo>
                  <a:lnTo>
                    <a:pt x="380" y="48"/>
                  </a:lnTo>
                  <a:lnTo>
                    <a:pt x="378" y="48"/>
                  </a:lnTo>
                  <a:lnTo>
                    <a:pt x="378" y="49"/>
                  </a:lnTo>
                  <a:lnTo>
                    <a:pt x="380" y="56"/>
                  </a:lnTo>
                  <a:lnTo>
                    <a:pt x="382" y="57"/>
                  </a:lnTo>
                  <a:lnTo>
                    <a:pt x="386" y="63"/>
                  </a:lnTo>
                  <a:lnTo>
                    <a:pt x="388" y="65"/>
                  </a:lnTo>
                  <a:close/>
                  <a:moveTo>
                    <a:pt x="244" y="54"/>
                  </a:moveTo>
                  <a:lnTo>
                    <a:pt x="244" y="54"/>
                  </a:lnTo>
                  <a:lnTo>
                    <a:pt x="241" y="59"/>
                  </a:lnTo>
                  <a:lnTo>
                    <a:pt x="240" y="62"/>
                  </a:lnTo>
                  <a:lnTo>
                    <a:pt x="241" y="68"/>
                  </a:lnTo>
                  <a:lnTo>
                    <a:pt x="241" y="70"/>
                  </a:lnTo>
                  <a:lnTo>
                    <a:pt x="246" y="60"/>
                  </a:lnTo>
                  <a:lnTo>
                    <a:pt x="244" y="54"/>
                  </a:lnTo>
                  <a:close/>
                  <a:moveTo>
                    <a:pt x="293" y="24"/>
                  </a:moveTo>
                  <a:lnTo>
                    <a:pt x="293" y="24"/>
                  </a:lnTo>
                  <a:lnTo>
                    <a:pt x="285" y="26"/>
                  </a:lnTo>
                  <a:lnTo>
                    <a:pt x="282" y="29"/>
                  </a:lnTo>
                  <a:lnTo>
                    <a:pt x="293" y="29"/>
                  </a:lnTo>
                  <a:lnTo>
                    <a:pt x="293" y="24"/>
                  </a:lnTo>
                  <a:close/>
                  <a:moveTo>
                    <a:pt x="383" y="35"/>
                  </a:moveTo>
                  <a:lnTo>
                    <a:pt x="383" y="35"/>
                  </a:lnTo>
                  <a:lnTo>
                    <a:pt x="374" y="26"/>
                  </a:lnTo>
                  <a:lnTo>
                    <a:pt x="367" y="19"/>
                  </a:lnTo>
                  <a:lnTo>
                    <a:pt x="361" y="16"/>
                  </a:lnTo>
                  <a:lnTo>
                    <a:pt x="345" y="8"/>
                  </a:lnTo>
                  <a:lnTo>
                    <a:pt x="355" y="13"/>
                  </a:lnTo>
                  <a:lnTo>
                    <a:pt x="366" y="19"/>
                  </a:lnTo>
                  <a:lnTo>
                    <a:pt x="375" y="27"/>
                  </a:lnTo>
                  <a:lnTo>
                    <a:pt x="383" y="35"/>
                  </a:lnTo>
                  <a:close/>
                  <a:moveTo>
                    <a:pt x="246" y="125"/>
                  </a:moveTo>
                  <a:lnTo>
                    <a:pt x="246" y="125"/>
                  </a:lnTo>
                  <a:lnTo>
                    <a:pt x="249" y="122"/>
                  </a:lnTo>
                  <a:lnTo>
                    <a:pt x="251" y="119"/>
                  </a:lnTo>
                  <a:lnTo>
                    <a:pt x="252" y="116"/>
                  </a:lnTo>
                  <a:lnTo>
                    <a:pt x="251" y="112"/>
                  </a:lnTo>
                  <a:lnTo>
                    <a:pt x="249" y="117"/>
                  </a:lnTo>
                  <a:lnTo>
                    <a:pt x="247" y="119"/>
                  </a:lnTo>
                  <a:lnTo>
                    <a:pt x="247" y="117"/>
                  </a:lnTo>
                  <a:lnTo>
                    <a:pt x="249" y="116"/>
                  </a:lnTo>
                  <a:lnTo>
                    <a:pt x="247" y="116"/>
                  </a:lnTo>
                  <a:lnTo>
                    <a:pt x="246" y="119"/>
                  </a:lnTo>
                  <a:lnTo>
                    <a:pt x="244" y="122"/>
                  </a:lnTo>
                  <a:lnTo>
                    <a:pt x="246" y="125"/>
                  </a:lnTo>
                  <a:close/>
                  <a:moveTo>
                    <a:pt x="47" y="103"/>
                  </a:moveTo>
                  <a:lnTo>
                    <a:pt x="47" y="103"/>
                  </a:lnTo>
                  <a:lnTo>
                    <a:pt x="45" y="103"/>
                  </a:lnTo>
                  <a:lnTo>
                    <a:pt x="47" y="109"/>
                  </a:lnTo>
                  <a:lnTo>
                    <a:pt x="50" y="116"/>
                  </a:lnTo>
                  <a:lnTo>
                    <a:pt x="52" y="114"/>
                  </a:lnTo>
                  <a:lnTo>
                    <a:pt x="52" y="112"/>
                  </a:lnTo>
                  <a:lnTo>
                    <a:pt x="52" y="109"/>
                  </a:lnTo>
                  <a:lnTo>
                    <a:pt x="52" y="108"/>
                  </a:lnTo>
                  <a:lnTo>
                    <a:pt x="47" y="103"/>
                  </a:lnTo>
                  <a:close/>
                  <a:moveTo>
                    <a:pt x="135" y="100"/>
                  </a:moveTo>
                  <a:lnTo>
                    <a:pt x="135" y="100"/>
                  </a:lnTo>
                  <a:lnTo>
                    <a:pt x="140" y="101"/>
                  </a:lnTo>
                  <a:lnTo>
                    <a:pt x="146" y="103"/>
                  </a:lnTo>
                  <a:lnTo>
                    <a:pt x="145" y="101"/>
                  </a:lnTo>
                  <a:lnTo>
                    <a:pt x="143" y="101"/>
                  </a:lnTo>
                  <a:lnTo>
                    <a:pt x="142" y="98"/>
                  </a:lnTo>
                  <a:lnTo>
                    <a:pt x="142" y="97"/>
                  </a:lnTo>
                  <a:lnTo>
                    <a:pt x="143" y="92"/>
                  </a:lnTo>
                  <a:lnTo>
                    <a:pt x="143" y="90"/>
                  </a:lnTo>
                  <a:lnTo>
                    <a:pt x="137" y="97"/>
                  </a:lnTo>
                  <a:lnTo>
                    <a:pt x="135" y="100"/>
                  </a:lnTo>
                  <a:close/>
                  <a:moveTo>
                    <a:pt x="285" y="60"/>
                  </a:moveTo>
                  <a:lnTo>
                    <a:pt x="285" y="60"/>
                  </a:lnTo>
                  <a:lnTo>
                    <a:pt x="282" y="60"/>
                  </a:lnTo>
                  <a:lnTo>
                    <a:pt x="281" y="62"/>
                  </a:lnTo>
                  <a:lnTo>
                    <a:pt x="281" y="63"/>
                  </a:lnTo>
                  <a:lnTo>
                    <a:pt x="281" y="67"/>
                  </a:lnTo>
                  <a:lnTo>
                    <a:pt x="282" y="70"/>
                  </a:lnTo>
                  <a:lnTo>
                    <a:pt x="287" y="63"/>
                  </a:lnTo>
                  <a:lnTo>
                    <a:pt x="285" y="60"/>
                  </a:lnTo>
                  <a:close/>
                  <a:moveTo>
                    <a:pt x="326" y="21"/>
                  </a:moveTo>
                  <a:lnTo>
                    <a:pt x="326" y="21"/>
                  </a:lnTo>
                  <a:lnTo>
                    <a:pt x="323" y="19"/>
                  </a:lnTo>
                  <a:lnTo>
                    <a:pt x="317" y="18"/>
                  </a:lnTo>
                  <a:lnTo>
                    <a:pt x="311" y="16"/>
                  </a:lnTo>
                  <a:lnTo>
                    <a:pt x="306" y="16"/>
                  </a:lnTo>
                  <a:lnTo>
                    <a:pt x="311" y="19"/>
                  </a:lnTo>
                  <a:lnTo>
                    <a:pt x="312" y="19"/>
                  </a:lnTo>
                  <a:lnTo>
                    <a:pt x="318" y="19"/>
                  </a:lnTo>
                  <a:lnTo>
                    <a:pt x="322" y="19"/>
                  </a:lnTo>
                  <a:lnTo>
                    <a:pt x="323" y="21"/>
                  </a:lnTo>
                  <a:lnTo>
                    <a:pt x="326" y="21"/>
                  </a:lnTo>
                  <a:close/>
                  <a:moveTo>
                    <a:pt x="363" y="100"/>
                  </a:moveTo>
                  <a:lnTo>
                    <a:pt x="363" y="100"/>
                  </a:lnTo>
                  <a:lnTo>
                    <a:pt x="361" y="101"/>
                  </a:lnTo>
                  <a:lnTo>
                    <a:pt x="358" y="111"/>
                  </a:lnTo>
                  <a:lnTo>
                    <a:pt x="358" y="112"/>
                  </a:lnTo>
                  <a:lnTo>
                    <a:pt x="359" y="114"/>
                  </a:lnTo>
                  <a:lnTo>
                    <a:pt x="364" y="103"/>
                  </a:lnTo>
                  <a:lnTo>
                    <a:pt x="364" y="101"/>
                  </a:lnTo>
                  <a:lnTo>
                    <a:pt x="363" y="100"/>
                  </a:lnTo>
                  <a:close/>
                  <a:moveTo>
                    <a:pt x="238" y="51"/>
                  </a:moveTo>
                  <a:lnTo>
                    <a:pt x="238" y="51"/>
                  </a:lnTo>
                  <a:lnTo>
                    <a:pt x="230" y="56"/>
                  </a:lnTo>
                  <a:lnTo>
                    <a:pt x="228" y="59"/>
                  </a:lnTo>
                  <a:lnTo>
                    <a:pt x="228" y="62"/>
                  </a:lnTo>
                  <a:lnTo>
                    <a:pt x="230" y="60"/>
                  </a:lnTo>
                  <a:lnTo>
                    <a:pt x="236" y="56"/>
                  </a:lnTo>
                  <a:lnTo>
                    <a:pt x="236" y="52"/>
                  </a:lnTo>
                  <a:lnTo>
                    <a:pt x="238" y="51"/>
                  </a:lnTo>
                  <a:close/>
                  <a:moveTo>
                    <a:pt x="282" y="34"/>
                  </a:moveTo>
                  <a:lnTo>
                    <a:pt x="282" y="34"/>
                  </a:lnTo>
                  <a:lnTo>
                    <a:pt x="284" y="37"/>
                  </a:lnTo>
                  <a:lnTo>
                    <a:pt x="285" y="37"/>
                  </a:lnTo>
                  <a:lnTo>
                    <a:pt x="288" y="35"/>
                  </a:lnTo>
                  <a:lnTo>
                    <a:pt x="292" y="32"/>
                  </a:lnTo>
                  <a:lnTo>
                    <a:pt x="282" y="34"/>
                  </a:lnTo>
                  <a:close/>
                  <a:moveTo>
                    <a:pt x="247" y="101"/>
                  </a:moveTo>
                  <a:lnTo>
                    <a:pt x="247" y="101"/>
                  </a:lnTo>
                  <a:lnTo>
                    <a:pt x="244" y="114"/>
                  </a:lnTo>
                  <a:lnTo>
                    <a:pt x="249" y="109"/>
                  </a:lnTo>
                  <a:lnTo>
                    <a:pt x="249" y="108"/>
                  </a:lnTo>
                  <a:lnTo>
                    <a:pt x="247" y="101"/>
                  </a:lnTo>
                  <a:close/>
                  <a:moveTo>
                    <a:pt x="164" y="123"/>
                  </a:moveTo>
                  <a:lnTo>
                    <a:pt x="164" y="123"/>
                  </a:lnTo>
                  <a:lnTo>
                    <a:pt x="167" y="131"/>
                  </a:lnTo>
                  <a:lnTo>
                    <a:pt x="169" y="131"/>
                  </a:lnTo>
                  <a:lnTo>
                    <a:pt x="169" y="130"/>
                  </a:lnTo>
                  <a:lnTo>
                    <a:pt x="170" y="127"/>
                  </a:lnTo>
                  <a:lnTo>
                    <a:pt x="167" y="123"/>
                  </a:lnTo>
                  <a:lnTo>
                    <a:pt x="164" y="123"/>
                  </a:lnTo>
                  <a:close/>
                  <a:moveTo>
                    <a:pt x="268" y="51"/>
                  </a:moveTo>
                  <a:lnTo>
                    <a:pt x="268" y="51"/>
                  </a:lnTo>
                  <a:lnTo>
                    <a:pt x="262" y="54"/>
                  </a:lnTo>
                  <a:lnTo>
                    <a:pt x="265" y="60"/>
                  </a:lnTo>
                  <a:lnTo>
                    <a:pt x="268" y="56"/>
                  </a:lnTo>
                  <a:lnTo>
                    <a:pt x="268" y="51"/>
                  </a:lnTo>
                  <a:close/>
                  <a:moveTo>
                    <a:pt x="175" y="76"/>
                  </a:moveTo>
                  <a:lnTo>
                    <a:pt x="175" y="76"/>
                  </a:lnTo>
                  <a:lnTo>
                    <a:pt x="173" y="75"/>
                  </a:lnTo>
                  <a:lnTo>
                    <a:pt x="169" y="68"/>
                  </a:lnTo>
                  <a:lnTo>
                    <a:pt x="167" y="68"/>
                  </a:lnTo>
                  <a:lnTo>
                    <a:pt x="170" y="76"/>
                  </a:lnTo>
                  <a:lnTo>
                    <a:pt x="175" y="76"/>
                  </a:lnTo>
                  <a:close/>
                  <a:moveTo>
                    <a:pt x="352" y="46"/>
                  </a:moveTo>
                  <a:lnTo>
                    <a:pt x="352" y="46"/>
                  </a:lnTo>
                  <a:lnTo>
                    <a:pt x="347" y="43"/>
                  </a:lnTo>
                  <a:lnTo>
                    <a:pt x="347" y="52"/>
                  </a:lnTo>
                  <a:lnTo>
                    <a:pt x="350" y="51"/>
                  </a:lnTo>
                  <a:lnTo>
                    <a:pt x="352" y="49"/>
                  </a:lnTo>
                  <a:lnTo>
                    <a:pt x="352" y="46"/>
                  </a:lnTo>
                  <a:close/>
                  <a:moveTo>
                    <a:pt x="342" y="79"/>
                  </a:moveTo>
                  <a:lnTo>
                    <a:pt x="342" y="79"/>
                  </a:lnTo>
                  <a:lnTo>
                    <a:pt x="341" y="82"/>
                  </a:lnTo>
                  <a:lnTo>
                    <a:pt x="339" y="84"/>
                  </a:lnTo>
                  <a:lnTo>
                    <a:pt x="336" y="84"/>
                  </a:lnTo>
                  <a:lnTo>
                    <a:pt x="336" y="86"/>
                  </a:lnTo>
                  <a:lnTo>
                    <a:pt x="337" y="87"/>
                  </a:lnTo>
                  <a:lnTo>
                    <a:pt x="341" y="87"/>
                  </a:lnTo>
                  <a:lnTo>
                    <a:pt x="342" y="87"/>
                  </a:lnTo>
                  <a:lnTo>
                    <a:pt x="344" y="84"/>
                  </a:lnTo>
                  <a:lnTo>
                    <a:pt x="344" y="82"/>
                  </a:lnTo>
                  <a:lnTo>
                    <a:pt x="342" y="79"/>
                  </a:lnTo>
                  <a:close/>
                  <a:moveTo>
                    <a:pt x="356" y="59"/>
                  </a:moveTo>
                  <a:lnTo>
                    <a:pt x="356" y="59"/>
                  </a:lnTo>
                  <a:lnTo>
                    <a:pt x="356" y="52"/>
                  </a:lnTo>
                  <a:lnTo>
                    <a:pt x="353" y="54"/>
                  </a:lnTo>
                  <a:lnTo>
                    <a:pt x="353" y="56"/>
                  </a:lnTo>
                  <a:lnTo>
                    <a:pt x="352" y="60"/>
                  </a:lnTo>
                  <a:lnTo>
                    <a:pt x="352" y="63"/>
                  </a:lnTo>
                  <a:lnTo>
                    <a:pt x="356" y="59"/>
                  </a:lnTo>
                  <a:close/>
                  <a:moveTo>
                    <a:pt x="143" y="27"/>
                  </a:moveTo>
                  <a:lnTo>
                    <a:pt x="143" y="27"/>
                  </a:lnTo>
                  <a:lnTo>
                    <a:pt x="143" y="29"/>
                  </a:lnTo>
                  <a:lnTo>
                    <a:pt x="145" y="29"/>
                  </a:lnTo>
                  <a:lnTo>
                    <a:pt x="161" y="32"/>
                  </a:lnTo>
                  <a:lnTo>
                    <a:pt x="162" y="30"/>
                  </a:lnTo>
                  <a:lnTo>
                    <a:pt x="158" y="29"/>
                  </a:lnTo>
                  <a:lnTo>
                    <a:pt x="154" y="29"/>
                  </a:lnTo>
                  <a:lnTo>
                    <a:pt x="148" y="27"/>
                  </a:lnTo>
                  <a:lnTo>
                    <a:pt x="143" y="27"/>
                  </a:lnTo>
                  <a:close/>
                  <a:moveTo>
                    <a:pt x="227" y="106"/>
                  </a:moveTo>
                  <a:lnTo>
                    <a:pt x="227" y="106"/>
                  </a:lnTo>
                  <a:lnTo>
                    <a:pt x="228" y="106"/>
                  </a:lnTo>
                  <a:lnTo>
                    <a:pt x="232" y="103"/>
                  </a:lnTo>
                  <a:lnTo>
                    <a:pt x="233" y="101"/>
                  </a:lnTo>
                  <a:lnTo>
                    <a:pt x="235" y="92"/>
                  </a:lnTo>
                  <a:lnTo>
                    <a:pt x="235" y="90"/>
                  </a:lnTo>
                  <a:lnTo>
                    <a:pt x="233" y="92"/>
                  </a:lnTo>
                  <a:lnTo>
                    <a:pt x="227" y="106"/>
                  </a:lnTo>
                  <a:close/>
                  <a:moveTo>
                    <a:pt x="99" y="34"/>
                  </a:moveTo>
                  <a:lnTo>
                    <a:pt x="99" y="34"/>
                  </a:lnTo>
                  <a:lnTo>
                    <a:pt x="99" y="32"/>
                  </a:lnTo>
                  <a:lnTo>
                    <a:pt x="96" y="34"/>
                  </a:lnTo>
                  <a:lnTo>
                    <a:pt x="87" y="37"/>
                  </a:lnTo>
                  <a:lnTo>
                    <a:pt x="90" y="40"/>
                  </a:lnTo>
                  <a:lnTo>
                    <a:pt x="94" y="37"/>
                  </a:lnTo>
                  <a:lnTo>
                    <a:pt x="99" y="34"/>
                  </a:lnTo>
                  <a:close/>
                  <a:moveTo>
                    <a:pt x="221" y="101"/>
                  </a:moveTo>
                  <a:lnTo>
                    <a:pt x="221" y="101"/>
                  </a:lnTo>
                  <a:lnTo>
                    <a:pt x="219" y="103"/>
                  </a:lnTo>
                  <a:lnTo>
                    <a:pt x="219" y="106"/>
                  </a:lnTo>
                  <a:lnTo>
                    <a:pt x="221" y="109"/>
                  </a:lnTo>
                  <a:lnTo>
                    <a:pt x="221" y="112"/>
                  </a:lnTo>
                  <a:lnTo>
                    <a:pt x="224" y="108"/>
                  </a:lnTo>
                  <a:lnTo>
                    <a:pt x="224" y="106"/>
                  </a:lnTo>
                  <a:lnTo>
                    <a:pt x="221" y="101"/>
                  </a:lnTo>
                  <a:close/>
                  <a:moveTo>
                    <a:pt x="124" y="65"/>
                  </a:moveTo>
                  <a:lnTo>
                    <a:pt x="124" y="65"/>
                  </a:lnTo>
                  <a:lnTo>
                    <a:pt x="120" y="65"/>
                  </a:lnTo>
                  <a:lnTo>
                    <a:pt x="118" y="65"/>
                  </a:lnTo>
                  <a:lnTo>
                    <a:pt x="120" y="70"/>
                  </a:lnTo>
                  <a:lnTo>
                    <a:pt x="121" y="71"/>
                  </a:lnTo>
                  <a:lnTo>
                    <a:pt x="124" y="71"/>
                  </a:lnTo>
                  <a:lnTo>
                    <a:pt x="124" y="70"/>
                  </a:lnTo>
                  <a:lnTo>
                    <a:pt x="124" y="65"/>
                  </a:lnTo>
                  <a:close/>
                  <a:moveTo>
                    <a:pt x="173" y="104"/>
                  </a:moveTo>
                  <a:lnTo>
                    <a:pt x="173" y="104"/>
                  </a:lnTo>
                  <a:lnTo>
                    <a:pt x="167" y="111"/>
                  </a:lnTo>
                  <a:lnTo>
                    <a:pt x="173" y="112"/>
                  </a:lnTo>
                  <a:lnTo>
                    <a:pt x="175" y="106"/>
                  </a:lnTo>
                  <a:lnTo>
                    <a:pt x="173" y="104"/>
                  </a:lnTo>
                  <a:close/>
                  <a:moveTo>
                    <a:pt x="230" y="122"/>
                  </a:moveTo>
                  <a:lnTo>
                    <a:pt x="230" y="122"/>
                  </a:lnTo>
                  <a:lnTo>
                    <a:pt x="225" y="127"/>
                  </a:lnTo>
                  <a:lnTo>
                    <a:pt x="225" y="128"/>
                  </a:lnTo>
                  <a:lnTo>
                    <a:pt x="227" y="133"/>
                  </a:lnTo>
                  <a:lnTo>
                    <a:pt x="228" y="134"/>
                  </a:lnTo>
                  <a:lnTo>
                    <a:pt x="230" y="122"/>
                  </a:lnTo>
                  <a:close/>
                  <a:moveTo>
                    <a:pt x="288" y="68"/>
                  </a:moveTo>
                  <a:lnTo>
                    <a:pt x="288" y="68"/>
                  </a:lnTo>
                  <a:lnTo>
                    <a:pt x="285" y="71"/>
                  </a:lnTo>
                  <a:lnTo>
                    <a:pt x="282" y="75"/>
                  </a:lnTo>
                  <a:lnTo>
                    <a:pt x="290" y="75"/>
                  </a:lnTo>
                  <a:lnTo>
                    <a:pt x="288" y="68"/>
                  </a:lnTo>
                  <a:close/>
                  <a:moveTo>
                    <a:pt x="339" y="71"/>
                  </a:moveTo>
                  <a:lnTo>
                    <a:pt x="339" y="71"/>
                  </a:lnTo>
                  <a:lnTo>
                    <a:pt x="339" y="68"/>
                  </a:lnTo>
                  <a:lnTo>
                    <a:pt x="337" y="65"/>
                  </a:lnTo>
                  <a:lnTo>
                    <a:pt x="336" y="62"/>
                  </a:lnTo>
                  <a:lnTo>
                    <a:pt x="336" y="63"/>
                  </a:lnTo>
                  <a:lnTo>
                    <a:pt x="336" y="67"/>
                  </a:lnTo>
                  <a:lnTo>
                    <a:pt x="336" y="70"/>
                  </a:lnTo>
                  <a:lnTo>
                    <a:pt x="336" y="71"/>
                  </a:lnTo>
                  <a:lnTo>
                    <a:pt x="339" y="71"/>
                  </a:lnTo>
                  <a:close/>
                  <a:moveTo>
                    <a:pt x="295" y="89"/>
                  </a:moveTo>
                  <a:lnTo>
                    <a:pt x="295" y="89"/>
                  </a:lnTo>
                  <a:lnTo>
                    <a:pt x="292" y="92"/>
                  </a:lnTo>
                  <a:lnTo>
                    <a:pt x="287" y="98"/>
                  </a:lnTo>
                  <a:lnTo>
                    <a:pt x="287" y="100"/>
                  </a:lnTo>
                  <a:lnTo>
                    <a:pt x="296" y="93"/>
                  </a:lnTo>
                  <a:lnTo>
                    <a:pt x="295" y="89"/>
                  </a:lnTo>
                  <a:close/>
                  <a:moveTo>
                    <a:pt x="146" y="45"/>
                  </a:moveTo>
                  <a:lnTo>
                    <a:pt x="146" y="45"/>
                  </a:lnTo>
                  <a:lnTo>
                    <a:pt x="140" y="45"/>
                  </a:lnTo>
                  <a:lnTo>
                    <a:pt x="148" y="49"/>
                  </a:lnTo>
                  <a:lnTo>
                    <a:pt x="150" y="51"/>
                  </a:lnTo>
                  <a:lnTo>
                    <a:pt x="146" y="45"/>
                  </a:lnTo>
                  <a:close/>
                  <a:moveTo>
                    <a:pt x="273" y="86"/>
                  </a:moveTo>
                  <a:lnTo>
                    <a:pt x="273" y="86"/>
                  </a:lnTo>
                  <a:lnTo>
                    <a:pt x="276" y="82"/>
                  </a:lnTo>
                  <a:lnTo>
                    <a:pt x="279" y="79"/>
                  </a:lnTo>
                  <a:lnTo>
                    <a:pt x="277" y="78"/>
                  </a:lnTo>
                  <a:lnTo>
                    <a:pt x="276" y="78"/>
                  </a:lnTo>
                  <a:lnTo>
                    <a:pt x="274" y="79"/>
                  </a:lnTo>
                  <a:lnTo>
                    <a:pt x="273" y="81"/>
                  </a:lnTo>
                  <a:lnTo>
                    <a:pt x="273" y="82"/>
                  </a:lnTo>
                  <a:lnTo>
                    <a:pt x="273" y="86"/>
                  </a:lnTo>
                  <a:close/>
                  <a:moveTo>
                    <a:pt x="31" y="125"/>
                  </a:moveTo>
                  <a:lnTo>
                    <a:pt x="31" y="125"/>
                  </a:lnTo>
                  <a:lnTo>
                    <a:pt x="33" y="125"/>
                  </a:lnTo>
                  <a:lnTo>
                    <a:pt x="33" y="123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4" y="112"/>
                  </a:lnTo>
                  <a:lnTo>
                    <a:pt x="31" y="123"/>
                  </a:lnTo>
                  <a:lnTo>
                    <a:pt x="31" y="125"/>
                  </a:lnTo>
                  <a:close/>
                  <a:moveTo>
                    <a:pt x="71" y="109"/>
                  </a:moveTo>
                  <a:lnTo>
                    <a:pt x="71" y="109"/>
                  </a:lnTo>
                  <a:lnTo>
                    <a:pt x="72" y="106"/>
                  </a:lnTo>
                  <a:lnTo>
                    <a:pt x="71" y="101"/>
                  </a:lnTo>
                  <a:lnTo>
                    <a:pt x="71" y="97"/>
                  </a:lnTo>
                  <a:lnTo>
                    <a:pt x="68" y="100"/>
                  </a:lnTo>
                  <a:lnTo>
                    <a:pt x="68" y="101"/>
                  </a:lnTo>
                  <a:lnTo>
                    <a:pt x="71" y="109"/>
                  </a:lnTo>
                  <a:close/>
                  <a:moveTo>
                    <a:pt x="251" y="98"/>
                  </a:moveTo>
                  <a:lnTo>
                    <a:pt x="251" y="98"/>
                  </a:lnTo>
                  <a:lnTo>
                    <a:pt x="252" y="106"/>
                  </a:lnTo>
                  <a:lnTo>
                    <a:pt x="255" y="103"/>
                  </a:lnTo>
                  <a:lnTo>
                    <a:pt x="255" y="98"/>
                  </a:lnTo>
                  <a:lnTo>
                    <a:pt x="251" y="98"/>
                  </a:lnTo>
                  <a:close/>
                  <a:moveTo>
                    <a:pt x="197" y="43"/>
                  </a:moveTo>
                  <a:lnTo>
                    <a:pt x="197" y="43"/>
                  </a:lnTo>
                  <a:lnTo>
                    <a:pt x="199" y="43"/>
                  </a:lnTo>
                  <a:lnTo>
                    <a:pt x="205" y="51"/>
                  </a:lnTo>
                  <a:lnTo>
                    <a:pt x="208" y="52"/>
                  </a:lnTo>
                  <a:lnTo>
                    <a:pt x="211" y="54"/>
                  </a:lnTo>
                  <a:lnTo>
                    <a:pt x="205" y="48"/>
                  </a:lnTo>
                  <a:lnTo>
                    <a:pt x="197" y="43"/>
                  </a:lnTo>
                  <a:close/>
                  <a:moveTo>
                    <a:pt x="116" y="45"/>
                  </a:moveTo>
                  <a:lnTo>
                    <a:pt x="116" y="45"/>
                  </a:lnTo>
                  <a:lnTo>
                    <a:pt x="112" y="45"/>
                  </a:lnTo>
                  <a:lnTo>
                    <a:pt x="110" y="46"/>
                  </a:lnTo>
                  <a:lnTo>
                    <a:pt x="110" y="49"/>
                  </a:lnTo>
                  <a:lnTo>
                    <a:pt x="112" y="49"/>
                  </a:lnTo>
                  <a:lnTo>
                    <a:pt x="113" y="49"/>
                  </a:lnTo>
                  <a:lnTo>
                    <a:pt x="116" y="45"/>
                  </a:lnTo>
                  <a:close/>
                  <a:moveTo>
                    <a:pt x="25" y="133"/>
                  </a:moveTo>
                  <a:lnTo>
                    <a:pt x="25" y="133"/>
                  </a:lnTo>
                  <a:lnTo>
                    <a:pt x="27" y="127"/>
                  </a:lnTo>
                  <a:lnTo>
                    <a:pt x="27" y="125"/>
                  </a:lnTo>
                  <a:lnTo>
                    <a:pt x="25" y="123"/>
                  </a:lnTo>
                  <a:lnTo>
                    <a:pt x="25" y="122"/>
                  </a:lnTo>
                  <a:lnTo>
                    <a:pt x="23" y="117"/>
                  </a:lnTo>
                  <a:lnTo>
                    <a:pt x="23" y="120"/>
                  </a:lnTo>
                  <a:lnTo>
                    <a:pt x="25" y="133"/>
                  </a:lnTo>
                  <a:close/>
                  <a:moveTo>
                    <a:pt x="222" y="87"/>
                  </a:moveTo>
                  <a:lnTo>
                    <a:pt x="222" y="87"/>
                  </a:lnTo>
                  <a:lnTo>
                    <a:pt x="228" y="82"/>
                  </a:lnTo>
                  <a:lnTo>
                    <a:pt x="224" y="78"/>
                  </a:lnTo>
                  <a:lnTo>
                    <a:pt x="222" y="87"/>
                  </a:lnTo>
                  <a:close/>
                  <a:moveTo>
                    <a:pt x="299" y="100"/>
                  </a:moveTo>
                  <a:lnTo>
                    <a:pt x="299" y="100"/>
                  </a:lnTo>
                  <a:lnTo>
                    <a:pt x="298" y="104"/>
                  </a:lnTo>
                  <a:lnTo>
                    <a:pt x="296" y="109"/>
                  </a:lnTo>
                  <a:lnTo>
                    <a:pt x="303" y="108"/>
                  </a:lnTo>
                  <a:lnTo>
                    <a:pt x="299" y="100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lnTo>
                    <a:pt x="225" y="103"/>
                  </a:lnTo>
                  <a:lnTo>
                    <a:pt x="228" y="93"/>
                  </a:lnTo>
                  <a:lnTo>
                    <a:pt x="225" y="95"/>
                  </a:lnTo>
                  <a:lnTo>
                    <a:pt x="222" y="98"/>
                  </a:lnTo>
                  <a:close/>
                  <a:moveTo>
                    <a:pt x="79" y="95"/>
                  </a:moveTo>
                  <a:lnTo>
                    <a:pt x="79" y="95"/>
                  </a:lnTo>
                  <a:lnTo>
                    <a:pt x="74" y="95"/>
                  </a:lnTo>
                  <a:lnTo>
                    <a:pt x="75" y="101"/>
                  </a:lnTo>
                  <a:lnTo>
                    <a:pt x="79" y="97"/>
                  </a:lnTo>
                  <a:lnTo>
                    <a:pt x="79" y="95"/>
                  </a:lnTo>
                  <a:close/>
                  <a:moveTo>
                    <a:pt x="341" y="54"/>
                  </a:moveTo>
                  <a:lnTo>
                    <a:pt x="341" y="54"/>
                  </a:lnTo>
                  <a:lnTo>
                    <a:pt x="341" y="52"/>
                  </a:lnTo>
                  <a:lnTo>
                    <a:pt x="336" y="48"/>
                  </a:lnTo>
                  <a:lnTo>
                    <a:pt x="336" y="49"/>
                  </a:lnTo>
                  <a:lnTo>
                    <a:pt x="337" y="54"/>
                  </a:lnTo>
                  <a:lnTo>
                    <a:pt x="337" y="56"/>
                  </a:lnTo>
                  <a:lnTo>
                    <a:pt x="341" y="54"/>
                  </a:lnTo>
                  <a:close/>
                  <a:moveTo>
                    <a:pt x="329" y="87"/>
                  </a:moveTo>
                  <a:lnTo>
                    <a:pt x="329" y="87"/>
                  </a:lnTo>
                  <a:lnTo>
                    <a:pt x="329" y="89"/>
                  </a:lnTo>
                  <a:lnTo>
                    <a:pt x="329" y="90"/>
                  </a:lnTo>
                  <a:lnTo>
                    <a:pt x="331" y="95"/>
                  </a:lnTo>
                  <a:lnTo>
                    <a:pt x="331" y="97"/>
                  </a:lnTo>
                  <a:lnTo>
                    <a:pt x="333" y="95"/>
                  </a:lnTo>
                  <a:lnTo>
                    <a:pt x="333" y="90"/>
                  </a:lnTo>
                  <a:lnTo>
                    <a:pt x="331" y="89"/>
                  </a:lnTo>
                  <a:lnTo>
                    <a:pt x="329" y="87"/>
                  </a:lnTo>
                  <a:close/>
                  <a:moveTo>
                    <a:pt x="176" y="63"/>
                  </a:moveTo>
                  <a:lnTo>
                    <a:pt x="176" y="63"/>
                  </a:lnTo>
                  <a:lnTo>
                    <a:pt x="176" y="60"/>
                  </a:lnTo>
                  <a:lnTo>
                    <a:pt x="173" y="59"/>
                  </a:lnTo>
                  <a:lnTo>
                    <a:pt x="170" y="63"/>
                  </a:lnTo>
                  <a:lnTo>
                    <a:pt x="176" y="63"/>
                  </a:lnTo>
                  <a:close/>
                  <a:moveTo>
                    <a:pt x="146" y="81"/>
                  </a:moveTo>
                  <a:lnTo>
                    <a:pt x="146" y="81"/>
                  </a:lnTo>
                  <a:lnTo>
                    <a:pt x="143" y="81"/>
                  </a:lnTo>
                  <a:lnTo>
                    <a:pt x="142" y="81"/>
                  </a:lnTo>
                  <a:lnTo>
                    <a:pt x="142" y="86"/>
                  </a:lnTo>
                  <a:lnTo>
                    <a:pt x="145" y="84"/>
                  </a:lnTo>
                  <a:lnTo>
                    <a:pt x="146" y="81"/>
                  </a:lnTo>
                  <a:close/>
                  <a:moveTo>
                    <a:pt x="129" y="54"/>
                  </a:moveTo>
                  <a:lnTo>
                    <a:pt x="129" y="54"/>
                  </a:lnTo>
                  <a:lnTo>
                    <a:pt x="131" y="60"/>
                  </a:lnTo>
                  <a:lnTo>
                    <a:pt x="134" y="59"/>
                  </a:lnTo>
                  <a:lnTo>
                    <a:pt x="132" y="54"/>
                  </a:lnTo>
                  <a:lnTo>
                    <a:pt x="129" y="54"/>
                  </a:lnTo>
                  <a:close/>
                  <a:moveTo>
                    <a:pt x="128" y="92"/>
                  </a:moveTo>
                  <a:lnTo>
                    <a:pt x="128" y="92"/>
                  </a:lnTo>
                  <a:lnTo>
                    <a:pt x="131" y="97"/>
                  </a:lnTo>
                  <a:lnTo>
                    <a:pt x="132" y="98"/>
                  </a:lnTo>
                  <a:lnTo>
                    <a:pt x="132" y="92"/>
                  </a:lnTo>
                  <a:lnTo>
                    <a:pt x="128" y="92"/>
                  </a:lnTo>
                  <a:close/>
                  <a:moveTo>
                    <a:pt x="181" y="65"/>
                  </a:moveTo>
                  <a:lnTo>
                    <a:pt x="181" y="65"/>
                  </a:lnTo>
                  <a:lnTo>
                    <a:pt x="184" y="71"/>
                  </a:lnTo>
                  <a:lnTo>
                    <a:pt x="187" y="65"/>
                  </a:lnTo>
                  <a:lnTo>
                    <a:pt x="184" y="65"/>
                  </a:lnTo>
                  <a:lnTo>
                    <a:pt x="181" y="65"/>
                  </a:lnTo>
                  <a:close/>
                  <a:moveTo>
                    <a:pt x="27" y="89"/>
                  </a:moveTo>
                  <a:lnTo>
                    <a:pt x="27" y="89"/>
                  </a:lnTo>
                  <a:lnTo>
                    <a:pt x="20" y="100"/>
                  </a:lnTo>
                  <a:lnTo>
                    <a:pt x="22" y="100"/>
                  </a:lnTo>
                  <a:lnTo>
                    <a:pt x="27" y="90"/>
                  </a:lnTo>
                  <a:lnTo>
                    <a:pt x="27" y="89"/>
                  </a:lnTo>
                  <a:close/>
                  <a:moveTo>
                    <a:pt x="110" y="38"/>
                  </a:moveTo>
                  <a:lnTo>
                    <a:pt x="110" y="38"/>
                  </a:lnTo>
                  <a:lnTo>
                    <a:pt x="113" y="38"/>
                  </a:lnTo>
                  <a:lnTo>
                    <a:pt x="116" y="37"/>
                  </a:lnTo>
                  <a:lnTo>
                    <a:pt x="113" y="37"/>
                  </a:lnTo>
                  <a:lnTo>
                    <a:pt x="110" y="37"/>
                  </a:lnTo>
                  <a:lnTo>
                    <a:pt x="110" y="38"/>
                  </a:lnTo>
                  <a:close/>
                  <a:moveTo>
                    <a:pt x="408" y="120"/>
                  </a:moveTo>
                  <a:lnTo>
                    <a:pt x="408" y="120"/>
                  </a:lnTo>
                  <a:lnTo>
                    <a:pt x="407" y="111"/>
                  </a:lnTo>
                  <a:lnTo>
                    <a:pt x="405" y="103"/>
                  </a:lnTo>
                  <a:lnTo>
                    <a:pt x="405" y="108"/>
                  </a:lnTo>
                  <a:lnTo>
                    <a:pt x="407" y="119"/>
                  </a:lnTo>
                  <a:lnTo>
                    <a:pt x="408" y="120"/>
                  </a:lnTo>
                  <a:close/>
                  <a:moveTo>
                    <a:pt x="255" y="95"/>
                  </a:moveTo>
                  <a:lnTo>
                    <a:pt x="255" y="95"/>
                  </a:lnTo>
                  <a:lnTo>
                    <a:pt x="257" y="90"/>
                  </a:lnTo>
                  <a:lnTo>
                    <a:pt x="257" y="87"/>
                  </a:lnTo>
                  <a:lnTo>
                    <a:pt x="257" y="89"/>
                  </a:lnTo>
                  <a:lnTo>
                    <a:pt x="255" y="90"/>
                  </a:lnTo>
                  <a:lnTo>
                    <a:pt x="254" y="92"/>
                  </a:lnTo>
                  <a:lnTo>
                    <a:pt x="252" y="95"/>
                  </a:lnTo>
                  <a:lnTo>
                    <a:pt x="255" y="95"/>
                  </a:lnTo>
                  <a:close/>
                  <a:moveTo>
                    <a:pt x="251" y="131"/>
                  </a:moveTo>
                  <a:lnTo>
                    <a:pt x="251" y="131"/>
                  </a:lnTo>
                  <a:lnTo>
                    <a:pt x="252" y="128"/>
                  </a:lnTo>
                  <a:lnTo>
                    <a:pt x="254" y="125"/>
                  </a:lnTo>
                  <a:lnTo>
                    <a:pt x="254" y="122"/>
                  </a:lnTo>
                  <a:lnTo>
                    <a:pt x="252" y="123"/>
                  </a:lnTo>
                  <a:lnTo>
                    <a:pt x="249" y="128"/>
                  </a:lnTo>
                  <a:lnTo>
                    <a:pt x="249" y="130"/>
                  </a:lnTo>
                  <a:lnTo>
                    <a:pt x="251" y="131"/>
                  </a:lnTo>
                  <a:close/>
                  <a:moveTo>
                    <a:pt x="227" y="45"/>
                  </a:moveTo>
                  <a:lnTo>
                    <a:pt x="227" y="45"/>
                  </a:lnTo>
                  <a:lnTo>
                    <a:pt x="238" y="32"/>
                  </a:lnTo>
                  <a:lnTo>
                    <a:pt x="233" y="35"/>
                  </a:lnTo>
                  <a:lnTo>
                    <a:pt x="230" y="40"/>
                  </a:lnTo>
                  <a:lnTo>
                    <a:pt x="227" y="45"/>
                  </a:lnTo>
                  <a:close/>
                  <a:moveTo>
                    <a:pt x="249" y="38"/>
                  </a:moveTo>
                  <a:lnTo>
                    <a:pt x="249" y="38"/>
                  </a:lnTo>
                  <a:lnTo>
                    <a:pt x="244" y="41"/>
                  </a:lnTo>
                  <a:lnTo>
                    <a:pt x="247" y="43"/>
                  </a:lnTo>
                  <a:lnTo>
                    <a:pt x="247" y="45"/>
                  </a:lnTo>
                  <a:lnTo>
                    <a:pt x="249" y="43"/>
                  </a:lnTo>
                  <a:lnTo>
                    <a:pt x="251" y="43"/>
                  </a:lnTo>
                  <a:lnTo>
                    <a:pt x="249" y="38"/>
                  </a:lnTo>
                  <a:close/>
                  <a:moveTo>
                    <a:pt x="60" y="52"/>
                  </a:moveTo>
                  <a:lnTo>
                    <a:pt x="60" y="52"/>
                  </a:lnTo>
                  <a:lnTo>
                    <a:pt x="58" y="54"/>
                  </a:lnTo>
                  <a:lnTo>
                    <a:pt x="52" y="60"/>
                  </a:lnTo>
                  <a:lnTo>
                    <a:pt x="49" y="63"/>
                  </a:lnTo>
                  <a:lnTo>
                    <a:pt x="49" y="65"/>
                  </a:lnTo>
                  <a:lnTo>
                    <a:pt x="50" y="63"/>
                  </a:lnTo>
                  <a:lnTo>
                    <a:pt x="52" y="62"/>
                  </a:lnTo>
                  <a:lnTo>
                    <a:pt x="53" y="62"/>
                  </a:lnTo>
                  <a:lnTo>
                    <a:pt x="60" y="52"/>
                  </a:lnTo>
                  <a:close/>
                  <a:moveTo>
                    <a:pt x="361" y="119"/>
                  </a:moveTo>
                  <a:lnTo>
                    <a:pt x="361" y="119"/>
                  </a:lnTo>
                  <a:lnTo>
                    <a:pt x="363" y="119"/>
                  </a:lnTo>
                  <a:lnTo>
                    <a:pt x="364" y="116"/>
                  </a:lnTo>
                  <a:lnTo>
                    <a:pt x="366" y="112"/>
                  </a:lnTo>
                  <a:lnTo>
                    <a:pt x="367" y="112"/>
                  </a:lnTo>
                  <a:lnTo>
                    <a:pt x="366" y="108"/>
                  </a:lnTo>
                  <a:lnTo>
                    <a:pt x="361" y="119"/>
                  </a:lnTo>
                  <a:close/>
                  <a:moveTo>
                    <a:pt x="85" y="76"/>
                  </a:moveTo>
                  <a:lnTo>
                    <a:pt x="85" y="76"/>
                  </a:lnTo>
                  <a:lnTo>
                    <a:pt x="85" y="75"/>
                  </a:lnTo>
                  <a:lnTo>
                    <a:pt x="83" y="67"/>
                  </a:lnTo>
                  <a:lnTo>
                    <a:pt x="82" y="70"/>
                  </a:lnTo>
                  <a:lnTo>
                    <a:pt x="82" y="71"/>
                  </a:lnTo>
                  <a:lnTo>
                    <a:pt x="85" y="76"/>
                  </a:lnTo>
                  <a:close/>
                  <a:moveTo>
                    <a:pt x="292" y="52"/>
                  </a:moveTo>
                  <a:lnTo>
                    <a:pt x="292" y="52"/>
                  </a:lnTo>
                  <a:lnTo>
                    <a:pt x="292" y="49"/>
                  </a:lnTo>
                  <a:lnTo>
                    <a:pt x="292" y="48"/>
                  </a:lnTo>
                  <a:lnTo>
                    <a:pt x="288" y="48"/>
                  </a:lnTo>
                  <a:lnTo>
                    <a:pt x="288" y="51"/>
                  </a:lnTo>
                  <a:lnTo>
                    <a:pt x="290" y="52"/>
                  </a:lnTo>
                  <a:lnTo>
                    <a:pt x="292" y="52"/>
                  </a:lnTo>
                  <a:close/>
                  <a:moveTo>
                    <a:pt x="233" y="46"/>
                  </a:moveTo>
                  <a:lnTo>
                    <a:pt x="233" y="46"/>
                  </a:lnTo>
                  <a:lnTo>
                    <a:pt x="227" y="51"/>
                  </a:lnTo>
                  <a:lnTo>
                    <a:pt x="227" y="54"/>
                  </a:lnTo>
                  <a:lnTo>
                    <a:pt x="228" y="52"/>
                  </a:lnTo>
                  <a:lnTo>
                    <a:pt x="233" y="46"/>
                  </a:lnTo>
                  <a:close/>
                  <a:moveTo>
                    <a:pt x="244" y="29"/>
                  </a:moveTo>
                  <a:lnTo>
                    <a:pt x="244" y="29"/>
                  </a:lnTo>
                  <a:lnTo>
                    <a:pt x="243" y="30"/>
                  </a:lnTo>
                  <a:lnTo>
                    <a:pt x="244" y="32"/>
                  </a:lnTo>
                  <a:lnTo>
                    <a:pt x="244" y="35"/>
                  </a:lnTo>
                  <a:lnTo>
                    <a:pt x="244" y="37"/>
                  </a:lnTo>
                  <a:lnTo>
                    <a:pt x="249" y="35"/>
                  </a:lnTo>
                  <a:lnTo>
                    <a:pt x="249" y="34"/>
                  </a:lnTo>
                  <a:lnTo>
                    <a:pt x="246" y="32"/>
                  </a:lnTo>
                  <a:lnTo>
                    <a:pt x="244" y="29"/>
                  </a:lnTo>
                  <a:close/>
                  <a:moveTo>
                    <a:pt x="219" y="164"/>
                  </a:moveTo>
                  <a:lnTo>
                    <a:pt x="219" y="164"/>
                  </a:lnTo>
                  <a:lnTo>
                    <a:pt x="216" y="158"/>
                  </a:lnTo>
                  <a:lnTo>
                    <a:pt x="214" y="161"/>
                  </a:lnTo>
                  <a:lnTo>
                    <a:pt x="214" y="163"/>
                  </a:lnTo>
                  <a:lnTo>
                    <a:pt x="216" y="164"/>
                  </a:lnTo>
                  <a:lnTo>
                    <a:pt x="219" y="164"/>
                  </a:lnTo>
                  <a:close/>
                  <a:moveTo>
                    <a:pt x="165" y="49"/>
                  </a:moveTo>
                  <a:lnTo>
                    <a:pt x="165" y="49"/>
                  </a:lnTo>
                  <a:lnTo>
                    <a:pt x="165" y="52"/>
                  </a:lnTo>
                  <a:lnTo>
                    <a:pt x="170" y="54"/>
                  </a:lnTo>
                  <a:lnTo>
                    <a:pt x="173" y="54"/>
                  </a:lnTo>
                  <a:lnTo>
                    <a:pt x="172" y="52"/>
                  </a:lnTo>
                  <a:lnTo>
                    <a:pt x="165" y="49"/>
                  </a:lnTo>
                  <a:close/>
                  <a:moveTo>
                    <a:pt x="352" y="41"/>
                  </a:moveTo>
                  <a:lnTo>
                    <a:pt x="352" y="41"/>
                  </a:lnTo>
                  <a:lnTo>
                    <a:pt x="350" y="35"/>
                  </a:lnTo>
                  <a:lnTo>
                    <a:pt x="348" y="35"/>
                  </a:lnTo>
                  <a:lnTo>
                    <a:pt x="347" y="37"/>
                  </a:lnTo>
                  <a:lnTo>
                    <a:pt x="348" y="38"/>
                  </a:lnTo>
                  <a:lnTo>
                    <a:pt x="352" y="41"/>
                  </a:lnTo>
                  <a:close/>
                  <a:moveTo>
                    <a:pt x="268" y="38"/>
                  </a:moveTo>
                  <a:lnTo>
                    <a:pt x="268" y="38"/>
                  </a:lnTo>
                  <a:lnTo>
                    <a:pt x="270" y="43"/>
                  </a:lnTo>
                  <a:lnTo>
                    <a:pt x="273" y="37"/>
                  </a:lnTo>
                  <a:lnTo>
                    <a:pt x="270" y="37"/>
                  </a:lnTo>
                  <a:lnTo>
                    <a:pt x="268" y="38"/>
                  </a:lnTo>
                  <a:close/>
                  <a:moveTo>
                    <a:pt x="331" y="35"/>
                  </a:moveTo>
                  <a:lnTo>
                    <a:pt x="331" y="35"/>
                  </a:lnTo>
                  <a:lnTo>
                    <a:pt x="333" y="38"/>
                  </a:lnTo>
                  <a:lnTo>
                    <a:pt x="334" y="40"/>
                  </a:lnTo>
                  <a:lnTo>
                    <a:pt x="336" y="35"/>
                  </a:lnTo>
                  <a:lnTo>
                    <a:pt x="333" y="35"/>
                  </a:lnTo>
                  <a:lnTo>
                    <a:pt x="331" y="35"/>
                  </a:lnTo>
                  <a:close/>
                  <a:moveTo>
                    <a:pt x="158" y="111"/>
                  </a:moveTo>
                  <a:lnTo>
                    <a:pt x="158" y="111"/>
                  </a:lnTo>
                  <a:lnTo>
                    <a:pt x="156" y="111"/>
                  </a:lnTo>
                  <a:lnTo>
                    <a:pt x="153" y="111"/>
                  </a:lnTo>
                  <a:lnTo>
                    <a:pt x="153" y="112"/>
                  </a:lnTo>
                  <a:lnTo>
                    <a:pt x="154" y="117"/>
                  </a:lnTo>
                  <a:lnTo>
                    <a:pt x="158" y="111"/>
                  </a:lnTo>
                  <a:close/>
                  <a:moveTo>
                    <a:pt x="235" y="63"/>
                  </a:moveTo>
                  <a:lnTo>
                    <a:pt x="235" y="63"/>
                  </a:lnTo>
                  <a:lnTo>
                    <a:pt x="230" y="68"/>
                  </a:lnTo>
                  <a:lnTo>
                    <a:pt x="232" y="73"/>
                  </a:lnTo>
                  <a:lnTo>
                    <a:pt x="235" y="63"/>
                  </a:lnTo>
                  <a:close/>
                  <a:moveTo>
                    <a:pt x="148" y="68"/>
                  </a:moveTo>
                  <a:lnTo>
                    <a:pt x="148" y="68"/>
                  </a:lnTo>
                  <a:lnTo>
                    <a:pt x="151" y="68"/>
                  </a:lnTo>
                  <a:lnTo>
                    <a:pt x="151" y="67"/>
                  </a:lnTo>
                  <a:lnTo>
                    <a:pt x="153" y="63"/>
                  </a:lnTo>
                  <a:lnTo>
                    <a:pt x="151" y="63"/>
                  </a:lnTo>
                  <a:lnTo>
                    <a:pt x="150" y="65"/>
                  </a:lnTo>
                  <a:lnTo>
                    <a:pt x="148" y="67"/>
                  </a:lnTo>
                  <a:lnTo>
                    <a:pt x="148" y="68"/>
                  </a:lnTo>
                  <a:close/>
                  <a:moveTo>
                    <a:pt x="298" y="40"/>
                  </a:moveTo>
                  <a:lnTo>
                    <a:pt x="298" y="40"/>
                  </a:lnTo>
                  <a:lnTo>
                    <a:pt x="301" y="38"/>
                  </a:lnTo>
                  <a:lnTo>
                    <a:pt x="299" y="34"/>
                  </a:lnTo>
                  <a:lnTo>
                    <a:pt x="298" y="35"/>
                  </a:lnTo>
                  <a:lnTo>
                    <a:pt x="298" y="40"/>
                  </a:lnTo>
                  <a:close/>
                  <a:moveTo>
                    <a:pt x="386" y="76"/>
                  </a:moveTo>
                  <a:lnTo>
                    <a:pt x="386" y="76"/>
                  </a:lnTo>
                  <a:lnTo>
                    <a:pt x="386" y="73"/>
                  </a:lnTo>
                  <a:lnTo>
                    <a:pt x="385" y="68"/>
                  </a:lnTo>
                  <a:lnTo>
                    <a:pt x="383" y="70"/>
                  </a:lnTo>
                  <a:lnTo>
                    <a:pt x="385" y="76"/>
                  </a:lnTo>
                  <a:lnTo>
                    <a:pt x="385" y="78"/>
                  </a:lnTo>
                  <a:lnTo>
                    <a:pt x="386" y="76"/>
                  </a:lnTo>
                  <a:close/>
                  <a:moveTo>
                    <a:pt x="153" y="45"/>
                  </a:moveTo>
                  <a:lnTo>
                    <a:pt x="153" y="45"/>
                  </a:lnTo>
                  <a:lnTo>
                    <a:pt x="153" y="46"/>
                  </a:lnTo>
                  <a:lnTo>
                    <a:pt x="158" y="51"/>
                  </a:lnTo>
                  <a:lnTo>
                    <a:pt x="159" y="46"/>
                  </a:lnTo>
                  <a:lnTo>
                    <a:pt x="153" y="45"/>
                  </a:lnTo>
                  <a:close/>
                  <a:moveTo>
                    <a:pt x="153" y="75"/>
                  </a:moveTo>
                  <a:lnTo>
                    <a:pt x="153" y="75"/>
                  </a:lnTo>
                  <a:lnTo>
                    <a:pt x="154" y="76"/>
                  </a:lnTo>
                  <a:lnTo>
                    <a:pt x="154" y="78"/>
                  </a:lnTo>
                  <a:lnTo>
                    <a:pt x="156" y="78"/>
                  </a:lnTo>
                  <a:lnTo>
                    <a:pt x="156" y="70"/>
                  </a:lnTo>
                  <a:lnTo>
                    <a:pt x="154" y="71"/>
                  </a:lnTo>
                  <a:lnTo>
                    <a:pt x="153" y="71"/>
                  </a:lnTo>
                  <a:lnTo>
                    <a:pt x="153" y="75"/>
                  </a:lnTo>
                  <a:close/>
                  <a:moveTo>
                    <a:pt x="172" y="116"/>
                  </a:moveTo>
                  <a:lnTo>
                    <a:pt x="172" y="116"/>
                  </a:lnTo>
                  <a:lnTo>
                    <a:pt x="167" y="114"/>
                  </a:lnTo>
                  <a:lnTo>
                    <a:pt x="169" y="119"/>
                  </a:lnTo>
                  <a:lnTo>
                    <a:pt x="170" y="119"/>
                  </a:lnTo>
                  <a:lnTo>
                    <a:pt x="172" y="119"/>
                  </a:lnTo>
                  <a:lnTo>
                    <a:pt x="172" y="116"/>
                  </a:lnTo>
                  <a:close/>
                  <a:moveTo>
                    <a:pt x="306" y="82"/>
                  </a:moveTo>
                  <a:lnTo>
                    <a:pt x="306" y="82"/>
                  </a:lnTo>
                  <a:lnTo>
                    <a:pt x="303" y="84"/>
                  </a:lnTo>
                  <a:lnTo>
                    <a:pt x="301" y="86"/>
                  </a:lnTo>
                  <a:lnTo>
                    <a:pt x="303" y="87"/>
                  </a:lnTo>
                  <a:lnTo>
                    <a:pt x="306" y="86"/>
                  </a:lnTo>
                  <a:lnTo>
                    <a:pt x="306" y="84"/>
                  </a:lnTo>
                  <a:lnTo>
                    <a:pt x="306" y="82"/>
                  </a:lnTo>
                  <a:close/>
                  <a:moveTo>
                    <a:pt x="304" y="19"/>
                  </a:moveTo>
                  <a:lnTo>
                    <a:pt x="304" y="19"/>
                  </a:lnTo>
                  <a:lnTo>
                    <a:pt x="299" y="16"/>
                  </a:lnTo>
                  <a:lnTo>
                    <a:pt x="296" y="18"/>
                  </a:lnTo>
                  <a:lnTo>
                    <a:pt x="298" y="19"/>
                  </a:lnTo>
                  <a:lnTo>
                    <a:pt x="304" y="19"/>
                  </a:lnTo>
                  <a:close/>
                  <a:moveTo>
                    <a:pt x="266" y="82"/>
                  </a:moveTo>
                  <a:lnTo>
                    <a:pt x="266" y="82"/>
                  </a:lnTo>
                  <a:lnTo>
                    <a:pt x="268" y="86"/>
                  </a:lnTo>
                  <a:lnTo>
                    <a:pt x="270" y="89"/>
                  </a:lnTo>
                  <a:lnTo>
                    <a:pt x="270" y="81"/>
                  </a:lnTo>
                  <a:lnTo>
                    <a:pt x="268" y="82"/>
                  </a:lnTo>
                  <a:lnTo>
                    <a:pt x="266" y="82"/>
                  </a:lnTo>
                  <a:close/>
                  <a:moveTo>
                    <a:pt x="121" y="62"/>
                  </a:moveTo>
                  <a:lnTo>
                    <a:pt x="121" y="62"/>
                  </a:lnTo>
                  <a:lnTo>
                    <a:pt x="120" y="59"/>
                  </a:lnTo>
                  <a:lnTo>
                    <a:pt x="116" y="60"/>
                  </a:lnTo>
                  <a:lnTo>
                    <a:pt x="116" y="62"/>
                  </a:lnTo>
                  <a:lnTo>
                    <a:pt x="121" y="62"/>
                  </a:lnTo>
                  <a:close/>
                  <a:moveTo>
                    <a:pt x="295" y="59"/>
                  </a:moveTo>
                  <a:lnTo>
                    <a:pt x="295" y="59"/>
                  </a:lnTo>
                  <a:lnTo>
                    <a:pt x="293" y="62"/>
                  </a:lnTo>
                  <a:lnTo>
                    <a:pt x="296" y="67"/>
                  </a:lnTo>
                  <a:lnTo>
                    <a:pt x="296" y="63"/>
                  </a:lnTo>
                  <a:lnTo>
                    <a:pt x="295" y="59"/>
                  </a:lnTo>
                  <a:close/>
                  <a:moveTo>
                    <a:pt x="16" y="141"/>
                  </a:moveTo>
                  <a:lnTo>
                    <a:pt x="16" y="141"/>
                  </a:lnTo>
                  <a:lnTo>
                    <a:pt x="17" y="119"/>
                  </a:lnTo>
                  <a:lnTo>
                    <a:pt x="16" y="130"/>
                  </a:lnTo>
                  <a:lnTo>
                    <a:pt x="16" y="141"/>
                  </a:lnTo>
                  <a:close/>
                  <a:moveTo>
                    <a:pt x="299" y="49"/>
                  </a:moveTo>
                  <a:lnTo>
                    <a:pt x="299" y="49"/>
                  </a:lnTo>
                  <a:lnTo>
                    <a:pt x="299" y="51"/>
                  </a:lnTo>
                  <a:lnTo>
                    <a:pt x="299" y="56"/>
                  </a:lnTo>
                  <a:lnTo>
                    <a:pt x="303" y="56"/>
                  </a:lnTo>
                  <a:lnTo>
                    <a:pt x="303" y="54"/>
                  </a:lnTo>
                  <a:lnTo>
                    <a:pt x="301" y="52"/>
                  </a:lnTo>
                  <a:lnTo>
                    <a:pt x="299" y="49"/>
                  </a:lnTo>
                  <a:close/>
                  <a:moveTo>
                    <a:pt x="77" y="81"/>
                  </a:moveTo>
                  <a:lnTo>
                    <a:pt x="77" y="81"/>
                  </a:lnTo>
                  <a:lnTo>
                    <a:pt x="75" y="81"/>
                  </a:lnTo>
                  <a:lnTo>
                    <a:pt x="72" y="87"/>
                  </a:lnTo>
                  <a:lnTo>
                    <a:pt x="75" y="87"/>
                  </a:lnTo>
                  <a:lnTo>
                    <a:pt x="77" y="86"/>
                  </a:lnTo>
                  <a:lnTo>
                    <a:pt x="77" y="84"/>
                  </a:lnTo>
                  <a:lnTo>
                    <a:pt x="77" y="81"/>
                  </a:lnTo>
                  <a:close/>
                  <a:moveTo>
                    <a:pt x="139" y="65"/>
                  </a:moveTo>
                  <a:lnTo>
                    <a:pt x="139" y="65"/>
                  </a:lnTo>
                  <a:lnTo>
                    <a:pt x="142" y="67"/>
                  </a:lnTo>
                  <a:lnTo>
                    <a:pt x="143" y="65"/>
                  </a:lnTo>
                  <a:lnTo>
                    <a:pt x="142" y="63"/>
                  </a:lnTo>
                  <a:lnTo>
                    <a:pt x="140" y="62"/>
                  </a:lnTo>
                  <a:lnTo>
                    <a:pt x="139" y="65"/>
                  </a:lnTo>
                  <a:close/>
                  <a:moveTo>
                    <a:pt x="128" y="51"/>
                  </a:moveTo>
                  <a:lnTo>
                    <a:pt x="128" y="51"/>
                  </a:lnTo>
                  <a:lnTo>
                    <a:pt x="132" y="51"/>
                  </a:lnTo>
                  <a:lnTo>
                    <a:pt x="132" y="48"/>
                  </a:lnTo>
                  <a:lnTo>
                    <a:pt x="128" y="49"/>
                  </a:lnTo>
                  <a:lnTo>
                    <a:pt x="128" y="51"/>
                  </a:lnTo>
                  <a:close/>
                  <a:moveTo>
                    <a:pt x="374" y="79"/>
                  </a:moveTo>
                  <a:lnTo>
                    <a:pt x="374" y="79"/>
                  </a:lnTo>
                  <a:lnTo>
                    <a:pt x="372" y="75"/>
                  </a:lnTo>
                  <a:lnTo>
                    <a:pt x="370" y="81"/>
                  </a:lnTo>
                  <a:lnTo>
                    <a:pt x="374" y="79"/>
                  </a:lnTo>
                  <a:close/>
                  <a:moveTo>
                    <a:pt x="281" y="84"/>
                  </a:moveTo>
                  <a:lnTo>
                    <a:pt x="281" y="84"/>
                  </a:lnTo>
                  <a:lnTo>
                    <a:pt x="277" y="87"/>
                  </a:lnTo>
                  <a:lnTo>
                    <a:pt x="276" y="89"/>
                  </a:lnTo>
                  <a:lnTo>
                    <a:pt x="279" y="87"/>
                  </a:lnTo>
                  <a:lnTo>
                    <a:pt x="281" y="86"/>
                  </a:lnTo>
                  <a:lnTo>
                    <a:pt x="281" y="84"/>
                  </a:lnTo>
                  <a:close/>
                  <a:moveTo>
                    <a:pt x="337" y="43"/>
                  </a:moveTo>
                  <a:lnTo>
                    <a:pt x="337" y="43"/>
                  </a:lnTo>
                  <a:lnTo>
                    <a:pt x="341" y="46"/>
                  </a:lnTo>
                  <a:lnTo>
                    <a:pt x="341" y="41"/>
                  </a:lnTo>
                  <a:lnTo>
                    <a:pt x="339" y="41"/>
                  </a:lnTo>
                  <a:lnTo>
                    <a:pt x="337" y="43"/>
                  </a:lnTo>
                  <a:close/>
                  <a:moveTo>
                    <a:pt x="172" y="67"/>
                  </a:moveTo>
                  <a:lnTo>
                    <a:pt x="172" y="67"/>
                  </a:lnTo>
                  <a:lnTo>
                    <a:pt x="176" y="71"/>
                  </a:lnTo>
                  <a:lnTo>
                    <a:pt x="178" y="67"/>
                  </a:lnTo>
                  <a:lnTo>
                    <a:pt x="172" y="67"/>
                  </a:lnTo>
                  <a:close/>
                  <a:moveTo>
                    <a:pt x="142" y="51"/>
                  </a:moveTo>
                  <a:lnTo>
                    <a:pt x="142" y="51"/>
                  </a:lnTo>
                  <a:lnTo>
                    <a:pt x="142" y="49"/>
                  </a:lnTo>
                  <a:lnTo>
                    <a:pt x="137" y="48"/>
                  </a:lnTo>
                  <a:lnTo>
                    <a:pt x="137" y="51"/>
                  </a:lnTo>
                  <a:lnTo>
                    <a:pt x="142" y="51"/>
                  </a:lnTo>
                  <a:close/>
                  <a:moveTo>
                    <a:pt x="189" y="54"/>
                  </a:moveTo>
                  <a:lnTo>
                    <a:pt x="189" y="54"/>
                  </a:lnTo>
                  <a:lnTo>
                    <a:pt x="189" y="51"/>
                  </a:lnTo>
                  <a:lnTo>
                    <a:pt x="186" y="49"/>
                  </a:lnTo>
                  <a:lnTo>
                    <a:pt x="186" y="52"/>
                  </a:lnTo>
                  <a:lnTo>
                    <a:pt x="189" y="54"/>
                  </a:lnTo>
                  <a:close/>
                  <a:moveTo>
                    <a:pt x="265" y="93"/>
                  </a:moveTo>
                  <a:lnTo>
                    <a:pt x="265" y="93"/>
                  </a:lnTo>
                  <a:lnTo>
                    <a:pt x="265" y="89"/>
                  </a:lnTo>
                  <a:lnTo>
                    <a:pt x="262" y="86"/>
                  </a:lnTo>
                  <a:lnTo>
                    <a:pt x="262" y="89"/>
                  </a:lnTo>
                  <a:lnTo>
                    <a:pt x="265" y="93"/>
                  </a:lnTo>
                  <a:close/>
                  <a:moveTo>
                    <a:pt x="281" y="109"/>
                  </a:moveTo>
                  <a:lnTo>
                    <a:pt x="281" y="109"/>
                  </a:lnTo>
                  <a:lnTo>
                    <a:pt x="281" y="111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1" y="108"/>
                  </a:lnTo>
                  <a:lnTo>
                    <a:pt x="281" y="109"/>
                  </a:lnTo>
                  <a:close/>
                  <a:moveTo>
                    <a:pt x="374" y="93"/>
                  </a:moveTo>
                  <a:lnTo>
                    <a:pt x="374" y="93"/>
                  </a:lnTo>
                  <a:lnTo>
                    <a:pt x="372" y="93"/>
                  </a:lnTo>
                  <a:lnTo>
                    <a:pt x="372" y="95"/>
                  </a:lnTo>
                  <a:lnTo>
                    <a:pt x="372" y="101"/>
                  </a:lnTo>
                  <a:lnTo>
                    <a:pt x="374" y="93"/>
                  </a:lnTo>
                  <a:close/>
                  <a:moveTo>
                    <a:pt x="344" y="104"/>
                  </a:moveTo>
                  <a:lnTo>
                    <a:pt x="344" y="104"/>
                  </a:lnTo>
                  <a:lnTo>
                    <a:pt x="342" y="101"/>
                  </a:lnTo>
                  <a:lnTo>
                    <a:pt x="341" y="101"/>
                  </a:lnTo>
                  <a:lnTo>
                    <a:pt x="341" y="108"/>
                  </a:lnTo>
                  <a:lnTo>
                    <a:pt x="344" y="104"/>
                  </a:lnTo>
                  <a:close/>
                  <a:moveTo>
                    <a:pt x="27" y="98"/>
                  </a:moveTo>
                  <a:lnTo>
                    <a:pt x="27" y="98"/>
                  </a:lnTo>
                  <a:lnTo>
                    <a:pt x="25" y="101"/>
                  </a:lnTo>
                  <a:lnTo>
                    <a:pt x="25" y="103"/>
                  </a:lnTo>
                  <a:lnTo>
                    <a:pt x="25" y="104"/>
                  </a:lnTo>
                  <a:lnTo>
                    <a:pt x="27" y="101"/>
                  </a:lnTo>
                  <a:lnTo>
                    <a:pt x="27" y="98"/>
                  </a:lnTo>
                  <a:close/>
                  <a:moveTo>
                    <a:pt x="49" y="147"/>
                  </a:moveTo>
                  <a:lnTo>
                    <a:pt x="49" y="147"/>
                  </a:lnTo>
                  <a:lnTo>
                    <a:pt x="50" y="152"/>
                  </a:lnTo>
                  <a:lnTo>
                    <a:pt x="52" y="150"/>
                  </a:lnTo>
                  <a:lnTo>
                    <a:pt x="53" y="149"/>
                  </a:lnTo>
                  <a:lnTo>
                    <a:pt x="49" y="147"/>
                  </a:lnTo>
                  <a:close/>
                  <a:moveTo>
                    <a:pt x="266" y="114"/>
                  </a:moveTo>
                  <a:lnTo>
                    <a:pt x="266" y="114"/>
                  </a:lnTo>
                  <a:lnTo>
                    <a:pt x="268" y="112"/>
                  </a:lnTo>
                  <a:lnTo>
                    <a:pt x="268" y="111"/>
                  </a:lnTo>
                  <a:lnTo>
                    <a:pt x="270" y="109"/>
                  </a:lnTo>
                  <a:lnTo>
                    <a:pt x="268" y="108"/>
                  </a:lnTo>
                  <a:lnTo>
                    <a:pt x="266" y="111"/>
                  </a:lnTo>
                  <a:lnTo>
                    <a:pt x="266" y="114"/>
                  </a:lnTo>
                  <a:close/>
                  <a:moveTo>
                    <a:pt x="120" y="119"/>
                  </a:moveTo>
                  <a:lnTo>
                    <a:pt x="120" y="119"/>
                  </a:lnTo>
                  <a:lnTo>
                    <a:pt x="115" y="127"/>
                  </a:lnTo>
                  <a:lnTo>
                    <a:pt x="115" y="128"/>
                  </a:lnTo>
                  <a:lnTo>
                    <a:pt x="118" y="125"/>
                  </a:lnTo>
                  <a:lnTo>
                    <a:pt x="120" y="120"/>
                  </a:lnTo>
                  <a:lnTo>
                    <a:pt x="120" y="119"/>
                  </a:lnTo>
                  <a:close/>
                  <a:moveTo>
                    <a:pt x="270" y="76"/>
                  </a:moveTo>
                  <a:lnTo>
                    <a:pt x="270" y="76"/>
                  </a:lnTo>
                  <a:lnTo>
                    <a:pt x="266" y="71"/>
                  </a:lnTo>
                  <a:lnTo>
                    <a:pt x="265" y="76"/>
                  </a:lnTo>
                  <a:lnTo>
                    <a:pt x="270" y="76"/>
                  </a:lnTo>
                  <a:close/>
                  <a:moveTo>
                    <a:pt x="276" y="38"/>
                  </a:moveTo>
                  <a:lnTo>
                    <a:pt x="276" y="38"/>
                  </a:lnTo>
                  <a:lnTo>
                    <a:pt x="276" y="41"/>
                  </a:lnTo>
                  <a:lnTo>
                    <a:pt x="281" y="40"/>
                  </a:lnTo>
                  <a:lnTo>
                    <a:pt x="276" y="38"/>
                  </a:lnTo>
                  <a:close/>
                  <a:moveTo>
                    <a:pt x="77" y="116"/>
                  </a:moveTo>
                  <a:lnTo>
                    <a:pt x="77" y="116"/>
                  </a:lnTo>
                  <a:lnTo>
                    <a:pt x="79" y="111"/>
                  </a:lnTo>
                  <a:lnTo>
                    <a:pt x="79" y="106"/>
                  </a:lnTo>
                  <a:lnTo>
                    <a:pt x="77" y="112"/>
                  </a:lnTo>
                  <a:lnTo>
                    <a:pt x="77" y="116"/>
                  </a:lnTo>
                  <a:close/>
                  <a:moveTo>
                    <a:pt x="167" y="104"/>
                  </a:moveTo>
                  <a:lnTo>
                    <a:pt x="167" y="104"/>
                  </a:lnTo>
                  <a:lnTo>
                    <a:pt x="165" y="106"/>
                  </a:lnTo>
                  <a:lnTo>
                    <a:pt x="164" y="106"/>
                  </a:lnTo>
                  <a:lnTo>
                    <a:pt x="162" y="108"/>
                  </a:lnTo>
                  <a:lnTo>
                    <a:pt x="164" y="109"/>
                  </a:lnTo>
                  <a:lnTo>
                    <a:pt x="167" y="104"/>
                  </a:lnTo>
                  <a:close/>
                  <a:moveTo>
                    <a:pt x="295" y="37"/>
                  </a:moveTo>
                  <a:lnTo>
                    <a:pt x="295" y="37"/>
                  </a:lnTo>
                  <a:lnTo>
                    <a:pt x="292" y="38"/>
                  </a:lnTo>
                  <a:lnTo>
                    <a:pt x="290" y="40"/>
                  </a:lnTo>
                  <a:lnTo>
                    <a:pt x="295" y="40"/>
                  </a:lnTo>
                  <a:lnTo>
                    <a:pt x="295" y="37"/>
                  </a:lnTo>
                  <a:close/>
                  <a:moveTo>
                    <a:pt x="58" y="114"/>
                  </a:moveTo>
                  <a:lnTo>
                    <a:pt x="58" y="114"/>
                  </a:lnTo>
                  <a:lnTo>
                    <a:pt x="55" y="116"/>
                  </a:lnTo>
                  <a:lnTo>
                    <a:pt x="55" y="119"/>
                  </a:lnTo>
                  <a:lnTo>
                    <a:pt x="57" y="120"/>
                  </a:lnTo>
                  <a:lnTo>
                    <a:pt x="58" y="114"/>
                  </a:lnTo>
                  <a:close/>
                  <a:moveTo>
                    <a:pt x="370" y="84"/>
                  </a:moveTo>
                  <a:lnTo>
                    <a:pt x="370" y="84"/>
                  </a:lnTo>
                  <a:lnTo>
                    <a:pt x="370" y="87"/>
                  </a:lnTo>
                  <a:lnTo>
                    <a:pt x="374" y="87"/>
                  </a:lnTo>
                  <a:lnTo>
                    <a:pt x="374" y="84"/>
                  </a:lnTo>
                  <a:lnTo>
                    <a:pt x="370" y="84"/>
                  </a:lnTo>
                  <a:close/>
                  <a:moveTo>
                    <a:pt x="63" y="59"/>
                  </a:moveTo>
                  <a:lnTo>
                    <a:pt x="63" y="59"/>
                  </a:lnTo>
                  <a:lnTo>
                    <a:pt x="58" y="62"/>
                  </a:lnTo>
                  <a:lnTo>
                    <a:pt x="55" y="67"/>
                  </a:lnTo>
                  <a:lnTo>
                    <a:pt x="63" y="59"/>
                  </a:lnTo>
                  <a:close/>
                  <a:moveTo>
                    <a:pt x="227" y="112"/>
                  </a:moveTo>
                  <a:lnTo>
                    <a:pt x="227" y="112"/>
                  </a:lnTo>
                  <a:lnTo>
                    <a:pt x="224" y="116"/>
                  </a:lnTo>
                  <a:lnTo>
                    <a:pt x="228" y="114"/>
                  </a:lnTo>
                  <a:lnTo>
                    <a:pt x="227" y="112"/>
                  </a:lnTo>
                  <a:close/>
                  <a:moveTo>
                    <a:pt x="276" y="101"/>
                  </a:moveTo>
                  <a:lnTo>
                    <a:pt x="276" y="101"/>
                  </a:lnTo>
                  <a:lnTo>
                    <a:pt x="277" y="100"/>
                  </a:lnTo>
                  <a:lnTo>
                    <a:pt x="279" y="97"/>
                  </a:lnTo>
                  <a:lnTo>
                    <a:pt x="279" y="95"/>
                  </a:lnTo>
                  <a:lnTo>
                    <a:pt x="277" y="98"/>
                  </a:lnTo>
                  <a:lnTo>
                    <a:pt x="276" y="101"/>
                  </a:lnTo>
                  <a:close/>
                  <a:moveTo>
                    <a:pt x="221" y="78"/>
                  </a:moveTo>
                  <a:lnTo>
                    <a:pt x="221" y="78"/>
                  </a:lnTo>
                  <a:lnTo>
                    <a:pt x="217" y="76"/>
                  </a:lnTo>
                  <a:lnTo>
                    <a:pt x="217" y="82"/>
                  </a:lnTo>
                  <a:lnTo>
                    <a:pt x="219" y="82"/>
                  </a:lnTo>
                  <a:lnTo>
                    <a:pt x="221" y="78"/>
                  </a:lnTo>
                  <a:close/>
                  <a:moveTo>
                    <a:pt x="167" y="62"/>
                  </a:moveTo>
                  <a:lnTo>
                    <a:pt x="167" y="62"/>
                  </a:lnTo>
                  <a:lnTo>
                    <a:pt x="170" y="57"/>
                  </a:lnTo>
                  <a:lnTo>
                    <a:pt x="165" y="59"/>
                  </a:lnTo>
                  <a:lnTo>
                    <a:pt x="165" y="60"/>
                  </a:lnTo>
                  <a:lnTo>
                    <a:pt x="167" y="62"/>
                  </a:lnTo>
                  <a:close/>
                  <a:moveTo>
                    <a:pt x="150" y="95"/>
                  </a:moveTo>
                  <a:lnTo>
                    <a:pt x="150" y="95"/>
                  </a:lnTo>
                  <a:lnTo>
                    <a:pt x="148" y="98"/>
                  </a:lnTo>
                  <a:lnTo>
                    <a:pt x="150" y="101"/>
                  </a:lnTo>
                  <a:lnTo>
                    <a:pt x="151" y="97"/>
                  </a:lnTo>
                  <a:lnTo>
                    <a:pt x="150" y="95"/>
                  </a:lnTo>
                  <a:close/>
                  <a:moveTo>
                    <a:pt x="143" y="76"/>
                  </a:moveTo>
                  <a:lnTo>
                    <a:pt x="143" y="76"/>
                  </a:lnTo>
                  <a:lnTo>
                    <a:pt x="148" y="75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3" y="76"/>
                  </a:lnTo>
                  <a:close/>
                  <a:moveTo>
                    <a:pt x="240" y="119"/>
                  </a:moveTo>
                  <a:lnTo>
                    <a:pt x="240" y="119"/>
                  </a:lnTo>
                  <a:lnTo>
                    <a:pt x="243" y="109"/>
                  </a:lnTo>
                  <a:lnTo>
                    <a:pt x="241" y="109"/>
                  </a:lnTo>
                  <a:lnTo>
                    <a:pt x="240" y="117"/>
                  </a:lnTo>
                  <a:lnTo>
                    <a:pt x="240" y="119"/>
                  </a:lnTo>
                  <a:close/>
                  <a:moveTo>
                    <a:pt x="366" y="60"/>
                  </a:moveTo>
                  <a:lnTo>
                    <a:pt x="366" y="60"/>
                  </a:lnTo>
                  <a:lnTo>
                    <a:pt x="366" y="71"/>
                  </a:lnTo>
                  <a:lnTo>
                    <a:pt x="367" y="65"/>
                  </a:lnTo>
                  <a:lnTo>
                    <a:pt x="367" y="63"/>
                  </a:lnTo>
                  <a:lnTo>
                    <a:pt x="366" y="60"/>
                  </a:lnTo>
                  <a:close/>
                  <a:moveTo>
                    <a:pt x="347" y="97"/>
                  </a:moveTo>
                  <a:lnTo>
                    <a:pt x="347" y="97"/>
                  </a:lnTo>
                  <a:lnTo>
                    <a:pt x="344" y="98"/>
                  </a:lnTo>
                  <a:lnTo>
                    <a:pt x="345" y="101"/>
                  </a:lnTo>
                  <a:lnTo>
                    <a:pt x="347" y="101"/>
                  </a:lnTo>
                  <a:lnTo>
                    <a:pt x="347" y="97"/>
                  </a:lnTo>
                  <a:close/>
                  <a:moveTo>
                    <a:pt x="44" y="123"/>
                  </a:moveTo>
                  <a:lnTo>
                    <a:pt x="44" y="123"/>
                  </a:lnTo>
                  <a:lnTo>
                    <a:pt x="45" y="122"/>
                  </a:lnTo>
                  <a:lnTo>
                    <a:pt x="45" y="120"/>
                  </a:lnTo>
                  <a:lnTo>
                    <a:pt x="44" y="116"/>
                  </a:lnTo>
                  <a:lnTo>
                    <a:pt x="42" y="117"/>
                  </a:lnTo>
                  <a:lnTo>
                    <a:pt x="44" y="120"/>
                  </a:lnTo>
                  <a:lnTo>
                    <a:pt x="44" y="123"/>
                  </a:lnTo>
                  <a:close/>
                  <a:moveTo>
                    <a:pt x="112" y="125"/>
                  </a:moveTo>
                  <a:lnTo>
                    <a:pt x="112" y="125"/>
                  </a:lnTo>
                  <a:lnTo>
                    <a:pt x="116" y="117"/>
                  </a:lnTo>
                  <a:lnTo>
                    <a:pt x="112" y="123"/>
                  </a:lnTo>
                  <a:lnTo>
                    <a:pt x="112" y="125"/>
                  </a:lnTo>
                  <a:close/>
                  <a:moveTo>
                    <a:pt x="222" y="119"/>
                  </a:moveTo>
                  <a:lnTo>
                    <a:pt x="222" y="119"/>
                  </a:lnTo>
                  <a:lnTo>
                    <a:pt x="224" y="123"/>
                  </a:lnTo>
                  <a:lnTo>
                    <a:pt x="227" y="119"/>
                  </a:lnTo>
                  <a:lnTo>
                    <a:pt x="222" y="119"/>
                  </a:lnTo>
                  <a:close/>
                  <a:moveTo>
                    <a:pt x="139" y="112"/>
                  </a:moveTo>
                  <a:lnTo>
                    <a:pt x="139" y="112"/>
                  </a:lnTo>
                  <a:lnTo>
                    <a:pt x="140" y="114"/>
                  </a:lnTo>
                  <a:lnTo>
                    <a:pt x="140" y="112"/>
                  </a:lnTo>
                  <a:lnTo>
                    <a:pt x="145" y="112"/>
                  </a:lnTo>
                  <a:lnTo>
                    <a:pt x="145" y="109"/>
                  </a:lnTo>
                  <a:lnTo>
                    <a:pt x="139" y="112"/>
                  </a:lnTo>
                  <a:close/>
                  <a:moveTo>
                    <a:pt x="214" y="134"/>
                  </a:moveTo>
                  <a:lnTo>
                    <a:pt x="214" y="134"/>
                  </a:lnTo>
                  <a:lnTo>
                    <a:pt x="216" y="134"/>
                  </a:lnTo>
                  <a:lnTo>
                    <a:pt x="217" y="131"/>
                  </a:lnTo>
                  <a:lnTo>
                    <a:pt x="217" y="130"/>
                  </a:lnTo>
                  <a:lnTo>
                    <a:pt x="217" y="128"/>
                  </a:lnTo>
                  <a:lnTo>
                    <a:pt x="214" y="134"/>
                  </a:lnTo>
                  <a:close/>
                  <a:moveTo>
                    <a:pt x="80" y="56"/>
                  </a:moveTo>
                  <a:lnTo>
                    <a:pt x="80" y="56"/>
                  </a:lnTo>
                  <a:lnTo>
                    <a:pt x="75" y="59"/>
                  </a:lnTo>
                  <a:lnTo>
                    <a:pt x="77" y="60"/>
                  </a:lnTo>
                  <a:lnTo>
                    <a:pt x="79" y="57"/>
                  </a:lnTo>
                  <a:lnTo>
                    <a:pt x="80" y="56"/>
                  </a:lnTo>
                  <a:close/>
                  <a:moveTo>
                    <a:pt x="243" y="82"/>
                  </a:moveTo>
                  <a:lnTo>
                    <a:pt x="243" y="82"/>
                  </a:lnTo>
                  <a:lnTo>
                    <a:pt x="244" y="81"/>
                  </a:lnTo>
                  <a:lnTo>
                    <a:pt x="243" y="79"/>
                  </a:lnTo>
                  <a:lnTo>
                    <a:pt x="241" y="81"/>
                  </a:lnTo>
                  <a:lnTo>
                    <a:pt x="241" y="82"/>
                  </a:lnTo>
                  <a:lnTo>
                    <a:pt x="243" y="82"/>
                  </a:lnTo>
                  <a:close/>
                  <a:moveTo>
                    <a:pt x="314" y="27"/>
                  </a:moveTo>
                  <a:lnTo>
                    <a:pt x="314" y="27"/>
                  </a:lnTo>
                  <a:lnTo>
                    <a:pt x="311" y="29"/>
                  </a:lnTo>
                  <a:lnTo>
                    <a:pt x="315" y="30"/>
                  </a:lnTo>
                  <a:lnTo>
                    <a:pt x="314" y="27"/>
                  </a:lnTo>
                  <a:close/>
                  <a:moveTo>
                    <a:pt x="176" y="37"/>
                  </a:moveTo>
                  <a:lnTo>
                    <a:pt x="176" y="37"/>
                  </a:lnTo>
                  <a:lnTo>
                    <a:pt x="170" y="34"/>
                  </a:lnTo>
                  <a:lnTo>
                    <a:pt x="170" y="35"/>
                  </a:lnTo>
                  <a:lnTo>
                    <a:pt x="176" y="37"/>
                  </a:lnTo>
                  <a:close/>
                  <a:moveTo>
                    <a:pt x="131" y="63"/>
                  </a:moveTo>
                  <a:lnTo>
                    <a:pt x="131" y="63"/>
                  </a:lnTo>
                  <a:lnTo>
                    <a:pt x="132" y="68"/>
                  </a:lnTo>
                  <a:lnTo>
                    <a:pt x="134" y="67"/>
                  </a:lnTo>
                  <a:lnTo>
                    <a:pt x="134" y="63"/>
                  </a:lnTo>
                  <a:lnTo>
                    <a:pt x="131" y="63"/>
                  </a:lnTo>
                  <a:close/>
                  <a:moveTo>
                    <a:pt x="320" y="27"/>
                  </a:moveTo>
                  <a:lnTo>
                    <a:pt x="320" y="27"/>
                  </a:lnTo>
                  <a:lnTo>
                    <a:pt x="320" y="30"/>
                  </a:lnTo>
                  <a:lnTo>
                    <a:pt x="323" y="30"/>
                  </a:lnTo>
                  <a:lnTo>
                    <a:pt x="323" y="27"/>
                  </a:lnTo>
                  <a:lnTo>
                    <a:pt x="320" y="27"/>
                  </a:lnTo>
                  <a:close/>
                  <a:moveTo>
                    <a:pt x="257" y="71"/>
                  </a:moveTo>
                  <a:lnTo>
                    <a:pt x="257" y="71"/>
                  </a:lnTo>
                  <a:lnTo>
                    <a:pt x="258" y="75"/>
                  </a:lnTo>
                  <a:lnTo>
                    <a:pt x="260" y="68"/>
                  </a:lnTo>
                  <a:lnTo>
                    <a:pt x="257" y="71"/>
                  </a:lnTo>
                  <a:close/>
                  <a:moveTo>
                    <a:pt x="36" y="127"/>
                  </a:moveTo>
                  <a:lnTo>
                    <a:pt x="36" y="127"/>
                  </a:lnTo>
                  <a:lnTo>
                    <a:pt x="33" y="128"/>
                  </a:lnTo>
                  <a:lnTo>
                    <a:pt x="36" y="131"/>
                  </a:lnTo>
                  <a:lnTo>
                    <a:pt x="36" y="127"/>
                  </a:lnTo>
                  <a:close/>
                  <a:moveTo>
                    <a:pt x="181" y="76"/>
                  </a:moveTo>
                  <a:lnTo>
                    <a:pt x="181" y="76"/>
                  </a:lnTo>
                  <a:lnTo>
                    <a:pt x="180" y="71"/>
                  </a:lnTo>
                  <a:lnTo>
                    <a:pt x="180" y="73"/>
                  </a:lnTo>
                  <a:lnTo>
                    <a:pt x="180" y="75"/>
                  </a:lnTo>
                  <a:lnTo>
                    <a:pt x="181" y="76"/>
                  </a:lnTo>
                  <a:close/>
                  <a:moveTo>
                    <a:pt x="271" y="119"/>
                  </a:moveTo>
                  <a:lnTo>
                    <a:pt x="271" y="119"/>
                  </a:lnTo>
                  <a:lnTo>
                    <a:pt x="274" y="117"/>
                  </a:lnTo>
                  <a:lnTo>
                    <a:pt x="273" y="116"/>
                  </a:lnTo>
                  <a:lnTo>
                    <a:pt x="271" y="119"/>
                  </a:lnTo>
                  <a:close/>
                  <a:moveTo>
                    <a:pt x="142" y="145"/>
                  </a:moveTo>
                  <a:lnTo>
                    <a:pt x="142" y="145"/>
                  </a:lnTo>
                  <a:lnTo>
                    <a:pt x="143" y="141"/>
                  </a:lnTo>
                  <a:lnTo>
                    <a:pt x="143" y="139"/>
                  </a:lnTo>
                  <a:lnTo>
                    <a:pt x="142" y="142"/>
                  </a:lnTo>
                  <a:lnTo>
                    <a:pt x="142" y="145"/>
                  </a:lnTo>
                  <a:close/>
                  <a:moveTo>
                    <a:pt x="301" y="63"/>
                  </a:moveTo>
                  <a:lnTo>
                    <a:pt x="301" y="63"/>
                  </a:lnTo>
                  <a:lnTo>
                    <a:pt x="301" y="59"/>
                  </a:lnTo>
                  <a:lnTo>
                    <a:pt x="299" y="59"/>
                  </a:lnTo>
                  <a:lnTo>
                    <a:pt x="301" y="63"/>
                  </a:lnTo>
                  <a:close/>
                  <a:moveTo>
                    <a:pt x="217" y="175"/>
                  </a:moveTo>
                  <a:lnTo>
                    <a:pt x="217" y="175"/>
                  </a:lnTo>
                  <a:lnTo>
                    <a:pt x="214" y="171"/>
                  </a:lnTo>
                  <a:lnTo>
                    <a:pt x="213" y="171"/>
                  </a:lnTo>
                  <a:lnTo>
                    <a:pt x="217" y="175"/>
                  </a:lnTo>
                  <a:close/>
                  <a:moveTo>
                    <a:pt x="276" y="112"/>
                  </a:moveTo>
                  <a:lnTo>
                    <a:pt x="276" y="112"/>
                  </a:lnTo>
                  <a:lnTo>
                    <a:pt x="277" y="116"/>
                  </a:lnTo>
                  <a:lnTo>
                    <a:pt x="277" y="114"/>
                  </a:lnTo>
                  <a:lnTo>
                    <a:pt x="276" y="111"/>
                  </a:lnTo>
                  <a:lnTo>
                    <a:pt x="276" y="112"/>
                  </a:lnTo>
                  <a:close/>
                  <a:moveTo>
                    <a:pt x="116" y="70"/>
                  </a:moveTo>
                  <a:lnTo>
                    <a:pt x="116" y="70"/>
                  </a:lnTo>
                  <a:lnTo>
                    <a:pt x="115" y="67"/>
                  </a:lnTo>
                  <a:lnTo>
                    <a:pt x="113" y="67"/>
                  </a:lnTo>
                  <a:lnTo>
                    <a:pt x="113" y="70"/>
                  </a:lnTo>
                  <a:lnTo>
                    <a:pt x="116" y="70"/>
                  </a:lnTo>
                  <a:close/>
                  <a:moveTo>
                    <a:pt x="326" y="27"/>
                  </a:moveTo>
                  <a:lnTo>
                    <a:pt x="326" y="27"/>
                  </a:lnTo>
                  <a:lnTo>
                    <a:pt x="328" y="30"/>
                  </a:lnTo>
                  <a:lnTo>
                    <a:pt x="331" y="29"/>
                  </a:lnTo>
                  <a:lnTo>
                    <a:pt x="326" y="27"/>
                  </a:lnTo>
                  <a:close/>
                  <a:moveTo>
                    <a:pt x="352" y="24"/>
                  </a:moveTo>
                  <a:lnTo>
                    <a:pt x="352" y="24"/>
                  </a:lnTo>
                  <a:lnTo>
                    <a:pt x="347" y="21"/>
                  </a:lnTo>
                  <a:lnTo>
                    <a:pt x="347" y="22"/>
                  </a:lnTo>
                  <a:lnTo>
                    <a:pt x="347" y="24"/>
                  </a:lnTo>
                  <a:lnTo>
                    <a:pt x="350" y="24"/>
                  </a:lnTo>
                  <a:lnTo>
                    <a:pt x="352" y="24"/>
                  </a:lnTo>
                  <a:close/>
                  <a:moveTo>
                    <a:pt x="247" y="81"/>
                  </a:moveTo>
                  <a:lnTo>
                    <a:pt x="247" y="81"/>
                  </a:lnTo>
                  <a:lnTo>
                    <a:pt x="249" y="81"/>
                  </a:lnTo>
                  <a:lnTo>
                    <a:pt x="249" y="76"/>
                  </a:lnTo>
                  <a:lnTo>
                    <a:pt x="247" y="76"/>
                  </a:lnTo>
                  <a:lnTo>
                    <a:pt x="247" y="79"/>
                  </a:lnTo>
                  <a:lnTo>
                    <a:pt x="247" y="81"/>
                  </a:lnTo>
                  <a:close/>
                  <a:moveTo>
                    <a:pt x="293" y="136"/>
                  </a:moveTo>
                  <a:lnTo>
                    <a:pt x="293" y="136"/>
                  </a:lnTo>
                  <a:lnTo>
                    <a:pt x="296" y="134"/>
                  </a:lnTo>
                  <a:lnTo>
                    <a:pt x="296" y="133"/>
                  </a:lnTo>
                  <a:lnTo>
                    <a:pt x="295" y="134"/>
                  </a:lnTo>
                  <a:lnTo>
                    <a:pt x="293" y="136"/>
                  </a:lnTo>
                  <a:close/>
                  <a:moveTo>
                    <a:pt x="260" y="123"/>
                  </a:moveTo>
                  <a:lnTo>
                    <a:pt x="260" y="123"/>
                  </a:lnTo>
                  <a:lnTo>
                    <a:pt x="258" y="127"/>
                  </a:lnTo>
                  <a:lnTo>
                    <a:pt x="258" y="130"/>
                  </a:lnTo>
                  <a:lnTo>
                    <a:pt x="260" y="123"/>
                  </a:lnTo>
                  <a:close/>
                  <a:moveTo>
                    <a:pt x="293" y="123"/>
                  </a:moveTo>
                  <a:lnTo>
                    <a:pt x="293" y="123"/>
                  </a:lnTo>
                  <a:lnTo>
                    <a:pt x="292" y="125"/>
                  </a:lnTo>
                  <a:lnTo>
                    <a:pt x="292" y="128"/>
                  </a:lnTo>
                  <a:lnTo>
                    <a:pt x="295" y="125"/>
                  </a:lnTo>
                  <a:lnTo>
                    <a:pt x="293" y="123"/>
                  </a:lnTo>
                  <a:close/>
                  <a:moveTo>
                    <a:pt x="304" y="35"/>
                  </a:moveTo>
                  <a:lnTo>
                    <a:pt x="304" y="35"/>
                  </a:lnTo>
                  <a:lnTo>
                    <a:pt x="306" y="34"/>
                  </a:lnTo>
                  <a:lnTo>
                    <a:pt x="306" y="32"/>
                  </a:lnTo>
                  <a:lnTo>
                    <a:pt x="303" y="32"/>
                  </a:lnTo>
                  <a:lnTo>
                    <a:pt x="304" y="35"/>
                  </a:lnTo>
                  <a:close/>
                  <a:moveTo>
                    <a:pt x="358" y="43"/>
                  </a:moveTo>
                  <a:lnTo>
                    <a:pt x="358" y="43"/>
                  </a:lnTo>
                  <a:lnTo>
                    <a:pt x="356" y="45"/>
                  </a:lnTo>
                  <a:lnTo>
                    <a:pt x="358" y="46"/>
                  </a:lnTo>
                  <a:lnTo>
                    <a:pt x="359" y="48"/>
                  </a:lnTo>
                  <a:lnTo>
                    <a:pt x="361" y="48"/>
                  </a:lnTo>
                  <a:lnTo>
                    <a:pt x="358" y="43"/>
                  </a:lnTo>
                  <a:close/>
                  <a:moveTo>
                    <a:pt x="33" y="101"/>
                  </a:moveTo>
                  <a:lnTo>
                    <a:pt x="33" y="101"/>
                  </a:lnTo>
                  <a:lnTo>
                    <a:pt x="31" y="108"/>
                  </a:lnTo>
                  <a:lnTo>
                    <a:pt x="33" y="103"/>
                  </a:lnTo>
                  <a:lnTo>
                    <a:pt x="33" y="101"/>
                  </a:lnTo>
                  <a:close/>
                  <a:moveTo>
                    <a:pt x="285" y="119"/>
                  </a:moveTo>
                  <a:lnTo>
                    <a:pt x="285" y="119"/>
                  </a:lnTo>
                  <a:lnTo>
                    <a:pt x="282" y="120"/>
                  </a:lnTo>
                  <a:lnTo>
                    <a:pt x="284" y="123"/>
                  </a:lnTo>
                  <a:lnTo>
                    <a:pt x="285" y="123"/>
                  </a:lnTo>
                  <a:lnTo>
                    <a:pt x="285" y="119"/>
                  </a:lnTo>
                  <a:close/>
                  <a:moveTo>
                    <a:pt x="131" y="81"/>
                  </a:moveTo>
                  <a:lnTo>
                    <a:pt x="131" y="81"/>
                  </a:lnTo>
                  <a:lnTo>
                    <a:pt x="129" y="82"/>
                  </a:lnTo>
                  <a:lnTo>
                    <a:pt x="129" y="84"/>
                  </a:lnTo>
                  <a:lnTo>
                    <a:pt x="131" y="82"/>
                  </a:lnTo>
                  <a:lnTo>
                    <a:pt x="131" y="81"/>
                  </a:lnTo>
                  <a:close/>
                  <a:moveTo>
                    <a:pt x="129" y="38"/>
                  </a:moveTo>
                  <a:lnTo>
                    <a:pt x="129" y="38"/>
                  </a:lnTo>
                  <a:lnTo>
                    <a:pt x="123" y="38"/>
                  </a:lnTo>
                  <a:lnTo>
                    <a:pt x="124" y="38"/>
                  </a:lnTo>
                  <a:lnTo>
                    <a:pt x="129" y="38"/>
                  </a:lnTo>
                  <a:close/>
                  <a:moveTo>
                    <a:pt x="82" y="87"/>
                  </a:moveTo>
                  <a:lnTo>
                    <a:pt x="82" y="87"/>
                  </a:lnTo>
                  <a:lnTo>
                    <a:pt x="83" y="87"/>
                  </a:lnTo>
                  <a:lnTo>
                    <a:pt x="82" y="84"/>
                  </a:lnTo>
                  <a:lnTo>
                    <a:pt x="80" y="86"/>
                  </a:lnTo>
                  <a:lnTo>
                    <a:pt x="82" y="87"/>
                  </a:lnTo>
                  <a:close/>
                  <a:moveTo>
                    <a:pt x="135" y="87"/>
                  </a:moveTo>
                  <a:lnTo>
                    <a:pt x="135" y="87"/>
                  </a:lnTo>
                  <a:lnTo>
                    <a:pt x="137" y="86"/>
                  </a:lnTo>
                  <a:lnTo>
                    <a:pt x="139" y="84"/>
                  </a:lnTo>
                  <a:lnTo>
                    <a:pt x="135" y="84"/>
                  </a:lnTo>
                  <a:lnTo>
                    <a:pt x="135" y="87"/>
                  </a:lnTo>
                  <a:close/>
                  <a:moveTo>
                    <a:pt x="317" y="35"/>
                  </a:moveTo>
                  <a:lnTo>
                    <a:pt x="317" y="35"/>
                  </a:lnTo>
                  <a:lnTo>
                    <a:pt x="314" y="34"/>
                  </a:lnTo>
                  <a:lnTo>
                    <a:pt x="314" y="35"/>
                  </a:lnTo>
                  <a:lnTo>
                    <a:pt x="309" y="37"/>
                  </a:lnTo>
                  <a:lnTo>
                    <a:pt x="317" y="35"/>
                  </a:lnTo>
                  <a:close/>
                  <a:moveTo>
                    <a:pt x="115" y="104"/>
                  </a:moveTo>
                  <a:lnTo>
                    <a:pt x="115" y="104"/>
                  </a:lnTo>
                  <a:lnTo>
                    <a:pt x="116" y="104"/>
                  </a:lnTo>
                  <a:lnTo>
                    <a:pt x="118" y="101"/>
                  </a:lnTo>
                  <a:lnTo>
                    <a:pt x="116" y="98"/>
                  </a:lnTo>
                  <a:lnTo>
                    <a:pt x="115" y="104"/>
                  </a:lnTo>
                  <a:close/>
                  <a:moveTo>
                    <a:pt x="221" y="142"/>
                  </a:moveTo>
                  <a:lnTo>
                    <a:pt x="221" y="142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21" y="144"/>
                  </a:lnTo>
                  <a:lnTo>
                    <a:pt x="221" y="142"/>
                  </a:lnTo>
                  <a:close/>
                  <a:moveTo>
                    <a:pt x="158" y="120"/>
                  </a:moveTo>
                  <a:lnTo>
                    <a:pt x="158" y="120"/>
                  </a:lnTo>
                  <a:lnTo>
                    <a:pt x="161" y="120"/>
                  </a:lnTo>
                  <a:lnTo>
                    <a:pt x="159" y="117"/>
                  </a:lnTo>
                  <a:lnTo>
                    <a:pt x="158" y="120"/>
                  </a:lnTo>
                  <a:close/>
                  <a:moveTo>
                    <a:pt x="367" y="87"/>
                  </a:moveTo>
                  <a:lnTo>
                    <a:pt x="367" y="87"/>
                  </a:lnTo>
                  <a:lnTo>
                    <a:pt x="367" y="86"/>
                  </a:lnTo>
                  <a:lnTo>
                    <a:pt x="366" y="86"/>
                  </a:lnTo>
                  <a:lnTo>
                    <a:pt x="364" y="86"/>
                  </a:lnTo>
                  <a:lnTo>
                    <a:pt x="364" y="87"/>
                  </a:lnTo>
                  <a:lnTo>
                    <a:pt x="367" y="87"/>
                  </a:lnTo>
                  <a:close/>
                  <a:moveTo>
                    <a:pt x="247" y="141"/>
                  </a:moveTo>
                  <a:lnTo>
                    <a:pt x="247" y="141"/>
                  </a:lnTo>
                  <a:lnTo>
                    <a:pt x="251" y="144"/>
                  </a:lnTo>
                  <a:lnTo>
                    <a:pt x="249" y="139"/>
                  </a:lnTo>
                  <a:lnTo>
                    <a:pt x="247" y="141"/>
                  </a:lnTo>
                  <a:close/>
                  <a:moveTo>
                    <a:pt x="189" y="60"/>
                  </a:moveTo>
                  <a:lnTo>
                    <a:pt x="189" y="60"/>
                  </a:lnTo>
                  <a:lnTo>
                    <a:pt x="189" y="57"/>
                  </a:lnTo>
                  <a:lnTo>
                    <a:pt x="186" y="57"/>
                  </a:lnTo>
                  <a:lnTo>
                    <a:pt x="189" y="60"/>
                  </a:lnTo>
                  <a:close/>
                  <a:moveTo>
                    <a:pt x="165" y="119"/>
                  </a:moveTo>
                  <a:lnTo>
                    <a:pt x="165" y="119"/>
                  </a:lnTo>
                  <a:lnTo>
                    <a:pt x="164" y="116"/>
                  </a:lnTo>
                  <a:lnTo>
                    <a:pt x="162" y="116"/>
                  </a:lnTo>
                  <a:lnTo>
                    <a:pt x="164" y="120"/>
                  </a:lnTo>
                  <a:lnTo>
                    <a:pt x="165" y="120"/>
                  </a:lnTo>
                  <a:lnTo>
                    <a:pt x="165" y="119"/>
                  </a:lnTo>
                  <a:close/>
                  <a:moveTo>
                    <a:pt x="254" y="112"/>
                  </a:moveTo>
                  <a:lnTo>
                    <a:pt x="254" y="112"/>
                  </a:lnTo>
                  <a:lnTo>
                    <a:pt x="255" y="109"/>
                  </a:lnTo>
                  <a:lnTo>
                    <a:pt x="255" y="108"/>
                  </a:lnTo>
                  <a:lnTo>
                    <a:pt x="254" y="109"/>
                  </a:lnTo>
                  <a:lnTo>
                    <a:pt x="255" y="109"/>
                  </a:lnTo>
                  <a:lnTo>
                    <a:pt x="254" y="111"/>
                  </a:lnTo>
                  <a:lnTo>
                    <a:pt x="254" y="112"/>
                  </a:lnTo>
                  <a:close/>
                  <a:moveTo>
                    <a:pt x="375" y="70"/>
                  </a:moveTo>
                  <a:lnTo>
                    <a:pt x="375" y="70"/>
                  </a:lnTo>
                  <a:lnTo>
                    <a:pt x="374" y="67"/>
                  </a:lnTo>
                  <a:lnTo>
                    <a:pt x="370" y="62"/>
                  </a:lnTo>
                  <a:lnTo>
                    <a:pt x="375" y="70"/>
                  </a:lnTo>
                  <a:close/>
                  <a:moveTo>
                    <a:pt x="176" y="89"/>
                  </a:moveTo>
                  <a:lnTo>
                    <a:pt x="176" y="89"/>
                  </a:lnTo>
                  <a:lnTo>
                    <a:pt x="178" y="86"/>
                  </a:lnTo>
                  <a:lnTo>
                    <a:pt x="175" y="86"/>
                  </a:lnTo>
                  <a:lnTo>
                    <a:pt x="175" y="87"/>
                  </a:lnTo>
                  <a:lnTo>
                    <a:pt x="176" y="89"/>
                  </a:lnTo>
                  <a:close/>
                  <a:moveTo>
                    <a:pt x="112" y="76"/>
                  </a:moveTo>
                  <a:lnTo>
                    <a:pt x="112" y="76"/>
                  </a:lnTo>
                  <a:lnTo>
                    <a:pt x="113" y="76"/>
                  </a:lnTo>
                  <a:lnTo>
                    <a:pt x="115" y="75"/>
                  </a:lnTo>
                  <a:lnTo>
                    <a:pt x="112" y="73"/>
                  </a:lnTo>
                  <a:lnTo>
                    <a:pt x="112" y="76"/>
                  </a:lnTo>
                  <a:close/>
                  <a:moveTo>
                    <a:pt x="262" y="26"/>
                  </a:moveTo>
                  <a:lnTo>
                    <a:pt x="262" y="26"/>
                  </a:lnTo>
                  <a:lnTo>
                    <a:pt x="260" y="26"/>
                  </a:lnTo>
                  <a:lnTo>
                    <a:pt x="255" y="27"/>
                  </a:lnTo>
                  <a:lnTo>
                    <a:pt x="258" y="27"/>
                  </a:lnTo>
                  <a:lnTo>
                    <a:pt x="262" y="26"/>
                  </a:lnTo>
                  <a:close/>
                  <a:moveTo>
                    <a:pt x="124" y="93"/>
                  </a:moveTo>
                  <a:lnTo>
                    <a:pt x="124" y="93"/>
                  </a:lnTo>
                  <a:lnTo>
                    <a:pt x="124" y="97"/>
                  </a:lnTo>
                  <a:lnTo>
                    <a:pt x="126" y="97"/>
                  </a:lnTo>
                  <a:lnTo>
                    <a:pt x="124" y="93"/>
                  </a:lnTo>
                  <a:close/>
                  <a:moveTo>
                    <a:pt x="246" y="68"/>
                  </a:moveTo>
                  <a:lnTo>
                    <a:pt x="246" y="68"/>
                  </a:lnTo>
                  <a:lnTo>
                    <a:pt x="247" y="68"/>
                  </a:lnTo>
                  <a:lnTo>
                    <a:pt x="247" y="67"/>
                  </a:lnTo>
                  <a:lnTo>
                    <a:pt x="247" y="65"/>
                  </a:lnTo>
                  <a:lnTo>
                    <a:pt x="246" y="68"/>
                  </a:lnTo>
                  <a:close/>
                  <a:moveTo>
                    <a:pt x="228" y="109"/>
                  </a:moveTo>
                  <a:lnTo>
                    <a:pt x="228" y="109"/>
                  </a:lnTo>
                  <a:lnTo>
                    <a:pt x="232" y="112"/>
                  </a:lnTo>
                  <a:lnTo>
                    <a:pt x="232" y="108"/>
                  </a:lnTo>
                  <a:lnTo>
                    <a:pt x="228" y="109"/>
                  </a:lnTo>
                  <a:close/>
                  <a:moveTo>
                    <a:pt x="79" y="76"/>
                  </a:moveTo>
                  <a:lnTo>
                    <a:pt x="79" y="76"/>
                  </a:lnTo>
                  <a:lnTo>
                    <a:pt x="79" y="78"/>
                  </a:lnTo>
                  <a:lnTo>
                    <a:pt x="80" y="81"/>
                  </a:lnTo>
                  <a:lnTo>
                    <a:pt x="80" y="79"/>
                  </a:lnTo>
                  <a:lnTo>
                    <a:pt x="79" y="76"/>
                  </a:lnTo>
                  <a:close/>
                  <a:moveTo>
                    <a:pt x="137" y="122"/>
                  </a:moveTo>
                  <a:lnTo>
                    <a:pt x="137" y="122"/>
                  </a:lnTo>
                  <a:lnTo>
                    <a:pt x="137" y="123"/>
                  </a:lnTo>
                  <a:lnTo>
                    <a:pt x="139" y="123"/>
                  </a:lnTo>
                  <a:lnTo>
                    <a:pt x="139" y="120"/>
                  </a:lnTo>
                  <a:lnTo>
                    <a:pt x="137" y="122"/>
                  </a:lnTo>
                  <a:close/>
                  <a:moveTo>
                    <a:pt x="270" y="101"/>
                  </a:moveTo>
                  <a:lnTo>
                    <a:pt x="270" y="101"/>
                  </a:lnTo>
                  <a:lnTo>
                    <a:pt x="271" y="100"/>
                  </a:lnTo>
                  <a:lnTo>
                    <a:pt x="270" y="98"/>
                  </a:lnTo>
                  <a:lnTo>
                    <a:pt x="268" y="100"/>
                  </a:lnTo>
                  <a:lnTo>
                    <a:pt x="270" y="101"/>
                  </a:lnTo>
                  <a:close/>
                  <a:moveTo>
                    <a:pt x="66" y="95"/>
                  </a:moveTo>
                  <a:lnTo>
                    <a:pt x="66" y="95"/>
                  </a:lnTo>
                  <a:lnTo>
                    <a:pt x="66" y="93"/>
                  </a:lnTo>
                  <a:lnTo>
                    <a:pt x="64" y="90"/>
                  </a:lnTo>
                  <a:lnTo>
                    <a:pt x="66" y="95"/>
                  </a:lnTo>
                  <a:close/>
                  <a:moveTo>
                    <a:pt x="341" y="90"/>
                  </a:moveTo>
                  <a:lnTo>
                    <a:pt x="341" y="90"/>
                  </a:lnTo>
                  <a:lnTo>
                    <a:pt x="339" y="90"/>
                  </a:lnTo>
                  <a:lnTo>
                    <a:pt x="341" y="93"/>
                  </a:lnTo>
                  <a:lnTo>
                    <a:pt x="341" y="90"/>
                  </a:lnTo>
                  <a:close/>
                  <a:moveTo>
                    <a:pt x="225" y="75"/>
                  </a:moveTo>
                  <a:lnTo>
                    <a:pt x="225" y="75"/>
                  </a:lnTo>
                  <a:lnTo>
                    <a:pt x="228" y="76"/>
                  </a:lnTo>
                  <a:lnTo>
                    <a:pt x="230" y="75"/>
                  </a:lnTo>
                  <a:lnTo>
                    <a:pt x="227" y="73"/>
                  </a:lnTo>
                  <a:lnTo>
                    <a:pt x="225" y="75"/>
                  </a:lnTo>
                  <a:close/>
                  <a:moveTo>
                    <a:pt x="293" y="70"/>
                  </a:moveTo>
                  <a:lnTo>
                    <a:pt x="293" y="70"/>
                  </a:lnTo>
                  <a:lnTo>
                    <a:pt x="296" y="75"/>
                  </a:lnTo>
                  <a:lnTo>
                    <a:pt x="296" y="73"/>
                  </a:lnTo>
                  <a:lnTo>
                    <a:pt x="293" y="70"/>
                  </a:lnTo>
                  <a:close/>
                  <a:moveTo>
                    <a:pt x="353" y="98"/>
                  </a:moveTo>
                  <a:lnTo>
                    <a:pt x="353" y="98"/>
                  </a:lnTo>
                  <a:lnTo>
                    <a:pt x="353" y="95"/>
                  </a:lnTo>
                  <a:lnTo>
                    <a:pt x="352" y="95"/>
                  </a:lnTo>
                  <a:lnTo>
                    <a:pt x="353" y="98"/>
                  </a:lnTo>
                  <a:close/>
                  <a:moveTo>
                    <a:pt x="247" y="51"/>
                  </a:moveTo>
                  <a:lnTo>
                    <a:pt x="247" y="51"/>
                  </a:lnTo>
                  <a:lnTo>
                    <a:pt x="251" y="48"/>
                  </a:lnTo>
                  <a:lnTo>
                    <a:pt x="247" y="51"/>
                  </a:lnTo>
                  <a:close/>
                  <a:moveTo>
                    <a:pt x="162" y="52"/>
                  </a:moveTo>
                  <a:lnTo>
                    <a:pt x="162" y="52"/>
                  </a:lnTo>
                  <a:lnTo>
                    <a:pt x="162" y="49"/>
                  </a:lnTo>
                  <a:lnTo>
                    <a:pt x="161" y="52"/>
                  </a:lnTo>
                  <a:lnTo>
                    <a:pt x="162" y="52"/>
                  </a:lnTo>
                  <a:close/>
                  <a:moveTo>
                    <a:pt x="222" y="133"/>
                  </a:moveTo>
                  <a:lnTo>
                    <a:pt x="222" y="133"/>
                  </a:lnTo>
                  <a:lnTo>
                    <a:pt x="222" y="134"/>
                  </a:lnTo>
                  <a:lnTo>
                    <a:pt x="222" y="138"/>
                  </a:lnTo>
                  <a:lnTo>
                    <a:pt x="224" y="136"/>
                  </a:lnTo>
                  <a:lnTo>
                    <a:pt x="222" y="133"/>
                  </a:lnTo>
                  <a:close/>
                  <a:moveTo>
                    <a:pt x="71" y="123"/>
                  </a:moveTo>
                  <a:lnTo>
                    <a:pt x="71" y="123"/>
                  </a:lnTo>
                  <a:lnTo>
                    <a:pt x="74" y="120"/>
                  </a:lnTo>
                  <a:lnTo>
                    <a:pt x="72" y="120"/>
                  </a:lnTo>
                  <a:lnTo>
                    <a:pt x="71" y="123"/>
                  </a:lnTo>
                  <a:close/>
                  <a:moveTo>
                    <a:pt x="345" y="89"/>
                  </a:moveTo>
                  <a:lnTo>
                    <a:pt x="345" y="89"/>
                  </a:lnTo>
                  <a:lnTo>
                    <a:pt x="345" y="90"/>
                  </a:lnTo>
                  <a:lnTo>
                    <a:pt x="344" y="92"/>
                  </a:lnTo>
                  <a:lnTo>
                    <a:pt x="347" y="92"/>
                  </a:lnTo>
                  <a:lnTo>
                    <a:pt x="347" y="90"/>
                  </a:lnTo>
                  <a:lnTo>
                    <a:pt x="345" y="89"/>
                  </a:lnTo>
                  <a:close/>
                  <a:moveTo>
                    <a:pt x="217" y="62"/>
                  </a:moveTo>
                  <a:lnTo>
                    <a:pt x="217" y="62"/>
                  </a:lnTo>
                  <a:lnTo>
                    <a:pt x="219" y="62"/>
                  </a:lnTo>
                  <a:lnTo>
                    <a:pt x="221" y="60"/>
                  </a:lnTo>
                  <a:lnTo>
                    <a:pt x="219" y="60"/>
                  </a:lnTo>
                  <a:lnTo>
                    <a:pt x="217" y="62"/>
                  </a:lnTo>
                  <a:close/>
                  <a:moveTo>
                    <a:pt x="47" y="138"/>
                  </a:moveTo>
                  <a:lnTo>
                    <a:pt x="47" y="138"/>
                  </a:lnTo>
                  <a:lnTo>
                    <a:pt x="49" y="141"/>
                  </a:lnTo>
                  <a:lnTo>
                    <a:pt x="50" y="142"/>
                  </a:lnTo>
                  <a:lnTo>
                    <a:pt x="47" y="138"/>
                  </a:lnTo>
                  <a:close/>
                  <a:moveTo>
                    <a:pt x="296" y="122"/>
                  </a:moveTo>
                  <a:lnTo>
                    <a:pt x="296" y="122"/>
                  </a:lnTo>
                  <a:lnTo>
                    <a:pt x="298" y="120"/>
                  </a:lnTo>
                  <a:lnTo>
                    <a:pt x="296" y="120"/>
                  </a:lnTo>
                  <a:lnTo>
                    <a:pt x="295" y="120"/>
                  </a:lnTo>
                  <a:lnTo>
                    <a:pt x="296" y="122"/>
                  </a:lnTo>
                  <a:close/>
                  <a:moveTo>
                    <a:pt x="266" y="119"/>
                  </a:moveTo>
                  <a:lnTo>
                    <a:pt x="266" y="119"/>
                  </a:lnTo>
                  <a:lnTo>
                    <a:pt x="265" y="120"/>
                  </a:lnTo>
                  <a:lnTo>
                    <a:pt x="265" y="123"/>
                  </a:lnTo>
                  <a:lnTo>
                    <a:pt x="266" y="119"/>
                  </a:lnTo>
                  <a:close/>
                  <a:moveTo>
                    <a:pt x="370" y="70"/>
                  </a:moveTo>
                  <a:lnTo>
                    <a:pt x="370" y="70"/>
                  </a:lnTo>
                  <a:lnTo>
                    <a:pt x="369" y="73"/>
                  </a:lnTo>
                  <a:lnTo>
                    <a:pt x="370" y="71"/>
                  </a:lnTo>
                  <a:lnTo>
                    <a:pt x="370" y="70"/>
                  </a:lnTo>
                  <a:close/>
                  <a:moveTo>
                    <a:pt x="348" y="56"/>
                  </a:moveTo>
                  <a:lnTo>
                    <a:pt x="348" y="56"/>
                  </a:lnTo>
                  <a:lnTo>
                    <a:pt x="347" y="56"/>
                  </a:lnTo>
                  <a:lnTo>
                    <a:pt x="348" y="59"/>
                  </a:lnTo>
                  <a:lnTo>
                    <a:pt x="348" y="56"/>
                  </a:lnTo>
                  <a:close/>
                  <a:moveTo>
                    <a:pt x="236" y="128"/>
                  </a:moveTo>
                  <a:lnTo>
                    <a:pt x="236" y="128"/>
                  </a:lnTo>
                  <a:lnTo>
                    <a:pt x="235" y="133"/>
                  </a:lnTo>
                  <a:lnTo>
                    <a:pt x="236" y="128"/>
                  </a:lnTo>
                  <a:close/>
                  <a:moveTo>
                    <a:pt x="121" y="56"/>
                  </a:moveTo>
                  <a:lnTo>
                    <a:pt x="121" y="56"/>
                  </a:lnTo>
                  <a:lnTo>
                    <a:pt x="123" y="57"/>
                  </a:lnTo>
                  <a:lnTo>
                    <a:pt x="123" y="56"/>
                  </a:lnTo>
                  <a:lnTo>
                    <a:pt x="121" y="56"/>
                  </a:lnTo>
                  <a:close/>
                  <a:moveTo>
                    <a:pt x="304" y="27"/>
                  </a:moveTo>
                  <a:lnTo>
                    <a:pt x="304" y="27"/>
                  </a:lnTo>
                  <a:lnTo>
                    <a:pt x="303" y="26"/>
                  </a:lnTo>
                  <a:lnTo>
                    <a:pt x="301" y="27"/>
                  </a:lnTo>
                  <a:lnTo>
                    <a:pt x="301" y="29"/>
                  </a:lnTo>
                  <a:lnTo>
                    <a:pt x="304" y="27"/>
                  </a:lnTo>
                  <a:close/>
                  <a:moveTo>
                    <a:pt x="238" y="123"/>
                  </a:moveTo>
                  <a:lnTo>
                    <a:pt x="238" y="123"/>
                  </a:lnTo>
                  <a:lnTo>
                    <a:pt x="240" y="122"/>
                  </a:lnTo>
                  <a:lnTo>
                    <a:pt x="238" y="122"/>
                  </a:lnTo>
                  <a:lnTo>
                    <a:pt x="238" y="123"/>
                  </a:lnTo>
                  <a:close/>
                  <a:moveTo>
                    <a:pt x="64" y="111"/>
                  </a:moveTo>
                  <a:lnTo>
                    <a:pt x="64" y="111"/>
                  </a:lnTo>
                  <a:lnTo>
                    <a:pt x="63" y="114"/>
                  </a:lnTo>
                  <a:lnTo>
                    <a:pt x="64" y="116"/>
                  </a:lnTo>
                  <a:lnTo>
                    <a:pt x="64" y="112"/>
                  </a:lnTo>
                  <a:lnTo>
                    <a:pt x="64" y="111"/>
                  </a:lnTo>
                  <a:close/>
                  <a:moveTo>
                    <a:pt x="273" y="48"/>
                  </a:moveTo>
                  <a:lnTo>
                    <a:pt x="273" y="48"/>
                  </a:lnTo>
                  <a:lnTo>
                    <a:pt x="273" y="49"/>
                  </a:lnTo>
                  <a:lnTo>
                    <a:pt x="271" y="51"/>
                  </a:lnTo>
                  <a:lnTo>
                    <a:pt x="273" y="49"/>
                  </a:lnTo>
                  <a:lnTo>
                    <a:pt x="273" y="48"/>
                  </a:lnTo>
                  <a:close/>
                  <a:moveTo>
                    <a:pt x="352" y="111"/>
                  </a:moveTo>
                  <a:lnTo>
                    <a:pt x="352" y="111"/>
                  </a:lnTo>
                  <a:lnTo>
                    <a:pt x="353" y="108"/>
                  </a:lnTo>
                  <a:lnTo>
                    <a:pt x="352" y="108"/>
                  </a:lnTo>
                  <a:lnTo>
                    <a:pt x="350" y="108"/>
                  </a:lnTo>
                  <a:lnTo>
                    <a:pt x="352" y="111"/>
                  </a:lnTo>
                  <a:close/>
                  <a:moveTo>
                    <a:pt x="285" y="51"/>
                  </a:moveTo>
                  <a:lnTo>
                    <a:pt x="285" y="51"/>
                  </a:lnTo>
                  <a:lnTo>
                    <a:pt x="284" y="54"/>
                  </a:lnTo>
                  <a:lnTo>
                    <a:pt x="285" y="52"/>
                  </a:lnTo>
                  <a:lnTo>
                    <a:pt x="285" y="51"/>
                  </a:lnTo>
                  <a:close/>
                  <a:moveTo>
                    <a:pt x="236" y="75"/>
                  </a:moveTo>
                  <a:lnTo>
                    <a:pt x="236" y="75"/>
                  </a:lnTo>
                  <a:lnTo>
                    <a:pt x="236" y="73"/>
                  </a:lnTo>
                  <a:lnTo>
                    <a:pt x="236" y="71"/>
                  </a:lnTo>
                  <a:lnTo>
                    <a:pt x="236" y="75"/>
                  </a:lnTo>
                  <a:close/>
                  <a:moveTo>
                    <a:pt x="173" y="81"/>
                  </a:moveTo>
                  <a:lnTo>
                    <a:pt x="173" y="81"/>
                  </a:lnTo>
                  <a:lnTo>
                    <a:pt x="173" y="79"/>
                  </a:lnTo>
                  <a:lnTo>
                    <a:pt x="172" y="79"/>
                  </a:lnTo>
                  <a:lnTo>
                    <a:pt x="173" y="81"/>
                  </a:lnTo>
                  <a:close/>
                  <a:moveTo>
                    <a:pt x="221" y="122"/>
                  </a:moveTo>
                  <a:lnTo>
                    <a:pt x="221" y="122"/>
                  </a:lnTo>
                  <a:lnTo>
                    <a:pt x="221" y="125"/>
                  </a:lnTo>
                  <a:lnTo>
                    <a:pt x="222" y="127"/>
                  </a:lnTo>
                  <a:lnTo>
                    <a:pt x="221" y="122"/>
                  </a:lnTo>
                  <a:close/>
                  <a:moveTo>
                    <a:pt x="143" y="37"/>
                  </a:moveTo>
                  <a:lnTo>
                    <a:pt x="143" y="37"/>
                  </a:lnTo>
                  <a:lnTo>
                    <a:pt x="142" y="35"/>
                  </a:lnTo>
                  <a:lnTo>
                    <a:pt x="140" y="35"/>
                  </a:lnTo>
                  <a:lnTo>
                    <a:pt x="143" y="37"/>
                  </a:lnTo>
                  <a:close/>
                  <a:moveTo>
                    <a:pt x="240" y="101"/>
                  </a:moveTo>
                  <a:lnTo>
                    <a:pt x="240" y="101"/>
                  </a:lnTo>
                  <a:lnTo>
                    <a:pt x="240" y="104"/>
                  </a:lnTo>
                  <a:lnTo>
                    <a:pt x="241" y="101"/>
                  </a:lnTo>
                  <a:lnTo>
                    <a:pt x="240" y="101"/>
                  </a:lnTo>
                  <a:close/>
                  <a:moveTo>
                    <a:pt x="30" y="138"/>
                  </a:moveTo>
                  <a:lnTo>
                    <a:pt x="30" y="138"/>
                  </a:lnTo>
                  <a:lnTo>
                    <a:pt x="31" y="138"/>
                  </a:lnTo>
                  <a:lnTo>
                    <a:pt x="30" y="136"/>
                  </a:lnTo>
                  <a:lnTo>
                    <a:pt x="30" y="138"/>
                  </a:lnTo>
                  <a:close/>
                  <a:moveTo>
                    <a:pt x="112" y="134"/>
                  </a:moveTo>
                  <a:lnTo>
                    <a:pt x="112" y="134"/>
                  </a:lnTo>
                  <a:lnTo>
                    <a:pt x="113" y="133"/>
                  </a:lnTo>
                  <a:lnTo>
                    <a:pt x="112" y="131"/>
                  </a:lnTo>
                  <a:lnTo>
                    <a:pt x="112" y="133"/>
                  </a:lnTo>
                  <a:lnTo>
                    <a:pt x="112" y="134"/>
                  </a:lnTo>
                  <a:close/>
                  <a:moveTo>
                    <a:pt x="64" y="54"/>
                  </a:moveTo>
                  <a:lnTo>
                    <a:pt x="64" y="54"/>
                  </a:lnTo>
                  <a:lnTo>
                    <a:pt x="66" y="52"/>
                  </a:lnTo>
                  <a:lnTo>
                    <a:pt x="64" y="52"/>
                  </a:lnTo>
                  <a:lnTo>
                    <a:pt x="63" y="54"/>
                  </a:lnTo>
                  <a:lnTo>
                    <a:pt x="64" y="54"/>
                  </a:lnTo>
                  <a:close/>
                  <a:moveTo>
                    <a:pt x="128" y="100"/>
                  </a:moveTo>
                  <a:lnTo>
                    <a:pt x="128" y="100"/>
                  </a:lnTo>
                  <a:lnTo>
                    <a:pt x="124" y="100"/>
                  </a:lnTo>
                  <a:lnTo>
                    <a:pt x="126" y="103"/>
                  </a:lnTo>
                  <a:lnTo>
                    <a:pt x="128" y="100"/>
                  </a:lnTo>
                  <a:close/>
                  <a:moveTo>
                    <a:pt x="281" y="103"/>
                  </a:moveTo>
                  <a:lnTo>
                    <a:pt x="281" y="103"/>
                  </a:lnTo>
                  <a:lnTo>
                    <a:pt x="282" y="103"/>
                  </a:lnTo>
                  <a:lnTo>
                    <a:pt x="284" y="101"/>
                  </a:lnTo>
                  <a:lnTo>
                    <a:pt x="284" y="100"/>
                  </a:lnTo>
                  <a:lnTo>
                    <a:pt x="281" y="103"/>
                  </a:lnTo>
                  <a:close/>
                  <a:moveTo>
                    <a:pt x="19" y="116"/>
                  </a:moveTo>
                  <a:lnTo>
                    <a:pt x="19" y="116"/>
                  </a:lnTo>
                  <a:lnTo>
                    <a:pt x="19" y="114"/>
                  </a:lnTo>
                  <a:lnTo>
                    <a:pt x="19" y="116"/>
                  </a:lnTo>
                  <a:close/>
                  <a:moveTo>
                    <a:pt x="20" y="131"/>
                  </a:moveTo>
                  <a:lnTo>
                    <a:pt x="20" y="131"/>
                  </a:lnTo>
                  <a:lnTo>
                    <a:pt x="20" y="133"/>
                  </a:lnTo>
                  <a:lnTo>
                    <a:pt x="20" y="134"/>
                  </a:lnTo>
                  <a:lnTo>
                    <a:pt x="20" y="131"/>
                  </a:lnTo>
                  <a:close/>
                  <a:moveTo>
                    <a:pt x="181" y="48"/>
                  </a:moveTo>
                  <a:lnTo>
                    <a:pt x="181" y="48"/>
                  </a:lnTo>
                  <a:lnTo>
                    <a:pt x="183" y="49"/>
                  </a:lnTo>
                  <a:lnTo>
                    <a:pt x="183" y="48"/>
                  </a:lnTo>
                  <a:lnTo>
                    <a:pt x="181" y="48"/>
                  </a:lnTo>
                  <a:close/>
                  <a:moveTo>
                    <a:pt x="181" y="86"/>
                  </a:moveTo>
                  <a:lnTo>
                    <a:pt x="181" y="86"/>
                  </a:lnTo>
                  <a:lnTo>
                    <a:pt x="183" y="86"/>
                  </a:lnTo>
                  <a:lnTo>
                    <a:pt x="184" y="84"/>
                  </a:lnTo>
                  <a:lnTo>
                    <a:pt x="183" y="84"/>
                  </a:lnTo>
                  <a:lnTo>
                    <a:pt x="181" y="86"/>
                  </a:lnTo>
                  <a:close/>
                  <a:moveTo>
                    <a:pt x="68" y="89"/>
                  </a:moveTo>
                  <a:lnTo>
                    <a:pt x="68" y="89"/>
                  </a:lnTo>
                  <a:lnTo>
                    <a:pt x="68" y="87"/>
                  </a:lnTo>
                  <a:lnTo>
                    <a:pt x="66" y="87"/>
                  </a:lnTo>
                  <a:lnTo>
                    <a:pt x="68" y="87"/>
                  </a:lnTo>
                  <a:lnTo>
                    <a:pt x="68" y="89"/>
                  </a:lnTo>
                  <a:close/>
                  <a:moveTo>
                    <a:pt x="216" y="116"/>
                  </a:moveTo>
                  <a:lnTo>
                    <a:pt x="216" y="116"/>
                  </a:lnTo>
                  <a:lnTo>
                    <a:pt x="216" y="117"/>
                  </a:lnTo>
                  <a:lnTo>
                    <a:pt x="217" y="116"/>
                  </a:lnTo>
                  <a:lnTo>
                    <a:pt x="216" y="116"/>
                  </a:lnTo>
                  <a:close/>
                  <a:moveTo>
                    <a:pt x="180" y="81"/>
                  </a:moveTo>
                  <a:lnTo>
                    <a:pt x="180" y="81"/>
                  </a:lnTo>
                  <a:lnTo>
                    <a:pt x="180" y="79"/>
                  </a:lnTo>
                  <a:lnTo>
                    <a:pt x="178" y="78"/>
                  </a:lnTo>
                  <a:lnTo>
                    <a:pt x="180" y="81"/>
                  </a:lnTo>
                  <a:close/>
                  <a:moveTo>
                    <a:pt x="72" y="60"/>
                  </a:moveTo>
                  <a:lnTo>
                    <a:pt x="72" y="60"/>
                  </a:lnTo>
                  <a:lnTo>
                    <a:pt x="72" y="63"/>
                  </a:lnTo>
                  <a:lnTo>
                    <a:pt x="74" y="62"/>
                  </a:lnTo>
                  <a:lnTo>
                    <a:pt x="72" y="60"/>
                  </a:lnTo>
                  <a:close/>
                  <a:moveTo>
                    <a:pt x="176" y="114"/>
                  </a:moveTo>
                  <a:lnTo>
                    <a:pt x="176" y="114"/>
                  </a:lnTo>
                  <a:lnTo>
                    <a:pt x="178" y="114"/>
                  </a:lnTo>
                  <a:lnTo>
                    <a:pt x="176" y="112"/>
                  </a:lnTo>
                  <a:lnTo>
                    <a:pt x="176" y="114"/>
                  </a:lnTo>
                  <a:close/>
                  <a:moveTo>
                    <a:pt x="131" y="120"/>
                  </a:moveTo>
                  <a:lnTo>
                    <a:pt x="131" y="120"/>
                  </a:lnTo>
                  <a:lnTo>
                    <a:pt x="129" y="122"/>
                  </a:lnTo>
                  <a:lnTo>
                    <a:pt x="131" y="123"/>
                  </a:lnTo>
                  <a:lnTo>
                    <a:pt x="131" y="120"/>
                  </a:lnTo>
                  <a:close/>
                  <a:moveTo>
                    <a:pt x="288" y="128"/>
                  </a:moveTo>
                  <a:lnTo>
                    <a:pt x="288" y="128"/>
                  </a:lnTo>
                  <a:lnTo>
                    <a:pt x="287" y="130"/>
                  </a:lnTo>
                  <a:lnTo>
                    <a:pt x="288" y="130"/>
                  </a:lnTo>
                  <a:lnTo>
                    <a:pt x="288" y="128"/>
                  </a:lnTo>
                  <a:close/>
                  <a:moveTo>
                    <a:pt x="255" y="75"/>
                  </a:moveTo>
                  <a:lnTo>
                    <a:pt x="255" y="75"/>
                  </a:lnTo>
                  <a:lnTo>
                    <a:pt x="255" y="78"/>
                  </a:lnTo>
                  <a:lnTo>
                    <a:pt x="255" y="76"/>
                  </a:lnTo>
                  <a:lnTo>
                    <a:pt x="255" y="75"/>
                  </a:lnTo>
                  <a:close/>
                  <a:moveTo>
                    <a:pt x="213" y="60"/>
                  </a:moveTo>
                  <a:lnTo>
                    <a:pt x="213" y="60"/>
                  </a:lnTo>
                  <a:lnTo>
                    <a:pt x="213" y="59"/>
                  </a:lnTo>
                  <a:lnTo>
                    <a:pt x="211" y="59"/>
                  </a:lnTo>
                  <a:lnTo>
                    <a:pt x="213" y="60"/>
                  </a:lnTo>
                  <a:close/>
                  <a:moveTo>
                    <a:pt x="235" y="60"/>
                  </a:moveTo>
                  <a:lnTo>
                    <a:pt x="235" y="60"/>
                  </a:lnTo>
                  <a:lnTo>
                    <a:pt x="236" y="60"/>
                  </a:lnTo>
                  <a:lnTo>
                    <a:pt x="236" y="59"/>
                  </a:lnTo>
                  <a:lnTo>
                    <a:pt x="235" y="60"/>
                  </a:lnTo>
                  <a:close/>
                  <a:moveTo>
                    <a:pt x="295" y="116"/>
                  </a:moveTo>
                  <a:lnTo>
                    <a:pt x="295" y="116"/>
                  </a:lnTo>
                  <a:lnTo>
                    <a:pt x="292" y="117"/>
                  </a:lnTo>
                  <a:lnTo>
                    <a:pt x="293" y="117"/>
                  </a:lnTo>
                  <a:lnTo>
                    <a:pt x="295" y="116"/>
                  </a:lnTo>
                  <a:close/>
                  <a:moveTo>
                    <a:pt x="150" y="84"/>
                  </a:moveTo>
                  <a:lnTo>
                    <a:pt x="150" y="84"/>
                  </a:lnTo>
                  <a:lnTo>
                    <a:pt x="150" y="86"/>
                  </a:lnTo>
                  <a:lnTo>
                    <a:pt x="151" y="86"/>
                  </a:lnTo>
                  <a:lnTo>
                    <a:pt x="150" y="84"/>
                  </a:lnTo>
                  <a:close/>
                  <a:moveTo>
                    <a:pt x="216" y="123"/>
                  </a:moveTo>
                  <a:lnTo>
                    <a:pt x="216" y="123"/>
                  </a:lnTo>
                  <a:lnTo>
                    <a:pt x="214" y="125"/>
                  </a:lnTo>
                  <a:lnTo>
                    <a:pt x="214" y="127"/>
                  </a:lnTo>
                  <a:lnTo>
                    <a:pt x="216" y="123"/>
                  </a:lnTo>
                  <a:close/>
                  <a:moveTo>
                    <a:pt x="397" y="111"/>
                  </a:moveTo>
                  <a:lnTo>
                    <a:pt x="397" y="111"/>
                  </a:lnTo>
                  <a:lnTo>
                    <a:pt x="397" y="116"/>
                  </a:lnTo>
                  <a:lnTo>
                    <a:pt x="397" y="111"/>
                  </a:lnTo>
                  <a:close/>
                  <a:moveTo>
                    <a:pt x="241" y="87"/>
                  </a:moveTo>
                  <a:lnTo>
                    <a:pt x="241" y="87"/>
                  </a:lnTo>
                  <a:lnTo>
                    <a:pt x="241" y="89"/>
                  </a:lnTo>
                  <a:lnTo>
                    <a:pt x="241" y="90"/>
                  </a:lnTo>
                  <a:lnTo>
                    <a:pt x="241" y="87"/>
                  </a:lnTo>
                  <a:close/>
                  <a:moveTo>
                    <a:pt x="85" y="43"/>
                  </a:moveTo>
                  <a:lnTo>
                    <a:pt x="85" y="43"/>
                  </a:lnTo>
                  <a:lnTo>
                    <a:pt x="87" y="41"/>
                  </a:lnTo>
                  <a:lnTo>
                    <a:pt x="85" y="40"/>
                  </a:lnTo>
                  <a:lnTo>
                    <a:pt x="85" y="43"/>
                  </a:lnTo>
                  <a:close/>
                  <a:moveTo>
                    <a:pt x="277" y="73"/>
                  </a:moveTo>
                  <a:lnTo>
                    <a:pt x="277" y="73"/>
                  </a:lnTo>
                  <a:lnTo>
                    <a:pt x="279" y="71"/>
                  </a:lnTo>
                  <a:lnTo>
                    <a:pt x="277" y="70"/>
                  </a:lnTo>
                  <a:lnTo>
                    <a:pt x="277" y="73"/>
                  </a:lnTo>
                  <a:close/>
                  <a:moveTo>
                    <a:pt x="361" y="62"/>
                  </a:moveTo>
                  <a:lnTo>
                    <a:pt x="361" y="62"/>
                  </a:lnTo>
                  <a:lnTo>
                    <a:pt x="363" y="62"/>
                  </a:lnTo>
                  <a:lnTo>
                    <a:pt x="361" y="59"/>
                  </a:lnTo>
                  <a:lnTo>
                    <a:pt x="361" y="62"/>
                  </a:lnTo>
                  <a:close/>
                  <a:moveTo>
                    <a:pt x="134" y="27"/>
                  </a:moveTo>
                  <a:lnTo>
                    <a:pt x="134" y="27"/>
                  </a:lnTo>
                  <a:lnTo>
                    <a:pt x="129" y="27"/>
                  </a:lnTo>
                  <a:lnTo>
                    <a:pt x="134" y="27"/>
                  </a:lnTo>
                  <a:close/>
                  <a:moveTo>
                    <a:pt x="123" y="87"/>
                  </a:moveTo>
                  <a:lnTo>
                    <a:pt x="123" y="87"/>
                  </a:lnTo>
                  <a:lnTo>
                    <a:pt x="121" y="86"/>
                  </a:lnTo>
                  <a:lnTo>
                    <a:pt x="121" y="87"/>
                  </a:lnTo>
                  <a:lnTo>
                    <a:pt x="123" y="87"/>
                  </a:lnTo>
                  <a:close/>
                  <a:moveTo>
                    <a:pt x="246" y="89"/>
                  </a:moveTo>
                  <a:lnTo>
                    <a:pt x="246" y="89"/>
                  </a:lnTo>
                  <a:lnTo>
                    <a:pt x="244" y="90"/>
                  </a:lnTo>
                  <a:lnTo>
                    <a:pt x="246" y="90"/>
                  </a:lnTo>
                  <a:lnTo>
                    <a:pt x="246" y="89"/>
                  </a:lnTo>
                  <a:close/>
                  <a:moveTo>
                    <a:pt x="216" y="139"/>
                  </a:moveTo>
                  <a:lnTo>
                    <a:pt x="216" y="139"/>
                  </a:lnTo>
                  <a:lnTo>
                    <a:pt x="216" y="141"/>
                  </a:lnTo>
                  <a:lnTo>
                    <a:pt x="217" y="141"/>
                  </a:lnTo>
                  <a:lnTo>
                    <a:pt x="216" y="139"/>
                  </a:lnTo>
                  <a:close/>
                  <a:moveTo>
                    <a:pt x="63" y="125"/>
                  </a:moveTo>
                  <a:lnTo>
                    <a:pt x="63" y="125"/>
                  </a:lnTo>
                  <a:lnTo>
                    <a:pt x="63" y="123"/>
                  </a:lnTo>
                  <a:lnTo>
                    <a:pt x="63" y="122"/>
                  </a:lnTo>
                  <a:lnTo>
                    <a:pt x="63" y="125"/>
                  </a:lnTo>
                  <a:close/>
                  <a:moveTo>
                    <a:pt x="53" y="82"/>
                  </a:moveTo>
                  <a:lnTo>
                    <a:pt x="53" y="82"/>
                  </a:lnTo>
                  <a:lnTo>
                    <a:pt x="53" y="84"/>
                  </a:lnTo>
                  <a:lnTo>
                    <a:pt x="55" y="84"/>
                  </a:lnTo>
                  <a:lnTo>
                    <a:pt x="53" y="82"/>
                  </a:lnTo>
                  <a:close/>
                  <a:moveTo>
                    <a:pt x="367" y="93"/>
                  </a:moveTo>
                  <a:lnTo>
                    <a:pt x="367" y="93"/>
                  </a:lnTo>
                  <a:lnTo>
                    <a:pt x="367" y="92"/>
                  </a:lnTo>
                  <a:lnTo>
                    <a:pt x="367" y="90"/>
                  </a:lnTo>
                  <a:lnTo>
                    <a:pt x="367" y="93"/>
                  </a:lnTo>
                  <a:close/>
                  <a:moveTo>
                    <a:pt x="170" y="142"/>
                  </a:moveTo>
                  <a:lnTo>
                    <a:pt x="170" y="142"/>
                  </a:lnTo>
                  <a:lnTo>
                    <a:pt x="170" y="141"/>
                  </a:lnTo>
                  <a:lnTo>
                    <a:pt x="170" y="142"/>
                  </a:lnTo>
                  <a:close/>
                  <a:moveTo>
                    <a:pt x="285" y="93"/>
                  </a:moveTo>
                  <a:lnTo>
                    <a:pt x="285" y="93"/>
                  </a:lnTo>
                  <a:lnTo>
                    <a:pt x="287" y="93"/>
                  </a:lnTo>
                  <a:lnTo>
                    <a:pt x="285" y="93"/>
                  </a:lnTo>
                  <a:close/>
                  <a:moveTo>
                    <a:pt x="336" y="75"/>
                  </a:moveTo>
                  <a:lnTo>
                    <a:pt x="336" y="75"/>
                  </a:lnTo>
                  <a:lnTo>
                    <a:pt x="336" y="76"/>
                  </a:lnTo>
                  <a:lnTo>
                    <a:pt x="337" y="75"/>
                  </a:lnTo>
                  <a:lnTo>
                    <a:pt x="336" y="75"/>
                  </a:lnTo>
                  <a:close/>
                  <a:moveTo>
                    <a:pt x="285" y="78"/>
                  </a:moveTo>
                  <a:lnTo>
                    <a:pt x="285" y="78"/>
                  </a:lnTo>
                  <a:lnTo>
                    <a:pt x="287" y="78"/>
                  </a:lnTo>
                  <a:lnTo>
                    <a:pt x="285" y="78"/>
                  </a:lnTo>
                  <a:close/>
                  <a:moveTo>
                    <a:pt x="255" y="138"/>
                  </a:moveTo>
                  <a:lnTo>
                    <a:pt x="255" y="138"/>
                  </a:lnTo>
                  <a:lnTo>
                    <a:pt x="255" y="136"/>
                  </a:lnTo>
                  <a:lnTo>
                    <a:pt x="255" y="138"/>
                  </a:lnTo>
                  <a:close/>
                  <a:moveTo>
                    <a:pt x="153" y="93"/>
                  </a:moveTo>
                  <a:lnTo>
                    <a:pt x="153" y="93"/>
                  </a:lnTo>
                  <a:lnTo>
                    <a:pt x="153" y="92"/>
                  </a:lnTo>
                  <a:lnTo>
                    <a:pt x="153" y="93"/>
                  </a:lnTo>
                  <a:close/>
                  <a:moveTo>
                    <a:pt x="219" y="138"/>
                  </a:moveTo>
                  <a:lnTo>
                    <a:pt x="219" y="138"/>
                  </a:lnTo>
                  <a:lnTo>
                    <a:pt x="219" y="136"/>
                  </a:lnTo>
                  <a:lnTo>
                    <a:pt x="219" y="138"/>
                  </a:lnTo>
                  <a:close/>
                  <a:moveTo>
                    <a:pt x="221" y="73"/>
                  </a:moveTo>
                  <a:lnTo>
                    <a:pt x="221" y="73"/>
                  </a:lnTo>
                  <a:lnTo>
                    <a:pt x="219" y="73"/>
                  </a:lnTo>
                  <a:lnTo>
                    <a:pt x="221" y="75"/>
                  </a:lnTo>
                  <a:lnTo>
                    <a:pt x="221" y="73"/>
                  </a:lnTo>
                  <a:close/>
                  <a:moveTo>
                    <a:pt x="337" y="108"/>
                  </a:moveTo>
                  <a:lnTo>
                    <a:pt x="337" y="108"/>
                  </a:lnTo>
                  <a:lnTo>
                    <a:pt x="337" y="106"/>
                  </a:lnTo>
                  <a:lnTo>
                    <a:pt x="337" y="108"/>
                  </a:lnTo>
                  <a:close/>
                  <a:moveTo>
                    <a:pt x="123" y="104"/>
                  </a:moveTo>
                  <a:lnTo>
                    <a:pt x="123" y="104"/>
                  </a:lnTo>
                  <a:lnTo>
                    <a:pt x="123" y="106"/>
                  </a:lnTo>
                  <a:lnTo>
                    <a:pt x="123" y="104"/>
                  </a:lnTo>
                  <a:close/>
                  <a:moveTo>
                    <a:pt x="241" y="127"/>
                  </a:moveTo>
                  <a:lnTo>
                    <a:pt x="241" y="127"/>
                  </a:lnTo>
                  <a:lnTo>
                    <a:pt x="243" y="127"/>
                  </a:lnTo>
                  <a:lnTo>
                    <a:pt x="241" y="127"/>
                  </a:lnTo>
                  <a:close/>
                  <a:moveTo>
                    <a:pt x="145" y="62"/>
                  </a:moveTo>
                  <a:lnTo>
                    <a:pt x="145" y="62"/>
                  </a:lnTo>
                  <a:lnTo>
                    <a:pt x="146" y="60"/>
                  </a:lnTo>
                  <a:lnTo>
                    <a:pt x="145" y="60"/>
                  </a:lnTo>
                  <a:lnTo>
                    <a:pt x="145" y="62"/>
                  </a:lnTo>
                  <a:close/>
                  <a:moveTo>
                    <a:pt x="285" y="104"/>
                  </a:moveTo>
                  <a:lnTo>
                    <a:pt x="285" y="104"/>
                  </a:lnTo>
                  <a:lnTo>
                    <a:pt x="284" y="106"/>
                  </a:lnTo>
                  <a:lnTo>
                    <a:pt x="285" y="106"/>
                  </a:lnTo>
                  <a:lnTo>
                    <a:pt x="285" y="104"/>
                  </a:lnTo>
                  <a:close/>
                  <a:moveTo>
                    <a:pt x="128" y="114"/>
                  </a:moveTo>
                  <a:lnTo>
                    <a:pt x="128" y="114"/>
                  </a:lnTo>
                  <a:lnTo>
                    <a:pt x="128" y="116"/>
                  </a:lnTo>
                  <a:lnTo>
                    <a:pt x="128" y="114"/>
                  </a:lnTo>
                  <a:lnTo>
                    <a:pt x="128" y="112"/>
                  </a:lnTo>
                  <a:lnTo>
                    <a:pt x="128" y="114"/>
                  </a:lnTo>
                  <a:close/>
                  <a:moveTo>
                    <a:pt x="64" y="136"/>
                  </a:moveTo>
                  <a:lnTo>
                    <a:pt x="64" y="136"/>
                  </a:lnTo>
                  <a:lnTo>
                    <a:pt x="64" y="139"/>
                  </a:lnTo>
                  <a:lnTo>
                    <a:pt x="64" y="136"/>
                  </a:lnTo>
                  <a:close/>
                  <a:moveTo>
                    <a:pt x="225" y="141"/>
                  </a:moveTo>
                  <a:lnTo>
                    <a:pt x="225" y="141"/>
                  </a:lnTo>
                  <a:close/>
                  <a:moveTo>
                    <a:pt x="369" y="104"/>
                  </a:moveTo>
                  <a:lnTo>
                    <a:pt x="369" y="104"/>
                  </a:lnTo>
                  <a:lnTo>
                    <a:pt x="369" y="101"/>
                  </a:lnTo>
                  <a:lnTo>
                    <a:pt x="367" y="101"/>
                  </a:lnTo>
                  <a:lnTo>
                    <a:pt x="369" y="104"/>
                  </a:lnTo>
                  <a:close/>
                  <a:moveTo>
                    <a:pt x="363" y="51"/>
                  </a:moveTo>
                  <a:lnTo>
                    <a:pt x="363" y="51"/>
                  </a:lnTo>
                  <a:lnTo>
                    <a:pt x="364" y="52"/>
                  </a:lnTo>
                  <a:lnTo>
                    <a:pt x="363" y="51"/>
                  </a:lnTo>
                  <a:close/>
                  <a:moveTo>
                    <a:pt x="288" y="60"/>
                  </a:moveTo>
                  <a:lnTo>
                    <a:pt x="288" y="60"/>
                  </a:lnTo>
                  <a:lnTo>
                    <a:pt x="288" y="59"/>
                  </a:lnTo>
                  <a:lnTo>
                    <a:pt x="288" y="60"/>
                  </a:lnTo>
                  <a:close/>
                  <a:moveTo>
                    <a:pt x="219" y="48"/>
                  </a:moveTo>
                  <a:lnTo>
                    <a:pt x="219" y="48"/>
                  </a:lnTo>
                  <a:lnTo>
                    <a:pt x="219" y="49"/>
                  </a:lnTo>
                  <a:lnTo>
                    <a:pt x="221" y="49"/>
                  </a:lnTo>
                  <a:lnTo>
                    <a:pt x="219" y="48"/>
                  </a:lnTo>
                  <a:close/>
                  <a:moveTo>
                    <a:pt x="153" y="82"/>
                  </a:moveTo>
                  <a:lnTo>
                    <a:pt x="153" y="82"/>
                  </a:lnTo>
                  <a:lnTo>
                    <a:pt x="154" y="82"/>
                  </a:lnTo>
                  <a:lnTo>
                    <a:pt x="154" y="81"/>
                  </a:lnTo>
                  <a:lnTo>
                    <a:pt x="153" y="81"/>
                  </a:lnTo>
                  <a:lnTo>
                    <a:pt x="153" y="82"/>
                  </a:lnTo>
                  <a:close/>
                  <a:moveTo>
                    <a:pt x="375" y="48"/>
                  </a:moveTo>
                  <a:lnTo>
                    <a:pt x="375" y="48"/>
                  </a:lnTo>
                  <a:lnTo>
                    <a:pt x="374" y="46"/>
                  </a:lnTo>
                  <a:lnTo>
                    <a:pt x="375" y="48"/>
                  </a:lnTo>
                  <a:close/>
                  <a:moveTo>
                    <a:pt x="235" y="109"/>
                  </a:moveTo>
                  <a:lnTo>
                    <a:pt x="235" y="109"/>
                  </a:lnTo>
                  <a:lnTo>
                    <a:pt x="235" y="108"/>
                  </a:lnTo>
                  <a:lnTo>
                    <a:pt x="235" y="109"/>
                  </a:lnTo>
                  <a:close/>
                  <a:moveTo>
                    <a:pt x="240" y="38"/>
                  </a:moveTo>
                  <a:lnTo>
                    <a:pt x="240" y="38"/>
                  </a:lnTo>
                  <a:lnTo>
                    <a:pt x="238" y="38"/>
                  </a:lnTo>
                  <a:lnTo>
                    <a:pt x="240" y="38"/>
                  </a:lnTo>
                  <a:close/>
                  <a:moveTo>
                    <a:pt x="260" y="98"/>
                  </a:moveTo>
                  <a:lnTo>
                    <a:pt x="260" y="98"/>
                  </a:lnTo>
                  <a:lnTo>
                    <a:pt x="260" y="100"/>
                  </a:lnTo>
                  <a:lnTo>
                    <a:pt x="260" y="98"/>
                  </a:lnTo>
                  <a:close/>
                  <a:moveTo>
                    <a:pt x="293" y="19"/>
                  </a:moveTo>
                  <a:lnTo>
                    <a:pt x="293" y="19"/>
                  </a:lnTo>
                  <a:lnTo>
                    <a:pt x="292" y="19"/>
                  </a:lnTo>
                  <a:lnTo>
                    <a:pt x="293" y="19"/>
                  </a:lnTo>
                  <a:close/>
                  <a:moveTo>
                    <a:pt x="282" y="51"/>
                  </a:moveTo>
                  <a:lnTo>
                    <a:pt x="282" y="51"/>
                  </a:lnTo>
                  <a:lnTo>
                    <a:pt x="281" y="49"/>
                  </a:lnTo>
                  <a:lnTo>
                    <a:pt x="281" y="51"/>
                  </a:lnTo>
                  <a:lnTo>
                    <a:pt x="282" y="51"/>
                  </a:lnTo>
                  <a:close/>
                  <a:moveTo>
                    <a:pt x="385" y="37"/>
                  </a:moveTo>
                  <a:lnTo>
                    <a:pt x="385" y="37"/>
                  </a:lnTo>
                  <a:lnTo>
                    <a:pt x="386" y="38"/>
                  </a:lnTo>
                  <a:lnTo>
                    <a:pt x="385" y="37"/>
                  </a:lnTo>
                  <a:close/>
                  <a:moveTo>
                    <a:pt x="334" y="117"/>
                  </a:moveTo>
                  <a:lnTo>
                    <a:pt x="334" y="117"/>
                  </a:lnTo>
                  <a:lnTo>
                    <a:pt x="336" y="116"/>
                  </a:lnTo>
                  <a:lnTo>
                    <a:pt x="334" y="116"/>
                  </a:lnTo>
                  <a:lnTo>
                    <a:pt x="334" y="117"/>
                  </a:lnTo>
                  <a:close/>
                  <a:moveTo>
                    <a:pt x="192" y="52"/>
                  </a:moveTo>
                  <a:lnTo>
                    <a:pt x="192" y="52"/>
                  </a:lnTo>
                  <a:lnTo>
                    <a:pt x="192" y="54"/>
                  </a:lnTo>
                  <a:lnTo>
                    <a:pt x="192" y="52"/>
                  </a:lnTo>
                  <a:close/>
                  <a:moveTo>
                    <a:pt x="257" y="114"/>
                  </a:moveTo>
                  <a:lnTo>
                    <a:pt x="257" y="114"/>
                  </a:lnTo>
                  <a:lnTo>
                    <a:pt x="258" y="114"/>
                  </a:lnTo>
                  <a:lnTo>
                    <a:pt x="258" y="112"/>
                  </a:lnTo>
                  <a:lnTo>
                    <a:pt x="257" y="114"/>
                  </a:lnTo>
                  <a:close/>
                  <a:moveTo>
                    <a:pt x="197" y="56"/>
                  </a:moveTo>
                  <a:lnTo>
                    <a:pt x="197" y="56"/>
                  </a:lnTo>
                  <a:close/>
                  <a:moveTo>
                    <a:pt x="303" y="43"/>
                  </a:moveTo>
                  <a:lnTo>
                    <a:pt x="303" y="43"/>
                  </a:lnTo>
                  <a:lnTo>
                    <a:pt x="303" y="45"/>
                  </a:lnTo>
                  <a:lnTo>
                    <a:pt x="303" y="43"/>
                  </a:lnTo>
                  <a:close/>
                  <a:moveTo>
                    <a:pt x="164" y="141"/>
                  </a:moveTo>
                  <a:lnTo>
                    <a:pt x="164" y="141"/>
                  </a:lnTo>
                  <a:lnTo>
                    <a:pt x="162" y="141"/>
                  </a:lnTo>
                  <a:lnTo>
                    <a:pt x="162" y="142"/>
                  </a:lnTo>
                  <a:lnTo>
                    <a:pt x="164" y="141"/>
                  </a:lnTo>
                  <a:close/>
                  <a:moveTo>
                    <a:pt x="391" y="45"/>
                  </a:moveTo>
                  <a:lnTo>
                    <a:pt x="391" y="45"/>
                  </a:lnTo>
                  <a:lnTo>
                    <a:pt x="391" y="46"/>
                  </a:lnTo>
                  <a:lnTo>
                    <a:pt x="393" y="46"/>
                  </a:lnTo>
                  <a:lnTo>
                    <a:pt x="391" y="45"/>
                  </a:lnTo>
                  <a:close/>
                  <a:moveTo>
                    <a:pt x="139" y="27"/>
                  </a:moveTo>
                  <a:lnTo>
                    <a:pt x="139" y="27"/>
                  </a:lnTo>
                  <a:lnTo>
                    <a:pt x="137" y="27"/>
                  </a:lnTo>
                  <a:lnTo>
                    <a:pt x="139" y="27"/>
                  </a:lnTo>
                  <a:close/>
                  <a:moveTo>
                    <a:pt x="49" y="82"/>
                  </a:moveTo>
                  <a:lnTo>
                    <a:pt x="49" y="82"/>
                  </a:lnTo>
                  <a:lnTo>
                    <a:pt x="50" y="82"/>
                  </a:lnTo>
                  <a:lnTo>
                    <a:pt x="49" y="82"/>
                  </a:lnTo>
                  <a:close/>
                  <a:moveTo>
                    <a:pt x="213" y="112"/>
                  </a:moveTo>
                  <a:lnTo>
                    <a:pt x="213" y="112"/>
                  </a:lnTo>
                  <a:lnTo>
                    <a:pt x="213" y="111"/>
                  </a:lnTo>
                  <a:lnTo>
                    <a:pt x="213" y="112"/>
                  </a:lnTo>
                  <a:close/>
                  <a:moveTo>
                    <a:pt x="352" y="89"/>
                  </a:moveTo>
                  <a:lnTo>
                    <a:pt x="352" y="89"/>
                  </a:lnTo>
                  <a:lnTo>
                    <a:pt x="352" y="90"/>
                  </a:lnTo>
                  <a:lnTo>
                    <a:pt x="352" y="89"/>
                  </a:lnTo>
                  <a:close/>
                  <a:moveTo>
                    <a:pt x="307" y="62"/>
                  </a:moveTo>
                  <a:lnTo>
                    <a:pt x="307" y="62"/>
                  </a:lnTo>
                  <a:lnTo>
                    <a:pt x="307" y="63"/>
                  </a:lnTo>
                  <a:lnTo>
                    <a:pt x="307" y="62"/>
                  </a:lnTo>
                  <a:close/>
                  <a:moveTo>
                    <a:pt x="279" y="35"/>
                  </a:moveTo>
                  <a:lnTo>
                    <a:pt x="279" y="35"/>
                  </a:lnTo>
                  <a:lnTo>
                    <a:pt x="277" y="34"/>
                  </a:lnTo>
                  <a:lnTo>
                    <a:pt x="277" y="35"/>
                  </a:lnTo>
                  <a:lnTo>
                    <a:pt x="279" y="35"/>
                  </a:lnTo>
                  <a:close/>
                  <a:moveTo>
                    <a:pt x="180" y="100"/>
                  </a:moveTo>
                  <a:lnTo>
                    <a:pt x="180" y="10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1" name="Freeform 177"/>
            <p:cNvSpPr/>
            <p:nvPr/>
          </p:nvSpPr>
          <p:spPr>
            <a:xfrm>
              <a:off x="6258023" y="2184748"/>
              <a:ext cx="142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9" h="38">
                  <a:moveTo>
                    <a:pt x="9" y="0"/>
                  </a:moveTo>
                  <a:lnTo>
                    <a:pt x="9" y="0"/>
                  </a:lnTo>
                  <a:lnTo>
                    <a:pt x="8" y="8"/>
                  </a:lnTo>
                  <a:lnTo>
                    <a:pt x="8" y="9"/>
                  </a:lnTo>
                  <a:lnTo>
                    <a:pt x="6" y="12"/>
                  </a:lnTo>
                  <a:lnTo>
                    <a:pt x="6" y="17"/>
                  </a:lnTo>
                  <a:lnTo>
                    <a:pt x="6" y="22"/>
                  </a:lnTo>
                  <a:lnTo>
                    <a:pt x="3" y="36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3" y="19"/>
                  </a:lnTo>
                  <a:lnTo>
                    <a:pt x="8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2" name="Freeform 178"/>
            <p:cNvSpPr/>
            <p:nvPr/>
          </p:nvSpPr>
          <p:spPr>
            <a:xfrm>
              <a:off x="6288186" y="2186336"/>
              <a:ext cx="9525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6" h="24">
                  <a:moveTo>
                    <a:pt x="4" y="16"/>
                  </a:moveTo>
                  <a:lnTo>
                    <a:pt x="4" y="16"/>
                  </a:lnTo>
                  <a:lnTo>
                    <a:pt x="6" y="19"/>
                  </a:lnTo>
                  <a:lnTo>
                    <a:pt x="4" y="24"/>
                  </a:lnTo>
                  <a:lnTo>
                    <a:pt x="3" y="21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4" y="15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3" name="Freeform 179"/>
            <p:cNvSpPr/>
            <p:nvPr/>
          </p:nvSpPr>
          <p:spPr>
            <a:xfrm>
              <a:off x="6254848" y="2251423"/>
              <a:ext cx="4763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3" h="16">
                  <a:moveTo>
                    <a:pt x="3" y="0"/>
                  </a:moveTo>
                  <a:lnTo>
                    <a:pt x="3" y="0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4" name="Freeform 181"/>
            <p:cNvSpPr/>
            <p:nvPr/>
          </p:nvSpPr>
          <p:spPr>
            <a:xfrm>
              <a:off x="6077048" y="2203798"/>
              <a:ext cx="31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2" h="10">
                  <a:moveTo>
                    <a:pt x="0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5" name="Freeform 182"/>
            <p:cNvSpPr/>
            <p:nvPr/>
          </p:nvSpPr>
          <p:spPr>
            <a:xfrm>
              <a:off x="6240561" y="2272061"/>
              <a:ext cx="1588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11">
                  <a:moveTo>
                    <a:pt x="0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6" name="Freeform 183"/>
            <p:cNvSpPr/>
            <p:nvPr/>
          </p:nvSpPr>
          <p:spPr>
            <a:xfrm>
              <a:off x="6016723" y="2197448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2" h="4">
                  <a:moveTo>
                    <a:pt x="2" y="4"/>
                  </a:moveTo>
                  <a:lnTo>
                    <a:pt x="2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7" name="Freeform 184"/>
            <p:cNvSpPr/>
            <p:nvPr/>
          </p:nvSpPr>
          <p:spPr>
            <a:xfrm flipH="1">
              <a:off x="6054823" y="2327623"/>
              <a:ext cx="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8" name="Freeform 186"/>
            <p:cNvSpPr/>
            <p:nvPr/>
          </p:nvSpPr>
          <p:spPr>
            <a:xfrm>
              <a:off x="5981798" y="2240311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9" name="Freeform 187"/>
            <p:cNvSpPr/>
            <p:nvPr/>
          </p:nvSpPr>
          <p:spPr>
            <a:xfrm>
              <a:off x="6107211" y="2172048"/>
              <a:ext cx="31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0" name="Freeform 188"/>
            <p:cNvSpPr/>
            <p:nvPr/>
          </p:nvSpPr>
          <p:spPr>
            <a:xfrm flipH="1">
              <a:off x="6110386" y="2179986"/>
              <a:ext cx="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1" name="Freeform 189"/>
            <p:cNvSpPr/>
            <p:nvPr/>
          </p:nvSpPr>
          <p:spPr>
            <a:xfrm flipH="1">
              <a:off x="6110386" y="2181573"/>
              <a:ext cx="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2" name="Freeform 190"/>
            <p:cNvSpPr/>
            <p:nvPr/>
          </p:nvSpPr>
          <p:spPr>
            <a:xfrm flipH="1">
              <a:off x="6110386" y="2176811"/>
              <a:ext cx="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1" name="Freeform 259"/>
          <p:cNvSpPr>
            <a:spLocks noEditPoints="1"/>
          </p:cNvSpPr>
          <p:nvPr/>
        </p:nvSpPr>
        <p:spPr>
          <a:xfrm>
            <a:off x="4637088" y="3525838"/>
            <a:ext cx="485775" cy="701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306" h="442">
                <a:moveTo>
                  <a:pt x="231" y="439"/>
                </a:moveTo>
                <a:lnTo>
                  <a:pt x="231" y="439"/>
                </a:lnTo>
                <a:lnTo>
                  <a:pt x="229" y="440"/>
                </a:lnTo>
                <a:lnTo>
                  <a:pt x="228" y="440"/>
                </a:lnTo>
                <a:lnTo>
                  <a:pt x="216" y="439"/>
                </a:lnTo>
                <a:lnTo>
                  <a:pt x="199" y="439"/>
                </a:lnTo>
                <a:lnTo>
                  <a:pt x="163" y="439"/>
                </a:lnTo>
                <a:lnTo>
                  <a:pt x="136" y="439"/>
                </a:lnTo>
                <a:lnTo>
                  <a:pt x="98" y="439"/>
                </a:lnTo>
                <a:lnTo>
                  <a:pt x="95" y="440"/>
                </a:lnTo>
                <a:lnTo>
                  <a:pt x="93" y="440"/>
                </a:lnTo>
                <a:lnTo>
                  <a:pt x="92" y="439"/>
                </a:lnTo>
                <a:lnTo>
                  <a:pt x="84" y="439"/>
                </a:lnTo>
                <a:lnTo>
                  <a:pt x="82" y="440"/>
                </a:lnTo>
                <a:lnTo>
                  <a:pt x="81" y="442"/>
                </a:lnTo>
                <a:lnTo>
                  <a:pt x="79" y="440"/>
                </a:lnTo>
                <a:lnTo>
                  <a:pt x="78" y="439"/>
                </a:lnTo>
                <a:lnTo>
                  <a:pt x="75" y="439"/>
                </a:lnTo>
                <a:lnTo>
                  <a:pt x="75" y="440"/>
                </a:lnTo>
                <a:lnTo>
                  <a:pt x="71" y="440"/>
                </a:lnTo>
                <a:lnTo>
                  <a:pt x="70" y="440"/>
                </a:lnTo>
                <a:lnTo>
                  <a:pt x="68" y="439"/>
                </a:lnTo>
                <a:lnTo>
                  <a:pt x="57" y="437"/>
                </a:lnTo>
                <a:lnTo>
                  <a:pt x="40" y="435"/>
                </a:lnTo>
                <a:lnTo>
                  <a:pt x="30" y="432"/>
                </a:lnTo>
                <a:lnTo>
                  <a:pt x="24" y="429"/>
                </a:lnTo>
                <a:lnTo>
                  <a:pt x="19" y="428"/>
                </a:lnTo>
                <a:lnTo>
                  <a:pt x="11" y="424"/>
                </a:lnTo>
                <a:lnTo>
                  <a:pt x="8" y="424"/>
                </a:lnTo>
                <a:lnTo>
                  <a:pt x="7" y="423"/>
                </a:lnTo>
                <a:lnTo>
                  <a:pt x="5" y="420"/>
                </a:lnTo>
                <a:lnTo>
                  <a:pt x="4" y="418"/>
                </a:lnTo>
                <a:lnTo>
                  <a:pt x="2" y="415"/>
                </a:lnTo>
                <a:lnTo>
                  <a:pt x="0" y="410"/>
                </a:lnTo>
                <a:lnTo>
                  <a:pt x="2" y="405"/>
                </a:lnTo>
                <a:lnTo>
                  <a:pt x="2" y="402"/>
                </a:lnTo>
                <a:lnTo>
                  <a:pt x="2" y="394"/>
                </a:lnTo>
                <a:lnTo>
                  <a:pt x="4" y="385"/>
                </a:lnTo>
                <a:lnTo>
                  <a:pt x="7" y="372"/>
                </a:lnTo>
                <a:lnTo>
                  <a:pt x="8" y="368"/>
                </a:lnTo>
                <a:lnTo>
                  <a:pt x="13" y="353"/>
                </a:lnTo>
                <a:lnTo>
                  <a:pt x="18" y="333"/>
                </a:lnTo>
                <a:lnTo>
                  <a:pt x="24" y="314"/>
                </a:lnTo>
                <a:lnTo>
                  <a:pt x="30" y="290"/>
                </a:lnTo>
                <a:lnTo>
                  <a:pt x="37" y="260"/>
                </a:lnTo>
                <a:lnTo>
                  <a:pt x="45" y="238"/>
                </a:lnTo>
                <a:lnTo>
                  <a:pt x="48" y="227"/>
                </a:lnTo>
                <a:lnTo>
                  <a:pt x="51" y="218"/>
                </a:lnTo>
                <a:lnTo>
                  <a:pt x="54" y="207"/>
                </a:lnTo>
                <a:lnTo>
                  <a:pt x="57" y="191"/>
                </a:lnTo>
                <a:lnTo>
                  <a:pt x="62" y="177"/>
                </a:lnTo>
                <a:lnTo>
                  <a:pt x="63" y="169"/>
                </a:lnTo>
                <a:lnTo>
                  <a:pt x="70" y="148"/>
                </a:lnTo>
                <a:lnTo>
                  <a:pt x="71" y="142"/>
                </a:lnTo>
                <a:lnTo>
                  <a:pt x="73" y="133"/>
                </a:lnTo>
                <a:lnTo>
                  <a:pt x="75" y="131"/>
                </a:lnTo>
                <a:lnTo>
                  <a:pt x="75" y="129"/>
                </a:lnTo>
                <a:lnTo>
                  <a:pt x="75" y="125"/>
                </a:lnTo>
                <a:lnTo>
                  <a:pt x="75" y="115"/>
                </a:lnTo>
                <a:lnTo>
                  <a:pt x="76" y="103"/>
                </a:lnTo>
                <a:lnTo>
                  <a:pt x="78" y="90"/>
                </a:lnTo>
                <a:lnTo>
                  <a:pt x="79" y="79"/>
                </a:lnTo>
                <a:lnTo>
                  <a:pt x="79" y="76"/>
                </a:lnTo>
                <a:lnTo>
                  <a:pt x="79" y="71"/>
                </a:lnTo>
                <a:lnTo>
                  <a:pt x="79" y="66"/>
                </a:lnTo>
                <a:lnTo>
                  <a:pt x="79" y="63"/>
                </a:lnTo>
                <a:lnTo>
                  <a:pt x="82" y="58"/>
                </a:lnTo>
                <a:lnTo>
                  <a:pt x="87" y="55"/>
                </a:lnTo>
                <a:lnTo>
                  <a:pt x="97" y="51"/>
                </a:lnTo>
                <a:lnTo>
                  <a:pt x="106" y="47"/>
                </a:lnTo>
                <a:lnTo>
                  <a:pt x="122" y="46"/>
                </a:lnTo>
                <a:lnTo>
                  <a:pt x="125" y="46"/>
                </a:lnTo>
                <a:lnTo>
                  <a:pt x="144" y="44"/>
                </a:lnTo>
                <a:lnTo>
                  <a:pt x="157" y="44"/>
                </a:lnTo>
                <a:lnTo>
                  <a:pt x="158" y="44"/>
                </a:lnTo>
                <a:lnTo>
                  <a:pt x="158" y="43"/>
                </a:lnTo>
                <a:lnTo>
                  <a:pt x="161" y="33"/>
                </a:lnTo>
                <a:lnTo>
                  <a:pt x="164" y="17"/>
                </a:lnTo>
                <a:lnTo>
                  <a:pt x="166" y="10"/>
                </a:lnTo>
                <a:lnTo>
                  <a:pt x="168" y="8"/>
                </a:lnTo>
                <a:lnTo>
                  <a:pt x="168" y="6"/>
                </a:lnTo>
                <a:lnTo>
                  <a:pt x="168" y="5"/>
                </a:lnTo>
                <a:lnTo>
                  <a:pt x="171" y="2"/>
                </a:lnTo>
                <a:lnTo>
                  <a:pt x="172" y="0"/>
                </a:lnTo>
                <a:lnTo>
                  <a:pt x="174" y="2"/>
                </a:lnTo>
                <a:lnTo>
                  <a:pt x="175" y="2"/>
                </a:lnTo>
                <a:lnTo>
                  <a:pt x="177" y="2"/>
                </a:lnTo>
                <a:lnTo>
                  <a:pt x="179" y="2"/>
                </a:lnTo>
                <a:lnTo>
                  <a:pt x="180" y="2"/>
                </a:lnTo>
                <a:lnTo>
                  <a:pt x="183" y="2"/>
                </a:lnTo>
                <a:lnTo>
                  <a:pt x="185" y="2"/>
                </a:lnTo>
                <a:lnTo>
                  <a:pt x="188" y="2"/>
                </a:lnTo>
                <a:lnTo>
                  <a:pt x="190" y="3"/>
                </a:lnTo>
                <a:lnTo>
                  <a:pt x="191" y="5"/>
                </a:lnTo>
                <a:lnTo>
                  <a:pt x="187" y="22"/>
                </a:lnTo>
                <a:lnTo>
                  <a:pt x="182" y="33"/>
                </a:lnTo>
                <a:lnTo>
                  <a:pt x="179" y="47"/>
                </a:lnTo>
                <a:lnTo>
                  <a:pt x="180" y="49"/>
                </a:lnTo>
                <a:lnTo>
                  <a:pt x="185" y="51"/>
                </a:lnTo>
                <a:lnTo>
                  <a:pt x="190" y="54"/>
                </a:lnTo>
                <a:lnTo>
                  <a:pt x="194" y="55"/>
                </a:lnTo>
                <a:lnTo>
                  <a:pt x="196" y="57"/>
                </a:lnTo>
                <a:lnTo>
                  <a:pt x="198" y="58"/>
                </a:lnTo>
                <a:lnTo>
                  <a:pt x="199" y="58"/>
                </a:lnTo>
                <a:lnTo>
                  <a:pt x="201" y="60"/>
                </a:lnTo>
                <a:lnTo>
                  <a:pt x="201" y="62"/>
                </a:lnTo>
                <a:lnTo>
                  <a:pt x="201" y="66"/>
                </a:lnTo>
                <a:lnTo>
                  <a:pt x="201" y="71"/>
                </a:lnTo>
                <a:lnTo>
                  <a:pt x="204" y="79"/>
                </a:lnTo>
                <a:lnTo>
                  <a:pt x="207" y="93"/>
                </a:lnTo>
                <a:lnTo>
                  <a:pt x="210" y="106"/>
                </a:lnTo>
                <a:lnTo>
                  <a:pt x="212" y="115"/>
                </a:lnTo>
                <a:lnTo>
                  <a:pt x="213" y="117"/>
                </a:lnTo>
                <a:lnTo>
                  <a:pt x="215" y="118"/>
                </a:lnTo>
                <a:lnTo>
                  <a:pt x="213" y="122"/>
                </a:lnTo>
                <a:lnTo>
                  <a:pt x="213" y="123"/>
                </a:lnTo>
                <a:lnTo>
                  <a:pt x="215" y="123"/>
                </a:lnTo>
                <a:lnTo>
                  <a:pt x="215" y="125"/>
                </a:lnTo>
                <a:lnTo>
                  <a:pt x="216" y="126"/>
                </a:lnTo>
                <a:lnTo>
                  <a:pt x="216" y="129"/>
                </a:lnTo>
                <a:lnTo>
                  <a:pt x="216" y="131"/>
                </a:lnTo>
                <a:lnTo>
                  <a:pt x="221" y="136"/>
                </a:lnTo>
                <a:lnTo>
                  <a:pt x="221" y="139"/>
                </a:lnTo>
                <a:lnTo>
                  <a:pt x="221" y="140"/>
                </a:lnTo>
                <a:lnTo>
                  <a:pt x="226" y="156"/>
                </a:lnTo>
                <a:lnTo>
                  <a:pt x="229" y="161"/>
                </a:lnTo>
                <a:lnTo>
                  <a:pt x="235" y="181"/>
                </a:lnTo>
                <a:lnTo>
                  <a:pt x="242" y="193"/>
                </a:lnTo>
                <a:lnTo>
                  <a:pt x="246" y="204"/>
                </a:lnTo>
                <a:lnTo>
                  <a:pt x="257" y="235"/>
                </a:lnTo>
                <a:lnTo>
                  <a:pt x="259" y="243"/>
                </a:lnTo>
                <a:lnTo>
                  <a:pt x="261" y="248"/>
                </a:lnTo>
                <a:lnTo>
                  <a:pt x="262" y="248"/>
                </a:lnTo>
                <a:lnTo>
                  <a:pt x="264" y="248"/>
                </a:lnTo>
                <a:lnTo>
                  <a:pt x="269" y="252"/>
                </a:lnTo>
                <a:lnTo>
                  <a:pt x="269" y="259"/>
                </a:lnTo>
                <a:lnTo>
                  <a:pt x="265" y="265"/>
                </a:lnTo>
                <a:lnTo>
                  <a:pt x="265" y="267"/>
                </a:lnTo>
                <a:lnTo>
                  <a:pt x="267" y="278"/>
                </a:lnTo>
                <a:lnTo>
                  <a:pt x="270" y="287"/>
                </a:lnTo>
                <a:lnTo>
                  <a:pt x="281" y="317"/>
                </a:lnTo>
                <a:lnTo>
                  <a:pt x="287" y="333"/>
                </a:lnTo>
                <a:lnTo>
                  <a:pt x="294" y="352"/>
                </a:lnTo>
                <a:lnTo>
                  <a:pt x="297" y="360"/>
                </a:lnTo>
                <a:lnTo>
                  <a:pt x="300" y="368"/>
                </a:lnTo>
                <a:lnTo>
                  <a:pt x="302" y="377"/>
                </a:lnTo>
                <a:lnTo>
                  <a:pt x="303" y="388"/>
                </a:lnTo>
                <a:lnTo>
                  <a:pt x="303" y="391"/>
                </a:lnTo>
                <a:lnTo>
                  <a:pt x="306" y="401"/>
                </a:lnTo>
                <a:lnTo>
                  <a:pt x="306" y="409"/>
                </a:lnTo>
                <a:lnTo>
                  <a:pt x="306" y="413"/>
                </a:lnTo>
                <a:lnTo>
                  <a:pt x="303" y="417"/>
                </a:lnTo>
                <a:lnTo>
                  <a:pt x="303" y="418"/>
                </a:lnTo>
                <a:lnTo>
                  <a:pt x="302" y="423"/>
                </a:lnTo>
                <a:lnTo>
                  <a:pt x="300" y="426"/>
                </a:lnTo>
                <a:lnTo>
                  <a:pt x="297" y="428"/>
                </a:lnTo>
                <a:lnTo>
                  <a:pt x="294" y="429"/>
                </a:lnTo>
                <a:lnTo>
                  <a:pt x="286" y="431"/>
                </a:lnTo>
                <a:lnTo>
                  <a:pt x="273" y="432"/>
                </a:lnTo>
                <a:lnTo>
                  <a:pt x="270" y="432"/>
                </a:lnTo>
                <a:lnTo>
                  <a:pt x="269" y="432"/>
                </a:lnTo>
                <a:lnTo>
                  <a:pt x="248" y="437"/>
                </a:lnTo>
                <a:lnTo>
                  <a:pt x="234" y="439"/>
                </a:lnTo>
                <a:lnTo>
                  <a:pt x="231" y="439"/>
                </a:lnTo>
                <a:close/>
                <a:moveTo>
                  <a:pt x="215" y="424"/>
                </a:moveTo>
                <a:lnTo>
                  <a:pt x="215" y="424"/>
                </a:lnTo>
                <a:lnTo>
                  <a:pt x="218" y="424"/>
                </a:lnTo>
                <a:lnTo>
                  <a:pt x="215" y="424"/>
                </a:lnTo>
                <a:lnTo>
                  <a:pt x="213" y="424"/>
                </a:lnTo>
                <a:lnTo>
                  <a:pt x="213" y="426"/>
                </a:lnTo>
                <a:lnTo>
                  <a:pt x="215" y="424"/>
                </a:lnTo>
                <a:close/>
                <a:moveTo>
                  <a:pt x="169" y="234"/>
                </a:moveTo>
                <a:lnTo>
                  <a:pt x="169" y="234"/>
                </a:lnTo>
                <a:lnTo>
                  <a:pt x="175" y="234"/>
                </a:lnTo>
                <a:lnTo>
                  <a:pt x="177" y="232"/>
                </a:lnTo>
                <a:lnTo>
                  <a:pt x="180" y="232"/>
                </a:lnTo>
                <a:lnTo>
                  <a:pt x="194" y="230"/>
                </a:lnTo>
                <a:lnTo>
                  <a:pt x="209" y="227"/>
                </a:lnTo>
                <a:lnTo>
                  <a:pt x="228" y="221"/>
                </a:lnTo>
                <a:lnTo>
                  <a:pt x="232" y="219"/>
                </a:lnTo>
                <a:lnTo>
                  <a:pt x="223" y="193"/>
                </a:lnTo>
                <a:lnTo>
                  <a:pt x="218" y="194"/>
                </a:lnTo>
                <a:lnTo>
                  <a:pt x="205" y="199"/>
                </a:lnTo>
                <a:lnTo>
                  <a:pt x="187" y="204"/>
                </a:lnTo>
                <a:lnTo>
                  <a:pt x="172" y="205"/>
                </a:lnTo>
                <a:lnTo>
                  <a:pt x="171" y="205"/>
                </a:lnTo>
                <a:lnTo>
                  <a:pt x="171" y="204"/>
                </a:lnTo>
                <a:lnTo>
                  <a:pt x="172" y="202"/>
                </a:lnTo>
                <a:lnTo>
                  <a:pt x="177" y="202"/>
                </a:lnTo>
                <a:lnTo>
                  <a:pt x="188" y="200"/>
                </a:lnTo>
                <a:lnTo>
                  <a:pt x="202" y="197"/>
                </a:lnTo>
                <a:lnTo>
                  <a:pt x="216" y="193"/>
                </a:lnTo>
                <a:lnTo>
                  <a:pt x="220" y="191"/>
                </a:lnTo>
                <a:lnTo>
                  <a:pt x="223" y="189"/>
                </a:lnTo>
                <a:lnTo>
                  <a:pt x="221" y="186"/>
                </a:lnTo>
                <a:lnTo>
                  <a:pt x="216" y="188"/>
                </a:lnTo>
                <a:lnTo>
                  <a:pt x="196" y="191"/>
                </a:lnTo>
                <a:lnTo>
                  <a:pt x="185" y="193"/>
                </a:lnTo>
                <a:lnTo>
                  <a:pt x="172" y="196"/>
                </a:lnTo>
                <a:lnTo>
                  <a:pt x="171" y="194"/>
                </a:lnTo>
                <a:lnTo>
                  <a:pt x="169" y="194"/>
                </a:lnTo>
                <a:lnTo>
                  <a:pt x="169" y="193"/>
                </a:lnTo>
                <a:lnTo>
                  <a:pt x="171" y="191"/>
                </a:lnTo>
                <a:lnTo>
                  <a:pt x="174" y="191"/>
                </a:lnTo>
                <a:lnTo>
                  <a:pt x="187" y="191"/>
                </a:lnTo>
                <a:lnTo>
                  <a:pt x="212" y="186"/>
                </a:lnTo>
                <a:lnTo>
                  <a:pt x="218" y="185"/>
                </a:lnTo>
                <a:lnTo>
                  <a:pt x="220" y="185"/>
                </a:lnTo>
                <a:lnTo>
                  <a:pt x="221" y="183"/>
                </a:lnTo>
                <a:lnTo>
                  <a:pt x="221" y="181"/>
                </a:lnTo>
                <a:lnTo>
                  <a:pt x="218" y="166"/>
                </a:lnTo>
                <a:lnTo>
                  <a:pt x="210" y="136"/>
                </a:lnTo>
                <a:lnTo>
                  <a:pt x="210" y="133"/>
                </a:lnTo>
                <a:lnTo>
                  <a:pt x="209" y="129"/>
                </a:lnTo>
                <a:lnTo>
                  <a:pt x="209" y="128"/>
                </a:lnTo>
                <a:lnTo>
                  <a:pt x="207" y="125"/>
                </a:lnTo>
                <a:lnTo>
                  <a:pt x="205" y="123"/>
                </a:lnTo>
                <a:lnTo>
                  <a:pt x="201" y="120"/>
                </a:lnTo>
                <a:lnTo>
                  <a:pt x="198" y="117"/>
                </a:lnTo>
                <a:lnTo>
                  <a:pt x="198" y="112"/>
                </a:lnTo>
                <a:lnTo>
                  <a:pt x="198" y="109"/>
                </a:lnTo>
                <a:lnTo>
                  <a:pt x="196" y="109"/>
                </a:lnTo>
                <a:lnTo>
                  <a:pt x="188" y="112"/>
                </a:lnTo>
                <a:lnTo>
                  <a:pt x="179" y="115"/>
                </a:lnTo>
                <a:lnTo>
                  <a:pt x="164" y="120"/>
                </a:lnTo>
                <a:lnTo>
                  <a:pt x="163" y="120"/>
                </a:lnTo>
                <a:lnTo>
                  <a:pt x="161" y="118"/>
                </a:lnTo>
                <a:lnTo>
                  <a:pt x="163" y="117"/>
                </a:lnTo>
                <a:lnTo>
                  <a:pt x="168" y="115"/>
                </a:lnTo>
                <a:lnTo>
                  <a:pt x="175" y="114"/>
                </a:lnTo>
                <a:lnTo>
                  <a:pt x="193" y="109"/>
                </a:lnTo>
                <a:lnTo>
                  <a:pt x="196" y="107"/>
                </a:lnTo>
                <a:lnTo>
                  <a:pt x="198" y="106"/>
                </a:lnTo>
                <a:lnTo>
                  <a:pt x="198" y="104"/>
                </a:lnTo>
                <a:lnTo>
                  <a:pt x="198" y="88"/>
                </a:lnTo>
                <a:lnTo>
                  <a:pt x="198" y="87"/>
                </a:lnTo>
                <a:lnTo>
                  <a:pt x="194" y="79"/>
                </a:lnTo>
                <a:lnTo>
                  <a:pt x="193" y="73"/>
                </a:lnTo>
                <a:lnTo>
                  <a:pt x="191" y="73"/>
                </a:lnTo>
                <a:lnTo>
                  <a:pt x="187" y="76"/>
                </a:lnTo>
                <a:lnTo>
                  <a:pt x="179" y="79"/>
                </a:lnTo>
                <a:lnTo>
                  <a:pt x="171" y="84"/>
                </a:lnTo>
                <a:lnTo>
                  <a:pt x="169" y="84"/>
                </a:lnTo>
                <a:lnTo>
                  <a:pt x="168" y="93"/>
                </a:lnTo>
                <a:lnTo>
                  <a:pt x="168" y="95"/>
                </a:lnTo>
                <a:lnTo>
                  <a:pt x="171" y="93"/>
                </a:lnTo>
                <a:lnTo>
                  <a:pt x="172" y="92"/>
                </a:lnTo>
                <a:lnTo>
                  <a:pt x="174" y="90"/>
                </a:lnTo>
                <a:lnTo>
                  <a:pt x="175" y="93"/>
                </a:lnTo>
                <a:lnTo>
                  <a:pt x="174" y="93"/>
                </a:lnTo>
                <a:lnTo>
                  <a:pt x="171" y="95"/>
                </a:lnTo>
                <a:lnTo>
                  <a:pt x="168" y="96"/>
                </a:lnTo>
                <a:lnTo>
                  <a:pt x="166" y="96"/>
                </a:lnTo>
                <a:lnTo>
                  <a:pt x="166" y="98"/>
                </a:lnTo>
                <a:lnTo>
                  <a:pt x="171" y="96"/>
                </a:lnTo>
                <a:lnTo>
                  <a:pt x="185" y="92"/>
                </a:lnTo>
                <a:lnTo>
                  <a:pt x="187" y="88"/>
                </a:lnTo>
                <a:lnTo>
                  <a:pt x="188" y="88"/>
                </a:lnTo>
                <a:lnTo>
                  <a:pt x="190" y="88"/>
                </a:lnTo>
                <a:lnTo>
                  <a:pt x="190" y="90"/>
                </a:lnTo>
                <a:lnTo>
                  <a:pt x="190" y="93"/>
                </a:lnTo>
                <a:lnTo>
                  <a:pt x="188" y="93"/>
                </a:lnTo>
                <a:lnTo>
                  <a:pt x="185" y="93"/>
                </a:lnTo>
                <a:lnTo>
                  <a:pt x="175" y="98"/>
                </a:lnTo>
                <a:lnTo>
                  <a:pt x="166" y="103"/>
                </a:lnTo>
                <a:lnTo>
                  <a:pt x="164" y="104"/>
                </a:lnTo>
                <a:lnTo>
                  <a:pt x="163" y="107"/>
                </a:lnTo>
                <a:lnTo>
                  <a:pt x="166" y="106"/>
                </a:lnTo>
                <a:lnTo>
                  <a:pt x="174" y="104"/>
                </a:lnTo>
                <a:lnTo>
                  <a:pt x="188" y="98"/>
                </a:lnTo>
                <a:lnTo>
                  <a:pt x="193" y="95"/>
                </a:lnTo>
                <a:lnTo>
                  <a:pt x="194" y="95"/>
                </a:lnTo>
                <a:lnTo>
                  <a:pt x="196" y="95"/>
                </a:lnTo>
                <a:lnTo>
                  <a:pt x="196" y="98"/>
                </a:lnTo>
                <a:lnTo>
                  <a:pt x="194" y="99"/>
                </a:lnTo>
                <a:lnTo>
                  <a:pt x="190" y="101"/>
                </a:lnTo>
                <a:lnTo>
                  <a:pt x="174" y="107"/>
                </a:lnTo>
                <a:lnTo>
                  <a:pt x="166" y="110"/>
                </a:lnTo>
                <a:lnTo>
                  <a:pt x="163" y="112"/>
                </a:lnTo>
                <a:lnTo>
                  <a:pt x="160" y="125"/>
                </a:lnTo>
                <a:lnTo>
                  <a:pt x="164" y="125"/>
                </a:lnTo>
                <a:lnTo>
                  <a:pt x="171" y="125"/>
                </a:lnTo>
                <a:lnTo>
                  <a:pt x="182" y="122"/>
                </a:lnTo>
                <a:lnTo>
                  <a:pt x="187" y="122"/>
                </a:lnTo>
                <a:lnTo>
                  <a:pt x="191" y="118"/>
                </a:lnTo>
                <a:lnTo>
                  <a:pt x="193" y="118"/>
                </a:lnTo>
                <a:lnTo>
                  <a:pt x="194" y="120"/>
                </a:lnTo>
                <a:lnTo>
                  <a:pt x="194" y="122"/>
                </a:lnTo>
                <a:lnTo>
                  <a:pt x="193" y="122"/>
                </a:lnTo>
                <a:lnTo>
                  <a:pt x="188" y="123"/>
                </a:lnTo>
                <a:lnTo>
                  <a:pt x="175" y="125"/>
                </a:lnTo>
                <a:lnTo>
                  <a:pt x="169" y="126"/>
                </a:lnTo>
                <a:lnTo>
                  <a:pt x="161" y="128"/>
                </a:lnTo>
                <a:lnTo>
                  <a:pt x="160" y="128"/>
                </a:lnTo>
                <a:lnTo>
                  <a:pt x="158" y="133"/>
                </a:lnTo>
                <a:lnTo>
                  <a:pt x="155" y="145"/>
                </a:lnTo>
                <a:lnTo>
                  <a:pt x="152" y="156"/>
                </a:lnTo>
                <a:lnTo>
                  <a:pt x="145" y="186"/>
                </a:lnTo>
                <a:lnTo>
                  <a:pt x="138" y="218"/>
                </a:lnTo>
                <a:lnTo>
                  <a:pt x="131" y="235"/>
                </a:lnTo>
                <a:lnTo>
                  <a:pt x="131" y="237"/>
                </a:lnTo>
                <a:lnTo>
                  <a:pt x="150" y="235"/>
                </a:lnTo>
                <a:lnTo>
                  <a:pt x="150" y="234"/>
                </a:lnTo>
                <a:lnTo>
                  <a:pt x="150" y="232"/>
                </a:lnTo>
                <a:lnTo>
                  <a:pt x="153" y="232"/>
                </a:lnTo>
                <a:lnTo>
                  <a:pt x="155" y="234"/>
                </a:lnTo>
                <a:lnTo>
                  <a:pt x="155" y="235"/>
                </a:lnTo>
                <a:lnTo>
                  <a:pt x="161" y="235"/>
                </a:lnTo>
                <a:lnTo>
                  <a:pt x="163" y="235"/>
                </a:lnTo>
                <a:lnTo>
                  <a:pt x="164" y="232"/>
                </a:lnTo>
                <a:lnTo>
                  <a:pt x="166" y="230"/>
                </a:lnTo>
                <a:lnTo>
                  <a:pt x="168" y="230"/>
                </a:lnTo>
                <a:lnTo>
                  <a:pt x="169" y="234"/>
                </a:lnTo>
                <a:close/>
                <a:moveTo>
                  <a:pt x="52" y="249"/>
                </a:moveTo>
                <a:lnTo>
                  <a:pt x="52" y="249"/>
                </a:lnTo>
                <a:lnTo>
                  <a:pt x="57" y="248"/>
                </a:lnTo>
                <a:lnTo>
                  <a:pt x="67" y="245"/>
                </a:lnTo>
                <a:lnTo>
                  <a:pt x="76" y="243"/>
                </a:lnTo>
                <a:lnTo>
                  <a:pt x="101" y="238"/>
                </a:lnTo>
                <a:lnTo>
                  <a:pt x="103" y="238"/>
                </a:lnTo>
                <a:lnTo>
                  <a:pt x="104" y="234"/>
                </a:lnTo>
                <a:lnTo>
                  <a:pt x="112" y="211"/>
                </a:lnTo>
                <a:lnTo>
                  <a:pt x="119" y="188"/>
                </a:lnTo>
                <a:lnTo>
                  <a:pt x="125" y="169"/>
                </a:lnTo>
                <a:lnTo>
                  <a:pt x="127" y="164"/>
                </a:lnTo>
                <a:lnTo>
                  <a:pt x="134" y="136"/>
                </a:lnTo>
                <a:lnTo>
                  <a:pt x="142" y="106"/>
                </a:lnTo>
                <a:lnTo>
                  <a:pt x="142" y="104"/>
                </a:lnTo>
                <a:lnTo>
                  <a:pt x="141" y="101"/>
                </a:lnTo>
                <a:lnTo>
                  <a:pt x="145" y="87"/>
                </a:lnTo>
                <a:lnTo>
                  <a:pt x="136" y="87"/>
                </a:lnTo>
                <a:lnTo>
                  <a:pt x="122" y="88"/>
                </a:lnTo>
                <a:lnTo>
                  <a:pt x="109" y="88"/>
                </a:lnTo>
                <a:lnTo>
                  <a:pt x="101" y="87"/>
                </a:lnTo>
                <a:lnTo>
                  <a:pt x="92" y="84"/>
                </a:lnTo>
                <a:lnTo>
                  <a:pt x="87" y="81"/>
                </a:lnTo>
                <a:lnTo>
                  <a:pt x="86" y="82"/>
                </a:lnTo>
                <a:lnTo>
                  <a:pt x="84" y="90"/>
                </a:lnTo>
                <a:lnTo>
                  <a:pt x="84" y="98"/>
                </a:lnTo>
                <a:lnTo>
                  <a:pt x="84" y="104"/>
                </a:lnTo>
                <a:lnTo>
                  <a:pt x="87" y="112"/>
                </a:lnTo>
                <a:lnTo>
                  <a:pt x="89" y="115"/>
                </a:lnTo>
                <a:lnTo>
                  <a:pt x="89" y="123"/>
                </a:lnTo>
                <a:lnTo>
                  <a:pt x="86" y="139"/>
                </a:lnTo>
                <a:lnTo>
                  <a:pt x="82" y="156"/>
                </a:lnTo>
                <a:lnTo>
                  <a:pt x="76" y="177"/>
                </a:lnTo>
                <a:lnTo>
                  <a:pt x="65" y="213"/>
                </a:lnTo>
                <a:lnTo>
                  <a:pt x="52" y="248"/>
                </a:lnTo>
                <a:lnTo>
                  <a:pt x="52" y="249"/>
                </a:lnTo>
                <a:close/>
                <a:moveTo>
                  <a:pt x="157" y="51"/>
                </a:moveTo>
                <a:lnTo>
                  <a:pt x="157" y="51"/>
                </a:lnTo>
                <a:lnTo>
                  <a:pt x="155" y="51"/>
                </a:lnTo>
                <a:lnTo>
                  <a:pt x="128" y="52"/>
                </a:lnTo>
                <a:lnTo>
                  <a:pt x="114" y="52"/>
                </a:lnTo>
                <a:lnTo>
                  <a:pt x="106" y="54"/>
                </a:lnTo>
                <a:lnTo>
                  <a:pt x="98" y="57"/>
                </a:lnTo>
                <a:lnTo>
                  <a:pt x="95" y="58"/>
                </a:lnTo>
                <a:lnTo>
                  <a:pt x="89" y="65"/>
                </a:lnTo>
                <a:lnTo>
                  <a:pt x="87" y="69"/>
                </a:lnTo>
                <a:lnTo>
                  <a:pt x="87" y="73"/>
                </a:lnTo>
                <a:lnTo>
                  <a:pt x="87" y="74"/>
                </a:lnTo>
                <a:lnTo>
                  <a:pt x="95" y="77"/>
                </a:lnTo>
                <a:lnTo>
                  <a:pt x="101" y="79"/>
                </a:lnTo>
                <a:lnTo>
                  <a:pt x="114" y="81"/>
                </a:lnTo>
                <a:lnTo>
                  <a:pt x="125" y="82"/>
                </a:lnTo>
                <a:lnTo>
                  <a:pt x="144" y="82"/>
                </a:lnTo>
                <a:lnTo>
                  <a:pt x="149" y="82"/>
                </a:lnTo>
                <a:lnTo>
                  <a:pt x="157" y="51"/>
                </a:lnTo>
                <a:close/>
                <a:moveTo>
                  <a:pt x="123" y="237"/>
                </a:moveTo>
                <a:lnTo>
                  <a:pt x="123" y="237"/>
                </a:lnTo>
                <a:lnTo>
                  <a:pt x="125" y="235"/>
                </a:lnTo>
                <a:lnTo>
                  <a:pt x="127" y="229"/>
                </a:lnTo>
                <a:lnTo>
                  <a:pt x="131" y="215"/>
                </a:lnTo>
                <a:lnTo>
                  <a:pt x="136" y="194"/>
                </a:lnTo>
                <a:lnTo>
                  <a:pt x="141" y="172"/>
                </a:lnTo>
                <a:lnTo>
                  <a:pt x="145" y="153"/>
                </a:lnTo>
                <a:lnTo>
                  <a:pt x="152" y="126"/>
                </a:lnTo>
                <a:lnTo>
                  <a:pt x="160" y="98"/>
                </a:lnTo>
                <a:lnTo>
                  <a:pt x="163" y="88"/>
                </a:lnTo>
                <a:lnTo>
                  <a:pt x="164" y="85"/>
                </a:lnTo>
                <a:lnTo>
                  <a:pt x="153" y="87"/>
                </a:lnTo>
                <a:lnTo>
                  <a:pt x="149" y="99"/>
                </a:lnTo>
                <a:lnTo>
                  <a:pt x="147" y="109"/>
                </a:lnTo>
                <a:lnTo>
                  <a:pt x="142" y="131"/>
                </a:lnTo>
                <a:lnTo>
                  <a:pt x="133" y="166"/>
                </a:lnTo>
                <a:lnTo>
                  <a:pt x="131" y="172"/>
                </a:lnTo>
                <a:lnTo>
                  <a:pt x="123" y="199"/>
                </a:lnTo>
                <a:lnTo>
                  <a:pt x="122" y="204"/>
                </a:lnTo>
                <a:lnTo>
                  <a:pt x="112" y="235"/>
                </a:lnTo>
                <a:lnTo>
                  <a:pt x="112" y="238"/>
                </a:lnTo>
                <a:lnTo>
                  <a:pt x="123" y="237"/>
                </a:lnTo>
                <a:close/>
                <a:moveTo>
                  <a:pt x="294" y="412"/>
                </a:moveTo>
                <a:lnTo>
                  <a:pt x="294" y="412"/>
                </a:lnTo>
                <a:lnTo>
                  <a:pt x="297" y="410"/>
                </a:lnTo>
                <a:lnTo>
                  <a:pt x="299" y="409"/>
                </a:lnTo>
                <a:lnTo>
                  <a:pt x="299" y="407"/>
                </a:lnTo>
                <a:lnTo>
                  <a:pt x="295" y="399"/>
                </a:lnTo>
                <a:lnTo>
                  <a:pt x="295" y="398"/>
                </a:lnTo>
                <a:lnTo>
                  <a:pt x="294" y="396"/>
                </a:lnTo>
                <a:lnTo>
                  <a:pt x="294" y="394"/>
                </a:lnTo>
                <a:lnTo>
                  <a:pt x="289" y="380"/>
                </a:lnTo>
                <a:lnTo>
                  <a:pt x="287" y="375"/>
                </a:lnTo>
                <a:lnTo>
                  <a:pt x="281" y="364"/>
                </a:lnTo>
                <a:lnTo>
                  <a:pt x="272" y="344"/>
                </a:lnTo>
                <a:lnTo>
                  <a:pt x="265" y="331"/>
                </a:lnTo>
                <a:lnTo>
                  <a:pt x="259" y="317"/>
                </a:lnTo>
                <a:lnTo>
                  <a:pt x="257" y="317"/>
                </a:lnTo>
                <a:lnTo>
                  <a:pt x="248" y="317"/>
                </a:lnTo>
                <a:lnTo>
                  <a:pt x="251" y="323"/>
                </a:lnTo>
                <a:lnTo>
                  <a:pt x="253" y="322"/>
                </a:lnTo>
                <a:lnTo>
                  <a:pt x="254" y="322"/>
                </a:lnTo>
                <a:lnTo>
                  <a:pt x="256" y="323"/>
                </a:lnTo>
                <a:lnTo>
                  <a:pt x="256" y="325"/>
                </a:lnTo>
                <a:lnTo>
                  <a:pt x="254" y="327"/>
                </a:lnTo>
                <a:lnTo>
                  <a:pt x="253" y="328"/>
                </a:lnTo>
                <a:lnTo>
                  <a:pt x="256" y="336"/>
                </a:lnTo>
                <a:lnTo>
                  <a:pt x="257" y="336"/>
                </a:lnTo>
                <a:lnTo>
                  <a:pt x="261" y="338"/>
                </a:lnTo>
                <a:lnTo>
                  <a:pt x="259" y="341"/>
                </a:lnTo>
                <a:lnTo>
                  <a:pt x="262" y="346"/>
                </a:lnTo>
                <a:lnTo>
                  <a:pt x="264" y="344"/>
                </a:lnTo>
                <a:lnTo>
                  <a:pt x="265" y="344"/>
                </a:lnTo>
                <a:lnTo>
                  <a:pt x="267" y="346"/>
                </a:lnTo>
                <a:lnTo>
                  <a:pt x="269" y="347"/>
                </a:lnTo>
                <a:lnTo>
                  <a:pt x="267" y="349"/>
                </a:lnTo>
                <a:lnTo>
                  <a:pt x="265" y="349"/>
                </a:lnTo>
                <a:lnTo>
                  <a:pt x="264" y="350"/>
                </a:lnTo>
                <a:lnTo>
                  <a:pt x="270" y="360"/>
                </a:lnTo>
                <a:lnTo>
                  <a:pt x="278" y="375"/>
                </a:lnTo>
                <a:lnTo>
                  <a:pt x="283" y="385"/>
                </a:lnTo>
                <a:lnTo>
                  <a:pt x="287" y="398"/>
                </a:lnTo>
                <a:lnTo>
                  <a:pt x="292" y="409"/>
                </a:lnTo>
                <a:lnTo>
                  <a:pt x="294" y="412"/>
                </a:lnTo>
                <a:close/>
                <a:moveTo>
                  <a:pt x="40" y="293"/>
                </a:moveTo>
                <a:lnTo>
                  <a:pt x="40" y="293"/>
                </a:lnTo>
                <a:lnTo>
                  <a:pt x="38" y="300"/>
                </a:lnTo>
                <a:lnTo>
                  <a:pt x="38" y="301"/>
                </a:lnTo>
                <a:lnTo>
                  <a:pt x="38" y="303"/>
                </a:lnTo>
                <a:lnTo>
                  <a:pt x="38" y="309"/>
                </a:lnTo>
                <a:lnTo>
                  <a:pt x="45" y="330"/>
                </a:lnTo>
                <a:lnTo>
                  <a:pt x="52" y="353"/>
                </a:lnTo>
                <a:lnTo>
                  <a:pt x="57" y="369"/>
                </a:lnTo>
                <a:lnTo>
                  <a:pt x="63" y="387"/>
                </a:lnTo>
                <a:lnTo>
                  <a:pt x="70" y="402"/>
                </a:lnTo>
                <a:lnTo>
                  <a:pt x="71" y="396"/>
                </a:lnTo>
                <a:lnTo>
                  <a:pt x="75" y="390"/>
                </a:lnTo>
                <a:lnTo>
                  <a:pt x="75" y="388"/>
                </a:lnTo>
                <a:lnTo>
                  <a:pt x="71" y="382"/>
                </a:lnTo>
                <a:lnTo>
                  <a:pt x="62" y="358"/>
                </a:lnTo>
                <a:lnTo>
                  <a:pt x="52" y="334"/>
                </a:lnTo>
                <a:lnTo>
                  <a:pt x="48" y="317"/>
                </a:lnTo>
                <a:lnTo>
                  <a:pt x="40" y="297"/>
                </a:lnTo>
                <a:lnTo>
                  <a:pt x="40" y="293"/>
                </a:lnTo>
                <a:close/>
                <a:moveTo>
                  <a:pt x="253" y="301"/>
                </a:moveTo>
                <a:lnTo>
                  <a:pt x="253" y="301"/>
                </a:lnTo>
                <a:lnTo>
                  <a:pt x="254" y="300"/>
                </a:lnTo>
                <a:lnTo>
                  <a:pt x="257" y="300"/>
                </a:lnTo>
                <a:lnTo>
                  <a:pt x="257" y="303"/>
                </a:lnTo>
                <a:lnTo>
                  <a:pt x="256" y="305"/>
                </a:lnTo>
                <a:lnTo>
                  <a:pt x="254" y="305"/>
                </a:lnTo>
                <a:lnTo>
                  <a:pt x="254" y="306"/>
                </a:lnTo>
                <a:lnTo>
                  <a:pt x="264" y="322"/>
                </a:lnTo>
                <a:lnTo>
                  <a:pt x="269" y="333"/>
                </a:lnTo>
                <a:lnTo>
                  <a:pt x="276" y="350"/>
                </a:lnTo>
                <a:lnTo>
                  <a:pt x="286" y="366"/>
                </a:lnTo>
                <a:lnTo>
                  <a:pt x="286" y="364"/>
                </a:lnTo>
                <a:lnTo>
                  <a:pt x="284" y="350"/>
                </a:lnTo>
                <a:lnTo>
                  <a:pt x="281" y="342"/>
                </a:lnTo>
                <a:lnTo>
                  <a:pt x="275" y="330"/>
                </a:lnTo>
                <a:lnTo>
                  <a:pt x="270" y="319"/>
                </a:lnTo>
                <a:lnTo>
                  <a:pt x="265" y="306"/>
                </a:lnTo>
                <a:lnTo>
                  <a:pt x="261" y="293"/>
                </a:lnTo>
                <a:lnTo>
                  <a:pt x="254" y="276"/>
                </a:lnTo>
                <a:lnTo>
                  <a:pt x="253" y="276"/>
                </a:lnTo>
                <a:lnTo>
                  <a:pt x="251" y="278"/>
                </a:lnTo>
                <a:lnTo>
                  <a:pt x="246" y="279"/>
                </a:lnTo>
                <a:lnTo>
                  <a:pt x="243" y="281"/>
                </a:lnTo>
                <a:lnTo>
                  <a:pt x="245" y="281"/>
                </a:lnTo>
                <a:lnTo>
                  <a:pt x="246" y="284"/>
                </a:lnTo>
                <a:lnTo>
                  <a:pt x="248" y="290"/>
                </a:lnTo>
                <a:lnTo>
                  <a:pt x="250" y="290"/>
                </a:lnTo>
                <a:lnTo>
                  <a:pt x="250" y="292"/>
                </a:lnTo>
                <a:lnTo>
                  <a:pt x="248" y="293"/>
                </a:lnTo>
                <a:lnTo>
                  <a:pt x="253" y="301"/>
                </a:lnTo>
                <a:close/>
                <a:moveTo>
                  <a:pt x="43" y="284"/>
                </a:moveTo>
                <a:lnTo>
                  <a:pt x="43" y="284"/>
                </a:lnTo>
                <a:lnTo>
                  <a:pt x="41" y="287"/>
                </a:lnTo>
                <a:lnTo>
                  <a:pt x="41" y="292"/>
                </a:lnTo>
                <a:lnTo>
                  <a:pt x="43" y="293"/>
                </a:lnTo>
                <a:lnTo>
                  <a:pt x="43" y="298"/>
                </a:lnTo>
                <a:lnTo>
                  <a:pt x="49" y="314"/>
                </a:lnTo>
                <a:lnTo>
                  <a:pt x="56" y="331"/>
                </a:lnTo>
                <a:lnTo>
                  <a:pt x="62" y="350"/>
                </a:lnTo>
                <a:lnTo>
                  <a:pt x="68" y="368"/>
                </a:lnTo>
                <a:lnTo>
                  <a:pt x="75" y="383"/>
                </a:lnTo>
                <a:lnTo>
                  <a:pt x="76" y="385"/>
                </a:lnTo>
                <a:lnTo>
                  <a:pt x="79" y="374"/>
                </a:lnTo>
                <a:lnTo>
                  <a:pt x="79" y="372"/>
                </a:lnTo>
                <a:lnTo>
                  <a:pt x="76" y="368"/>
                </a:lnTo>
                <a:lnTo>
                  <a:pt x="71" y="353"/>
                </a:lnTo>
                <a:lnTo>
                  <a:pt x="56" y="314"/>
                </a:lnTo>
                <a:lnTo>
                  <a:pt x="43" y="284"/>
                </a:lnTo>
                <a:close/>
                <a:moveTo>
                  <a:pt x="32" y="319"/>
                </a:moveTo>
                <a:lnTo>
                  <a:pt x="32" y="319"/>
                </a:lnTo>
                <a:lnTo>
                  <a:pt x="33" y="320"/>
                </a:lnTo>
                <a:lnTo>
                  <a:pt x="33" y="322"/>
                </a:lnTo>
                <a:lnTo>
                  <a:pt x="33" y="323"/>
                </a:lnTo>
                <a:lnTo>
                  <a:pt x="37" y="331"/>
                </a:lnTo>
                <a:lnTo>
                  <a:pt x="41" y="339"/>
                </a:lnTo>
                <a:lnTo>
                  <a:pt x="46" y="355"/>
                </a:lnTo>
                <a:lnTo>
                  <a:pt x="54" y="379"/>
                </a:lnTo>
                <a:lnTo>
                  <a:pt x="59" y="399"/>
                </a:lnTo>
                <a:lnTo>
                  <a:pt x="67" y="421"/>
                </a:lnTo>
                <a:lnTo>
                  <a:pt x="67" y="423"/>
                </a:lnTo>
                <a:lnTo>
                  <a:pt x="75" y="423"/>
                </a:lnTo>
                <a:lnTo>
                  <a:pt x="73" y="418"/>
                </a:lnTo>
                <a:lnTo>
                  <a:pt x="63" y="394"/>
                </a:lnTo>
                <a:lnTo>
                  <a:pt x="54" y="368"/>
                </a:lnTo>
                <a:lnTo>
                  <a:pt x="48" y="347"/>
                </a:lnTo>
                <a:lnTo>
                  <a:pt x="40" y="320"/>
                </a:lnTo>
                <a:lnTo>
                  <a:pt x="37" y="309"/>
                </a:lnTo>
                <a:lnTo>
                  <a:pt x="35" y="308"/>
                </a:lnTo>
                <a:lnTo>
                  <a:pt x="32" y="319"/>
                </a:lnTo>
                <a:close/>
                <a:moveTo>
                  <a:pt x="138" y="369"/>
                </a:moveTo>
                <a:lnTo>
                  <a:pt x="138" y="369"/>
                </a:lnTo>
                <a:lnTo>
                  <a:pt x="133" y="357"/>
                </a:lnTo>
                <a:lnTo>
                  <a:pt x="123" y="334"/>
                </a:lnTo>
                <a:lnTo>
                  <a:pt x="117" y="320"/>
                </a:lnTo>
                <a:lnTo>
                  <a:pt x="116" y="328"/>
                </a:lnTo>
                <a:lnTo>
                  <a:pt x="112" y="336"/>
                </a:lnTo>
                <a:lnTo>
                  <a:pt x="112" y="339"/>
                </a:lnTo>
                <a:lnTo>
                  <a:pt x="123" y="364"/>
                </a:lnTo>
                <a:lnTo>
                  <a:pt x="133" y="385"/>
                </a:lnTo>
                <a:lnTo>
                  <a:pt x="142" y="380"/>
                </a:lnTo>
                <a:lnTo>
                  <a:pt x="139" y="374"/>
                </a:lnTo>
                <a:lnTo>
                  <a:pt x="138" y="375"/>
                </a:lnTo>
                <a:lnTo>
                  <a:pt x="136" y="377"/>
                </a:lnTo>
                <a:lnTo>
                  <a:pt x="133" y="377"/>
                </a:lnTo>
                <a:lnTo>
                  <a:pt x="131" y="374"/>
                </a:lnTo>
                <a:lnTo>
                  <a:pt x="133" y="372"/>
                </a:lnTo>
                <a:lnTo>
                  <a:pt x="138" y="369"/>
                </a:lnTo>
                <a:close/>
                <a:moveTo>
                  <a:pt x="286" y="417"/>
                </a:moveTo>
                <a:lnTo>
                  <a:pt x="286" y="417"/>
                </a:lnTo>
                <a:lnTo>
                  <a:pt x="292" y="413"/>
                </a:lnTo>
                <a:lnTo>
                  <a:pt x="291" y="410"/>
                </a:lnTo>
                <a:lnTo>
                  <a:pt x="286" y="401"/>
                </a:lnTo>
                <a:lnTo>
                  <a:pt x="283" y="394"/>
                </a:lnTo>
                <a:lnTo>
                  <a:pt x="275" y="375"/>
                </a:lnTo>
                <a:lnTo>
                  <a:pt x="267" y="361"/>
                </a:lnTo>
                <a:lnTo>
                  <a:pt x="262" y="353"/>
                </a:lnTo>
                <a:lnTo>
                  <a:pt x="261" y="350"/>
                </a:lnTo>
                <a:lnTo>
                  <a:pt x="251" y="352"/>
                </a:lnTo>
                <a:lnTo>
                  <a:pt x="256" y="361"/>
                </a:lnTo>
                <a:lnTo>
                  <a:pt x="261" y="361"/>
                </a:lnTo>
                <a:lnTo>
                  <a:pt x="262" y="360"/>
                </a:lnTo>
                <a:lnTo>
                  <a:pt x="264" y="360"/>
                </a:lnTo>
                <a:lnTo>
                  <a:pt x="265" y="361"/>
                </a:lnTo>
                <a:lnTo>
                  <a:pt x="265" y="363"/>
                </a:lnTo>
                <a:lnTo>
                  <a:pt x="265" y="364"/>
                </a:lnTo>
                <a:lnTo>
                  <a:pt x="264" y="364"/>
                </a:lnTo>
                <a:lnTo>
                  <a:pt x="259" y="364"/>
                </a:lnTo>
                <a:lnTo>
                  <a:pt x="257" y="364"/>
                </a:lnTo>
                <a:lnTo>
                  <a:pt x="261" y="371"/>
                </a:lnTo>
                <a:lnTo>
                  <a:pt x="264" y="369"/>
                </a:lnTo>
                <a:lnTo>
                  <a:pt x="267" y="369"/>
                </a:lnTo>
                <a:lnTo>
                  <a:pt x="269" y="372"/>
                </a:lnTo>
                <a:lnTo>
                  <a:pt x="267" y="374"/>
                </a:lnTo>
                <a:lnTo>
                  <a:pt x="262" y="375"/>
                </a:lnTo>
                <a:lnTo>
                  <a:pt x="264" y="377"/>
                </a:lnTo>
                <a:lnTo>
                  <a:pt x="273" y="391"/>
                </a:lnTo>
                <a:lnTo>
                  <a:pt x="276" y="399"/>
                </a:lnTo>
                <a:lnTo>
                  <a:pt x="283" y="410"/>
                </a:lnTo>
                <a:lnTo>
                  <a:pt x="286" y="417"/>
                </a:lnTo>
                <a:close/>
                <a:moveTo>
                  <a:pt x="45" y="273"/>
                </a:moveTo>
                <a:lnTo>
                  <a:pt x="45" y="273"/>
                </a:lnTo>
                <a:lnTo>
                  <a:pt x="43" y="278"/>
                </a:lnTo>
                <a:lnTo>
                  <a:pt x="45" y="281"/>
                </a:lnTo>
                <a:lnTo>
                  <a:pt x="52" y="301"/>
                </a:lnTo>
                <a:lnTo>
                  <a:pt x="70" y="339"/>
                </a:lnTo>
                <a:lnTo>
                  <a:pt x="78" y="360"/>
                </a:lnTo>
                <a:lnTo>
                  <a:pt x="79" y="361"/>
                </a:lnTo>
                <a:lnTo>
                  <a:pt x="81" y="361"/>
                </a:lnTo>
                <a:lnTo>
                  <a:pt x="82" y="363"/>
                </a:lnTo>
                <a:lnTo>
                  <a:pt x="84" y="357"/>
                </a:lnTo>
                <a:lnTo>
                  <a:pt x="84" y="355"/>
                </a:lnTo>
                <a:lnTo>
                  <a:pt x="81" y="350"/>
                </a:lnTo>
                <a:lnTo>
                  <a:pt x="73" y="331"/>
                </a:lnTo>
                <a:lnTo>
                  <a:pt x="67" y="319"/>
                </a:lnTo>
                <a:lnTo>
                  <a:pt x="65" y="311"/>
                </a:lnTo>
                <a:lnTo>
                  <a:pt x="57" y="298"/>
                </a:lnTo>
                <a:lnTo>
                  <a:pt x="54" y="293"/>
                </a:lnTo>
                <a:lnTo>
                  <a:pt x="52" y="287"/>
                </a:lnTo>
                <a:lnTo>
                  <a:pt x="46" y="273"/>
                </a:lnTo>
                <a:lnTo>
                  <a:pt x="45" y="273"/>
                </a:lnTo>
                <a:close/>
                <a:moveTo>
                  <a:pt x="152" y="349"/>
                </a:moveTo>
                <a:lnTo>
                  <a:pt x="152" y="349"/>
                </a:lnTo>
                <a:lnTo>
                  <a:pt x="150" y="342"/>
                </a:lnTo>
                <a:lnTo>
                  <a:pt x="145" y="333"/>
                </a:lnTo>
                <a:lnTo>
                  <a:pt x="139" y="317"/>
                </a:lnTo>
                <a:lnTo>
                  <a:pt x="134" y="305"/>
                </a:lnTo>
                <a:lnTo>
                  <a:pt x="131" y="297"/>
                </a:lnTo>
                <a:lnTo>
                  <a:pt x="131" y="293"/>
                </a:lnTo>
                <a:lnTo>
                  <a:pt x="130" y="293"/>
                </a:lnTo>
                <a:lnTo>
                  <a:pt x="125" y="292"/>
                </a:lnTo>
                <a:lnTo>
                  <a:pt x="125" y="293"/>
                </a:lnTo>
                <a:lnTo>
                  <a:pt x="125" y="298"/>
                </a:lnTo>
                <a:lnTo>
                  <a:pt x="123" y="301"/>
                </a:lnTo>
                <a:lnTo>
                  <a:pt x="134" y="328"/>
                </a:lnTo>
                <a:lnTo>
                  <a:pt x="145" y="353"/>
                </a:lnTo>
                <a:lnTo>
                  <a:pt x="147" y="352"/>
                </a:lnTo>
                <a:lnTo>
                  <a:pt x="149" y="352"/>
                </a:lnTo>
                <a:lnTo>
                  <a:pt x="152" y="349"/>
                </a:lnTo>
                <a:close/>
                <a:moveTo>
                  <a:pt x="63" y="421"/>
                </a:moveTo>
                <a:lnTo>
                  <a:pt x="63" y="421"/>
                </a:lnTo>
                <a:lnTo>
                  <a:pt x="63" y="420"/>
                </a:lnTo>
                <a:lnTo>
                  <a:pt x="57" y="405"/>
                </a:lnTo>
                <a:lnTo>
                  <a:pt x="54" y="390"/>
                </a:lnTo>
                <a:lnTo>
                  <a:pt x="48" y="368"/>
                </a:lnTo>
                <a:lnTo>
                  <a:pt x="40" y="344"/>
                </a:lnTo>
                <a:lnTo>
                  <a:pt x="37" y="334"/>
                </a:lnTo>
                <a:lnTo>
                  <a:pt x="32" y="327"/>
                </a:lnTo>
                <a:lnTo>
                  <a:pt x="30" y="325"/>
                </a:lnTo>
                <a:lnTo>
                  <a:pt x="27" y="333"/>
                </a:lnTo>
                <a:lnTo>
                  <a:pt x="29" y="333"/>
                </a:lnTo>
                <a:lnTo>
                  <a:pt x="32" y="333"/>
                </a:lnTo>
                <a:lnTo>
                  <a:pt x="32" y="334"/>
                </a:lnTo>
                <a:lnTo>
                  <a:pt x="33" y="341"/>
                </a:lnTo>
                <a:lnTo>
                  <a:pt x="35" y="347"/>
                </a:lnTo>
                <a:lnTo>
                  <a:pt x="40" y="360"/>
                </a:lnTo>
                <a:lnTo>
                  <a:pt x="43" y="374"/>
                </a:lnTo>
                <a:lnTo>
                  <a:pt x="49" y="394"/>
                </a:lnTo>
                <a:lnTo>
                  <a:pt x="56" y="413"/>
                </a:lnTo>
                <a:lnTo>
                  <a:pt x="57" y="421"/>
                </a:lnTo>
                <a:lnTo>
                  <a:pt x="63" y="421"/>
                </a:lnTo>
                <a:close/>
                <a:moveTo>
                  <a:pt x="106" y="360"/>
                </a:moveTo>
                <a:lnTo>
                  <a:pt x="106" y="360"/>
                </a:lnTo>
                <a:lnTo>
                  <a:pt x="103" y="369"/>
                </a:lnTo>
                <a:lnTo>
                  <a:pt x="103" y="372"/>
                </a:lnTo>
                <a:lnTo>
                  <a:pt x="103" y="374"/>
                </a:lnTo>
                <a:lnTo>
                  <a:pt x="108" y="385"/>
                </a:lnTo>
                <a:lnTo>
                  <a:pt x="114" y="398"/>
                </a:lnTo>
                <a:lnTo>
                  <a:pt x="117" y="402"/>
                </a:lnTo>
                <a:lnTo>
                  <a:pt x="122" y="412"/>
                </a:lnTo>
                <a:lnTo>
                  <a:pt x="127" y="421"/>
                </a:lnTo>
                <a:lnTo>
                  <a:pt x="128" y="426"/>
                </a:lnTo>
                <a:lnTo>
                  <a:pt x="130" y="426"/>
                </a:lnTo>
                <a:lnTo>
                  <a:pt x="136" y="428"/>
                </a:lnTo>
                <a:lnTo>
                  <a:pt x="134" y="423"/>
                </a:lnTo>
                <a:lnTo>
                  <a:pt x="130" y="415"/>
                </a:lnTo>
                <a:lnTo>
                  <a:pt x="123" y="402"/>
                </a:lnTo>
                <a:lnTo>
                  <a:pt x="117" y="385"/>
                </a:lnTo>
                <a:lnTo>
                  <a:pt x="114" y="379"/>
                </a:lnTo>
                <a:lnTo>
                  <a:pt x="108" y="363"/>
                </a:lnTo>
                <a:lnTo>
                  <a:pt x="106" y="360"/>
                </a:lnTo>
                <a:close/>
                <a:moveTo>
                  <a:pt x="49" y="421"/>
                </a:moveTo>
                <a:lnTo>
                  <a:pt x="49" y="421"/>
                </a:lnTo>
                <a:lnTo>
                  <a:pt x="48" y="417"/>
                </a:lnTo>
                <a:lnTo>
                  <a:pt x="43" y="402"/>
                </a:lnTo>
                <a:lnTo>
                  <a:pt x="41" y="396"/>
                </a:lnTo>
                <a:lnTo>
                  <a:pt x="35" y="379"/>
                </a:lnTo>
                <a:lnTo>
                  <a:pt x="26" y="352"/>
                </a:lnTo>
                <a:lnTo>
                  <a:pt x="24" y="349"/>
                </a:lnTo>
                <a:lnTo>
                  <a:pt x="24" y="352"/>
                </a:lnTo>
                <a:lnTo>
                  <a:pt x="22" y="355"/>
                </a:lnTo>
                <a:lnTo>
                  <a:pt x="22" y="357"/>
                </a:lnTo>
                <a:lnTo>
                  <a:pt x="24" y="363"/>
                </a:lnTo>
                <a:lnTo>
                  <a:pt x="29" y="385"/>
                </a:lnTo>
                <a:lnTo>
                  <a:pt x="38" y="412"/>
                </a:lnTo>
                <a:lnTo>
                  <a:pt x="41" y="420"/>
                </a:lnTo>
                <a:lnTo>
                  <a:pt x="41" y="421"/>
                </a:lnTo>
                <a:lnTo>
                  <a:pt x="49" y="421"/>
                </a:lnTo>
                <a:close/>
                <a:moveTo>
                  <a:pt x="147" y="295"/>
                </a:moveTo>
                <a:lnTo>
                  <a:pt x="147" y="295"/>
                </a:lnTo>
                <a:lnTo>
                  <a:pt x="155" y="316"/>
                </a:lnTo>
                <a:lnTo>
                  <a:pt x="163" y="336"/>
                </a:lnTo>
                <a:lnTo>
                  <a:pt x="174" y="331"/>
                </a:lnTo>
                <a:lnTo>
                  <a:pt x="171" y="327"/>
                </a:lnTo>
                <a:lnTo>
                  <a:pt x="169" y="325"/>
                </a:lnTo>
                <a:lnTo>
                  <a:pt x="169" y="323"/>
                </a:lnTo>
                <a:lnTo>
                  <a:pt x="168" y="319"/>
                </a:lnTo>
                <a:lnTo>
                  <a:pt x="160" y="298"/>
                </a:lnTo>
                <a:lnTo>
                  <a:pt x="158" y="295"/>
                </a:lnTo>
                <a:lnTo>
                  <a:pt x="147" y="295"/>
                </a:lnTo>
                <a:close/>
                <a:moveTo>
                  <a:pt x="139" y="368"/>
                </a:moveTo>
                <a:lnTo>
                  <a:pt x="139" y="368"/>
                </a:lnTo>
                <a:lnTo>
                  <a:pt x="147" y="364"/>
                </a:lnTo>
                <a:lnTo>
                  <a:pt x="141" y="349"/>
                </a:lnTo>
                <a:lnTo>
                  <a:pt x="138" y="342"/>
                </a:lnTo>
                <a:lnTo>
                  <a:pt x="131" y="328"/>
                </a:lnTo>
                <a:lnTo>
                  <a:pt x="122" y="306"/>
                </a:lnTo>
                <a:lnTo>
                  <a:pt x="122" y="305"/>
                </a:lnTo>
                <a:lnTo>
                  <a:pt x="122" y="306"/>
                </a:lnTo>
                <a:lnTo>
                  <a:pt x="119" y="314"/>
                </a:lnTo>
                <a:lnTo>
                  <a:pt x="119" y="317"/>
                </a:lnTo>
                <a:lnTo>
                  <a:pt x="125" y="333"/>
                </a:lnTo>
                <a:lnTo>
                  <a:pt x="131" y="347"/>
                </a:lnTo>
                <a:lnTo>
                  <a:pt x="138" y="364"/>
                </a:lnTo>
                <a:lnTo>
                  <a:pt x="139" y="368"/>
                </a:lnTo>
                <a:close/>
                <a:moveTo>
                  <a:pt x="160" y="338"/>
                </a:moveTo>
                <a:lnTo>
                  <a:pt x="160" y="338"/>
                </a:lnTo>
                <a:lnTo>
                  <a:pt x="160" y="334"/>
                </a:lnTo>
                <a:lnTo>
                  <a:pt x="155" y="325"/>
                </a:lnTo>
                <a:lnTo>
                  <a:pt x="153" y="320"/>
                </a:lnTo>
                <a:lnTo>
                  <a:pt x="152" y="317"/>
                </a:lnTo>
                <a:lnTo>
                  <a:pt x="147" y="303"/>
                </a:lnTo>
                <a:lnTo>
                  <a:pt x="144" y="295"/>
                </a:lnTo>
                <a:lnTo>
                  <a:pt x="142" y="293"/>
                </a:lnTo>
                <a:lnTo>
                  <a:pt x="136" y="293"/>
                </a:lnTo>
                <a:lnTo>
                  <a:pt x="134" y="293"/>
                </a:lnTo>
                <a:lnTo>
                  <a:pt x="134" y="295"/>
                </a:lnTo>
                <a:lnTo>
                  <a:pt x="136" y="303"/>
                </a:lnTo>
                <a:lnTo>
                  <a:pt x="144" y="320"/>
                </a:lnTo>
                <a:lnTo>
                  <a:pt x="152" y="339"/>
                </a:lnTo>
                <a:lnTo>
                  <a:pt x="152" y="341"/>
                </a:lnTo>
                <a:lnTo>
                  <a:pt x="160" y="338"/>
                </a:lnTo>
                <a:close/>
                <a:moveTo>
                  <a:pt x="130" y="282"/>
                </a:moveTo>
                <a:lnTo>
                  <a:pt x="130" y="282"/>
                </a:lnTo>
                <a:lnTo>
                  <a:pt x="136" y="282"/>
                </a:lnTo>
                <a:lnTo>
                  <a:pt x="138" y="282"/>
                </a:lnTo>
                <a:lnTo>
                  <a:pt x="149" y="268"/>
                </a:lnTo>
                <a:lnTo>
                  <a:pt x="166" y="249"/>
                </a:lnTo>
                <a:lnTo>
                  <a:pt x="172" y="241"/>
                </a:lnTo>
                <a:lnTo>
                  <a:pt x="174" y="240"/>
                </a:lnTo>
                <a:lnTo>
                  <a:pt x="172" y="240"/>
                </a:lnTo>
                <a:lnTo>
                  <a:pt x="164" y="241"/>
                </a:lnTo>
                <a:lnTo>
                  <a:pt x="161" y="241"/>
                </a:lnTo>
                <a:lnTo>
                  <a:pt x="158" y="246"/>
                </a:lnTo>
                <a:lnTo>
                  <a:pt x="138" y="268"/>
                </a:lnTo>
                <a:lnTo>
                  <a:pt x="134" y="273"/>
                </a:lnTo>
                <a:lnTo>
                  <a:pt x="131" y="279"/>
                </a:lnTo>
                <a:lnTo>
                  <a:pt x="131" y="281"/>
                </a:lnTo>
                <a:lnTo>
                  <a:pt x="130" y="282"/>
                </a:lnTo>
                <a:close/>
                <a:moveTo>
                  <a:pt x="111" y="342"/>
                </a:moveTo>
                <a:lnTo>
                  <a:pt x="111" y="342"/>
                </a:lnTo>
                <a:lnTo>
                  <a:pt x="111" y="344"/>
                </a:lnTo>
                <a:lnTo>
                  <a:pt x="108" y="355"/>
                </a:lnTo>
                <a:lnTo>
                  <a:pt x="108" y="357"/>
                </a:lnTo>
                <a:lnTo>
                  <a:pt x="119" y="382"/>
                </a:lnTo>
                <a:lnTo>
                  <a:pt x="125" y="398"/>
                </a:lnTo>
                <a:lnTo>
                  <a:pt x="125" y="399"/>
                </a:lnTo>
                <a:lnTo>
                  <a:pt x="128" y="396"/>
                </a:lnTo>
                <a:lnTo>
                  <a:pt x="133" y="394"/>
                </a:lnTo>
                <a:lnTo>
                  <a:pt x="133" y="393"/>
                </a:lnTo>
                <a:lnTo>
                  <a:pt x="131" y="391"/>
                </a:lnTo>
                <a:lnTo>
                  <a:pt x="130" y="390"/>
                </a:lnTo>
                <a:lnTo>
                  <a:pt x="130" y="388"/>
                </a:lnTo>
                <a:lnTo>
                  <a:pt x="130" y="387"/>
                </a:lnTo>
                <a:lnTo>
                  <a:pt x="122" y="368"/>
                </a:lnTo>
                <a:lnTo>
                  <a:pt x="112" y="344"/>
                </a:lnTo>
                <a:lnTo>
                  <a:pt x="111" y="342"/>
                </a:lnTo>
                <a:close/>
                <a:moveTo>
                  <a:pt x="87" y="341"/>
                </a:moveTo>
                <a:lnTo>
                  <a:pt x="87" y="341"/>
                </a:lnTo>
                <a:lnTo>
                  <a:pt x="89" y="339"/>
                </a:lnTo>
                <a:lnTo>
                  <a:pt x="92" y="328"/>
                </a:lnTo>
                <a:lnTo>
                  <a:pt x="92" y="325"/>
                </a:lnTo>
                <a:lnTo>
                  <a:pt x="86" y="314"/>
                </a:lnTo>
                <a:lnTo>
                  <a:pt x="81" y="300"/>
                </a:lnTo>
                <a:lnTo>
                  <a:pt x="78" y="292"/>
                </a:lnTo>
                <a:lnTo>
                  <a:pt x="76" y="289"/>
                </a:lnTo>
                <a:lnTo>
                  <a:pt x="75" y="287"/>
                </a:lnTo>
                <a:lnTo>
                  <a:pt x="67" y="284"/>
                </a:lnTo>
                <a:lnTo>
                  <a:pt x="65" y="284"/>
                </a:lnTo>
                <a:lnTo>
                  <a:pt x="67" y="290"/>
                </a:lnTo>
                <a:lnTo>
                  <a:pt x="71" y="298"/>
                </a:lnTo>
                <a:lnTo>
                  <a:pt x="78" y="314"/>
                </a:lnTo>
                <a:lnTo>
                  <a:pt x="84" y="333"/>
                </a:lnTo>
                <a:lnTo>
                  <a:pt x="87" y="341"/>
                </a:lnTo>
                <a:close/>
                <a:moveTo>
                  <a:pt x="172" y="11"/>
                </a:moveTo>
                <a:lnTo>
                  <a:pt x="172" y="11"/>
                </a:lnTo>
                <a:lnTo>
                  <a:pt x="169" y="19"/>
                </a:lnTo>
                <a:lnTo>
                  <a:pt x="168" y="28"/>
                </a:lnTo>
                <a:lnTo>
                  <a:pt x="163" y="49"/>
                </a:lnTo>
                <a:lnTo>
                  <a:pt x="168" y="49"/>
                </a:lnTo>
                <a:lnTo>
                  <a:pt x="174" y="51"/>
                </a:lnTo>
                <a:lnTo>
                  <a:pt x="177" y="43"/>
                </a:lnTo>
                <a:lnTo>
                  <a:pt x="177" y="41"/>
                </a:lnTo>
                <a:lnTo>
                  <a:pt x="177" y="40"/>
                </a:lnTo>
                <a:lnTo>
                  <a:pt x="177" y="38"/>
                </a:lnTo>
                <a:lnTo>
                  <a:pt x="177" y="36"/>
                </a:lnTo>
                <a:lnTo>
                  <a:pt x="179" y="27"/>
                </a:lnTo>
                <a:lnTo>
                  <a:pt x="182" y="16"/>
                </a:lnTo>
                <a:lnTo>
                  <a:pt x="182" y="13"/>
                </a:lnTo>
                <a:lnTo>
                  <a:pt x="172" y="11"/>
                </a:lnTo>
                <a:close/>
                <a:moveTo>
                  <a:pt x="51" y="278"/>
                </a:moveTo>
                <a:lnTo>
                  <a:pt x="51" y="278"/>
                </a:lnTo>
                <a:lnTo>
                  <a:pt x="51" y="279"/>
                </a:lnTo>
                <a:lnTo>
                  <a:pt x="57" y="292"/>
                </a:lnTo>
                <a:lnTo>
                  <a:pt x="59" y="295"/>
                </a:lnTo>
                <a:lnTo>
                  <a:pt x="63" y="305"/>
                </a:lnTo>
                <a:lnTo>
                  <a:pt x="70" y="319"/>
                </a:lnTo>
                <a:lnTo>
                  <a:pt x="76" y="333"/>
                </a:lnTo>
                <a:lnTo>
                  <a:pt x="84" y="350"/>
                </a:lnTo>
                <a:lnTo>
                  <a:pt x="86" y="352"/>
                </a:lnTo>
                <a:lnTo>
                  <a:pt x="86" y="346"/>
                </a:lnTo>
                <a:lnTo>
                  <a:pt x="81" y="331"/>
                </a:lnTo>
                <a:lnTo>
                  <a:pt x="79" y="327"/>
                </a:lnTo>
                <a:lnTo>
                  <a:pt x="71" y="306"/>
                </a:lnTo>
                <a:lnTo>
                  <a:pt x="68" y="298"/>
                </a:lnTo>
                <a:lnTo>
                  <a:pt x="62" y="284"/>
                </a:lnTo>
                <a:lnTo>
                  <a:pt x="60" y="282"/>
                </a:lnTo>
                <a:lnTo>
                  <a:pt x="51" y="278"/>
                </a:lnTo>
                <a:close/>
                <a:moveTo>
                  <a:pt x="152" y="282"/>
                </a:moveTo>
                <a:lnTo>
                  <a:pt x="152" y="282"/>
                </a:lnTo>
                <a:lnTo>
                  <a:pt x="153" y="281"/>
                </a:lnTo>
                <a:lnTo>
                  <a:pt x="157" y="275"/>
                </a:lnTo>
                <a:lnTo>
                  <a:pt x="166" y="264"/>
                </a:lnTo>
                <a:lnTo>
                  <a:pt x="179" y="251"/>
                </a:lnTo>
                <a:lnTo>
                  <a:pt x="179" y="249"/>
                </a:lnTo>
                <a:lnTo>
                  <a:pt x="177" y="251"/>
                </a:lnTo>
                <a:lnTo>
                  <a:pt x="174" y="251"/>
                </a:lnTo>
                <a:lnTo>
                  <a:pt x="172" y="251"/>
                </a:lnTo>
                <a:lnTo>
                  <a:pt x="172" y="249"/>
                </a:lnTo>
                <a:lnTo>
                  <a:pt x="172" y="248"/>
                </a:lnTo>
                <a:lnTo>
                  <a:pt x="174" y="248"/>
                </a:lnTo>
                <a:lnTo>
                  <a:pt x="182" y="246"/>
                </a:lnTo>
                <a:lnTo>
                  <a:pt x="185" y="245"/>
                </a:lnTo>
                <a:lnTo>
                  <a:pt x="187" y="243"/>
                </a:lnTo>
                <a:lnTo>
                  <a:pt x="188" y="241"/>
                </a:lnTo>
                <a:lnTo>
                  <a:pt x="188" y="240"/>
                </a:lnTo>
                <a:lnTo>
                  <a:pt x="179" y="240"/>
                </a:lnTo>
                <a:lnTo>
                  <a:pt x="177" y="241"/>
                </a:lnTo>
                <a:lnTo>
                  <a:pt x="174" y="243"/>
                </a:lnTo>
                <a:lnTo>
                  <a:pt x="169" y="249"/>
                </a:lnTo>
                <a:lnTo>
                  <a:pt x="153" y="267"/>
                </a:lnTo>
                <a:lnTo>
                  <a:pt x="147" y="275"/>
                </a:lnTo>
                <a:lnTo>
                  <a:pt x="144" y="281"/>
                </a:lnTo>
                <a:lnTo>
                  <a:pt x="142" y="282"/>
                </a:lnTo>
                <a:lnTo>
                  <a:pt x="152" y="282"/>
                </a:lnTo>
                <a:close/>
                <a:moveTo>
                  <a:pt x="199" y="243"/>
                </a:moveTo>
                <a:lnTo>
                  <a:pt x="199" y="243"/>
                </a:lnTo>
                <a:lnTo>
                  <a:pt x="187" y="246"/>
                </a:lnTo>
                <a:lnTo>
                  <a:pt x="187" y="248"/>
                </a:lnTo>
                <a:lnTo>
                  <a:pt x="172" y="260"/>
                </a:lnTo>
                <a:lnTo>
                  <a:pt x="163" y="270"/>
                </a:lnTo>
                <a:lnTo>
                  <a:pt x="160" y="275"/>
                </a:lnTo>
                <a:lnTo>
                  <a:pt x="158" y="279"/>
                </a:lnTo>
                <a:lnTo>
                  <a:pt x="158" y="281"/>
                </a:lnTo>
                <a:lnTo>
                  <a:pt x="158" y="282"/>
                </a:lnTo>
                <a:lnTo>
                  <a:pt x="160" y="282"/>
                </a:lnTo>
                <a:lnTo>
                  <a:pt x="166" y="282"/>
                </a:lnTo>
                <a:lnTo>
                  <a:pt x="166" y="281"/>
                </a:lnTo>
                <a:lnTo>
                  <a:pt x="166" y="278"/>
                </a:lnTo>
                <a:lnTo>
                  <a:pt x="168" y="278"/>
                </a:lnTo>
                <a:lnTo>
                  <a:pt x="180" y="262"/>
                </a:lnTo>
                <a:lnTo>
                  <a:pt x="182" y="262"/>
                </a:lnTo>
                <a:lnTo>
                  <a:pt x="180" y="262"/>
                </a:lnTo>
                <a:lnTo>
                  <a:pt x="179" y="259"/>
                </a:lnTo>
                <a:lnTo>
                  <a:pt x="180" y="257"/>
                </a:lnTo>
                <a:lnTo>
                  <a:pt x="182" y="257"/>
                </a:lnTo>
                <a:lnTo>
                  <a:pt x="185" y="257"/>
                </a:lnTo>
                <a:lnTo>
                  <a:pt x="187" y="256"/>
                </a:lnTo>
                <a:lnTo>
                  <a:pt x="198" y="245"/>
                </a:lnTo>
                <a:lnTo>
                  <a:pt x="199" y="243"/>
                </a:lnTo>
                <a:close/>
                <a:moveTo>
                  <a:pt x="261" y="393"/>
                </a:moveTo>
                <a:lnTo>
                  <a:pt x="261" y="393"/>
                </a:lnTo>
                <a:lnTo>
                  <a:pt x="269" y="407"/>
                </a:lnTo>
                <a:lnTo>
                  <a:pt x="275" y="418"/>
                </a:lnTo>
                <a:lnTo>
                  <a:pt x="276" y="421"/>
                </a:lnTo>
                <a:lnTo>
                  <a:pt x="283" y="418"/>
                </a:lnTo>
                <a:lnTo>
                  <a:pt x="276" y="405"/>
                </a:lnTo>
                <a:lnTo>
                  <a:pt x="269" y="391"/>
                </a:lnTo>
                <a:lnTo>
                  <a:pt x="262" y="380"/>
                </a:lnTo>
                <a:lnTo>
                  <a:pt x="259" y="375"/>
                </a:lnTo>
                <a:lnTo>
                  <a:pt x="256" y="375"/>
                </a:lnTo>
                <a:lnTo>
                  <a:pt x="253" y="377"/>
                </a:lnTo>
                <a:lnTo>
                  <a:pt x="259" y="390"/>
                </a:lnTo>
                <a:lnTo>
                  <a:pt x="261" y="388"/>
                </a:lnTo>
                <a:lnTo>
                  <a:pt x="262" y="388"/>
                </a:lnTo>
                <a:lnTo>
                  <a:pt x="264" y="391"/>
                </a:lnTo>
                <a:lnTo>
                  <a:pt x="262" y="393"/>
                </a:lnTo>
                <a:lnTo>
                  <a:pt x="261" y="393"/>
                </a:lnTo>
                <a:close/>
                <a:moveTo>
                  <a:pt x="27" y="336"/>
                </a:moveTo>
                <a:lnTo>
                  <a:pt x="27" y="336"/>
                </a:lnTo>
                <a:lnTo>
                  <a:pt x="26" y="339"/>
                </a:lnTo>
                <a:lnTo>
                  <a:pt x="26" y="344"/>
                </a:lnTo>
                <a:lnTo>
                  <a:pt x="30" y="357"/>
                </a:lnTo>
                <a:lnTo>
                  <a:pt x="40" y="383"/>
                </a:lnTo>
                <a:lnTo>
                  <a:pt x="45" y="398"/>
                </a:lnTo>
                <a:lnTo>
                  <a:pt x="51" y="420"/>
                </a:lnTo>
                <a:lnTo>
                  <a:pt x="52" y="421"/>
                </a:lnTo>
                <a:lnTo>
                  <a:pt x="54" y="421"/>
                </a:lnTo>
                <a:lnTo>
                  <a:pt x="54" y="420"/>
                </a:lnTo>
                <a:lnTo>
                  <a:pt x="51" y="410"/>
                </a:lnTo>
                <a:lnTo>
                  <a:pt x="43" y="380"/>
                </a:lnTo>
                <a:lnTo>
                  <a:pt x="35" y="355"/>
                </a:lnTo>
                <a:lnTo>
                  <a:pt x="27" y="338"/>
                </a:lnTo>
                <a:lnTo>
                  <a:pt x="27" y="336"/>
                </a:lnTo>
                <a:close/>
                <a:moveTo>
                  <a:pt x="243" y="237"/>
                </a:moveTo>
                <a:lnTo>
                  <a:pt x="243" y="237"/>
                </a:lnTo>
                <a:lnTo>
                  <a:pt x="240" y="227"/>
                </a:lnTo>
                <a:lnTo>
                  <a:pt x="229" y="185"/>
                </a:lnTo>
                <a:lnTo>
                  <a:pt x="228" y="177"/>
                </a:lnTo>
                <a:lnTo>
                  <a:pt x="224" y="167"/>
                </a:lnTo>
                <a:lnTo>
                  <a:pt x="223" y="164"/>
                </a:lnTo>
                <a:lnTo>
                  <a:pt x="216" y="147"/>
                </a:lnTo>
                <a:lnTo>
                  <a:pt x="215" y="147"/>
                </a:lnTo>
                <a:lnTo>
                  <a:pt x="218" y="155"/>
                </a:lnTo>
                <a:lnTo>
                  <a:pt x="221" y="172"/>
                </a:lnTo>
                <a:lnTo>
                  <a:pt x="224" y="186"/>
                </a:lnTo>
                <a:lnTo>
                  <a:pt x="229" y="199"/>
                </a:lnTo>
                <a:lnTo>
                  <a:pt x="235" y="216"/>
                </a:lnTo>
                <a:lnTo>
                  <a:pt x="235" y="218"/>
                </a:lnTo>
                <a:lnTo>
                  <a:pt x="237" y="219"/>
                </a:lnTo>
                <a:lnTo>
                  <a:pt x="237" y="221"/>
                </a:lnTo>
                <a:lnTo>
                  <a:pt x="243" y="237"/>
                </a:lnTo>
                <a:close/>
                <a:moveTo>
                  <a:pt x="79" y="289"/>
                </a:moveTo>
                <a:lnTo>
                  <a:pt x="79" y="289"/>
                </a:lnTo>
                <a:lnTo>
                  <a:pt x="79" y="290"/>
                </a:lnTo>
                <a:lnTo>
                  <a:pt x="82" y="300"/>
                </a:lnTo>
                <a:lnTo>
                  <a:pt x="86" y="305"/>
                </a:lnTo>
                <a:lnTo>
                  <a:pt x="92" y="320"/>
                </a:lnTo>
                <a:lnTo>
                  <a:pt x="93" y="322"/>
                </a:lnTo>
                <a:lnTo>
                  <a:pt x="97" y="308"/>
                </a:lnTo>
                <a:lnTo>
                  <a:pt x="97" y="306"/>
                </a:lnTo>
                <a:lnTo>
                  <a:pt x="92" y="295"/>
                </a:lnTo>
                <a:lnTo>
                  <a:pt x="90" y="290"/>
                </a:lnTo>
                <a:lnTo>
                  <a:pt x="89" y="290"/>
                </a:lnTo>
                <a:lnTo>
                  <a:pt x="81" y="289"/>
                </a:lnTo>
                <a:lnTo>
                  <a:pt x="79" y="289"/>
                </a:lnTo>
                <a:close/>
                <a:moveTo>
                  <a:pt x="199" y="230"/>
                </a:moveTo>
                <a:lnTo>
                  <a:pt x="199" y="230"/>
                </a:lnTo>
                <a:lnTo>
                  <a:pt x="201" y="234"/>
                </a:lnTo>
                <a:lnTo>
                  <a:pt x="207" y="234"/>
                </a:lnTo>
                <a:lnTo>
                  <a:pt x="221" y="235"/>
                </a:lnTo>
                <a:lnTo>
                  <a:pt x="223" y="235"/>
                </a:lnTo>
                <a:lnTo>
                  <a:pt x="229" y="232"/>
                </a:lnTo>
                <a:lnTo>
                  <a:pt x="231" y="230"/>
                </a:lnTo>
                <a:lnTo>
                  <a:pt x="232" y="229"/>
                </a:lnTo>
                <a:lnTo>
                  <a:pt x="234" y="232"/>
                </a:lnTo>
                <a:lnTo>
                  <a:pt x="232" y="234"/>
                </a:lnTo>
                <a:lnTo>
                  <a:pt x="228" y="235"/>
                </a:lnTo>
                <a:lnTo>
                  <a:pt x="231" y="235"/>
                </a:lnTo>
                <a:lnTo>
                  <a:pt x="234" y="235"/>
                </a:lnTo>
                <a:lnTo>
                  <a:pt x="235" y="237"/>
                </a:lnTo>
                <a:lnTo>
                  <a:pt x="239" y="237"/>
                </a:lnTo>
                <a:lnTo>
                  <a:pt x="240" y="238"/>
                </a:lnTo>
                <a:lnTo>
                  <a:pt x="234" y="221"/>
                </a:lnTo>
                <a:lnTo>
                  <a:pt x="229" y="222"/>
                </a:lnTo>
                <a:lnTo>
                  <a:pt x="209" y="229"/>
                </a:lnTo>
                <a:lnTo>
                  <a:pt x="199" y="230"/>
                </a:lnTo>
                <a:close/>
                <a:moveTo>
                  <a:pt x="171" y="77"/>
                </a:moveTo>
                <a:lnTo>
                  <a:pt x="171" y="77"/>
                </a:lnTo>
                <a:lnTo>
                  <a:pt x="172" y="76"/>
                </a:lnTo>
                <a:lnTo>
                  <a:pt x="180" y="74"/>
                </a:lnTo>
                <a:lnTo>
                  <a:pt x="185" y="71"/>
                </a:lnTo>
                <a:lnTo>
                  <a:pt x="187" y="69"/>
                </a:lnTo>
                <a:lnTo>
                  <a:pt x="188" y="66"/>
                </a:lnTo>
                <a:lnTo>
                  <a:pt x="190" y="63"/>
                </a:lnTo>
                <a:lnTo>
                  <a:pt x="190" y="58"/>
                </a:lnTo>
                <a:lnTo>
                  <a:pt x="187" y="55"/>
                </a:lnTo>
                <a:lnTo>
                  <a:pt x="182" y="54"/>
                </a:lnTo>
                <a:lnTo>
                  <a:pt x="177" y="52"/>
                </a:lnTo>
                <a:lnTo>
                  <a:pt x="171" y="77"/>
                </a:lnTo>
                <a:close/>
                <a:moveTo>
                  <a:pt x="183" y="317"/>
                </a:moveTo>
                <a:lnTo>
                  <a:pt x="183" y="317"/>
                </a:lnTo>
                <a:lnTo>
                  <a:pt x="182" y="314"/>
                </a:lnTo>
                <a:lnTo>
                  <a:pt x="177" y="314"/>
                </a:lnTo>
                <a:lnTo>
                  <a:pt x="175" y="312"/>
                </a:lnTo>
                <a:lnTo>
                  <a:pt x="177" y="311"/>
                </a:lnTo>
                <a:lnTo>
                  <a:pt x="179" y="309"/>
                </a:lnTo>
                <a:lnTo>
                  <a:pt x="177" y="305"/>
                </a:lnTo>
                <a:lnTo>
                  <a:pt x="172" y="297"/>
                </a:lnTo>
                <a:lnTo>
                  <a:pt x="163" y="297"/>
                </a:lnTo>
                <a:lnTo>
                  <a:pt x="161" y="297"/>
                </a:lnTo>
                <a:lnTo>
                  <a:pt x="164" y="305"/>
                </a:lnTo>
                <a:lnTo>
                  <a:pt x="171" y="320"/>
                </a:lnTo>
                <a:lnTo>
                  <a:pt x="172" y="322"/>
                </a:lnTo>
                <a:lnTo>
                  <a:pt x="183" y="317"/>
                </a:lnTo>
                <a:close/>
                <a:moveTo>
                  <a:pt x="100" y="391"/>
                </a:moveTo>
                <a:lnTo>
                  <a:pt x="100" y="391"/>
                </a:lnTo>
                <a:lnTo>
                  <a:pt x="98" y="391"/>
                </a:lnTo>
                <a:lnTo>
                  <a:pt x="97" y="404"/>
                </a:lnTo>
                <a:lnTo>
                  <a:pt x="98" y="404"/>
                </a:lnTo>
                <a:lnTo>
                  <a:pt x="101" y="412"/>
                </a:lnTo>
                <a:lnTo>
                  <a:pt x="106" y="423"/>
                </a:lnTo>
                <a:lnTo>
                  <a:pt x="108" y="424"/>
                </a:lnTo>
                <a:lnTo>
                  <a:pt x="117" y="424"/>
                </a:lnTo>
                <a:lnTo>
                  <a:pt x="116" y="421"/>
                </a:lnTo>
                <a:lnTo>
                  <a:pt x="112" y="415"/>
                </a:lnTo>
                <a:lnTo>
                  <a:pt x="106" y="404"/>
                </a:lnTo>
                <a:lnTo>
                  <a:pt x="100" y="393"/>
                </a:lnTo>
                <a:lnTo>
                  <a:pt x="100" y="391"/>
                </a:lnTo>
                <a:close/>
                <a:moveTo>
                  <a:pt x="155" y="81"/>
                </a:moveTo>
                <a:lnTo>
                  <a:pt x="155" y="81"/>
                </a:lnTo>
                <a:lnTo>
                  <a:pt x="166" y="79"/>
                </a:lnTo>
                <a:lnTo>
                  <a:pt x="166" y="77"/>
                </a:lnTo>
                <a:lnTo>
                  <a:pt x="168" y="74"/>
                </a:lnTo>
                <a:lnTo>
                  <a:pt x="171" y="58"/>
                </a:lnTo>
                <a:lnTo>
                  <a:pt x="172" y="55"/>
                </a:lnTo>
                <a:lnTo>
                  <a:pt x="166" y="55"/>
                </a:lnTo>
                <a:lnTo>
                  <a:pt x="164" y="55"/>
                </a:lnTo>
                <a:lnTo>
                  <a:pt x="163" y="57"/>
                </a:lnTo>
                <a:lnTo>
                  <a:pt x="161" y="55"/>
                </a:lnTo>
                <a:lnTo>
                  <a:pt x="155" y="81"/>
                </a:lnTo>
                <a:close/>
                <a:moveTo>
                  <a:pt x="21" y="363"/>
                </a:moveTo>
                <a:lnTo>
                  <a:pt x="21" y="363"/>
                </a:lnTo>
                <a:lnTo>
                  <a:pt x="19" y="364"/>
                </a:lnTo>
                <a:lnTo>
                  <a:pt x="19" y="366"/>
                </a:lnTo>
                <a:lnTo>
                  <a:pt x="19" y="369"/>
                </a:lnTo>
                <a:lnTo>
                  <a:pt x="19" y="372"/>
                </a:lnTo>
                <a:lnTo>
                  <a:pt x="19" y="377"/>
                </a:lnTo>
                <a:lnTo>
                  <a:pt x="22" y="385"/>
                </a:lnTo>
                <a:lnTo>
                  <a:pt x="29" y="409"/>
                </a:lnTo>
                <a:lnTo>
                  <a:pt x="33" y="418"/>
                </a:lnTo>
                <a:lnTo>
                  <a:pt x="33" y="420"/>
                </a:lnTo>
                <a:lnTo>
                  <a:pt x="38" y="420"/>
                </a:lnTo>
                <a:lnTo>
                  <a:pt x="33" y="409"/>
                </a:lnTo>
                <a:lnTo>
                  <a:pt x="29" y="391"/>
                </a:lnTo>
                <a:lnTo>
                  <a:pt x="22" y="369"/>
                </a:lnTo>
                <a:lnTo>
                  <a:pt x="21" y="363"/>
                </a:lnTo>
                <a:close/>
                <a:moveTo>
                  <a:pt x="114" y="281"/>
                </a:moveTo>
                <a:lnTo>
                  <a:pt x="114" y="281"/>
                </a:lnTo>
                <a:lnTo>
                  <a:pt x="114" y="279"/>
                </a:lnTo>
                <a:lnTo>
                  <a:pt x="116" y="276"/>
                </a:lnTo>
                <a:lnTo>
                  <a:pt x="117" y="275"/>
                </a:lnTo>
                <a:lnTo>
                  <a:pt x="130" y="260"/>
                </a:lnTo>
                <a:lnTo>
                  <a:pt x="145" y="241"/>
                </a:lnTo>
                <a:lnTo>
                  <a:pt x="142" y="241"/>
                </a:lnTo>
                <a:lnTo>
                  <a:pt x="136" y="246"/>
                </a:lnTo>
                <a:lnTo>
                  <a:pt x="128" y="254"/>
                </a:lnTo>
                <a:lnTo>
                  <a:pt x="127" y="257"/>
                </a:lnTo>
                <a:lnTo>
                  <a:pt x="125" y="259"/>
                </a:lnTo>
                <a:lnTo>
                  <a:pt x="123" y="259"/>
                </a:lnTo>
                <a:lnTo>
                  <a:pt x="122" y="259"/>
                </a:lnTo>
                <a:lnTo>
                  <a:pt x="123" y="260"/>
                </a:lnTo>
                <a:lnTo>
                  <a:pt x="122" y="262"/>
                </a:lnTo>
                <a:lnTo>
                  <a:pt x="120" y="262"/>
                </a:lnTo>
                <a:lnTo>
                  <a:pt x="120" y="264"/>
                </a:lnTo>
                <a:lnTo>
                  <a:pt x="112" y="273"/>
                </a:lnTo>
                <a:lnTo>
                  <a:pt x="111" y="276"/>
                </a:lnTo>
                <a:lnTo>
                  <a:pt x="111" y="278"/>
                </a:lnTo>
                <a:lnTo>
                  <a:pt x="109" y="279"/>
                </a:lnTo>
                <a:lnTo>
                  <a:pt x="109" y="281"/>
                </a:lnTo>
                <a:lnTo>
                  <a:pt x="114" y="281"/>
                </a:lnTo>
                <a:close/>
                <a:moveTo>
                  <a:pt x="101" y="377"/>
                </a:moveTo>
                <a:lnTo>
                  <a:pt x="101" y="377"/>
                </a:lnTo>
                <a:lnTo>
                  <a:pt x="101" y="379"/>
                </a:lnTo>
                <a:lnTo>
                  <a:pt x="100" y="383"/>
                </a:lnTo>
                <a:lnTo>
                  <a:pt x="100" y="385"/>
                </a:lnTo>
                <a:lnTo>
                  <a:pt x="100" y="388"/>
                </a:lnTo>
                <a:lnTo>
                  <a:pt x="101" y="390"/>
                </a:lnTo>
                <a:lnTo>
                  <a:pt x="109" y="404"/>
                </a:lnTo>
                <a:lnTo>
                  <a:pt x="120" y="424"/>
                </a:lnTo>
                <a:lnTo>
                  <a:pt x="120" y="426"/>
                </a:lnTo>
                <a:lnTo>
                  <a:pt x="125" y="426"/>
                </a:lnTo>
                <a:lnTo>
                  <a:pt x="125" y="424"/>
                </a:lnTo>
                <a:lnTo>
                  <a:pt x="122" y="418"/>
                </a:lnTo>
                <a:lnTo>
                  <a:pt x="119" y="412"/>
                </a:lnTo>
                <a:lnTo>
                  <a:pt x="116" y="405"/>
                </a:lnTo>
                <a:lnTo>
                  <a:pt x="111" y="396"/>
                </a:lnTo>
                <a:lnTo>
                  <a:pt x="109" y="391"/>
                </a:lnTo>
                <a:lnTo>
                  <a:pt x="101" y="379"/>
                </a:lnTo>
                <a:lnTo>
                  <a:pt x="101" y="377"/>
                </a:lnTo>
                <a:close/>
                <a:moveTo>
                  <a:pt x="109" y="330"/>
                </a:moveTo>
                <a:lnTo>
                  <a:pt x="109" y="330"/>
                </a:lnTo>
                <a:lnTo>
                  <a:pt x="111" y="330"/>
                </a:lnTo>
                <a:lnTo>
                  <a:pt x="114" y="319"/>
                </a:lnTo>
                <a:lnTo>
                  <a:pt x="114" y="314"/>
                </a:lnTo>
                <a:lnTo>
                  <a:pt x="114" y="311"/>
                </a:lnTo>
                <a:lnTo>
                  <a:pt x="108" y="297"/>
                </a:lnTo>
                <a:lnTo>
                  <a:pt x="106" y="295"/>
                </a:lnTo>
                <a:lnTo>
                  <a:pt x="106" y="297"/>
                </a:lnTo>
                <a:lnTo>
                  <a:pt x="104" y="306"/>
                </a:lnTo>
                <a:lnTo>
                  <a:pt x="103" y="311"/>
                </a:lnTo>
                <a:lnTo>
                  <a:pt x="103" y="312"/>
                </a:lnTo>
                <a:lnTo>
                  <a:pt x="104" y="317"/>
                </a:lnTo>
                <a:lnTo>
                  <a:pt x="109" y="330"/>
                </a:lnTo>
                <a:close/>
                <a:moveTo>
                  <a:pt x="93" y="246"/>
                </a:moveTo>
                <a:lnTo>
                  <a:pt x="93" y="246"/>
                </a:lnTo>
                <a:lnTo>
                  <a:pt x="92" y="248"/>
                </a:lnTo>
                <a:lnTo>
                  <a:pt x="89" y="248"/>
                </a:lnTo>
                <a:lnTo>
                  <a:pt x="87" y="249"/>
                </a:lnTo>
                <a:lnTo>
                  <a:pt x="78" y="260"/>
                </a:lnTo>
                <a:lnTo>
                  <a:pt x="70" y="275"/>
                </a:lnTo>
                <a:lnTo>
                  <a:pt x="70" y="276"/>
                </a:lnTo>
                <a:lnTo>
                  <a:pt x="73" y="276"/>
                </a:lnTo>
                <a:lnTo>
                  <a:pt x="76" y="273"/>
                </a:lnTo>
                <a:lnTo>
                  <a:pt x="82" y="265"/>
                </a:lnTo>
                <a:lnTo>
                  <a:pt x="97" y="246"/>
                </a:lnTo>
                <a:lnTo>
                  <a:pt x="98" y="245"/>
                </a:lnTo>
                <a:lnTo>
                  <a:pt x="93" y="246"/>
                </a:lnTo>
                <a:close/>
                <a:moveTo>
                  <a:pt x="142" y="413"/>
                </a:moveTo>
                <a:lnTo>
                  <a:pt x="142" y="413"/>
                </a:lnTo>
                <a:lnTo>
                  <a:pt x="138" y="404"/>
                </a:lnTo>
                <a:lnTo>
                  <a:pt x="133" y="409"/>
                </a:lnTo>
                <a:lnTo>
                  <a:pt x="130" y="409"/>
                </a:lnTo>
                <a:lnTo>
                  <a:pt x="131" y="412"/>
                </a:lnTo>
                <a:lnTo>
                  <a:pt x="134" y="418"/>
                </a:lnTo>
                <a:lnTo>
                  <a:pt x="139" y="426"/>
                </a:lnTo>
                <a:lnTo>
                  <a:pt x="141" y="428"/>
                </a:lnTo>
                <a:lnTo>
                  <a:pt x="149" y="429"/>
                </a:lnTo>
                <a:lnTo>
                  <a:pt x="150" y="429"/>
                </a:lnTo>
                <a:lnTo>
                  <a:pt x="144" y="417"/>
                </a:lnTo>
                <a:lnTo>
                  <a:pt x="142" y="418"/>
                </a:lnTo>
                <a:lnTo>
                  <a:pt x="141" y="418"/>
                </a:lnTo>
                <a:lnTo>
                  <a:pt x="141" y="417"/>
                </a:lnTo>
                <a:lnTo>
                  <a:pt x="141" y="415"/>
                </a:lnTo>
                <a:lnTo>
                  <a:pt x="142" y="413"/>
                </a:lnTo>
                <a:close/>
                <a:moveTo>
                  <a:pt x="160" y="241"/>
                </a:moveTo>
                <a:lnTo>
                  <a:pt x="160" y="241"/>
                </a:lnTo>
                <a:lnTo>
                  <a:pt x="158" y="241"/>
                </a:lnTo>
                <a:lnTo>
                  <a:pt x="150" y="241"/>
                </a:lnTo>
                <a:lnTo>
                  <a:pt x="149" y="241"/>
                </a:lnTo>
                <a:lnTo>
                  <a:pt x="136" y="257"/>
                </a:lnTo>
                <a:lnTo>
                  <a:pt x="133" y="260"/>
                </a:lnTo>
                <a:lnTo>
                  <a:pt x="134" y="264"/>
                </a:lnTo>
                <a:lnTo>
                  <a:pt x="133" y="270"/>
                </a:lnTo>
                <a:lnTo>
                  <a:pt x="160" y="241"/>
                </a:lnTo>
                <a:close/>
                <a:moveTo>
                  <a:pt x="198" y="257"/>
                </a:moveTo>
                <a:lnTo>
                  <a:pt x="198" y="257"/>
                </a:lnTo>
                <a:lnTo>
                  <a:pt x="188" y="259"/>
                </a:lnTo>
                <a:lnTo>
                  <a:pt x="187" y="260"/>
                </a:lnTo>
                <a:lnTo>
                  <a:pt x="182" y="265"/>
                </a:lnTo>
                <a:lnTo>
                  <a:pt x="175" y="271"/>
                </a:lnTo>
                <a:lnTo>
                  <a:pt x="171" y="279"/>
                </a:lnTo>
                <a:lnTo>
                  <a:pt x="171" y="281"/>
                </a:lnTo>
                <a:lnTo>
                  <a:pt x="172" y="282"/>
                </a:lnTo>
                <a:lnTo>
                  <a:pt x="174" y="282"/>
                </a:lnTo>
                <a:lnTo>
                  <a:pt x="175" y="282"/>
                </a:lnTo>
                <a:lnTo>
                  <a:pt x="179" y="281"/>
                </a:lnTo>
                <a:lnTo>
                  <a:pt x="179" y="279"/>
                </a:lnTo>
                <a:lnTo>
                  <a:pt x="179" y="278"/>
                </a:lnTo>
                <a:lnTo>
                  <a:pt x="180" y="278"/>
                </a:lnTo>
                <a:lnTo>
                  <a:pt x="182" y="278"/>
                </a:lnTo>
                <a:lnTo>
                  <a:pt x="185" y="273"/>
                </a:lnTo>
                <a:lnTo>
                  <a:pt x="183" y="271"/>
                </a:lnTo>
                <a:lnTo>
                  <a:pt x="183" y="270"/>
                </a:lnTo>
                <a:lnTo>
                  <a:pt x="185" y="268"/>
                </a:lnTo>
                <a:lnTo>
                  <a:pt x="188" y="268"/>
                </a:lnTo>
                <a:lnTo>
                  <a:pt x="190" y="267"/>
                </a:lnTo>
                <a:lnTo>
                  <a:pt x="196" y="259"/>
                </a:lnTo>
                <a:lnTo>
                  <a:pt x="198" y="257"/>
                </a:lnTo>
                <a:close/>
                <a:moveTo>
                  <a:pt x="98" y="249"/>
                </a:moveTo>
                <a:lnTo>
                  <a:pt x="98" y="249"/>
                </a:lnTo>
                <a:lnTo>
                  <a:pt x="97" y="251"/>
                </a:lnTo>
                <a:lnTo>
                  <a:pt x="84" y="267"/>
                </a:lnTo>
                <a:lnTo>
                  <a:pt x="82" y="271"/>
                </a:lnTo>
                <a:lnTo>
                  <a:pt x="79" y="276"/>
                </a:lnTo>
                <a:lnTo>
                  <a:pt x="79" y="278"/>
                </a:lnTo>
                <a:lnTo>
                  <a:pt x="86" y="278"/>
                </a:lnTo>
                <a:lnTo>
                  <a:pt x="97" y="262"/>
                </a:lnTo>
                <a:lnTo>
                  <a:pt x="97" y="260"/>
                </a:lnTo>
                <a:lnTo>
                  <a:pt x="97" y="259"/>
                </a:lnTo>
                <a:lnTo>
                  <a:pt x="98" y="257"/>
                </a:lnTo>
                <a:lnTo>
                  <a:pt x="98" y="256"/>
                </a:lnTo>
                <a:lnTo>
                  <a:pt x="97" y="254"/>
                </a:lnTo>
                <a:lnTo>
                  <a:pt x="97" y="251"/>
                </a:lnTo>
                <a:lnTo>
                  <a:pt x="98" y="249"/>
                </a:lnTo>
                <a:close/>
                <a:moveTo>
                  <a:pt x="104" y="349"/>
                </a:moveTo>
                <a:lnTo>
                  <a:pt x="104" y="349"/>
                </a:lnTo>
                <a:lnTo>
                  <a:pt x="109" y="336"/>
                </a:lnTo>
                <a:lnTo>
                  <a:pt x="108" y="334"/>
                </a:lnTo>
                <a:lnTo>
                  <a:pt x="103" y="319"/>
                </a:lnTo>
                <a:lnTo>
                  <a:pt x="101" y="317"/>
                </a:lnTo>
                <a:lnTo>
                  <a:pt x="101" y="319"/>
                </a:lnTo>
                <a:lnTo>
                  <a:pt x="100" y="323"/>
                </a:lnTo>
                <a:lnTo>
                  <a:pt x="98" y="331"/>
                </a:lnTo>
                <a:lnTo>
                  <a:pt x="98" y="333"/>
                </a:lnTo>
                <a:lnTo>
                  <a:pt x="104" y="347"/>
                </a:lnTo>
                <a:lnTo>
                  <a:pt x="104" y="349"/>
                </a:lnTo>
                <a:close/>
                <a:moveTo>
                  <a:pt x="100" y="368"/>
                </a:moveTo>
                <a:lnTo>
                  <a:pt x="100" y="368"/>
                </a:lnTo>
                <a:lnTo>
                  <a:pt x="100" y="366"/>
                </a:lnTo>
                <a:lnTo>
                  <a:pt x="103" y="353"/>
                </a:lnTo>
                <a:lnTo>
                  <a:pt x="103" y="352"/>
                </a:lnTo>
                <a:lnTo>
                  <a:pt x="97" y="338"/>
                </a:lnTo>
                <a:lnTo>
                  <a:pt x="95" y="338"/>
                </a:lnTo>
                <a:lnTo>
                  <a:pt x="92" y="350"/>
                </a:lnTo>
                <a:lnTo>
                  <a:pt x="92" y="352"/>
                </a:lnTo>
                <a:lnTo>
                  <a:pt x="93" y="355"/>
                </a:lnTo>
                <a:lnTo>
                  <a:pt x="100" y="368"/>
                </a:lnTo>
                <a:close/>
                <a:moveTo>
                  <a:pt x="18" y="379"/>
                </a:moveTo>
                <a:lnTo>
                  <a:pt x="18" y="379"/>
                </a:lnTo>
                <a:lnTo>
                  <a:pt x="16" y="382"/>
                </a:lnTo>
                <a:lnTo>
                  <a:pt x="18" y="393"/>
                </a:lnTo>
                <a:lnTo>
                  <a:pt x="21" y="407"/>
                </a:lnTo>
                <a:lnTo>
                  <a:pt x="24" y="417"/>
                </a:lnTo>
                <a:lnTo>
                  <a:pt x="26" y="418"/>
                </a:lnTo>
                <a:lnTo>
                  <a:pt x="27" y="418"/>
                </a:lnTo>
                <a:lnTo>
                  <a:pt x="30" y="420"/>
                </a:lnTo>
                <a:lnTo>
                  <a:pt x="24" y="399"/>
                </a:lnTo>
                <a:lnTo>
                  <a:pt x="21" y="388"/>
                </a:lnTo>
                <a:lnTo>
                  <a:pt x="18" y="379"/>
                </a:lnTo>
                <a:close/>
                <a:moveTo>
                  <a:pt x="223" y="399"/>
                </a:moveTo>
                <a:lnTo>
                  <a:pt x="223" y="399"/>
                </a:lnTo>
                <a:lnTo>
                  <a:pt x="216" y="388"/>
                </a:lnTo>
                <a:lnTo>
                  <a:pt x="204" y="391"/>
                </a:lnTo>
                <a:lnTo>
                  <a:pt x="210" y="402"/>
                </a:lnTo>
                <a:lnTo>
                  <a:pt x="223" y="399"/>
                </a:lnTo>
                <a:close/>
                <a:moveTo>
                  <a:pt x="246" y="409"/>
                </a:moveTo>
                <a:lnTo>
                  <a:pt x="246" y="409"/>
                </a:lnTo>
                <a:lnTo>
                  <a:pt x="250" y="415"/>
                </a:lnTo>
                <a:lnTo>
                  <a:pt x="253" y="415"/>
                </a:lnTo>
                <a:lnTo>
                  <a:pt x="254" y="413"/>
                </a:lnTo>
                <a:lnTo>
                  <a:pt x="254" y="415"/>
                </a:lnTo>
                <a:lnTo>
                  <a:pt x="256" y="417"/>
                </a:lnTo>
                <a:lnTo>
                  <a:pt x="256" y="418"/>
                </a:lnTo>
                <a:lnTo>
                  <a:pt x="256" y="420"/>
                </a:lnTo>
                <a:lnTo>
                  <a:pt x="253" y="420"/>
                </a:lnTo>
                <a:lnTo>
                  <a:pt x="256" y="426"/>
                </a:lnTo>
                <a:lnTo>
                  <a:pt x="257" y="426"/>
                </a:lnTo>
                <a:lnTo>
                  <a:pt x="262" y="426"/>
                </a:lnTo>
                <a:lnTo>
                  <a:pt x="267" y="424"/>
                </a:lnTo>
                <a:lnTo>
                  <a:pt x="254" y="407"/>
                </a:lnTo>
                <a:lnTo>
                  <a:pt x="246" y="409"/>
                </a:lnTo>
                <a:close/>
                <a:moveTo>
                  <a:pt x="63" y="275"/>
                </a:moveTo>
                <a:lnTo>
                  <a:pt x="63" y="275"/>
                </a:lnTo>
                <a:lnTo>
                  <a:pt x="65" y="275"/>
                </a:lnTo>
                <a:lnTo>
                  <a:pt x="67" y="271"/>
                </a:lnTo>
                <a:lnTo>
                  <a:pt x="71" y="267"/>
                </a:lnTo>
                <a:lnTo>
                  <a:pt x="75" y="260"/>
                </a:lnTo>
                <a:lnTo>
                  <a:pt x="79" y="254"/>
                </a:lnTo>
                <a:lnTo>
                  <a:pt x="86" y="248"/>
                </a:lnTo>
                <a:lnTo>
                  <a:pt x="81" y="248"/>
                </a:lnTo>
                <a:lnTo>
                  <a:pt x="78" y="249"/>
                </a:lnTo>
                <a:lnTo>
                  <a:pt x="67" y="264"/>
                </a:lnTo>
                <a:lnTo>
                  <a:pt x="62" y="271"/>
                </a:lnTo>
                <a:lnTo>
                  <a:pt x="62" y="275"/>
                </a:lnTo>
                <a:lnTo>
                  <a:pt x="63" y="275"/>
                </a:lnTo>
                <a:close/>
                <a:moveTo>
                  <a:pt x="216" y="270"/>
                </a:moveTo>
                <a:lnTo>
                  <a:pt x="216" y="270"/>
                </a:lnTo>
                <a:lnTo>
                  <a:pt x="229" y="267"/>
                </a:lnTo>
                <a:lnTo>
                  <a:pt x="229" y="265"/>
                </a:lnTo>
                <a:lnTo>
                  <a:pt x="231" y="264"/>
                </a:lnTo>
                <a:lnTo>
                  <a:pt x="232" y="264"/>
                </a:lnTo>
                <a:lnTo>
                  <a:pt x="234" y="265"/>
                </a:lnTo>
                <a:lnTo>
                  <a:pt x="235" y="264"/>
                </a:lnTo>
                <a:lnTo>
                  <a:pt x="243" y="254"/>
                </a:lnTo>
                <a:lnTo>
                  <a:pt x="245" y="254"/>
                </a:lnTo>
                <a:lnTo>
                  <a:pt x="243" y="254"/>
                </a:lnTo>
                <a:lnTo>
                  <a:pt x="228" y="259"/>
                </a:lnTo>
                <a:lnTo>
                  <a:pt x="226" y="260"/>
                </a:lnTo>
                <a:lnTo>
                  <a:pt x="218" y="267"/>
                </a:lnTo>
                <a:lnTo>
                  <a:pt x="216" y="270"/>
                </a:lnTo>
                <a:close/>
                <a:moveTo>
                  <a:pt x="86" y="413"/>
                </a:moveTo>
                <a:lnTo>
                  <a:pt x="86" y="413"/>
                </a:lnTo>
                <a:lnTo>
                  <a:pt x="90" y="423"/>
                </a:lnTo>
                <a:lnTo>
                  <a:pt x="103" y="424"/>
                </a:lnTo>
                <a:lnTo>
                  <a:pt x="100" y="417"/>
                </a:lnTo>
                <a:lnTo>
                  <a:pt x="97" y="410"/>
                </a:lnTo>
                <a:lnTo>
                  <a:pt x="92" y="412"/>
                </a:lnTo>
                <a:lnTo>
                  <a:pt x="86" y="413"/>
                </a:lnTo>
                <a:close/>
                <a:moveTo>
                  <a:pt x="57" y="218"/>
                </a:moveTo>
                <a:lnTo>
                  <a:pt x="57" y="218"/>
                </a:lnTo>
                <a:lnTo>
                  <a:pt x="57" y="219"/>
                </a:lnTo>
                <a:lnTo>
                  <a:pt x="59" y="215"/>
                </a:lnTo>
                <a:lnTo>
                  <a:pt x="67" y="188"/>
                </a:lnTo>
                <a:lnTo>
                  <a:pt x="73" y="167"/>
                </a:lnTo>
                <a:lnTo>
                  <a:pt x="79" y="147"/>
                </a:lnTo>
                <a:lnTo>
                  <a:pt x="84" y="133"/>
                </a:lnTo>
                <a:lnTo>
                  <a:pt x="84" y="131"/>
                </a:lnTo>
                <a:lnTo>
                  <a:pt x="82" y="133"/>
                </a:lnTo>
                <a:lnTo>
                  <a:pt x="79" y="133"/>
                </a:lnTo>
                <a:lnTo>
                  <a:pt x="79" y="142"/>
                </a:lnTo>
                <a:lnTo>
                  <a:pt x="78" y="150"/>
                </a:lnTo>
                <a:lnTo>
                  <a:pt x="76" y="159"/>
                </a:lnTo>
                <a:lnTo>
                  <a:pt x="68" y="181"/>
                </a:lnTo>
                <a:lnTo>
                  <a:pt x="60" y="202"/>
                </a:lnTo>
                <a:lnTo>
                  <a:pt x="59" y="204"/>
                </a:lnTo>
                <a:lnTo>
                  <a:pt x="57" y="216"/>
                </a:lnTo>
                <a:lnTo>
                  <a:pt x="57" y="218"/>
                </a:lnTo>
                <a:close/>
                <a:moveTo>
                  <a:pt x="226" y="399"/>
                </a:moveTo>
                <a:lnTo>
                  <a:pt x="226" y="399"/>
                </a:lnTo>
                <a:lnTo>
                  <a:pt x="235" y="396"/>
                </a:lnTo>
                <a:lnTo>
                  <a:pt x="228" y="383"/>
                </a:lnTo>
                <a:lnTo>
                  <a:pt x="220" y="387"/>
                </a:lnTo>
                <a:lnTo>
                  <a:pt x="226" y="399"/>
                </a:lnTo>
                <a:close/>
                <a:moveTo>
                  <a:pt x="248" y="393"/>
                </a:moveTo>
                <a:lnTo>
                  <a:pt x="248" y="393"/>
                </a:lnTo>
                <a:lnTo>
                  <a:pt x="256" y="390"/>
                </a:lnTo>
                <a:lnTo>
                  <a:pt x="250" y="377"/>
                </a:lnTo>
                <a:lnTo>
                  <a:pt x="240" y="380"/>
                </a:lnTo>
                <a:lnTo>
                  <a:pt x="248" y="393"/>
                </a:lnTo>
                <a:close/>
                <a:moveTo>
                  <a:pt x="191" y="371"/>
                </a:moveTo>
                <a:lnTo>
                  <a:pt x="191" y="371"/>
                </a:lnTo>
                <a:lnTo>
                  <a:pt x="205" y="364"/>
                </a:lnTo>
                <a:lnTo>
                  <a:pt x="201" y="357"/>
                </a:lnTo>
                <a:lnTo>
                  <a:pt x="188" y="361"/>
                </a:lnTo>
                <a:lnTo>
                  <a:pt x="191" y="371"/>
                </a:lnTo>
                <a:close/>
                <a:moveTo>
                  <a:pt x="199" y="380"/>
                </a:moveTo>
                <a:lnTo>
                  <a:pt x="199" y="380"/>
                </a:lnTo>
                <a:lnTo>
                  <a:pt x="201" y="385"/>
                </a:lnTo>
                <a:lnTo>
                  <a:pt x="204" y="390"/>
                </a:lnTo>
                <a:lnTo>
                  <a:pt x="215" y="385"/>
                </a:lnTo>
                <a:lnTo>
                  <a:pt x="210" y="375"/>
                </a:lnTo>
                <a:lnTo>
                  <a:pt x="199" y="380"/>
                </a:lnTo>
                <a:close/>
                <a:moveTo>
                  <a:pt x="5" y="391"/>
                </a:moveTo>
                <a:lnTo>
                  <a:pt x="5" y="391"/>
                </a:lnTo>
                <a:lnTo>
                  <a:pt x="15" y="360"/>
                </a:lnTo>
                <a:lnTo>
                  <a:pt x="19" y="344"/>
                </a:lnTo>
                <a:lnTo>
                  <a:pt x="19" y="341"/>
                </a:lnTo>
                <a:lnTo>
                  <a:pt x="21" y="341"/>
                </a:lnTo>
                <a:lnTo>
                  <a:pt x="21" y="338"/>
                </a:lnTo>
                <a:lnTo>
                  <a:pt x="26" y="323"/>
                </a:lnTo>
                <a:lnTo>
                  <a:pt x="30" y="300"/>
                </a:lnTo>
                <a:lnTo>
                  <a:pt x="30" y="297"/>
                </a:lnTo>
                <a:lnTo>
                  <a:pt x="30" y="298"/>
                </a:lnTo>
                <a:lnTo>
                  <a:pt x="24" y="320"/>
                </a:lnTo>
                <a:lnTo>
                  <a:pt x="18" y="347"/>
                </a:lnTo>
                <a:lnTo>
                  <a:pt x="13" y="360"/>
                </a:lnTo>
                <a:lnTo>
                  <a:pt x="10" y="374"/>
                </a:lnTo>
                <a:lnTo>
                  <a:pt x="7" y="387"/>
                </a:lnTo>
                <a:lnTo>
                  <a:pt x="5" y="391"/>
                </a:lnTo>
                <a:close/>
                <a:moveTo>
                  <a:pt x="93" y="394"/>
                </a:moveTo>
                <a:lnTo>
                  <a:pt x="93" y="394"/>
                </a:lnTo>
                <a:lnTo>
                  <a:pt x="93" y="393"/>
                </a:lnTo>
                <a:lnTo>
                  <a:pt x="95" y="385"/>
                </a:lnTo>
                <a:lnTo>
                  <a:pt x="95" y="383"/>
                </a:lnTo>
                <a:lnTo>
                  <a:pt x="89" y="368"/>
                </a:lnTo>
                <a:lnTo>
                  <a:pt x="89" y="366"/>
                </a:lnTo>
                <a:lnTo>
                  <a:pt x="89" y="368"/>
                </a:lnTo>
                <a:lnTo>
                  <a:pt x="86" y="375"/>
                </a:lnTo>
                <a:lnTo>
                  <a:pt x="86" y="377"/>
                </a:lnTo>
                <a:lnTo>
                  <a:pt x="89" y="383"/>
                </a:lnTo>
                <a:lnTo>
                  <a:pt x="93" y="394"/>
                </a:lnTo>
                <a:close/>
                <a:moveTo>
                  <a:pt x="215" y="241"/>
                </a:moveTo>
                <a:lnTo>
                  <a:pt x="215" y="241"/>
                </a:lnTo>
                <a:lnTo>
                  <a:pt x="213" y="241"/>
                </a:lnTo>
                <a:lnTo>
                  <a:pt x="207" y="241"/>
                </a:lnTo>
                <a:lnTo>
                  <a:pt x="204" y="241"/>
                </a:lnTo>
                <a:lnTo>
                  <a:pt x="204" y="243"/>
                </a:lnTo>
                <a:lnTo>
                  <a:pt x="191" y="254"/>
                </a:lnTo>
                <a:lnTo>
                  <a:pt x="191" y="256"/>
                </a:lnTo>
                <a:lnTo>
                  <a:pt x="201" y="254"/>
                </a:lnTo>
                <a:lnTo>
                  <a:pt x="202" y="252"/>
                </a:lnTo>
                <a:lnTo>
                  <a:pt x="210" y="245"/>
                </a:lnTo>
                <a:lnTo>
                  <a:pt x="215" y="241"/>
                </a:lnTo>
                <a:close/>
                <a:moveTo>
                  <a:pt x="196" y="346"/>
                </a:moveTo>
                <a:lnTo>
                  <a:pt x="196" y="346"/>
                </a:lnTo>
                <a:lnTo>
                  <a:pt x="183" y="350"/>
                </a:lnTo>
                <a:lnTo>
                  <a:pt x="187" y="360"/>
                </a:lnTo>
                <a:lnTo>
                  <a:pt x="199" y="353"/>
                </a:lnTo>
                <a:lnTo>
                  <a:pt x="196" y="346"/>
                </a:lnTo>
                <a:close/>
                <a:moveTo>
                  <a:pt x="209" y="262"/>
                </a:moveTo>
                <a:lnTo>
                  <a:pt x="209" y="262"/>
                </a:lnTo>
                <a:lnTo>
                  <a:pt x="224" y="257"/>
                </a:lnTo>
                <a:lnTo>
                  <a:pt x="226" y="257"/>
                </a:lnTo>
                <a:lnTo>
                  <a:pt x="235" y="248"/>
                </a:lnTo>
                <a:lnTo>
                  <a:pt x="235" y="246"/>
                </a:lnTo>
                <a:lnTo>
                  <a:pt x="232" y="248"/>
                </a:lnTo>
                <a:lnTo>
                  <a:pt x="221" y="251"/>
                </a:lnTo>
                <a:lnTo>
                  <a:pt x="220" y="251"/>
                </a:lnTo>
                <a:lnTo>
                  <a:pt x="209" y="262"/>
                </a:lnTo>
                <a:close/>
                <a:moveTo>
                  <a:pt x="179" y="402"/>
                </a:moveTo>
                <a:lnTo>
                  <a:pt x="179" y="402"/>
                </a:lnTo>
                <a:lnTo>
                  <a:pt x="183" y="412"/>
                </a:lnTo>
                <a:lnTo>
                  <a:pt x="194" y="409"/>
                </a:lnTo>
                <a:lnTo>
                  <a:pt x="188" y="398"/>
                </a:lnTo>
                <a:lnTo>
                  <a:pt x="179" y="402"/>
                </a:lnTo>
                <a:close/>
                <a:moveTo>
                  <a:pt x="182" y="385"/>
                </a:moveTo>
                <a:lnTo>
                  <a:pt x="182" y="385"/>
                </a:lnTo>
                <a:lnTo>
                  <a:pt x="172" y="390"/>
                </a:lnTo>
                <a:lnTo>
                  <a:pt x="177" y="399"/>
                </a:lnTo>
                <a:lnTo>
                  <a:pt x="188" y="396"/>
                </a:lnTo>
                <a:lnTo>
                  <a:pt x="182" y="385"/>
                </a:lnTo>
                <a:close/>
                <a:moveTo>
                  <a:pt x="150" y="398"/>
                </a:moveTo>
                <a:lnTo>
                  <a:pt x="150" y="398"/>
                </a:lnTo>
                <a:lnTo>
                  <a:pt x="141" y="404"/>
                </a:lnTo>
                <a:lnTo>
                  <a:pt x="145" y="412"/>
                </a:lnTo>
                <a:lnTo>
                  <a:pt x="157" y="409"/>
                </a:lnTo>
                <a:lnTo>
                  <a:pt x="150" y="398"/>
                </a:lnTo>
                <a:close/>
                <a:moveTo>
                  <a:pt x="75" y="249"/>
                </a:moveTo>
                <a:lnTo>
                  <a:pt x="75" y="249"/>
                </a:lnTo>
                <a:lnTo>
                  <a:pt x="68" y="251"/>
                </a:lnTo>
                <a:lnTo>
                  <a:pt x="67" y="251"/>
                </a:lnTo>
                <a:lnTo>
                  <a:pt x="63" y="256"/>
                </a:lnTo>
                <a:lnTo>
                  <a:pt x="57" y="267"/>
                </a:lnTo>
                <a:lnTo>
                  <a:pt x="56" y="271"/>
                </a:lnTo>
                <a:lnTo>
                  <a:pt x="57" y="273"/>
                </a:lnTo>
                <a:lnTo>
                  <a:pt x="75" y="249"/>
                </a:lnTo>
                <a:close/>
                <a:moveTo>
                  <a:pt x="212" y="405"/>
                </a:moveTo>
                <a:lnTo>
                  <a:pt x="212" y="405"/>
                </a:lnTo>
                <a:lnTo>
                  <a:pt x="215" y="413"/>
                </a:lnTo>
                <a:lnTo>
                  <a:pt x="229" y="410"/>
                </a:lnTo>
                <a:lnTo>
                  <a:pt x="224" y="401"/>
                </a:lnTo>
                <a:lnTo>
                  <a:pt x="212" y="405"/>
                </a:lnTo>
                <a:close/>
                <a:moveTo>
                  <a:pt x="265" y="405"/>
                </a:moveTo>
                <a:lnTo>
                  <a:pt x="265" y="405"/>
                </a:lnTo>
                <a:lnTo>
                  <a:pt x="257" y="405"/>
                </a:lnTo>
                <a:lnTo>
                  <a:pt x="269" y="423"/>
                </a:lnTo>
                <a:lnTo>
                  <a:pt x="273" y="421"/>
                </a:lnTo>
                <a:lnTo>
                  <a:pt x="265" y="405"/>
                </a:lnTo>
                <a:close/>
                <a:moveTo>
                  <a:pt x="221" y="260"/>
                </a:moveTo>
                <a:lnTo>
                  <a:pt x="221" y="260"/>
                </a:lnTo>
                <a:lnTo>
                  <a:pt x="205" y="265"/>
                </a:lnTo>
                <a:lnTo>
                  <a:pt x="205" y="267"/>
                </a:lnTo>
                <a:lnTo>
                  <a:pt x="202" y="270"/>
                </a:lnTo>
                <a:lnTo>
                  <a:pt x="199" y="275"/>
                </a:lnTo>
                <a:lnTo>
                  <a:pt x="199" y="276"/>
                </a:lnTo>
                <a:lnTo>
                  <a:pt x="201" y="275"/>
                </a:lnTo>
                <a:lnTo>
                  <a:pt x="202" y="273"/>
                </a:lnTo>
                <a:lnTo>
                  <a:pt x="205" y="273"/>
                </a:lnTo>
                <a:lnTo>
                  <a:pt x="210" y="271"/>
                </a:lnTo>
                <a:lnTo>
                  <a:pt x="212" y="271"/>
                </a:lnTo>
                <a:lnTo>
                  <a:pt x="221" y="262"/>
                </a:lnTo>
                <a:lnTo>
                  <a:pt x="221" y="260"/>
                </a:lnTo>
                <a:close/>
                <a:moveTo>
                  <a:pt x="92" y="399"/>
                </a:moveTo>
                <a:lnTo>
                  <a:pt x="92" y="399"/>
                </a:lnTo>
                <a:lnTo>
                  <a:pt x="84" y="380"/>
                </a:lnTo>
                <a:lnTo>
                  <a:pt x="82" y="387"/>
                </a:lnTo>
                <a:lnTo>
                  <a:pt x="79" y="394"/>
                </a:lnTo>
                <a:lnTo>
                  <a:pt x="79" y="396"/>
                </a:lnTo>
                <a:lnTo>
                  <a:pt x="81" y="399"/>
                </a:lnTo>
                <a:lnTo>
                  <a:pt x="81" y="398"/>
                </a:lnTo>
                <a:lnTo>
                  <a:pt x="86" y="398"/>
                </a:lnTo>
                <a:lnTo>
                  <a:pt x="89" y="399"/>
                </a:lnTo>
                <a:lnTo>
                  <a:pt x="92" y="399"/>
                </a:lnTo>
                <a:close/>
                <a:moveTo>
                  <a:pt x="234" y="342"/>
                </a:moveTo>
                <a:lnTo>
                  <a:pt x="234" y="342"/>
                </a:lnTo>
                <a:lnTo>
                  <a:pt x="231" y="334"/>
                </a:lnTo>
                <a:lnTo>
                  <a:pt x="220" y="338"/>
                </a:lnTo>
                <a:lnTo>
                  <a:pt x="223" y="346"/>
                </a:lnTo>
                <a:lnTo>
                  <a:pt x="234" y="342"/>
                </a:lnTo>
                <a:close/>
                <a:moveTo>
                  <a:pt x="235" y="346"/>
                </a:moveTo>
                <a:lnTo>
                  <a:pt x="235" y="346"/>
                </a:lnTo>
                <a:lnTo>
                  <a:pt x="224" y="349"/>
                </a:lnTo>
                <a:lnTo>
                  <a:pt x="228" y="357"/>
                </a:lnTo>
                <a:lnTo>
                  <a:pt x="239" y="353"/>
                </a:lnTo>
                <a:lnTo>
                  <a:pt x="235" y="346"/>
                </a:lnTo>
                <a:close/>
                <a:moveTo>
                  <a:pt x="232" y="368"/>
                </a:moveTo>
                <a:lnTo>
                  <a:pt x="232" y="368"/>
                </a:lnTo>
                <a:lnTo>
                  <a:pt x="243" y="364"/>
                </a:lnTo>
                <a:lnTo>
                  <a:pt x="240" y="355"/>
                </a:lnTo>
                <a:lnTo>
                  <a:pt x="229" y="360"/>
                </a:lnTo>
                <a:lnTo>
                  <a:pt x="232" y="368"/>
                </a:lnTo>
                <a:close/>
                <a:moveTo>
                  <a:pt x="76" y="139"/>
                </a:moveTo>
                <a:lnTo>
                  <a:pt x="76" y="139"/>
                </a:lnTo>
                <a:lnTo>
                  <a:pt x="76" y="140"/>
                </a:lnTo>
                <a:lnTo>
                  <a:pt x="73" y="147"/>
                </a:lnTo>
                <a:lnTo>
                  <a:pt x="70" y="161"/>
                </a:lnTo>
                <a:lnTo>
                  <a:pt x="67" y="170"/>
                </a:lnTo>
                <a:lnTo>
                  <a:pt x="62" y="185"/>
                </a:lnTo>
                <a:lnTo>
                  <a:pt x="62" y="186"/>
                </a:lnTo>
                <a:lnTo>
                  <a:pt x="63" y="186"/>
                </a:lnTo>
                <a:lnTo>
                  <a:pt x="68" y="172"/>
                </a:lnTo>
                <a:lnTo>
                  <a:pt x="71" y="163"/>
                </a:lnTo>
                <a:lnTo>
                  <a:pt x="75" y="153"/>
                </a:lnTo>
                <a:lnTo>
                  <a:pt x="76" y="140"/>
                </a:lnTo>
                <a:lnTo>
                  <a:pt x="76" y="139"/>
                </a:lnTo>
                <a:close/>
                <a:moveTo>
                  <a:pt x="191" y="336"/>
                </a:moveTo>
                <a:lnTo>
                  <a:pt x="191" y="336"/>
                </a:lnTo>
                <a:lnTo>
                  <a:pt x="180" y="341"/>
                </a:lnTo>
                <a:lnTo>
                  <a:pt x="182" y="349"/>
                </a:lnTo>
                <a:lnTo>
                  <a:pt x="194" y="344"/>
                </a:lnTo>
                <a:lnTo>
                  <a:pt x="191" y="336"/>
                </a:lnTo>
                <a:close/>
                <a:moveTo>
                  <a:pt x="237" y="398"/>
                </a:moveTo>
                <a:lnTo>
                  <a:pt x="237" y="398"/>
                </a:lnTo>
                <a:lnTo>
                  <a:pt x="226" y="401"/>
                </a:lnTo>
                <a:lnTo>
                  <a:pt x="231" y="409"/>
                </a:lnTo>
                <a:lnTo>
                  <a:pt x="242" y="407"/>
                </a:lnTo>
                <a:lnTo>
                  <a:pt x="237" y="398"/>
                </a:lnTo>
                <a:close/>
                <a:moveTo>
                  <a:pt x="188" y="300"/>
                </a:moveTo>
                <a:lnTo>
                  <a:pt x="188" y="300"/>
                </a:lnTo>
                <a:lnTo>
                  <a:pt x="185" y="300"/>
                </a:lnTo>
                <a:lnTo>
                  <a:pt x="183" y="300"/>
                </a:lnTo>
                <a:lnTo>
                  <a:pt x="183" y="297"/>
                </a:lnTo>
                <a:lnTo>
                  <a:pt x="185" y="297"/>
                </a:lnTo>
                <a:lnTo>
                  <a:pt x="185" y="295"/>
                </a:lnTo>
                <a:lnTo>
                  <a:pt x="183" y="295"/>
                </a:lnTo>
                <a:lnTo>
                  <a:pt x="177" y="297"/>
                </a:lnTo>
                <a:lnTo>
                  <a:pt x="175" y="297"/>
                </a:lnTo>
                <a:lnTo>
                  <a:pt x="182" y="309"/>
                </a:lnTo>
                <a:lnTo>
                  <a:pt x="190" y="306"/>
                </a:lnTo>
                <a:lnTo>
                  <a:pt x="188" y="300"/>
                </a:lnTo>
                <a:close/>
                <a:moveTo>
                  <a:pt x="234" y="369"/>
                </a:moveTo>
                <a:lnTo>
                  <a:pt x="234" y="369"/>
                </a:lnTo>
                <a:lnTo>
                  <a:pt x="239" y="379"/>
                </a:lnTo>
                <a:lnTo>
                  <a:pt x="248" y="375"/>
                </a:lnTo>
                <a:lnTo>
                  <a:pt x="245" y="366"/>
                </a:lnTo>
                <a:lnTo>
                  <a:pt x="234" y="369"/>
                </a:lnTo>
                <a:close/>
                <a:moveTo>
                  <a:pt x="215" y="252"/>
                </a:moveTo>
                <a:lnTo>
                  <a:pt x="215" y="252"/>
                </a:lnTo>
                <a:lnTo>
                  <a:pt x="204" y="256"/>
                </a:lnTo>
                <a:lnTo>
                  <a:pt x="202" y="256"/>
                </a:lnTo>
                <a:lnTo>
                  <a:pt x="193" y="267"/>
                </a:lnTo>
                <a:lnTo>
                  <a:pt x="202" y="265"/>
                </a:lnTo>
                <a:lnTo>
                  <a:pt x="204" y="264"/>
                </a:lnTo>
                <a:lnTo>
                  <a:pt x="215" y="254"/>
                </a:lnTo>
                <a:lnTo>
                  <a:pt x="215" y="252"/>
                </a:lnTo>
                <a:close/>
                <a:moveTo>
                  <a:pt x="209" y="405"/>
                </a:moveTo>
                <a:lnTo>
                  <a:pt x="209" y="405"/>
                </a:lnTo>
                <a:lnTo>
                  <a:pt x="207" y="407"/>
                </a:lnTo>
                <a:lnTo>
                  <a:pt x="205" y="407"/>
                </a:lnTo>
                <a:lnTo>
                  <a:pt x="202" y="407"/>
                </a:lnTo>
                <a:lnTo>
                  <a:pt x="198" y="409"/>
                </a:lnTo>
                <a:lnTo>
                  <a:pt x="202" y="417"/>
                </a:lnTo>
                <a:lnTo>
                  <a:pt x="213" y="413"/>
                </a:lnTo>
                <a:lnTo>
                  <a:pt x="209" y="405"/>
                </a:lnTo>
                <a:close/>
                <a:moveTo>
                  <a:pt x="120" y="243"/>
                </a:moveTo>
                <a:lnTo>
                  <a:pt x="120" y="243"/>
                </a:lnTo>
                <a:lnTo>
                  <a:pt x="116" y="243"/>
                </a:lnTo>
                <a:lnTo>
                  <a:pt x="114" y="245"/>
                </a:lnTo>
                <a:lnTo>
                  <a:pt x="109" y="249"/>
                </a:lnTo>
                <a:lnTo>
                  <a:pt x="106" y="254"/>
                </a:lnTo>
                <a:lnTo>
                  <a:pt x="106" y="256"/>
                </a:lnTo>
                <a:lnTo>
                  <a:pt x="104" y="257"/>
                </a:lnTo>
                <a:lnTo>
                  <a:pt x="103" y="259"/>
                </a:lnTo>
                <a:lnTo>
                  <a:pt x="103" y="260"/>
                </a:lnTo>
                <a:lnTo>
                  <a:pt x="106" y="260"/>
                </a:lnTo>
                <a:lnTo>
                  <a:pt x="108" y="259"/>
                </a:lnTo>
                <a:lnTo>
                  <a:pt x="120" y="245"/>
                </a:lnTo>
                <a:lnTo>
                  <a:pt x="120" y="243"/>
                </a:lnTo>
                <a:close/>
                <a:moveTo>
                  <a:pt x="183" y="413"/>
                </a:moveTo>
                <a:lnTo>
                  <a:pt x="183" y="413"/>
                </a:lnTo>
                <a:lnTo>
                  <a:pt x="188" y="421"/>
                </a:lnTo>
                <a:lnTo>
                  <a:pt x="199" y="418"/>
                </a:lnTo>
                <a:lnTo>
                  <a:pt x="194" y="410"/>
                </a:lnTo>
                <a:lnTo>
                  <a:pt x="183" y="413"/>
                </a:lnTo>
                <a:close/>
                <a:moveTo>
                  <a:pt x="172" y="366"/>
                </a:moveTo>
                <a:lnTo>
                  <a:pt x="172" y="366"/>
                </a:lnTo>
                <a:lnTo>
                  <a:pt x="169" y="357"/>
                </a:lnTo>
                <a:lnTo>
                  <a:pt x="160" y="361"/>
                </a:lnTo>
                <a:lnTo>
                  <a:pt x="164" y="371"/>
                </a:lnTo>
                <a:lnTo>
                  <a:pt x="172" y="366"/>
                </a:lnTo>
                <a:close/>
                <a:moveTo>
                  <a:pt x="185" y="360"/>
                </a:moveTo>
                <a:lnTo>
                  <a:pt x="185" y="360"/>
                </a:lnTo>
                <a:lnTo>
                  <a:pt x="180" y="352"/>
                </a:lnTo>
                <a:lnTo>
                  <a:pt x="171" y="355"/>
                </a:lnTo>
                <a:lnTo>
                  <a:pt x="175" y="364"/>
                </a:lnTo>
                <a:lnTo>
                  <a:pt x="185" y="360"/>
                </a:lnTo>
                <a:close/>
                <a:moveTo>
                  <a:pt x="218" y="334"/>
                </a:moveTo>
                <a:lnTo>
                  <a:pt x="218" y="334"/>
                </a:lnTo>
                <a:lnTo>
                  <a:pt x="229" y="331"/>
                </a:lnTo>
                <a:lnTo>
                  <a:pt x="224" y="323"/>
                </a:lnTo>
                <a:lnTo>
                  <a:pt x="215" y="327"/>
                </a:lnTo>
                <a:lnTo>
                  <a:pt x="218" y="334"/>
                </a:lnTo>
                <a:close/>
                <a:moveTo>
                  <a:pt x="210" y="374"/>
                </a:moveTo>
                <a:lnTo>
                  <a:pt x="210" y="374"/>
                </a:lnTo>
                <a:lnTo>
                  <a:pt x="205" y="368"/>
                </a:lnTo>
                <a:lnTo>
                  <a:pt x="193" y="372"/>
                </a:lnTo>
                <a:lnTo>
                  <a:pt x="193" y="375"/>
                </a:lnTo>
                <a:lnTo>
                  <a:pt x="194" y="377"/>
                </a:lnTo>
                <a:lnTo>
                  <a:pt x="196" y="375"/>
                </a:lnTo>
                <a:lnTo>
                  <a:pt x="199" y="377"/>
                </a:lnTo>
                <a:lnTo>
                  <a:pt x="210" y="374"/>
                </a:lnTo>
                <a:close/>
                <a:moveTo>
                  <a:pt x="235" y="418"/>
                </a:moveTo>
                <a:lnTo>
                  <a:pt x="235" y="418"/>
                </a:lnTo>
                <a:lnTo>
                  <a:pt x="248" y="415"/>
                </a:lnTo>
                <a:lnTo>
                  <a:pt x="243" y="409"/>
                </a:lnTo>
                <a:lnTo>
                  <a:pt x="232" y="410"/>
                </a:lnTo>
                <a:lnTo>
                  <a:pt x="235" y="418"/>
                </a:lnTo>
                <a:close/>
                <a:moveTo>
                  <a:pt x="239" y="396"/>
                </a:moveTo>
                <a:lnTo>
                  <a:pt x="239" y="396"/>
                </a:lnTo>
                <a:lnTo>
                  <a:pt x="245" y="394"/>
                </a:lnTo>
                <a:lnTo>
                  <a:pt x="237" y="380"/>
                </a:lnTo>
                <a:lnTo>
                  <a:pt x="231" y="383"/>
                </a:lnTo>
                <a:lnTo>
                  <a:pt x="239" y="396"/>
                </a:lnTo>
                <a:close/>
                <a:moveTo>
                  <a:pt x="108" y="292"/>
                </a:moveTo>
                <a:lnTo>
                  <a:pt x="108" y="292"/>
                </a:lnTo>
                <a:lnTo>
                  <a:pt x="116" y="309"/>
                </a:lnTo>
                <a:lnTo>
                  <a:pt x="116" y="308"/>
                </a:lnTo>
                <a:lnTo>
                  <a:pt x="117" y="301"/>
                </a:lnTo>
                <a:lnTo>
                  <a:pt x="117" y="298"/>
                </a:lnTo>
                <a:lnTo>
                  <a:pt x="119" y="297"/>
                </a:lnTo>
                <a:lnTo>
                  <a:pt x="117" y="292"/>
                </a:lnTo>
                <a:lnTo>
                  <a:pt x="114" y="292"/>
                </a:lnTo>
                <a:lnTo>
                  <a:pt x="108" y="292"/>
                </a:lnTo>
                <a:close/>
                <a:moveTo>
                  <a:pt x="188" y="371"/>
                </a:moveTo>
                <a:lnTo>
                  <a:pt x="188" y="371"/>
                </a:lnTo>
                <a:lnTo>
                  <a:pt x="185" y="363"/>
                </a:lnTo>
                <a:lnTo>
                  <a:pt x="175" y="366"/>
                </a:lnTo>
                <a:lnTo>
                  <a:pt x="180" y="375"/>
                </a:lnTo>
                <a:lnTo>
                  <a:pt x="188" y="371"/>
                </a:lnTo>
                <a:close/>
                <a:moveTo>
                  <a:pt x="153" y="398"/>
                </a:moveTo>
                <a:lnTo>
                  <a:pt x="153" y="398"/>
                </a:lnTo>
                <a:lnTo>
                  <a:pt x="160" y="407"/>
                </a:lnTo>
                <a:lnTo>
                  <a:pt x="166" y="404"/>
                </a:lnTo>
                <a:lnTo>
                  <a:pt x="161" y="393"/>
                </a:lnTo>
                <a:lnTo>
                  <a:pt x="153" y="398"/>
                </a:lnTo>
                <a:close/>
                <a:moveTo>
                  <a:pt x="228" y="241"/>
                </a:moveTo>
                <a:lnTo>
                  <a:pt x="228" y="241"/>
                </a:lnTo>
                <a:lnTo>
                  <a:pt x="221" y="241"/>
                </a:lnTo>
                <a:lnTo>
                  <a:pt x="218" y="243"/>
                </a:lnTo>
                <a:lnTo>
                  <a:pt x="212" y="248"/>
                </a:lnTo>
                <a:lnTo>
                  <a:pt x="207" y="252"/>
                </a:lnTo>
                <a:lnTo>
                  <a:pt x="205" y="252"/>
                </a:lnTo>
                <a:lnTo>
                  <a:pt x="218" y="249"/>
                </a:lnTo>
                <a:lnTo>
                  <a:pt x="220" y="249"/>
                </a:lnTo>
                <a:lnTo>
                  <a:pt x="226" y="243"/>
                </a:lnTo>
                <a:lnTo>
                  <a:pt x="228" y="241"/>
                </a:lnTo>
                <a:close/>
                <a:moveTo>
                  <a:pt x="246" y="341"/>
                </a:moveTo>
                <a:lnTo>
                  <a:pt x="246" y="341"/>
                </a:lnTo>
                <a:lnTo>
                  <a:pt x="254" y="338"/>
                </a:lnTo>
                <a:lnTo>
                  <a:pt x="250" y="328"/>
                </a:lnTo>
                <a:lnTo>
                  <a:pt x="242" y="330"/>
                </a:lnTo>
                <a:lnTo>
                  <a:pt x="246" y="341"/>
                </a:lnTo>
                <a:close/>
                <a:moveTo>
                  <a:pt x="218" y="385"/>
                </a:moveTo>
                <a:lnTo>
                  <a:pt x="218" y="385"/>
                </a:lnTo>
                <a:lnTo>
                  <a:pt x="228" y="382"/>
                </a:lnTo>
                <a:lnTo>
                  <a:pt x="221" y="372"/>
                </a:lnTo>
                <a:lnTo>
                  <a:pt x="213" y="375"/>
                </a:lnTo>
                <a:lnTo>
                  <a:pt x="218" y="385"/>
                </a:lnTo>
                <a:close/>
                <a:moveTo>
                  <a:pt x="175" y="331"/>
                </a:moveTo>
                <a:lnTo>
                  <a:pt x="175" y="331"/>
                </a:lnTo>
                <a:lnTo>
                  <a:pt x="188" y="327"/>
                </a:lnTo>
                <a:lnTo>
                  <a:pt x="183" y="319"/>
                </a:lnTo>
                <a:lnTo>
                  <a:pt x="175" y="323"/>
                </a:lnTo>
                <a:lnTo>
                  <a:pt x="175" y="325"/>
                </a:lnTo>
                <a:lnTo>
                  <a:pt x="174" y="327"/>
                </a:lnTo>
                <a:lnTo>
                  <a:pt x="175" y="331"/>
                </a:lnTo>
                <a:close/>
                <a:moveTo>
                  <a:pt x="193" y="382"/>
                </a:moveTo>
                <a:lnTo>
                  <a:pt x="193" y="382"/>
                </a:lnTo>
                <a:lnTo>
                  <a:pt x="185" y="385"/>
                </a:lnTo>
                <a:lnTo>
                  <a:pt x="190" y="394"/>
                </a:lnTo>
                <a:lnTo>
                  <a:pt x="196" y="393"/>
                </a:lnTo>
                <a:lnTo>
                  <a:pt x="193" y="382"/>
                </a:lnTo>
                <a:close/>
                <a:moveTo>
                  <a:pt x="232" y="418"/>
                </a:moveTo>
                <a:lnTo>
                  <a:pt x="232" y="418"/>
                </a:lnTo>
                <a:lnTo>
                  <a:pt x="229" y="412"/>
                </a:lnTo>
                <a:lnTo>
                  <a:pt x="216" y="415"/>
                </a:lnTo>
                <a:lnTo>
                  <a:pt x="220" y="421"/>
                </a:lnTo>
                <a:lnTo>
                  <a:pt x="232" y="418"/>
                </a:lnTo>
                <a:close/>
                <a:moveTo>
                  <a:pt x="216" y="336"/>
                </a:moveTo>
                <a:lnTo>
                  <a:pt x="216" y="336"/>
                </a:lnTo>
                <a:lnTo>
                  <a:pt x="213" y="327"/>
                </a:lnTo>
                <a:lnTo>
                  <a:pt x="204" y="331"/>
                </a:lnTo>
                <a:lnTo>
                  <a:pt x="207" y="339"/>
                </a:lnTo>
                <a:lnTo>
                  <a:pt x="216" y="336"/>
                </a:lnTo>
                <a:close/>
                <a:moveTo>
                  <a:pt x="158" y="410"/>
                </a:moveTo>
                <a:lnTo>
                  <a:pt x="158" y="410"/>
                </a:lnTo>
                <a:lnTo>
                  <a:pt x="147" y="417"/>
                </a:lnTo>
                <a:lnTo>
                  <a:pt x="150" y="423"/>
                </a:lnTo>
                <a:lnTo>
                  <a:pt x="152" y="421"/>
                </a:lnTo>
                <a:lnTo>
                  <a:pt x="153" y="421"/>
                </a:lnTo>
                <a:lnTo>
                  <a:pt x="158" y="420"/>
                </a:lnTo>
                <a:lnTo>
                  <a:pt x="161" y="418"/>
                </a:lnTo>
                <a:lnTo>
                  <a:pt x="158" y="410"/>
                </a:lnTo>
                <a:close/>
                <a:moveTo>
                  <a:pt x="202" y="355"/>
                </a:moveTo>
                <a:lnTo>
                  <a:pt x="202" y="355"/>
                </a:lnTo>
                <a:lnTo>
                  <a:pt x="207" y="364"/>
                </a:lnTo>
                <a:lnTo>
                  <a:pt x="215" y="361"/>
                </a:lnTo>
                <a:lnTo>
                  <a:pt x="212" y="352"/>
                </a:lnTo>
                <a:lnTo>
                  <a:pt x="202" y="355"/>
                </a:lnTo>
                <a:close/>
                <a:moveTo>
                  <a:pt x="130" y="264"/>
                </a:moveTo>
                <a:lnTo>
                  <a:pt x="130" y="264"/>
                </a:lnTo>
                <a:lnTo>
                  <a:pt x="127" y="268"/>
                </a:lnTo>
                <a:lnTo>
                  <a:pt x="120" y="278"/>
                </a:lnTo>
                <a:lnTo>
                  <a:pt x="119" y="279"/>
                </a:lnTo>
                <a:lnTo>
                  <a:pt x="119" y="281"/>
                </a:lnTo>
                <a:lnTo>
                  <a:pt x="125" y="282"/>
                </a:lnTo>
                <a:lnTo>
                  <a:pt x="125" y="281"/>
                </a:lnTo>
                <a:lnTo>
                  <a:pt x="130" y="268"/>
                </a:lnTo>
                <a:lnTo>
                  <a:pt x="130" y="267"/>
                </a:lnTo>
                <a:lnTo>
                  <a:pt x="130" y="264"/>
                </a:lnTo>
                <a:close/>
                <a:moveTo>
                  <a:pt x="97" y="379"/>
                </a:moveTo>
                <a:lnTo>
                  <a:pt x="97" y="379"/>
                </a:lnTo>
                <a:lnTo>
                  <a:pt x="98" y="372"/>
                </a:lnTo>
                <a:lnTo>
                  <a:pt x="98" y="371"/>
                </a:lnTo>
                <a:lnTo>
                  <a:pt x="92" y="355"/>
                </a:lnTo>
                <a:lnTo>
                  <a:pt x="90" y="355"/>
                </a:lnTo>
                <a:lnTo>
                  <a:pt x="89" y="361"/>
                </a:lnTo>
                <a:lnTo>
                  <a:pt x="90" y="363"/>
                </a:lnTo>
                <a:lnTo>
                  <a:pt x="95" y="375"/>
                </a:lnTo>
                <a:lnTo>
                  <a:pt x="97" y="379"/>
                </a:lnTo>
                <a:close/>
                <a:moveTo>
                  <a:pt x="87" y="423"/>
                </a:moveTo>
                <a:lnTo>
                  <a:pt x="87" y="423"/>
                </a:lnTo>
                <a:lnTo>
                  <a:pt x="84" y="415"/>
                </a:lnTo>
                <a:lnTo>
                  <a:pt x="82" y="413"/>
                </a:lnTo>
                <a:lnTo>
                  <a:pt x="78" y="413"/>
                </a:lnTo>
                <a:lnTo>
                  <a:pt x="75" y="412"/>
                </a:lnTo>
                <a:lnTo>
                  <a:pt x="73" y="412"/>
                </a:lnTo>
                <a:lnTo>
                  <a:pt x="78" y="423"/>
                </a:lnTo>
                <a:lnTo>
                  <a:pt x="87" y="423"/>
                </a:lnTo>
                <a:close/>
                <a:moveTo>
                  <a:pt x="164" y="372"/>
                </a:moveTo>
                <a:lnTo>
                  <a:pt x="164" y="372"/>
                </a:lnTo>
                <a:lnTo>
                  <a:pt x="168" y="380"/>
                </a:lnTo>
                <a:lnTo>
                  <a:pt x="177" y="375"/>
                </a:lnTo>
                <a:lnTo>
                  <a:pt x="174" y="368"/>
                </a:lnTo>
                <a:lnTo>
                  <a:pt x="164" y="372"/>
                </a:lnTo>
                <a:close/>
                <a:moveTo>
                  <a:pt x="201" y="420"/>
                </a:moveTo>
                <a:lnTo>
                  <a:pt x="201" y="420"/>
                </a:lnTo>
                <a:lnTo>
                  <a:pt x="188" y="423"/>
                </a:lnTo>
                <a:lnTo>
                  <a:pt x="193" y="429"/>
                </a:lnTo>
                <a:lnTo>
                  <a:pt x="204" y="426"/>
                </a:lnTo>
                <a:lnTo>
                  <a:pt x="201" y="420"/>
                </a:lnTo>
                <a:close/>
                <a:moveTo>
                  <a:pt x="196" y="314"/>
                </a:moveTo>
                <a:lnTo>
                  <a:pt x="196" y="314"/>
                </a:lnTo>
                <a:lnTo>
                  <a:pt x="199" y="322"/>
                </a:lnTo>
                <a:lnTo>
                  <a:pt x="209" y="319"/>
                </a:lnTo>
                <a:lnTo>
                  <a:pt x="205" y="311"/>
                </a:lnTo>
                <a:lnTo>
                  <a:pt x="196" y="314"/>
                </a:lnTo>
                <a:close/>
                <a:moveTo>
                  <a:pt x="198" y="344"/>
                </a:moveTo>
                <a:lnTo>
                  <a:pt x="198" y="344"/>
                </a:lnTo>
                <a:lnTo>
                  <a:pt x="202" y="353"/>
                </a:lnTo>
                <a:lnTo>
                  <a:pt x="210" y="350"/>
                </a:lnTo>
                <a:lnTo>
                  <a:pt x="205" y="342"/>
                </a:lnTo>
                <a:lnTo>
                  <a:pt x="198" y="344"/>
                </a:lnTo>
                <a:close/>
                <a:moveTo>
                  <a:pt x="257" y="393"/>
                </a:moveTo>
                <a:lnTo>
                  <a:pt x="257" y="393"/>
                </a:lnTo>
                <a:lnTo>
                  <a:pt x="250" y="394"/>
                </a:lnTo>
                <a:lnTo>
                  <a:pt x="251" y="399"/>
                </a:lnTo>
                <a:lnTo>
                  <a:pt x="254" y="402"/>
                </a:lnTo>
                <a:lnTo>
                  <a:pt x="256" y="404"/>
                </a:lnTo>
                <a:lnTo>
                  <a:pt x="259" y="402"/>
                </a:lnTo>
                <a:lnTo>
                  <a:pt x="262" y="401"/>
                </a:lnTo>
                <a:lnTo>
                  <a:pt x="257" y="393"/>
                </a:lnTo>
                <a:close/>
                <a:moveTo>
                  <a:pt x="232" y="286"/>
                </a:moveTo>
                <a:lnTo>
                  <a:pt x="232" y="286"/>
                </a:lnTo>
                <a:lnTo>
                  <a:pt x="237" y="293"/>
                </a:lnTo>
                <a:lnTo>
                  <a:pt x="245" y="292"/>
                </a:lnTo>
                <a:lnTo>
                  <a:pt x="242" y="286"/>
                </a:lnTo>
                <a:lnTo>
                  <a:pt x="240" y="282"/>
                </a:lnTo>
                <a:lnTo>
                  <a:pt x="232" y="286"/>
                </a:lnTo>
                <a:close/>
                <a:moveTo>
                  <a:pt x="198" y="394"/>
                </a:moveTo>
                <a:lnTo>
                  <a:pt x="198" y="394"/>
                </a:lnTo>
                <a:lnTo>
                  <a:pt x="191" y="398"/>
                </a:lnTo>
                <a:lnTo>
                  <a:pt x="196" y="407"/>
                </a:lnTo>
                <a:lnTo>
                  <a:pt x="202" y="405"/>
                </a:lnTo>
                <a:lnTo>
                  <a:pt x="199" y="398"/>
                </a:lnTo>
                <a:lnTo>
                  <a:pt x="198" y="394"/>
                </a:lnTo>
                <a:close/>
                <a:moveTo>
                  <a:pt x="209" y="341"/>
                </a:moveTo>
                <a:lnTo>
                  <a:pt x="209" y="341"/>
                </a:lnTo>
                <a:lnTo>
                  <a:pt x="213" y="349"/>
                </a:lnTo>
                <a:lnTo>
                  <a:pt x="220" y="347"/>
                </a:lnTo>
                <a:lnTo>
                  <a:pt x="216" y="338"/>
                </a:lnTo>
                <a:lnTo>
                  <a:pt x="209" y="341"/>
                </a:lnTo>
                <a:close/>
                <a:moveTo>
                  <a:pt x="171" y="353"/>
                </a:moveTo>
                <a:lnTo>
                  <a:pt x="171" y="353"/>
                </a:lnTo>
                <a:lnTo>
                  <a:pt x="180" y="349"/>
                </a:lnTo>
                <a:lnTo>
                  <a:pt x="177" y="342"/>
                </a:lnTo>
                <a:lnTo>
                  <a:pt x="168" y="347"/>
                </a:lnTo>
                <a:lnTo>
                  <a:pt x="171" y="353"/>
                </a:lnTo>
                <a:close/>
                <a:moveTo>
                  <a:pt x="175" y="401"/>
                </a:moveTo>
                <a:lnTo>
                  <a:pt x="175" y="401"/>
                </a:lnTo>
                <a:lnTo>
                  <a:pt x="169" y="390"/>
                </a:lnTo>
                <a:lnTo>
                  <a:pt x="164" y="393"/>
                </a:lnTo>
                <a:lnTo>
                  <a:pt x="169" y="404"/>
                </a:lnTo>
                <a:lnTo>
                  <a:pt x="175" y="401"/>
                </a:lnTo>
                <a:close/>
                <a:moveTo>
                  <a:pt x="180" y="412"/>
                </a:moveTo>
                <a:lnTo>
                  <a:pt x="180" y="412"/>
                </a:lnTo>
                <a:lnTo>
                  <a:pt x="175" y="402"/>
                </a:lnTo>
                <a:lnTo>
                  <a:pt x="169" y="405"/>
                </a:lnTo>
                <a:lnTo>
                  <a:pt x="172" y="415"/>
                </a:lnTo>
                <a:lnTo>
                  <a:pt x="180" y="412"/>
                </a:lnTo>
                <a:close/>
                <a:moveTo>
                  <a:pt x="202" y="418"/>
                </a:moveTo>
                <a:lnTo>
                  <a:pt x="202" y="418"/>
                </a:lnTo>
                <a:lnTo>
                  <a:pt x="207" y="424"/>
                </a:lnTo>
                <a:lnTo>
                  <a:pt x="216" y="421"/>
                </a:lnTo>
                <a:lnTo>
                  <a:pt x="215" y="418"/>
                </a:lnTo>
                <a:lnTo>
                  <a:pt x="213" y="415"/>
                </a:lnTo>
                <a:lnTo>
                  <a:pt x="202" y="418"/>
                </a:lnTo>
                <a:close/>
                <a:moveTo>
                  <a:pt x="245" y="251"/>
                </a:moveTo>
                <a:lnTo>
                  <a:pt x="245" y="251"/>
                </a:lnTo>
                <a:lnTo>
                  <a:pt x="243" y="245"/>
                </a:lnTo>
                <a:lnTo>
                  <a:pt x="239" y="246"/>
                </a:lnTo>
                <a:lnTo>
                  <a:pt x="231" y="256"/>
                </a:lnTo>
                <a:lnTo>
                  <a:pt x="229" y="256"/>
                </a:lnTo>
                <a:lnTo>
                  <a:pt x="239" y="254"/>
                </a:lnTo>
                <a:lnTo>
                  <a:pt x="245" y="251"/>
                </a:lnTo>
                <a:close/>
                <a:moveTo>
                  <a:pt x="251" y="305"/>
                </a:moveTo>
                <a:lnTo>
                  <a:pt x="251" y="305"/>
                </a:lnTo>
                <a:lnTo>
                  <a:pt x="243" y="308"/>
                </a:lnTo>
                <a:lnTo>
                  <a:pt x="246" y="316"/>
                </a:lnTo>
                <a:lnTo>
                  <a:pt x="248" y="316"/>
                </a:lnTo>
                <a:lnTo>
                  <a:pt x="254" y="312"/>
                </a:lnTo>
                <a:lnTo>
                  <a:pt x="256" y="311"/>
                </a:lnTo>
                <a:lnTo>
                  <a:pt x="251" y="305"/>
                </a:lnTo>
                <a:close/>
                <a:moveTo>
                  <a:pt x="141" y="372"/>
                </a:moveTo>
                <a:lnTo>
                  <a:pt x="141" y="372"/>
                </a:lnTo>
                <a:lnTo>
                  <a:pt x="145" y="380"/>
                </a:lnTo>
                <a:lnTo>
                  <a:pt x="153" y="375"/>
                </a:lnTo>
                <a:lnTo>
                  <a:pt x="149" y="368"/>
                </a:lnTo>
                <a:lnTo>
                  <a:pt x="141" y="372"/>
                </a:lnTo>
                <a:close/>
                <a:moveTo>
                  <a:pt x="243" y="341"/>
                </a:moveTo>
                <a:lnTo>
                  <a:pt x="243" y="341"/>
                </a:lnTo>
                <a:lnTo>
                  <a:pt x="240" y="331"/>
                </a:lnTo>
                <a:lnTo>
                  <a:pt x="232" y="333"/>
                </a:lnTo>
                <a:lnTo>
                  <a:pt x="237" y="342"/>
                </a:lnTo>
                <a:lnTo>
                  <a:pt x="243" y="341"/>
                </a:lnTo>
                <a:close/>
                <a:moveTo>
                  <a:pt x="218" y="360"/>
                </a:moveTo>
                <a:lnTo>
                  <a:pt x="218" y="360"/>
                </a:lnTo>
                <a:lnTo>
                  <a:pt x="226" y="358"/>
                </a:lnTo>
                <a:lnTo>
                  <a:pt x="221" y="349"/>
                </a:lnTo>
                <a:lnTo>
                  <a:pt x="213" y="352"/>
                </a:lnTo>
                <a:lnTo>
                  <a:pt x="218" y="360"/>
                </a:lnTo>
                <a:close/>
                <a:moveTo>
                  <a:pt x="93" y="279"/>
                </a:moveTo>
                <a:lnTo>
                  <a:pt x="93" y="279"/>
                </a:lnTo>
                <a:lnTo>
                  <a:pt x="93" y="276"/>
                </a:lnTo>
                <a:lnTo>
                  <a:pt x="101" y="268"/>
                </a:lnTo>
                <a:lnTo>
                  <a:pt x="103" y="265"/>
                </a:lnTo>
                <a:lnTo>
                  <a:pt x="101" y="265"/>
                </a:lnTo>
                <a:lnTo>
                  <a:pt x="100" y="262"/>
                </a:lnTo>
                <a:lnTo>
                  <a:pt x="93" y="271"/>
                </a:lnTo>
                <a:lnTo>
                  <a:pt x="90" y="279"/>
                </a:lnTo>
                <a:lnTo>
                  <a:pt x="93" y="279"/>
                </a:lnTo>
                <a:close/>
                <a:moveTo>
                  <a:pt x="253" y="404"/>
                </a:moveTo>
                <a:lnTo>
                  <a:pt x="253" y="404"/>
                </a:lnTo>
                <a:lnTo>
                  <a:pt x="246" y="396"/>
                </a:lnTo>
                <a:lnTo>
                  <a:pt x="240" y="398"/>
                </a:lnTo>
                <a:lnTo>
                  <a:pt x="245" y="405"/>
                </a:lnTo>
                <a:lnTo>
                  <a:pt x="253" y="404"/>
                </a:lnTo>
                <a:close/>
                <a:moveTo>
                  <a:pt x="111" y="264"/>
                </a:moveTo>
                <a:lnTo>
                  <a:pt x="111" y="264"/>
                </a:lnTo>
                <a:lnTo>
                  <a:pt x="109" y="264"/>
                </a:lnTo>
                <a:lnTo>
                  <a:pt x="108" y="264"/>
                </a:lnTo>
                <a:lnTo>
                  <a:pt x="106" y="265"/>
                </a:lnTo>
                <a:lnTo>
                  <a:pt x="103" y="271"/>
                </a:lnTo>
                <a:lnTo>
                  <a:pt x="100" y="278"/>
                </a:lnTo>
                <a:lnTo>
                  <a:pt x="98" y="279"/>
                </a:lnTo>
                <a:lnTo>
                  <a:pt x="103" y="279"/>
                </a:lnTo>
                <a:lnTo>
                  <a:pt x="104" y="279"/>
                </a:lnTo>
                <a:lnTo>
                  <a:pt x="104" y="278"/>
                </a:lnTo>
                <a:lnTo>
                  <a:pt x="103" y="276"/>
                </a:lnTo>
                <a:lnTo>
                  <a:pt x="104" y="275"/>
                </a:lnTo>
                <a:lnTo>
                  <a:pt x="106" y="273"/>
                </a:lnTo>
                <a:lnTo>
                  <a:pt x="108" y="273"/>
                </a:lnTo>
                <a:lnTo>
                  <a:pt x="109" y="268"/>
                </a:lnTo>
                <a:lnTo>
                  <a:pt x="109" y="267"/>
                </a:lnTo>
                <a:lnTo>
                  <a:pt x="111" y="264"/>
                </a:lnTo>
                <a:close/>
                <a:moveTo>
                  <a:pt x="199" y="268"/>
                </a:moveTo>
                <a:lnTo>
                  <a:pt x="199" y="268"/>
                </a:lnTo>
                <a:lnTo>
                  <a:pt x="190" y="271"/>
                </a:lnTo>
                <a:lnTo>
                  <a:pt x="188" y="273"/>
                </a:lnTo>
                <a:lnTo>
                  <a:pt x="185" y="279"/>
                </a:lnTo>
                <a:lnTo>
                  <a:pt x="193" y="278"/>
                </a:lnTo>
                <a:lnTo>
                  <a:pt x="193" y="276"/>
                </a:lnTo>
                <a:lnTo>
                  <a:pt x="196" y="271"/>
                </a:lnTo>
                <a:lnTo>
                  <a:pt x="199" y="268"/>
                </a:lnTo>
                <a:close/>
                <a:moveTo>
                  <a:pt x="250" y="350"/>
                </a:moveTo>
                <a:lnTo>
                  <a:pt x="250" y="350"/>
                </a:lnTo>
                <a:lnTo>
                  <a:pt x="259" y="347"/>
                </a:lnTo>
                <a:lnTo>
                  <a:pt x="257" y="342"/>
                </a:lnTo>
                <a:lnTo>
                  <a:pt x="256" y="342"/>
                </a:lnTo>
                <a:lnTo>
                  <a:pt x="251" y="342"/>
                </a:lnTo>
                <a:lnTo>
                  <a:pt x="246" y="342"/>
                </a:lnTo>
                <a:lnTo>
                  <a:pt x="250" y="350"/>
                </a:lnTo>
                <a:close/>
                <a:moveTo>
                  <a:pt x="212" y="317"/>
                </a:moveTo>
                <a:lnTo>
                  <a:pt x="212" y="317"/>
                </a:lnTo>
                <a:lnTo>
                  <a:pt x="220" y="314"/>
                </a:lnTo>
                <a:lnTo>
                  <a:pt x="216" y="308"/>
                </a:lnTo>
                <a:lnTo>
                  <a:pt x="209" y="311"/>
                </a:lnTo>
                <a:lnTo>
                  <a:pt x="212" y="317"/>
                </a:lnTo>
                <a:close/>
                <a:moveTo>
                  <a:pt x="198" y="342"/>
                </a:moveTo>
                <a:lnTo>
                  <a:pt x="198" y="342"/>
                </a:lnTo>
                <a:lnTo>
                  <a:pt x="205" y="339"/>
                </a:lnTo>
                <a:lnTo>
                  <a:pt x="201" y="331"/>
                </a:lnTo>
                <a:lnTo>
                  <a:pt x="194" y="334"/>
                </a:lnTo>
                <a:lnTo>
                  <a:pt x="198" y="342"/>
                </a:lnTo>
                <a:close/>
                <a:moveTo>
                  <a:pt x="179" y="339"/>
                </a:moveTo>
                <a:lnTo>
                  <a:pt x="179" y="339"/>
                </a:lnTo>
                <a:lnTo>
                  <a:pt x="190" y="333"/>
                </a:lnTo>
                <a:lnTo>
                  <a:pt x="188" y="328"/>
                </a:lnTo>
                <a:lnTo>
                  <a:pt x="177" y="333"/>
                </a:lnTo>
                <a:lnTo>
                  <a:pt x="179" y="339"/>
                </a:lnTo>
                <a:close/>
                <a:moveTo>
                  <a:pt x="157" y="352"/>
                </a:moveTo>
                <a:lnTo>
                  <a:pt x="157" y="352"/>
                </a:lnTo>
                <a:lnTo>
                  <a:pt x="158" y="358"/>
                </a:lnTo>
                <a:lnTo>
                  <a:pt x="168" y="353"/>
                </a:lnTo>
                <a:lnTo>
                  <a:pt x="164" y="347"/>
                </a:lnTo>
                <a:lnTo>
                  <a:pt x="157" y="352"/>
                </a:lnTo>
                <a:close/>
                <a:moveTo>
                  <a:pt x="251" y="375"/>
                </a:moveTo>
                <a:lnTo>
                  <a:pt x="251" y="375"/>
                </a:lnTo>
                <a:lnTo>
                  <a:pt x="259" y="372"/>
                </a:lnTo>
                <a:lnTo>
                  <a:pt x="254" y="364"/>
                </a:lnTo>
                <a:lnTo>
                  <a:pt x="248" y="366"/>
                </a:lnTo>
                <a:lnTo>
                  <a:pt x="251" y="375"/>
                </a:lnTo>
                <a:close/>
                <a:moveTo>
                  <a:pt x="212" y="372"/>
                </a:moveTo>
                <a:lnTo>
                  <a:pt x="212" y="372"/>
                </a:lnTo>
                <a:lnTo>
                  <a:pt x="220" y="371"/>
                </a:lnTo>
                <a:lnTo>
                  <a:pt x="216" y="363"/>
                </a:lnTo>
                <a:lnTo>
                  <a:pt x="209" y="366"/>
                </a:lnTo>
                <a:lnTo>
                  <a:pt x="212" y="372"/>
                </a:lnTo>
                <a:close/>
                <a:moveTo>
                  <a:pt x="229" y="380"/>
                </a:moveTo>
                <a:lnTo>
                  <a:pt x="229" y="380"/>
                </a:lnTo>
                <a:lnTo>
                  <a:pt x="235" y="379"/>
                </a:lnTo>
                <a:lnTo>
                  <a:pt x="231" y="371"/>
                </a:lnTo>
                <a:lnTo>
                  <a:pt x="224" y="372"/>
                </a:lnTo>
                <a:lnTo>
                  <a:pt x="229" y="380"/>
                </a:lnTo>
                <a:close/>
                <a:moveTo>
                  <a:pt x="201" y="98"/>
                </a:moveTo>
                <a:lnTo>
                  <a:pt x="201" y="98"/>
                </a:lnTo>
                <a:lnTo>
                  <a:pt x="201" y="114"/>
                </a:lnTo>
                <a:lnTo>
                  <a:pt x="201" y="115"/>
                </a:lnTo>
                <a:lnTo>
                  <a:pt x="204" y="118"/>
                </a:lnTo>
                <a:lnTo>
                  <a:pt x="205" y="117"/>
                </a:lnTo>
                <a:lnTo>
                  <a:pt x="201" y="98"/>
                </a:lnTo>
                <a:close/>
                <a:moveTo>
                  <a:pt x="253" y="363"/>
                </a:moveTo>
                <a:lnTo>
                  <a:pt x="253" y="363"/>
                </a:lnTo>
                <a:lnTo>
                  <a:pt x="248" y="353"/>
                </a:lnTo>
                <a:lnTo>
                  <a:pt x="243" y="355"/>
                </a:lnTo>
                <a:lnTo>
                  <a:pt x="246" y="364"/>
                </a:lnTo>
                <a:lnTo>
                  <a:pt x="253" y="363"/>
                </a:lnTo>
                <a:close/>
                <a:moveTo>
                  <a:pt x="190" y="300"/>
                </a:moveTo>
                <a:lnTo>
                  <a:pt x="190" y="300"/>
                </a:lnTo>
                <a:lnTo>
                  <a:pt x="193" y="305"/>
                </a:lnTo>
                <a:lnTo>
                  <a:pt x="202" y="303"/>
                </a:lnTo>
                <a:lnTo>
                  <a:pt x="198" y="295"/>
                </a:lnTo>
                <a:lnTo>
                  <a:pt x="190" y="300"/>
                </a:lnTo>
                <a:close/>
                <a:moveTo>
                  <a:pt x="226" y="163"/>
                </a:moveTo>
                <a:lnTo>
                  <a:pt x="226" y="163"/>
                </a:lnTo>
                <a:lnTo>
                  <a:pt x="226" y="166"/>
                </a:lnTo>
                <a:lnTo>
                  <a:pt x="234" y="185"/>
                </a:lnTo>
                <a:lnTo>
                  <a:pt x="239" y="197"/>
                </a:lnTo>
                <a:lnTo>
                  <a:pt x="253" y="230"/>
                </a:lnTo>
                <a:lnTo>
                  <a:pt x="254" y="235"/>
                </a:lnTo>
                <a:lnTo>
                  <a:pt x="253" y="234"/>
                </a:lnTo>
                <a:lnTo>
                  <a:pt x="243" y="205"/>
                </a:lnTo>
                <a:lnTo>
                  <a:pt x="239" y="194"/>
                </a:lnTo>
                <a:lnTo>
                  <a:pt x="234" y="185"/>
                </a:lnTo>
                <a:lnTo>
                  <a:pt x="228" y="164"/>
                </a:lnTo>
                <a:lnTo>
                  <a:pt x="226" y="163"/>
                </a:lnTo>
                <a:close/>
                <a:moveTo>
                  <a:pt x="161" y="431"/>
                </a:moveTo>
                <a:lnTo>
                  <a:pt x="161" y="431"/>
                </a:lnTo>
                <a:lnTo>
                  <a:pt x="161" y="429"/>
                </a:lnTo>
                <a:lnTo>
                  <a:pt x="161" y="428"/>
                </a:lnTo>
                <a:lnTo>
                  <a:pt x="163" y="426"/>
                </a:lnTo>
                <a:lnTo>
                  <a:pt x="164" y="426"/>
                </a:lnTo>
                <a:lnTo>
                  <a:pt x="163" y="421"/>
                </a:lnTo>
                <a:lnTo>
                  <a:pt x="155" y="424"/>
                </a:lnTo>
                <a:lnTo>
                  <a:pt x="153" y="424"/>
                </a:lnTo>
                <a:lnTo>
                  <a:pt x="152" y="424"/>
                </a:lnTo>
                <a:lnTo>
                  <a:pt x="152" y="428"/>
                </a:lnTo>
                <a:lnTo>
                  <a:pt x="153" y="429"/>
                </a:lnTo>
                <a:lnTo>
                  <a:pt x="157" y="429"/>
                </a:lnTo>
                <a:lnTo>
                  <a:pt x="161" y="431"/>
                </a:lnTo>
                <a:close/>
                <a:moveTo>
                  <a:pt x="106" y="431"/>
                </a:moveTo>
                <a:lnTo>
                  <a:pt x="106" y="431"/>
                </a:lnTo>
                <a:lnTo>
                  <a:pt x="104" y="428"/>
                </a:lnTo>
                <a:lnTo>
                  <a:pt x="103" y="426"/>
                </a:lnTo>
                <a:lnTo>
                  <a:pt x="92" y="426"/>
                </a:lnTo>
                <a:lnTo>
                  <a:pt x="90" y="426"/>
                </a:lnTo>
                <a:lnTo>
                  <a:pt x="92" y="431"/>
                </a:lnTo>
                <a:lnTo>
                  <a:pt x="93" y="431"/>
                </a:lnTo>
                <a:lnTo>
                  <a:pt x="101" y="431"/>
                </a:lnTo>
                <a:lnTo>
                  <a:pt x="106" y="431"/>
                </a:lnTo>
                <a:close/>
                <a:moveTo>
                  <a:pt x="158" y="363"/>
                </a:moveTo>
                <a:lnTo>
                  <a:pt x="158" y="363"/>
                </a:lnTo>
                <a:lnTo>
                  <a:pt x="152" y="366"/>
                </a:lnTo>
                <a:lnTo>
                  <a:pt x="155" y="374"/>
                </a:lnTo>
                <a:lnTo>
                  <a:pt x="161" y="371"/>
                </a:lnTo>
                <a:lnTo>
                  <a:pt x="158" y="363"/>
                </a:lnTo>
                <a:close/>
                <a:moveTo>
                  <a:pt x="232" y="331"/>
                </a:moveTo>
                <a:lnTo>
                  <a:pt x="232" y="331"/>
                </a:lnTo>
                <a:lnTo>
                  <a:pt x="239" y="328"/>
                </a:lnTo>
                <a:lnTo>
                  <a:pt x="235" y="320"/>
                </a:lnTo>
                <a:lnTo>
                  <a:pt x="228" y="323"/>
                </a:lnTo>
                <a:lnTo>
                  <a:pt x="232" y="331"/>
                </a:lnTo>
                <a:close/>
                <a:moveTo>
                  <a:pt x="223" y="369"/>
                </a:moveTo>
                <a:lnTo>
                  <a:pt x="223" y="369"/>
                </a:lnTo>
                <a:lnTo>
                  <a:pt x="231" y="368"/>
                </a:lnTo>
                <a:lnTo>
                  <a:pt x="226" y="360"/>
                </a:lnTo>
                <a:lnTo>
                  <a:pt x="220" y="363"/>
                </a:lnTo>
                <a:lnTo>
                  <a:pt x="223" y="369"/>
                </a:lnTo>
                <a:close/>
                <a:moveTo>
                  <a:pt x="242" y="328"/>
                </a:moveTo>
                <a:lnTo>
                  <a:pt x="242" y="328"/>
                </a:lnTo>
                <a:lnTo>
                  <a:pt x="248" y="325"/>
                </a:lnTo>
                <a:lnTo>
                  <a:pt x="245" y="319"/>
                </a:lnTo>
                <a:lnTo>
                  <a:pt x="237" y="320"/>
                </a:lnTo>
                <a:lnTo>
                  <a:pt x="242" y="328"/>
                </a:lnTo>
                <a:close/>
                <a:moveTo>
                  <a:pt x="160" y="410"/>
                </a:moveTo>
                <a:lnTo>
                  <a:pt x="160" y="410"/>
                </a:lnTo>
                <a:lnTo>
                  <a:pt x="163" y="418"/>
                </a:lnTo>
                <a:lnTo>
                  <a:pt x="171" y="415"/>
                </a:lnTo>
                <a:lnTo>
                  <a:pt x="166" y="407"/>
                </a:lnTo>
                <a:lnTo>
                  <a:pt x="160" y="410"/>
                </a:lnTo>
                <a:close/>
                <a:moveTo>
                  <a:pt x="182" y="413"/>
                </a:moveTo>
                <a:lnTo>
                  <a:pt x="182" y="413"/>
                </a:lnTo>
                <a:lnTo>
                  <a:pt x="174" y="417"/>
                </a:lnTo>
                <a:lnTo>
                  <a:pt x="177" y="423"/>
                </a:lnTo>
                <a:lnTo>
                  <a:pt x="182" y="423"/>
                </a:lnTo>
                <a:lnTo>
                  <a:pt x="185" y="421"/>
                </a:lnTo>
                <a:lnTo>
                  <a:pt x="182" y="413"/>
                </a:lnTo>
                <a:close/>
                <a:moveTo>
                  <a:pt x="201" y="295"/>
                </a:moveTo>
                <a:lnTo>
                  <a:pt x="201" y="295"/>
                </a:lnTo>
                <a:lnTo>
                  <a:pt x="204" y="301"/>
                </a:lnTo>
                <a:lnTo>
                  <a:pt x="212" y="298"/>
                </a:lnTo>
                <a:lnTo>
                  <a:pt x="209" y="292"/>
                </a:lnTo>
                <a:lnTo>
                  <a:pt x="201" y="295"/>
                </a:lnTo>
                <a:close/>
                <a:moveTo>
                  <a:pt x="210" y="290"/>
                </a:moveTo>
                <a:lnTo>
                  <a:pt x="210" y="290"/>
                </a:lnTo>
                <a:lnTo>
                  <a:pt x="215" y="298"/>
                </a:lnTo>
                <a:lnTo>
                  <a:pt x="223" y="295"/>
                </a:lnTo>
                <a:lnTo>
                  <a:pt x="220" y="289"/>
                </a:lnTo>
                <a:lnTo>
                  <a:pt x="210" y="290"/>
                </a:lnTo>
                <a:close/>
                <a:moveTo>
                  <a:pt x="196" y="323"/>
                </a:moveTo>
                <a:lnTo>
                  <a:pt x="196" y="323"/>
                </a:lnTo>
                <a:lnTo>
                  <a:pt x="193" y="316"/>
                </a:lnTo>
                <a:lnTo>
                  <a:pt x="187" y="319"/>
                </a:lnTo>
                <a:lnTo>
                  <a:pt x="190" y="325"/>
                </a:lnTo>
                <a:lnTo>
                  <a:pt x="196" y="323"/>
                </a:lnTo>
                <a:close/>
                <a:moveTo>
                  <a:pt x="183" y="383"/>
                </a:moveTo>
                <a:lnTo>
                  <a:pt x="183" y="383"/>
                </a:lnTo>
                <a:lnTo>
                  <a:pt x="191" y="380"/>
                </a:lnTo>
                <a:lnTo>
                  <a:pt x="190" y="374"/>
                </a:lnTo>
                <a:lnTo>
                  <a:pt x="180" y="377"/>
                </a:lnTo>
                <a:lnTo>
                  <a:pt x="183" y="383"/>
                </a:lnTo>
                <a:close/>
                <a:moveTo>
                  <a:pt x="171" y="387"/>
                </a:moveTo>
                <a:lnTo>
                  <a:pt x="171" y="387"/>
                </a:lnTo>
                <a:lnTo>
                  <a:pt x="180" y="383"/>
                </a:lnTo>
                <a:lnTo>
                  <a:pt x="179" y="379"/>
                </a:lnTo>
                <a:lnTo>
                  <a:pt x="169" y="382"/>
                </a:lnTo>
                <a:lnTo>
                  <a:pt x="171" y="387"/>
                </a:lnTo>
                <a:close/>
                <a:moveTo>
                  <a:pt x="242" y="352"/>
                </a:moveTo>
                <a:lnTo>
                  <a:pt x="242" y="352"/>
                </a:lnTo>
                <a:lnTo>
                  <a:pt x="248" y="350"/>
                </a:lnTo>
                <a:lnTo>
                  <a:pt x="245" y="342"/>
                </a:lnTo>
                <a:lnTo>
                  <a:pt x="237" y="344"/>
                </a:lnTo>
                <a:lnTo>
                  <a:pt x="242" y="352"/>
                </a:lnTo>
                <a:close/>
                <a:moveTo>
                  <a:pt x="223" y="312"/>
                </a:moveTo>
                <a:lnTo>
                  <a:pt x="223" y="312"/>
                </a:lnTo>
                <a:lnTo>
                  <a:pt x="231" y="311"/>
                </a:lnTo>
                <a:lnTo>
                  <a:pt x="228" y="305"/>
                </a:lnTo>
                <a:lnTo>
                  <a:pt x="220" y="306"/>
                </a:lnTo>
                <a:lnTo>
                  <a:pt x="223" y="312"/>
                </a:lnTo>
                <a:close/>
                <a:moveTo>
                  <a:pt x="234" y="312"/>
                </a:moveTo>
                <a:lnTo>
                  <a:pt x="234" y="312"/>
                </a:lnTo>
                <a:lnTo>
                  <a:pt x="237" y="319"/>
                </a:lnTo>
                <a:lnTo>
                  <a:pt x="245" y="316"/>
                </a:lnTo>
                <a:lnTo>
                  <a:pt x="240" y="309"/>
                </a:lnTo>
                <a:lnTo>
                  <a:pt x="234" y="312"/>
                </a:lnTo>
                <a:close/>
                <a:moveTo>
                  <a:pt x="149" y="388"/>
                </a:moveTo>
                <a:lnTo>
                  <a:pt x="149" y="388"/>
                </a:lnTo>
                <a:lnTo>
                  <a:pt x="157" y="383"/>
                </a:lnTo>
                <a:lnTo>
                  <a:pt x="155" y="379"/>
                </a:lnTo>
                <a:lnTo>
                  <a:pt x="147" y="383"/>
                </a:lnTo>
                <a:lnTo>
                  <a:pt x="149" y="388"/>
                </a:lnTo>
                <a:close/>
                <a:moveTo>
                  <a:pt x="201" y="323"/>
                </a:moveTo>
                <a:lnTo>
                  <a:pt x="201" y="323"/>
                </a:lnTo>
                <a:lnTo>
                  <a:pt x="202" y="328"/>
                </a:lnTo>
                <a:lnTo>
                  <a:pt x="212" y="325"/>
                </a:lnTo>
                <a:lnTo>
                  <a:pt x="210" y="320"/>
                </a:lnTo>
                <a:lnTo>
                  <a:pt x="201" y="323"/>
                </a:lnTo>
                <a:close/>
                <a:moveTo>
                  <a:pt x="179" y="426"/>
                </a:moveTo>
                <a:lnTo>
                  <a:pt x="179" y="426"/>
                </a:lnTo>
                <a:lnTo>
                  <a:pt x="182" y="431"/>
                </a:lnTo>
                <a:lnTo>
                  <a:pt x="183" y="431"/>
                </a:lnTo>
                <a:lnTo>
                  <a:pt x="187" y="431"/>
                </a:lnTo>
                <a:lnTo>
                  <a:pt x="190" y="431"/>
                </a:lnTo>
                <a:lnTo>
                  <a:pt x="187" y="423"/>
                </a:lnTo>
                <a:lnTo>
                  <a:pt x="179" y="426"/>
                </a:lnTo>
                <a:close/>
                <a:moveTo>
                  <a:pt x="174" y="334"/>
                </a:moveTo>
                <a:lnTo>
                  <a:pt x="174" y="334"/>
                </a:lnTo>
                <a:lnTo>
                  <a:pt x="164" y="339"/>
                </a:lnTo>
                <a:lnTo>
                  <a:pt x="166" y="344"/>
                </a:lnTo>
                <a:lnTo>
                  <a:pt x="175" y="339"/>
                </a:lnTo>
                <a:lnTo>
                  <a:pt x="174" y="334"/>
                </a:lnTo>
                <a:close/>
                <a:moveTo>
                  <a:pt x="212" y="319"/>
                </a:moveTo>
                <a:lnTo>
                  <a:pt x="212" y="319"/>
                </a:lnTo>
                <a:lnTo>
                  <a:pt x="215" y="325"/>
                </a:lnTo>
                <a:lnTo>
                  <a:pt x="224" y="322"/>
                </a:lnTo>
                <a:lnTo>
                  <a:pt x="221" y="316"/>
                </a:lnTo>
                <a:lnTo>
                  <a:pt x="212" y="319"/>
                </a:lnTo>
                <a:close/>
                <a:moveTo>
                  <a:pt x="101" y="290"/>
                </a:moveTo>
                <a:lnTo>
                  <a:pt x="101" y="290"/>
                </a:lnTo>
                <a:lnTo>
                  <a:pt x="92" y="290"/>
                </a:lnTo>
                <a:lnTo>
                  <a:pt x="98" y="303"/>
                </a:lnTo>
                <a:lnTo>
                  <a:pt x="101" y="290"/>
                </a:lnTo>
                <a:close/>
                <a:moveTo>
                  <a:pt x="90" y="431"/>
                </a:moveTo>
                <a:lnTo>
                  <a:pt x="90" y="431"/>
                </a:lnTo>
                <a:lnTo>
                  <a:pt x="87" y="426"/>
                </a:lnTo>
                <a:lnTo>
                  <a:pt x="79" y="426"/>
                </a:lnTo>
                <a:lnTo>
                  <a:pt x="81" y="431"/>
                </a:lnTo>
                <a:lnTo>
                  <a:pt x="87" y="432"/>
                </a:lnTo>
                <a:lnTo>
                  <a:pt x="90" y="431"/>
                </a:lnTo>
                <a:close/>
                <a:moveTo>
                  <a:pt x="153" y="353"/>
                </a:moveTo>
                <a:lnTo>
                  <a:pt x="153" y="353"/>
                </a:lnTo>
                <a:lnTo>
                  <a:pt x="150" y="355"/>
                </a:lnTo>
                <a:lnTo>
                  <a:pt x="149" y="357"/>
                </a:lnTo>
                <a:lnTo>
                  <a:pt x="147" y="357"/>
                </a:lnTo>
                <a:lnTo>
                  <a:pt x="150" y="363"/>
                </a:lnTo>
                <a:lnTo>
                  <a:pt x="157" y="360"/>
                </a:lnTo>
                <a:lnTo>
                  <a:pt x="153" y="353"/>
                </a:lnTo>
                <a:close/>
                <a:moveTo>
                  <a:pt x="280" y="428"/>
                </a:moveTo>
                <a:lnTo>
                  <a:pt x="280" y="428"/>
                </a:lnTo>
                <a:lnTo>
                  <a:pt x="281" y="428"/>
                </a:lnTo>
                <a:lnTo>
                  <a:pt x="287" y="428"/>
                </a:lnTo>
                <a:lnTo>
                  <a:pt x="294" y="426"/>
                </a:lnTo>
                <a:lnTo>
                  <a:pt x="297" y="424"/>
                </a:lnTo>
                <a:lnTo>
                  <a:pt x="295" y="423"/>
                </a:lnTo>
                <a:lnTo>
                  <a:pt x="294" y="421"/>
                </a:lnTo>
                <a:lnTo>
                  <a:pt x="291" y="423"/>
                </a:lnTo>
                <a:lnTo>
                  <a:pt x="289" y="423"/>
                </a:lnTo>
                <a:lnTo>
                  <a:pt x="287" y="424"/>
                </a:lnTo>
                <a:lnTo>
                  <a:pt x="286" y="424"/>
                </a:lnTo>
                <a:lnTo>
                  <a:pt x="284" y="424"/>
                </a:lnTo>
                <a:lnTo>
                  <a:pt x="281" y="426"/>
                </a:lnTo>
                <a:lnTo>
                  <a:pt x="280" y="428"/>
                </a:lnTo>
                <a:close/>
                <a:moveTo>
                  <a:pt x="196" y="312"/>
                </a:moveTo>
                <a:lnTo>
                  <a:pt x="196" y="312"/>
                </a:lnTo>
                <a:lnTo>
                  <a:pt x="204" y="309"/>
                </a:lnTo>
                <a:lnTo>
                  <a:pt x="202" y="305"/>
                </a:lnTo>
                <a:lnTo>
                  <a:pt x="193" y="308"/>
                </a:lnTo>
                <a:lnTo>
                  <a:pt x="196" y="312"/>
                </a:lnTo>
                <a:close/>
                <a:moveTo>
                  <a:pt x="234" y="319"/>
                </a:moveTo>
                <a:lnTo>
                  <a:pt x="234" y="319"/>
                </a:lnTo>
                <a:lnTo>
                  <a:pt x="231" y="312"/>
                </a:lnTo>
                <a:lnTo>
                  <a:pt x="224" y="316"/>
                </a:lnTo>
                <a:lnTo>
                  <a:pt x="226" y="320"/>
                </a:lnTo>
                <a:lnTo>
                  <a:pt x="234" y="319"/>
                </a:lnTo>
                <a:close/>
                <a:moveTo>
                  <a:pt x="68" y="424"/>
                </a:moveTo>
                <a:lnTo>
                  <a:pt x="68" y="424"/>
                </a:lnTo>
                <a:lnTo>
                  <a:pt x="68" y="426"/>
                </a:lnTo>
                <a:lnTo>
                  <a:pt x="70" y="431"/>
                </a:lnTo>
                <a:lnTo>
                  <a:pt x="71" y="431"/>
                </a:lnTo>
                <a:lnTo>
                  <a:pt x="78" y="431"/>
                </a:lnTo>
                <a:lnTo>
                  <a:pt x="76" y="426"/>
                </a:lnTo>
                <a:lnTo>
                  <a:pt x="68" y="424"/>
                </a:lnTo>
                <a:close/>
                <a:moveTo>
                  <a:pt x="166" y="380"/>
                </a:moveTo>
                <a:lnTo>
                  <a:pt x="166" y="380"/>
                </a:lnTo>
                <a:lnTo>
                  <a:pt x="163" y="374"/>
                </a:lnTo>
                <a:lnTo>
                  <a:pt x="157" y="377"/>
                </a:lnTo>
                <a:lnTo>
                  <a:pt x="160" y="383"/>
                </a:lnTo>
                <a:lnTo>
                  <a:pt x="166" y="380"/>
                </a:lnTo>
                <a:close/>
                <a:moveTo>
                  <a:pt x="231" y="286"/>
                </a:moveTo>
                <a:lnTo>
                  <a:pt x="231" y="286"/>
                </a:lnTo>
                <a:lnTo>
                  <a:pt x="221" y="289"/>
                </a:lnTo>
                <a:lnTo>
                  <a:pt x="224" y="293"/>
                </a:lnTo>
                <a:lnTo>
                  <a:pt x="232" y="290"/>
                </a:lnTo>
                <a:lnTo>
                  <a:pt x="231" y="286"/>
                </a:lnTo>
                <a:close/>
                <a:moveTo>
                  <a:pt x="97" y="82"/>
                </a:moveTo>
                <a:lnTo>
                  <a:pt x="97" y="82"/>
                </a:lnTo>
                <a:lnTo>
                  <a:pt x="101" y="84"/>
                </a:lnTo>
                <a:lnTo>
                  <a:pt x="112" y="85"/>
                </a:lnTo>
                <a:lnTo>
                  <a:pt x="125" y="87"/>
                </a:lnTo>
                <a:lnTo>
                  <a:pt x="127" y="85"/>
                </a:lnTo>
                <a:lnTo>
                  <a:pt x="97" y="82"/>
                </a:lnTo>
                <a:close/>
                <a:moveTo>
                  <a:pt x="237" y="301"/>
                </a:moveTo>
                <a:lnTo>
                  <a:pt x="237" y="301"/>
                </a:lnTo>
                <a:lnTo>
                  <a:pt x="229" y="303"/>
                </a:lnTo>
                <a:lnTo>
                  <a:pt x="232" y="309"/>
                </a:lnTo>
                <a:lnTo>
                  <a:pt x="237" y="308"/>
                </a:lnTo>
                <a:lnTo>
                  <a:pt x="240" y="308"/>
                </a:lnTo>
                <a:lnTo>
                  <a:pt x="237" y="301"/>
                </a:lnTo>
                <a:close/>
                <a:moveTo>
                  <a:pt x="164" y="420"/>
                </a:moveTo>
                <a:lnTo>
                  <a:pt x="164" y="420"/>
                </a:lnTo>
                <a:lnTo>
                  <a:pt x="168" y="426"/>
                </a:lnTo>
                <a:lnTo>
                  <a:pt x="174" y="424"/>
                </a:lnTo>
                <a:lnTo>
                  <a:pt x="171" y="418"/>
                </a:lnTo>
                <a:lnTo>
                  <a:pt x="164" y="420"/>
                </a:lnTo>
                <a:close/>
                <a:moveTo>
                  <a:pt x="185" y="316"/>
                </a:moveTo>
                <a:lnTo>
                  <a:pt x="185" y="316"/>
                </a:lnTo>
                <a:lnTo>
                  <a:pt x="193" y="312"/>
                </a:lnTo>
                <a:lnTo>
                  <a:pt x="191" y="308"/>
                </a:lnTo>
                <a:lnTo>
                  <a:pt x="183" y="311"/>
                </a:lnTo>
                <a:lnTo>
                  <a:pt x="185" y="316"/>
                </a:lnTo>
                <a:close/>
                <a:moveTo>
                  <a:pt x="158" y="387"/>
                </a:moveTo>
                <a:lnTo>
                  <a:pt x="158" y="387"/>
                </a:lnTo>
                <a:lnTo>
                  <a:pt x="150" y="391"/>
                </a:lnTo>
                <a:lnTo>
                  <a:pt x="152" y="394"/>
                </a:lnTo>
                <a:lnTo>
                  <a:pt x="160" y="391"/>
                </a:lnTo>
                <a:lnTo>
                  <a:pt x="158" y="387"/>
                </a:lnTo>
                <a:close/>
                <a:moveTo>
                  <a:pt x="147" y="388"/>
                </a:moveTo>
                <a:lnTo>
                  <a:pt x="147" y="388"/>
                </a:lnTo>
                <a:lnTo>
                  <a:pt x="144" y="385"/>
                </a:lnTo>
                <a:lnTo>
                  <a:pt x="134" y="390"/>
                </a:lnTo>
                <a:lnTo>
                  <a:pt x="136" y="393"/>
                </a:lnTo>
                <a:lnTo>
                  <a:pt x="147" y="388"/>
                </a:lnTo>
                <a:close/>
                <a:moveTo>
                  <a:pt x="139" y="399"/>
                </a:moveTo>
                <a:lnTo>
                  <a:pt x="139" y="399"/>
                </a:lnTo>
                <a:lnTo>
                  <a:pt x="150" y="396"/>
                </a:lnTo>
                <a:lnTo>
                  <a:pt x="147" y="391"/>
                </a:lnTo>
                <a:lnTo>
                  <a:pt x="138" y="396"/>
                </a:lnTo>
                <a:lnTo>
                  <a:pt x="139" y="399"/>
                </a:lnTo>
                <a:close/>
                <a:moveTo>
                  <a:pt x="213" y="303"/>
                </a:moveTo>
                <a:lnTo>
                  <a:pt x="213" y="303"/>
                </a:lnTo>
                <a:lnTo>
                  <a:pt x="212" y="301"/>
                </a:lnTo>
                <a:lnTo>
                  <a:pt x="205" y="303"/>
                </a:lnTo>
                <a:lnTo>
                  <a:pt x="207" y="308"/>
                </a:lnTo>
                <a:lnTo>
                  <a:pt x="215" y="306"/>
                </a:lnTo>
                <a:lnTo>
                  <a:pt x="213" y="303"/>
                </a:lnTo>
                <a:close/>
                <a:moveTo>
                  <a:pt x="239" y="243"/>
                </a:moveTo>
                <a:lnTo>
                  <a:pt x="239" y="243"/>
                </a:lnTo>
                <a:lnTo>
                  <a:pt x="234" y="241"/>
                </a:lnTo>
                <a:lnTo>
                  <a:pt x="231" y="241"/>
                </a:lnTo>
                <a:lnTo>
                  <a:pt x="229" y="243"/>
                </a:lnTo>
                <a:lnTo>
                  <a:pt x="224" y="248"/>
                </a:lnTo>
                <a:lnTo>
                  <a:pt x="231" y="246"/>
                </a:lnTo>
                <a:lnTo>
                  <a:pt x="239" y="243"/>
                </a:lnTo>
                <a:close/>
                <a:moveTo>
                  <a:pt x="198" y="325"/>
                </a:moveTo>
                <a:lnTo>
                  <a:pt x="198" y="325"/>
                </a:lnTo>
                <a:lnTo>
                  <a:pt x="191" y="328"/>
                </a:lnTo>
                <a:lnTo>
                  <a:pt x="193" y="333"/>
                </a:lnTo>
                <a:lnTo>
                  <a:pt x="199" y="330"/>
                </a:lnTo>
                <a:lnTo>
                  <a:pt x="198" y="325"/>
                </a:lnTo>
                <a:close/>
                <a:moveTo>
                  <a:pt x="22" y="418"/>
                </a:moveTo>
                <a:lnTo>
                  <a:pt x="22" y="418"/>
                </a:lnTo>
                <a:lnTo>
                  <a:pt x="16" y="399"/>
                </a:lnTo>
                <a:lnTo>
                  <a:pt x="16" y="412"/>
                </a:lnTo>
                <a:lnTo>
                  <a:pt x="18" y="415"/>
                </a:lnTo>
                <a:lnTo>
                  <a:pt x="18" y="417"/>
                </a:lnTo>
                <a:lnTo>
                  <a:pt x="22" y="418"/>
                </a:lnTo>
                <a:close/>
                <a:moveTo>
                  <a:pt x="250" y="300"/>
                </a:moveTo>
                <a:lnTo>
                  <a:pt x="250" y="300"/>
                </a:lnTo>
                <a:lnTo>
                  <a:pt x="240" y="301"/>
                </a:lnTo>
                <a:lnTo>
                  <a:pt x="242" y="306"/>
                </a:lnTo>
                <a:lnTo>
                  <a:pt x="250" y="301"/>
                </a:lnTo>
                <a:lnTo>
                  <a:pt x="250" y="300"/>
                </a:lnTo>
                <a:close/>
                <a:moveTo>
                  <a:pt x="92" y="407"/>
                </a:moveTo>
                <a:lnTo>
                  <a:pt x="92" y="407"/>
                </a:lnTo>
                <a:lnTo>
                  <a:pt x="93" y="404"/>
                </a:lnTo>
                <a:lnTo>
                  <a:pt x="82" y="404"/>
                </a:lnTo>
                <a:lnTo>
                  <a:pt x="84" y="407"/>
                </a:lnTo>
                <a:lnTo>
                  <a:pt x="86" y="407"/>
                </a:lnTo>
                <a:lnTo>
                  <a:pt x="89" y="407"/>
                </a:lnTo>
                <a:lnTo>
                  <a:pt x="92" y="407"/>
                </a:lnTo>
                <a:close/>
                <a:moveTo>
                  <a:pt x="93" y="55"/>
                </a:moveTo>
                <a:lnTo>
                  <a:pt x="93" y="55"/>
                </a:lnTo>
                <a:lnTo>
                  <a:pt x="89" y="57"/>
                </a:lnTo>
                <a:lnTo>
                  <a:pt x="86" y="62"/>
                </a:lnTo>
                <a:lnTo>
                  <a:pt x="86" y="63"/>
                </a:lnTo>
                <a:lnTo>
                  <a:pt x="86" y="65"/>
                </a:lnTo>
                <a:lnTo>
                  <a:pt x="84" y="66"/>
                </a:lnTo>
                <a:lnTo>
                  <a:pt x="84" y="68"/>
                </a:lnTo>
                <a:lnTo>
                  <a:pt x="89" y="62"/>
                </a:lnTo>
                <a:lnTo>
                  <a:pt x="93" y="55"/>
                </a:lnTo>
                <a:close/>
                <a:moveTo>
                  <a:pt x="169" y="388"/>
                </a:moveTo>
                <a:lnTo>
                  <a:pt x="169" y="388"/>
                </a:lnTo>
                <a:lnTo>
                  <a:pt x="166" y="383"/>
                </a:lnTo>
                <a:lnTo>
                  <a:pt x="161" y="385"/>
                </a:lnTo>
                <a:lnTo>
                  <a:pt x="163" y="390"/>
                </a:lnTo>
                <a:lnTo>
                  <a:pt x="169" y="388"/>
                </a:lnTo>
                <a:close/>
                <a:moveTo>
                  <a:pt x="297" y="390"/>
                </a:moveTo>
                <a:lnTo>
                  <a:pt x="297" y="390"/>
                </a:lnTo>
                <a:lnTo>
                  <a:pt x="289" y="364"/>
                </a:lnTo>
                <a:lnTo>
                  <a:pt x="291" y="372"/>
                </a:lnTo>
                <a:lnTo>
                  <a:pt x="292" y="379"/>
                </a:lnTo>
                <a:lnTo>
                  <a:pt x="297" y="388"/>
                </a:lnTo>
                <a:lnTo>
                  <a:pt x="297" y="390"/>
                </a:lnTo>
                <a:close/>
                <a:moveTo>
                  <a:pt x="155" y="349"/>
                </a:moveTo>
                <a:lnTo>
                  <a:pt x="155" y="349"/>
                </a:lnTo>
                <a:lnTo>
                  <a:pt x="163" y="344"/>
                </a:lnTo>
                <a:lnTo>
                  <a:pt x="161" y="341"/>
                </a:lnTo>
                <a:lnTo>
                  <a:pt x="153" y="346"/>
                </a:lnTo>
                <a:lnTo>
                  <a:pt x="155" y="349"/>
                </a:lnTo>
                <a:close/>
                <a:moveTo>
                  <a:pt x="139" y="200"/>
                </a:moveTo>
                <a:lnTo>
                  <a:pt x="139" y="200"/>
                </a:lnTo>
                <a:lnTo>
                  <a:pt x="138" y="204"/>
                </a:lnTo>
                <a:lnTo>
                  <a:pt x="134" y="211"/>
                </a:lnTo>
                <a:lnTo>
                  <a:pt x="133" y="218"/>
                </a:lnTo>
                <a:lnTo>
                  <a:pt x="130" y="230"/>
                </a:lnTo>
                <a:lnTo>
                  <a:pt x="128" y="235"/>
                </a:lnTo>
                <a:lnTo>
                  <a:pt x="130" y="235"/>
                </a:lnTo>
                <a:lnTo>
                  <a:pt x="139" y="200"/>
                </a:lnTo>
                <a:close/>
                <a:moveTo>
                  <a:pt x="242" y="428"/>
                </a:moveTo>
                <a:lnTo>
                  <a:pt x="242" y="428"/>
                </a:lnTo>
                <a:lnTo>
                  <a:pt x="253" y="426"/>
                </a:lnTo>
                <a:lnTo>
                  <a:pt x="253" y="424"/>
                </a:lnTo>
                <a:lnTo>
                  <a:pt x="251" y="421"/>
                </a:lnTo>
                <a:lnTo>
                  <a:pt x="250" y="420"/>
                </a:lnTo>
                <a:lnTo>
                  <a:pt x="250" y="421"/>
                </a:lnTo>
                <a:lnTo>
                  <a:pt x="248" y="423"/>
                </a:lnTo>
                <a:lnTo>
                  <a:pt x="243" y="426"/>
                </a:lnTo>
                <a:lnTo>
                  <a:pt x="242" y="428"/>
                </a:lnTo>
                <a:close/>
                <a:moveTo>
                  <a:pt x="229" y="301"/>
                </a:moveTo>
                <a:lnTo>
                  <a:pt x="229" y="301"/>
                </a:lnTo>
                <a:lnTo>
                  <a:pt x="235" y="300"/>
                </a:lnTo>
                <a:lnTo>
                  <a:pt x="234" y="295"/>
                </a:lnTo>
                <a:lnTo>
                  <a:pt x="226" y="298"/>
                </a:lnTo>
                <a:lnTo>
                  <a:pt x="229" y="301"/>
                </a:lnTo>
                <a:close/>
                <a:moveTo>
                  <a:pt x="43" y="249"/>
                </a:moveTo>
                <a:lnTo>
                  <a:pt x="43" y="249"/>
                </a:lnTo>
                <a:lnTo>
                  <a:pt x="37" y="271"/>
                </a:lnTo>
                <a:lnTo>
                  <a:pt x="32" y="293"/>
                </a:lnTo>
                <a:lnTo>
                  <a:pt x="38" y="271"/>
                </a:lnTo>
                <a:lnTo>
                  <a:pt x="43" y="249"/>
                </a:lnTo>
                <a:close/>
                <a:moveTo>
                  <a:pt x="224" y="298"/>
                </a:moveTo>
                <a:lnTo>
                  <a:pt x="224" y="298"/>
                </a:lnTo>
                <a:lnTo>
                  <a:pt x="216" y="301"/>
                </a:lnTo>
                <a:lnTo>
                  <a:pt x="218" y="305"/>
                </a:lnTo>
                <a:lnTo>
                  <a:pt x="226" y="303"/>
                </a:lnTo>
                <a:lnTo>
                  <a:pt x="224" y="298"/>
                </a:lnTo>
                <a:close/>
                <a:moveTo>
                  <a:pt x="138" y="401"/>
                </a:moveTo>
                <a:lnTo>
                  <a:pt x="138" y="401"/>
                </a:lnTo>
                <a:lnTo>
                  <a:pt x="136" y="398"/>
                </a:lnTo>
                <a:lnTo>
                  <a:pt x="130" y="401"/>
                </a:lnTo>
                <a:lnTo>
                  <a:pt x="128" y="402"/>
                </a:lnTo>
                <a:lnTo>
                  <a:pt x="127" y="402"/>
                </a:lnTo>
                <a:lnTo>
                  <a:pt x="128" y="405"/>
                </a:lnTo>
                <a:lnTo>
                  <a:pt x="133" y="402"/>
                </a:lnTo>
                <a:lnTo>
                  <a:pt x="138" y="401"/>
                </a:lnTo>
                <a:close/>
                <a:moveTo>
                  <a:pt x="237" y="295"/>
                </a:moveTo>
                <a:lnTo>
                  <a:pt x="237" y="295"/>
                </a:lnTo>
                <a:lnTo>
                  <a:pt x="239" y="298"/>
                </a:lnTo>
                <a:lnTo>
                  <a:pt x="242" y="298"/>
                </a:lnTo>
                <a:lnTo>
                  <a:pt x="243" y="297"/>
                </a:lnTo>
                <a:lnTo>
                  <a:pt x="246" y="295"/>
                </a:lnTo>
                <a:lnTo>
                  <a:pt x="245" y="293"/>
                </a:lnTo>
                <a:lnTo>
                  <a:pt x="237" y="295"/>
                </a:lnTo>
                <a:close/>
                <a:moveTo>
                  <a:pt x="67" y="431"/>
                </a:moveTo>
                <a:lnTo>
                  <a:pt x="67" y="431"/>
                </a:lnTo>
                <a:lnTo>
                  <a:pt x="65" y="426"/>
                </a:lnTo>
                <a:lnTo>
                  <a:pt x="63" y="424"/>
                </a:lnTo>
                <a:lnTo>
                  <a:pt x="60" y="424"/>
                </a:lnTo>
                <a:lnTo>
                  <a:pt x="59" y="424"/>
                </a:lnTo>
                <a:lnTo>
                  <a:pt x="62" y="429"/>
                </a:lnTo>
                <a:lnTo>
                  <a:pt x="62" y="431"/>
                </a:lnTo>
                <a:lnTo>
                  <a:pt x="67" y="431"/>
                </a:lnTo>
                <a:close/>
                <a:moveTo>
                  <a:pt x="120" y="248"/>
                </a:moveTo>
                <a:lnTo>
                  <a:pt x="120" y="248"/>
                </a:lnTo>
                <a:lnTo>
                  <a:pt x="112" y="257"/>
                </a:lnTo>
                <a:lnTo>
                  <a:pt x="116" y="259"/>
                </a:lnTo>
                <a:lnTo>
                  <a:pt x="116" y="257"/>
                </a:lnTo>
                <a:lnTo>
                  <a:pt x="119" y="254"/>
                </a:lnTo>
                <a:lnTo>
                  <a:pt x="120" y="248"/>
                </a:lnTo>
                <a:close/>
                <a:moveTo>
                  <a:pt x="250" y="241"/>
                </a:moveTo>
                <a:lnTo>
                  <a:pt x="250" y="241"/>
                </a:lnTo>
                <a:lnTo>
                  <a:pt x="240" y="218"/>
                </a:lnTo>
                <a:lnTo>
                  <a:pt x="246" y="238"/>
                </a:lnTo>
                <a:lnTo>
                  <a:pt x="246" y="240"/>
                </a:lnTo>
                <a:lnTo>
                  <a:pt x="248" y="240"/>
                </a:lnTo>
                <a:lnTo>
                  <a:pt x="250" y="241"/>
                </a:lnTo>
                <a:close/>
                <a:moveTo>
                  <a:pt x="169" y="429"/>
                </a:moveTo>
                <a:lnTo>
                  <a:pt x="169" y="429"/>
                </a:lnTo>
                <a:lnTo>
                  <a:pt x="171" y="431"/>
                </a:lnTo>
                <a:lnTo>
                  <a:pt x="172" y="431"/>
                </a:lnTo>
                <a:lnTo>
                  <a:pt x="174" y="431"/>
                </a:lnTo>
                <a:lnTo>
                  <a:pt x="177" y="431"/>
                </a:lnTo>
                <a:lnTo>
                  <a:pt x="177" y="429"/>
                </a:lnTo>
                <a:lnTo>
                  <a:pt x="175" y="426"/>
                </a:lnTo>
                <a:lnTo>
                  <a:pt x="169" y="429"/>
                </a:lnTo>
                <a:close/>
                <a:moveTo>
                  <a:pt x="183" y="8"/>
                </a:moveTo>
                <a:lnTo>
                  <a:pt x="183" y="8"/>
                </a:lnTo>
                <a:lnTo>
                  <a:pt x="179" y="6"/>
                </a:lnTo>
                <a:lnTo>
                  <a:pt x="174" y="6"/>
                </a:lnTo>
                <a:lnTo>
                  <a:pt x="174" y="8"/>
                </a:lnTo>
                <a:lnTo>
                  <a:pt x="183" y="10"/>
                </a:lnTo>
                <a:lnTo>
                  <a:pt x="183" y="8"/>
                </a:lnTo>
                <a:close/>
                <a:moveTo>
                  <a:pt x="51" y="428"/>
                </a:moveTo>
                <a:lnTo>
                  <a:pt x="51" y="428"/>
                </a:lnTo>
                <a:lnTo>
                  <a:pt x="49" y="424"/>
                </a:lnTo>
                <a:lnTo>
                  <a:pt x="45" y="423"/>
                </a:lnTo>
                <a:lnTo>
                  <a:pt x="43" y="423"/>
                </a:lnTo>
                <a:lnTo>
                  <a:pt x="45" y="426"/>
                </a:lnTo>
                <a:lnTo>
                  <a:pt x="45" y="428"/>
                </a:lnTo>
                <a:lnTo>
                  <a:pt x="51" y="428"/>
                </a:lnTo>
                <a:close/>
                <a:moveTo>
                  <a:pt x="86" y="122"/>
                </a:moveTo>
                <a:lnTo>
                  <a:pt x="86" y="122"/>
                </a:lnTo>
                <a:lnTo>
                  <a:pt x="86" y="115"/>
                </a:lnTo>
                <a:lnTo>
                  <a:pt x="86" y="114"/>
                </a:lnTo>
                <a:lnTo>
                  <a:pt x="84" y="110"/>
                </a:lnTo>
                <a:lnTo>
                  <a:pt x="84" y="120"/>
                </a:lnTo>
                <a:lnTo>
                  <a:pt x="86" y="122"/>
                </a:lnTo>
                <a:close/>
                <a:moveTo>
                  <a:pt x="59" y="260"/>
                </a:moveTo>
                <a:lnTo>
                  <a:pt x="59" y="260"/>
                </a:lnTo>
                <a:lnTo>
                  <a:pt x="56" y="260"/>
                </a:lnTo>
                <a:lnTo>
                  <a:pt x="54" y="260"/>
                </a:lnTo>
                <a:lnTo>
                  <a:pt x="52" y="262"/>
                </a:lnTo>
                <a:lnTo>
                  <a:pt x="52" y="264"/>
                </a:lnTo>
                <a:lnTo>
                  <a:pt x="51" y="267"/>
                </a:lnTo>
                <a:lnTo>
                  <a:pt x="52" y="268"/>
                </a:lnTo>
                <a:lnTo>
                  <a:pt x="59" y="260"/>
                </a:lnTo>
                <a:close/>
                <a:moveTo>
                  <a:pt x="108" y="428"/>
                </a:moveTo>
                <a:lnTo>
                  <a:pt x="108" y="428"/>
                </a:lnTo>
                <a:lnTo>
                  <a:pt x="109" y="429"/>
                </a:lnTo>
                <a:lnTo>
                  <a:pt x="112" y="429"/>
                </a:lnTo>
                <a:lnTo>
                  <a:pt x="119" y="429"/>
                </a:lnTo>
                <a:lnTo>
                  <a:pt x="119" y="428"/>
                </a:lnTo>
                <a:lnTo>
                  <a:pt x="117" y="428"/>
                </a:lnTo>
                <a:lnTo>
                  <a:pt x="112" y="428"/>
                </a:lnTo>
                <a:lnTo>
                  <a:pt x="108" y="428"/>
                </a:lnTo>
                <a:close/>
                <a:moveTo>
                  <a:pt x="128" y="249"/>
                </a:moveTo>
                <a:lnTo>
                  <a:pt x="128" y="249"/>
                </a:lnTo>
                <a:lnTo>
                  <a:pt x="136" y="241"/>
                </a:lnTo>
                <a:lnTo>
                  <a:pt x="130" y="241"/>
                </a:lnTo>
                <a:lnTo>
                  <a:pt x="128" y="249"/>
                </a:lnTo>
                <a:close/>
                <a:moveTo>
                  <a:pt x="264" y="251"/>
                </a:moveTo>
                <a:lnTo>
                  <a:pt x="264" y="251"/>
                </a:lnTo>
                <a:lnTo>
                  <a:pt x="264" y="252"/>
                </a:lnTo>
                <a:lnTo>
                  <a:pt x="262" y="256"/>
                </a:lnTo>
                <a:lnTo>
                  <a:pt x="264" y="262"/>
                </a:lnTo>
                <a:lnTo>
                  <a:pt x="265" y="259"/>
                </a:lnTo>
                <a:lnTo>
                  <a:pt x="265" y="256"/>
                </a:lnTo>
                <a:lnTo>
                  <a:pt x="265" y="252"/>
                </a:lnTo>
                <a:lnTo>
                  <a:pt x="264" y="251"/>
                </a:lnTo>
                <a:close/>
                <a:moveTo>
                  <a:pt x="267" y="290"/>
                </a:moveTo>
                <a:lnTo>
                  <a:pt x="267" y="290"/>
                </a:lnTo>
                <a:lnTo>
                  <a:pt x="261" y="270"/>
                </a:lnTo>
                <a:lnTo>
                  <a:pt x="259" y="271"/>
                </a:lnTo>
                <a:lnTo>
                  <a:pt x="267" y="290"/>
                </a:lnTo>
                <a:close/>
                <a:moveTo>
                  <a:pt x="13" y="402"/>
                </a:moveTo>
                <a:lnTo>
                  <a:pt x="13" y="402"/>
                </a:lnTo>
                <a:lnTo>
                  <a:pt x="13" y="398"/>
                </a:lnTo>
                <a:lnTo>
                  <a:pt x="13" y="394"/>
                </a:lnTo>
                <a:lnTo>
                  <a:pt x="13" y="390"/>
                </a:lnTo>
                <a:lnTo>
                  <a:pt x="13" y="387"/>
                </a:lnTo>
                <a:lnTo>
                  <a:pt x="11" y="388"/>
                </a:lnTo>
                <a:lnTo>
                  <a:pt x="11" y="391"/>
                </a:lnTo>
                <a:lnTo>
                  <a:pt x="11" y="394"/>
                </a:lnTo>
                <a:lnTo>
                  <a:pt x="13" y="402"/>
                </a:lnTo>
                <a:close/>
                <a:moveTo>
                  <a:pt x="52" y="224"/>
                </a:moveTo>
                <a:lnTo>
                  <a:pt x="52" y="224"/>
                </a:lnTo>
                <a:lnTo>
                  <a:pt x="49" y="238"/>
                </a:lnTo>
                <a:lnTo>
                  <a:pt x="46" y="251"/>
                </a:lnTo>
                <a:lnTo>
                  <a:pt x="51" y="238"/>
                </a:lnTo>
                <a:lnTo>
                  <a:pt x="52" y="224"/>
                </a:lnTo>
                <a:close/>
                <a:moveTo>
                  <a:pt x="243" y="216"/>
                </a:moveTo>
                <a:lnTo>
                  <a:pt x="243" y="216"/>
                </a:lnTo>
                <a:lnTo>
                  <a:pt x="250" y="232"/>
                </a:lnTo>
                <a:lnTo>
                  <a:pt x="254" y="245"/>
                </a:lnTo>
                <a:lnTo>
                  <a:pt x="243" y="216"/>
                </a:lnTo>
                <a:close/>
                <a:moveTo>
                  <a:pt x="234" y="423"/>
                </a:moveTo>
                <a:lnTo>
                  <a:pt x="234" y="423"/>
                </a:lnTo>
                <a:lnTo>
                  <a:pt x="221" y="426"/>
                </a:lnTo>
                <a:lnTo>
                  <a:pt x="223" y="428"/>
                </a:lnTo>
                <a:lnTo>
                  <a:pt x="226" y="426"/>
                </a:lnTo>
                <a:lnTo>
                  <a:pt x="231" y="426"/>
                </a:lnTo>
                <a:lnTo>
                  <a:pt x="235" y="424"/>
                </a:lnTo>
                <a:lnTo>
                  <a:pt x="234" y="423"/>
                </a:lnTo>
                <a:close/>
                <a:moveTo>
                  <a:pt x="109" y="237"/>
                </a:moveTo>
                <a:lnTo>
                  <a:pt x="109" y="237"/>
                </a:lnTo>
                <a:lnTo>
                  <a:pt x="112" y="219"/>
                </a:lnTo>
                <a:lnTo>
                  <a:pt x="108" y="235"/>
                </a:lnTo>
                <a:lnTo>
                  <a:pt x="109" y="237"/>
                </a:lnTo>
                <a:close/>
                <a:moveTo>
                  <a:pt x="202" y="279"/>
                </a:moveTo>
                <a:lnTo>
                  <a:pt x="202" y="279"/>
                </a:lnTo>
                <a:lnTo>
                  <a:pt x="202" y="278"/>
                </a:lnTo>
                <a:lnTo>
                  <a:pt x="199" y="278"/>
                </a:lnTo>
                <a:lnTo>
                  <a:pt x="198" y="279"/>
                </a:lnTo>
                <a:lnTo>
                  <a:pt x="196" y="281"/>
                </a:lnTo>
                <a:lnTo>
                  <a:pt x="202" y="279"/>
                </a:lnTo>
                <a:close/>
                <a:moveTo>
                  <a:pt x="264" y="290"/>
                </a:moveTo>
                <a:lnTo>
                  <a:pt x="264" y="290"/>
                </a:lnTo>
                <a:lnTo>
                  <a:pt x="267" y="298"/>
                </a:lnTo>
                <a:lnTo>
                  <a:pt x="270" y="306"/>
                </a:lnTo>
                <a:lnTo>
                  <a:pt x="264" y="290"/>
                </a:lnTo>
                <a:close/>
                <a:moveTo>
                  <a:pt x="250" y="264"/>
                </a:moveTo>
                <a:lnTo>
                  <a:pt x="250" y="264"/>
                </a:lnTo>
                <a:lnTo>
                  <a:pt x="248" y="262"/>
                </a:lnTo>
                <a:lnTo>
                  <a:pt x="240" y="265"/>
                </a:lnTo>
                <a:lnTo>
                  <a:pt x="242" y="267"/>
                </a:lnTo>
                <a:lnTo>
                  <a:pt x="246" y="265"/>
                </a:lnTo>
                <a:lnTo>
                  <a:pt x="250" y="264"/>
                </a:lnTo>
                <a:close/>
                <a:moveTo>
                  <a:pt x="207" y="402"/>
                </a:moveTo>
                <a:lnTo>
                  <a:pt x="207" y="402"/>
                </a:lnTo>
                <a:lnTo>
                  <a:pt x="202" y="393"/>
                </a:lnTo>
                <a:lnTo>
                  <a:pt x="201" y="393"/>
                </a:lnTo>
                <a:lnTo>
                  <a:pt x="204" y="398"/>
                </a:lnTo>
                <a:lnTo>
                  <a:pt x="207" y="402"/>
                </a:lnTo>
                <a:close/>
                <a:moveTo>
                  <a:pt x="201" y="391"/>
                </a:moveTo>
                <a:lnTo>
                  <a:pt x="201" y="391"/>
                </a:lnTo>
                <a:lnTo>
                  <a:pt x="199" y="387"/>
                </a:lnTo>
                <a:lnTo>
                  <a:pt x="196" y="382"/>
                </a:lnTo>
                <a:lnTo>
                  <a:pt x="199" y="391"/>
                </a:lnTo>
                <a:lnTo>
                  <a:pt x="201" y="391"/>
                </a:lnTo>
                <a:close/>
                <a:moveTo>
                  <a:pt x="35" y="423"/>
                </a:moveTo>
                <a:lnTo>
                  <a:pt x="35" y="423"/>
                </a:lnTo>
                <a:lnTo>
                  <a:pt x="35" y="424"/>
                </a:lnTo>
                <a:lnTo>
                  <a:pt x="37" y="426"/>
                </a:lnTo>
                <a:lnTo>
                  <a:pt x="40" y="426"/>
                </a:lnTo>
                <a:lnTo>
                  <a:pt x="40" y="423"/>
                </a:lnTo>
                <a:lnTo>
                  <a:pt x="35" y="423"/>
                </a:lnTo>
                <a:close/>
                <a:moveTo>
                  <a:pt x="253" y="273"/>
                </a:moveTo>
                <a:lnTo>
                  <a:pt x="253" y="273"/>
                </a:lnTo>
                <a:lnTo>
                  <a:pt x="251" y="271"/>
                </a:lnTo>
                <a:lnTo>
                  <a:pt x="246" y="275"/>
                </a:lnTo>
                <a:lnTo>
                  <a:pt x="245" y="276"/>
                </a:lnTo>
                <a:lnTo>
                  <a:pt x="253" y="273"/>
                </a:lnTo>
                <a:close/>
                <a:moveTo>
                  <a:pt x="82" y="375"/>
                </a:moveTo>
                <a:lnTo>
                  <a:pt x="82" y="375"/>
                </a:lnTo>
                <a:lnTo>
                  <a:pt x="82" y="377"/>
                </a:lnTo>
                <a:lnTo>
                  <a:pt x="78" y="390"/>
                </a:lnTo>
                <a:lnTo>
                  <a:pt x="78" y="391"/>
                </a:lnTo>
                <a:lnTo>
                  <a:pt x="78" y="390"/>
                </a:lnTo>
                <a:lnTo>
                  <a:pt x="81" y="382"/>
                </a:lnTo>
                <a:lnTo>
                  <a:pt x="82" y="377"/>
                </a:lnTo>
                <a:lnTo>
                  <a:pt x="82" y="375"/>
                </a:lnTo>
                <a:close/>
                <a:moveTo>
                  <a:pt x="114" y="215"/>
                </a:moveTo>
                <a:lnTo>
                  <a:pt x="114" y="215"/>
                </a:lnTo>
                <a:lnTo>
                  <a:pt x="119" y="205"/>
                </a:lnTo>
                <a:lnTo>
                  <a:pt x="120" y="197"/>
                </a:lnTo>
                <a:lnTo>
                  <a:pt x="114" y="215"/>
                </a:lnTo>
                <a:close/>
                <a:moveTo>
                  <a:pt x="199" y="241"/>
                </a:moveTo>
                <a:lnTo>
                  <a:pt x="199" y="241"/>
                </a:lnTo>
                <a:lnTo>
                  <a:pt x="199" y="240"/>
                </a:lnTo>
                <a:lnTo>
                  <a:pt x="193" y="240"/>
                </a:lnTo>
                <a:lnTo>
                  <a:pt x="193" y="241"/>
                </a:lnTo>
                <a:lnTo>
                  <a:pt x="190" y="243"/>
                </a:lnTo>
                <a:lnTo>
                  <a:pt x="199" y="241"/>
                </a:lnTo>
                <a:close/>
                <a:moveTo>
                  <a:pt x="259" y="432"/>
                </a:moveTo>
                <a:lnTo>
                  <a:pt x="259" y="432"/>
                </a:lnTo>
                <a:lnTo>
                  <a:pt x="269" y="431"/>
                </a:lnTo>
                <a:lnTo>
                  <a:pt x="267" y="429"/>
                </a:lnTo>
                <a:lnTo>
                  <a:pt x="261" y="431"/>
                </a:lnTo>
                <a:lnTo>
                  <a:pt x="259" y="432"/>
                </a:lnTo>
                <a:close/>
                <a:moveTo>
                  <a:pt x="250" y="248"/>
                </a:moveTo>
                <a:lnTo>
                  <a:pt x="250" y="248"/>
                </a:lnTo>
                <a:lnTo>
                  <a:pt x="253" y="254"/>
                </a:lnTo>
                <a:lnTo>
                  <a:pt x="253" y="249"/>
                </a:lnTo>
                <a:lnTo>
                  <a:pt x="253" y="248"/>
                </a:lnTo>
                <a:lnTo>
                  <a:pt x="250" y="248"/>
                </a:lnTo>
                <a:close/>
                <a:moveTo>
                  <a:pt x="218" y="275"/>
                </a:moveTo>
                <a:lnTo>
                  <a:pt x="218" y="275"/>
                </a:lnTo>
                <a:lnTo>
                  <a:pt x="223" y="273"/>
                </a:lnTo>
                <a:lnTo>
                  <a:pt x="223" y="271"/>
                </a:lnTo>
                <a:lnTo>
                  <a:pt x="218" y="273"/>
                </a:lnTo>
                <a:lnTo>
                  <a:pt x="218" y="275"/>
                </a:lnTo>
                <a:close/>
                <a:moveTo>
                  <a:pt x="60" y="257"/>
                </a:moveTo>
                <a:lnTo>
                  <a:pt x="60" y="257"/>
                </a:lnTo>
                <a:lnTo>
                  <a:pt x="63" y="252"/>
                </a:lnTo>
                <a:lnTo>
                  <a:pt x="59" y="254"/>
                </a:lnTo>
                <a:lnTo>
                  <a:pt x="60" y="257"/>
                </a:lnTo>
                <a:close/>
                <a:moveTo>
                  <a:pt x="48" y="432"/>
                </a:moveTo>
                <a:lnTo>
                  <a:pt x="48" y="432"/>
                </a:lnTo>
                <a:lnTo>
                  <a:pt x="52" y="434"/>
                </a:lnTo>
                <a:lnTo>
                  <a:pt x="51" y="431"/>
                </a:lnTo>
                <a:lnTo>
                  <a:pt x="48" y="431"/>
                </a:lnTo>
                <a:lnTo>
                  <a:pt x="48" y="432"/>
                </a:lnTo>
                <a:close/>
                <a:moveTo>
                  <a:pt x="254" y="256"/>
                </a:moveTo>
                <a:lnTo>
                  <a:pt x="254" y="256"/>
                </a:lnTo>
                <a:lnTo>
                  <a:pt x="254" y="257"/>
                </a:lnTo>
                <a:lnTo>
                  <a:pt x="254" y="259"/>
                </a:lnTo>
                <a:lnTo>
                  <a:pt x="256" y="262"/>
                </a:lnTo>
                <a:lnTo>
                  <a:pt x="256" y="260"/>
                </a:lnTo>
                <a:lnTo>
                  <a:pt x="256" y="259"/>
                </a:lnTo>
                <a:lnTo>
                  <a:pt x="254" y="256"/>
                </a:lnTo>
                <a:close/>
                <a:moveTo>
                  <a:pt x="67" y="434"/>
                </a:moveTo>
                <a:lnTo>
                  <a:pt x="67" y="434"/>
                </a:lnTo>
                <a:lnTo>
                  <a:pt x="63" y="432"/>
                </a:lnTo>
                <a:lnTo>
                  <a:pt x="62" y="434"/>
                </a:lnTo>
                <a:lnTo>
                  <a:pt x="60" y="434"/>
                </a:lnTo>
                <a:lnTo>
                  <a:pt x="68" y="434"/>
                </a:lnTo>
                <a:lnTo>
                  <a:pt x="67" y="434"/>
                </a:lnTo>
                <a:close/>
                <a:moveTo>
                  <a:pt x="33" y="429"/>
                </a:moveTo>
                <a:lnTo>
                  <a:pt x="33" y="429"/>
                </a:lnTo>
                <a:lnTo>
                  <a:pt x="33" y="428"/>
                </a:lnTo>
                <a:lnTo>
                  <a:pt x="32" y="428"/>
                </a:lnTo>
                <a:lnTo>
                  <a:pt x="30" y="426"/>
                </a:lnTo>
                <a:lnTo>
                  <a:pt x="29" y="426"/>
                </a:lnTo>
                <a:lnTo>
                  <a:pt x="29" y="428"/>
                </a:lnTo>
                <a:lnTo>
                  <a:pt x="33" y="429"/>
                </a:lnTo>
                <a:close/>
                <a:moveTo>
                  <a:pt x="81" y="407"/>
                </a:moveTo>
                <a:lnTo>
                  <a:pt x="81" y="407"/>
                </a:lnTo>
                <a:lnTo>
                  <a:pt x="79" y="405"/>
                </a:lnTo>
                <a:lnTo>
                  <a:pt x="79" y="404"/>
                </a:lnTo>
                <a:lnTo>
                  <a:pt x="78" y="407"/>
                </a:lnTo>
                <a:lnTo>
                  <a:pt x="81" y="407"/>
                </a:lnTo>
                <a:close/>
                <a:moveTo>
                  <a:pt x="11" y="420"/>
                </a:moveTo>
                <a:lnTo>
                  <a:pt x="11" y="420"/>
                </a:lnTo>
                <a:lnTo>
                  <a:pt x="16" y="421"/>
                </a:lnTo>
                <a:lnTo>
                  <a:pt x="15" y="418"/>
                </a:lnTo>
                <a:lnTo>
                  <a:pt x="13" y="418"/>
                </a:lnTo>
                <a:lnTo>
                  <a:pt x="11" y="420"/>
                </a:lnTo>
                <a:close/>
                <a:moveTo>
                  <a:pt x="205" y="279"/>
                </a:moveTo>
                <a:lnTo>
                  <a:pt x="205" y="279"/>
                </a:lnTo>
                <a:lnTo>
                  <a:pt x="209" y="278"/>
                </a:lnTo>
                <a:lnTo>
                  <a:pt x="209" y="276"/>
                </a:lnTo>
                <a:lnTo>
                  <a:pt x="205" y="276"/>
                </a:lnTo>
                <a:lnTo>
                  <a:pt x="205" y="279"/>
                </a:lnTo>
                <a:close/>
                <a:moveTo>
                  <a:pt x="65" y="281"/>
                </a:moveTo>
                <a:lnTo>
                  <a:pt x="65" y="281"/>
                </a:lnTo>
                <a:lnTo>
                  <a:pt x="75" y="284"/>
                </a:lnTo>
                <a:lnTo>
                  <a:pt x="65" y="281"/>
                </a:lnTo>
                <a:close/>
                <a:moveTo>
                  <a:pt x="116" y="264"/>
                </a:moveTo>
                <a:lnTo>
                  <a:pt x="116" y="264"/>
                </a:lnTo>
                <a:lnTo>
                  <a:pt x="112" y="264"/>
                </a:lnTo>
                <a:lnTo>
                  <a:pt x="112" y="265"/>
                </a:lnTo>
                <a:lnTo>
                  <a:pt x="114" y="267"/>
                </a:lnTo>
                <a:lnTo>
                  <a:pt x="116" y="264"/>
                </a:lnTo>
                <a:close/>
                <a:moveTo>
                  <a:pt x="27" y="421"/>
                </a:moveTo>
                <a:lnTo>
                  <a:pt x="27" y="421"/>
                </a:lnTo>
                <a:lnTo>
                  <a:pt x="29" y="423"/>
                </a:lnTo>
                <a:lnTo>
                  <a:pt x="32" y="424"/>
                </a:lnTo>
                <a:lnTo>
                  <a:pt x="32" y="423"/>
                </a:lnTo>
                <a:lnTo>
                  <a:pt x="30" y="421"/>
                </a:lnTo>
                <a:lnTo>
                  <a:pt x="27" y="421"/>
                </a:lnTo>
                <a:close/>
                <a:moveTo>
                  <a:pt x="122" y="428"/>
                </a:moveTo>
                <a:lnTo>
                  <a:pt x="122" y="428"/>
                </a:lnTo>
                <a:lnTo>
                  <a:pt x="123" y="429"/>
                </a:lnTo>
                <a:lnTo>
                  <a:pt x="128" y="429"/>
                </a:lnTo>
                <a:lnTo>
                  <a:pt x="127" y="429"/>
                </a:lnTo>
                <a:lnTo>
                  <a:pt x="122" y="428"/>
                </a:lnTo>
                <a:close/>
                <a:moveTo>
                  <a:pt x="104" y="245"/>
                </a:moveTo>
                <a:lnTo>
                  <a:pt x="104" y="245"/>
                </a:lnTo>
                <a:lnTo>
                  <a:pt x="103" y="249"/>
                </a:lnTo>
                <a:lnTo>
                  <a:pt x="104" y="248"/>
                </a:lnTo>
                <a:lnTo>
                  <a:pt x="106" y="245"/>
                </a:lnTo>
                <a:lnTo>
                  <a:pt x="104" y="245"/>
                </a:lnTo>
                <a:close/>
                <a:moveTo>
                  <a:pt x="234" y="270"/>
                </a:moveTo>
                <a:lnTo>
                  <a:pt x="234" y="270"/>
                </a:lnTo>
                <a:lnTo>
                  <a:pt x="239" y="268"/>
                </a:lnTo>
                <a:lnTo>
                  <a:pt x="239" y="267"/>
                </a:lnTo>
                <a:lnTo>
                  <a:pt x="237" y="268"/>
                </a:lnTo>
                <a:lnTo>
                  <a:pt x="234" y="270"/>
                </a:lnTo>
                <a:close/>
                <a:moveTo>
                  <a:pt x="239" y="424"/>
                </a:moveTo>
                <a:lnTo>
                  <a:pt x="239" y="424"/>
                </a:lnTo>
                <a:lnTo>
                  <a:pt x="243" y="421"/>
                </a:lnTo>
                <a:lnTo>
                  <a:pt x="237" y="423"/>
                </a:lnTo>
                <a:lnTo>
                  <a:pt x="239" y="424"/>
                </a:lnTo>
                <a:close/>
                <a:moveTo>
                  <a:pt x="54" y="424"/>
                </a:moveTo>
                <a:lnTo>
                  <a:pt x="54" y="424"/>
                </a:lnTo>
                <a:lnTo>
                  <a:pt x="56" y="429"/>
                </a:lnTo>
                <a:lnTo>
                  <a:pt x="56" y="424"/>
                </a:lnTo>
                <a:lnTo>
                  <a:pt x="54" y="424"/>
                </a:lnTo>
                <a:close/>
                <a:moveTo>
                  <a:pt x="79" y="118"/>
                </a:moveTo>
                <a:lnTo>
                  <a:pt x="79" y="118"/>
                </a:lnTo>
                <a:lnTo>
                  <a:pt x="79" y="126"/>
                </a:lnTo>
                <a:lnTo>
                  <a:pt x="81" y="123"/>
                </a:lnTo>
                <a:lnTo>
                  <a:pt x="79" y="118"/>
                </a:lnTo>
                <a:close/>
                <a:moveTo>
                  <a:pt x="303" y="409"/>
                </a:moveTo>
                <a:lnTo>
                  <a:pt x="303" y="409"/>
                </a:lnTo>
                <a:lnTo>
                  <a:pt x="302" y="410"/>
                </a:lnTo>
                <a:lnTo>
                  <a:pt x="302" y="413"/>
                </a:lnTo>
                <a:lnTo>
                  <a:pt x="303" y="412"/>
                </a:lnTo>
                <a:lnTo>
                  <a:pt x="303" y="409"/>
                </a:lnTo>
                <a:close/>
                <a:moveTo>
                  <a:pt x="138" y="431"/>
                </a:moveTo>
                <a:lnTo>
                  <a:pt x="138" y="431"/>
                </a:lnTo>
                <a:lnTo>
                  <a:pt x="131" y="429"/>
                </a:lnTo>
                <a:lnTo>
                  <a:pt x="131" y="431"/>
                </a:lnTo>
                <a:lnTo>
                  <a:pt x="138" y="431"/>
                </a:lnTo>
                <a:close/>
                <a:moveTo>
                  <a:pt x="275" y="428"/>
                </a:moveTo>
                <a:lnTo>
                  <a:pt x="275" y="428"/>
                </a:lnTo>
                <a:lnTo>
                  <a:pt x="273" y="428"/>
                </a:lnTo>
                <a:lnTo>
                  <a:pt x="273" y="429"/>
                </a:lnTo>
                <a:lnTo>
                  <a:pt x="276" y="429"/>
                </a:lnTo>
                <a:lnTo>
                  <a:pt x="275" y="428"/>
                </a:lnTo>
                <a:close/>
                <a:moveTo>
                  <a:pt x="84" y="123"/>
                </a:moveTo>
                <a:lnTo>
                  <a:pt x="84" y="123"/>
                </a:lnTo>
                <a:lnTo>
                  <a:pt x="82" y="123"/>
                </a:lnTo>
                <a:lnTo>
                  <a:pt x="84" y="128"/>
                </a:lnTo>
                <a:lnTo>
                  <a:pt x="84" y="123"/>
                </a:lnTo>
                <a:close/>
                <a:moveTo>
                  <a:pt x="79" y="286"/>
                </a:moveTo>
                <a:lnTo>
                  <a:pt x="79" y="286"/>
                </a:lnTo>
                <a:lnTo>
                  <a:pt x="87" y="286"/>
                </a:lnTo>
                <a:lnTo>
                  <a:pt x="79" y="286"/>
                </a:lnTo>
                <a:close/>
                <a:moveTo>
                  <a:pt x="291" y="355"/>
                </a:moveTo>
                <a:lnTo>
                  <a:pt x="291" y="355"/>
                </a:lnTo>
                <a:lnTo>
                  <a:pt x="294" y="363"/>
                </a:lnTo>
                <a:lnTo>
                  <a:pt x="291" y="355"/>
                </a:lnTo>
                <a:close/>
                <a:moveTo>
                  <a:pt x="19" y="420"/>
                </a:moveTo>
                <a:lnTo>
                  <a:pt x="19" y="420"/>
                </a:lnTo>
                <a:lnTo>
                  <a:pt x="21" y="421"/>
                </a:lnTo>
                <a:lnTo>
                  <a:pt x="24" y="423"/>
                </a:lnTo>
                <a:lnTo>
                  <a:pt x="22" y="421"/>
                </a:lnTo>
                <a:lnTo>
                  <a:pt x="22" y="420"/>
                </a:lnTo>
                <a:lnTo>
                  <a:pt x="19" y="420"/>
                </a:lnTo>
                <a:close/>
                <a:moveTo>
                  <a:pt x="38" y="429"/>
                </a:moveTo>
                <a:lnTo>
                  <a:pt x="38" y="429"/>
                </a:lnTo>
                <a:lnTo>
                  <a:pt x="40" y="429"/>
                </a:lnTo>
                <a:lnTo>
                  <a:pt x="40" y="431"/>
                </a:lnTo>
                <a:lnTo>
                  <a:pt x="41" y="431"/>
                </a:lnTo>
                <a:lnTo>
                  <a:pt x="41" y="429"/>
                </a:lnTo>
                <a:lnTo>
                  <a:pt x="38" y="429"/>
                </a:lnTo>
                <a:close/>
                <a:moveTo>
                  <a:pt x="73" y="434"/>
                </a:moveTo>
                <a:lnTo>
                  <a:pt x="73" y="434"/>
                </a:lnTo>
                <a:lnTo>
                  <a:pt x="78" y="434"/>
                </a:lnTo>
                <a:lnTo>
                  <a:pt x="79" y="434"/>
                </a:lnTo>
                <a:lnTo>
                  <a:pt x="78" y="434"/>
                </a:lnTo>
                <a:lnTo>
                  <a:pt x="73" y="434"/>
                </a:lnTo>
                <a:close/>
                <a:moveTo>
                  <a:pt x="75" y="401"/>
                </a:moveTo>
                <a:lnTo>
                  <a:pt x="75" y="401"/>
                </a:lnTo>
                <a:lnTo>
                  <a:pt x="76" y="396"/>
                </a:lnTo>
                <a:lnTo>
                  <a:pt x="76" y="394"/>
                </a:lnTo>
                <a:lnTo>
                  <a:pt x="75" y="401"/>
                </a:lnTo>
                <a:close/>
                <a:moveTo>
                  <a:pt x="190" y="282"/>
                </a:moveTo>
                <a:lnTo>
                  <a:pt x="190" y="282"/>
                </a:lnTo>
                <a:lnTo>
                  <a:pt x="190" y="281"/>
                </a:lnTo>
                <a:lnTo>
                  <a:pt x="185" y="282"/>
                </a:lnTo>
                <a:lnTo>
                  <a:pt x="190" y="282"/>
                </a:lnTo>
                <a:close/>
                <a:moveTo>
                  <a:pt x="220" y="428"/>
                </a:moveTo>
                <a:lnTo>
                  <a:pt x="220" y="428"/>
                </a:lnTo>
                <a:lnTo>
                  <a:pt x="218" y="428"/>
                </a:lnTo>
                <a:lnTo>
                  <a:pt x="215" y="428"/>
                </a:lnTo>
                <a:lnTo>
                  <a:pt x="220" y="428"/>
                </a:lnTo>
                <a:close/>
                <a:moveTo>
                  <a:pt x="193" y="295"/>
                </a:moveTo>
                <a:lnTo>
                  <a:pt x="193" y="295"/>
                </a:lnTo>
                <a:lnTo>
                  <a:pt x="193" y="293"/>
                </a:lnTo>
                <a:lnTo>
                  <a:pt x="188" y="295"/>
                </a:lnTo>
                <a:lnTo>
                  <a:pt x="193" y="295"/>
                </a:lnTo>
                <a:close/>
                <a:moveTo>
                  <a:pt x="119" y="260"/>
                </a:moveTo>
                <a:lnTo>
                  <a:pt x="119" y="260"/>
                </a:lnTo>
                <a:lnTo>
                  <a:pt x="120" y="257"/>
                </a:lnTo>
                <a:lnTo>
                  <a:pt x="120" y="256"/>
                </a:lnTo>
                <a:lnTo>
                  <a:pt x="119" y="260"/>
                </a:lnTo>
                <a:close/>
                <a:moveTo>
                  <a:pt x="198" y="69"/>
                </a:moveTo>
                <a:lnTo>
                  <a:pt x="198" y="69"/>
                </a:lnTo>
                <a:lnTo>
                  <a:pt x="198" y="65"/>
                </a:lnTo>
                <a:lnTo>
                  <a:pt x="196" y="68"/>
                </a:lnTo>
                <a:lnTo>
                  <a:pt x="198" y="69"/>
                </a:lnTo>
                <a:close/>
                <a:moveTo>
                  <a:pt x="191" y="234"/>
                </a:moveTo>
                <a:lnTo>
                  <a:pt x="191" y="234"/>
                </a:lnTo>
                <a:lnTo>
                  <a:pt x="194" y="234"/>
                </a:lnTo>
                <a:lnTo>
                  <a:pt x="194" y="232"/>
                </a:lnTo>
                <a:lnTo>
                  <a:pt x="191" y="234"/>
                </a:lnTo>
                <a:close/>
                <a:moveTo>
                  <a:pt x="300" y="402"/>
                </a:moveTo>
                <a:lnTo>
                  <a:pt x="300" y="402"/>
                </a:lnTo>
                <a:lnTo>
                  <a:pt x="300" y="399"/>
                </a:lnTo>
                <a:lnTo>
                  <a:pt x="299" y="398"/>
                </a:lnTo>
                <a:lnTo>
                  <a:pt x="299" y="399"/>
                </a:lnTo>
                <a:lnTo>
                  <a:pt x="300" y="402"/>
                </a:lnTo>
                <a:close/>
                <a:moveTo>
                  <a:pt x="11" y="405"/>
                </a:moveTo>
                <a:lnTo>
                  <a:pt x="11" y="405"/>
                </a:lnTo>
                <a:lnTo>
                  <a:pt x="11" y="407"/>
                </a:lnTo>
                <a:lnTo>
                  <a:pt x="13" y="410"/>
                </a:lnTo>
                <a:lnTo>
                  <a:pt x="11" y="405"/>
                </a:lnTo>
                <a:close/>
                <a:moveTo>
                  <a:pt x="127" y="246"/>
                </a:moveTo>
                <a:lnTo>
                  <a:pt x="127" y="246"/>
                </a:lnTo>
                <a:lnTo>
                  <a:pt x="127" y="241"/>
                </a:lnTo>
                <a:lnTo>
                  <a:pt x="127" y="243"/>
                </a:lnTo>
                <a:lnTo>
                  <a:pt x="127" y="246"/>
                </a:lnTo>
                <a:close/>
                <a:moveTo>
                  <a:pt x="259" y="265"/>
                </a:moveTo>
                <a:lnTo>
                  <a:pt x="259" y="265"/>
                </a:lnTo>
                <a:lnTo>
                  <a:pt x="257" y="267"/>
                </a:lnTo>
                <a:lnTo>
                  <a:pt x="257" y="268"/>
                </a:lnTo>
                <a:lnTo>
                  <a:pt x="259" y="267"/>
                </a:lnTo>
                <a:lnTo>
                  <a:pt x="259" y="265"/>
                </a:lnTo>
                <a:close/>
                <a:moveTo>
                  <a:pt x="73" y="402"/>
                </a:moveTo>
                <a:lnTo>
                  <a:pt x="73" y="402"/>
                </a:lnTo>
                <a:lnTo>
                  <a:pt x="73" y="405"/>
                </a:lnTo>
                <a:lnTo>
                  <a:pt x="75" y="404"/>
                </a:lnTo>
                <a:lnTo>
                  <a:pt x="73" y="402"/>
                </a:lnTo>
                <a:close/>
                <a:moveTo>
                  <a:pt x="245" y="257"/>
                </a:moveTo>
                <a:lnTo>
                  <a:pt x="245" y="257"/>
                </a:lnTo>
                <a:lnTo>
                  <a:pt x="245" y="256"/>
                </a:lnTo>
                <a:lnTo>
                  <a:pt x="242" y="260"/>
                </a:lnTo>
                <a:lnTo>
                  <a:pt x="245" y="257"/>
                </a:lnTo>
                <a:close/>
                <a:moveTo>
                  <a:pt x="226" y="297"/>
                </a:moveTo>
                <a:lnTo>
                  <a:pt x="226" y="297"/>
                </a:lnTo>
                <a:lnTo>
                  <a:pt x="231" y="295"/>
                </a:lnTo>
                <a:lnTo>
                  <a:pt x="226" y="297"/>
                </a:lnTo>
                <a:close/>
                <a:moveTo>
                  <a:pt x="248" y="256"/>
                </a:moveTo>
                <a:lnTo>
                  <a:pt x="248" y="256"/>
                </a:lnTo>
                <a:lnTo>
                  <a:pt x="246" y="259"/>
                </a:lnTo>
                <a:lnTo>
                  <a:pt x="248" y="257"/>
                </a:lnTo>
                <a:lnTo>
                  <a:pt x="248" y="256"/>
                </a:lnTo>
                <a:close/>
                <a:moveTo>
                  <a:pt x="251" y="432"/>
                </a:moveTo>
                <a:lnTo>
                  <a:pt x="251" y="432"/>
                </a:lnTo>
                <a:lnTo>
                  <a:pt x="254" y="432"/>
                </a:lnTo>
                <a:lnTo>
                  <a:pt x="251" y="432"/>
                </a:lnTo>
                <a:close/>
                <a:moveTo>
                  <a:pt x="166" y="431"/>
                </a:moveTo>
                <a:lnTo>
                  <a:pt x="166" y="431"/>
                </a:lnTo>
                <a:lnTo>
                  <a:pt x="166" y="429"/>
                </a:lnTo>
                <a:lnTo>
                  <a:pt x="164" y="431"/>
                </a:lnTo>
                <a:lnTo>
                  <a:pt x="166" y="431"/>
                </a:lnTo>
                <a:close/>
                <a:moveTo>
                  <a:pt x="62" y="213"/>
                </a:moveTo>
                <a:lnTo>
                  <a:pt x="62" y="213"/>
                </a:lnTo>
                <a:lnTo>
                  <a:pt x="62" y="215"/>
                </a:lnTo>
                <a:lnTo>
                  <a:pt x="62" y="210"/>
                </a:lnTo>
                <a:lnTo>
                  <a:pt x="62" y="213"/>
                </a:lnTo>
                <a:close/>
                <a:moveTo>
                  <a:pt x="22" y="426"/>
                </a:moveTo>
                <a:lnTo>
                  <a:pt x="22" y="426"/>
                </a:lnTo>
                <a:lnTo>
                  <a:pt x="24" y="426"/>
                </a:lnTo>
                <a:lnTo>
                  <a:pt x="22" y="426"/>
                </a:lnTo>
                <a:close/>
                <a:moveTo>
                  <a:pt x="152" y="145"/>
                </a:moveTo>
                <a:lnTo>
                  <a:pt x="152" y="145"/>
                </a:lnTo>
                <a:lnTo>
                  <a:pt x="150" y="145"/>
                </a:lnTo>
                <a:lnTo>
                  <a:pt x="150" y="148"/>
                </a:lnTo>
                <a:lnTo>
                  <a:pt x="152" y="145"/>
                </a:lnTo>
                <a:close/>
                <a:moveTo>
                  <a:pt x="299" y="420"/>
                </a:moveTo>
                <a:lnTo>
                  <a:pt x="299" y="420"/>
                </a:lnTo>
                <a:lnTo>
                  <a:pt x="300" y="420"/>
                </a:lnTo>
                <a:lnTo>
                  <a:pt x="300" y="418"/>
                </a:lnTo>
                <a:lnTo>
                  <a:pt x="299" y="420"/>
                </a:lnTo>
                <a:close/>
                <a:moveTo>
                  <a:pt x="51" y="259"/>
                </a:moveTo>
                <a:lnTo>
                  <a:pt x="51" y="259"/>
                </a:lnTo>
                <a:lnTo>
                  <a:pt x="52" y="257"/>
                </a:lnTo>
                <a:lnTo>
                  <a:pt x="51" y="257"/>
                </a:lnTo>
                <a:lnTo>
                  <a:pt x="51" y="259"/>
                </a:lnTo>
                <a:close/>
                <a:moveTo>
                  <a:pt x="204" y="93"/>
                </a:moveTo>
                <a:lnTo>
                  <a:pt x="204" y="93"/>
                </a:lnTo>
                <a:lnTo>
                  <a:pt x="204" y="92"/>
                </a:lnTo>
                <a:lnTo>
                  <a:pt x="204" y="93"/>
                </a:lnTo>
                <a:close/>
                <a:moveTo>
                  <a:pt x="142" y="185"/>
                </a:moveTo>
                <a:lnTo>
                  <a:pt x="142" y="185"/>
                </a:lnTo>
                <a:lnTo>
                  <a:pt x="142" y="186"/>
                </a:lnTo>
                <a:lnTo>
                  <a:pt x="142" y="185"/>
                </a:lnTo>
                <a:close/>
                <a:moveTo>
                  <a:pt x="223" y="423"/>
                </a:moveTo>
                <a:lnTo>
                  <a:pt x="223" y="423"/>
                </a:lnTo>
                <a:lnTo>
                  <a:pt x="221" y="423"/>
                </a:lnTo>
                <a:lnTo>
                  <a:pt x="223" y="423"/>
                </a:lnTo>
                <a:close/>
                <a:moveTo>
                  <a:pt x="82" y="434"/>
                </a:moveTo>
                <a:lnTo>
                  <a:pt x="82" y="434"/>
                </a:lnTo>
                <a:lnTo>
                  <a:pt x="86" y="434"/>
                </a:lnTo>
                <a:lnTo>
                  <a:pt x="82" y="434"/>
                </a:lnTo>
                <a:close/>
                <a:moveTo>
                  <a:pt x="201" y="77"/>
                </a:moveTo>
                <a:lnTo>
                  <a:pt x="201" y="77"/>
                </a:lnTo>
                <a:lnTo>
                  <a:pt x="201" y="79"/>
                </a:lnTo>
                <a:lnTo>
                  <a:pt x="201" y="77"/>
                </a:lnTo>
                <a:close/>
                <a:moveTo>
                  <a:pt x="245" y="260"/>
                </a:moveTo>
                <a:lnTo>
                  <a:pt x="245" y="260"/>
                </a:lnTo>
                <a:close/>
                <a:moveTo>
                  <a:pt x="224" y="276"/>
                </a:moveTo>
                <a:lnTo>
                  <a:pt x="224" y="276"/>
                </a:lnTo>
                <a:lnTo>
                  <a:pt x="224" y="275"/>
                </a:lnTo>
                <a:lnTo>
                  <a:pt x="224" y="276"/>
                </a:lnTo>
                <a:close/>
                <a:moveTo>
                  <a:pt x="300" y="415"/>
                </a:moveTo>
                <a:lnTo>
                  <a:pt x="300" y="415"/>
                </a:lnTo>
                <a:lnTo>
                  <a:pt x="299" y="417"/>
                </a:lnTo>
                <a:lnTo>
                  <a:pt x="300" y="415"/>
                </a:lnTo>
                <a:close/>
                <a:moveTo>
                  <a:pt x="114" y="216"/>
                </a:moveTo>
                <a:lnTo>
                  <a:pt x="114" y="216"/>
                </a:lnTo>
                <a:lnTo>
                  <a:pt x="114" y="218"/>
                </a:lnTo>
                <a:lnTo>
                  <a:pt x="114" y="216"/>
                </a:lnTo>
                <a:close/>
                <a:moveTo>
                  <a:pt x="229" y="275"/>
                </a:moveTo>
                <a:lnTo>
                  <a:pt x="229" y="275"/>
                </a:lnTo>
                <a:lnTo>
                  <a:pt x="229" y="273"/>
                </a:lnTo>
                <a:lnTo>
                  <a:pt x="228" y="275"/>
                </a:lnTo>
                <a:lnTo>
                  <a:pt x="229" y="275"/>
                </a:lnTo>
                <a:close/>
                <a:moveTo>
                  <a:pt x="228" y="270"/>
                </a:moveTo>
                <a:lnTo>
                  <a:pt x="228" y="270"/>
                </a:lnTo>
                <a:lnTo>
                  <a:pt x="229" y="270"/>
                </a:lnTo>
                <a:lnTo>
                  <a:pt x="228" y="270"/>
                </a:lnTo>
                <a:close/>
                <a:moveTo>
                  <a:pt x="49" y="260"/>
                </a:moveTo>
                <a:lnTo>
                  <a:pt x="49" y="260"/>
                </a:lnTo>
                <a:lnTo>
                  <a:pt x="49" y="262"/>
                </a:lnTo>
                <a:lnTo>
                  <a:pt x="49" y="260"/>
                </a:lnTo>
                <a:close/>
                <a:moveTo>
                  <a:pt x="60" y="218"/>
                </a:moveTo>
                <a:lnTo>
                  <a:pt x="60" y="218"/>
                </a:lnTo>
                <a:close/>
              </a:path>
            </a:pathLst>
          </a:custGeom>
          <a:solidFill>
            <a:srgbClr val="CBCBCB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" name="文本框 131"/>
          <p:cNvSpPr txBox="1"/>
          <p:nvPr/>
        </p:nvSpPr>
        <p:spPr>
          <a:xfrm>
            <a:off x="5219700" y="1474788"/>
            <a:ext cx="305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/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现代文阅读（</a:t>
            </a:r>
            <a:r>
              <a:rPr lang="en-US" altLang="zh-CN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36</a:t>
            </a:r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分）</a:t>
            </a:r>
          </a:p>
        </p:txBody>
      </p:sp>
      <p:sp>
        <p:nvSpPr>
          <p:cNvPr id="133" name="文本框 132"/>
          <p:cNvSpPr txBox="1"/>
          <p:nvPr/>
        </p:nvSpPr>
        <p:spPr>
          <a:xfrm>
            <a:off x="5219700" y="2176463"/>
            <a:ext cx="305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/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古代诗文阅读（</a:t>
            </a:r>
            <a:r>
              <a:rPr lang="en-US" altLang="zh-CN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34</a:t>
            </a:r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分）</a:t>
            </a:r>
          </a:p>
        </p:txBody>
      </p:sp>
      <p:sp>
        <p:nvSpPr>
          <p:cNvPr id="134" name="文本框 133"/>
          <p:cNvSpPr txBox="1"/>
          <p:nvPr/>
        </p:nvSpPr>
        <p:spPr>
          <a:xfrm>
            <a:off x="5219700" y="2955925"/>
            <a:ext cx="305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/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语言文字运用（20分）</a:t>
            </a:r>
          </a:p>
        </p:txBody>
      </p:sp>
      <p:sp>
        <p:nvSpPr>
          <p:cNvPr id="135" name="文本框 134"/>
          <p:cNvSpPr txBox="1"/>
          <p:nvPr/>
        </p:nvSpPr>
        <p:spPr>
          <a:xfrm>
            <a:off x="5219700" y="3714750"/>
            <a:ext cx="305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/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写作（60分）</a:t>
            </a:r>
          </a:p>
        </p:txBody>
      </p:sp>
      <p:pic>
        <p:nvPicPr>
          <p:cNvPr id="88088" name="图片 1" descr="mmexport15940056983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038" y="2544763"/>
            <a:ext cx="3043237" cy="206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3" grpId="0"/>
      <p:bldP spid="134" grpId="0"/>
      <p:bldP spid="13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压缩语段（有限制性压缩）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3200" y="874713"/>
            <a:ext cx="8737600" cy="4090988"/>
          </a:xfrm>
        </p:spPr>
        <p:txBody>
          <a:bodyPr/>
          <a:lstStyle/>
          <a:p>
            <a:pPr marL="257175" marR="0" indent="-257175" algn="l" defTabSz="685800" rtl="0" eaLnBrk="1" fontAlgn="base" latinLnBrk="0" hangingPunct="1">
              <a:lnSpc>
                <a:spcPct val="8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400" b="0" i="0" u="none" strike="noStrike" kern="1200" cap="none" spc="0" normalizeH="0" baseline="0" noProof="1">
                <a:solidFill>
                  <a:schemeClr val="accent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21.简述第二自然段的主要内容。求使用包含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因果关系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accent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的句子，表达简洁流畅，不超过65不字。（5分） </a:t>
            </a:r>
          </a:p>
          <a:p>
            <a:pPr marL="0" marR="0" indent="0" algn="ctr" defTabSz="685800" rtl="0" eaLnBrk="1" fontAlgn="base" latinLnBrk="0" hangingPunct="1">
              <a:lnSpc>
                <a:spcPct val="8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1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0" marR="0" indent="0" algn="ctr" defTabSz="685800" rtl="0" eaLnBrk="1" fontAlgn="base" latinLnBrk="0" hangingPunct="1">
              <a:lnSpc>
                <a:spcPct val="8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kern="1200" cap="none" spc="0" normalizeH="0" baseline="0" noProof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删繁就简</a:t>
            </a: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1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、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对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超重人群和糖尿病人群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来说，水果是不是必须“拉黑”呢？实际上，这些人群往往需要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控制摄入食物的总热量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。</a:t>
            </a: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2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、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对含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糖量较高的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鲜枣等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水果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尽量少吃或不吃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尤其要注意哪些不大甜但含糖量较高的水果，如百香果。</a:t>
            </a: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、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最好选择含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糖量较少的水果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如草莓等。</a:t>
            </a:r>
            <a:endParaRPr kumimoji="0" lang="zh-CN" altLang="en-US" sz="20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、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但必须要说明的是，即使是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含糖量较少的水果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也要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有所限制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tx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建议平均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一天不超过200克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。 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压缩语段（有限制性压缩）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3200" y="874713"/>
            <a:ext cx="8737600" cy="4090988"/>
          </a:xfrm>
        </p:spPr>
        <p:txBody>
          <a:bodyPr/>
          <a:lstStyle/>
          <a:p>
            <a:pPr marL="257175" marR="0" indent="-257175" algn="l" defTabSz="685800" rtl="0" eaLnBrk="1" fontAlgn="base" latinLnBrk="0" hangingPunct="1">
              <a:lnSpc>
                <a:spcPct val="8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400" b="0" i="0" u="none" strike="noStrike" kern="1200" cap="none" spc="0" normalizeH="0" baseline="0" noProof="1">
                <a:solidFill>
                  <a:schemeClr val="accent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21.简述第二自然段的主要内容。求使用包含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因果关系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accent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的句子，表达简洁流畅，不超过65不字。（5分） </a:t>
            </a: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ym typeface="+mn-ea"/>
              </a:rPr>
              <a:t>1</a:t>
            </a:r>
            <a:r>
              <a:rPr lang="zh-CN" altLang="en-US" sz="1800">
                <a:sym typeface="+mn-ea"/>
              </a:rPr>
              <a:t>、</a:t>
            </a:r>
            <a:r>
              <a:rPr lang="zh-CN" altLang="en-US" sz="1800">
                <a:solidFill>
                  <a:schemeClr val="tx1"/>
                </a:solidFill>
                <a:sym typeface="+mn-ea"/>
              </a:rPr>
              <a:t>对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超重人群和糖尿病人群</a:t>
            </a:r>
            <a:r>
              <a:rPr lang="zh-CN" altLang="en-US" sz="1800">
                <a:solidFill>
                  <a:schemeClr val="tx1"/>
                </a:solidFill>
                <a:sym typeface="+mn-ea"/>
              </a:rPr>
              <a:t>来说，水果是不是必须“拉黑”呢？实际上，这些人群往往需要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控制摄入食物的总热量</a:t>
            </a:r>
            <a:r>
              <a:rPr lang="zh-CN" altLang="en-US" sz="1800">
                <a:sym typeface="+mn-ea"/>
              </a:rPr>
              <a:t>。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ym typeface="+mn-ea"/>
              </a:rPr>
              <a:t>2</a:t>
            </a:r>
            <a:r>
              <a:rPr lang="zh-CN" altLang="en-US" sz="1800">
                <a:sym typeface="+mn-ea"/>
              </a:rPr>
              <a:t>、</a:t>
            </a:r>
            <a:r>
              <a:rPr lang="zh-CN" altLang="en-US" sz="1800">
                <a:solidFill>
                  <a:schemeClr val="tx1"/>
                </a:solidFill>
                <a:sym typeface="+mn-ea"/>
              </a:rPr>
              <a:t>对含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糖量较高的</a:t>
            </a:r>
            <a:r>
              <a:rPr lang="zh-CN" altLang="en-US" sz="1800">
                <a:solidFill>
                  <a:schemeClr val="tx1"/>
                </a:solidFill>
                <a:sym typeface="+mn-ea"/>
              </a:rPr>
              <a:t>鲜枣等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水果</a:t>
            </a:r>
            <a:r>
              <a:rPr lang="zh-CN" altLang="en-US" sz="1800">
                <a:sym typeface="+mn-ea"/>
              </a:rPr>
              <a:t>，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尽量少吃或不吃</a:t>
            </a:r>
            <a:r>
              <a:rPr lang="zh-CN" altLang="en-US" sz="1800">
                <a:sym typeface="+mn-ea"/>
              </a:rPr>
              <a:t>，</a:t>
            </a:r>
            <a:r>
              <a:rPr lang="zh-CN" altLang="en-US" sz="1800">
                <a:solidFill>
                  <a:schemeClr val="tx1"/>
                </a:solidFill>
                <a:sym typeface="+mn-ea"/>
              </a:rPr>
              <a:t>尤其要注意哪些不大甜但含糖量较高的水果，如百香果。</a:t>
            </a:r>
            <a:endParaRPr kumimoji="0" lang="zh-CN" altLang="en-US" sz="1800" b="0" i="0" u="none" strike="noStrike" kern="1200" cap="none" spc="0" normalizeH="0" baseline="0" noProof="1">
              <a:solidFill>
                <a:schemeClr val="tx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ym typeface="+mn-ea"/>
              </a:rPr>
              <a:t>3</a:t>
            </a:r>
            <a:r>
              <a:rPr lang="zh-CN" altLang="en-US" sz="1800">
                <a:sym typeface="+mn-ea"/>
              </a:rPr>
              <a:t>、</a:t>
            </a:r>
            <a:r>
              <a:rPr lang="zh-CN" altLang="en-US" sz="1800">
                <a:solidFill>
                  <a:schemeClr val="tx1"/>
                </a:solidFill>
                <a:sym typeface="+mn-ea"/>
              </a:rPr>
              <a:t>最好选择含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糖量较少的水果</a:t>
            </a:r>
            <a:r>
              <a:rPr lang="zh-CN" altLang="en-US" sz="1800">
                <a:sym typeface="+mn-ea"/>
              </a:rPr>
              <a:t>，</a:t>
            </a:r>
            <a:r>
              <a:rPr lang="zh-CN" altLang="en-US" sz="1800">
                <a:solidFill>
                  <a:schemeClr val="tx1"/>
                </a:solidFill>
                <a:sym typeface="+mn-ea"/>
              </a:rPr>
              <a:t>如草莓等。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sym typeface="+mn-ea"/>
              </a:rPr>
              <a:t>4</a:t>
            </a:r>
            <a:r>
              <a:rPr lang="zh-CN" altLang="en-US" sz="1800">
                <a:sym typeface="+mn-ea"/>
              </a:rPr>
              <a:t>、</a:t>
            </a:r>
            <a:r>
              <a:rPr lang="zh-CN" altLang="en-US" sz="1800">
                <a:solidFill>
                  <a:schemeClr val="tx1"/>
                </a:solidFill>
                <a:sym typeface="+mn-ea"/>
              </a:rPr>
              <a:t>但必须要说明的是，即使是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含糖量较少的水果</a:t>
            </a:r>
            <a:r>
              <a:rPr lang="zh-CN" altLang="en-US" sz="1800">
                <a:sym typeface="+mn-ea"/>
              </a:rPr>
              <a:t>，</a:t>
            </a:r>
            <a:r>
              <a:rPr lang="zh-CN" altLang="en-US" sz="1800">
                <a:solidFill>
                  <a:schemeClr val="tx1"/>
                </a:solidFill>
                <a:sym typeface="+mn-ea"/>
              </a:rPr>
              <a:t>也要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有所限制</a:t>
            </a:r>
            <a:r>
              <a:rPr lang="zh-CN" altLang="en-US" sz="1800">
                <a:sym typeface="+mn-ea"/>
              </a:rPr>
              <a:t>，</a:t>
            </a:r>
            <a:r>
              <a:rPr lang="zh-CN" altLang="en-US" sz="1800">
                <a:solidFill>
                  <a:schemeClr val="tx1"/>
                </a:solidFill>
                <a:sym typeface="+mn-ea"/>
              </a:rPr>
              <a:t>建议平均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一天不超过200克</a:t>
            </a:r>
            <a:r>
              <a:rPr lang="zh-CN" altLang="en-US" sz="1800">
                <a:sym typeface="+mn-ea"/>
              </a:rPr>
              <a:t>。 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0" marR="0" indent="0" algn="ctr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kern="1200" cap="none" spc="0" normalizeH="0" baseline="0" noProof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按要求逻辑 参考答案</a:t>
            </a:r>
          </a:p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    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超重人群和糖尿病人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因为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要控制摄入食物的总热量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，因此要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尽量少吃或不吃含糖量高的水果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含糖量少的水果平均一天也不能超过 200 克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。 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标题 1"/>
          <p:cNvSpPr>
            <a:spLocks noGrp="1"/>
          </p:cNvSpPr>
          <p:nvPr>
            <p:ph type="title"/>
          </p:nvPr>
        </p:nvSpPr>
        <p:spPr>
          <a:xfrm>
            <a:off x="4783138" y="769938"/>
            <a:ext cx="4097337" cy="3611562"/>
          </a:xfrm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4000"/>
              <a:t>压缩语段</a:t>
            </a:r>
            <a:r>
              <a:rPr lang="zh-CN" altLang="en-US">
                <a:solidFill>
                  <a:srgbClr val="FF0000"/>
                </a:solidFill>
              </a:rPr>
              <a:t/>
            </a: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 sz="6000">
                <a:solidFill>
                  <a:srgbClr val="00B0F0"/>
                </a:solidFill>
              </a:rPr>
              <a:t>辨析信息 </a:t>
            </a:r>
            <a:br>
              <a:rPr lang="zh-CN" altLang="en-US" sz="6000">
                <a:solidFill>
                  <a:srgbClr val="00B0F0"/>
                </a:solidFill>
              </a:rPr>
            </a:br>
            <a:r>
              <a:rPr lang="zh-CN" altLang="en-US" sz="6000">
                <a:solidFill>
                  <a:srgbClr val="00B0F0"/>
                </a:solidFill>
              </a:rPr>
              <a:t>留主删次</a:t>
            </a:r>
            <a:br>
              <a:rPr lang="zh-CN" altLang="en-US" sz="6000">
                <a:solidFill>
                  <a:srgbClr val="00B0F0"/>
                </a:solidFill>
              </a:rPr>
            </a:br>
            <a:r>
              <a:rPr lang="zh-CN" altLang="en-US" sz="6000">
                <a:solidFill>
                  <a:srgbClr val="00B0F0"/>
                </a:solidFill>
              </a:rPr>
              <a:t>限制表达</a:t>
            </a:r>
            <a:r>
              <a:rPr lang="zh-CN" altLang="en-US">
                <a:solidFill>
                  <a:srgbClr val="FF0000"/>
                </a:solidFill>
              </a:rPr>
              <a:t/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9425" y="1272540"/>
            <a:ext cx="4052570" cy="2886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标题 3073"/>
          <p:cNvSpPr>
            <a:spLocks noGrp="1"/>
          </p:cNvSpPr>
          <p:nvPr>
            <p:ph type="ctrTitle"/>
          </p:nvPr>
        </p:nvSpPr>
        <p:spPr>
          <a:xfrm>
            <a:off x="1101725" y="196850"/>
            <a:ext cx="7772400" cy="1470025"/>
          </a:xfrm>
        </p:spPr>
        <p:txBody>
          <a:bodyPr anchor="ctr"/>
          <a:lstStyle/>
          <a:p>
            <a:pPr defTabSz="914400">
              <a:buClrTx/>
              <a:buSzTx/>
              <a:buFontTx/>
            </a:pPr>
            <a:r>
              <a:rPr lang="zh-CN" altLang="en-US" sz="4400" b="1" kern="1200" baseline="0">
                <a:latin typeface="方正华隶简体" panose="03000509000000000000" charset="-122"/>
                <a:ea typeface="方正华隶简体" panose="03000509000000000000" charset="-122"/>
                <a:cs typeface="+mj-cs"/>
              </a:rPr>
              <a:t>语言文字运用（20分）</a:t>
            </a:r>
            <a:endParaRPr lang="zh-CN" altLang="zh-CN" sz="4400" kern="1200" baseline="0">
              <a:latin typeface="Arial" panose="020B0604020202020204" pitchFamily="3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73730" name="副标题 3074"/>
          <p:cNvSpPr>
            <a:spLocks noGrp="1"/>
          </p:cNvSpPr>
          <p:nvPr>
            <p:ph type="subTitle" idx="1"/>
          </p:nvPr>
        </p:nvSpPr>
        <p:spPr>
          <a:xfrm>
            <a:off x="1371600" y="2616200"/>
            <a:ext cx="6400800" cy="1752600"/>
          </a:xfrm>
        </p:spPr>
        <p:txBody>
          <a:bodyPr anchor="t"/>
          <a:lstStyle/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（一）微阅读（本题共3小题，9分）</a:t>
            </a: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（二）补写句子（本题共</a:t>
            </a:r>
            <a:r>
              <a:rPr lang="en-US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1</a:t>
            </a: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小题，</a:t>
            </a:r>
            <a:r>
              <a:rPr lang="en-US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6</a:t>
            </a: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分） </a:t>
            </a: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（三）压缩语段（本题共</a:t>
            </a:r>
            <a:r>
              <a:rPr lang="en-US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1</a:t>
            </a: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小题，</a:t>
            </a:r>
            <a:r>
              <a:rPr lang="en-US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5</a:t>
            </a: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分）</a:t>
            </a:r>
          </a:p>
        </p:txBody>
      </p:sp>
      <p:pic>
        <p:nvPicPr>
          <p:cNvPr id="73731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81400" y="1511300"/>
            <a:ext cx="1978025" cy="1104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6" name="组合 115"/>
          <p:cNvGrpSpPr/>
          <p:nvPr/>
        </p:nvGrpSpPr>
        <p:grpSpPr>
          <a:xfrm>
            <a:off x="717550" y="2616200"/>
            <a:ext cx="527050" cy="538163"/>
            <a:chOff x="5465763" y="3317875"/>
            <a:chExt cx="1511300" cy="1701801"/>
          </a:xfrm>
        </p:grpSpPr>
        <p:sp>
          <p:nvSpPr>
            <p:cNvPr id="18443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avLst/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18444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avLst/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18445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avLst/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9138" y="3111500"/>
            <a:ext cx="527050" cy="536575"/>
            <a:chOff x="5465763" y="3317875"/>
            <a:chExt cx="1511300" cy="1701801"/>
          </a:xfrm>
        </p:grpSpPr>
        <p:sp>
          <p:nvSpPr>
            <p:cNvPr id="3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avLst/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4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avLst/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5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avLst/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3113" y="3665538"/>
            <a:ext cx="527050" cy="536575"/>
            <a:chOff x="5465763" y="3317875"/>
            <a:chExt cx="1511300" cy="1701801"/>
          </a:xfrm>
        </p:grpSpPr>
        <p:sp>
          <p:nvSpPr>
            <p:cNvPr id="7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avLst/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8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avLst/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9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avLst/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阅读下面的文字，完成17～19题。</a:t>
            </a:r>
          </a:p>
        </p:txBody>
      </p:sp>
      <p:sp>
        <p:nvSpPr>
          <p:cNvPr id="74754" name="内容占位符 2"/>
          <p:cNvSpPr>
            <a:spLocks noGrp="1"/>
          </p:cNvSpPr>
          <p:nvPr>
            <p:ph idx="1"/>
          </p:nvPr>
        </p:nvSpPr>
        <p:spPr>
          <a:xfrm>
            <a:off x="3307715" y="875030"/>
            <a:ext cx="5652135" cy="3989070"/>
          </a:xfrm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en-US" altLang="zh-CN" sz="800"/>
              <a:t> </a:t>
            </a:r>
            <a:r>
              <a:rPr lang="en-US" altLang="zh-CN" sz="1400"/>
              <a:t>      </a:t>
            </a:r>
            <a:r>
              <a:rPr lang="zh-CN" altLang="en-US" sz="1400"/>
              <a:t>有人说，</a:t>
            </a:r>
            <a:r>
              <a:rPr lang="zh-CN" altLang="en-US" sz="1400">
                <a:solidFill>
                  <a:srgbClr val="FFFF00"/>
                </a:solidFill>
              </a:rPr>
              <a:t>互联网</a:t>
            </a:r>
            <a:r>
              <a:rPr lang="zh-CN" altLang="en-US" sz="1400"/>
              <a:t>虽然实现了我们的一个古老梦想，把远在天涯的人变得_______但与此同时也可能恰好相反，把身边的人变得如在天涯，因而引发了一种普遍的担心：当我们越来越习惯于线上的虚拟世界时，我们是否会最终失去与现实世界的联系。对线上虚拟世界的担心，并非_______。正如有研究者指出的那样，互联网已经深入到我们生活中的方方面面，过度沉迷有可能让一些人“越来越拥抱技术、越来越忽略彼此”。</a:t>
            </a:r>
          </a:p>
          <a:p>
            <a:pPr>
              <a:lnSpc>
                <a:spcPct val="120000"/>
              </a:lnSpc>
            </a:pPr>
            <a:r>
              <a:rPr lang="zh-CN" altLang="en-US" sz="1400"/>
              <a:t>      实际上，线上与线下之间的界限也不是那么_______。研究发现，互联网中的社交关系大多是通过“上传”线下的好友形成的，是现实社交的延续。从空间角度来讲，互联网有助于我们维系远距离的线下关系；从时间角度来看，媒介化创造了一种广泛的双向即时互动。空间和时间由于不断压缩，大大增强了互动性，社会交往效率有助于得到显著提高，（             ）。“虚拟”与“现实”早已是你中有我；我中有你。现实世界为虚拟生活_______地提供养料，虚拟生活又能激发和充实现实世界的活力。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" y="1888490"/>
            <a:ext cx="3158490" cy="21069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标题 1"/>
          <p:cNvSpPr>
            <a:spLocks noGrp="1"/>
          </p:cNvSpPr>
          <p:nvPr>
            <p:ph type="title"/>
          </p:nvPr>
        </p:nvSpPr>
        <p:spPr>
          <a:xfrm>
            <a:off x="4886325" y="1495425"/>
            <a:ext cx="4095750" cy="2640013"/>
          </a:xfrm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6600"/>
              <a:t>微阅读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>
                <a:solidFill>
                  <a:srgbClr val="FF0000"/>
                </a:solidFill>
              </a:rPr>
              <a:t>以题判文 对比分析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05" y="1380490"/>
            <a:ext cx="4130040" cy="27552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标题 1"/>
          <p:cNvSpPr>
            <a:spLocks noGrp="1"/>
          </p:cNvSpPr>
          <p:nvPr>
            <p:ph type="title"/>
          </p:nvPr>
        </p:nvSpPr>
        <p:spPr>
          <a:xfrm>
            <a:off x="4783138" y="188913"/>
            <a:ext cx="4097337" cy="4192587"/>
          </a:xfrm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5400"/>
              <a:t>微阅读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>
                <a:solidFill>
                  <a:srgbClr val="FF0000"/>
                </a:solidFill>
              </a:rPr>
              <a:t>以题判文 对比分析</a:t>
            </a: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 sz="6000">
                <a:solidFill>
                  <a:srgbClr val="00B0F0"/>
                </a:solidFill>
              </a:rPr>
              <a:t>词语辨析</a:t>
            </a:r>
            <a:r>
              <a:rPr lang="zh-CN" altLang="en-US">
                <a:solidFill>
                  <a:srgbClr val="FF0000"/>
                </a:solidFill>
              </a:rPr>
              <a:t/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05" y="1380490"/>
            <a:ext cx="4130040" cy="27552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阅读下面的文字，完成17～19题。</a:t>
            </a:r>
          </a:p>
        </p:txBody>
      </p:sp>
      <p:sp>
        <p:nvSpPr>
          <p:cNvPr id="77826" name="内容占位符 2"/>
          <p:cNvSpPr>
            <a:spLocks noGrp="1"/>
          </p:cNvSpPr>
          <p:nvPr>
            <p:ph idx="1"/>
          </p:nvPr>
        </p:nvSpPr>
        <p:spPr>
          <a:xfrm>
            <a:off x="0" y="707390"/>
            <a:ext cx="8959850" cy="415671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en-US" altLang="zh-CN" sz="2000"/>
              <a:t>      </a:t>
            </a:r>
            <a:r>
              <a:rPr lang="zh-CN" altLang="en-US" sz="1800">
                <a:sym typeface="+mn-ea"/>
              </a:rPr>
              <a:t>有人说，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互联网</a:t>
            </a:r>
            <a:r>
              <a:rPr lang="zh-CN" altLang="en-US" sz="1800">
                <a:sym typeface="+mn-ea"/>
              </a:rPr>
              <a:t>虽然实现了我们的一个古老梦想，把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远在天涯</a:t>
            </a:r>
            <a:r>
              <a:rPr lang="zh-CN" altLang="en-US" sz="1800">
                <a:sym typeface="+mn-ea"/>
              </a:rPr>
              <a:t>的人变得_______但与此同时也可能恰好相反，把身边的人变得如在天涯，因而引发了一种普遍的担心：当我们越来越习惯于线上的虚拟世界时，我们是否会最终失去与现实世界的联系。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对线上虚拟世界的担心，并非_______。正如有研究者指出的那样，互联网已经深入到我们生活中的方方面面，过度沉迷有可能让一些人“越来越拥抱技术、越来越忽略彼此”。</a:t>
            </a:r>
            <a:endParaRPr lang="zh-CN" altLang="en-US" sz="180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chemeClr val="bg1"/>
                </a:solidFill>
                <a:sym typeface="+mn-ea"/>
              </a:rPr>
              <a:t>      实际上，线上与线下之间的界限也不是那么_______。研究发现，互联网中的社交关系大多是通过“上传”线下的好友形成的，是现实社交的延续。从空间角度来讲，互联网有助于我们维系远距离的线下关系；从时间角度来看，媒介化创造了一种广泛的双向即时互动。空间和时间由于不断压缩，大大增强了互动性，社会交往效率有助于得到显著提高，（             ）。“虚拟”与“现实”早已是你中有我；我中有你。现实世界为虚拟生活_______地提供养料，虚拟生活又能激发和充实现实世界的活力。</a:t>
            </a:r>
            <a:endParaRPr lang="zh-CN" altLang="en-US" sz="18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rgbClr val="FFFF00"/>
                </a:solidFill>
                <a:sym typeface="+mn-ea"/>
              </a:rPr>
              <a:t>A.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近在咫尺 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杞人忧天 泾渭分明 源源不断 B.触手可及 空穴来风 泾渭分明 取之不尽</a:t>
            </a:r>
          </a:p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rgbClr val="FFFF00"/>
                </a:solidFill>
                <a:sym typeface="+mn-ea"/>
              </a:rPr>
              <a:t>C.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近在咫尺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空穴来风 非此即彼 源源不断 D.触手可及 杞人忧天 非此即彼 取之不尽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680" y="4115753"/>
            <a:ext cx="1273175" cy="58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阅读下面的文字，完成17～19题。</a:t>
            </a:r>
          </a:p>
        </p:txBody>
      </p:sp>
      <p:sp>
        <p:nvSpPr>
          <p:cNvPr id="77826" name="内容占位符 2"/>
          <p:cNvSpPr>
            <a:spLocks noGrp="1"/>
          </p:cNvSpPr>
          <p:nvPr>
            <p:ph idx="1"/>
          </p:nvPr>
        </p:nvSpPr>
        <p:spPr>
          <a:xfrm>
            <a:off x="0" y="707390"/>
            <a:ext cx="8959850" cy="415671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en-US" altLang="zh-CN" sz="2000"/>
              <a:t>      </a:t>
            </a:r>
            <a:r>
              <a:rPr lang="zh-CN" altLang="en-US" sz="1800">
                <a:sym typeface="+mn-ea"/>
              </a:rPr>
              <a:t>有人说，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互联网</a:t>
            </a:r>
            <a:r>
              <a:rPr lang="zh-CN" altLang="en-US" sz="1800">
                <a:sym typeface="+mn-ea"/>
              </a:rPr>
              <a:t>虽然实现了我们的一个古老梦想，把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远在天涯</a:t>
            </a:r>
            <a:r>
              <a:rPr lang="zh-CN" altLang="en-US" sz="1800">
                <a:sym typeface="+mn-ea"/>
              </a:rPr>
              <a:t>的人变得_______但与此同时也可能恰好相反，把身边的人变得如在天涯，因而引发了一种普遍的担心：当我们越来越习惯于线上的虚拟世界时，我们是否会最终失去与现实世界的联系。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对线上虚拟世界的担心</a:t>
            </a:r>
            <a:r>
              <a:rPr lang="zh-CN" altLang="en-US" sz="1800">
                <a:sym typeface="+mn-ea"/>
              </a:rPr>
              <a:t>，并非_______。正如有研究者指出的那样，互联网已经深入到我们生活中的方方面面，过度沉迷有可能让一些人“越来越拥抱技术、越来越忽略彼此”。</a:t>
            </a:r>
            <a:endParaRPr lang="zh-CN" altLang="en-US" sz="1800"/>
          </a:p>
          <a:p>
            <a:pPr>
              <a:lnSpc>
                <a:spcPct val="100000"/>
              </a:lnSpc>
            </a:pPr>
            <a:r>
              <a:rPr lang="zh-CN" altLang="en-US" sz="1800">
                <a:sym typeface="+mn-ea"/>
              </a:rPr>
              <a:t>      实际上，线上与线下之间的</a:t>
            </a:r>
            <a:r>
              <a:rPr lang="zh-CN" altLang="en-US" sz="1800">
                <a:solidFill>
                  <a:schemeClr val="bg1"/>
                </a:solidFill>
                <a:sym typeface="+mn-ea"/>
              </a:rPr>
              <a:t>界限也不是那么_______。研究发现，互联网中的社交关系大多是通过“上传”线下的好友形成的，是现实社交的延续。从空间角度来讲，互联网有助于我们维系远距离的线下关系；从时间角度来看，媒介化创造了一种广泛的双向即时互动。空间和时间由于不断压缩，大大增强了互动性，社会交往效率有助于得到显著提高，（             ）。“虚拟”与“现实”早已是你中有我；我中有你。现实世界为虚拟生活_______地提供养料，</a:t>
            </a:r>
            <a:r>
              <a:rPr lang="zh-CN" altLang="en-US" sz="1800">
                <a:sym typeface="+mn-ea"/>
              </a:rPr>
              <a:t>虚拟生活又能激发和充实现实世界的活力。</a:t>
            </a:r>
          </a:p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rgbClr val="FFFF00"/>
                </a:solidFill>
                <a:sym typeface="+mn-ea"/>
              </a:rPr>
              <a:t>A.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近在咫尺 杞人忧天 泾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渭分明 源源不断 B.触手可及 空穴来风 泾渭分明 取之不尽</a:t>
            </a:r>
          </a:p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rgbClr val="FFFF00"/>
                </a:solidFill>
                <a:sym typeface="+mn-ea"/>
              </a:rPr>
              <a:t>C.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近在咫尺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空穴来风 非此即彼 源源不断 D.触手可及 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杞人忧天</a:t>
            </a:r>
            <a:r>
              <a:rPr lang="zh-CN" altLang="en-US" sz="1800">
                <a:solidFill>
                  <a:srgbClr val="FFFF00"/>
                </a:solidFill>
                <a:sym typeface="+mn-ea"/>
              </a:rPr>
              <a:t> 非此即彼 取之不尽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680" y="4115753"/>
            <a:ext cx="1273175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5610" y="4014788"/>
            <a:ext cx="1273175" cy="58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03,&quot;width&quot;:429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03,&quot;width&quot;:4297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03,&quot;width&quot;:4297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4340</Words>
  <Application>Microsoft Office PowerPoint</Application>
  <PresentationFormat>全屏显示(16:9)</PresentationFormat>
  <Paragraphs>135</Paragraphs>
  <Slides>32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默认设计模板</vt:lpstr>
      <vt:lpstr>3_默认设计模板</vt:lpstr>
      <vt:lpstr>PowerPoint 演示文稿</vt:lpstr>
      <vt:lpstr>PowerPoint 演示文稿</vt:lpstr>
      <vt:lpstr>PowerPoint 演示文稿</vt:lpstr>
      <vt:lpstr>语言文字运用（20分）</vt:lpstr>
      <vt:lpstr>阅读下面的文字，完成17～19题。</vt:lpstr>
      <vt:lpstr>微阅读 以题判文 对比分析 </vt:lpstr>
      <vt:lpstr>微阅读 以题判文 对比分析 词语辨析 </vt:lpstr>
      <vt:lpstr>阅读下面的文字，完成17～19题。</vt:lpstr>
      <vt:lpstr>阅读下面的文字，完成17～19题。</vt:lpstr>
      <vt:lpstr>阅读下面的文字，完成17～19题。</vt:lpstr>
      <vt:lpstr>阅读下面的文字，完成17～19题。</vt:lpstr>
      <vt:lpstr>微阅读 以题判文 对比分析 语句衔接 </vt:lpstr>
      <vt:lpstr>阅读下面的文字，完成17～19题。</vt:lpstr>
      <vt:lpstr>微阅读 以题判文 对比分析 病句辨析 </vt:lpstr>
      <vt:lpstr>阅读下面的文字，完成17～19题。</vt:lpstr>
      <vt:lpstr>阅读下面的文字，完成17～19题。</vt:lpstr>
      <vt:lpstr>阅读下面的文字，完成17～19题。</vt:lpstr>
      <vt:lpstr>阅读下面的文字，完成17～19题。</vt:lpstr>
      <vt:lpstr>语言文字运用（20分）</vt:lpstr>
      <vt:lpstr>补写句子</vt:lpstr>
      <vt:lpstr>补写句子</vt:lpstr>
      <vt:lpstr>补写句子</vt:lpstr>
      <vt:lpstr>补写句子</vt:lpstr>
      <vt:lpstr>补写句子</vt:lpstr>
      <vt:lpstr>补写句子</vt:lpstr>
      <vt:lpstr>语言文字运用（20分）</vt:lpstr>
      <vt:lpstr>压缩语段（有限制性压缩）                    辨析信息            留主删次            限制表达 </vt:lpstr>
      <vt:lpstr>压缩语段（有限制性压缩）</vt:lpstr>
      <vt:lpstr>压缩语段（有限制性压缩）</vt:lpstr>
      <vt:lpstr>压缩语段（有限制性压缩）</vt:lpstr>
      <vt:lpstr>压缩语段（有限制性压缩）</vt:lpstr>
      <vt:lpstr>压缩语段 辨析信息  留主删次 限制表达 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2021-06-18T10:13:07Z</cp:lastPrinted>
  <dcterms:created xsi:type="dcterms:W3CDTF">2021-06-18T10:13:07Z</dcterms:created>
  <dcterms:modified xsi:type="dcterms:W3CDTF">2021-06-24T03:11:34Z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