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tags/tag14.xml" ContentType="application/vnd.openxmlformats-officedocument.presentationml.tags+xml"/>
  <Override PartName="/ppt/tags/tag12.xml" ContentType="application/vnd.openxmlformats-officedocument.presentationml.tag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Lst>
  <p:notesMasterIdLst>
    <p:notesMasterId r:id="rId28"/>
  </p:notesMasterIdLst>
  <p:handoutMasterIdLst>
    <p:handoutMasterId r:id="rId29"/>
  </p:handoutMasterIdLst>
  <p:sldIdLst>
    <p:sldId id="530" r:id="rId6"/>
    <p:sldId id="524" r:id="rId7"/>
    <p:sldId id="409" r:id="rId8"/>
    <p:sldId id="538" r:id="rId9"/>
    <p:sldId id="539" r:id="rId10"/>
    <p:sldId id="367" r:id="rId11"/>
    <p:sldId id="386" r:id="rId12"/>
    <p:sldId id="413" r:id="rId13"/>
    <p:sldId id="485" r:id="rId14"/>
    <p:sldId id="532" r:id="rId15"/>
    <p:sldId id="534" r:id="rId16"/>
    <p:sldId id="535" r:id="rId17"/>
    <p:sldId id="536" r:id="rId18"/>
    <p:sldId id="417" r:id="rId19"/>
    <p:sldId id="418" r:id="rId20"/>
    <p:sldId id="503" r:id="rId21"/>
    <p:sldId id="483" r:id="rId22"/>
    <p:sldId id="537" r:id="rId23"/>
    <p:sldId id="489" r:id="rId24"/>
    <p:sldId id="531" r:id="rId25"/>
    <p:sldId id="440" r:id="rId26"/>
    <p:sldId id="441" r:id="rId27"/>
  </p:sldIdLst>
  <p:sldSz cx="9144000" cy="6858000" type="screen4x3"/>
  <p:notesSz cx="9144000" cy="6858000"/>
  <p:custDataLst>
    <p:tags r:id="rId30"/>
  </p:custDataLst>
  <p:defaultTextStyle>
    <a:defPPr>
      <a:defRPr lang="zh-CN"/>
    </a:defPPr>
    <a:lvl1pPr algn="l" rtl="0" fontAlgn="base">
      <a:spcBef>
        <a:spcPct val="0"/>
      </a:spcBef>
      <a:spcAft>
        <a:spcPct val="0"/>
      </a:spcAft>
      <a:defRPr sz="2400" b="1" kern="1200">
        <a:solidFill>
          <a:schemeClr val="bg1"/>
        </a:solidFill>
        <a:latin typeface="Arial" charset="0"/>
        <a:ea typeface="宋体" charset="-122"/>
        <a:cs typeface="+mn-cs"/>
      </a:defRPr>
    </a:lvl1pPr>
    <a:lvl2pPr marL="457200" algn="l" rtl="0" fontAlgn="base">
      <a:spcBef>
        <a:spcPct val="0"/>
      </a:spcBef>
      <a:spcAft>
        <a:spcPct val="0"/>
      </a:spcAft>
      <a:defRPr sz="2400" b="1" kern="1200">
        <a:solidFill>
          <a:schemeClr val="bg1"/>
        </a:solidFill>
        <a:latin typeface="Arial" charset="0"/>
        <a:ea typeface="宋体" charset="-122"/>
        <a:cs typeface="+mn-cs"/>
      </a:defRPr>
    </a:lvl2pPr>
    <a:lvl3pPr marL="914400" algn="l" rtl="0" fontAlgn="base">
      <a:spcBef>
        <a:spcPct val="0"/>
      </a:spcBef>
      <a:spcAft>
        <a:spcPct val="0"/>
      </a:spcAft>
      <a:defRPr sz="2400" b="1" kern="1200">
        <a:solidFill>
          <a:schemeClr val="bg1"/>
        </a:solidFill>
        <a:latin typeface="Arial" charset="0"/>
        <a:ea typeface="宋体" charset="-122"/>
        <a:cs typeface="+mn-cs"/>
      </a:defRPr>
    </a:lvl3pPr>
    <a:lvl4pPr marL="1371600" algn="l" rtl="0" fontAlgn="base">
      <a:spcBef>
        <a:spcPct val="0"/>
      </a:spcBef>
      <a:spcAft>
        <a:spcPct val="0"/>
      </a:spcAft>
      <a:defRPr sz="2400" b="1" kern="1200">
        <a:solidFill>
          <a:schemeClr val="bg1"/>
        </a:solidFill>
        <a:latin typeface="Arial" charset="0"/>
        <a:ea typeface="宋体" charset="-122"/>
        <a:cs typeface="+mn-cs"/>
      </a:defRPr>
    </a:lvl4pPr>
    <a:lvl5pPr marL="1828800" algn="l" rtl="0" fontAlgn="base">
      <a:spcBef>
        <a:spcPct val="0"/>
      </a:spcBef>
      <a:spcAft>
        <a:spcPct val="0"/>
      </a:spcAft>
      <a:defRPr sz="2400" b="1" kern="1200">
        <a:solidFill>
          <a:schemeClr val="bg1"/>
        </a:solidFill>
        <a:latin typeface="Arial" charset="0"/>
        <a:ea typeface="宋体" charset="-122"/>
        <a:cs typeface="+mn-cs"/>
      </a:defRPr>
    </a:lvl5pPr>
    <a:lvl6pPr marL="2286000" algn="l" defTabSz="914400" rtl="0" eaLnBrk="1" latinLnBrk="0" hangingPunct="1">
      <a:defRPr sz="2400" b="1" kern="1200">
        <a:solidFill>
          <a:schemeClr val="bg1"/>
        </a:solidFill>
        <a:latin typeface="Arial" charset="0"/>
        <a:ea typeface="宋体" charset="-122"/>
        <a:cs typeface="+mn-cs"/>
      </a:defRPr>
    </a:lvl6pPr>
    <a:lvl7pPr marL="2743200" algn="l" defTabSz="914400" rtl="0" eaLnBrk="1" latinLnBrk="0" hangingPunct="1">
      <a:defRPr sz="2400" b="1" kern="1200">
        <a:solidFill>
          <a:schemeClr val="bg1"/>
        </a:solidFill>
        <a:latin typeface="Arial" charset="0"/>
        <a:ea typeface="宋体" charset="-122"/>
        <a:cs typeface="+mn-cs"/>
      </a:defRPr>
    </a:lvl7pPr>
    <a:lvl8pPr marL="3200400" algn="l" defTabSz="914400" rtl="0" eaLnBrk="1" latinLnBrk="0" hangingPunct="1">
      <a:defRPr sz="2400" b="1" kern="1200">
        <a:solidFill>
          <a:schemeClr val="bg1"/>
        </a:solidFill>
        <a:latin typeface="Arial" charset="0"/>
        <a:ea typeface="宋体" charset="-122"/>
        <a:cs typeface="+mn-cs"/>
      </a:defRPr>
    </a:lvl8pPr>
    <a:lvl9pPr marL="3657600" algn="l" defTabSz="914400" rtl="0" eaLnBrk="1" latinLnBrk="0" hangingPunct="1">
      <a:defRPr sz="2400" b="1" kern="1200">
        <a:solidFill>
          <a:schemeClr val="bg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chemeClr val="tx1"/>
    </p:penClr>
  </p:showPr>
  <p:clrMru>
    <a:srgbClr val="000000"/>
    <a:srgbClr val="81C65A"/>
    <a:srgbClr val="EAF8EC"/>
    <a:srgbClr val="657B3E"/>
    <a:srgbClr val="E7EDDC"/>
    <a:srgbClr val="97C22B"/>
    <a:srgbClr val="80E43C"/>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16"/>
  </p:normalViewPr>
  <p:slideViewPr>
    <p:cSldViewPr snapToGrid="0">
      <p:cViewPr varScale="1">
        <p:scale>
          <a:sx n="71" d="100"/>
          <a:sy n="71" d="100"/>
        </p:scale>
        <p:origin x="-1134" y="-108"/>
      </p:cViewPr>
      <p:guideLst>
        <p:guide orient="horz" pos="2153"/>
        <p:guide pos="2880"/>
      </p:guideLst>
    </p:cSldViewPr>
  </p:slideViewPr>
  <p:notesTextViewPr>
    <p:cViewPr>
      <p:scale>
        <a:sx n="1" d="1"/>
        <a:sy n="1" d="1"/>
      </p:scale>
      <p:origin x="0" y="0"/>
    </p:cViewPr>
  </p:notesTextViewPr>
  <p:sorterViewPr showFormatting="0">
    <p:cViewPr>
      <p:scale>
        <a:sx n="66" d="100"/>
        <a:sy n="66" d="100"/>
      </p:scale>
      <p:origin x="0" y="1188"/>
    </p:cViewPr>
  </p:sorter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3962400" cy="3429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b="0">
                <a:latin typeface="Arial" panose="020B0604020202020204" pitchFamily="34" charset="0"/>
                <a:ea typeface="宋体" panose="02010600030101010101" pitchFamily="2" charset="-122"/>
              </a:defRPr>
            </a:lvl1pPr>
          </a:lstStyle>
          <a:p>
            <a:pPr>
              <a:defRPr/>
            </a:pPr>
            <a:endParaRPr lang="zh-CN" altLang="en-US"/>
          </a:p>
        </p:txBody>
      </p:sp>
      <p:sp>
        <p:nvSpPr>
          <p:cNvPr id="45059" name="Rectangle 3"/>
          <p:cNvSpPr>
            <a:spLocks noGrp="1" noChangeArrowheads="1"/>
          </p:cNvSpPr>
          <p:nvPr>
            <p:ph type="dt" sz="quarter" idx="1"/>
          </p:nvPr>
        </p:nvSpPr>
        <p:spPr bwMode="auto">
          <a:xfrm>
            <a:off x="5180013" y="0"/>
            <a:ext cx="3962400" cy="3429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b="0">
                <a:latin typeface="Arial" panose="020B0604020202020204" pitchFamily="34" charset="0"/>
                <a:ea typeface="宋体" panose="02010600030101010101" pitchFamily="2" charset="-122"/>
              </a:defRPr>
            </a:lvl1pPr>
          </a:lstStyle>
          <a:p>
            <a:pPr>
              <a:defRPr/>
            </a:pPr>
            <a:fld id="{582359F8-F921-4C96-9666-DD6D53CCF359}" type="datetimeFigureOut">
              <a:rPr lang="zh-CN" altLang="en-US"/>
              <a:pPr>
                <a:defRPr/>
              </a:pPr>
              <a:t>2019-5-28</a:t>
            </a:fld>
            <a:endParaRPr lang="zh-CN" altLang="en-US"/>
          </a:p>
        </p:txBody>
      </p:sp>
      <p:sp>
        <p:nvSpPr>
          <p:cNvPr id="45060" name="Rectangle 4"/>
          <p:cNvSpPr>
            <a:spLocks noGrp="1" noChangeArrowheads="1"/>
          </p:cNvSpPr>
          <p:nvPr>
            <p:ph type="ftr" sz="quarter" idx="2"/>
          </p:nvPr>
        </p:nvSpPr>
        <p:spPr bwMode="auto">
          <a:xfrm>
            <a:off x="0" y="6513513"/>
            <a:ext cx="3962400" cy="3429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b="0">
                <a:latin typeface="Arial" panose="020B0604020202020204" pitchFamily="34" charset="0"/>
                <a:ea typeface="宋体" panose="02010600030101010101" pitchFamily="2" charset="-122"/>
              </a:defRPr>
            </a:lvl1pPr>
          </a:lstStyle>
          <a:p>
            <a:pPr>
              <a:defRPr/>
            </a:pPr>
            <a:endParaRPr lang="en-US" altLang="zh-CN"/>
          </a:p>
        </p:txBody>
      </p:sp>
      <p:sp>
        <p:nvSpPr>
          <p:cNvPr id="45061" name="Rectangle 5"/>
          <p:cNvSpPr>
            <a:spLocks noGrp="1" noChangeArrowheads="1"/>
          </p:cNvSpPr>
          <p:nvPr>
            <p:ph type="sldNum" sz="quarter" idx="3"/>
          </p:nvPr>
        </p:nvSpPr>
        <p:spPr bwMode="auto">
          <a:xfrm>
            <a:off x="5180013" y="6513513"/>
            <a:ext cx="3962400" cy="342900"/>
          </a:xfrm>
          <a:prstGeom prst="rect">
            <a:avLst/>
          </a:prstGeom>
          <a:noFill/>
          <a:ln w="9525">
            <a:noFill/>
            <a:miter lim="800000"/>
          </a:ln>
          <a:effectLst/>
        </p:spPr>
        <p:txBody>
          <a:bodyPr vert="horz" wrap="square" lIns="91440" tIns="45720" rIns="91440" bIns="45720" numCol="1" anchor="b" anchorCtr="0" compatLnSpc="1"/>
          <a:lstStyle>
            <a:lvl1pPr algn="r" eaLnBrk="0" hangingPunct="0">
              <a:defRPr sz="1200" b="0">
                <a:latin typeface="Arial" panose="020B0604020202020204" pitchFamily="34" charset="0"/>
                <a:ea typeface="宋体" panose="02010600030101010101" pitchFamily="2" charset="-122"/>
              </a:defRPr>
            </a:lvl1pPr>
          </a:lstStyle>
          <a:p>
            <a:pPr>
              <a:defRPr/>
            </a:pPr>
            <a:fld id="{A8783D43-2344-425E-B989-8E8C1801E415}"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962400" cy="342900"/>
          </a:xfrm>
          <a:prstGeom prst="rect">
            <a:avLst/>
          </a:prstGeom>
          <a:noFill/>
          <a:ln>
            <a:noFill/>
          </a:ln>
          <a:effectLst/>
        </p:spPr>
        <p:txBody>
          <a:bodyPr vert="horz" wrap="square" lIns="91440" tIns="45720" rIns="91440" bIns="45720" numCol="1" anchor="t" anchorCtr="0" compatLnSpc="1"/>
          <a:lstStyle>
            <a:lvl1pPr algn="l" eaLnBrk="1" hangingPunct="1">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4099" name="Rectangle 3"/>
          <p:cNvSpPr>
            <a:spLocks noGrp="1" noChangeArrowheads="1"/>
          </p:cNvSpPr>
          <p:nvPr>
            <p:ph type="dt" idx="1"/>
          </p:nvPr>
        </p:nvSpPr>
        <p:spPr bwMode="auto">
          <a:xfrm>
            <a:off x="5181600" y="0"/>
            <a:ext cx="3962400" cy="342900"/>
          </a:xfrm>
          <a:prstGeom prst="rect">
            <a:avLst/>
          </a:prstGeom>
          <a:noFill/>
          <a:ln>
            <a:noFill/>
          </a:ln>
          <a:effectLst/>
        </p:spPr>
        <p:txBody>
          <a:bodyPr vert="horz" wrap="square" lIns="91440" tIns="45720" rIns="91440" bIns="45720" numCol="1" anchor="t" anchorCtr="0" compatLnSpc="1"/>
          <a:lstStyle>
            <a:lvl1pPr algn="r" eaLnBrk="1" hangingPunct="1">
              <a:defRPr sz="1200" b="0">
                <a:solidFill>
                  <a:schemeClr val="tx1"/>
                </a:solidFill>
                <a:latin typeface="Times New Roman" panose="02020603050405020304" pitchFamily="18" charset="0"/>
                <a:ea typeface="宋体" panose="02010600030101010101" pitchFamily="2" charset="-122"/>
              </a:defRPr>
            </a:lvl1pPr>
          </a:lstStyle>
          <a:p>
            <a:pPr>
              <a:defRPr/>
            </a:pPr>
            <a:fld id="{9165138E-2348-46A1-BFEE-5D9A147EE0AF}" type="datetimeFigureOut">
              <a:rPr lang="zh-CN" altLang="en-US"/>
              <a:pPr>
                <a:defRPr/>
              </a:pPr>
              <a:t>2019-5-28</a:t>
            </a:fld>
            <a:endParaRPr lang="zh-CN" altLang="en-US"/>
          </a:p>
        </p:txBody>
      </p:sp>
      <p:sp>
        <p:nvSpPr>
          <p:cNvPr id="62468" name="Rectangle 4"/>
          <p:cNvSpPr>
            <a:spLocks noGrp="1" noRot="1"/>
          </p:cNvSpPr>
          <p:nvPr>
            <p:ph type="sldImg" idx="2"/>
          </p:nvPr>
        </p:nvSpPr>
        <p:spPr bwMode="auto">
          <a:xfrm>
            <a:off x="2857500" y="514350"/>
            <a:ext cx="3429000" cy="257175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1219200" y="3257550"/>
            <a:ext cx="6705600" cy="3086100"/>
          </a:xfrm>
          <a:prstGeom prst="rect">
            <a:avLst/>
          </a:prstGeom>
          <a:noFill/>
          <a:ln>
            <a:noFill/>
          </a:ln>
          <a:effectLst/>
        </p:spPr>
        <p:txBody>
          <a:bodyPr vert="horz" wrap="square" lIns="91440" tIns="45720" rIns="91440" bIns="45720" numCol="1" anchor="ctr" anchorCtr="0" compatLnSpc="1"/>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4102" name="Rectangle 6"/>
          <p:cNvSpPr>
            <a:spLocks noGrp="1" noChangeArrowheads="1"/>
          </p:cNvSpPr>
          <p:nvPr>
            <p:ph type="ftr" sz="quarter" idx="4"/>
          </p:nvPr>
        </p:nvSpPr>
        <p:spPr bwMode="auto">
          <a:xfrm>
            <a:off x="0" y="6515100"/>
            <a:ext cx="3962400" cy="342900"/>
          </a:xfrm>
          <a:prstGeom prst="rect">
            <a:avLst/>
          </a:prstGeom>
          <a:noFill/>
          <a:ln>
            <a:noFill/>
          </a:ln>
          <a:effectLst/>
        </p:spPr>
        <p:txBody>
          <a:bodyPr vert="horz" wrap="square" lIns="91440" tIns="45720" rIns="91440" bIns="45720" numCol="1" anchor="b" anchorCtr="0" compatLnSpc="1"/>
          <a:lstStyle>
            <a:lvl1pPr algn="l" eaLnBrk="1" hangingPunct="1">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4103" name="Rectangle 7"/>
          <p:cNvSpPr>
            <a:spLocks noGrp="1" noChangeArrowheads="1"/>
          </p:cNvSpPr>
          <p:nvPr>
            <p:ph type="sldNum" sz="quarter" idx="5"/>
          </p:nvPr>
        </p:nvSpPr>
        <p:spPr bwMode="auto">
          <a:xfrm>
            <a:off x="5181600" y="6515100"/>
            <a:ext cx="3962400" cy="342900"/>
          </a:xfrm>
          <a:prstGeom prst="rect">
            <a:avLst/>
          </a:prstGeom>
          <a:noFill/>
          <a:ln>
            <a:noFill/>
          </a:ln>
          <a:effectLst/>
        </p:spPr>
        <p:txBody>
          <a:bodyPr vert="horz" wrap="square" lIns="91440" tIns="45720" rIns="91440" bIns="45720" numCol="1" anchor="b" anchorCtr="0" compatLnSpc="1"/>
          <a:lstStyle>
            <a:lvl1pPr algn="r" eaLnBrk="1" hangingPunct="1">
              <a:defRPr sz="1200" b="0">
                <a:solidFill>
                  <a:schemeClr val="tx1"/>
                </a:solidFill>
                <a:latin typeface="Times New Roman" panose="02020603050405020304" pitchFamily="18" charset="0"/>
                <a:ea typeface="宋体" panose="02010600030101010101" pitchFamily="2" charset="-122"/>
              </a:defRPr>
            </a:lvl1pPr>
          </a:lstStyle>
          <a:p>
            <a:pPr>
              <a:defRPr/>
            </a:pPr>
            <a:fld id="{693F352D-983D-461A-AA3A-2049ACC088E0}"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TextEdit="1"/>
          </p:cNvSpPr>
          <p:nvPr>
            <p:ph type="sldImg"/>
          </p:nvPr>
        </p:nvSpPr>
        <p:spPr/>
      </p:sp>
      <p:sp>
        <p:nvSpPr>
          <p:cNvPr id="6656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66563" name="灯片编号占位符 3"/>
          <p:cNvSpPr>
            <a:spLocks noGrp="1"/>
          </p:cNvSpPr>
          <p:nvPr>
            <p:ph type="sldNum" sz="quarter" idx="5"/>
          </p:nvPr>
        </p:nvSpPr>
        <p:spPr>
          <a:noFill/>
          <a:ln>
            <a:miter lim="800000"/>
            <a:headEnd/>
            <a:tailEnd/>
          </a:ln>
        </p:spPr>
        <p:txBody>
          <a:bodyPr>
            <a:prstTxWarp prst="textNoShape">
              <a:avLst/>
            </a:prstTxWarp>
          </a:bodyPr>
          <a:lstStyle/>
          <a:p>
            <a:fld id="{F0162464-CAE7-4A6C-8D78-B6B798546C30}" type="slidenum">
              <a:rPr lang="zh-CN" altLang="zh-CN" smtClean="0">
                <a:ea typeface="宋体" charset="-122"/>
              </a:rPr>
              <a:pPr/>
              <a:t>2</a:t>
            </a:fld>
            <a:endParaRPr lang="zh-CN"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71683" name="灯片编号占位符 3"/>
          <p:cNvSpPr>
            <a:spLocks noGrp="1"/>
          </p:cNvSpPr>
          <p:nvPr>
            <p:ph type="sldNum" sz="quarter" idx="5"/>
          </p:nvPr>
        </p:nvSpPr>
        <p:spPr>
          <a:noFill/>
          <a:ln>
            <a:miter lim="800000"/>
            <a:headEnd/>
            <a:tailEnd/>
          </a:ln>
        </p:spPr>
        <p:txBody>
          <a:bodyPr>
            <a:prstTxWarp prst="textNoShape">
              <a:avLst/>
            </a:prstTxWarp>
          </a:bodyPr>
          <a:lstStyle/>
          <a:p>
            <a:fld id="{A5F4B85B-EA87-47F0-A755-5AAC4EB48679}" type="slidenum">
              <a:rPr lang="zh-CN" altLang="zh-CN" smtClean="0">
                <a:ea typeface="宋体" charset="-122"/>
              </a:rPr>
              <a:pPr/>
              <a:t>6</a:t>
            </a:fld>
            <a:endParaRPr lang="zh-CN"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Rot="1" noTextEdit="1"/>
          </p:cNvSpPr>
          <p:nvPr>
            <p:ph type="sldImg"/>
          </p:nvPr>
        </p:nvSpPr>
        <p:spPr/>
      </p:sp>
      <p:sp>
        <p:nvSpPr>
          <p:cNvPr id="74755" name="Rectangle 3"/>
          <p:cNvSpPr>
            <a:spLocks noGrp="1"/>
          </p:cNvSpPr>
          <p:nvPr>
            <p:ph type="body" idx="1"/>
          </p:nvPr>
        </p:nvSpPr>
        <p:spPr>
          <a:noFill/>
        </p:spPr>
        <p:txBody>
          <a:bodyPr>
            <a:prstTxWarp prst="textNoShape">
              <a:avLst/>
            </a:prstTxWarp>
          </a:bodyPr>
          <a:lstStyle/>
          <a:p>
            <a:pPr eaLnBrk="1" hangingPunct="1"/>
            <a:r>
              <a:rPr lang="zh-CN" altLang="en-US" smtClean="0">
                <a:ea typeface="宋体" charset="-122"/>
              </a:rPr>
              <a:t>识记生字词</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noTextEdit="1"/>
          </p:cNvSpPr>
          <p:nvPr>
            <p:ph type="sldImg"/>
          </p:nvPr>
        </p:nvSpPr>
        <p:spPr/>
      </p:sp>
      <p:sp>
        <p:nvSpPr>
          <p:cNvPr id="82946"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82947" name="灯片编号占位符 3"/>
          <p:cNvSpPr>
            <a:spLocks noGrp="1"/>
          </p:cNvSpPr>
          <p:nvPr>
            <p:ph type="sldNum" sz="quarter" idx="5"/>
          </p:nvPr>
        </p:nvSpPr>
        <p:spPr>
          <a:noFill/>
          <a:ln>
            <a:miter lim="800000"/>
            <a:headEnd/>
            <a:tailEnd/>
          </a:ln>
        </p:spPr>
        <p:txBody>
          <a:bodyPr>
            <a:prstTxWarp prst="textNoShape">
              <a:avLst/>
            </a:prstTxWarp>
          </a:bodyPr>
          <a:lstStyle/>
          <a:p>
            <a:fld id="{423069CE-79E2-443F-9FE9-1636AE8649E1}" type="slidenum">
              <a:rPr lang="zh-CN" altLang="zh-CN" smtClean="0">
                <a:ea typeface="宋体" charset="-122"/>
              </a:rPr>
              <a:pPr/>
              <a:t>15</a:t>
            </a:fld>
            <a:endParaRPr lang="zh-CN" altLang="zh-CN"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noTextEdit="1"/>
          </p:cNvSpPr>
          <p:nvPr>
            <p:ph type="sldImg"/>
          </p:nvPr>
        </p:nvSpPr>
        <p:spPr/>
      </p:sp>
      <p:sp>
        <p:nvSpPr>
          <p:cNvPr id="91138" name="备注占位符 2"/>
          <p:cNvSpPr>
            <a:spLocks noGrp="1"/>
          </p:cNvSpPr>
          <p:nvPr>
            <p:ph type="body" idx="1"/>
          </p:nvPr>
        </p:nvSpPr>
        <p:spPr>
          <a:noFill/>
        </p:spPr>
        <p:txBody>
          <a:bodyPr>
            <a:prstTxWarp prst="textNoShape">
              <a:avLst/>
            </a:prstTxWarp>
          </a:bodyPr>
          <a:lstStyle/>
          <a:p>
            <a:endParaRPr lang="zh-CN" altLang="en-US" smtClean="0">
              <a:ea typeface="宋体" charset="-122"/>
            </a:endParaRPr>
          </a:p>
        </p:txBody>
      </p:sp>
      <p:sp>
        <p:nvSpPr>
          <p:cNvPr id="91139" name="灯片编号占位符 3"/>
          <p:cNvSpPr>
            <a:spLocks noGrp="1"/>
          </p:cNvSpPr>
          <p:nvPr>
            <p:ph type="sldNum" sz="quarter" idx="5"/>
          </p:nvPr>
        </p:nvSpPr>
        <p:spPr>
          <a:noFill/>
          <a:ln>
            <a:miter lim="800000"/>
            <a:headEnd/>
            <a:tailEnd/>
          </a:ln>
        </p:spPr>
        <p:txBody>
          <a:bodyPr>
            <a:prstTxWarp prst="textNoShape">
              <a:avLst/>
            </a:prstTxWarp>
          </a:bodyPr>
          <a:lstStyle/>
          <a:p>
            <a:fld id="{15EFBC09-45E8-432E-81FD-05561784ECD4}" type="slidenum">
              <a:rPr lang="zh-CN" altLang="zh-CN" smtClean="0">
                <a:ea typeface="宋体" charset="-122"/>
              </a:rPr>
              <a:pPr/>
              <a:t>22</a:t>
            </a:fld>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4" name="图片 7"/>
          <p:cNvPicPr>
            <a:picLocks noChangeAspect="1"/>
          </p:cNvPicPr>
          <p:nvPr userDrawn="1"/>
        </p:nvPicPr>
        <p:blipFill>
          <a:blip r:embed="rId2"/>
          <a:srcRect t="1250"/>
          <a:stretch>
            <a:fillRect/>
          </a:stretch>
        </p:blipFill>
        <p:spPr bwMode="auto">
          <a:xfrm>
            <a:off x="0" y="0"/>
            <a:ext cx="9139238" cy="6861175"/>
          </a:xfrm>
          <a:prstGeom prst="rect">
            <a:avLst/>
          </a:prstGeom>
          <a:noFill/>
          <a:ln w="9525">
            <a:noFill/>
            <a:miter lim="800000"/>
            <a:headEnd/>
            <a:tailEnd/>
          </a:ln>
        </p:spPr>
      </p:pic>
      <p:sp>
        <p:nvSpPr>
          <p:cNvPr id="5" name="文本框 8"/>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6" name="图片 11"/>
          <p:cNvPicPr>
            <a:picLocks noChangeAspect="1"/>
          </p:cNvPicPr>
          <p:nvPr userDrawn="1"/>
        </p:nvPicPr>
        <p:blipFill>
          <a:blip r:embed="rId3"/>
          <a:srcRect/>
          <a:stretch>
            <a:fillRect/>
          </a:stretch>
        </p:blipFill>
        <p:spPr bwMode="auto">
          <a:xfrm>
            <a:off x="7118350" y="-22225"/>
            <a:ext cx="1219200" cy="1219200"/>
          </a:xfrm>
          <a:prstGeom prst="rect">
            <a:avLst/>
          </a:prstGeom>
          <a:noFill/>
          <a:ln w="9525">
            <a:noFill/>
            <a:miter lim="800000"/>
            <a:headEnd/>
            <a:tailEnd/>
          </a:ln>
        </p:spPr>
      </p:pic>
      <p:sp>
        <p:nvSpPr>
          <p:cNvPr id="3" name="KSO_CT2"/>
          <p:cNvSpPr>
            <a:spLocks noGrp="1"/>
          </p:cNvSpPr>
          <p:nvPr>
            <p:ph type="subTitle" idx="1"/>
          </p:nvPr>
        </p:nvSpPr>
        <p:spPr>
          <a:xfrm>
            <a:off x="4390711" y="5070865"/>
            <a:ext cx="4361403" cy="448208"/>
          </a:xfrm>
          <a:prstGeom prst="rect">
            <a:avLst/>
          </a:prstGeo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smtClean="0"/>
          </a:p>
        </p:txBody>
      </p:sp>
      <p:sp>
        <p:nvSpPr>
          <p:cNvPr id="7" name="KSO_CT1"/>
          <p:cNvSpPr>
            <a:spLocks noGrp="1"/>
          </p:cNvSpPr>
          <p:nvPr>
            <p:ph type="title"/>
          </p:nvPr>
        </p:nvSpPr>
        <p:spPr>
          <a:xfrm>
            <a:off x="4390711" y="3666309"/>
            <a:ext cx="4361403" cy="1314362"/>
          </a:xfrm>
          <a:prstGeom prst="rect">
            <a:avLst/>
          </a:prstGeo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单击此处编辑母版标题样式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4"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6"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419099" y="54068"/>
            <a:ext cx="8292045" cy="699594"/>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idx="1"/>
          </p:nvPr>
        </p:nvSpPr>
        <p:spPr>
          <a:xfrm>
            <a:off x="419099" y="918126"/>
            <a:ext cx="8292045" cy="4912625"/>
          </a:xfrm>
          <a:prstGeom prst="rect">
            <a:avLst/>
          </a:prstGeom>
        </p:spPr>
        <p:txBody>
          <a:bodyPr/>
          <a:lstStyle>
            <a:lvl1pPr>
              <a:defRPr>
                <a:solidFill>
                  <a:schemeClr val="accent1">
                    <a:lumMod val="75000"/>
                  </a:schemeClr>
                </a:solidFill>
              </a:defRPr>
            </a:lvl1p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A6422B18-F19B-447C-8DD0-307B9BA2EF24}" type="datetimeFigureOut">
              <a:rPr lang="zh-CN" altLang="en-US"/>
              <a:pPr>
                <a:defRPr/>
              </a:pPr>
              <a:t>2019-5-28</a:t>
            </a:fld>
            <a:endParaRPr lang="zh-CN" altLang="en-US"/>
          </a:p>
        </p:txBody>
      </p:sp>
      <p:sp>
        <p:nvSpPr>
          <p:cNvPr id="8"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9"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9B4DDC39-6BE9-441E-BD62-B7F8694BDDCE}"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6"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ST1"/>
          <p:cNvSpPr>
            <a:spLocks noGrp="1"/>
          </p:cNvSpPr>
          <p:nvPr>
            <p:ph type="title"/>
          </p:nvPr>
        </p:nvSpPr>
        <p:spPr>
          <a:xfrm>
            <a:off x="1574006" y="2108199"/>
            <a:ext cx="5995988" cy="1235075"/>
          </a:xfrm>
          <a:prstGeom prst="rect">
            <a:avLst/>
          </a:prstGeom>
        </p:spPr>
        <p:txBody>
          <a:bodyPr anchor="b">
            <a:normAutofit/>
          </a:bodyPr>
          <a:lstStyle>
            <a:lvl1pPr algn="ctr">
              <a:defRPr sz="3600">
                <a:solidFill>
                  <a:schemeClr val="tx2"/>
                </a:solidFill>
                <a:effectLst/>
              </a:defRPr>
            </a:lvl1pPr>
          </a:lstStyle>
          <a:p>
            <a:r>
              <a:rPr lang="zh-CN" altLang="en-US" smtClean="0"/>
              <a:t>单击此处编辑母版标题样式</a:t>
            </a:r>
            <a:endParaRPr lang="en-US" dirty="0"/>
          </a:p>
        </p:txBody>
      </p:sp>
      <p:sp>
        <p:nvSpPr>
          <p:cNvPr id="3" name="KSO_ST2"/>
          <p:cNvSpPr>
            <a:spLocks noGrp="1"/>
          </p:cNvSpPr>
          <p:nvPr>
            <p:ph type="body" idx="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7"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951A6AFA-9D72-4240-93A6-90C6680412D8}" type="datetimeFigureOut">
              <a:rPr lang="zh-CN" altLang="en-US"/>
              <a:pPr>
                <a:defRPr/>
              </a:pPr>
              <a:t>2019-5-28</a:t>
            </a:fld>
            <a:endParaRPr lang="zh-CN" altLang="en-US"/>
          </a:p>
        </p:txBody>
      </p:sp>
      <p:sp>
        <p:nvSpPr>
          <p:cNvPr id="8"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9"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74A62F2D-786F-4F1C-AFDA-9E8B41B8E53C}"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5"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6"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7"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419099" y="54068"/>
            <a:ext cx="8292045" cy="699594"/>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049867" y="1244600"/>
            <a:ext cx="3810000" cy="4932363"/>
          </a:xfrm>
          <a:prstGeom prst="rect">
            <a:avLst/>
          </a:prstGeo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a:prstGeom prst="rect">
            <a:avLst/>
          </a:prstGeom>
        </p:spPr>
        <p:txBody>
          <a:bodyPr/>
          <a:lstStyle/>
          <a:p>
            <a:pPr lvl="0"/>
            <a:r>
              <a:rPr lang="zh-CN" altLang="en-US" smtClean="0"/>
              <a:t>单击此处编辑母版文本样式</a:t>
            </a:r>
          </a:p>
          <a:p>
            <a:pPr lvl="1"/>
            <a:r>
              <a:rPr lang="zh-CN" altLang="en-US" smtClean="0"/>
              <a:t>第二级</a:t>
            </a:r>
          </a:p>
        </p:txBody>
      </p:sp>
      <p:sp>
        <p:nvSpPr>
          <p:cNvPr id="8" name="KSO_FT"/>
          <p:cNvSpPr>
            <a:spLocks noGrp="1"/>
          </p:cNvSpPr>
          <p:nvPr>
            <p:ph type="ftr" sz="quarter" idx="10"/>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9" name="KSO_FN"/>
          <p:cNvSpPr>
            <a:spLocks noGrp="1"/>
          </p:cNvSpPr>
          <p:nvPr>
            <p:ph type="sldNum" sz="quarter" idx="11"/>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46B2D5F3-C9B3-464A-8E72-6AA429398E93}"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7"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8"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9"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1727199" y="118532"/>
            <a:ext cx="6984076" cy="71702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a:prstGeom prst="rect">
            <a:avLst/>
          </a:prstGeo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a:prstGeom prst="rect">
            <a:avLst/>
          </a:prstGeo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a:prstGeom prst="rect">
            <a:avLst/>
          </a:prstGeo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a:prstGeom prst="rect">
            <a:avLst/>
          </a:prstGeom>
        </p:spPr>
        <p:txBody>
          <a:bodyPr/>
          <a:lstStyle/>
          <a:p>
            <a:pPr lvl="0"/>
            <a:r>
              <a:rPr lang="zh-CN" altLang="en-US" smtClean="0"/>
              <a:t>单击此处编辑母版文本样式</a:t>
            </a:r>
          </a:p>
          <a:p>
            <a:pPr lvl="1"/>
            <a:r>
              <a:rPr lang="zh-CN" altLang="en-US" smtClean="0"/>
              <a:t>第二级</a:t>
            </a:r>
          </a:p>
        </p:txBody>
      </p:sp>
      <p:sp>
        <p:nvSpPr>
          <p:cNvPr id="10"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FC5717C1-62CD-4EA3-94D6-6F63FEABA0A1}" type="datetimeFigureOut">
              <a:rPr lang="zh-CN" altLang="en-US"/>
              <a:pPr>
                <a:defRPr/>
              </a:pPr>
              <a:t>2019-5-28</a:t>
            </a:fld>
            <a:endParaRPr lang="zh-CN" altLang="en-US"/>
          </a:p>
        </p:txBody>
      </p:sp>
      <p:sp>
        <p:nvSpPr>
          <p:cNvPr id="11"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12"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793640D3-0ED6-4D4F-A049-7C3035EC3E5D}"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3"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5"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419099" y="54068"/>
            <a:ext cx="8292045" cy="699594"/>
          </a:xfrm>
          <a:prstGeom prst="rect">
            <a:avLst/>
          </a:prstGeom>
        </p:spPr>
        <p:txBody>
          <a:bodyPr/>
          <a:lstStyle/>
          <a:p>
            <a:r>
              <a:rPr lang="zh-CN" altLang="en-US" smtClean="0"/>
              <a:t>单击此处编辑母版标题样式</a:t>
            </a:r>
            <a:endParaRPr lang="en-US" dirty="0"/>
          </a:p>
        </p:txBody>
      </p:sp>
      <p:sp>
        <p:nvSpPr>
          <p:cNvPr id="6"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0704DC80-5B35-4E11-84C8-128E478D468C}" type="datetimeFigureOut">
              <a:rPr lang="zh-CN" altLang="en-US"/>
              <a:pPr>
                <a:defRPr/>
              </a:pPr>
              <a:t>2019-5-28</a:t>
            </a:fld>
            <a:endParaRPr lang="zh-CN" altLang="en-US"/>
          </a:p>
        </p:txBody>
      </p:sp>
      <p:sp>
        <p:nvSpPr>
          <p:cNvPr id="7"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8"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6AAE33FF-C299-45D1-B728-785955FC9874}"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4"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5"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C569649A-2845-4BF9-9EF4-5CFED6F0F841}" type="datetimeFigureOut">
              <a:rPr lang="zh-CN" altLang="en-US"/>
              <a:pPr>
                <a:defRPr/>
              </a:pPr>
              <a:t>2019-5-28</a:t>
            </a:fld>
            <a:endParaRPr lang="zh-CN" altLang="en-US"/>
          </a:p>
        </p:txBody>
      </p:sp>
      <p:sp>
        <p:nvSpPr>
          <p:cNvPr id="6"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7" name="KSO_FN"/>
          <p:cNvSpPr>
            <a:spLocks noGrp="1"/>
          </p:cNvSpPr>
          <p:nvPr>
            <p:ph type="sldNum" sz="quarter" idx="12"/>
          </p:nvPr>
        </p:nvSpPr>
        <p:spPr>
          <a:xfrm>
            <a:off x="6115050" y="4110038"/>
            <a:ext cx="2057400" cy="9874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4E7CD7FC-534C-4661-A7AE-F5A548FFB89C}"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6"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858442" y="533402"/>
            <a:ext cx="2949178"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4115992" y="1063628"/>
            <a:ext cx="4629150" cy="4873625"/>
          </a:xfrm>
          <a:prstGeom prst="rect">
            <a:avLst/>
          </a:prstGeo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7"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74EA6696-E430-4172-84AD-6D8293FA47A1}" type="datetimeFigureOut">
              <a:rPr lang="zh-CN" altLang="en-US"/>
              <a:pPr>
                <a:defRPr/>
              </a:pPr>
              <a:t>2019-5-28</a:t>
            </a:fld>
            <a:endParaRPr lang="zh-CN" altLang="en-US"/>
          </a:p>
        </p:txBody>
      </p:sp>
      <p:sp>
        <p:nvSpPr>
          <p:cNvPr id="8"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9"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EDACEAE4-D882-4E75-8669-D32A36F6FABE}"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6"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7"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934644" y="457200"/>
            <a:ext cx="2949178"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4082125"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altLang="en-US" noProof="0" dirty="0"/>
          </a:p>
        </p:txBody>
      </p:sp>
      <p:sp>
        <p:nvSpPr>
          <p:cNvPr id="4" name="KSO_BC2"/>
          <p:cNvSpPr>
            <a:spLocks noGrp="1"/>
          </p:cNvSpPr>
          <p:nvPr>
            <p:ph type="body" sz="half" idx="2"/>
          </p:nvPr>
        </p:nvSpPr>
        <p:spPr>
          <a:xfrm>
            <a:off x="934644"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8"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4406CD1A-888C-40DF-9A3B-6B3B534847FF}" type="datetimeFigureOut">
              <a:rPr lang="zh-CN" altLang="en-US"/>
              <a:pPr>
                <a:defRPr/>
              </a:pPr>
              <a:t>2019-5-28</a:t>
            </a:fld>
            <a:endParaRPr lang="zh-CN" altLang="en-US"/>
          </a:p>
        </p:txBody>
      </p:sp>
      <p:sp>
        <p:nvSpPr>
          <p:cNvPr id="9"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10"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A036C4C5-4F60-4F23-8459-A573311E5FB1}"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4"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6"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p:nvPr>
        </p:nvSpPr>
        <p:spPr>
          <a:xfrm>
            <a:off x="419099" y="54068"/>
            <a:ext cx="8292045" cy="699594"/>
          </a:xfrm>
          <a:prstGeom prst="rect">
            <a:avLst/>
          </a:prstGeom>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a:xfrm>
            <a:off x="419099" y="918126"/>
            <a:ext cx="8292045" cy="4912625"/>
          </a:xfrm>
          <a:prstGeom prst="rect">
            <a:avLst/>
          </a:prstGeom>
        </p:spPr>
        <p:txBody>
          <a:bodyPr vert="eaVert"/>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993F2B7B-ECD5-4D27-ACDE-6F5CDDB373D5}" type="datetimeFigureOut">
              <a:rPr lang="zh-CN" altLang="en-US"/>
              <a:pPr>
                <a:defRPr/>
              </a:pPr>
              <a:t>2019-5-28</a:t>
            </a:fld>
            <a:endParaRPr lang="zh-CN" altLang="en-US"/>
          </a:p>
        </p:txBody>
      </p:sp>
      <p:sp>
        <p:nvSpPr>
          <p:cNvPr id="8"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zh-CN" altLang="en-US"/>
          </a:p>
        </p:txBody>
      </p:sp>
      <p:sp>
        <p:nvSpPr>
          <p:cNvPr id="9"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2D902A47-061C-4AC1-872F-7C9FFD9077B9}"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4"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pic>
        <p:nvPicPr>
          <p:cNvPr id="6" name="图片 42"/>
          <p:cNvPicPr>
            <a:picLocks noChangeAspect="1"/>
          </p:cNvPicPr>
          <p:nvPr userDrawn="1"/>
        </p:nvPicPr>
        <p:blipFill>
          <a:blip r:embed="rId2"/>
          <a:srcRect/>
          <a:stretch>
            <a:fillRect/>
          </a:stretch>
        </p:blipFill>
        <p:spPr bwMode="auto">
          <a:xfrm>
            <a:off x="7118350" y="-22225"/>
            <a:ext cx="1219200" cy="1219200"/>
          </a:xfrm>
          <a:prstGeom prst="rect">
            <a:avLst/>
          </a:prstGeom>
          <a:noFill/>
          <a:ln w="9525">
            <a:noFill/>
            <a:miter lim="800000"/>
            <a:headEnd/>
            <a:tailEnd/>
          </a:ln>
        </p:spPr>
      </p:pic>
      <p:sp>
        <p:nvSpPr>
          <p:cNvPr id="2" name="KSO_BT1"/>
          <p:cNvSpPr>
            <a:spLocks noGrp="1"/>
          </p:cNvSpPr>
          <p:nvPr>
            <p:ph type="title" orient="vert"/>
          </p:nvPr>
        </p:nvSpPr>
        <p:spPr>
          <a:xfrm>
            <a:off x="7628467" y="365125"/>
            <a:ext cx="886883" cy="5811838"/>
          </a:xfrm>
          <a:prstGeom prst="rect">
            <a:avLst/>
          </a:prstGeo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1" y="365125"/>
            <a:ext cx="5949952" cy="5811838"/>
          </a:xfrm>
          <a:prstGeom prst="rect">
            <a:avLst/>
          </a:prstGeom>
        </p:spPr>
        <p:txBody>
          <a:bodyPr vert="eaVert"/>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a:xfrm>
            <a:off x="6286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3DD30201-D461-45A9-A818-C0A7DCEC1C1E}" type="datetimeFigureOut">
              <a:rPr lang="en-US"/>
              <a:pPr>
                <a:defRPr/>
              </a:pPr>
              <a:t>5/28/2019</a:t>
            </a:fld>
            <a:endParaRPr lang="en-US"/>
          </a:p>
        </p:txBody>
      </p:sp>
      <p:sp>
        <p:nvSpPr>
          <p:cNvPr id="8" name="KSO_FT"/>
          <p:cNvSpPr>
            <a:spLocks noGrp="1"/>
          </p:cNvSpPr>
          <p:nvPr>
            <p:ph type="ftr" sz="quarter" idx="11"/>
          </p:nvPr>
        </p:nvSpPr>
        <p:spPr>
          <a:xfrm>
            <a:off x="3028950" y="6356350"/>
            <a:ext cx="30861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endParaRPr lang="en-US"/>
          </a:p>
        </p:txBody>
      </p:sp>
      <p:sp>
        <p:nvSpPr>
          <p:cNvPr id="9" name="KSO_FN"/>
          <p:cNvSpPr>
            <a:spLocks noGrp="1"/>
          </p:cNvSpPr>
          <p:nvPr>
            <p:ph type="sldNum" sz="quarter" idx="12"/>
          </p:nvPr>
        </p:nvSpPr>
        <p:spPr>
          <a:xfrm>
            <a:off x="6457950" y="6356350"/>
            <a:ext cx="2057400" cy="365125"/>
          </a:xfrm>
          <a:prstGeom prst="rect">
            <a:avLst/>
          </a:prstGeom>
        </p:spPr>
        <p:txBody>
          <a:bodyPr/>
          <a:lstStyle>
            <a:lvl1pPr eaLnBrk="0" hangingPunct="0">
              <a:defRPr>
                <a:latin typeface="Arial" panose="020B0604020202020204" pitchFamily="34" charset="0"/>
                <a:ea typeface="宋体" panose="02010600030101010101" pitchFamily="2" charset="-122"/>
              </a:defRPr>
            </a:lvl1pPr>
          </a:lstStyle>
          <a:p>
            <a:pPr>
              <a:defRPr/>
            </a:pPr>
            <a:fld id="{15CF9334-0EA9-4EBE-92CD-A3EE082D0774}"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矩形 2"/>
          <p:cNvSpPr>
            <a:spLocks noChangeArrowheads="1"/>
          </p:cNvSpPr>
          <p:nvPr/>
        </p:nvSpPr>
        <p:spPr bwMode="auto">
          <a:xfrm>
            <a:off x="0" y="6415088"/>
            <a:ext cx="9144000" cy="442912"/>
          </a:xfrm>
          <a:prstGeom prst="rect">
            <a:avLst/>
          </a:prstGeom>
          <a:solidFill>
            <a:srgbClr val="538F31"/>
          </a:solidFill>
          <a:ln>
            <a:noFill/>
          </a:ln>
          <a:extLst>
            <a:ext uri="{91240B29-F687-4F45-9708-019B960494DF}"/>
          </a:extLst>
        </p:spPr>
        <p:txBody>
          <a:bodyPr wrap="none" anchor="ct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algn="ctr">
              <a:defRPr/>
            </a:pPr>
            <a:endParaRPr lang="zh-CN" altLang="en-US" b="0" smtClean="0"/>
          </a:p>
        </p:txBody>
      </p:sp>
      <p:sp>
        <p:nvSpPr>
          <p:cNvPr id="1029" name="圆角矩形 4"/>
          <p:cNvSpPr>
            <a:spLocks noChangeArrowheads="1"/>
          </p:cNvSpPr>
          <p:nvPr/>
        </p:nvSpPr>
        <p:spPr bwMode="auto">
          <a:xfrm>
            <a:off x="6618288" y="671513"/>
            <a:ext cx="2516187" cy="180975"/>
          </a:xfrm>
          <a:prstGeom prst="roundRect">
            <a:avLst>
              <a:gd name="adj" fmla="val 16667"/>
            </a:avLst>
          </a:prstGeom>
          <a:solidFill>
            <a:srgbClr val="81C65A"/>
          </a:solidFill>
          <a:ln>
            <a:noFill/>
          </a:ln>
          <a:extLst>
            <a:ext uri="{91240B29-F687-4F45-9708-019B960494DF}"/>
          </a:extLst>
        </p:spPr>
        <p:txBody>
          <a:bodyPr wrap="none" anchor="ct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algn="ctr">
              <a:defRPr/>
            </a:pPr>
            <a:endParaRPr lang="zh-CN" altLang="en-US" b="0" smtClean="0"/>
          </a:p>
        </p:txBody>
      </p:sp>
      <p:sp>
        <p:nvSpPr>
          <p:cNvPr id="1030" name="圆角矩形 5"/>
          <p:cNvSpPr>
            <a:spLocks noChangeArrowheads="1"/>
          </p:cNvSpPr>
          <p:nvPr/>
        </p:nvSpPr>
        <p:spPr bwMode="auto">
          <a:xfrm>
            <a:off x="0" y="806450"/>
            <a:ext cx="6788150" cy="46038"/>
          </a:xfrm>
          <a:prstGeom prst="roundRect">
            <a:avLst>
              <a:gd name="adj" fmla="val 16667"/>
            </a:avLst>
          </a:prstGeom>
          <a:solidFill>
            <a:srgbClr val="81C65A"/>
          </a:solidFill>
          <a:ln>
            <a:noFill/>
          </a:ln>
          <a:extLst>
            <a:ext uri="{91240B29-F687-4F45-9708-019B960494DF}"/>
          </a:extLst>
        </p:spPr>
        <p:txBody>
          <a:bodyPr wrap="none" anchor="ct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algn="ctr">
              <a:defRPr/>
            </a:pPr>
            <a:endParaRPr lang="zh-CN" altLang="en-US" b="0" smtClean="0"/>
          </a:p>
        </p:txBody>
      </p:sp>
      <p:pic>
        <p:nvPicPr>
          <p:cNvPr id="25606" name="图片 6"/>
          <p:cNvPicPr>
            <a:picLocks noChangeAspect="1"/>
          </p:cNvPicPr>
          <p:nvPr/>
        </p:nvPicPr>
        <p:blipFill>
          <a:blip r:embed="rId14"/>
          <a:srcRect/>
          <a:stretch>
            <a:fillRect/>
          </a:stretch>
        </p:blipFill>
        <p:spPr bwMode="auto">
          <a:xfrm>
            <a:off x="1546225" y="212725"/>
            <a:ext cx="2243138" cy="549275"/>
          </a:xfrm>
          <a:prstGeom prst="rect">
            <a:avLst/>
          </a:prstGeom>
          <a:noFill/>
          <a:ln w="9525">
            <a:noFill/>
            <a:miter lim="800000"/>
            <a:headEnd/>
            <a:tailEnd/>
          </a:ln>
        </p:spPr>
      </p:pic>
      <p:pic>
        <p:nvPicPr>
          <p:cNvPr id="25607" name="图片 7"/>
          <p:cNvPicPr>
            <a:picLocks noChangeAspect="1"/>
          </p:cNvPicPr>
          <p:nvPr/>
        </p:nvPicPr>
        <p:blipFill>
          <a:blip r:embed="rId15"/>
          <a:srcRect/>
          <a:stretch>
            <a:fillRect/>
          </a:stretch>
        </p:blipFill>
        <p:spPr bwMode="auto">
          <a:xfrm>
            <a:off x="7239000" y="39688"/>
            <a:ext cx="752475" cy="614362"/>
          </a:xfrm>
          <a:prstGeom prst="rect">
            <a:avLst/>
          </a:prstGeom>
          <a:noFill/>
          <a:ln w="9525">
            <a:noFill/>
            <a:miter lim="800000"/>
            <a:headEnd/>
            <a:tailEnd/>
          </a:ln>
        </p:spPr>
      </p:pic>
      <p:sp>
        <p:nvSpPr>
          <p:cNvPr id="9" name="TextBox 8"/>
          <p:cNvSpPr txBox="1"/>
          <p:nvPr/>
        </p:nvSpPr>
        <p:spPr>
          <a:xfrm>
            <a:off x="7995300" y="29992"/>
            <a:ext cx="954106" cy="553998"/>
          </a:xfrm>
          <a:prstGeom prst="rect">
            <a:avLst/>
          </a:prstGeom>
          <a:noFill/>
        </p:spPr>
        <p:txBody>
          <a:bodyPr wrap="none">
            <a:spAutoFit/>
          </a:bodyPr>
          <a:lstStyle/>
          <a:p>
            <a:pPr eaLnBrk="0" hangingPunct="0">
              <a:defRPr/>
            </a:pPr>
            <a:r>
              <a:rPr lang="zh-CN" altLang="en-US" sz="3000" b="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anose="02010609060101010101" pitchFamily="49" charset="-122"/>
                <a:ea typeface="黑体" panose="02010609060101010101" pitchFamily="49" charset="-122"/>
              </a:rPr>
              <a:t>语文</a:t>
            </a: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15875" y="22225"/>
            <a:ext cx="9144000" cy="6548438"/>
          </a:xfrm>
          <a:prstGeom prst="rect">
            <a:avLst/>
          </a:prstGeom>
          <a:gradFill flip="none" rotWithShape="1">
            <a:gsLst>
              <a:gs pos="0">
                <a:schemeClr val="bg1">
                  <a:alpha val="79000"/>
                </a:schemeClr>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2053" name="文本框 39"/>
          <p:cNvSpPr txBox="1">
            <a:spLocks noChangeArrowheads="1"/>
          </p:cNvSpPr>
          <p:nvPr/>
        </p:nvSpPr>
        <p:spPr bwMode="auto">
          <a:xfrm>
            <a:off x="8124825" y="423863"/>
            <a:ext cx="1003300" cy="65246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130000"/>
              </a:lnSpc>
              <a:defRPr/>
            </a:pPr>
            <a:r>
              <a:rPr lang="zh-CN" altLang="en-US" sz="2800" b="0" smtClean="0">
                <a:solidFill>
                  <a:srgbClr val="C00000"/>
                </a:solidFill>
                <a:latin typeface="黑体" panose="02010609060101010101" pitchFamily="49" charset="-122"/>
                <a:ea typeface="黑体" panose="02010609060101010101" pitchFamily="49" charset="-122"/>
              </a:rPr>
              <a:t>語文</a:t>
            </a:r>
          </a:p>
        </p:txBody>
      </p:sp>
      <p:sp>
        <p:nvSpPr>
          <p:cNvPr id="42" name="TextBox 1"/>
          <p:cNvSpPr txBox="1">
            <a:spLocks noChangeArrowheads="1"/>
          </p:cNvSpPr>
          <p:nvPr/>
        </p:nvSpPr>
        <p:spPr bwMode="auto">
          <a:xfrm>
            <a:off x="6289675" y="6570663"/>
            <a:ext cx="2876550" cy="307975"/>
          </a:xfrm>
          <a:prstGeom prst="rect">
            <a:avLst/>
          </a:prstGeom>
          <a:noFill/>
          <a:ln>
            <a:noFill/>
          </a:ln>
          <a:extLst>
            <a:ext uri="{909E8E84-426E-40DD-AFC4-6F175D3DCCD1}"/>
            <a:ext uri="{91240B29-F687-4F45-9708-019B960494DF}"/>
          </a:extLst>
        </p:spPr>
        <p:txBody>
          <a:bodyPr wrap="non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defRPr/>
            </a:pPr>
            <a:r>
              <a:rPr lang="zh-CN" altLang="en-US" sz="1400" b="0" dirty="0" smtClean="0">
                <a:solidFill>
                  <a:schemeClr val="tx1">
                    <a:lumMod val="50000"/>
                  </a:schemeClr>
                </a:solidFill>
                <a:latin typeface="黑体" panose="02010609060101010101" pitchFamily="49" charset="-122"/>
                <a:ea typeface="黑体" panose="02010609060101010101" pitchFamily="49" charset="-122"/>
              </a:rPr>
              <a:t>高效上好每节课  快乐上好每天学</a:t>
            </a:r>
          </a:p>
        </p:txBody>
      </p:sp>
      <p:pic>
        <p:nvPicPr>
          <p:cNvPr id="50181" name="图片 42"/>
          <p:cNvPicPr>
            <a:picLocks noChangeAspect="1"/>
          </p:cNvPicPr>
          <p:nvPr userDrawn="1"/>
        </p:nvPicPr>
        <p:blipFill>
          <a:blip r:embed="rId14"/>
          <a:srcRect/>
          <a:stretch>
            <a:fillRect/>
          </a:stretch>
        </p:blipFill>
        <p:spPr bwMode="auto">
          <a:xfrm>
            <a:off x="7118350" y="-22225"/>
            <a:ext cx="1219200" cy="1219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3200" b="1" kern="1200">
          <a:solidFill>
            <a:schemeClr val="accent1"/>
          </a:solidFill>
          <a:latin typeface="+mj-ea"/>
          <a:ea typeface="+mj-ea"/>
          <a:cs typeface="+mj-cs"/>
        </a:defRPr>
      </a:lvl1pPr>
      <a:lvl2pPr algn="l" rtl="0" eaLnBrk="0" fontAlgn="base" hangingPunct="0">
        <a:lnSpc>
          <a:spcPct val="90000"/>
        </a:lnSpc>
        <a:spcBef>
          <a:spcPct val="0"/>
        </a:spcBef>
        <a:spcAft>
          <a:spcPct val="0"/>
        </a:spcAft>
        <a:defRPr sz="3200" b="1">
          <a:solidFill>
            <a:schemeClr val="accent1"/>
          </a:solidFill>
          <a:latin typeface="幼圆" pitchFamily="49" charset="-122"/>
          <a:ea typeface="幼圆" pitchFamily="49" charset="-122"/>
        </a:defRPr>
      </a:lvl2pPr>
      <a:lvl3pPr algn="l" rtl="0" eaLnBrk="0" fontAlgn="base" hangingPunct="0">
        <a:lnSpc>
          <a:spcPct val="90000"/>
        </a:lnSpc>
        <a:spcBef>
          <a:spcPct val="0"/>
        </a:spcBef>
        <a:spcAft>
          <a:spcPct val="0"/>
        </a:spcAft>
        <a:defRPr sz="3200" b="1">
          <a:solidFill>
            <a:schemeClr val="accent1"/>
          </a:solidFill>
          <a:latin typeface="幼圆" pitchFamily="49" charset="-122"/>
          <a:ea typeface="幼圆" pitchFamily="49" charset="-122"/>
        </a:defRPr>
      </a:lvl3pPr>
      <a:lvl4pPr algn="l" rtl="0" eaLnBrk="0" fontAlgn="base" hangingPunct="0">
        <a:lnSpc>
          <a:spcPct val="90000"/>
        </a:lnSpc>
        <a:spcBef>
          <a:spcPct val="0"/>
        </a:spcBef>
        <a:spcAft>
          <a:spcPct val="0"/>
        </a:spcAft>
        <a:defRPr sz="3200" b="1">
          <a:solidFill>
            <a:schemeClr val="accent1"/>
          </a:solidFill>
          <a:latin typeface="幼圆" pitchFamily="49" charset="-122"/>
          <a:ea typeface="幼圆" pitchFamily="49" charset="-122"/>
        </a:defRPr>
      </a:lvl4pPr>
      <a:lvl5pPr algn="l" rtl="0" eaLnBrk="0" fontAlgn="base" hangingPunct="0">
        <a:lnSpc>
          <a:spcPct val="90000"/>
        </a:lnSpc>
        <a:spcBef>
          <a:spcPct val="0"/>
        </a:spcBef>
        <a:spcAft>
          <a:spcPct val="0"/>
        </a:spcAft>
        <a:defRPr sz="3200" b="1">
          <a:solidFill>
            <a:schemeClr val="accent1"/>
          </a:solidFill>
          <a:latin typeface="幼圆" pitchFamily="49" charset="-122"/>
          <a:ea typeface="幼圆" pitchFamily="49" charset="-122"/>
        </a:defRPr>
      </a:lvl5pPr>
      <a:lvl6pPr marL="457200" algn="l" rtl="0" fontAlgn="base">
        <a:lnSpc>
          <a:spcPct val="90000"/>
        </a:lnSpc>
        <a:spcBef>
          <a:spcPct val="0"/>
        </a:spcBef>
        <a:spcAft>
          <a:spcPct val="0"/>
        </a:spcAft>
        <a:defRPr sz="3200" b="1">
          <a:solidFill>
            <a:schemeClr val="accent1"/>
          </a:solidFill>
          <a:latin typeface="幼圆" pitchFamily="49" charset="-122"/>
          <a:ea typeface="幼圆" pitchFamily="49" charset="-122"/>
        </a:defRPr>
      </a:lvl6pPr>
      <a:lvl7pPr marL="914400" algn="l" rtl="0" fontAlgn="base">
        <a:lnSpc>
          <a:spcPct val="90000"/>
        </a:lnSpc>
        <a:spcBef>
          <a:spcPct val="0"/>
        </a:spcBef>
        <a:spcAft>
          <a:spcPct val="0"/>
        </a:spcAft>
        <a:defRPr sz="3200" b="1">
          <a:solidFill>
            <a:schemeClr val="accent1"/>
          </a:solidFill>
          <a:latin typeface="幼圆" pitchFamily="49" charset="-122"/>
          <a:ea typeface="幼圆" pitchFamily="49" charset="-122"/>
        </a:defRPr>
      </a:lvl7pPr>
      <a:lvl8pPr marL="1371600" algn="l" rtl="0" fontAlgn="base">
        <a:lnSpc>
          <a:spcPct val="90000"/>
        </a:lnSpc>
        <a:spcBef>
          <a:spcPct val="0"/>
        </a:spcBef>
        <a:spcAft>
          <a:spcPct val="0"/>
        </a:spcAft>
        <a:defRPr sz="3200" b="1">
          <a:solidFill>
            <a:schemeClr val="accent1"/>
          </a:solidFill>
          <a:latin typeface="幼圆" pitchFamily="49" charset="-122"/>
          <a:ea typeface="幼圆" pitchFamily="49" charset="-122"/>
        </a:defRPr>
      </a:lvl8pPr>
      <a:lvl9pPr marL="1828800" algn="l" rtl="0" fontAlgn="base">
        <a:lnSpc>
          <a:spcPct val="90000"/>
        </a:lnSpc>
        <a:spcBef>
          <a:spcPct val="0"/>
        </a:spcBef>
        <a:spcAft>
          <a:spcPct val="0"/>
        </a:spcAft>
        <a:defRPr sz="3200" b="1">
          <a:solidFill>
            <a:schemeClr val="accent1"/>
          </a:solidFill>
          <a:latin typeface="幼圆" pitchFamily="49" charset="-122"/>
          <a:ea typeface="幼圆" pitchFamily="49" charset="-122"/>
        </a:defRPr>
      </a:lvl9pPr>
    </p:titleStyle>
    <p:bodyStyle>
      <a:lvl1pPr marL="357188" indent="-357188" algn="just" rtl="0" eaLnBrk="0" fontAlgn="base" hangingPunct="0">
        <a:lnSpc>
          <a:spcPct val="110000"/>
        </a:lnSpc>
        <a:spcBef>
          <a:spcPts val="600"/>
        </a:spcBef>
        <a:spcAft>
          <a:spcPct val="0"/>
        </a:spcAft>
        <a:buClr>
          <a:schemeClr val="accent1"/>
        </a:buClr>
        <a:buSzPct val="80000"/>
        <a:buFont typeface="Wingdings 2" pitchFamily="18" charset="2"/>
        <a:buChar char=""/>
        <a:defRPr lang="zh-CN" altLang="en-US" sz="2400" kern="1200" dirty="0">
          <a:solidFill>
            <a:srgbClr val="657B3E"/>
          </a:solidFill>
          <a:latin typeface="+mn-ea"/>
          <a:ea typeface="+mn-ea"/>
          <a:cs typeface="+mn-cs"/>
        </a:defRPr>
      </a:lvl1pPr>
      <a:lvl2pPr marL="357188" indent="-357188" algn="just" rtl="0" eaLnBrk="0" fontAlgn="base" hangingPunct="0">
        <a:lnSpc>
          <a:spcPct val="120000"/>
        </a:lnSpc>
        <a:spcBef>
          <a:spcPct val="0"/>
        </a:spcBef>
        <a:spcAft>
          <a:spcPts val="600"/>
        </a:spcAft>
        <a:buClr>
          <a:srgbClr val="9BD4C1"/>
        </a:buClr>
        <a:buFont typeface="幼圆" pitchFamily="49" charset="-122"/>
        <a:buChar char=" "/>
        <a:defRPr sz="1600" kern="1200">
          <a:solidFill>
            <a:schemeClr val="tx1"/>
          </a:solidFill>
          <a:latin typeface="+mn-ea"/>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1.xml"/><Relationship Id="rId5" Type="http://schemas.openxmlformats.org/officeDocument/2006/relationships/image" Target="../media/image4.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notesSlide" Target="../notesSlides/notesSlide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50.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DBEFD4"/>
        </a:solidFill>
        <a:effectLst/>
      </p:bgPr>
    </p:bg>
    <p:spTree>
      <p:nvGrpSpPr>
        <p:cNvPr id="1" name=""/>
        <p:cNvGrpSpPr/>
        <p:nvPr/>
      </p:nvGrpSpPr>
      <p:grpSpPr>
        <a:xfrm>
          <a:off x="0" y="0"/>
          <a:ext cx="0" cy="0"/>
          <a:chOff x="0" y="0"/>
          <a:chExt cx="0" cy="0"/>
        </a:xfrm>
      </p:grpSpPr>
      <p:sp>
        <p:nvSpPr>
          <p:cNvPr id="3" name="矩形 2"/>
          <p:cNvSpPr/>
          <p:nvPr/>
        </p:nvSpPr>
        <p:spPr>
          <a:xfrm>
            <a:off x="0" y="2655888"/>
            <a:ext cx="9144000" cy="2192337"/>
          </a:xfrm>
          <a:prstGeom prst="rect">
            <a:avLst/>
          </a:prstGeom>
          <a:solidFill>
            <a:srgbClr val="81C65A"/>
          </a:solidFill>
          <a:ln>
            <a:noFill/>
          </a:ln>
        </p:spPr>
        <p:style>
          <a:lnRef idx="2">
            <a:schemeClr val="accent1">
              <a:shade val="50000"/>
            </a:schemeClr>
          </a:lnRef>
          <a:fillRef idx="1">
            <a:schemeClr val="accent1"/>
          </a:fillRef>
          <a:effectRef idx="0">
            <a:schemeClr val="accent1"/>
          </a:effectRef>
          <a:fontRef idx="minor">
            <a:schemeClr val="lt1"/>
          </a:fontRef>
        </p:style>
        <p:txBody>
          <a:bodyPr lIns="5004000" tIns="108000" rIns="396000" anchor="ctr">
            <a:normAutofit/>
          </a:bodyPr>
          <a:lstStyle/>
          <a:p>
            <a:pPr fontAlgn="auto">
              <a:lnSpc>
                <a:spcPct val="130000"/>
              </a:lnSpc>
              <a:spcBef>
                <a:spcPts val="0"/>
              </a:spcBef>
              <a:spcAft>
                <a:spcPts val="0"/>
              </a:spcAft>
              <a:defRPr/>
            </a:pPr>
            <a:endParaRPr lang="zh-CN" altLang="en-US" sz="1600" dirty="0">
              <a:solidFill>
                <a:srgbClr val="FFFFFF"/>
              </a:solidFill>
              <a:latin typeface="Arial" panose="020B0604020202020204" pitchFamily="34" charset="0"/>
              <a:ea typeface="黑体" panose="02010609060101010101" pitchFamily="49" charset="-122"/>
            </a:endParaRPr>
          </a:p>
        </p:txBody>
      </p:sp>
      <p:sp>
        <p:nvSpPr>
          <p:cNvPr id="4" name="矩形 3"/>
          <p:cNvSpPr/>
          <p:nvPr/>
        </p:nvSpPr>
        <p:spPr>
          <a:xfrm>
            <a:off x="0" y="4891088"/>
            <a:ext cx="9144000" cy="107950"/>
          </a:xfrm>
          <a:prstGeom prst="rect">
            <a:avLst/>
          </a:prstGeom>
          <a:solidFill>
            <a:srgbClr val="81C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711200" y="1127125"/>
            <a:ext cx="2133600" cy="2133600"/>
          </a:xfrm>
          <a:prstGeom prst="ellipse">
            <a:avLst/>
          </a:prstGeom>
          <a:blipFill dpi="0" rotWithShape="1">
            <a:blip r:embed="rId2">
              <a:extLst>
                <a:ext uri="{28A0092B-C50C-407E-A947-70E740481C1C}"/>
              </a:extLst>
            </a:blip>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2903538" y="2690813"/>
            <a:ext cx="1741487" cy="1741487"/>
          </a:xfrm>
          <a:prstGeom prst="ellipse">
            <a:avLst/>
          </a:prstGeom>
          <a:blipFill dpi="0" rotWithShape="1">
            <a:blip r:embed="rId3">
              <a:extLst>
                <a:ext uri="{28A0092B-C50C-407E-A947-70E740481C1C}"/>
              </a:extLst>
            </a:blip>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1266825" y="3863975"/>
            <a:ext cx="1636713" cy="1636713"/>
          </a:xfrm>
          <a:prstGeom prst="ellipse">
            <a:avLst/>
          </a:prstGeom>
          <a:blipFill dpi="0" rotWithShape="1">
            <a:blip r:embed="rId4">
              <a:extLst>
                <a:ext uri="{28A0092B-C50C-407E-A947-70E740481C1C}"/>
              </a:extLst>
            </a:blip>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3048000" y="2211388"/>
            <a:ext cx="434975" cy="434975"/>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3090863" y="4973638"/>
            <a:ext cx="436562" cy="434975"/>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a:off x="1160463" y="3530600"/>
            <a:ext cx="363537" cy="363538"/>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522" name="文本框 10"/>
          <p:cNvSpPr txBox="1">
            <a:spLocks noChangeArrowheads="1"/>
          </p:cNvSpPr>
          <p:nvPr/>
        </p:nvSpPr>
        <p:spPr bwMode="auto">
          <a:xfrm>
            <a:off x="4703763" y="3148013"/>
            <a:ext cx="4589462" cy="1350962"/>
          </a:xfrm>
          <a:prstGeom prst="rect">
            <a:avLst/>
          </a:prstGeom>
          <a:noFill/>
          <a:ln w="9525">
            <a:noFill/>
            <a:miter lim="800000"/>
            <a:headEnd/>
            <a:tailEnd/>
          </a:ln>
        </p:spPr>
        <p:txBody>
          <a:bodyPr lIns="0" tIns="0" rIns="0" bIns="0" anchor="b"/>
          <a:lstStyle/>
          <a:p>
            <a:pPr eaLnBrk="0" hangingPunct="0"/>
            <a:r>
              <a:rPr lang="zh-CN" altLang="en-US" sz="5400">
                <a:latin typeface="华文中宋"/>
                <a:ea typeface="华文中宋"/>
                <a:cs typeface="华文中宋"/>
              </a:rPr>
              <a:t>白雪歌送武判官归京</a:t>
            </a:r>
          </a:p>
        </p:txBody>
      </p:sp>
      <p:sp>
        <p:nvSpPr>
          <p:cNvPr id="64523" name="文本框 39"/>
          <p:cNvSpPr txBox="1">
            <a:spLocks noChangeArrowheads="1"/>
          </p:cNvSpPr>
          <p:nvPr/>
        </p:nvSpPr>
        <p:spPr bwMode="auto">
          <a:xfrm>
            <a:off x="8124825" y="423863"/>
            <a:ext cx="1003300" cy="652462"/>
          </a:xfrm>
          <a:prstGeom prst="rect">
            <a:avLst/>
          </a:prstGeom>
          <a:noFill/>
          <a:ln w="9525">
            <a:noFill/>
            <a:miter lim="800000"/>
            <a:headEnd/>
            <a:tailEnd/>
          </a:ln>
        </p:spPr>
        <p:txBody>
          <a:bodyPr>
            <a:spAutoFit/>
          </a:bodyPr>
          <a:lstStyle/>
          <a:p>
            <a:pPr eaLnBrk="0" hangingPunct="0">
              <a:lnSpc>
                <a:spcPct val="130000"/>
              </a:lnSpc>
            </a:pPr>
            <a:r>
              <a:rPr lang="zh-CN" altLang="en-US" sz="2800" b="0">
                <a:solidFill>
                  <a:srgbClr val="C00000"/>
                </a:solidFill>
                <a:latin typeface="黑体" pitchFamily="2" charset="-122"/>
                <a:ea typeface="黑体" pitchFamily="2" charset="-122"/>
              </a:rPr>
              <a:t>語文</a:t>
            </a:r>
          </a:p>
        </p:txBody>
      </p:sp>
      <p:pic>
        <p:nvPicPr>
          <p:cNvPr id="64524" name="图片 42"/>
          <p:cNvPicPr>
            <a:picLocks noChangeAspect="1"/>
          </p:cNvPicPr>
          <p:nvPr/>
        </p:nvPicPr>
        <p:blipFill>
          <a:blip r:embed="rId5"/>
          <a:srcRect/>
          <a:stretch>
            <a:fillRect/>
          </a:stretch>
        </p:blipFill>
        <p:spPr bwMode="auto">
          <a:xfrm>
            <a:off x="7118350" y="-22225"/>
            <a:ext cx="1219200" cy="1219200"/>
          </a:xfrm>
          <a:prstGeom prst="rect">
            <a:avLst/>
          </a:prstGeom>
          <a:noFill/>
          <a:ln w="9525">
            <a:noFill/>
            <a:miter lim="800000"/>
            <a:headEnd/>
            <a:tailEnd/>
          </a:ln>
        </p:spPr>
      </p:pic>
      <p:sp>
        <p:nvSpPr>
          <p:cNvPr id="64525" name="文本框 10"/>
          <p:cNvSpPr txBox="1">
            <a:spLocks noChangeArrowheads="1"/>
          </p:cNvSpPr>
          <p:nvPr/>
        </p:nvSpPr>
        <p:spPr bwMode="auto">
          <a:xfrm>
            <a:off x="7270750" y="3322638"/>
            <a:ext cx="1620838" cy="1350962"/>
          </a:xfrm>
          <a:prstGeom prst="rect">
            <a:avLst/>
          </a:prstGeom>
          <a:noFill/>
          <a:ln w="9525">
            <a:noFill/>
            <a:miter lim="800000"/>
            <a:headEnd/>
            <a:tailEnd/>
          </a:ln>
        </p:spPr>
        <p:txBody>
          <a:bodyPr lIns="0" tIns="0" rIns="0" bIns="0" anchor="b"/>
          <a:lstStyle/>
          <a:p>
            <a:pPr eaLnBrk="0" hangingPunct="0"/>
            <a:r>
              <a:rPr lang="zh-CN" altLang="en-US" sz="2800">
                <a:latin typeface="华文中宋"/>
                <a:ea typeface="华文中宋"/>
                <a:cs typeface="华文中宋"/>
              </a:rPr>
              <a:t>岑参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04913" y="1473200"/>
            <a:ext cx="6353175" cy="1385888"/>
          </a:xfrm>
          <a:prstGeom prst="rect">
            <a:avLst/>
          </a:prstGeom>
        </p:spPr>
        <p:txBody>
          <a:bodyPr>
            <a:spAutoFit/>
          </a:bodyPr>
          <a:lstStyle/>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散入珠帘湿罗幕，狐裘不暖锦衾薄。</a:t>
            </a:r>
          </a:p>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将军角弓不得控，都护铁衣冷难着。</a:t>
            </a:r>
            <a:endParaRPr lang="zh-CN" altLang="en-US" sz="2800" dirty="0">
              <a:solidFill>
                <a:schemeClr val="tx1">
                  <a:lumMod val="50000"/>
                </a:schemeClr>
              </a:solidFill>
              <a:latin typeface="黑体" panose="02010609060101010101" pitchFamily="49" charset="-122"/>
              <a:ea typeface="黑体" panose="02010609060101010101" pitchFamily="49" charset="-122"/>
            </a:endParaRPr>
          </a:p>
        </p:txBody>
      </p:sp>
      <p:sp>
        <p:nvSpPr>
          <p:cNvPr id="4" name="矩形 3"/>
          <p:cNvSpPr>
            <a:spLocks noChangeArrowheads="1"/>
          </p:cNvSpPr>
          <p:nvPr/>
        </p:nvSpPr>
        <p:spPr bwMode="auto">
          <a:xfrm>
            <a:off x="2300288" y="3109913"/>
            <a:ext cx="4972050" cy="2678112"/>
          </a:xfrm>
          <a:prstGeom prst="rect">
            <a:avLst/>
          </a:prstGeom>
          <a:noFill/>
          <a:ln w="9525">
            <a:noFill/>
            <a:miter lim="800000"/>
            <a:headEnd/>
            <a:tailEnd/>
          </a:ln>
        </p:spPr>
        <p:txBody>
          <a:bodyPr>
            <a:spAutoFit/>
          </a:bodyPr>
          <a:lstStyle/>
          <a:p>
            <a:pPr eaLnBrk="0" hangingPunct="0">
              <a:lnSpc>
                <a:spcPct val="150000"/>
              </a:lnSpc>
            </a:pPr>
            <a:r>
              <a:rPr lang="zh-CN" altLang="en-US" sz="2800" b="0">
                <a:solidFill>
                  <a:srgbClr val="C00000"/>
                </a:solidFill>
                <a:latin typeface="黑体" pitchFamily="2" charset="-122"/>
                <a:ea typeface="黑体" pitchFamily="2" charset="-122"/>
              </a:rPr>
              <a:t>雪花散入珠帘打湿了罗幕，</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狐裘穿不暖锦被也嫌单薄。</a:t>
            </a:r>
          </a:p>
          <a:p>
            <a:pPr eaLnBrk="0" hangingPunct="0">
              <a:lnSpc>
                <a:spcPct val="150000"/>
              </a:lnSpc>
            </a:pPr>
            <a:r>
              <a:rPr lang="zh-CN" altLang="en-US" sz="2800" b="0">
                <a:solidFill>
                  <a:srgbClr val="C00000"/>
                </a:solidFill>
                <a:latin typeface="黑体" pitchFamily="2" charset="-122"/>
                <a:ea typeface="黑体" pitchFamily="2" charset="-122"/>
              </a:rPr>
              <a:t>将军都护手冻得拉不开弓，</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铁甲冰冷得让人难以穿着。</a:t>
            </a:r>
          </a:p>
        </p:txBody>
      </p:sp>
      <p:pic>
        <p:nvPicPr>
          <p:cNvPr id="76803" name="图片 3"/>
          <p:cNvPicPr>
            <a:picLocks noChangeAspect="1"/>
          </p:cNvPicPr>
          <p:nvPr/>
        </p:nvPicPr>
        <p:blipFill>
          <a:blip r:embed="rId2"/>
          <a:srcRect/>
          <a:stretch>
            <a:fillRect/>
          </a:stretch>
        </p:blipFill>
        <p:spPr bwMode="auto">
          <a:xfrm rot="1657138">
            <a:off x="6958013" y="1633538"/>
            <a:ext cx="1198562" cy="738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1100" y="1397000"/>
            <a:ext cx="6211888" cy="1384300"/>
          </a:xfrm>
          <a:prstGeom prst="rect">
            <a:avLst/>
          </a:prstGeom>
        </p:spPr>
        <p:txBody>
          <a:bodyPr>
            <a:spAutoFit/>
          </a:bodyPr>
          <a:lstStyle/>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瀚海阑干百丈冰，愁云惨淡万里凝。</a:t>
            </a:r>
          </a:p>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中军置酒饮归客，胡琴琵琶与羌笛。</a:t>
            </a:r>
            <a:endParaRPr lang="zh-CN" altLang="en-US" sz="2800" dirty="0">
              <a:solidFill>
                <a:schemeClr val="tx1">
                  <a:lumMod val="50000"/>
                </a:schemeClr>
              </a:solidFill>
              <a:latin typeface="黑体" panose="02010609060101010101" pitchFamily="49" charset="-122"/>
              <a:ea typeface="黑体" panose="02010609060101010101" pitchFamily="49" charset="-122"/>
            </a:endParaRPr>
          </a:p>
        </p:txBody>
      </p:sp>
      <p:sp>
        <p:nvSpPr>
          <p:cNvPr id="4" name="矩形 3"/>
          <p:cNvSpPr>
            <a:spLocks noChangeArrowheads="1"/>
          </p:cNvSpPr>
          <p:nvPr/>
        </p:nvSpPr>
        <p:spPr bwMode="auto">
          <a:xfrm>
            <a:off x="2260600" y="3097213"/>
            <a:ext cx="4978400" cy="2678112"/>
          </a:xfrm>
          <a:prstGeom prst="rect">
            <a:avLst/>
          </a:prstGeom>
          <a:noFill/>
          <a:ln w="9525">
            <a:noFill/>
            <a:miter lim="800000"/>
            <a:headEnd/>
            <a:tailEnd/>
          </a:ln>
        </p:spPr>
        <p:txBody>
          <a:bodyPr>
            <a:spAutoFit/>
          </a:bodyPr>
          <a:lstStyle/>
          <a:p>
            <a:pPr eaLnBrk="0" hangingPunct="0">
              <a:lnSpc>
                <a:spcPct val="150000"/>
              </a:lnSpc>
            </a:pPr>
            <a:r>
              <a:rPr lang="zh-CN" altLang="en-US" sz="2800" b="0">
                <a:solidFill>
                  <a:srgbClr val="C00000"/>
                </a:solidFill>
                <a:latin typeface="黑体" pitchFamily="2" charset="-122"/>
                <a:ea typeface="黑体" pitchFamily="2" charset="-122"/>
              </a:rPr>
              <a:t>沙漠结冰百丈纵横有裂纹，</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万里长空凝聚着惨淡愁云。</a:t>
            </a:r>
          </a:p>
          <a:p>
            <a:pPr eaLnBrk="0" hangingPunct="0">
              <a:lnSpc>
                <a:spcPct val="150000"/>
              </a:lnSpc>
            </a:pPr>
            <a:r>
              <a:rPr lang="zh-CN" altLang="en-US" sz="2800" b="0">
                <a:solidFill>
                  <a:srgbClr val="C00000"/>
                </a:solidFill>
                <a:latin typeface="黑体" pitchFamily="2" charset="-122"/>
                <a:ea typeface="黑体" pitchFamily="2" charset="-122"/>
              </a:rPr>
              <a:t>主帅帐中摆酒为归客饯行，</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胡琴琵琶羌笛合奏来助兴。</a:t>
            </a:r>
          </a:p>
        </p:txBody>
      </p:sp>
      <p:pic>
        <p:nvPicPr>
          <p:cNvPr id="77827" name="图片 3"/>
          <p:cNvPicPr>
            <a:picLocks noChangeAspect="1"/>
          </p:cNvPicPr>
          <p:nvPr/>
        </p:nvPicPr>
        <p:blipFill>
          <a:blip r:embed="rId2"/>
          <a:srcRect/>
          <a:stretch>
            <a:fillRect/>
          </a:stretch>
        </p:blipFill>
        <p:spPr bwMode="auto">
          <a:xfrm rot="1657138">
            <a:off x="6958013" y="1633538"/>
            <a:ext cx="1198562" cy="738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0450" y="1397000"/>
            <a:ext cx="6332538" cy="1384300"/>
          </a:xfrm>
          <a:prstGeom prst="rect">
            <a:avLst/>
          </a:prstGeom>
        </p:spPr>
        <p:txBody>
          <a:bodyPr>
            <a:spAutoFit/>
          </a:bodyPr>
          <a:lstStyle/>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纷纷暮雪下辕门，风掣红旗冻不翻。</a:t>
            </a:r>
          </a:p>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轮台东门送君去，去时雪满天山路。</a:t>
            </a:r>
            <a:endParaRPr lang="zh-CN" altLang="en-US" sz="2800" dirty="0">
              <a:solidFill>
                <a:schemeClr val="tx1">
                  <a:lumMod val="50000"/>
                </a:schemeClr>
              </a:solidFill>
              <a:latin typeface="黑体" panose="02010609060101010101" pitchFamily="49" charset="-122"/>
              <a:ea typeface="黑体" panose="02010609060101010101" pitchFamily="49" charset="-122"/>
            </a:endParaRPr>
          </a:p>
        </p:txBody>
      </p:sp>
      <p:sp>
        <p:nvSpPr>
          <p:cNvPr id="4" name="矩形 3"/>
          <p:cNvSpPr>
            <a:spLocks noChangeArrowheads="1"/>
          </p:cNvSpPr>
          <p:nvPr/>
        </p:nvSpPr>
        <p:spPr bwMode="auto">
          <a:xfrm>
            <a:off x="2124075" y="2970213"/>
            <a:ext cx="4730750" cy="2678112"/>
          </a:xfrm>
          <a:prstGeom prst="rect">
            <a:avLst/>
          </a:prstGeom>
          <a:noFill/>
          <a:ln w="9525">
            <a:noFill/>
            <a:miter lim="800000"/>
            <a:headEnd/>
            <a:tailEnd/>
          </a:ln>
        </p:spPr>
        <p:txBody>
          <a:bodyPr>
            <a:spAutoFit/>
          </a:bodyPr>
          <a:lstStyle/>
          <a:p>
            <a:pPr eaLnBrk="0" hangingPunct="0">
              <a:lnSpc>
                <a:spcPct val="150000"/>
              </a:lnSpc>
            </a:pPr>
            <a:r>
              <a:rPr lang="zh-CN" altLang="en-US" sz="2800" b="0">
                <a:solidFill>
                  <a:srgbClr val="C00000"/>
                </a:solidFill>
                <a:latin typeface="黑体" pitchFamily="2" charset="-122"/>
                <a:ea typeface="黑体" pitchFamily="2" charset="-122"/>
              </a:rPr>
              <a:t>傍晚辕门前大雪落个不停，</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红旗冻僵了风也无法牵引。</a:t>
            </a:r>
          </a:p>
          <a:p>
            <a:pPr eaLnBrk="0" hangingPunct="0">
              <a:lnSpc>
                <a:spcPct val="150000"/>
              </a:lnSpc>
            </a:pPr>
            <a:r>
              <a:rPr lang="zh-CN" altLang="en-US" sz="2800" b="0">
                <a:solidFill>
                  <a:srgbClr val="C00000"/>
                </a:solidFill>
                <a:latin typeface="黑体" pitchFamily="2" charset="-122"/>
                <a:ea typeface="黑体" pitchFamily="2" charset="-122"/>
              </a:rPr>
              <a:t>轮台东门外欢送你回京去，</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你去时大雪盖满了天山路</a:t>
            </a:r>
          </a:p>
        </p:txBody>
      </p:sp>
      <p:pic>
        <p:nvPicPr>
          <p:cNvPr id="78851" name="图片 3"/>
          <p:cNvPicPr>
            <a:picLocks noChangeAspect="1"/>
          </p:cNvPicPr>
          <p:nvPr/>
        </p:nvPicPr>
        <p:blipFill>
          <a:blip r:embed="rId2"/>
          <a:srcRect/>
          <a:stretch>
            <a:fillRect/>
          </a:stretch>
        </p:blipFill>
        <p:spPr bwMode="auto">
          <a:xfrm rot="1657138">
            <a:off x="6958013" y="1633538"/>
            <a:ext cx="1198562" cy="738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20800" y="1892300"/>
            <a:ext cx="6002338" cy="738188"/>
          </a:xfrm>
          <a:prstGeom prst="rect">
            <a:avLst/>
          </a:prstGeom>
        </p:spPr>
        <p:txBody>
          <a:bodyPr>
            <a:spAutoFit/>
          </a:bodyPr>
          <a:lstStyle/>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山回路转不见君，雪上空留马行处。</a:t>
            </a:r>
            <a:endParaRPr lang="zh-CN" altLang="en-US" sz="2800" dirty="0">
              <a:solidFill>
                <a:schemeClr val="tx1">
                  <a:lumMod val="50000"/>
                </a:schemeClr>
              </a:solidFill>
              <a:latin typeface="黑体" panose="02010609060101010101" pitchFamily="49" charset="-122"/>
              <a:ea typeface="黑体" panose="02010609060101010101" pitchFamily="49" charset="-122"/>
            </a:endParaRPr>
          </a:p>
        </p:txBody>
      </p:sp>
      <p:sp>
        <p:nvSpPr>
          <p:cNvPr id="4" name="矩形 3"/>
          <p:cNvSpPr>
            <a:spLocks noChangeArrowheads="1"/>
          </p:cNvSpPr>
          <p:nvPr/>
        </p:nvSpPr>
        <p:spPr bwMode="auto">
          <a:xfrm>
            <a:off x="2139950" y="3300413"/>
            <a:ext cx="4502150" cy="1384300"/>
          </a:xfrm>
          <a:prstGeom prst="rect">
            <a:avLst/>
          </a:prstGeom>
          <a:noFill/>
          <a:ln w="9525">
            <a:noFill/>
            <a:miter lim="800000"/>
            <a:headEnd/>
            <a:tailEnd/>
          </a:ln>
        </p:spPr>
        <p:txBody>
          <a:bodyPr>
            <a:spAutoFit/>
          </a:bodyPr>
          <a:lstStyle/>
          <a:p>
            <a:pPr eaLnBrk="0" hangingPunct="0">
              <a:lnSpc>
                <a:spcPct val="150000"/>
              </a:lnSpc>
            </a:pPr>
            <a:r>
              <a:rPr lang="zh-CN" altLang="en-US" sz="2800" b="0">
                <a:solidFill>
                  <a:srgbClr val="C00000"/>
                </a:solidFill>
                <a:latin typeface="黑体" pitchFamily="2" charset="-122"/>
                <a:ea typeface="黑体" pitchFamily="2" charset="-122"/>
              </a:rPr>
              <a:t>山路迂回曲折已看不见你，</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雪上只留下一行马蹄印迹。</a:t>
            </a:r>
          </a:p>
        </p:txBody>
      </p:sp>
      <p:pic>
        <p:nvPicPr>
          <p:cNvPr id="79875" name="图片 3"/>
          <p:cNvPicPr>
            <a:picLocks noChangeAspect="1"/>
          </p:cNvPicPr>
          <p:nvPr/>
        </p:nvPicPr>
        <p:blipFill>
          <a:blip r:embed="rId2"/>
          <a:srcRect/>
          <a:stretch>
            <a:fillRect/>
          </a:stretch>
        </p:blipFill>
        <p:spPr bwMode="auto">
          <a:xfrm rot="1657138">
            <a:off x="6958013" y="1633538"/>
            <a:ext cx="1198562" cy="738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77790" y="1292096"/>
            <a:ext cx="2719692" cy="563697"/>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1" fmla="*/ 0 w 3033023"/>
              <a:gd name="connsiteY0-2" fmla="*/ 743759 h 800909"/>
              <a:gd name="connsiteX1-3" fmla="*/ 768350 w 3033023"/>
              <a:gd name="connsiteY1-4" fmla="*/ 800909 h 800909"/>
              <a:gd name="connsiteX2-5" fmla="*/ 2292350 w 3033023"/>
              <a:gd name="connsiteY2-6" fmla="*/ 743759 h 800909"/>
              <a:gd name="connsiteX3-7" fmla="*/ 2940050 w 3033023"/>
              <a:gd name="connsiteY3-8" fmla="*/ 515159 h 800909"/>
              <a:gd name="connsiteX4-9" fmla="*/ 2997200 w 3033023"/>
              <a:gd name="connsiteY4-10" fmla="*/ 286559 h 800909"/>
              <a:gd name="connsiteX5-11" fmla="*/ 2635250 w 3033023"/>
              <a:gd name="connsiteY5-12" fmla="*/ 809 h 800909"/>
              <a:gd name="connsiteX6-13" fmla="*/ 654050 w 3033023"/>
              <a:gd name="connsiteY6-14" fmla="*/ 210359 h 800909"/>
              <a:gd name="connsiteX7-15" fmla="*/ 101600 w 3033023"/>
              <a:gd name="connsiteY7-16" fmla="*/ 496109 h 800909"/>
              <a:gd name="connsiteX8-17" fmla="*/ 177800 w 3033023"/>
              <a:gd name="connsiteY8-18" fmla="*/ 781859 h 800909"/>
              <a:gd name="connsiteX0-19" fmla="*/ 0 w 3033023"/>
              <a:gd name="connsiteY0-20" fmla="*/ 743759 h 800909"/>
              <a:gd name="connsiteX1-21" fmla="*/ 768350 w 3033023"/>
              <a:gd name="connsiteY1-22" fmla="*/ 800909 h 800909"/>
              <a:gd name="connsiteX2-23" fmla="*/ 2292350 w 3033023"/>
              <a:gd name="connsiteY2-24" fmla="*/ 743759 h 800909"/>
              <a:gd name="connsiteX3-25" fmla="*/ 2940050 w 3033023"/>
              <a:gd name="connsiteY3-26" fmla="*/ 515159 h 800909"/>
              <a:gd name="connsiteX4-27" fmla="*/ 2997200 w 3033023"/>
              <a:gd name="connsiteY4-28" fmla="*/ 286559 h 800909"/>
              <a:gd name="connsiteX5-29" fmla="*/ 2635250 w 3033023"/>
              <a:gd name="connsiteY5-30" fmla="*/ 809 h 800909"/>
              <a:gd name="connsiteX6-31" fmla="*/ 654050 w 3033023"/>
              <a:gd name="connsiteY6-32" fmla="*/ 210359 h 800909"/>
              <a:gd name="connsiteX7-33" fmla="*/ 101600 w 3033023"/>
              <a:gd name="connsiteY7-34" fmla="*/ 496109 h 800909"/>
              <a:gd name="connsiteX8-35" fmla="*/ 254000 w 3033023"/>
              <a:gd name="connsiteY8-36" fmla="*/ 704777 h 800909"/>
              <a:gd name="connsiteX0-37" fmla="*/ 0 w 3033023"/>
              <a:gd name="connsiteY0-38" fmla="*/ 743759 h 800909"/>
              <a:gd name="connsiteX1-39" fmla="*/ 768350 w 3033023"/>
              <a:gd name="connsiteY1-40" fmla="*/ 800909 h 800909"/>
              <a:gd name="connsiteX2-41" fmla="*/ 2292350 w 3033023"/>
              <a:gd name="connsiteY2-42" fmla="*/ 743759 h 800909"/>
              <a:gd name="connsiteX3-43" fmla="*/ 2940050 w 3033023"/>
              <a:gd name="connsiteY3-44" fmla="*/ 515159 h 800909"/>
              <a:gd name="connsiteX4-45" fmla="*/ 2997200 w 3033023"/>
              <a:gd name="connsiteY4-46" fmla="*/ 286559 h 800909"/>
              <a:gd name="connsiteX5-47" fmla="*/ 2635250 w 3033023"/>
              <a:gd name="connsiteY5-48" fmla="*/ 809 h 800909"/>
              <a:gd name="connsiteX6-49" fmla="*/ 654050 w 3033023"/>
              <a:gd name="connsiteY6-50" fmla="*/ 210359 h 800909"/>
              <a:gd name="connsiteX7-51" fmla="*/ 101600 w 3033023"/>
              <a:gd name="connsiteY7-52" fmla="*/ 496109 h 800909"/>
              <a:gd name="connsiteX8-53" fmla="*/ 349250 w 3033023"/>
              <a:gd name="connsiteY8-54" fmla="*/ 751026 h 800909"/>
              <a:gd name="connsiteX0-55" fmla="*/ 0 w 3033023"/>
              <a:gd name="connsiteY0-56" fmla="*/ 743759 h 800909"/>
              <a:gd name="connsiteX1-57" fmla="*/ 768350 w 3033023"/>
              <a:gd name="connsiteY1-58" fmla="*/ 800909 h 800909"/>
              <a:gd name="connsiteX2-59" fmla="*/ 2292350 w 3033023"/>
              <a:gd name="connsiteY2-60" fmla="*/ 743759 h 800909"/>
              <a:gd name="connsiteX3-61" fmla="*/ 2940050 w 3033023"/>
              <a:gd name="connsiteY3-62" fmla="*/ 515159 h 800909"/>
              <a:gd name="connsiteX4-63" fmla="*/ 2997200 w 3033023"/>
              <a:gd name="connsiteY4-64" fmla="*/ 286559 h 800909"/>
              <a:gd name="connsiteX5-65" fmla="*/ 2635250 w 3033023"/>
              <a:gd name="connsiteY5-66" fmla="*/ 809 h 800909"/>
              <a:gd name="connsiteX6-67" fmla="*/ 654050 w 3033023"/>
              <a:gd name="connsiteY6-68" fmla="*/ 210359 h 800909"/>
              <a:gd name="connsiteX7-69" fmla="*/ 101600 w 3033023"/>
              <a:gd name="connsiteY7-70" fmla="*/ 496109 h 800909"/>
              <a:gd name="connsiteX8-71" fmla="*/ 349250 w 3033023"/>
              <a:gd name="connsiteY8-72" fmla="*/ 751026 h 800909"/>
              <a:gd name="connsiteX0-73" fmla="*/ 0 w 3033023"/>
              <a:gd name="connsiteY0-74" fmla="*/ 743759 h 800909"/>
              <a:gd name="connsiteX1-75" fmla="*/ 768350 w 3033023"/>
              <a:gd name="connsiteY1-76" fmla="*/ 800909 h 800909"/>
              <a:gd name="connsiteX2-77" fmla="*/ 2292350 w 3033023"/>
              <a:gd name="connsiteY2-78" fmla="*/ 743759 h 800909"/>
              <a:gd name="connsiteX3-79" fmla="*/ 2940050 w 3033023"/>
              <a:gd name="connsiteY3-80" fmla="*/ 515159 h 800909"/>
              <a:gd name="connsiteX4-81" fmla="*/ 2997200 w 3033023"/>
              <a:gd name="connsiteY4-82" fmla="*/ 286559 h 800909"/>
              <a:gd name="connsiteX5-83" fmla="*/ 2635250 w 3033023"/>
              <a:gd name="connsiteY5-84" fmla="*/ 809 h 800909"/>
              <a:gd name="connsiteX6-85" fmla="*/ 654050 w 3033023"/>
              <a:gd name="connsiteY6-86" fmla="*/ 210359 h 800909"/>
              <a:gd name="connsiteX7-87" fmla="*/ 101600 w 3033023"/>
              <a:gd name="connsiteY7-88" fmla="*/ 496109 h 800909"/>
              <a:gd name="connsiteX8-89" fmla="*/ 349250 w 3033023"/>
              <a:gd name="connsiteY8-90" fmla="*/ 751026 h 800909"/>
              <a:gd name="connsiteX0-91" fmla="*/ 0 w 3247335"/>
              <a:gd name="connsiteY0-92" fmla="*/ 736529 h 800997"/>
              <a:gd name="connsiteX1-93" fmla="*/ 982662 w 3247335"/>
              <a:gd name="connsiteY1-94" fmla="*/ 800909 h 800997"/>
              <a:gd name="connsiteX2-95" fmla="*/ 2506662 w 3247335"/>
              <a:gd name="connsiteY2-96" fmla="*/ 743759 h 800997"/>
              <a:gd name="connsiteX3-97" fmla="*/ 3154362 w 3247335"/>
              <a:gd name="connsiteY3-98" fmla="*/ 515159 h 800997"/>
              <a:gd name="connsiteX4-99" fmla="*/ 3211512 w 3247335"/>
              <a:gd name="connsiteY4-100" fmla="*/ 286559 h 800997"/>
              <a:gd name="connsiteX5-101" fmla="*/ 2849562 w 3247335"/>
              <a:gd name="connsiteY5-102" fmla="*/ 809 h 800997"/>
              <a:gd name="connsiteX6-103" fmla="*/ 868362 w 3247335"/>
              <a:gd name="connsiteY6-104" fmla="*/ 210359 h 800997"/>
              <a:gd name="connsiteX7-105" fmla="*/ 315912 w 3247335"/>
              <a:gd name="connsiteY7-106" fmla="*/ 496109 h 800997"/>
              <a:gd name="connsiteX8-107" fmla="*/ 563562 w 3247335"/>
              <a:gd name="connsiteY8-108" fmla="*/ 751026 h 800997"/>
              <a:gd name="connsiteX0-109" fmla="*/ 0 w 3247335"/>
              <a:gd name="connsiteY0-110" fmla="*/ 736529 h 815129"/>
              <a:gd name="connsiteX1-111" fmla="*/ 982662 w 3247335"/>
              <a:gd name="connsiteY1-112" fmla="*/ 800909 h 815129"/>
              <a:gd name="connsiteX2-113" fmla="*/ 2506662 w 3247335"/>
              <a:gd name="connsiteY2-114" fmla="*/ 743759 h 815129"/>
              <a:gd name="connsiteX3-115" fmla="*/ 3154362 w 3247335"/>
              <a:gd name="connsiteY3-116" fmla="*/ 515159 h 815129"/>
              <a:gd name="connsiteX4-117" fmla="*/ 3211512 w 3247335"/>
              <a:gd name="connsiteY4-118" fmla="*/ 286559 h 815129"/>
              <a:gd name="connsiteX5-119" fmla="*/ 2849562 w 3247335"/>
              <a:gd name="connsiteY5-120" fmla="*/ 809 h 815129"/>
              <a:gd name="connsiteX6-121" fmla="*/ 868362 w 3247335"/>
              <a:gd name="connsiteY6-122" fmla="*/ 210359 h 815129"/>
              <a:gd name="connsiteX7-123" fmla="*/ 315912 w 3247335"/>
              <a:gd name="connsiteY7-124" fmla="*/ 496109 h 815129"/>
              <a:gd name="connsiteX8-125" fmla="*/ 563562 w 3247335"/>
              <a:gd name="connsiteY8-126" fmla="*/ 751026 h 815129"/>
              <a:gd name="connsiteX0-127" fmla="*/ 0 w 3260035"/>
              <a:gd name="connsiteY0-128" fmla="*/ 688338 h 803190"/>
              <a:gd name="connsiteX1-129" fmla="*/ 995362 w 3260035"/>
              <a:gd name="connsiteY1-130" fmla="*/ 800909 h 803190"/>
              <a:gd name="connsiteX2-131" fmla="*/ 2519362 w 3260035"/>
              <a:gd name="connsiteY2-132" fmla="*/ 743759 h 803190"/>
              <a:gd name="connsiteX3-133" fmla="*/ 3167062 w 3260035"/>
              <a:gd name="connsiteY3-134" fmla="*/ 515159 h 803190"/>
              <a:gd name="connsiteX4-135" fmla="*/ 3224212 w 3260035"/>
              <a:gd name="connsiteY4-136" fmla="*/ 286559 h 803190"/>
              <a:gd name="connsiteX5-137" fmla="*/ 2862262 w 3260035"/>
              <a:gd name="connsiteY5-138" fmla="*/ 809 h 803190"/>
              <a:gd name="connsiteX6-139" fmla="*/ 881062 w 3260035"/>
              <a:gd name="connsiteY6-140" fmla="*/ 210359 h 803190"/>
              <a:gd name="connsiteX7-141" fmla="*/ 328612 w 3260035"/>
              <a:gd name="connsiteY7-142" fmla="*/ 496109 h 803190"/>
              <a:gd name="connsiteX8-143" fmla="*/ 576262 w 3260035"/>
              <a:gd name="connsiteY8-144" fmla="*/ 751026 h 8031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solidFill>
            <a:srgbClr val="81C65A"/>
          </a:solidFill>
          <a:ln w="28575" cap="flat" cmpd="sng" algn="ctr">
            <a:solidFill>
              <a:schemeClr val="accent1"/>
            </a:solidFill>
            <a:prstDash val="solid"/>
            <a:miter lim="800000"/>
          </a:ln>
          <a:effectLst/>
        </p:spPr>
        <p:txBody>
          <a:bodyPr tIns="108000" anchor="ctr">
            <a:scene3d>
              <a:camera prst="orthographicFront">
                <a:rot lat="0" lon="0" rev="180000"/>
              </a:camera>
              <a:lightRig rig="threePt" dir="t"/>
            </a:scene3d>
          </a:bodyPr>
          <a:lstStyle/>
          <a:p>
            <a:pPr algn="ctr" fontAlgn="auto">
              <a:spcBef>
                <a:spcPts val="0"/>
              </a:spcBef>
              <a:spcAft>
                <a:spcPts val="0"/>
              </a:spcAft>
              <a:defRPr/>
            </a:pPr>
            <a:r>
              <a:rPr lang="zh-CN" altLang="en-US" sz="2800" b="0" kern="0" dirty="0">
                <a:solidFill>
                  <a:srgbClr val="FFFFFF"/>
                </a:solidFill>
                <a:latin typeface="黑体" panose="02010609060101010101" pitchFamily="49" charset="-122"/>
                <a:ea typeface="黑体" panose="02010609060101010101" pitchFamily="49" charset="-122"/>
              </a:rPr>
              <a:t>自主探究</a:t>
            </a:r>
          </a:p>
        </p:txBody>
      </p:sp>
      <p:sp>
        <p:nvSpPr>
          <p:cNvPr id="6" name="Text Box 2"/>
          <p:cNvSpPr txBox="1">
            <a:spLocks noChangeArrowheads="1"/>
          </p:cNvSpPr>
          <p:nvPr/>
        </p:nvSpPr>
        <p:spPr bwMode="auto">
          <a:xfrm>
            <a:off x="1084263" y="2700338"/>
            <a:ext cx="6973887" cy="1814512"/>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0" hangingPunct="0">
              <a:lnSpc>
                <a:spcPct val="200000"/>
              </a:lnSpc>
              <a:defRPr/>
            </a:pPr>
            <a:r>
              <a:rPr lang="zh-CN" altLang="en-US" sz="2800" b="0" dirty="0" smtClean="0">
                <a:solidFill>
                  <a:schemeClr val="tx1">
                    <a:lumMod val="50000"/>
                  </a:schemeClr>
                </a:solidFill>
                <a:latin typeface="黑体" panose="02010609060101010101" pitchFamily="49" charset="-122"/>
                <a:ea typeface="黑体" panose="02010609060101010101" pitchFamily="49" charset="-122"/>
              </a:rPr>
              <a:t>1</a:t>
            </a:r>
            <a:r>
              <a:rPr lang="en-US" altLang="zh-CN" sz="2800" b="0" dirty="0" smtClean="0">
                <a:solidFill>
                  <a:schemeClr val="tx1">
                    <a:lumMod val="50000"/>
                  </a:schemeClr>
                </a:solidFill>
                <a:latin typeface="黑体" panose="02010609060101010101" pitchFamily="49" charset="-122"/>
                <a:ea typeface="黑体" panose="02010609060101010101" pitchFamily="49" charset="-122"/>
              </a:rPr>
              <a:t>.</a:t>
            </a:r>
            <a:r>
              <a:rPr lang="zh-CN" altLang="en-US" sz="2800" b="0" dirty="0" smtClean="0">
                <a:solidFill>
                  <a:schemeClr val="tx1">
                    <a:lumMod val="50000"/>
                  </a:schemeClr>
                </a:solidFill>
                <a:latin typeface="黑体" panose="02010609060101010101" pitchFamily="49" charset="-122"/>
                <a:ea typeface="黑体" panose="02010609060101010101" pitchFamily="49" charset="-122"/>
              </a:rPr>
              <a:t>作者描写了哪两幅图景？分别从什么角度来描写的？表达了作者怎样的感情？</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任意多边形 69"/>
          <p:cNvSpPr>
            <a:spLocks/>
          </p:cNvSpPr>
          <p:nvPr/>
        </p:nvSpPr>
        <p:spPr bwMode="auto">
          <a:xfrm>
            <a:off x="3544888" y="0"/>
            <a:ext cx="1946275" cy="1939925"/>
          </a:xfrm>
          <a:custGeom>
            <a:avLst/>
            <a:gdLst>
              <a:gd name="T0" fmla="*/ 191907 w 1946275"/>
              <a:gd name="T1" fmla="*/ 24663507 h 1625601"/>
              <a:gd name="T2" fmla="*/ 469563 w 1946275"/>
              <a:gd name="T3" fmla="*/ 24787200 h 1625601"/>
              <a:gd name="T4" fmla="*/ 15058 w 1946275"/>
              <a:gd name="T5" fmla="*/ 23478273 h 1625601"/>
              <a:gd name="T6" fmla="*/ 173883 w 1946275"/>
              <a:gd name="T7" fmla="*/ 15502913 h 1625601"/>
              <a:gd name="T8" fmla="*/ 1845108 w 1946275"/>
              <a:gd name="T9" fmla="*/ 14560368 h 1625601"/>
              <a:gd name="T10" fmla="*/ 87526 w 1946275"/>
              <a:gd name="T11" fmla="*/ 13364553 h 1625601"/>
              <a:gd name="T12" fmla="*/ 496943 w 1946275"/>
              <a:gd name="T13" fmla="*/ 12686665 h 1625601"/>
              <a:gd name="T14" fmla="*/ 36810 w 1946275"/>
              <a:gd name="T15" fmla="*/ 15502913 h 1625601"/>
              <a:gd name="T16" fmla="*/ 173606 w 1946275"/>
              <a:gd name="T17" fmla="*/ 15563357 h 1625601"/>
              <a:gd name="T18" fmla="*/ 196197 w 1946275"/>
              <a:gd name="T19" fmla="*/ 15684215 h 1625601"/>
              <a:gd name="T20" fmla="*/ 25511 w 1946275"/>
              <a:gd name="T21" fmla="*/ 20300856 h 1625601"/>
              <a:gd name="T22" fmla="*/ 188045 w 1946275"/>
              <a:gd name="T23" fmla="*/ 21747788 h 1625601"/>
              <a:gd name="T24" fmla="*/ 165531 w 1946275"/>
              <a:gd name="T25" fmla="*/ 21944756 h 1625601"/>
              <a:gd name="T26" fmla="*/ 22174 w 1946275"/>
              <a:gd name="T27" fmla="*/ 21879288 h 1625601"/>
              <a:gd name="T28" fmla="*/ 266902 w 1946275"/>
              <a:gd name="T29" fmla="*/ 24557571 h 1625601"/>
              <a:gd name="T30" fmla="*/ 25181 w 1946275"/>
              <a:gd name="T31" fmla="*/ 24632103 h 1625601"/>
              <a:gd name="T32" fmla="*/ 97879 w 1946275"/>
              <a:gd name="T33" fmla="*/ 26862541 h 1625601"/>
              <a:gd name="T34" fmla="*/ 1065351 w 1946275"/>
              <a:gd name="T35" fmla="*/ 26780024 h 1625601"/>
              <a:gd name="T36" fmla="*/ 1796181 w 1946275"/>
              <a:gd name="T37" fmla="*/ 27098669 h 1625601"/>
              <a:gd name="T38" fmla="*/ 1660524 w 1946275"/>
              <a:gd name="T39" fmla="*/ 25905792 h 1625601"/>
              <a:gd name="T40" fmla="*/ 1705768 w 1946275"/>
              <a:gd name="T41" fmla="*/ 25712433 h 1625601"/>
              <a:gd name="T42" fmla="*/ 1920497 w 1946275"/>
              <a:gd name="T43" fmla="*/ 23466068 h 1625601"/>
              <a:gd name="T44" fmla="*/ 1855623 w 1946275"/>
              <a:gd name="T45" fmla="*/ 18176462 h 1625601"/>
              <a:gd name="T46" fmla="*/ 1921262 w 1946275"/>
              <a:gd name="T47" fmla="*/ 17942491 h 1625601"/>
              <a:gd name="T48" fmla="*/ 1928695 w 1946275"/>
              <a:gd name="T49" fmla="*/ 14985944 h 1625601"/>
              <a:gd name="T50" fmla="*/ 1757675 w 1946275"/>
              <a:gd name="T51" fmla="*/ 14603238 h 1625601"/>
              <a:gd name="T52" fmla="*/ 1851611 w 1946275"/>
              <a:gd name="T53" fmla="*/ 14571336 h 1625601"/>
              <a:gd name="T54" fmla="*/ 1870984 w 1946275"/>
              <a:gd name="T55" fmla="*/ 13389387 h 1625601"/>
              <a:gd name="T56" fmla="*/ 481354 w 1946275"/>
              <a:gd name="T57" fmla="*/ 9431020 h 1625601"/>
              <a:gd name="T58" fmla="*/ 880878 w 1946275"/>
              <a:gd name="T59" fmla="*/ 4011295 h 1625601"/>
              <a:gd name="T60" fmla="*/ 571812 w 1946275"/>
              <a:gd name="T61" fmla="*/ 8538358 h 1625601"/>
              <a:gd name="T62" fmla="*/ 324814 w 1946275"/>
              <a:gd name="T63" fmla="*/ 12222691 h 1625601"/>
              <a:gd name="T64" fmla="*/ 1633536 w 1946275"/>
              <a:gd name="T65" fmla="*/ 12380860 h 1625601"/>
              <a:gd name="T66" fmla="*/ 1594095 w 1946275"/>
              <a:gd name="T67" fmla="*/ 11065228 h 1625601"/>
              <a:gd name="T68" fmla="*/ 1203100 w 1946275"/>
              <a:gd name="T69" fmla="*/ 4544016 h 1625601"/>
              <a:gd name="T70" fmla="*/ 1121958 w 1946275"/>
              <a:gd name="T71" fmla="*/ 3499832 h 1625601"/>
              <a:gd name="T72" fmla="*/ 1101944 w 1946275"/>
              <a:gd name="T73" fmla="*/ 3755970 h 1625601"/>
              <a:gd name="T74" fmla="*/ 1050119 w 1946275"/>
              <a:gd name="T75" fmla="*/ 4082188 h 1625601"/>
              <a:gd name="T76" fmla="*/ 947737 w 1946275"/>
              <a:gd name="T77" fmla="*/ 3698396 h 1625601"/>
              <a:gd name="T78" fmla="*/ 990116 w 1946275"/>
              <a:gd name="T79" fmla="*/ 318916 h 1625601"/>
              <a:gd name="T80" fmla="*/ 915113 w 1946275"/>
              <a:gd name="T81" fmla="*/ 2296221 h 1625601"/>
              <a:gd name="T82" fmla="*/ 1050119 w 1946275"/>
              <a:gd name="T83" fmla="*/ 3827049 h 1625601"/>
              <a:gd name="T84" fmla="*/ 1140124 w 1946275"/>
              <a:gd name="T85" fmla="*/ 2678945 h 1625601"/>
              <a:gd name="T86" fmla="*/ 1102622 w 1946275"/>
              <a:gd name="T87" fmla="*/ 574064 h 1625601"/>
              <a:gd name="T88" fmla="*/ 1001367 w 1946275"/>
              <a:gd name="T89" fmla="*/ 0 h 1625601"/>
              <a:gd name="T90" fmla="*/ 1057620 w 1946275"/>
              <a:gd name="T91" fmla="*/ 63774 h 1625601"/>
              <a:gd name="T92" fmla="*/ 1158875 w 1946275"/>
              <a:gd name="T93" fmla="*/ 1971272 h 1625601"/>
              <a:gd name="T94" fmla="*/ 1150906 w 1946275"/>
              <a:gd name="T95" fmla="*/ 2989883 h 1625601"/>
              <a:gd name="T96" fmla="*/ 1303963 w 1946275"/>
              <a:gd name="T97" fmla="*/ 5700136 h 1625601"/>
              <a:gd name="T98" fmla="*/ 1596594 w 1946275"/>
              <a:gd name="T99" fmla="*/ 10642444 h 1625601"/>
              <a:gd name="T100" fmla="*/ 1829574 w 1946275"/>
              <a:gd name="T101" fmla="*/ 12878531 h 1625601"/>
              <a:gd name="T102" fmla="*/ 1938746 w 1946275"/>
              <a:gd name="T103" fmla="*/ 22967460 h 1625601"/>
              <a:gd name="T104" fmla="*/ 1924447 w 1946275"/>
              <a:gd name="T105" fmla="*/ 25970235 h 1625601"/>
              <a:gd name="T106" fmla="*/ 1050311 w 1946275"/>
              <a:gd name="T107" fmla="*/ 27117963 h 1625601"/>
              <a:gd name="T108" fmla="*/ 15058 w 1946275"/>
              <a:gd name="T109" fmla="*/ 26096306 h 1625601"/>
              <a:gd name="T110" fmla="*/ 33881 w 1946275"/>
              <a:gd name="T111" fmla="*/ 14091767 h 1625601"/>
              <a:gd name="T112" fmla="*/ 402341 w 1946275"/>
              <a:gd name="T113" fmla="*/ 10624689 h 1625601"/>
              <a:gd name="T114" fmla="*/ 646109 w 1946275"/>
              <a:gd name="T115" fmla="*/ 6985924 h 1625601"/>
              <a:gd name="T116" fmla="*/ 911804 w 1946275"/>
              <a:gd name="T117" fmla="*/ 2985860 h 1625601"/>
              <a:gd name="T118" fmla="*/ 937614 w 1946275"/>
              <a:gd name="T119" fmla="*/ 574064 h 16256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46275"/>
              <a:gd name="T181" fmla="*/ 0 h 1625601"/>
              <a:gd name="T182" fmla="*/ 1946275 w 1946275"/>
              <a:gd name="T183" fmla="*/ 1625601 h 16256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accent1"/>
          </a:solidFill>
          <a:ln w="9525">
            <a:noFill/>
            <a:round/>
            <a:headEnd/>
            <a:tailEnd/>
          </a:ln>
        </p:spPr>
        <p:txBody>
          <a:bodyPr/>
          <a:lstStyle/>
          <a:p>
            <a:endParaRPr lang="zh-CN" altLang="en-US"/>
          </a:p>
        </p:txBody>
      </p:sp>
      <p:sp>
        <p:nvSpPr>
          <p:cNvPr id="73" name="任意多边形 72"/>
          <p:cNvSpPr/>
          <p:nvPr/>
        </p:nvSpPr>
        <p:spPr bwMode="auto">
          <a:xfrm>
            <a:off x="3586163" y="250825"/>
            <a:ext cx="1928812" cy="1719263"/>
          </a:xfrm>
          <a:custGeom>
            <a:avLst/>
            <a:gdLst>
              <a:gd name="connsiteX0" fmla="*/ 1897912 w 1930133"/>
              <a:gd name="connsiteY0" fmla="*/ 633413 h 1439863"/>
              <a:gd name="connsiteX1" fmla="*/ 1924272 w 1930133"/>
              <a:gd name="connsiteY1" fmla="*/ 671098 h 1439863"/>
              <a:gd name="connsiteX2" fmla="*/ 1924272 w 1930133"/>
              <a:gd name="connsiteY2" fmla="*/ 1191145 h 1439863"/>
              <a:gd name="connsiteX3" fmla="*/ 1788707 w 1930133"/>
              <a:gd name="connsiteY3" fmla="*/ 1432326 h 1439863"/>
              <a:gd name="connsiteX4" fmla="*/ 1668204 w 1930133"/>
              <a:gd name="connsiteY4" fmla="*/ 1439863 h 1439863"/>
              <a:gd name="connsiteX5" fmla="*/ 1442262 w 1930133"/>
              <a:gd name="connsiteY5" fmla="*/ 1432326 h 1439863"/>
              <a:gd name="connsiteX6" fmla="*/ 1099584 w 1930133"/>
              <a:gd name="connsiteY6" fmla="*/ 1424789 h 1439863"/>
              <a:gd name="connsiteX7" fmla="*/ 779500 w 1930133"/>
              <a:gd name="connsiteY7" fmla="*/ 1432326 h 1439863"/>
              <a:gd name="connsiteX8" fmla="*/ 466947 w 1930133"/>
              <a:gd name="connsiteY8" fmla="*/ 1439863 h 1439863"/>
              <a:gd name="connsiteX9" fmla="*/ 0 w 1930133"/>
              <a:gd name="connsiteY9" fmla="*/ 1375799 h 1439863"/>
              <a:gd name="connsiteX10" fmla="*/ 0 w 1930133"/>
              <a:gd name="connsiteY10" fmla="*/ 1368262 h 1439863"/>
              <a:gd name="connsiteX11" fmla="*/ 90377 w 1930133"/>
              <a:gd name="connsiteY11" fmla="*/ 1398410 h 1439863"/>
              <a:gd name="connsiteX12" fmla="*/ 278661 w 1930133"/>
              <a:gd name="connsiteY12" fmla="*/ 1405947 h 1439863"/>
              <a:gd name="connsiteX13" fmla="*/ 753140 w 1930133"/>
              <a:gd name="connsiteY13" fmla="*/ 1394642 h 1439863"/>
              <a:gd name="connsiteX14" fmla="*/ 1009207 w 1930133"/>
              <a:gd name="connsiteY14" fmla="*/ 1390873 h 1439863"/>
              <a:gd name="connsiteX15" fmla="*/ 1679501 w 1930133"/>
              <a:gd name="connsiteY15" fmla="*/ 1413484 h 1439863"/>
              <a:gd name="connsiteX16" fmla="*/ 1773644 w 1930133"/>
              <a:gd name="connsiteY16" fmla="*/ 1409716 h 1439863"/>
              <a:gd name="connsiteX17" fmla="*/ 1871552 w 1930133"/>
              <a:gd name="connsiteY17" fmla="*/ 1349420 h 1439863"/>
              <a:gd name="connsiteX18" fmla="*/ 1901678 w 1930133"/>
              <a:gd name="connsiteY18" fmla="*/ 1221293 h 1439863"/>
              <a:gd name="connsiteX19" fmla="*/ 1897912 w 1930133"/>
              <a:gd name="connsiteY19" fmla="*/ 1145923 h 1439863"/>
              <a:gd name="connsiteX20" fmla="*/ 1894146 w 1930133"/>
              <a:gd name="connsiteY20" fmla="*/ 1047944 h 1439863"/>
              <a:gd name="connsiteX21" fmla="*/ 1905443 w 1930133"/>
              <a:gd name="connsiteY21" fmla="*/ 727625 h 1439863"/>
              <a:gd name="connsiteX22" fmla="*/ 1897912 w 1930133"/>
              <a:gd name="connsiteY22" fmla="*/ 633413 h 1439863"/>
              <a:gd name="connsiteX23" fmla="*/ 1084457 w 1930133"/>
              <a:gd name="connsiteY23" fmla="*/ 19050 h 1439863"/>
              <a:gd name="connsiteX24" fmla="*/ 1148528 w 1930133"/>
              <a:gd name="connsiteY24" fmla="*/ 68084 h 1439863"/>
              <a:gd name="connsiteX25" fmla="*/ 1152297 w 1930133"/>
              <a:gd name="connsiteY25" fmla="*/ 71855 h 1439863"/>
              <a:gd name="connsiteX26" fmla="*/ 1208830 w 1930133"/>
              <a:gd name="connsiteY26" fmla="*/ 113345 h 1439863"/>
              <a:gd name="connsiteX27" fmla="*/ 1246519 w 1930133"/>
              <a:gd name="connsiteY27" fmla="*/ 169922 h 1439863"/>
              <a:gd name="connsiteX28" fmla="*/ 1257826 w 1930133"/>
              <a:gd name="connsiteY28" fmla="*/ 185010 h 1439863"/>
              <a:gd name="connsiteX29" fmla="*/ 1374661 w 1930133"/>
              <a:gd name="connsiteY29" fmla="*/ 294392 h 1439863"/>
              <a:gd name="connsiteX30" fmla="*/ 1382199 w 1930133"/>
              <a:gd name="connsiteY30" fmla="*/ 301935 h 1439863"/>
              <a:gd name="connsiteX31" fmla="*/ 1442501 w 1930133"/>
              <a:gd name="connsiteY31" fmla="*/ 347197 h 1439863"/>
              <a:gd name="connsiteX32" fmla="*/ 1506572 w 1930133"/>
              <a:gd name="connsiteY32" fmla="*/ 418861 h 1439863"/>
              <a:gd name="connsiteX33" fmla="*/ 1514110 w 1930133"/>
              <a:gd name="connsiteY33" fmla="*/ 430177 h 1439863"/>
              <a:gd name="connsiteX34" fmla="*/ 1551799 w 1930133"/>
              <a:gd name="connsiteY34" fmla="*/ 482982 h 1439863"/>
              <a:gd name="connsiteX35" fmla="*/ 1597025 w 1930133"/>
              <a:gd name="connsiteY35" fmla="*/ 516928 h 1439863"/>
              <a:gd name="connsiteX36" fmla="*/ 1593256 w 1930133"/>
              <a:gd name="connsiteY36" fmla="*/ 520700 h 1439863"/>
              <a:gd name="connsiteX37" fmla="*/ 1570643 w 1930133"/>
              <a:gd name="connsiteY37" fmla="*/ 520700 h 1439863"/>
              <a:gd name="connsiteX38" fmla="*/ 1540492 w 1930133"/>
              <a:gd name="connsiteY38" fmla="*/ 494298 h 1439863"/>
              <a:gd name="connsiteX39" fmla="*/ 1502803 w 1930133"/>
              <a:gd name="connsiteY39" fmla="*/ 441492 h 1439863"/>
              <a:gd name="connsiteX40" fmla="*/ 1495265 w 1930133"/>
              <a:gd name="connsiteY40" fmla="*/ 426405 h 1439863"/>
              <a:gd name="connsiteX41" fmla="*/ 1431194 w 1930133"/>
              <a:gd name="connsiteY41" fmla="*/ 358513 h 1439863"/>
              <a:gd name="connsiteX42" fmla="*/ 1370892 w 1930133"/>
              <a:gd name="connsiteY42" fmla="*/ 313251 h 1439863"/>
              <a:gd name="connsiteX43" fmla="*/ 1363354 w 1930133"/>
              <a:gd name="connsiteY43" fmla="*/ 305707 h 1439863"/>
              <a:gd name="connsiteX44" fmla="*/ 1242750 w 1930133"/>
              <a:gd name="connsiteY44" fmla="*/ 192553 h 1439863"/>
              <a:gd name="connsiteX45" fmla="*/ 1235212 w 1930133"/>
              <a:gd name="connsiteY45" fmla="*/ 177466 h 1439863"/>
              <a:gd name="connsiteX46" fmla="*/ 1197523 w 1930133"/>
              <a:gd name="connsiteY46" fmla="*/ 124661 h 1439863"/>
              <a:gd name="connsiteX47" fmla="*/ 1144759 w 1930133"/>
              <a:gd name="connsiteY47" fmla="*/ 86943 h 1439863"/>
              <a:gd name="connsiteX48" fmla="*/ 1137221 w 1930133"/>
              <a:gd name="connsiteY48" fmla="*/ 83171 h 1439863"/>
              <a:gd name="connsiteX49" fmla="*/ 1073150 w 1930133"/>
              <a:gd name="connsiteY49" fmla="*/ 26594 h 1439863"/>
              <a:gd name="connsiteX50" fmla="*/ 1084457 w 1930133"/>
              <a:gd name="connsiteY50" fmla="*/ 19050 h 1439863"/>
              <a:gd name="connsiteX51" fmla="*/ 900825 w 1930133"/>
              <a:gd name="connsiteY51" fmla="*/ 3770 h 1439863"/>
              <a:gd name="connsiteX52" fmla="*/ 902704 w 1930133"/>
              <a:gd name="connsiteY52" fmla="*/ 3770 h 1439863"/>
              <a:gd name="connsiteX53" fmla="*/ 906463 w 1930133"/>
              <a:gd name="connsiteY53" fmla="*/ 7541 h 1439863"/>
              <a:gd name="connsiteX54" fmla="*/ 895187 w 1930133"/>
              <a:gd name="connsiteY54" fmla="*/ 0 h 1439863"/>
              <a:gd name="connsiteX55" fmla="*/ 900825 w 1930133"/>
              <a:gd name="connsiteY55" fmla="*/ 3770 h 1439863"/>
              <a:gd name="connsiteX56" fmla="*/ 898946 w 1930133"/>
              <a:gd name="connsiteY56" fmla="*/ 3770 h 1439863"/>
              <a:gd name="connsiteX57" fmla="*/ 906463 w 1930133"/>
              <a:gd name="connsiteY57" fmla="*/ 7541 h 1439863"/>
              <a:gd name="connsiteX58" fmla="*/ 876393 w 1930133"/>
              <a:gd name="connsiteY58" fmla="*/ 37703 h 1439863"/>
              <a:gd name="connsiteX59" fmla="*/ 868875 w 1930133"/>
              <a:gd name="connsiteY59" fmla="*/ 56555 h 1439863"/>
              <a:gd name="connsiteX60" fmla="*/ 812493 w 1930133"/>
              <a:gd name="connsiteY60" fmla="*/ 109339 h 1439863"/>
              <a:gd name="connsiteX61" fmla="*/ 771147 w 1930133"/>
              <a:gd name="connsiteY61" fmla="*/ 131961 h 1439863"/>
              <a:gd name="connsiteX62" fmla="*/ 741076 w 1930133"/>
              <a:gd name="connsiteY62" fmla="*/ 154583 h 1439863"/>
              <a:gd name="connsiteX63" fmla="*/ 654624 w 1930133"/>
              <a:gd name="connsiteY63" fmla="*/ 237530 h 1439863"/>
              <a:gd name="connsiteX64" fmla="*/ 643348 w 1930133"/>
              <a:gd name="connsiteY64" fmla="*/ 252611 h 1439863"/>
              <a:gd name="connsiteX65" fmla="*/ 575689 w 1930133"/>
              <a:gd name="connsiteY65" fmla="*/ 312936 h 1439863"/>
              <a:gd name="connsiteX66" fmla="*/ 553137 w 1930133"/>
              <a:gd name="connsiteY66" fmla="*/ 324247 h 1439863"/>
              <a:gd name="connsiteX67" fmla="*/ 492996 w 1930133"/>
              <a:gd name="connsiteY67" fmla="*/ 361950 h 1439863"/>
              <a:gd name="connsiteX68" fmla="*/ 444132 w 1930133"/>
              <a:gd name="connsiteY68" fmla="*/ 410965 h 1439863"/>
              <a:gd name="connsiteX69" fmla="*/ 425338 w 1930133"/>
              <a:gd name="connsiteY69" fmla="*/ 437357 h 1439863"/>
              <a:gd name="connsiteX70" fmla="*/ 410302 w 1930133"/>
              <a:gd name="connsiteY70" fmla="*/ 459979 h 1439863"/>
              <a:gd name="connsiteX71" fmla="*/ 353920 w 1930133"/>
              <a:gd name="connsiteY71" fmla="*/ 508993 h 1439863"/>
              <a:gd name="connsiteX72" fmla="*/ 327609 w 1930133"/>
              <a:gd name="connsiteY72" fmla="*/ 512763 h 1439863"/>
              <a:gd name="connsiteX73" fmla="*/ 323850 w 1930133"/>
              <a:gd name="connsiteY73" fmla="*/ 508993 h 1439863"/>
              <a:gd name="connsiteX74" fmla="*/ 327609 w 1930133"/>
              <a:gd name="connsiteY74" fmla="*/ 508993 h 1439863"/>
              <a:gd name="connsiteX75" fmla="*/ 331368 w 1930133"/>
              <a:gd name="connsiteY75" fmla="*/ 505223 h 1439863"/>
              <a:gd name="connsiteX76" fmla="*/ 353920 w 1930133"/>
              <a:gd name="connsiteY76" fmla="*/ 493912 h 1439863"/>
              <a:gd name="connsiteX77" fmla="*/ 399026 w 1930133"/>
              <a:gd name="connsiteY77" fmla="*/ 448668 h 1439863"/>
              <a:gd name="connsiteX78" fmla="*/ 414061 w 1930133"/>
              <a:gd name="connsiteY78" fmla="*/ 426046 h 1439863"/>
              <a:gd name="connsiteX79" fmla="*/ 432855 w 1930133"/>
              <a:gd name="connsiteY79" fmla="*/ 399654 h 1439863"/>
              <a:gd name="connsiteX80" fmla="*/ 481719 w 1930133"/>
              <a:gd name="connsiteY80" fmla="*/ 350640 h 1439863"/>
              <a:gd name="connsiteX81" fmla="*/ 545619 w 1930133"/>
              <a:gd name="connsiteY81" fmla="*/ 312936 h 1439863"/>
              <a:gd name="connsiteX82" fmla="*/ 568172 w 1930133"/>
              <a:gd name="connsiteY82" fmla="*/ 297855 h 1439863"/>
              <a:gd name="connsiteX83" fmla="*/ 632071 w 1930133"/>
              <a:gd name="connsiteY83" fmla="*/ 245071 h 1439863"/>
              <a:gd name="connsiteX84" fmla="*/ 643348 w 1930133"/>
              <a:gd name="connsiteY84" fmla="*/ 226219 h 1439863"/>
              <a:gd name="connsiteX85" fmla="*/ 729800 w 1930133"/>
              <a:gd name="connsiteY85" fmla="*/ 139502 h 1439863"/>
              <a:gd name="connsiteX86" fmla="*/ 759870 w 1930133"/>
              <a:gd name="connsiteY86" fmla="*/ 120650 h 1439863"/>
              <a:gd name="connsiteX87" fmla="*/ 804976 w 1930133"/>
              <a:gd name="connsiteY87" fmla="*/ 94258 h 1439863"/>
              <a:gd name="connsiteX88" fmla="*/ 853840 w 1930133"/>
              <a:gd name="connsiteY88" fmla="*/ 49014 h 1439863"/>
              <a:gd name="connsiteX89" fmla="*/ 865116 w 1930133"/>
              <a:gd name="connsiteY89" fmla="*/ 30163 h 1439863"/>
              <a:gd name="connsiteX90" fmla="*/ 895187 w 1930133"/>
              <a:gd name="connsiteY90" fmla="*/ 0 h 143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chemeClr val="accent1">
              <a:lumMod val="40000"/>
              <a:lumOff val="6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74" name="文本框 73"/>
          <p:cNvSpPr txBox="1"/>
          <p:nvPr/>
        </p:nvSpPr>
        <p:spPr>
          <a:xfrm>
            <a:off x="3313113" y="876300"/>
            <a:ext cx="2427287" cy="1049338"/>
          </a:xfrm>
          <a:prstGeom prst="rect">
            <a:avLst/>
          </a:prstGeom>
          <a:noFill/>
        </p:spPr>
        <p:txBody>
          <a:bodyPr anchor="ctr"/>
          <a:lstStyle/>
          <a:p>
            <a:pPr algn="ctr" fontAlgn="auto">
              <a:lnSpc>
                <a:spcPct val="110000"/>
              </a:lnSpc>
              <a:spcBef>
                <a:spcPts val="0"/>
              </a:spcBef>
              <a:spcAft>
                <a:spcPts val="0"/>
              </a:spcAft>
              <a:defRPr/>
            </a:pPr>
            <a:r>
              <a:rPr lang="zh-CN" altLang="en-US" sz="3200" dirty="0">
                <a:solidFill>
                  <a:schemeClr val="accent1">
                    <a:lumMod val="75000"/>
                  </a:schemeClr>
                </a:solidFill>
                <a:latin typeface="+mn-lt"/>
                <a:ea typeface="+mn-ea"/>
              </a:rPr>
              <a:t>研读课文</a:t>
            </a:r>
          </a:p>
        </p:txBody>
      </p:sp>
      <p:sp>
        <p:nvSpPr>
          <p:cNvPr id="12" name="任意多边形 11"/>
          <p:cNvSpPr/>
          <p:nvPr/>
        </p:nvSpPr>
        <p:spPr>
          <a:xfrm>
            <a:off x="341009" y="1307965"/>
            <a:ext cx="2773666" cy="535124"/>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1" fmla="*/ 0 w 3033023"/>
              <a:gd name="connsiteY0-2" fmla="*/ 743759 h 800909"/>
              <a:gd name="connsiteX1-3" fmla="*/ 768350 w 3033023"/>
              <a:gd name="connsiteY1-4" fmla="*/ 800909 h 800909"/>
              <a:gd name="connsiteX2-5" fmla="*/ 2292350 w 3033023"/>
              <a:gd name="connsiteY2-6" fmla="*/ 743759 h 800909"/>
              <a:gd name="connsiteX3-7" fmla="*/ 2940050 w 3033023"/>
              <a:gd name="connsiteY3-8" fmla="*/ 515159 h 800909"/>
              <a:gd name="connsiteX4-9" fmla="*/ 2997200 w 3033023"/>
              <a:gd name="connsiteY4-10" fmla="*/ 286559 h 800909"/>
              <a:gd name="connsiteX5-11" fmla="*/ 2635250 w 3033023"/>
              <a:gd name="connsiteY5-12" fmla="*/ 809 h 800909"/>
              <a:gd name="connsiteX6-13" fmla="*/ 654050 w 3033023"/>
              <a:gd name="connsiteY6-14" fmla="*/ 210359 h 800909"/>
              <a:gd name="connsiteX7-15" fmla="*/ 101600 w 3033023"/>
              <a:gd name="connsiteY7-16" fmla="*/ 496109 h 800909"/>
              <a:gd name="connsiteX8-17" fmla="*/ 177800 w 3033023"/>
              <a:gd name="connsiteY8-18" fmla="*/ 781859 h 800909"/>
              <a:gd name="connsiteX0-19" fmla="*/ 0 w 3033023"/>
              <a:gd name="connsiteY0-20" fmla="*/ 743759 h 800909"/>
              <a:gd name="connsiteX1-21" fmla="*/ 768350 w 3033023"/>
              <a:gd name="connsiteY1-22" fmla="*/ 800909 h 800909"/>
              <a:gd name="connsiteX2-23" fmla="*/ 2292350 w 3033023"/>
              <a:gd name="connsiteY2-24" fmla="*/ 743759 h 800909"/>
              <a:gd name="connsiteX3-25" fmla="*/ 2940050 w 3033023"/>
              <a:gd name="connsiteY3-26" fmla="*/ 515159 h 800909"/>
              <a:gd name="connsiteX4-27" fmla="*/ 2997200 w 3033023"/>
              <a:gd name="connsiteY4-28" fmla="*/ 286559 h 800909"/>
              <a:gd name="connsiteX5-29" fmla="*/ 2635250 w 3033023"/>
              <a:gd name="connsiteY5-30" fmla="*/ 809 h 800909"/>
              <a:gd name="connsiteX6-31" fmla="*/ 654050 w 3033023"/>
              <a:gd name="connsiteY6-32" fmla="*/ 210359 h 800909"/>
              <a:gd name="connsiteX7-33" fmla="*/ 101600 w 3033023"/>
              <a:gd name="connsiteY7-34" fmla="*/ 496109 h 800909"/>
              <a:gd name="connsiteX8-35" fmla="*/ 254000 w 3033023"/>
              <a:gd name="connsiteY8-36" fmla="*/ 704777 h 800909"/>
              <a:gd name="connsiteX0-37" fmla="*/ 0 w 3033023"/>
              <a:gd name="connsiteY0-38" fmla="*/ 743759 h 800909"/>
              <a:gd name="connsiteX1-39" fmla="*/ 768350 w 3033023"/>
              <a:gd name="connsiteY1-40" fmla="*/ 800909 h 800909"/>
              <a:gd name="connsiteX2-41" fmla="*/ 2292350 w 3033023"/>
              <a:gd name="connsiteY2-42" fmla="*/ 743759 h 800909"/>
              <a:gd name="connsiteX3-43" fmla="*/ 2940050 w 3033023"/>
              <a:gd name="connsiteY3-44" fmla="*/ 515159 h 800909"/>
              <a:gd name="connsiteX4-45" fmla="*/ 2997200 w 3033023"/>
              <a:gd name="connsiteY4-46" fmla="*/ 286559 h 800909"/>
              <a:gd name="connsiteX5-47" fmla="*/ 2635250 w 3033023"/>
              <a:gd name="connsiteY5-48" fmla="*/ 809 h 800909"/>
              <a:gd name="connsiteX6-49" fmla="*/ 654050 w 3033023"/>
              <a:gd name="connsiteY6-50" fmla="*/ 210359 h 800909"/>
              <a:gd name="connsiteX7-51" fmla="*/ 101600 w 3033023"/>
              <a:gd name="connsiteY7-52" fmla="*/ 496109 h 800909"/>
              <a:gd name="connsiteX8-53" fmla="*/ 349250 w 3033023"/>
              <a:gd name="connsiteY8-54" fmla="*/ 751026 h 800909"/>
              <a:gd name="connsiteX0-55" fmla="*/ 0 w 3033023"/>
              <a:gd name="connsiteY0-56" fmla="*/ 743759 h 800909"/>
              <a:gd name="connsiteX1-57" fmla="*/ 768350 w 3033023"/>
              <a:gd name="connsiteY1-58" fmla="*/ 800909 h 800909"/>
              <a:gd name="connsiteX2-59" fmla="*/ 2292350 w 3033023"/>
              <a:gd name="connsiteY2-60" fmla="*/ 743759 h 800909"/>
              <a:gd name="connsiteX3-61" fmla="*/ 2940050 w 3033023"/>
              <a:gd name="connsiteY3-62" fmla="*/ 515159 h 800909"/>
              <a:gd name="connsiteX4-63" fmla="*/ 2997200 w 3033023"/>
              <a:gd name="connsiteY4-64" fmla="*/ 286559 h 800909"/>
              <a:gd name="connsiteX5-65" fmla="*/ 2635250 w 3033023"/>
              <a:gd name="connsiteY5-66" fmla="*/ 809 h 800909"/>
              <a:gd name="connsiteX6-67" fmla="*/ 654050 w 3033023"/>
              <a:gd name="connsiteY6-68" fmla="*/ 210359 h 800909"/>
              <a:gd name="connsiteX7-69" fmla="*/ 101600 w 3033023"/>
              <a:gd name="connsiteY7-70" fmla="*/ 496109 h 800909"/>
              <a:gd name="connsiteX8-71" fmla="*/ 349250 w 3033023"/>
              <a:gd name="connsiteY8-72" fmla="*/ 751026 h 800909"/>
              <a:gd name="connsiteX0-73" fmla="*/ 0 w 3033023"/>
              <a:gd name="connsiteY0-74" fmla="*/ 743759 h 800909"/>
              <a:gd name="connsiteX1-75" fmla="*/ 768350 w 3033023"/>
              <a:gd name="connsiteY1-76" fmla="*/ 800909 h 800909"/>
              <a:gd name="connsiteX2-77" fmla="*/ 2292350 w 3033023"/>
              <a:gd name="connsiteY2-78" fmla="*/ 743759 h 800909"/>
              <a:gd name="connsiteX3-79" fmla="*/ 2940050 w 3033023"/>
              <a:gd name="connsiteY3-80" fmla="*/ 515159 h 800909"/>
              <a:gd name="connsiteX4-81" fmla="*/ 2997200 w 3033023"/>
              <a:gd name="connsiteY4-82" fmla="*/ 286559 h 800909"/>
              <a:gd name="connsiteX5-83" fmla="*/ 2635250 w 3033023"/>
              <a:gd name="connsiteY5-84" fmla="*/ 809 h 800909"/>
              <a:gd name="connsiteX6-85" fmla="*/ 654050 w 3033023"/>
              <a:gd name="connsiteY6-86" fmla="*/ 210359 h 800909"/>
              <a:gd name="connsiteX7-87" fmla="*/ 101600 w 3033023"/>
              <a:gd name="connsiteY7-88" fmla="*/ 496109 h 800909"/>
              <a:gd name="connsiteX8-89" fmla="*/ 349250 w 3033023"/>
              <a:gd name="connsiteY8-90" fmla="*/ 751026 h 800909"/>
              <a:gd name="connsiteX0-91" fmla="*/ 0 w 3247335"/>
              <a:gd name="connsiteY0-92" fmla="*/ 736529 h 800997"/>
              <a:gd name="connsiteX1-93" fmla="*/ 982662 w 3247335"/>
              <a:gd name="connsiteY1-94" fmla="*/ 800909 h 800997"/>
              <a:gd name="connsiteX2-95" fmla="*/ 2506662 w 3247335"/>
              <a:gd name="connsiteY2-96" fmla="*/ 743759 h 800997"/>
              <a:gd name="connsiteX3-97" fmla="*/ 3154362 w 3247335"/>
              <a:gd name="connsiteY3-98" fmla="*/ 515159 h 800997"/>
              <a:gd name="connsiteX4-99" fmla="*/ 3211512 w 3247335"/>
              <a:gd name="connsiteY4-100" fmla="*/ 286559 h 800997"/>
              <a:gd name="connsiteX5-101" fmla="*/ 2849562 w 3247335"/>
              <a:gd name="connsiteY5-102" fmla="*/ 809 h 800997"/>
              <a:gd name="connsiteX6-103" fmla="*/ 868362 w 3247335"/>
              <a:gd name="connsiteY6-104" fmla="*/ 210359 h 800997"/>
              <a:gd name="connsiteX7-105" fmla="*/ 315912 w 3247335"/>
              <a:gd name="connsiteY7-106" fmla="*/ 496109 h 800997"/>
              <a:gd name="connsiteX8-107" fmla="*/ 563562 w 3247335"/>
              <a:gd name="connsiteY8-108" fmla="*/ 751026 h 800997"/>
              <a:gd name="connsiteX0-109" fmla="*/ 0 w 3247335"/>
              <a:gd name="connsiteY0-110" fmla="*/ 736529 h 815129"/>
              <a:gd name="connsiteX1-111" fmla="*/ 982662 w 3247335"/>
              <a:gd name="connsiteY1-112" fmla="*/ 800909 h 815129"/>
              <a:gd name="connsiteX2-113" fmla="*/ 2506662 w 3247335"/>
              <a:gd name="connsiteY2-114" fmla="*/ 743759 h 815129"/>
              <a:gd name="connsiteX3-115" fmla="*/ 3154362 w 3247335"/>
              <a:gd name="connsiteY3-116" fmla="*/ 515159 h 815129"/>
              <a:gd name="connsiteX4-117" fmla="*/ 3211512 w 3247335"/>
              <a:gd name="connsiteY4-118" fmla="*/ 286559 h 815129"/>
              <a:gd name="connsiteX5-119" fmla="*/ 2849562 w 3247335"/>
              <a:gd name="connsiteY5-120" fmla="*/ 809 h 815129"/>
              <a:gd name="connsiteX6-121" fmla="*/ 868362 w 3247335"/>
              <a:gd name="connsiteY6-122" fmla="*/ 210359 h 815129"/>
              <a:gd name="connsiteX7-123" fmla="*/ 315912 w 3247335"/>
              <a:gd name="connsiteY7-124" fmla="*/ 496109 h 815129"/>
              <a:gd name="connsiteX8-125" fmla="*/ 563562 w 3247335"/>
              <a:gd name="connsiteY8-126" fmla="*/ 751026 h 815129"/>
              <a:gd name="connsiteX0-127" fmla="*/ 0 w 3260035"/>
              <a:gd name="connsiteY0-128" fmla="*/ 688338 h 803190"/>
              <a:gd name="connsiteX1-129" fmla="*/ 995362 w 3260035"/>
              <a:gd name="connsiteY1-130" fmla="*/ 800909 h 803190"/>
              <a:gd name="connsiteX2-131" fmla="*/ 2519362 w 3260035"/>
              <a:gd name="connsiteY2-132" fmla="*/ 743759 h 803190"/>
              <a:gd name="connsiteX3-133" fmla="*/ 3167062 w 3260035"/>
              <a:gd name="connsiteY3-134" fmla="*/ 515159 h 803190"/>
              <a:gd name="connsiteX4-135" fmla="*/ 3224212 w 3260035"/>
              <a:gd name="connsiteY4-136" fmla="*/ 286559 h 803190"/>
              <a:gd name="connsiteX5-137" fmla="*/ 2862262 w 3260035"/>
              <a:gd name="connsiteY5-138" fmla="*/ 809 h 803190"/>
              <a:gd name="connsiteX6-139" fmla="*/ 881062 w 3260035"/>
              <a:gd name="connsiteY6-140" fmla="*/ 210359 h 803190"/>
              <a:gd name="connsiteX7-141" fmla="*/ 328612 w 3260035"/>
              <a:gd name="connsiteY7-142" fmla="*/ 496109 h 803190"/>
              <a:gd name="connsiteX8-143" fmla="*/ 576262 w 3260035"/>
              <a:gd name="connsiteY8-144" fmla="*/ 751026 h 8031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solidFill>
            <a:srgbClr val="81C65A"/>
          </a:solidFill>
          <a:ln w="28575" cap="flat" cmpd="sng" algn="ctr">
            <a:solidFill>
              <a:schemeClr val="accent1"/>
            </a:solidFill>
            <a:prstDash val="solid"/>
            <a:miter lim="800000"/>
          </a:ln>
          <a:effectLst/>
        </p:spPr>
        <p:txBody>
          <a:bodyPr tIns="108000" anchor="ctr">
            <a:scene3d>
              <a:camera prst="orthographicFront">
                <a:rot lat="0" lon="0" rev="180000"/>
              </a:camera>
              <a:lightRig rig="threePt" dir="t"/>
            </a:scene3d>
          </a:bodyPr>
          <a:lstStyle/>
          <a:p>
            <a:pPr algn="ctr" fontAlgn="auto">
              <a:spcBef>
                <a:spcPts val="0"/>
              </a:spcBef>
              <a:spcAft>
                <a:spcPts val="0"/>
              </a:spcAft>
              <a:defRPr/>
            </a:pPr>
            <a:r>
              <a:rPr lang="zh-CN" altLang="en-US" sz="2800" b="0" kern="0" dirty="0">
                <a:solidFill>
                  <a:srgbClr val="FFFFFF"/>
                </a:solidFill>
                <a:latin typeface="黑体" panose="02010609060101010101" pitchFamily="49" charset="-122"/>
                <a:ea typeface="黑体" panose="02010609060101010101" pitchFamily="49" charset="-122"/>
              </a:rPr>
              <a:t>合作探究</a:t>
            </a:r>
          </a:p>
        </p:txBody>
      </p:sp>
      <p:sp>
        <p:nvSpPr>
          <p:cNvPr id="8" name="TextBox 64"/>
          <p:cNvSpPr txBox="1"/>
          <p:nvPr/>
        </p:nvSpPr>
        <p:spPr>
          <a:xfrm>
            <a:off x="908050" y="2816225"/>
            <a:ext cx="7218363" cy="1284288"/>
          </a:xfrm>
          <a:prstGeom prst="rect">
            <a:avLst/>
          </a:prstGeom>
          <a:noFill/>
        </p:spPr>
        <p:txBody>
          <a:bodyPr>
            <a:spAutoFit/>
          </a:bodyPr>
          <a:lstStyle/>
          <a:p>
            <a:pPr indent="152400" hangingPunct="0">
              <a:lnSpc>
                <a:spcPct val="150000"/>
              </a:lnSpc>
              <a:spcAft>
                <a:spcPts val="0"/>
              </a:spcAft>
              <a:defRPr/>
            </a:pPr>
            <a:r>
              <a:rPr lang="en-US" altLang="zh-CN" sz="2800" b="0" dirty="0">
                <a:solidFill>
                  <a:schemeClr val="tx1">
                    <a:lumMod val="50000"/>
                  </a:schemeClr>
                </a:solidFill>
                <a:latin typeface="黑体" panose="02010609060101010101" pitchFamily="49" charset="-122"/>
                <a:ea typeface="黑体" panose="02010609060101010101" pitchFamily="49" charset="-122"/>
              </a:rPr>
              <a:t>1</a:t>
            </a:r>
            <a:r>
              <a:rPr lang="zh-CN" altLang="en-US" sz="2800" b="0" dirty="0">
                <a:solidFill>
                  <a:schemeClr val="tx1">
                    <a:lumMod val="50000"/>
                  </a:schemeClr>
                </a:solidFill>
                <a:latin typeface="黑体" panose="02010609060101010101" pitchFamily="49" charset="-122"/>
                <a:ea typeface="黑体" panose="02010609060101010101" pitchFamily="49" charset="-122"/>
              </a:rPr>
              <a:t>．“忽如一夜春风来，千树万树梨花开。”为什么说这两句诗是咏雪的千古名句</a:t>
            </a:r>
            <a:r>
              <a:rPr lang="en-US" altLang="zh-CN" sz="2800" b="0" dirty="0">
                <a:solidFill>
                  <a:schemeClr val="tx1">
                    <a:lumMod val="50000"/>
                  </a:schemeClr>
                </a:solidFill>
                <a:latin typeface="黑体" panose="02010609060101010101" pitchFamily="49" charset="-122"/>
                <a:ea typeface="黑体" panose="02010609060101010101" pitchFamily="49" charset="-122"/>
              </a:rPr>
              <a:t>?</a:t>
            </a:r>
            <a:endParaRPr lang="zh-CN" altLang="zh-CN" sz="2800" b="0" kern="100" dirty="0">
              <a:solidFill>
                <a:schemeClr val="tx1">
                  <a:lumMod val="50000"/>
                </a:schemeClr>
              </a:solidFill>
              <a:latin typeface="黑体" panose="02010609060101010101" pitchFamily="49" charset="-122"/>
              <a:ea typeface="黑体" panose="02010609060101010101" pitchFamily="49" charset="-122"/>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0"/>
          <p:cNvSpPr txBox="1">
            <a:spLocks noChangeArrowheads="1"/>
          </p:cNvSpPr>
          <p:nvPr/>
        </p:nvSpPr>
        <p:spPr bwMode="auto">
          <a:xfrm>
            <a:off x="615950" y="1079500"/>
            <a:ext cx="7910513" cy="5262563"/>
          </a:xfrm>
          <a:prstGeom prst="rect">
            <a:avLst/>
          </a:prstGeom>
          <a:noFill/>
          <a:ln w="9525">
            <a:noFill/>
            <a:miter lim="800000"/>
          </a:ln>
        </p:spPr>
        <p:txBody>
          <a:bodyPr>
            <a:spAutoFit/>
          </a:bodyPr>
          <a:lstStyle/>
          <a:p>
            <a:pPr hangingPunct="0">
              <a:lnSpc>
                <a:spcPct val="150000"/>
              </a:lnSpc>
              <a:defRPr/>
            </a:pPr>
            <a:r>
              <a:rPr lang="en-US" altLang="zh-CN" sz="2800" b="0" dirty="0">
                <a:solidFill>
                  <a:schemeClr val="tx1">
                    <a:lumMod val="95000"/>
                    <a:lumOff val="5000"/>
                  </a:schemeClr>
                </a:solidFill>
                <a:latin typeface="黑体" panose="02010609060101010101" pitchFamily="49" charset="-122"/>
                <a:ea typeface="黑体" panose="02010609060101010101" pitchFamily="49" charset="-122"/>
              </a:rPr>
              <a:t>    </a:t>
            </a:r>
            <a:r>
              <a:rPr lang="zh-CN" altLang="en-US" sz="2800" b="0" dirty="0">
                <a:solidFill>
                  <a:schemeClr val="tx1">
                    <a:lumMod val="50000"/>
                  </a:schemeClr>
                </a:solidFill>
                <a:latin typeface="黑体" panose="02010609060101010101" pitchFamily="49" charset="-122"/>
                <a:ea typeface="黑体" panose="02010609060101010101" pitchFamily="49" charset="-122"/>
              </a:rPr>
              <a:t>“忽如”两句写</a:t>
            </a:r>
            <a:r>
              <a:rPr lang="zh-CN" altLang="en-US" sz="2800" b="0" dirty="0">
                <a:solidFill>
                  <a:srgbClr val="C00000"/>
                </a:solidFill>
                <a:latin typeface="黑体" panose="02010609060101010101" pitchFamily="49" charset="-122"/>
                <a:ea typeface="黑体" panose="02010609060101010101" pitchFamily="49" charset="-122"/>
              </a:rPr>
              <a:t>雪后美景</a:t>
            </a:r>
            <a:r>
              <a:rPr lang="zh-CN" altLang="en-US" sz="2800" b="0" dirty="0">
                <a:solidFill>
                  <a:schemeClr val="tx1">
                    <a:lumMod val="95000"/>
                    <a:lumOff val="5000"/>
                  </a:schemeClr>
                </a:solidFill>
                <a:latin typeface="黑体" panose="02010609060101010101" pitchFamily="49" charset="-122"/>
                <a:ea typeface="黑体" panose="02010609060101010101" pitchFamily="49" charset="-122"/>
              </a:rPr>
              <a:t>，</a:t>
            </a:r>
            <a:r>
              <a:rPr lang="zh-CN" altLang="en-US" sz="2800" b="0" dirty="0">
                <a:solidFill>
                  <a:srgbClr val="C00000"/>
                </a:solidFill>
                <a:latin typeface="黑体" panose="02010609060101010101" pitchFamily="49" charset="-122"/>
                <a:ea typeface="黑体" panose="02010609060101010101" pitchFamily="49" charset="-122"/>
              </a:rPr>
              <a:t>飞雪奇大</a:t>
            </a:r>
            <a:r>
              <a:rPr lang="zh-CN" altLang="en-US" sz="2800" b="0" dirty="0">
                <a:solidFill>
                  <a:schemeClr val="tx1">
                    <a:lumMod val="50000"/>
                  </a:schemeClr>
                </a:solidFill>
                <a:latin typeface="黑体" panose="02010609060101010101" pitchFamily="49" charset="-122"/>
                <a:ea typeface="黑体" panose="02010609060101010101" pitchFamily="49" charset="-122"/>
              </a:rPr>
              <a:t>，一夜之间，雪压枝头。“忽”字显出边塞气象变幻的神奇，传出诗人</a:t>
            </a:r>
            <a:r>
              <a:rPr lang="zh-CN" altLang="en-US" sz="2800" b="0" dirty="0">
                <a:solidFill>
                  <a:srgbClr val="C00000"/>
                </a:solidFill>
                <a:latin typeface="黑体" panose="02010609060101010101" pitchFamily="49" charset="-122"/>
                <a:ea typeface="黑体" panose="02010609060101010101" pitchFamily="49" charset="-122"/>
              </a:rPr>
              <a:t>赏雪时惊喜</a:t>
            </a:r>
            <a:r>
              <a:rPr lang="zh-CN" altLang="en-US" sz="2800" b="0" dirty="0">
                <a:solidFill>
                  <a:schemeClr val="tx1">
                    <a:lumMod val="50000"/>
                  </a:schemeClr>
                </a:solidFill>
                <a:latin typeface="黑体" panose="02010609060101010101" pitchFamily="49" charset="-122"/>
                <a:ea typeface="黑体" panose="02010609060101010101" pitchFamily="49" charset="-122"/>
              </a:rPr>
              <a:t>的心声。以春花喻冬雪，贴切动人。雪压枝头，犹如雪白的梨花，不仅是一朵一朵，而且是一团一团的，压枝欲低。一片银白的世界，在作者眼里，幻化为一片明丽的春光，给人的感受不是雪后奇寒而是春意盎然。人称“妙手回春”，正是咏雪的千古名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p:cNvSpPr>
            <a:spLocks noChangeArrowheads="1"/>
          </p:cNvSpPr>
          <p:nvPr/>
        </p:nvSpPr>
        <p:spPr bwMode="auto">
          <a:xfrm>
            <a:off x="190500" y="1130300"/>
            <a:ext cx="8177213" cy="738188"/>
          </a:xfrm>
          <a:prstGeom prst="rect">
            <a:avLst/>
          </a:prstGeom>
          <a:noFill/>
          <a:ln>
            <a:noFill/>
          </a:ln>
          <a:effectLst>
            <a:outerShdw dist="35921" dir="2700000" sy="50000" kx="2115830" algn="bl" rotWithShape="0">
              <a:srgbClr val="C0C0C0">
                <a:alpha val="79999"/>
              </a:srgbClr>
            </a:outerShdw>
          </a:effectLst>
          <a:extLst>
            <a:ext uri="{909E8E84-426E-40DD-AFC4-6F175D3DCCD1}"/>
            <a:ext uri="{91240B29-F687-4F45-9708-019B960494DF}"/>
          </a:extLst>
        </p:spPr>
        <p:txBody>
          <a:bodyPr anchor="ctr">
            <a:spAutoFit/>
          </a:bodyPr>
          <a:lstStyle>
            <a:lvl1pPr indent="304800">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indent="457200" eaLnBrk="0" hangingPunct="0">
              <a:lnSpc>
                <a:spcPct val="150000"/>
              </a:lnSpc>
              <a:defRPr/>
            </a:pPr>
            <a:r>
              <a:rPr lang="en-US" altLang="zh-CN" sz="2800" b="0" dirty="0" smtClean="0">
                <a:solidFill>
                  <a:schemeClr val="tx1">
                    <a:lumMod val="50000"/>
                  </a:schemeClr>
                </a:solidFill>
                <a:latin typeface="黑体" panose="02010609060101010101" pitchFamily="49" charset="-122"/>
                <a:ea typeface="黑体" panose="02010609060101010101" pitchFamily="49" charset="-122"/>
                <a:cs typeface="宋体" panose="02010600030101010101" pitchFamily="2" charset="-122"/>
              </a:rPr>
              <a:t>2.</a:t>
            </a:r>
            <a:r>
              <a:rPr lang="zh-CN" altLang="en-US" sz="2800" b="0" dirty="0" smtClean="0">
                <a:solidFill>
                  <a:schemeClr val="tx1">
                    <a:lumMod val="50000"/>
                  </a:schemeClr>
                </a:solidFill>
                <a:latin typeface="黑体" panose="02010609060101010101" pitchFamily="49" charset="-122"/>
                <a:ea typeface="黑体" panose="02010609060101010101" pitchFamily="49" charset="-122"/>
                <a:cs typeface="宋体" panose="02010600030101010101" pitchFamily="2" charset="-122"/>
              </a:rPr>
              <a:t> “风掣红旗冻不翻”写出了边塞怎样的情景</a:t>
            </a:r>
            <a:r>
              <a:rPr lang="en-US" altLang="zh-CN" sz="2800" b="0" dirty="0" smtClean="0">
                <a:solidFill>
                  <a:schemeClr val="tx1">
                    <a:lumMod val="50000"/>
                  </a:schemeClr>
                </a:solidFill>
                <a:latin typeface="黑体" panose="02010609060101010101" pitchFamily="49" charset="-122"/>
                <a:ea typeface="黑体" panose="02010609060101010101" pitchFamily="49" charset="-122"/>
                <a:cs typeface="宋体" panose="02010600030101010101" pitchFamily="2" charset="-122"/>
              </a:rPr>
              <a:t>?</a:t>
            </a:r>
            <a:endParaRPr lang="zh-CN" altLang="zh-CN" sz="2800" b="0" dirty="0" smtClean="0">
              <a:solidFill>
                <a:schemeClr val="tx1">
                  <a:lumMod val="50000"/>
                </a:schemeClr>
              </a:solidFill>
              <a:latin typeface="黑体" panose="02010609060101010101" pitchFamily="49" charset="-122"/>
              <a:ea typeface="黑体" panose="02010609060101010101" pitchFamily="49" charset="-122"/>
              <a:cs typeface="宋体" panose="02010600030101010101" pitchFamily="2" charset="-122"/>
            </a:endParaRPr>
          </a:p>
        </p:txBody>
      </p:sp>
      <p:sp>
        <p:nvSpPr>
          <p:cNvPr id="10" name="Rectangle 12"/>
          <p:cNvSpPr/>
          <p:nvPr/>
        </p:nvSpPr>
        <p:spPr>
          <a:xfrm>
            <a:off x="825500" y="2046288"/>
            <a:ext cx="7421563" cy="4200525"/>
          </a:xfrm>
          <a:prstGeom prst="rect">
            <a:avLst/>
          </a:prstGeom>
          <a:noFill/>
          <a:ln w="12700">
            <a:noFill/>
          </a:ln>
          <a:effectLst>
            <a:outerShdw dist="35921" dir="2699999" sy="50000" kx="2003315" algn="bl" rotWithShape="0">
              <a:srgbClr val="C0C0C0">
                <a:alpha val="79999"/>
              </a:srgbClr>
            </a:outerShdw>
          </a:effectLst>
        </p:spPr>
        <p:txBody>
          <a:bodyPr anchor="ctr">
            <a:spAutoFit/>
          </a:bodyPr>
          <a:lstStyle/>
          <a:p>
            <a:pPr indent="304800" hangingPunct="0">
              <a:lnSpc>
                <a:spcPct val="150000"/>
              </a:lnSpc>
              <a:defRPr/>
            </a:pPr>
            <a:r>
              <a:rPr lang="zh-CN" altLang="en-US" sz="2600" b="0" dirty="0">
                <a:solidFill>
                  <a:srgbClr val="C00000"/>
                </a:solidFill>
                <a:latin typeface="黑体" panose="02010609060101010101" pitchFamily="49" charset="-122"/>
                <a:ea typeface="黑体" panose="02010609060101010101" pitchFamily="49" charset="-122"/>
              </a:rPr>
              <a:t>  送客送出军门，时已黄昏，又见大雪纷飞，看到一个奇异景象：尽管风刮得挺猛，辕门上的红旗却一动也不动</a:t>
            </a:r>
            <a:r>
              <a:rPr lang="en-US" altLang="zh-CN" sz="2600" b="0" dirty="0">
                <a:solidFill>
                  <a:srgbClr val="C00000"/>
                </a:solidFill>
                <a:latin typeface="黑体" panose="02010609060101010101" pitchFamily="49" charset="-122"/>
                <a:ea typeface="黑体" panose="02010609060101010101" pitchFamily="49" charset="-122"/>
              </a:rPr>
              <a:t>——</a:t>
            </a:r>
            <a:r>
              <a:rPr lang="zh-CN" altLang="en-US" sz="2600" b="0" dirty="0">
                <a:solidFill>
                  <a:srgbClr val="C00000"/>
                </a:solidFill>
                <a:latin typeface="黑体" panose="02010609060101010101" pitchFamily="49" charset="-122"/>
                <a:ea typeface="黑体" panose="02010609060101010101" pitchFamily="49" charset="-122"/>
              </a:rPr>
              <a:t>它已经被冰雪冻结了。这一生动而反常的细节再次传神地写出了天气奇寒。而那白雪背景上的鲜红一点，那冷色基调的画面上的暖色反衬得整个境界更清白，更寒冷。可见一切都显示这里是冰天雪地的边塞。</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7713" y="1246188"/>
            <a:ext cx="7381875" cy="638175"/>
          </a:xfrm>
          <a:prstGeom prst="rect">
            <a:avLst/>
          </a:prstGeom>
        </p:spPr>
        <p:txBody>
          <a:bodyPr>
            <a:spAutoFit/>
          </a:bodyPr>
          <a:lstStyle/>
          <a:p>
            <a:pPr eaLnBrk="0" hangingPunct="0">
              <a:lnSpc>
                <a:spcPct val="150000"/>
              </a:lnSpc>
              <a:defRPr/>
            </a:pPr>
            <a:r>
              <a:rPr lang="en-US" altLang="zh-CN" sz="2800" b="0" dirty="0">
                <a:solidFill>
                  <a:schemeClr val="tx1">
                    <a:lumMod val="50000"/>
                  </a:schemeClr>
                </a:solidFill>
                <a:latin typeface="黑体" panose="02010609060101010101" pitchFamily="49" charset="-122"/>
                <a:ea typeface="黑体" panose="02010609060101010101" pitchFamily="49" charset="-122"/>
              </a:rPr>
              <a:t>3.</a:t>
            </a:r>
            <a:r>
              <a:rPr lang="zh-CN" altLang="en-US" sz="2800" b="0" dirty="0">
                <a:solidFill>
                  <a:schemeClr val="tx1">
                    <a:lumMod val="50000"/>
                  </a:schemeClr>
                </a:solidFill>
                <a:latin typeface="黑体" panose="02010609060101010101" pitchFamily="49" charset="-122"/>
                <a:ea typeface="黑体" panose="02010609060101010101" pitchFamily="49" charset="-122"/>
              </a:rPr>
              <a:t>这首诗抒发了诗人什么样的感情</a:t>
            </a:r>
            <a:r>
              <a:rPr lang="en-US" altLang="zh-CN" sz="2800" b="0" dirty="0">
                <a:solidFill>
                  <a:schemeClr val="tx1">
                    <a:lumMod val="50000"/>
                  </a:schemeClr>
                </a:solidFill>
                <a:latin typeface="黑体" panose="02010609060101010101" pitchFamily="49" charset="-122"/>
                <a:ea typeface="黑体" panose="02010609060101010101" pitchFamily="49" charset="-122"/>
              </a:rPr>
              <a:t>?</a:t>
            </a:r>
            <a:endParaRPr lang="zh-CN" altLang="en-US" sz="2800" b="0" dirty="0">
              <a:solidFill>
                <a:schemeClr val="tx1">
                  <a:lumMod val="50000"/>
                </a:schemeClr>
              </a:solidFill>
              <a:latin typeface="黑体" panose="02010609060101010101" pitchFamily="49" charset="-122"/>
              <a:ea typeface="黑体" panose="02010609060101010101" pitchFamily="49" charset="-122"/>
            </a:endParaRPr>
          </a:p>
        </p:txBody>
      </p:sp>
      <p:sp>
        <p:nvSpPr>
          <p:cNvPr id="4" name="矩形 2"/>
          <p:cNvSpPr>
            <a:spLocks noChangeArrowheads="1"/>
          </p:cNvSpPr>
          <p:nvPr/>
        </p:nvSpPr>
        <p:spPr bwMode="auto">
          <a:xfrm>
            <a:off x="873125" y="2359025"/>
            <a:ext cx="7131050" cy="3222625"/>
          </a:xfrm>
          <a:prstGeom prst="rect">
            <a:avLst/>
          </a:prstGeom>
          <a:noFill/>
          <a:ln w="9525">
            <a:noFill/>
            <a:miter lim="800000"/>
            <a:headEnd/>
            <a:tailEnd/>
          </a:ln>
        </p:spPr>
        <p:txBody>
          <a:bodyPr>
            <a:spAutoFit/>
          </a:bodyPr>
          <a:lstStyle/>
          <a:p>
            <a:pPr hangingPunct="0">
              <a:lnSpc>
                <a:spcPct val="150000"/>
              </a:lnSpc>
            </a:pPr>
            <a:r>
              <a:rPr lang="zh-CN" altLang="en-US" sz="2800" b="0">
                <a:solidFill>
                  <a:srgbClr val="C00000"/>
                </a:solidFill>
                <a:latin typeface="黑体" pitchFamily="2" charset="-122"/>
                <a:ea typeface="黑体" pitchFamily="2" charset="-122"/>
              </a:rPr>
              <a:t>    这首诗气势飞动、描写逼真、气魄宏大，描写了唐代边地特有的奇异风光，抒发了诗人因朋友离去而产生的无限惆怅之情。在诗人笔下，冰天雪地的边塞，奇寒难忍，愁云惨淡，令人怨怅。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395106" y="1307832"/>
            <a:ext cx="2762432" cy="549544"/>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1" fmla="*/ 0 w 3033023"/>
              <a:gd name="connsiteY0-2" fmla="*/ 743759 h 800909"/>
              <a:gd name="connsiteX1-3" fmla="*/ 768350 w 3033023"/>
              <a:gd name="connsiteY1-4" fmla="*/ 800909 h 800909"/>
              <a:gd name="connsiteX2-5" fmla="*/ 2292350 w 3033023"/>
              <a:gd name="connsiteY2-6" fmla="*/ 743759 h 800909"/>
              <a:gd name="connsiteX3-7" fmla="*/ 2940050 w 3033023"/>
              <a:gd name="connsiteY3-8" fmla="*/ 515159 h 800909"/>
              <a:gd name="connsiteX4-9" fmla="*/ 2997200 w 3033023"/>
              <a:gd name="connsiteY4-10" fmla="*/ 286559 h 800909"/>
              <a:gd name="connsiteX5-11" fmla="*/ 2635250 w 3033023"/>
              <a:gd name="connsiteY5-12" fmla="*/ 809 h 800909"/>
              <a:gd name="connsiteX6-13" fmla="*/ 654050 w 3033023"/>
              <a:gd name="connsiteY6-14" fmla="*/ 210359 h 800909"/>
              <a:gd name="connsiteX7-15" fmla="*/ 101600 w 3033023"/>
              <a:gd name="connsiteY7-16" fmla="*/ 496109 h 800909"/>
              <a:gd name="connsiteX8-17" fmla="*/ 177800 w 3033023"/>
              <a:gd name="connsiteY8-18" fmla="*/ 781859 h 800909"/>
              <a:gd name="connsiteX0-19" fmla="*/ 0 w 3033023"/>
              <a:gd name="connsiteY0-20" fmla="*/ 743759 h 800909"/>
              <a:gd name="connsiteX1-21" fmla="*/ 768350 w 3033023"/>
              <a:gd name="connsiteY1-22" fmla="*/ 800909 h 800909"/>
              <a:gd name="connsiteX2-23" fmla="*/ 2292350 w 3033023"/>
              <a:gd name="connsiteY2-24" fmla="*/ 743759 h 800909"/>
              <a:gd name="connsiteX3-25" fmla="*/ 2940050 w 3033023"/>
              <a:gd name="connsiteY3-26" fmla="*/ 515159 h 800909"/>
              <a:gd name="connsiteX4-27" fmla="*/ 2997200 w 3033023"/>
              <a:gd name="connsiteY4-28" fmla="*/ 286559 h 800909"/>
              <a:gd name="connsiteX5-29" fmla="*/ 2635250 w 3033023"/>
              <a:gd name="connsiteY5-30" fmla="*/ 809 h 800909"/>
              <a:gd name="connsiteX6-31" fmla="*/ 654050 w 3033023"/>
              <a:gd name="connsiteY6-32" fmla="*/ 210359 h 800909"/>
              <a:gd name="connsiteX7-33" fmla="*/ 101600 w 3033023"/>
              <a:gd name="connsiteY7-34" fmla="*/ 496109 h 800909"/>
              <a:gd name="connsiteX8-35" fmla="*/ 254000 w 3033023"/>
              <a:gd name="connsiteY8-36" fmla="*/ 704777 h 800909"/>
              <a:gd name="connsiteX0-37" fmla="*/ 0 w 3033023"/>
              <a:gd name="connsiteY0-38" fmla="*/ 743759 h 800909"/>
              <a:gd name="connsiteX1-39" fmla="*/ 768350 w 3033023"/>
              <a:gd name="connsiteY1-40" fmla="*/ 800909 h 800909"/>
              <a:gd name="connsiteX2-41" fmla="*/ 2292350 w 3033023"/>
              <a:gd name="connsiteY2-42" fmla="*/ 743759 h 800909"/>
              <a:gd name="connsiteX3-43" fmla="*/ 2940050 w 3033023"/>
              <a:gd name="connsiteY3-44" fmla="*/ 515159 h 800909"/>
              <a:gd name="connsiteX4-45" fmla="*/ 2997200 w 3033023"/>
              <a:gd name="connsiteY4-46" fmla="*/ 286559 h 800909"/>
              <a:gd name="connsiteX5-47" fmla="*/ 2635250 w 3033023"/>
              <a:gd name="connsiteY5-48" fmla="*/ 809 h 800909"/>
              <a:gd name="connsiteX6-49" fmla="*/ 654050 w 3033023"/>
              <a:gd name="connsiteY6-50" fmla="*/ 210359 h 800909"/>
              <a:gd name="connsiteX7-51" fmla="*/ 101600 w 3033023"/>
              <a:gd name="connsiteY7-52" fmla="*/ 496109 h 800909"/>
              <a:gd name="connsiteX8-53" fmla="*/ 349250 w 3033023"/>
              <a:gd name="connsiteY8-54" fmla="*/ 751026 h 800909"/>
              <a:gd name="connsiteX0-55" fmla="*/ 0 w 3033023"/>
              <a:gd name="connsiteY0-56" fmla="*/ 743759 h 800909"/>
              <a:gd name="connsiteX1-57" fmla="*/ 768350 w 3033023"/>
              <a:gd name="connsiteY1-58" fmla="*/ 800909 h 800909"/>
              <a:gd name="connsiteX2-59" fmla="*/ 2292350 w 3033023"/>
              <a:gd name="connsiteY2-60" fmla="*/ 743759 h 800909"/>
              <a:gd name="connsiteX3-61" fmla="*/ 2940050 w 3033023"/>
              <a:gd name="connsiteY3-62" fmla="*/ 515159 h 800909"/>
              <a:gd name="connsiteX4-63" fmla="*/ 2997200 w 3033023"/>
              <a:gd name="connsiteY4-64" fmla="*/ 286559 h 800909"/>
              <a:gd name="connsiteX5-65" fmla="*/ 2635250 w 3033023"/>
              <a:gd name="connsiteY5-66" fmla="*/ 809 h 800909"/>
              <a:gd name="connsiteX6-67" fmla="*/ 654050 w 3033023"/>
              <a:gd name="connsiteY6-68" fmla="*/ 210359 h 800909"/>
              <a:gd name="connsiteX7-69" fmla="*/ 101600 w 3033023"/>
              <a:gd name="connsiteY7-70" fmla="*/ 496109 h 800909"/>
              <a:gd name="connsiteX8-71" fmla="*/ 349250 w 3033023"/>
              <a:gd name="connsiteY8-72" fmla="*/ 751026 h 800909"/>
              <a:gd name="connsiteX0-73" fmla="*/ 0 w 3033023"/>
              <a:gd name="connsiteY0-74" fmla="*/ 743759 h 800909"/>
              <a:gd name="connsiteX1-75" fmla="*/ 768350 w 3033023"/>
              <a:gd name="connsiteY1-76" fmla="*/ 800909 h 800909"/>
              <a:gd name="connsiteX2-77" fmla="*/ 2292350 w 3033023"/>
              <a:gd name="connsiteY2-78" fmla="*/ 743759 h 800909"/>
              <a:gd name="connsiteX3-79" fmla="*/ 2940050 w 3033023"/>
              <a:gd name="connsiteY3-80" fmla="*/ 515159 h 800909"/>
              <a:gd name="connsiteX4-81" fmla="*/ 2997200 w 3033023"/>
              <a:gd name="connsiteY4-82" fmla="*/ 286559 h 800909"/>
              <a:gd name="connsiteX5-83" fmla="*/ 2635250 w 3033023"/>
              <a:gd name="connsiteY5-84" fmla="*/ 809 h 800909"/>
              <a:gd name="connsiteX6-85" fmla="*/ 654050 w 3033023"/>
              <a:gd name="connsiteY6-86" fmla="*/ 210359 h 800909"/>
              <a:gd name="connsiteX7-87" fmla="*/ 101600 w 3033023"/>
              <a:gd name="connsiteY7-88" fmla="*/ 496109 h 800909"/>
              <a:gd name="connsiteX8-89" fmla="*/ 349250 w 3033023"/>
              <a:gd name="connsiteY8-90" fmla="*/ 751026 h 800909"/>
              <a:gd name="connsiteX0-91" fmla="*/ 0 w 3247335"/>
              <a:gd name="connsiteY0-92" fmla="*/ 736529 h 800997"/>
              <a:gd name="connsiteX1-93" fmla="*/ 982662 w 3247335"/>
              <a:gd name="connsiteY1-94" fmla="*/ 800909 h 800997"/>
              <a:gd name="connsiteX2-95" fmla="*/ 2506662 w 3247335"/>
              <a:gd name="connsiteY2-96" fmla="*/ 743759 h 800997"/>
              <a:gd name="connsiteX3-97" fmla="*/ 3154362 w 3247335"/>
              <a:gd name="connsiteY3-98" fmla="*/ 515159 h 800997"/>
              <a:gd name="connsiteX4-99" fmla="*/ 3211512 w 3247335"/>
              <a:gd name="connsiteY4-100" fmla="*/ 286559 h 800997"/>
              <a:gd name="connsiteX5-101" fmla="*/ 2849562 w 3247335"/>
              <a:gd name="connsiteY5-102" fmla="*/ 809 h 800997"/>
              <a:gd name="connsiteX6-103" fmla="*/ 868362 w 3247335"/>
              <a:gd name="connsiteY6-104" fmla="*/ 210359 h 800997"/>
              <a:gd name="connsiteX7-105" fmla="*/ 315912 w 3247335"/>
              <a:gd name="connsiteY7-106" fmla="*/ 496109 h 800997"/>
              <a:gd name="connsiteX8-107" fmla="*/ 563562 w 3247335"/>
              <a:gd name="connsiteY8-108" fmla="*/ 751026 h 800997"/>
              <a:gd name="connsiteX0-109" fmla="*/ 0 w 3247335"/>
              <a:gd name="connsiteY0-110" fmla="*/ 736529 h 815129"/>
              <a:gd name="connsiteX1-111" fmla="*/ 982662 w 3247335"/>
              <a:gd name="connsiteY1-112" fmla="*/ 800909 h 815129"/>
              <a:gd name="connsiteX2-113" fmla="*/ 2506662 w 3247335"/>
              <a:gd name="connsiteY2-114" fmla="*/ 743759 h 815129"/>
              <a:gd name="connsiteX3-115" fmla="*/ 3154362 w 3247335"/>
              <a:gd name="connsiteY3-116" fmla="*/ 515159 h 815129"/>
              <a:gd name="connsiteX4-117" fmla="*/ 3211512 w 3247335"/>
              <a:gd name="connsiteY4-118" fmla="*/ 286559 h 815129"/>
              <a:gd name="connsiteX5-119" fmla="*/ 2849562 w 3247335"/>
              <a:gd name="connsiteY5-120" fmla="*/ 809 h 815129"/>
              <a:gd name="connsiteX6-121" fmla="*/ 868362 w 3247335"/>
              <a:gd name="connsiteY6-122" fmla="*/ 210359 h 815129"/>
              <a:gd name="connsiteX7-123" fmla="*/ 315912 w 3247335"/>
              <a:gd name="connsiteY7-124" fmla="*/ 496109 h 815129"/>
              <a:gd name="connsiteX8-125" fmla="*/ 563562 w 3247335"/>
              <a:gd name="connsiteY8-126" fmla="*/ 751026 h 815129"/>
              <a:gd name="connsiteX0-127" fmla="*/ 0 w 3260035"/>
              <a:gd name="connsiteY0-128" fmla="*/ 688338 h 803190"/>
              <a:gd name="connsiteX1-129" fmla="*/ 995362 w 3260035"/>
              <a:gd name="connsiteY1-130" fmla="*/ 800909 h 803190"/>
              <a:gd name="connsiteX2-131" fmla="*/ 2519362 w 3260035"/>
              <a:gd name="connsiteY2-132" fmla="*/ 743759 h 803190"/>
              <a:gd name="connsiteX3-133" fmla="*/ 3167062 w 3260035"/>
              <a:gd name="connsiteY3-134" fmla="*/ 515159 h 803190"/>
              <a:gd name="connsiteX4-135" fmla="*/ 3224212 w 3260035"/>
              <a:gd name="connsiteY4-136" fmla="*/ 286559 h 803190"/>
              <a:gd name="connsiteX5-137" fmla="*/ 2862262 w 3260035"/>
              <a:gd name="connsiteY5-138" fmla="*/ 809 h 803190"/>
              <a:gd name="connsiteX6-139" fmla="*/ 881062 w 3260035"/>
              <a:gd name="connsiteY6-140" fmla="*/ 210359 h 803190"/>
              <a:gd name="connsiteX7-141" fmla="*/ 328612 w 3260035"/>
              <a:gd name="connsiteY7-142" fmla="*/ 496109 h 803190"/>
              <a:gd name="connsiteX8-143" fmla="*/ 576262 w 3260035"/>
              <a:gd name="connsiteY8-144" fmla="*/ 751026 h 8031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solidFill>
            <a:srgbClr val="81C65A"/>
          </a:solidFill>
          <a:ln w="28575" cap="flat" cmpd="sng" algn="ctr">
            <a:solidFill>
              <a:schemeClr val="accent1"/>
            </a:solidFill>
            <a:prstDash val="solid"/>
            <a:miter lim="800000"/>
          </a:ln>
          <a:effectLst/>
        </p:spPr>
        <p:txBody>
          <a:bodyPr tIns="108000" anchor="ctr">
            <a:scene3d>
              <a:camera prst="orthographicFront">
                <a:rot lat="0" lon="0" rev="180000"/>
              </a:camera>
              <a:lightRig rig="threePt" dir="t"/>
            </a:scene3d>
          </a:bodyPr>
          <a:lstStyle/>
          <a:p>
            <a:pPr algn="ctr" fontAlgn="auto">
              <a:spcBef>
                <a:spcPts val="0"/>
              </a:spcBef>
              <a:spcAft>
                <a:spcPts val="0"/>
              </a:spcAft>
              <a:defRPr/>
            </a:pPr>
            <a:r>
              <a:rPr lang="zh-CN" altLang="en-US" sz="2800" b="0" kern="0" dirty="0">
                <a:solidFill>
                  <a:srgbClr val="FFFFFF"/>
                </a:solidFill>
                <a:latin typeface="黑体" panose="02010609060101010101" pitchFamily="49" charset="-122"/>
                <a:ea typeface="黑体" panose="02010609060101010101" pitchFamily="49" charset="-122"/>
              </a:rPr>
              <a:t>手法探究</a:t>
            </a:r>
          </a:p>
        </p:txBody>
      </p:sp>
      <p:sp>
        <p:nvSpPr>
          <p:cNvPr id="5" name="Text Box 3"/>
          <p:cNvSpPr txBox="1">
            <a:spLocks noChangeArrowheads="1"/>
          </p:cNvSpPr>
          <p:nvPr/>
        </p:nvSpPr>
        <p:spPr bwMode="auto">
          <a:xfrm>
            <a:off x="2178050" y="2854325"/>
            <a:ext cx="4448175" cy="1700213"/>
          </a:xfrm>
          <a:prstGeom prst="rect">
            <a:avLst/>
          </a:prstGeom>
          <a:noFill/>
          <a:ln w="9525">
            <a:noFill/>
            <a:miter lim="800000"/>
            <a:headEnd/>
            <a:tailEnd/>
          </a:ln>
        </p:spPr>
        <p:txBody>
          <a:bodyPr>
            <a:spAutoFit/>
          </a:bodyPr>
          <a:lstStyle/>
          <a:p>
            <a:pPr algn="ctr">
              <a:lnSpc>
                <a:spcPct val="150000"/>
              </a:lnSpc>
              <a:spcBef>
                <a:spcPct val="50000"/>
              </a:spcBef>
            </a:pPr>
            <a:r>
              <a:rPr lang="zh-CN" altLang="en-US" sz="3200" b="0">
                <a:solidFill>
                  <a:srgbClr val="C00000"/>
                </a:solidFill>
                <a:latin typeface="黑体" pitchFamily="2" charset="-122"/>
                <a:ea typeface="黑体" pitchFamily="2" charset="-122"/>
              </a:rPr>
              <a:t>“忽如一夜春风来，</a:t>
            </a:r>
          </a:p>
          <a:p>
            <a:pPr algn="ctr">
              <a:lnSpc>
                <a:spcPct val="150000"/>
              </a:lnSpc>
              <a:spcBef>
                <a:spcPct val="50000"/>
              </a:spcBef>
            </a:pPr>
            <a:r>
              <a:rPr lang="zh-CN" altLang="en-US" sz="3200" b="0">
                <a:solidFill>
                  <a:srgbClr val="C00000"/>
                </a:solidFill>
                <a:latin typeface="黑体" pitchFamily="2" charset="-122"/>
                <a:ea typeface="黑体" pitchFamily="2" charset="-122"/>
              </a:rPr>
              <a:t>  千树万树梨花开。”</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1+#ppt_w/2"/>
                                          </p:val>
                                        </p:tav>
                                        <p:tav tm="100000">
                                          <p:val>
                                            <p:strVal val="#ppt_x"/>
                                          </p:val>
                                        </p:tav>
                                      </p:tavLst>
                                    </p:anim>
                                    <p:anim calcmode="lin" valueType="num">
                                      <p:cBhvr additive="base">
                                        <p:cTn id="8" dur="50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MH_Others_2"/>
          <p:cNvSpPr/>
          <p:nvPr>
            <p:custDataLst>
              <p:tags r:id="rId2"/>
            </p:custDataLst>
          </p:nvPr>
        </p:nvSpPr>
        <p:spPr>
          <a:xfrm>
            <a:off x="3741738" y="858838"/>
            <a:ext cx="1487487" cy="698500"/>
          </a:xfrm>
          <a:prstGeom prst="rect">
            <a:avLst/>
          </a:prstGeom>
          <a:solidFill>
            <a:srgbClr val="81C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r>
              <a:rPr lang="zh-CN" altLang="en-US" dirty="0">
                <a:solidFill>
                  <a:srgbClr val="FFFFFF"/>
                </a:solidFill>
                <a:latin typeface="华文细黑" pitchFamily="2" charset="-122"/>
                <a:ea typeface="华文细黑" pitchFamily="2" charset="-122"/>
              </a:rPr>
              <a:t>   </a:t>
            </a:r>
            <a:r>
              <a:rPr lang="zh-CN" altLang="en-US" sz="3200" dirty="0">
                <a:solidFill>
                  <a:srgbClr val="FFFFFF"/>
                </a:solidFill>
                <a:latin typeface="华文细黑" pitchFamily="2" charset="-122"/>
                <a:ea typeface="华文细黑" pitchFamily="2" charset="-122"/>
              </a:rPr>
              <a:t>目录</a:t>
            </a:r>
          </a:p>
        </p:txBody>
      </p:sp>
      <p:sp>
        <p:nvSpPr>
          <p:cNvPr id="79" name="MH_Entry_1"/>
          <p:cNvSpPr/>
          <p:nvPr>
            <p:custDataLst>
              <p:tags r:id="rId3"/>
            </p:custDataLst>
          </p:nvPr>
        </p:nvSpPr>
        <p:spPr>
          <a:xfrm flipH="1">
            <a:off x="1316038" y="2182813"/>
            <a:ext cx="3016250" cy="549275"/>
          </a:xfrm>
          <a:prstGeom prst="roundRect">
            <a:avLst>
              <a:gd name="adj" fmla="val 23973"/>
            </a:avLst>
          </a:prstGeom>
          <a:solidFill>
            <a:schemeClr val="accent1">
              <a:lumMod val="20000"/>
              <a:lumOff val="80000"/>
            </a:schemeClr>
          </a:solidFill>
          <a:ln w="25400" cap="flat" cmpd="sng" algn="ctr">
            <a:noFill/>
            <a:prstDash val="solid"/>
          </a:ln>
          <a:effectLst>
            <a:outerShdw blurRad="50800" dist="38100" dir="5400000" algn="t" rotWithShape="0">
              <a:schemeClr val="bg1">
                <a:lumMod val="75000"/>
                <a:alpha val="40000"/>
              </a:schemeClr>
            </a:outerShdw>
          </a:effectLst>
        </p:spPr>
        <p:txBody>
          <a:bodyPr lIns="540000" tIns="0" rIns="0" bIns="0" anchor="ctr">
            <a:normAutofit/>
          </a:bodyPr>
          <a:lstStyle/>
          <a:p>
            <a:pPr algn="ctr" eaLnBrk="0" hangingPunct="0">
              <a:lnSpc>
                <a:spcPct val="120000"/>
              </a:lnSpc>
              <a:defRPr/>
            </a:pPr>
            <a:r>
              <a:rPr lang="zh-CN" altLang="en-US" kern="0" dirty="0">
                <a:solidFill>
                  <a:srgbClr val="1C1C1C"/>
                </a:solidFill>
                <a:latin typeface="+mn-ea"/>
                <a:ea typeface="宋体" panose="02010600030101010101" pitchFamily="2" charset="-122"/>
              </a:rPr>
              <a:t>情 境 导 入</a:t>
            </a:r>
            <a:endParaRPr lang="en-US" altLang="zh-CN" kern="0" dirty="0">
              <a:solidFill>
                <a:srgbClr val="1C1C1C"/>
              </a:solidFill>
              <a:latin typeface="+mn-ea"/>
              <a:ea typeface="宋体" panose="02010600030101010101" pitchFamily="2" charset="-122"/>
            </a:endParaRPr>
          </a:p>
        </p:txBody>
      </p:sp>
      <p:sp>
        <p:nvSpPr>
          <p:cNvPr id="80" name="MH_Number_1"/>
          <p:cNvSpPr/>
          <p:nvPr>
            <p:custDataLst>
              <p:tags r:id="rId4"/>
            </p:custDataLst>
          </p:nvPr>
        </p:nvSpPr>
        <p:spPr>
          <a:xfrm flipH="1">
            <a:off x="1090613" y="2168525"/>
            <a:ext cx="758825" cy="57626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81C65A"/>
          </a:solidFill>
          <a:ln w="127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fontAlgn="auto">
              <a:spcBef>
                <a:spcPts val="0"/>
              </a:spcBef>
              <a:spcAft>
                <a:spcPts val="0"/>
              </a:spcAft>
              <a:defRPr/>
            </a:pPr>
            <a:r>
              <a:rPr lang="en-US" altLang="zh-CN" sz="2800" kern="0" dirty="0">
                <a:solidFill>
                  <a:srgbClr val="FFFFFF"/>
                </a:solidFill>
                <a:latin typeface="Arial" panose="020B0604020202020204" pitchFamily="34" charset="0"/>
                <a:ea typeface="华文细黑" pitchFamily="2" charset="-122"/>
                <a:cs typeface="Arial" panose="020B0604020202020204" pitchFamily="34" charset="0"/>
              </a:rPr>
              <a:t>01</a:t>
            </a:r>
            <a:endParaRPr lang="zh-CN" altLang="en-US" sz="2800" kern="0" dirty="0">
              <a:solidFill>
                <a:srgbClr val="FFFFFF"/>
              </a:solidFill>
              <a:latin typeface="Arial" panose="020B0604020202020204" pitchFamily="34" charset="0"/>
              <a:ea typeface="华文细黑" pitchFamily="2" charset="-122"/>
              <a:cs typeface="Arial" panose="020B0604020202020204" pitchFamily="34" charset="0"/>
            </a:endParaRPr>
          </a:p>
        </p:txBody>
      </p:sp>
      <p:sp>
        <p:nvSpPr>
          <p:cNvPr id="28" name="MH_Entry_1"/>
          <p:cNvSpPr/>
          <p:nvPr>
            <p:custDataLst>
              <p:tags r:id="rId5"/>
            </p:custDataLst>
          </p:nvPr>
        </p:nvSpPr>
        <p:spPr>
          <a:xfrm flipH="1">
            <a:off x="5010150" y="2168525"/>
            <a:ext cx="3016250" cy="549275"/>
          </a:xfrm>
          <a:prstGeom prst="roundRect">
            <a:avLst>
              <a:gd name="adj" fmla="val 23973"/>
            </a:avLst>
          </a:prstGeom>
          <a:solidFill>
            <a:schemeClr val="accent1">
              <a:lumMod val="20000"/>
              <a:lumOff val="80000"/>
            </a:schemeClr>
          </a:solidFill>
          <a:ln w="25400" cap="flat" cmpd="sng" algn="ctr">
            <a:noFill/>
            <a:prstDash val="solid"/>
          </a:ln>
          <a:effectLst>
            <a:outerShdw blurRad="50800" dist="38100" dir="5400000" algn="t" rotWithShape="0">
              <a:schemeClr val="bg1">
                <a:lumMod val="75000"/>
                <a:alpha val="40000"/>
              </a:schemeClr>
            </a:outerShdw>
          </a:effectLst>
        </p:spPr>
        <p:txBody>
          <a:bodyPr lIns="540000" tIns="0" rIns="0" bIns="0" anchor="ctr">
            <a:normAutofit/>
          </a:bodyPr>
          <a:lstStyle/>
          <a:p>
            <a:pPr algn="ctr" eaLnBrk="0" hangingPunct="0">
              <a:lnSpc>
                <a:spcPct val="120000"/>
              </a:lnSpc>
              <a:defRPr/>
            </a:pPr>
            <a:r>
              <a:rPr lang="zh-CN" altLang="en-US" kern="0" dirty="0">
                <a:solidFill>
                  <a:srgbClr val="1C1C1C"/>
                </a:solidFill>
                <a:latin typeface="+mn-ea"/>
                <a:ea typeface="宋体" panose="02010600030101010101" pitchFamily="2" charset="-122"/>
              </a:rPr>
              <a:t>学 习 目 标</a:t>
            </a:r>
            <a:endParaRPr lang="en-US" altLang="zh-CN" kern="0" dirty="0">
              <a:solidFill>
                <a:srgbClr val="1C1C1C"/>
              </a:solidFill>
              <a:latin typeface="+mn-ea"/>
              <a:ea typeface="宋体" panose="02010600030101010101" pitchFamily="2" charset="-122"/>
            </a:endParaRPr>
          </a:p>
        </p:txBody>
      </p:sp>
      <p:sp>
        <p:nvSpPr>
          <p:cNvPr id="29" name="MH_Number_1"/>
          <p:cNvSpPr/>
          <p:nvPr>
            <p:custDataLst>
              <p:tags r:id="rId6"/>
            </p:custDataLst>
          </p:nvPr>
        </p:nvSpPr>
        <p:spPr>
          <a:xfrm flipH="1">
            <a:off x="4784725" y="2155825"/>
            <a:ext cx="760413" cy="57626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81C65A"/>
          </a:solidFill>
          <a:ln w="127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fontAlgn="auto">
              <a:spcBef>
                <a:spcPts val="0"/>
              </a:spcBef>
              <a:spcAft>
                <a:spcPts val="0"/>
              </a:spcAft>
              <a:defRPr/>
            </a:pPr>
            <a:r>
              <a:rPr lang="en-US" altLang="zh-CN" sz="2800" kern="0" dirty="0">
                <a:solidFill>
                  <a:srgbClr val="FFFFFF"/>
                </a:solidFill>
                <a:latin typeface="Arial" panose="020B0604020202020204" pitchFamily="34" charset="0"/>
                <a:ea typeface="华文细黑" pitchFamily="2" charset="-122"/>
                <a:cs typeface="Arial" panose="020B0604020202020204" pitchFamily="34" charset="0"/>
              </a:rPr>
              <a:t>02</a:t>
            </a:r>
            <a:endParaRPr lang="zh-CN" altLang="en-US" sz="2800" kern="0" dirty="0">
              <a:solidFill>
                <a:srgbClr val="FFFFFF"/>
              </a:solidFill>
              <a:latin typeface="Arial" panose="020B0604020202020204" pitchFamily="34" charset="0"/>
              <a:ea typeface="华文细黑" pitchFamily="2" charset="-122"/>
              <a:cs typeface="Arial" panose="020B0604020202020204" pitchFamily="34" charset="0"/>
            </a:endParaRPr>
          </a:p>
        </p:txBody>
      </p:sp>
      <p:sp>
        <p:nvSpPr>
          <p:cNvPr id="32" name="MH_Entry_1"/>
          <p:cNvSpPr/>
          <p:nvPr>
            <p:custDataLst>
              <p:tags r:id="rId7"/>
            </p:custDataLst>
          </p:nvPr>
        </p:nvSpPr>
        <p:spPr>
          <a:xfrm flipH="1">
            <a:off x="1316038" y="3722688"/>
            <a:ext cx="3016250" cy="549275"/>
          </a:xfrm>
          <a:prstGeom prst="roundRect">
            <a:avLst>
              <a:gd name="adj" fmla="val 23973"/>
            </a:avLst>
          </a:prstGeom>
          <a:solidFill>
            <a:schemeClr val="accent1">
              <a:lumMod val="20000"/>
              <a:lumOff val="80000"/>
            </a:schemeClr>
          </a:solidFill>
          <a:ln w="25400" cap="flat" cmpd="sng" algn="ctr">
            <a:noFill/>
            <a:prstDash val="solid"/>
          </a:ln>
          <a:effectLst>
            <a:outerShdw blurRad="50800" dist="38100" dir="5400000" algn="t" rotWithShape="0">
              <a:schemeClr val="bg1">
                <a:lumMod val="75000"/>
                <a:alpha val="40000"/>
              </a:schemeClr>
            </a:outerShdw>
          </a:effectLst>
        </p:spPr>
        <p:txBody>
          <a:bodyPr lIns="540000" tIns="0" rIns="0" bIns="0" anchor="ctr">
            <a:normAutofit/>
          </a:bodyPr>
          <a:lstStyle/>
          <a:p>
            <a:pPr algn="ctr" eaLnBrk="0" hangingPunct="0">
              <a:lnSpc>
                <a:spcPct val="120000"/>
              </a:lnSpc>
              <a:defRPr/>
            </a:pPr>
            <a:r>
              <a:rPr lang="zh-CN" altLang="en-US" kern="0" dirty="0">
                <a:solidFill>
                  <a:srgbClr val="1C1C1C"/>
                </a:solidFill>
                <a:latin typeface="+mn-ea"/>
                <a:ea typeface="宋体" panose="02010600030101010101" pitchFamily="2" charset="-122"/>
              </a:rPr>
              <a:t>整 体 感 知</a:t>
            </a:r>
            <a:endParaRPr lang="en-US" altLang="zh-CN" kern="0" dirty="0">
              <a:solidFill>
                <a:srgbClr val="1C1C1C"/>
              </a:solidFill>
              <a:latin typeface="+mn-ea"/>
              <a:ea typeface="宋体" panose="02010600030101010101" pitchFamily="2" charset="-122"/>
            </a:endParaRPr>
          </a:p>
        </p:txBody>
      </p:sp>
      <p:sp>
        <p:nvSpPr>
          <p:cNvPr id="33" name="MH_Number_1"/>
          <p:cNvSpPr/>
          <p:nvPr>
            <p:custDataLst>
              <p:tags r:id="rId8"/>
            </p:custDataLst>
          </p:nvPr>
        </p:nvSpPr>
        <p:spPr>
          <a:xfrm flipH="1">
            <a:off x="1090613" y="3709988"/>
            <a:ext cx="758825" cy="576262"/>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81C65A"/>
          </a:solidFill>
          <a:ln w="127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fontAlgn="auto">
              <a:spcBef>
                <a:spcPts val="0"/>
              </a:spcBef>
              <a:spcAft>
                <a:spcPts val="0"/>
              </a:spcAft>
              <a:defRPr/>
            </a:pPr>
            <a:r>
              <a:rPr lang="en-US" altLang="zh-CN" sz="2800" kern="0" dirty="0">
                <a:solidFill>
                  <a:srgbClr val="FFFFFF"/>
                </a:solidFill>
                <a:latin typeface="Arial" panose="020B0604020202020204" pitchFamily="34" charset="0"/>
                <a:ea typeface="华文细黑" pitchFamily="2" charset="-122"/>
                <a:cs typeface="Arial" panose="020B0604020202020204" pitchFamily="34" charset="0"/>
              </a:rPr>
              <a:t>03</a:t>
            </a:r>
            <a:endParaRPr lang="zh-CN" altLang="en-US" sz="2800" kern="0" dirty="0">
              <a:solidFill>
                <a:srgbClr val="FFFFFF"/>
              </a:solidFill>
              <a:latin typeface="Arial" panose="020B0604020202020204" pitchFamily="34" charset="0"/>
              <a:ea typeface="华文细黑" pitchFamily="2" charset="-122"/>
              <a:cs typeface="Arial" panose="020B0604020202020204" pitchFamily="34" charset="0"/>
            </a:endParaRPr>
          </a:p>
        </p:txBody>
      </p:sp>
      <p:sp>
        <p:nvSpPr>
          <p:cNvPr id="34" name="MH_Entry_1"/>
          <p:cNvSpPr/>
          <p:nvPr>
            <p:custDataLst>
              <p:tags r:id="rId9"/>
            </p:custDataLst>
          </p:nvPr>
        </p:nvSpPr>
        <p:spPr>
          <a:xfrm flipH="1">
            <a:off x="5010150" y="3657600"/>
            <a:ext cx="3016250" cy="549275"/>
          </a:xfrm>
          <a:prstGeom prst="roundRect">
            <a:avLst>
              <a:gd name="adj" fmla="val 23973"/>
            </a:avLst>
          </a:prstGeom>
          <a:solidFill>
            <a:schemeClr val="accent1">
              <a:lumMod val="20000"/>
              <a:lumOff val="80000"/>
            </a:schemeClr>
          </a:solidFill>
          <a:ln w="25400" cap="flat" cmpd="sng" algn="ctr">
            <a:noFill/>
            <a:prstDash val="solid"/>
          </a:ln>
          <a:effectLst>
            <a:outerShdw blurRad="50800" dist="38100" dir="5400000" algn="t" rotWithShape="0">
              <a:schemeClr val="bg1">
                <a:lumMod val="75000"/>
                <a:alpha val="40000"/>
              </a:schemeClr>
            </a:outerShdw>
          </a:effectLst>
        </p:spPr>
        <p:txBody>
          <a:bodyPr lIns="540000" tIns="0" rIns="0" bIns="0" anchor="ctr">
            <a:normAutofit/>
          </a:bodyPr>
          <a:lstStyle/>
          <a:p>
            <a:pPr algn="ctr" eaLnBrk="0" hangingPunct="0">
              <a:lnSpc>
                <a:spcPct val="120000"/>
              </a:lnSpc>
              <a:defRPr/>
            </a:pPr>
            <a:r>
              <a:rPr lang="zh-CN" altLang="en-US" kern="0" dirty="0">
                <a:solidFill>
                  <a:srgbClr val="1C1C1C"/>
                </a:solidFill>
                <a:latin typeface="+mn-ea"/>
                <a:ea typeface="宋体" panose="02010600030101010101" pitchFamily="2" charset="-122"/>
              </a:rPr>
              <a:t>研 读 课 文</a:t>
            </a:r>
            <a:endParaRPr lang="en-US" altLang="zh-CN" kern="0" dirty="0">
              <a:solidFill>
                <a:srgbClr val="1C1C1C"/>
              </a:solidFill>
              <a:latin typeface="+mn-ea"/>
              <a:ea typeface="宋体" panose="02010600030101010101" pitchFamily="2" charset="-122"/>
            </a:endParaRPr>
          </a:p>
        </p:txBody>
      </p:sp>
      <p:sp>
        <p:nvSpPr>
          <p:cNvPr id="35" name="MH_Number_1"/>
          <p:cNvSpPr/>
          <p:nvPr>
            <p:custDataLst>
              <p:tags r:id="rId10"/>
            </p:custDataLst>
          </p:nvPr>
        </p:nvSpPr>
        <p:spPr>
          <a:xfrm flipH="1">
            <a:off x="4784725" y="3644900"/>
            <a:ext cx="760413" cy="57626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81C65A"/>
          </a:solidFill>
          <a:ln w="127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fontAlgn="auto">
              <a:spcBef>
                <a:spcPts val="0"/>
              </a:spcBef>
              <a:spcAft>
                <a:spcPts val="0"/>
              </a:spcAft>
              <a:defRPr/>
            </a:pPr>
            <a:r>
              <a:rPr lang="en-US" altLang="zh-CN" sz="2800" kern="0" dirty="0">
                <a:solidFill>
                  <a:srgbClr val="FFFFFF"/>
                </a:solidFill>
                <a:latin typeface="Arial" panose="020B0604020202020204" pitchFamily="34" charset="0"/>
                <a:ea typeface="华文细黑" pitchFamily="2" charset="-122"/>
                <a:cs typeface="Arial" panose="020B0604020202020204" pitchFamily="34" charset="0"/>
              </a:rPr>
              <a:t>04</a:t>
            </a:r>
            <a:endParaRPr lang="zh-CN" altLang="en-US" sz="2800" kern="0" dirty="0">
              <a:solidFill>
                <a:srgbClr val="FFFFFF"/>
              </a:solidFill>
              <a:latin typeface="Arial" panose="020B0604020202020204" pitchFamily="34" charset="0"/>
              <a:ea typeface="华文细黑" pitchFamily="2" charset="-122"/>
              <a:cs typeface="Arial" panose="020B0604020202020204" pitchFamily="34" charset="0"/>
            </a:endParaRPr>
          </a:p>
        </p:txBody>
      </p:sp>
      <p:sp>
        <p:nvSpPr>
          <p:cNvPr id="36" name="MH_Entry_1"/>
          <p:cNvSpPr/>
          <p:nvPr>
            <p:custDataLst>
              <p:tags r:id="rId11"/>
            </p:custDataLst>
          </p:nvPr>
        </p:nvSpPr>
        <p:spPr>
          <a:xfrm flipH="1">
            <a:off x="1316038" y="5146675"/>
            <a:ext cx="3016250" cy="549275"/>
          </a:xfrm>
          <a:prstGeom prst="roundRect">
            <a:avLst>
              <a:gd name="adj" fmla="val 23973"/>
            </a:avLst>
          </a:prstGeom>
          <a:solidFill>
            <a:schemeClr val="accent1">
              <a:lumMod val="20000"/>
              <a:lumOff val="80000"/>
            </a:schemeClr>
          </a:solidFill>
          <a:ln w="25400" cap="flat" cmpd="sng" algn="ctr">
            <a:noFill/>
            <a:prstDash val="solid"/>
          </a:ln>
          <a:effectLst>
            <a:outerShdw blurRad="50800" dist="38100" dir="5400000" algn="t" rotWithShape="0">
              <a:schemeClr val="bg1">
                <a:lumMod val="75000"/>
                <a:alpha val="40000"/>
              </a:schemeClr>
            </a:outerShdw>
          </a:effectLst>
        </p:spPr>
        <p:txBody>
          <a:bodyPr lIns="540000" tIns="0" rIns="0" bIns="0" anchor="ctr">
            <a:normAutofit/>
          </a:bodyPr>
          <a:lstStyle/>
          <a:p>
            <a:pPr algn="ctr" eaLnBrk="0" hangingPunct="0">
              <a:lnSpc>
                <a:spcPct val="120000"/>
              </a:lnSpc>
              <a:defRPr/>
            </a:pPr>
            <a:r>
              <a:rPr lang="zh-CN" altLang="en-US" kern="0" dirty="0">
                <a:solidFill>
                  <a:srgbClr val="1C1C1C"/>
                </a:solidFill>
                <a:latin typeface="+mn-ea"/>
                <a:ea typeface="宋体" panose="02010600030101010101" pitchFamily="2" charset="-122"/>
              </a:rPr>
              <a:t>课 文 小 结</a:t>
            </a:r>
            <a:endParaRPr lang="en-US" altLang="zh-CN" kern="0" dirty="0">
              <a:solidFill>
                <a:srgbClr val="1C1C1C"/>
              </a:solidFill>
              <a:latin typeface="+mn-ea"/>
              <a:ea typeface="宋体" panose="02010600030101010101" pitchFamily="2" charset="-122"/>
            </a:endParaRPr>
          </a:p>
        </p:txBody>
      </p:sp>
      <p:sp>
        <p:nvSpPr>
          <p:cNvPr id="37" name="MH_Number_1"/>
          <p:cNvSpPr/>
          <p:nvPr>
            <p:custDataLst>
              <p:tags r:id="rId12"/>
            </p:custDataLst>
          </p:nvPr>
        </p:nvSpPr>
        <p:spPr>
          <a:xfrm flipH="1">
            <a:off x="1090613" y="5132388"/>
            <a:ext cx="758825" cy="576262"/>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81C65A"/>
          </a:solidFill>
          <a:ln w="127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fontAlgn="auto">
              <a:spcBef>
                <a:spcPts val="0"/>
              </a:spcBef>
              <a:spcAft>
                <a:spcPts val="0"/>
              </a:spcAft>
              <a:defRPr/>
            </a:pPr>
            <a:r>
              <a:rPr lang="en-US" altLang="zh-CN" sz="2800" kern="0" dirty="0">
                <a:solidFill>
                  <a:srgbClr val="FFFFFF"/>
                </a:solidFill>
                <a:latin typeface="Arial" panose="020B0604020202020204" pitchFamily="34" charset="0"/>
                <a:ea typeface="华文细黑" pitchFamily="2" charset="-122"/>
                <a:cs typeface="Arial" panose="020B0604020202020204" pitchFamily="34" charset="0"/>
              </a:rPr>
              <a:t>05</a:t>
            </a:r>
            <a:endParaRPr lang="zh-CN" altLang="en-US" sz="2800" kern="0" dirty="0">
              <a:solidFill>
                <a:srgbClr val="FFFFFF"/>
              </a:solidFill>
              <a:latin typeface="Arial" panose="020B0604020202020204" pitchFamily="34" charset="0"/>
              <a:ea typeface="华文细黑" pitchFamily="2" charset="-122"/>
              <a:cs typeface="Arial" panose="020B0604020202020204" pitchFamily="34" charset="0"/>
            </a:endParaRPr>
          </a:p>
        </p:txBody>
      </p:sp>
      <p:sp>
        <p:nvSpPr>
          <p:cNvPr id="38" name="MH_Entry_1"/>
          <p:cNvSpPr/>
          <p:nvPr>
            <p:custDataLst>
              <p:tags r:id="rId13"/>
            </p:custDataLst>
          </p:nvPr>
        </p:nvSpPr>
        <p:spPr>
          <a:xfrm flipH="1">
            <a:off x="5010150" y="5080000"/>
            <a:ext cx="3016250" cy="549275"/>
          </a:xfrm>
          <a:prstGeom prst="roundRect">
            <a:avLst>
              <a:gd name="adj" fmla="val 23973"/>
            </a:avLst>
          </a:prstGeom>
          <a:solidFill>
            <a:schemeClr val="accent1">
              <a:lumMod val="20000"/>
              <a:lumOff val="80000"/>
            </a:schemeClr>
          </a:solidFill>
          <a:ln w="25400" cap="flat" cmpd="sng" algn="ctr">
            <a:noFill/>
            <a:prstDash val="solid"/>
          </a:ln>
          <a:effectLst>
            <a:outerShdw blurRad="50800" dist="38100" dir="5400000" algn="t" rotWithShape="0">
              <a:schemeClr val="bg1">
                <a:lumMod val="75000"/>
                <a:alpha val="40000"/>
              </a:schemeClr>
            </a:outerShdw>
          </a:effectLst>
        </p:spPr>
        <p:txBody>
          <a:bodyPr lIns="540000" tIns="0" rIns="0" bIns="0" anchor="ctr">
            <a:normAutofit/>
          </a:bodyPr>
          <a:lstStyle/>
          <a:p>
            <a:pPr algn="ctr" eaLnBrk="0" hangingPunct="0">
              <a:lnSpc>
                <a:spcPct val="120000"/>
              </a:lnSpc>
              <a:defRPr/>
            </a:pPr>
            <a:r>
              <a:rPr lang="zh-CN" altLang="en-US" kern="0" dirty="0">
                <a:solidFill>
                  <a:srgbClr val="1C1C1C"/>
                </a:solidFill>
                <a:latin typeface="+mn-ea"/>
                <a:ea typeface="宋体" panose="02010600030101010101" pitchFamily="2" charset="-122"/>
              </a:rPr>
              <a:t>布 置 作 业</a:t>
            </a:r>
            <a:endParaRPr lang="en-US" altLang="zh-CN" kern="0" dirty="0">
              <a:solidFill>
                <a:srgbClr val="1C1C1C"/>
              </a:solidFill>
              <a:latin typeface="+mn-ea"/>
              <a:ea typeface="宋体" panose="02010600030101010101" pitchFamily="2" charset="-122"/>
            </a:endParaRPr>
          </a:p>
        </p:txBody>
      </p:sp>
      <p:sp>
        <p:nvSpPr>
          <p:cNvPr id="41" name="MH_Number_1"/>
          <p:cNvSpPr/>
          <p:nvPr>
            <p:custDataLst>
              <p:tags r:id="rId14"/>
            </p:custDataLst>
          </p:nvPr>
        </p:nvSpPr>
        <p:spPr>
          <a:xfrm flipH="1">
            <a:off x="4784725" y="5067300"/>
            <a:ext cx="760413" cy="57626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81C65A"/>
          </a:solidFill>
          <a:ln w="127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fontAlgn="auto">
              <a:spcBef>
                <a:spcPts val="0"/>
              </a:spcBef>
              <a:spcAft>
                <a:spcPts val="0"/>
              </a:spcAft>
              <a:defRPr/>
            </a:pPr>
            <a:r>
              <a:rPr lang="en-US" altLang="zh-CN" sz="2800" kern="0" dirty="0">
                <a:solidFill>
                  <a:srgbClr val="FFFFFF"/>
                </a:solidFill>
                <a:latin typeface="Arial" panose="020B0604020202020204" pitchFamily="34" charset="0"/>
                <a:ea typeface="华文细黑" pitchFamily="2" charset="-122"/>
                <a:cs typeface="Arial" panose="020B0604020202020204" pitchFamily="34" charset="0"/>
              </a:rPr>
              <a:t>06</a:t>
            </a:r>
            <a:endParaRPr lang="zh-CN" altLang="en-US" sz="2800" kern="0" dirty="0">
              <a:solidFill>
                <a:srgbClr val="FFFFFF"/>
              </a:solidFill>
              <a:latin typeface="Arial" panose="020B0604020202020204" pitchFamily="34" charset="0"/>
              <a:ea typeface="华文细黑" pitchFamily="2" charset="-122"/>
              <a:cs typeface="Arial" panose="020B0604020202020204" pitchFamily="34" charset="0"/>
            </a:endParaRPr>
          </a:p>
        </p:txBody>
      </p:sp>
      <p:sp>
        <p:nvSpPr>
          <p:cNvPr id="44" name="KSO_Shape"/>
          <p:cNvSpPr/>
          <p:nvPr/>
        </p:nvSpPr>
        <p:spPr bwMode="auto">
          <a:xfrm>
            <a:off x="1857375" y="2241550"/>
            <a:ext cx="360363" cy="430213"/>
          </a:xfrm>
          <a:custGeom>
            <a:avLst/>
            <a:gdLst>
              <a:gd name="T0" fmla="*/ 329992340 w 5262"/>
              <a:gd name="T1" fmla="*/ 180243655 h 7507"/>
              <a:gd name="T2" fmla="*/ 311030892 w 5262"/>
              <a:gd name="T3" fmla="*/ 165496970 h 7507"/>
              <a:gd name="T4" fmla="*/ 321507813 w 5262"/>
              <a:gd name="T5" fmla="*/ 145405526 h 7507"/>
              <a:gd name="T6" fmla="*/ 287827435 w 5262"/>
              <a:gd name="T7" fmla="*/ 138064412 h 7507"/>
              <a:gd name="T8" fmla="*/ 256782125 w 5262"/>
              <a:gd name="T9" fmla="*/ 123833120 h 7507"/>
              <a:gd name="T10" fmla="*/ 295476180 w 5262"/>
              <a:gd name="T11" fmla="*/ 125185424 h 7507"/>
              <a:gd name="T12" fmla="*/ 291041063 w 5262"/>
              <a:gd name="T13" fmla="*/ 111984157 h 7507"/>
              <a:gd name="T14" fmla="*/ 292005329 w 5262"/>
              <a:gd name="T15" fmla="*/ 89316764 h 7507"/>
              <a:gd name="T16" fmla="*/ 283585171 w 5262"/>
              <a:gd name="T17" fmla="*/ 65941117 h 7507"/>
              <a:gd name="T18" fmla="*/ 262245623 w 5262"/>
              <a:gd name="T19" fmla="*/ 41664104 h 7507"/>
              <a:gd name="T20" fmla="*/ 249968908 w 5262"/>
              <a:gd name="T21" fmla="*/ 34129622 h 7507"/>
              <a:gd name="T22" fmla="*/ 216866836 w 5262"/>
              <a:gd name="T23" fmla="*/ 19061166 h 7507"/>
              <a:gd name="T24" fmla="*/ 193020450 w 5262"/>
              <a:gd name="T25" fmla="*/ 12750330 h 7507"/>
              <a:gd name="T26" fmla="*/ 173480697 w 5262"/>
              <a:gd name="T27" fmla="*/ 1352304 h 7507"/>
              <a:gd name="T28" fmla="*/ 129258775 w 5262"/>
              <a:gd name="T29" fmla="*/ 9208557 h 7507"/>
              <a:gd name="T30" fmla="*/ 112611313 w 5262"/>
              <a:gd name="T31" fmla="*/ 14746684 h 7507"/>
              <a:gd name="T32" fmla="*/ 98084982 w 5262"/>
              <a:gd name="T33" fmla="*/ 45398990 h 7507"/>
              <a:gd name="T34" fmla="*/ 77580962 w 5262"/>
              <a:gd name="T35" fmla="*/ 53963750 h 7507"/>
              <a:gd name="T36" fmla="*/ 70703376 w 5262"/>
              <a:gd name="T37" fmla="*/ 76824004 h 7507"/>
              <a:gd name="T38" fmla="*/ 61383575 w 5262"/>
              <a:gd name="T39" fmla="*/ 91120005 h 7507"/>
              <a:gd name="T40" fmla="*/ 67039672 w 5262"/>
              <a:gd name="T41" fmla="*/ 101873980 h 7507"/>
              <a:gd name="T42" fmla="*/ 48656784 w 5262"/>
              <a:gd name="T43" fmla="*/ 95498942 h 7507"/>
              <a:gd name="T44" fmla="*/ 39722436 w 5262"/>
              <a:gd name="T45" fmla="*/ 107669676 h 7507"/>
              <a:gd name="T46" fmla="*/ 26803046 w 5262"/>
              <a:gd name="T47" fmla="*/ 116942689 h 7507"/>
              <a:gd name="T48" fmla="*/ 27060268 w 5262"/>
              <a:gd name="T49" fmla="*/ 139159146 h 7507"/>
              <a:gd name="T50" fmla="*/ 17868697 w 5262"/>
              <a:gd name="T51" fmla="*/ 151136767 h 7507"/>
              <a:gd name="T52" fmla="*/ 9255686 w 5262"/>
              <a:gd name="T53" fmla="*/ 165561426 h 7507"/>
              <a:gd name="T54" fmla="*/ 9898361 w 5262"/>
              <a:gd name="T55" fmla="*/ 192929528 h 7507"/>
              <a:gd name="T56" fmla="*/ 18575741 w 5262"/>
              <a:gd name="T57" fmla="*/ 214437732 h 7507"/>
              <a:gd name="T58" fmla="*/ 21982223 w 5262"/>
              <a:gd name="T59" fmla="*/ 244832721 h 7507"/>
              <a:gd name="T60" fmla="*/ 41779199 w 5262"/>
              <a:gd name="T61" fmla="*/ 248760721 h 7507"/>
              <a:gd name="T62" fmla="*/ 54441620 w 5262"/>
              <a:gd name="T63" fmla="*/ 267306748 h 7507"/>
              <a:gd name="T64" fmla="*/ 74431449 w 5262"/>
              <a:gd name="T65" fmla="*/ 285208723 h 7507"/>
              <a:gd name="T66" fmla="*/ 88764927 w 5262"/>
              <a:gd name="T67" fmla="*/ 301372167 h 7507"/>
              <a:gd name="T68" fmla="*/ 110426066 w 5262"/>
              <a:gd name="T69" fmla="*/ 316054396 h 7507"/>
              <a:gd name="T70" fmla="*/ 120517280 w 5262"/>
              <a:gd name="T71" fmla="*/ 319853738 h 7507"/>
              <a:gd name="T72" fmla="*/ 150791176 w 5262"/>
              <a:gd name="T73" fmla="*/ 318887662 h 7507"/>
              <a:gd name="T74" fmla="*/ 155933337 w 5262"/>
              <a:gd name="T75" fmla="*/ 449868529 h 7507"/>
              <a:gd name="T76" fmla="*/ 172195093 w 5262"/>
              <a:gd name="T77" fmla="*/ 472213897 h 7507"/>
              <a:gd name="T78" fmla="*/ 197712536 w 5262"/>
              <a:gd name="T79" fmla="*/ 302080420 h 7507"/>
              <a:gd name="T80" fmla="*/ 234864018 w 5262"/>
              <a:gd name="T81" fmla="*/ 313607358 h 7507"/>
              <a:gd name="T82" fmla="*/ 256589272 w 5262"/>
              <a:gd name="T83" fmla="*/ 303883407 h 7507"/>
              <a:gd name="T84" fmla="*/ 277671851 w 5262"/>
              <a:gd name="T85" fmla="*/ 282439660 h 7507"/>
              <a:gd name="T86" fmla="*/ 278635864 w 5262"/>
              <a:gd name="T87" fmla="*/ 253590342 h 7507"/>
              <a:gd name="T88" fmla="*/ 314501743 w 5262"/>
              <a:gd name="T89" fmla="*/ 243415962 h 7507"/>
              <a:gd name="T90" fmla="*/ 310902408 w 5262"/>
              <a:gd name="T91" fmla="*/ 212248264 h 7507"/>
              <a:gd name="T92" fmla="*/ 337898307 w 5262"/>
              <a:gd name="T93" fmla="*/ 208448922 h 7507"/>
              <a:gd name="T94" fmla="*/ 267387531 w 5262"/>
              <a:gd name="T95" fmla="*/ 103805879 h 7507"/>
              <a:gd name="T96" fmla="*/ 61512059 w 5262"/>
              <a:gd name="T97" fmla="*/ 162406135 h 7507"/>
              <a:gd name="T98" fmla="*/ 121159955 w 5262"/>
              <a:gd name="T99" fmla="*/ 68710180 h 7507"/>
              <a:gd name="T100" fmla="*/ 116403501 w 5262"/>
              <a:gd name="T101" fmla="*/ 67873016 h 7507"/>
              <a:gd name="T102" fmla="*/ 125852040 w 5262"/>
              <a:gd name="T103" fmla="*/ 219846948 h 7507"/>
              <a:gd name="T104" fmla="*/ 116853576 w 5262"/>
              <a:gd name="T105" fmla="*/ 137291703 h 7507"/>
              <a:gd name="T106" fmla="*/ 125852040 w 5262"/>
              <a:gd name="T107" fmla="*/ 231695910 h 7507"/>
              <a:gd name="T108" fmla="*/ 138514462 w 5262"/>
              <a:gd name="T109" fmla="*/ 224547910 h 7507"/>
              <a:gd name="T110" fmla="*/ 160175600 w 5262"/>
              <a:gd name="T111" fmla="*/ 293773483 h 7507"/>
              <a:gd name="T112" fmla="*/ 183764764 w 5262"/>
              <a:gd name="T113" fmla="*/ 299440268 h 7507"/>
              <a:gd name="T114" fmla="*/ 179458132 w 5262"/>
              <a:gd name="T115" fmla="*/ 128791399 h 7507"/>
              <a:gd name="T116" fmla="*/ 199190992 w 5262"/>
              <a:gd name="T117" fmla="*/ 272844621 h 7507"/>
              <a:gd name="T118" fmla="*/ 205811356 w 5262"/>
              <a:gd name="T119" fmla="*/ 268916621 h 7507"/>
              <a:gd name="T120" fmla="*/ 217637996 w 5262"/>
              <a:gd name="T121" fmla="*/ 217915302 h 7507"/>
              <a:gd name="T122" fmla="*/ 226636713 w 5262"/>
              <a:gd name="T123" fmla="*/ 101358840 h 7507"/>
              <a:gd name="T124" fmla="*/ 292776489 w 5262"/>
              <a:gd name="T125" fmla="*/ 193766693 h 75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262" h="7507">
                <a:moveTo>
                  <a:pt x="5257" y="3237"/>
                </a:moveTo>
                <a:lnTo>
                  <a:pt x="5257" y="3237"/>
                </a:lnTo>
                <a:lnTo>
                  <a:pt x="5254" y="3215"/>
                </a:lnTo>
                <a:lnTo>
                  <a:pt x="5251" y="3196"/>
                </a:lnTo>
                <a:lnTo>
                  <a:pt x="5245" y="3163"/>
                </a:lnTo>
                <a:lnTo>
                  <a:pt x="5243" y="3136"/>
                </a:lnTo>
                <a:lnTo>
                  <a:pt x="5239" y="3114"/>
                </a:lnTo>
                <a:lnTo>
                  <a:pt x="5237" y="3105"/>
                </a:lnTo>
                <a:lnTo>
                  <a:pt x="5234" y="3096"/>
                </a:lnTo>
                <a:lnTo>
                  <a:pt x="5230" y="3088"/>
                </a:lnTo>
                <a:lnTo>
                  <a:pt x="5225" y="3081"/>
                </a:lnTo>
                <a:lnTo>
                  <a:pt x="5219" y="3073"/>
                </a:lnTo>
                <a:lnTo>
                  <a:pt x="5210" y="3067"/>
                </a:lnTo>
                <a:lnTo>
                  <a:pt x="5200" y="3059"/>
                </a:lnTo>
                <a:lnTo>
                  <a:pt x="5187" y="3053"/>
                </a:lnTo>
                <a:lnTo>
                  <a:pt x="5145" y="3028"/>
                </a:lnTo>
                <a:lnTo>
                  <a:pt x="5113" y="3010"/>
                </a:lnTo>
                <a:lnTo>
                  <a:pt x="5097" y="3001"/>
                </a:lnTo>
                <a:lnTo>
                  <a:pt x="5079" y="2994"/>
                </a:lnTo>
                <a:lnTo>
                  <a:pt x="5057" y="2985"/>
                </a:lnTo>
                <a:lnTo>
                  <a:pt x="5029" y="2977"/>
                </a:lnTo>
                <a:lnTo>
                  <a:pt x="5015" y="2971"/>
                </a:lnTo>
                <a:lnTo>
                  <a:pt x="5002" y="2967"/>
                </a:lnTo>
                <a:lnTo>
                  <a:pt x="4992" y="2961"/>
                </a:lnTo>
                <a:lnTo>
                  <a:pt x="4983" y="2956"/>
                </a:lnTo>
                <a:lnTo>
                  <a:pt x="4974" y="2951"/>
                </a:lnTo>
                <a:lnTo>
                  <a:pt x="4968" y="2945"/>
                </a:lnTo>
                <a:lnTo>
                  <a:pt x="4956" y="2934"/>
                </a:lnTo>
                <a:lnTo>
                  <a:pt x="4935" y="2909"/>
                </a:lnTo>
                <a:lnTo>
                  <a:pt x="4921" y="2895"/>
                </a:lnTo>
                <a:lnTo>
                  <a:pt x="4912" y="2888"/>
                </a:lnTo>
                <a:lnTo>
                  <a:pt x="4902" y="2881"/>
                </a:lnTo>
                <a:lnTo>
                  <a:pt x="4893" y="2874"/>
                </a:lnTo>
                <a:lnTo>
                  <a:pt x="4886" y="2869"/>
                </a:lnTo>
                <a:lnTo>
                  <a:pt x="4882" y="2865"/>
                </a:lnTo>
                <a:lnTo>
                  <a:pt x="4881" y="2861"/>
                </a:lnTo>
                <a:lnTo>
                  <a:pt x="4881" y="2858"/>
                </a:lnTo>
                <a:lnTo>
                  <a:pt x="4883" y="2856"/>
                </a:lnTo>
                <a:lnTo>
                  <a:pt x="4887" y="2854"/>
                </a:lnTo>
                <a:lnTo>
                  <a:pt x="4894" y="2852"/>
                </a:lnTo>
                <a:lnTo>
                  <a:pt x="4910" y="2850"/>
                </a:lnTo>
                <a:lnTo>
                  <a:pt x="4931" y="2846"/>
                </a:lnTo>
                <a:lnTo>
                  <a:pt x="4957" y="2843"/>
                </a:lnTo>
                <a:lnTo>
                  <a:pt x="4985" y="2837"/>
                </a:lnTo>
                <a:lnTo>
                  <a:pt x="5013" y="2831"/>
                </a:lnTo>
                <a:lnTo>
                  <a:pt x="5039" y="2827"/>
                </a:lnTo>
                <a:lnTo>
                  <a:pt x="5084" y="2822"/>
                </a:lnTo>
                <a:lnTo>
                  <a:pt x="5103" y="2818"/>
                </a:lnTo>
                <a:lnTo>
                  <a:pt x="5111" y="2816"/>
                </a:lnTo>
                <a:lnTo>
                  <a:pt x="5119" y="2813"/>
                </a:lnTo>
                <a:lnTo>
                  <a:pt x="5125" y="2809"/>
                </a:lnTo>
                <a:lnTo>
                  <a:pt x="5130" y="2804"/>
                </a:lnTo>
                <a:lnTo>
                  <a:pt x="5134" y="2799"/>
                </a:lnTo>
                <a:lnTo>
                  <a:pt x="5137" y="2793"/>
                </a:lnTo>
                <a:lnTo>
                  <a:pt x="5141" y="2778"/>
                </a:lnTo>
                <a:lnTo>
                  <a:pt x="5144" y="2761"/>
                </a:lnTo>
                <a:lnTo>
                  <a:pt x="5146" y="2745"/>
                </a:lnTo>
                <a:lnTo>
                  <a:pt x="5145" y="2738"/>
                </a:lnTo>
                <a:lnTo>
                  <a:pt x="5145" y="2730"/>
                </a:lnTo>
                <a:lnTo>
                  <a:pt x="5143" y="2725"/>
                </a:lnTo>
                <a:lnTo>
                  <a:pt x="5141" y="2720"/>
                </a:lnTo>
                <a:lnTo>
                  <a:pt x="5138" y="2715"/>
                </a:lnTo>
                <a:lnTo>
                  <a:pt x="5134" y="2712"/>
                </a:lnTo>
                <a:lnTo>
                  <a:pt x="5128" y="2711"/>
                </a:lnTo>
                <a:lnTo>
                  <a:pt x="5122" y="2711"/>
                </a:lnTo>
                <a:lnTo>
                  <a:pt x="5114" y="2713"/>
                </a:lnTo>
                <a:lnTo>
                  <a:pt x="5106" y="2716"/>
                </a:lnTo>
                <a:lnTo>
                  <a:pt x="5085" y="2726"/>
                </a:lnTo>
                <a:lnTo>
                  <a:pt x="5065" y="2736"/>
                </a:lnTo>
                <a:lnTo>
                  <a:pt x="5043" y="2744"/>
                </a:lnTo>
                <a:lnTo>
                  <a:pt x="5022" y="2752"/>
                </a:lnTo>
                <a:lnTo>
                  <a:pt x="5000" y="2757"/>
                </a:lnTo>
                <a:lnTo>
                  <a:pt x="4991" y="2759"/>
                </a:lnTo>
                <a:lnTo>
                  <a:pt x="4981" y="2760"/>
                </a:lnTo>
                <a:lnTo>
                  <a:pt x="4971" y="2760"/>
                </a:lnTo>
                <a:lnTo>
                  <a:pt x="4963" y="2759"/>
                </a:lnTo>
                <a:lnTo>
                  <a:pt x="4954" y="2757"/>
                </a:lnTo>
                <a:lnTo>
                  <a:pt x="4946" y="2754"/>
                </a:lnTo>
                <a:lnTo>
                  <a:pt x="4940" y="2751"/>
                </a:lnTo>
                <a:lnTo>
                  <a:pt x="4936" y="2746"/>
                </a:lnTo>
                <a:lnTo>
                  <a:pt x="4931" y="2743"/>
                </a:lnTo>
                <a:lnTo>
                  <a:pt x="4929" y="2739"/>
                </a:lnTo>
                <a:lnTo>
                  <a:pt x="4927" y="2735"/>
                </a:lnTo>
                <a:lnTo>
                  <a:pt x="4927" y="2729"/>
                </a:lnTo>
                <a:lnTo>
                  <a:pt x="4926" y="2720"/>
                </a:lnTo>
                <a:lnTo>
                  <a:pt x="4926" y="2708"/>
                </a:lnTo>
                <a:lnTo>
                  <a:pt x="4925" y="2696"/>
                </a:lnTo>
                <a:lnTo>
                  <a:pt x="4924" y="2688"/>
                </a:lnTo>
                <a:lnTo>
                  <a:pt x="4922" y="2681"/>
                </a:lnTo>
                <a:lnTo>
                  <a:pt x="4919" y="2673"/>
                </a:lnTo>
                <a:lnTo>
                  <a:pt x="4915" y="2666"/>
                </a:lnTo>
                <a:lnTo>
                  <a:pt x="4910" y="2658"/>
                </a:lnTo>
                <a:lnTo>
                  <a:pt x="4905" y="2653"/>
                </a:lnTo>
                <a:lnTo>
                  <a:pt x="4898" y="2649"/>
                </a:lnTo>
                <a:lnTo>
                  <a:pt x="4893" y="2645"/>
                </a:lnTo>
                <a:lnTo>
                  <a:pt x="4880" y="2641"/>
                </a:lnTo>
                <a:lnTo>
                  <a:pt x="4867" y="2637"/>
                </a:lnTo>
                <a:lnTo>
                  <a:pt x="4862" y="2635"/>
                </a:lnTo>
                <a:lnTo>
                  <a:pt x="4856" y="2630"/>
                </a:lnTo>
                <a:lnTo>
                  <a:pt x="4852" y="2626"/>
                </a:lnTo>
                <a:lnTo>
                  <a:pt x="4848" y="2620"/>
                </a:lnTo>
                <a:lnTo>
                  <a:pt x="4843" y="2611"/>
                </a:lnTo>
                <a:lnTo>
                  <a:pt x="4841" y="2600"/>
                </a:lnTo>
                <a:lnTo>
                  <a:pt x="4840" y="2586"/>
                </a:lnTo>
                <a:lnTo>
                  <a:pt x="4839" y="2570"/>
                </a:lnTo>
                <a:lnTo>
                  <a:pt x="4839" y="2512"/>
                </a:lnTo>
                <a:lnTo>
                  <a:pt x="4840" y="2490"/>
                </a:lnTo>
                <a:lnTo>
                  <a:pt x="4842" y="2473"/>
                </a:lnTo>
                <a:lnTo>
                  <a:pt x="4845" y="2459"/>
                </a:lnTo>
                <a:lnTo>
                  <a:pt x="4850" y="2447"/>
                </a:lnTo>
                <a:lnTo>
                  <a:pt x="4856" y="2436"/>
                </a:lnTo>
                <a:lnTo>
                  <a:pt x="4865" y="2424"/>
                </a:lnTo>
                <a:lnTo>
                  <a:pt x="4868" y="2418"/>
                </a:lnTo>
                <a:lnTo>
                  <a:pt x="4870" y="2412"/>
                </a:lnTo>
                <a:lnTo>
                  <a:pt x="4871" y="2407"/>
                </a:lnTo>
                <a:lnTo>
                  <a:pt x="4870" y="2400"/>
                </a:lnTo>
                <a:lnTo>
                  <a:pt x="4868" y="2395"/>
                </a:lnTo>
                <a:lnTo>
                  <a:pt x="4866" y="2388"/>
                </a:lnTo>
                <a:lnTo>
                  <a:pt x="4858" y="2376"/>
                </a:lnTo>
                <a:lnTo>
                  <a:pt x="4851" y="2364"/>
                </a:lnTo>
                <a:lnTo>
                  <a:pt x="4843" y="2351"/>
                </a:lnTo>
                <a:lnTo>
                  <a:pt x="4841" y="2343"/>
                </a:lnTo>
                <a:lnTo>
                  <a:pt x="4839" y="2337"/>
                </a:lnTo>
                <a:lnTo>
                  <a:pt x="4838" y="2330"/>
                </a:lnTo>
                <a:lnTo>
                  <a:pt x="4839" y="2323"/>
                </a:lnTo>
                <a:lnTo>
                  <a:pt x="4841" y="2310"/>
                </a:lnTo>
                <a:lnTo>
                  <a:pt x="4843" y="2301"/>
                </a:lnTo>
                <a:lnTo>
                  <a:pt x="4845" y="2298"/>
                </a:lnTo>
                <a:lnTo>
                  <a:pt x="4846" y="2296"/>
                </a:lnTo>
                <a:lnTo>
                  <a:pt x="4850" y="2294"/>
                </a:lnTo>
                <a:lnTo>
                  <a:pt x="4852" y="2293"/>
                </a:lnTo>
                <a:lnTo>
                  <a:pt x="4856" y="2293"/>
                </a:lnTo>
                <a:lnTo>
                  <a:pt x="4860" y="2293"/>
                </a:lnTo>
                <a:lnTo>
                  <a:pt x="4872" y="2296"/>
                </a:lnTo>
                <a:lnTo>
                  <a:pt x="4887" y="2302"/>
                </a:lnTo>
                <a:lnTo>
                  <a:pt x="4909" y="2310"/>
                </a:lnTo>
                <a:lnTo>
                  <a:pt x="4921" y="2314"/>
                </a:lnTo>
                <a:lnTo>
                  <a:pt x="4932" y="2317"/>
                </a:lnTo>
                <a:lnTo>
                  <a:pt x="4945" y="2321"/>
                </a:lnTo>
                <a:lnTo>
                  <a:pt x="4957" y="2322"/>
                </a:lnTo>
                <a:lnTo>
                  <a:pt x="4969" y="2323"/>
                </a:lnTo>
                <a:lnTo>
                  <a:pt x="4981" y="2323"/>
                </a:lnTo>
                <a:lnTo>
                  <a:pt x="4993" y="2322"/>
                </a:lnTo>
                <a:lnTo>
                  <a:pt x="5003" y="2321"/>
                </a:lnTo>
                <a:lnTo>
                  <a:pt x="5023" y="2316"/>
                </a:lnTo>
                <a:lnTo>
                  <a:pt x="5030" y="2314"/>
                </a:lnTo>
                <a:lnTo>
                  <a:pt x="5038" y="2311"/>
                </a:lnTo>
                <a:lnTo>
                  <a:pt x="5044" y="2308"/>
                </a:lnTo>
                <a:lnTo>
                  <a:pt x="5049" y="2304"/>
                </a:lnTo>
                <a:lnTo>
                  <a:pt x="5053" y="2301"/>
                </a:lnTo>
                <a:lnTo>
                  <a:pt x="5055" y="2298"/>
                </a:lnTo>
                <a:lnTo>
                  <a:pt x="5055" y="2296"/>
                </a:lnTo>
                <a:lnTo>
                  <a:pt x="5054" y="2294"/>
                </a:lnTo>
                <a:lnTo>
                  <a:pt x="5052" y="2289"/>
                </a:lnTo>
                <a:lnTo>
                  <a:pt x="5046" y="2285"/>
                </a:lnTo>
                <a:lnTo>
                  <a:pt x="5040" y="2280"/>
                </a:lnTo>
                <a:lnTo>
                  <a:pt x="5023" y="2269"/>
                </a:lnTo>
                <a:lnTo>
                  <a:pt x="5002" y="2258"/>
                </a:lnTo>
                <a:lnTo>
                  <a:pt x="4981" y="2245"/>
                </a:lnTo>
                <a:lnTo>
                  <a:pt x="4962" y="2233"/>
                </a:lnTo>
                <a:lnTo>
                  <a:pt x="4954" y="2227"/>
                </a:lnTo>
                <a:lnTo>
                  <a:pt x="4948" y="2221"/>
                </a:lnTo>
                <a:lnTo>
                  <a:pt x="4943" y="2215"/>
                </a:lnTo>
                <a:lnTo>
                  <a:pt x="4940" y="2209"/>
                </a:lnTo>
                <a:lnTo>
                  <a:pt x="4940" y="2202"/>
                </a:lnTo>
                <a:lnTo>
                  <a:pt x="4943" y="2194"/>
                </a:lnTo>
                <a:lnTo>
                  <a:pt x="4946" y="2185"/>
                </a:lnTo>
                <a:lnTo>
                  <a:pt x="4953" y="2175"/>
                </a:lnTo>
                <a:lnTo>
                  <a:pt x="4966" y="2154"/>
                </a:lnTo>
                <a:lnTo>
                  <a:pt x="4980" y="2131"/>
                </a:lnTo>
                <a:lnTo>
                  <a:pt x="4986" y="2121"/>
                </a:lnTo>
                <a:lnTo>
                  <a:pt x="4991" y="2111"/>
                </a:lnTo>
                <a:lnTo>
                  <a:pt x="4994" y="2100"/>
                </a:lnTo>
                <a:lnTo>
                  <a:pt x="4996" y="2091"/>
                </a:lnTo>
                <a:lnTo>
                  <a:pt x="4995" y="2087"/>
                </a:lnTo>
                <a:lnTo>
                  <a:pt x="4995" y="2084"/>
                </a:lnTo>
                <a:lnTo>
                  <a:pt x="4993" y="2081"/>
                </a:lnTo>
                <a:lnTo>
                  <a:pt x="4991" y="2077"/>
                </a:lnTo>
                <a:lnTo>
                  <a:pt x="4987" y="2074"/>
                </a:lnTo>
                <a:lnTo>
                  <a:pt x="4983" y="2072"/>
                </a:lnTo>
                <a:lnTo>
                  <a:pt x="4978" y="2070"/>
                </a:lnTo>
                <a:lnTo>
                  <a:pt x="4972" y="2069"/>
                </a:lnTo>
                <a:lnTo>
                  <a:pt x="4959" y="2067"/>
                </a:lnTo>
                <a:lnTo>
                  <a:pt x="4949" y="2066"/>
                </a:lnTo>
                <a:lnTo>
                  <a:pt x="4938" y="2066"/>
                </a:lnTo>
                <a:lnTo>
                  <a:pt x="4928" y="2066"/>
                </a:lnTo>
                <a:lnTo>
                  <a:pt x="4919" y="2068"/>
                </a:lnTo>
                <a:lnTo>
                  <a:pt x="4910" y="2069"/>
                </a:lnTo>
                <a:lnTo>
                  <a:pt x="4902" y="2072"/>
                </a:lnTo>
                <a:lnTo>
                  <a:pt x="4895" y="2075"/>
                </a:lnTo>
                <a:lnTo>
                  <a:pt x="4879" y="2084"/>
                </a:lnTo>
                <a:lnTo>
                  <a:pt x="4864" y="2094"/>
                </a:lnTo>
                <a:lnTo>
                  <a:pt x="4826" y="2119"/>
                </a:lnTo>
                <a:lnTo>
                  <a:pt x="4815" y="2126"/>
                </a:lnTo>
                <a:lnTo>
                  <a:pt x="4802" y="2132"/>
                </a:lnTo>
                <a:lnTo>
                  <a:pt x="4788" y="2137"/>
                </a:lnTo>
                <a:lnTo>
                  <a:pt x="4774" y="2141"/>
                </a:lnTo>
                <a:lnTo>
                  <a:pt x="4758" y="2144"/>
                </a:lnTo>
                <a:lnTo>
                  <a:pt x="4742" y="2147"/>
                </a:lnTo>
                <a:lnTo>
                  <a:pt x="4709" y="2151"/>
                </a:lnTo>
                <a:lnTo>
                  <a:pt x="4673" y="2153"/>
                </a:lnTo>
                <a:lnTo>
                  <a:pt x="4639" y="2155"/>
                </a:lnTo>
                <a:lnTo>
                  <a:pt x="4604" y="2156"/>
                </a:lnTo>
                <a:lnTo>
                  <a:pt x="4572" y="2158"/>
                </a:lnTo>
                <a:lnTo>
                  <a:pt x="4557" y="2158"/>
                </a:lnTo>
                <a:lnTo>
                  <a:pt x="4543" y="2158"/>
                </a:lnTo>
                <a:lnTo>
                  <a:pt x="4530" y="2157"/>
                </a:lnTo>
                <a:lnTo>
                  <a:pt x="4517" y="2156"/>
                </a:lnTo>
                <a:lnTo>
                  <a:pt x="4507" y="2154"/>
                </a:lnTo>
                <a:lnTo>
                  <a:pt x="4496" y="2151"/>
                </a:lnTo>
                <a:lnTo>
                  <a:pt x="4478" y="2144"/>
                </a:lnTo>
                <a:lnTo>
                  <a:pt x="4464" y="2138"/>
                </a:lnTo>
                <a:lnTo>
                  <a:pt x="4454" y="2132"/>
                </a:lnTo>
                <a:lnTo>
                  <a:pt x="4445" y="2126"/>
                </a:lnTo>
                <a:lnTo>
                  <a:pt x="4437" y="2121"/>
                </a:lnTo>
                <a:lnTo>
                  <a:pt x="4427" y="2117"/>
                </a:lnTo>
                <a:lnTo>
                  <a:pt x="4414" y="2113"/>
                </a:lnTo>
                <a:lnTo>
                  <a:pt x="4408" y="2113"/>
                </a:lnTo>
                <a:lnTo>
                  <a:pt x="4400" y="2113"/>
                </a:lnTo>
                <a:lnTo>
                  <a:pt x="4392" y="2113"/>
                </a:lnTo>
                <a:lnTo>
                  <a:pt x="4384" y="2115"/>
                </a:lnTo>
                <a:lnTo>
                  <a:pt x="4375" y="2118"/>
                </a:lnTo>
                <a:lnTo>
                  <a:pt x="4367" y="2124"/>
                </a:lnTo>
                <a:lnTo>
                  <a:pt x="4358" y="2130"/>
                </a:lnTo>
                <a:lnTo>
                  <a:pt x="4351" y="2139"/>
                </a:lnTo>
                <a:lnTo>
                  <a:pt x="4342" y="2147"/>
                </a:lnTo>
                <a:lnTo>
                  <a:pt x="4335" y="2155"/>
                </a:lnTo>
                <a:lnTo>
                  <a:pt x="4327" y="2160"/>
                </a:lnTo>
                <a:lnTo>
                  <a:pt x="4320" y="2164"/>
                </a:lnTo>
                <a:lnTo>
                  <a:pt x="4312" y="2167"/>
                </a:lnTo>
                <a:lnTo>
                  <a:pt x="4304" y="2169"/>
                </a:lnTo>
                <a:lnTo>
                  <a:pt x="4297" y="2169"/>
                </a:lnTo>
                <a:lnTo>
                  <a:pt x="4289" y="2169"/>
                </a:lnTo>
                <a:lnTo>
                  <a:pt x="4272" y="2167"/>
                </a:lnTo>
                <a:lnTo>
                  <a:pt x="4253" y="2162"/>
                </a:lnTo>
                <a:lnTo>
                  <a:pt x="4230" y="2157"/>
                </a:lnTo>
                <a:lnTo>
                  <a:pt x="4204" y="2152"/>
                </a:lnTo>
                <a:lnTo>
                  <a:pt x="4175" y="2148"/>
                </a:lnTo>
                <a:lnTo>
                  <a:pt x="4146" y="2146"/>
                </a:lnTo>
                <a:lnTo>
                  <a:pt x="4117" y="2144"/>
                </a:lnTo>
                <a:lnTo>
                  <a:pt x="4103" y="2142"/>
                </a:lnTo>
                <a:lnTo>
                  <a:pt x="4089" y="2140"/>
                </a:lnTo>
                <a:lnTo>
                  <a:pt x="4076" y="2138"/>
                </a:lnTo>
                <a:lnTo>
                  <a:pt x="4064" y="2133"/>
                </a:lnTo>
                <a:lnTo>
                  <a:pt x="4052" y="2129"/>
                </a:lnTo>
                <a:lnTo>
                  <a:pt x="4041" y="2123"/>
                </a:lnTo>
                <a:lnTo>
                  <a:pt x="4031" y="2115"/>
                </a:lnTo>
                <a:lnTo>
                  <a:pt x="4022" y="2105"/>
                </a:lnTo>
                <a:lnTo>
                  <a:pt x="4014" y="2095"/>
                </a:lnTo>
                <a:lnTo>
                  <a:pt x="4008" y="2082"/>
                </a:lnTo>
                <a:lnTo>
                  <a:pt x="3997" y="2052"/>
                </a:lnTo>
                <a:lnTo>
                  <a:pt x="3987" y="2022"/>
                </a:lnTo>
                <a:lnTo>
                  <a:pt x="3981" y="1993"/>
                </a:lnTo>
                <a:lnTo>
                  <a:pt x="3978" y="1967"/>
                </a:lnTo>
                <a:lnTo>
                  <a:pt x="3976" y="1955"/>
                </a:lnTo>
                <a:lnTo>
                  <a:pt x="3976" y="1945"/>
                </a:lnTo>
                <a:lnTo>
                  <a:pt x="3978" y="1937"/>
                </a:lnTo>
                <a:lnTo>
                  <a:pt x="3979" y="1929"/>
                </a:lnTo>
                <a:lnTo>
                  <a:pt x="3982" y="1924"/>
                </a:lnTo>
                <a:lnTo>
                  <a:pt x="3985" y="1922"/>
                </a:lnTo>
                <a:lnTo>
                  <a:pt x="3987" y="1920"/>
                </a:lnTo>
                <a:lnTo>
                  <a:pt x="3989" y="1920"/>
                </a:lnTo>
                <a:lnTo>
                  <a:pt x="3995" y="1923"/>
                </a:lnTo>
                <a:lnTo>
                  <a:pt x="4030" y="1943"/>
                </a:lnTo>
                <a:lnTo>
                  <a:pt x="4079" y="1973"/>
                </a:lnTo>
                <a:lnTo>
                  <a:pt x="4106" y="1989"/>
                </a:lnTo>
                <a:lnTo>
                  <a:pt x="4130" y="2007"/>
                </a:lnTo>
                <a:lnTo>
                  <a:pt x="4153" y="2023"/>
                </a:lnTo>
                <a:lnTo>
                  <a:pt x="4172" y="2038"/>
                </a:lnTo>
                <a:lnTo>
                  <a:pt x="4204" y="2066"/>
                </a:lnTo>
                <a:lnTo>
                  <a:pt x="4220" y="2080"/>
                </a:lnTo>
                <a:lnTo>
                  <a:pt x="4235" y="2091"/>
                </a:lnTo>
                <a:lnTo>
                  <a:pt x="4249" y="2101"/>
                </a:lnTo>
                <a:lnTo>
                  <a:pt x="4255" y="2104"/>
                </a:lnTo>
                <a:lnTo>
                  <a:pt x="4261" y="2107"/>
                </a:lnTo>
                <a:lnTo>
                  <a:pt x="4268" y="2109"/>
                </a:lnTo>
                <a:lnTo>
                  <a:pt x="4274" y="2110"/>
                </a:lnTo>
                <a:lnTo>
                  <a:pt x="4281" y="2109"/>
                </a:lnTo>
                <a:lnTo>
                  <a:pt x="4287" y="2108"/>
                </a:lnTo>
                <a:lnTo>
                  <a:pt x="4312" y="2098"/>
                </a:lnTo>
                <a:lnTo>
                  <a:pt x="4325" y="2094"/>
                </a:lnTo>
                <a:lnTo>
                  <a:pt x="4338" y="2089"/>
                </a:lnTo>
                <a:lnTo>
                  <a:pt x="4349" y="2083"/>
                </a:lnTo>
                <a:lnTo>
                  <a:pt x="4358" y="2075"/>
                </a:lnTo>
                <a:lnTo>
                  <a:pt x="4361" y="2072"/>
                </a:lnTo>
                <a:lnTo>
                  <a:pt x="4365" y="2067"/>
                </a:lnTo>
                <a:lnTo>
                  <a:pt x="4368" y="2062"/>
                </a:lnTo>
                <a:lnTo>
                  <a:pt x="4369" y="2056"/>
                </a:lnTo>
                <a:lnTo>
                  <a:pt x="4371" y="2046"/>
                </a:lnTo>
                <a:lnTo>
                  <a:pt x="4374" y="2040"/>
                </a:lnTo>
                <a:lnTo>
                  <a:pt x="4378" y="2036"/>
                </a:lnTo>
                <a:lnTo>
                  <a:pt x="4383" y="2034"/>
                </a:lnTo>
                <a:lnTo>
                  <a:pt x="4388" y="2033"/>
                </a:lnTo>
                <a:lnTo>
                  <a:pt x="4397" y="2033"/>
                </a:lnTo>
                <a:lnTo>
                  <a:pt x="4407" y="2032"/>
                </a:lnTo>
                <a:lnTo>
                  <a:pt x="4420" y="2031"/>
                </a:lnTo>
                <a:lnTo>
                  <a:pt x="4436" y="2029"/>
                </a:lnTo>
                <a:lnTo>
                  <a:pt x="4453" y="2029"/>
                </a:lnTo>
                <a:lnTo>
                  <a:pt x="4470" y="2029"/>
                </a:lnTo>
                <a:lnTo>
                  <a:pt x="4488" y="2027"/>
                </a:lnTo>
                <a:lnTo>
                  <a:pt x="4497" y="2025"/>
                </a:lnTo>
                <a:lnTo>
                  <a:pt x="4506" y="2023"/>
                </a:lnTo>
                <a:lnTo>
                  <a:pt x="4514" y="2018"/>
                </a:lnTo>
                <a:lnTo>
                  <a:pt x="4522" y="2014"/>
                </a:lnTo>
                <a:lnTo>
                  <a:pt x="4529" y="2008"/>
                </a:lnTo>
                <a:lnTo>
                  <a:pt x="4536" y="2000"/>
                </a:lnTo>
                <a:lnTo>
                  <a:pt x="4542" y="1991"/>
                </a:lnTo>
                <a:lnTo>
                  <a:pt x="4546" y="1980"/>
                </a:lnTo>
                <a:lnTo>
                  <a:pt x="4552" y="1970"/>
                </a:lnTo>
                <a:lnTo>
                  <a:pt x="4558" y="1961"/>
                </a:lnTo>
                <a:lnTo>
                  <a:pt x="4565" y="1955"/>
                </a:lnTo>
                <a:lnTo>
                  <a:pt x="4572" y="1950"/>
                </a:lnTo>
                <a:lnTo>
                  <a:pt x="4581" y="1947"/>
                </a:lnTo>
                <a:lnTo>
                  <a:pt x="4588" y="1945"/>
                </a:lnTo>
                <a:lnTo>
                  <a:pt x="4597" y="1944"/>
                </a:lnTo>
                <a:lnTo>
                  <a:pt x="4604" y="1944"/>
                </a:lnTo>
                <a:lnTo>
                  <a:pt x="4621" y="1944"/>
                </a:lnTo>
                <a:lnTo>
                  <a:pt x="4634" y="1944"/>
                </a:lnTo>
                <a:lnTo>
                  <a:pt x="4639" y="1944"/>
                </a:lnTo>
                <a:lnTo>
                  <a:pt x="4643" y="1942"/>
                </a:lnTo>
                <a:lnTo>
                  <a:pt x="4646" y="1940"/>
                </a:lnTo>
                <a:lnTo>
                  <a:pt x="4649" y="1936"/>
                </a:lnTo>
                <a:lnTo>
                  <a:pt x="4650" y="1930"/>
                </a:lnTo>
                <a:lnTo>
                  <a:pt x="4650" y="1923"/>
                </a:lnTo>
                <a:lnTo>
                  <a:pt x="4649" y="1913"/>
                </a:lnTo>
                <a:lnTo>
                  <a:pt x="4648" y="1902"/>
                </a:lnTo>
                <a:lnTo>
                  <a:pt x="4644" y="1891"/>
                </a:lnTo>
                <a:lnTo>
                  <a:pt x="4641" y="1880"/>
                </a:lnTo>
                <a:lnTo>
                  <a:pt x="4638" y="1868"/>
                </a:lnTo>
                <a:lnTo>
                  <a:pt x="4632" y="1856"/>
                </a:lnTo>
                <a:lnTo>
                  <a:pt x="4627" y="1845"/>
                </a:lnTo>
                <a:lnTo>
                  <a:pt x="4621" y="1836"/>
                </a:lnTo>
                <a:lnTo>
                  <a:pt x="4612" y="1827"/>
                </a:lnTo>
                <a:lnTo>
                  <a:pt x="4603" y="1819"/>
                </a:lnTo>
                <a:lnTo>
                  <a:pt x="4595" y="1815"/>
                </a:lnTo>
                <a:lnTo>
                  <a:pt x="4589" y="1813"/>
                </a:lnTo>
                <a:lnTo>
                  <a:pt x="4584" y="1812"/>
                </a:lnTo>
                <a:lnTo>
                  <a:pt x="4579" y="1812"/>
                </a:lnTo>
                <a:lnTo>
                  <a:pt x="4572" y="1812"/>
                </a:lnTo>
                <a:lnTo>
                  <a:pt x="4566" y="1813"/>
                </a:lnTo>
                <a:lnTo>
                  <a:pt x="4559" y="1815"/>
                </a:lnTo>
                <a:lnTo>
                  <a:pt x="4546" y="1819"/>
                </a:lnTo>
                <a:lnTo>
                  <a:pt x="4531" y="1823"/>
                </a:lnTo>
                <a:lnTo>
                  <a:pt x="4517" y="1826"/>
                </a:lnTo>
                <a:lnTo>
                  <a:pt x="4501" y="1827"/>
                </a:lnTo>
                <a:lnTo>
                  <a:pt x="4486" y="1828"/>
                </a:lnTo>
                <a:lnTo>
                  <a:pt x="4472" y="1829"/>
                </a:lnTo>
                <a:lnTo>
                  <a:pt x="4457" y="1828"/>
                </a:lnTo>
                <a:lnTo>
                  <a:pt x="4444" y="1827"/>
                </a:lnTo>
                <a:lnTo>
                  <a:pt x="4431" y="1825"/>
                </a:lnTo>
                <a:lnTo>
                  <a:pt x="4421" y="1823"/>
                </a:lnTo>
                <a:lnTo>
                  <a:pt x="4411" y="1819"/>
                </a:lnTo>
                <a:lnTo>
                  <a:pt x="4402" y="1816"/>
                </a:lnTo>
                <a:lnTo>
                  <a:pt x="4397" y="1812"/>
                </a:lnTo>
                <a:lnTo>
                  <a:pt x="4394" y="1808"/>
                </a:lnTo>
                <a:lnTo>
                  <a:pt x="4393" y="1804"/>
                </a:lnTo>
                <a:lnTo>
                  <a:pt x="4393" y="1802"/>
                </a:lnTo>
                <a:lnTo>
                  <a:pt x="4394" y="1799"/>
                </a:lnTo>
                <a:lnTo>
                  <a:pt x="4395" y="1796"/>
                </a:lnTo>
                <a:lnTo>
                  <a:pt x="4399" y="1790"/>
                </a:lnTo>
                <a:lnTo>
                  <a:pt x="4403" y="1785"/>
                </a:lnTo>
                <a:lnTo>
                  <a:pt x="4410" y="1780"/>
                </a:lnTo>
                <a:lnTo>
                  <a:pt x="4416" y="1774"/>
                </a:lnTo>
                <a:lnTo>
                  <a:pt x="4431" y="1765"/>
                </a:lnTo>
                <a:lnTo>
                  <a:pt x="4450" y="1756"/>
                </a:lnTo>
                <a:lnTo>
                  <a:pt x="4468" y="1748"/>
                </a:lnTo>
                <a:lnTo>
                  <a:pt x="4488" y="1743"/>
                </a:lnTo>
                <a:lnTo>
                  <a:pt x="4509" y="1740"/>
                </a:lnTo>
                <a:lnTo>
                  <a:pt x="4528" y="1739"/>
                </a:lnTo>
                <a:lnTo>
                  <a:pt x="4570" y="1740"/>
                </a:lnTo>
                <a:lnTo>
                  <a:pt x="4591" y="1740"/>
                </a:lnTo>
                <a:lnTo>
                  <a:pt x="4610" y="1739"/>
                </a:lnTo>
                <a:lnTo>
                  <a:pt x="4626" y="1736"/>
                </a:lnTo>
                <a:lnTo>
                  <a:pt x="4632" y="1733"/>
                </a:lnTo>
                <a:lnTo>
                  <a:pt x="4637" y="1731"/>
                </a:lnTo>
                <a:lnTo>
                  <a:pt x="4640" y="1728"/>
                </a:lnTo>
                <a:lnTo>
                  <a:pt x="4640" y="1724"/>
                </a:lnTo>
                <a:lnTo>
                  <a:pt x="4639" y="1719"/>
                </a:lnTo>
                <a:lnTo>
                  <a:pt x="4636" y="1714"/>
                </a:lnTo>
                <a:lnTo>
                  <a:pt x="4626" y="1701"/>
                </a:lnTo>
                <a:lnTo>
                  <a:pt x="4617" y="1688"/>
                </a:lnTo>
                <a:lnTo>
                  <a:pt x="4610" y="1675"/>
                </a:lnTo>
                <a:lnTo>
                  <a:pt x="4603" y="1663"/>
                </a:lnTo>
                <a:lnTo>
                  <a:pt x="4599" y="1653"/>
                </a:lnTo>
                <a:lnTo>
                  <a:pt x="4597" y="1645"/>
                </a:lnTo>
                <a:lnTo>
                  <a:pt x="4598" y="1642"/>
                </a:lnTo>
                <a:lnTo>
                  <a:pt x="4599" y="1640"/>
                </a:lnTo>
                <a:lnTo>
                  <a:pt x="4601" y="1638"/>
                </a:lnTo>
                <a:lnTo>
                  <a:pt x="4604" y="1638"/>
                </a:lnTo>
                <a:lnTo>
                  <a:pt x="4609" y="1637"/>
                </a:lnTo>
                <a:lnTo>
                  <a:pt x="4614" y="1634"/>
                </a:lnTo>
                <a:lnTo>
                  <a:pt x="4627" y="1628"/>
                </a:lnTo>
                <a:lnTo>
                  <a:pt x="4642" y="1617"/>
                </a:lnTo>
                <a:lnTo>
                  <a:pt x="4658" y="1605"/>
                </a:lnTo>
                <a:lnTo>
                  <a:pt x="4687" y="1584"/>
                </a:lnTo>
                <a:lnTo>
                  <a:pt x="4699" y="1574"/>
                </a:lnTo>
                <a:lnTo>
                  <a:pt x="4701" y="1562"/>
                </a:lnTo>
                <a:lnTo>
                  <a:pt x="4707" y="1533"/>
                </a:lnTo>
                <a:lnTo>
                  <a:pt x="4712" y="1492"/>
                </a:lnTo>
                <a:lnTo>
                  <a:pt x="4714" y="1470"/>
                </a:lnTo>
                <a:lnTo>
                  <a:pt x="4716" y="1446"/>
                </a:lnTo>
                <a:lnTo>
                  <a:pt x="4716" y="1423"/>
                </a:lnTo>
                <a:lnTo>
                  <a:pt x="4715" y="1401"/>
                </a:lnTo>
                <a:lnTo>
                  <a:pt x="4712" y="1381"/>
                </a:lnTo>
                <a:lnTo>
                  <a:pt x="4710" y="1371"/>
                </a:lnTo>
                <a:lnTo>
                  <a:pt x="4708" y="1362"/>
                </a:lnTo>
                <a:lnTo>
                  <a:pt x="4703" y="1355"/>
                </a:lnTo>
                <a:lnTo>
                  <a:pt x="4700" y="1348"/>
                </a:lnTo>
                <a:lnTo>
                  <a:pt x="4695" y="1342"/>
                </a:lnTo>
                <a:lnTo>
                  <a:pt x="4691" y="1338"/>
                </a:lnTo>
                <a:lnTo>
                  <a:pt x="4684" y="1334"/>
                </a:lnTo>
                <a:lnTo>
                  <a:pt x="4678" y="1332"/>
                </a:lnTo>
                <a:lnTo>
                  <a:pt x="4669" y="1332"/>
                </a:lnTo>
                <a:lnTo>
                  <a:pt x="4661" y="1333"/>
                </a:lnTo>
                <a:lnTo>
                  <a:pt x="4643" y="1337"/>
                </a:lnTo>
                <a:lnTo>
                  <a:pt x="4627" y="1342"/>
                </a:lnTo>
                <a:lnTo>
                  <a:pt x="4611" y="1348"/>
                </a:lnTo>
                <a:lnTo>
                  <a:pt x="4596" y="1355"/>
                </a:lnTo>
                <a:lnTo>
                  <a:pt x="4582" y="1362"/>
                </a:lnTo>
                <a:lnTo>
                  <a:pt x="4568" y="1370"/>
                </a:lnTo>
                <a:lnTo>
                  <a:pt x="4543" y="1387"/>
                </a:lnTo>
                <a:lnTo>
                  <a:pt x="4498" y="1418"/>
                </a:lnTo>
                <a:lnTo>
                  <a:pt x="4478" y="1431"/>
                </a:lnTo>
                <a:lnTo>
                  <a:pt x="4468" y="1437"/>
                </a:lnTo>
                <a:lnTo>
                  <a:pt x="4458" y="1441"/>
                </a:lnTo>
                <a:lnTo>
                  <a:pt x="4449" y="1443"/>
                </a:lnTo>
                <a:lnTo>
                  <a:pt x="4438" y="1444"/>
                </a:lnTo>
                <a:lnTo>
                  <a:pt x="4428" y="1443"/>
                </a:lnTo>
                <a:lnTo>
                  <a:pt x="4417" y="1441"/>
                </a:lnTo>
                <a:lnTo>
                  <a:pt x="4407" y="1438"/>
                </a:lnTo>
                <a:lnTo>
                  <a:pt x="4397" y="1432"/>
                </a:lnTo>
                <a:lnTo>
                  <a:pt x="4388" y="1427"/>
                </a:lnTo>
                <a:lnTo>
                  <a:pt x="4380" y="1419"/>
                </a:lnTo>
                <a:lnTo>
                  <a:pt x="4372" y="1412"/>
                </a:lnTo>
                <a:lnTo>
                  <a:pt x="4366" y="1403"/>
                </a:lnTo>
                <a:lnTo>
                  <a:pt x="4360" y="1394"/>
                </a:lnTo>
                <a:lnTo>
                  <a:pt x="4357" y="1385"/>
                </a:lnTo>
                <a:lnTo>
                  <a:pt x="4355" y="1375"/>
                </a:lnTo>
                <a:lnTo>
                  <a:pt x="4356" y="1364"/>
                </a:lnTo>
                <a:lnTo>
                  <a:pt x="4358" y="1355"/>
                </a:lnTo>
                <a:lnTo>
                  <a:pt x="4363" y="1345"/>
                </a:lnTo>
                <a:lnTo>
                  <a:pt x="4370" y="1337"/>
                </a:lnTo>
                <a:lnTo>
                  <a:pt x="4378" y="1329"/>
                </a:lnTo>
                <a:lnTo>
                  <a:pt x="4387" y="1321"/>
                </a:lnTo>
                <a:lnTo>
                  <a:pt x="4398" y="1316"/>
                </a:lnTo>
                <a:lnTo>
                  <a:pt x="4410" y="1311"/>
                </a:lnTo>
                <a:lnTo>
                  <a:pt x="4422" y="1305"/>
                </a:lnTo>
                <a:lnTo>
                  <a:pt x="4447" y="1298"/>
                </a:lnTo>
                <a:lnTo>
                  <a:pt x="4471" y="1291"/>
                </a:lnTo>
                <a:lnTo>
                  <a:pt x="4494" y="1285"/>
                </a:lnTo>
                <a:lnTo>
                  <a:pt x="4502" y="1282"/>
                </a:lnTo>
                <a:lnTo>
                  <a:pt x="4511" y="1277"/>
                </a:lnTo>
                <a:lnTo>
                  <a:pt x="4517" y="1274"/>
                </a:lnTo>
                <a:lnTo>
                  <a:pt x="4522" y="1270"/>
                </a:lnTo>
                <a:lnTo>
                  <a:pt x="4541" y="1244"/>
                </a:lnTo>
                <a:lnTo>
                  <a:pt x="4552" y="1229"/>
                </a:lnTo>
                <a:lnTo>
                  <a:pt x="4561" y="1212"/>
                </a:lnTo>
                <a:lnTo>
                  <a:pt x="4566" y="1204"/>
                </a:lnTo>
                <a:lnTo>
                  <a:pt x="4569" y="1196"/>
                </a:lnTo>
                <a:lnTo>
                  <a:pt x="4571" y="1188"/>
                </a:lnTo>
                <a:lnTo>
                  <a:pt x="4572" y="1181"/>
                </a:lnTo>
                <a:lnTo>
                  <a:pt x="4572" y="1173"/>
                </a:lnTo>
                <a:lnTo>
                  <a:pt x="4570" y="1167"/>
                </a:lnTo>
                <a:lnTo>
                  <a:pt x="4566" y="1160"/>
                </a:lnTo>
                <a:lnTo>
                  <a:pt x="4559" y="1155"/>
                </a:lnTo>
                <a:lnTo>
                  <a:pt x="4529" y="1133"/>
                </a:lnTo>
                <a:lnTo>
                  <a:pt x="4512" y="1120"/>
                </a:lnTo>
                <a:lnTo>
                  <a:pt x="4495" y="1106"/>
                </a:lnTo>
                <a:lnTo>
                  <a:pt x="4477" y="1091"/>
                </a:lnTo>
                <a:lnTo>
                  <a:pt x="4458" y="1074"/>
                </a:lnTo>
                <a:lnTo>
                  <a:pt x="4439" y="1055"/>
                </a:lnTo>
                <a:lnTo>
                  <a:pt x="4420" y="1034"/>
                </a:lnTo>
                <a:lnTo>
                  <a:pt x="4412" y="1024"/>
                </a:lnTo>
                <a:lnTo>
                  <a:pt x="4406" y="1014"/>
                </a:lnTo>
                <a:lnTo>
                  <a:pt x="4402" y="1003"/>
                </a:lnTo>
                <a:lnTo>
                  <a:pt x="4400" y="992"/>
                </a:lnTo>
                <a:lnTo>
                  <a:pt x="4399" y="983"/>
                </a:lnTo>
                <a:lnTo>
                  <a:pt x="4399" y="972"/>
                </a:lnTo>
                <a:lnTo>
                  <a:pt x="4401" y="952"/>
                </a:lnTo>
                <a:lnTo>
                  <a:pt x="4402" y="930"/>
                </a:lnTo>
                <a:lnTo>
                  <a:pt x="4403" y="919"/>
                </a:lnTo>
                <a:lnTo>
                  <a:pt x="4402" y="908"/>
                </a:lnTo>
                <a:lnTo>
                  <a:pt x="4400" y="898"/>
                </a:lnTo>
                <a:lnTo>
                  <a:pt x="4396" y="887"/>
                </a:lnTo>
                <a:lnTo>
                  <a:pt x="4390" y="875"/>
                </a:lnTo>
                <a:lnTo>
                  <a:pt x="4382" y="863"/>
                </a:lnTo>
                <a:lnTo>
                  <a:pt x="4377" y="858"/>
                </a:lnTo>
                <a:lnTo>
                  <a:pt x="4372" y="854"/>
                </a:lnTo>
                <a:lnTo>
                  <a:pt x="4367" y="849"/>
                </a:lnTo>
                <a:lnTo>
                  <a:pt x="4361" y="847"/>
                </a:lnTo>
                <a:lnTo>
                  <a:pt x="4356" y="845"/>
                </a:lnTo>
                <a:lnTo>
                  <a:pt x="4351" y="844"/>
                </a:lnTo>
                <a:lnTo>
                  <a:pt x="4340" y="844"/>
                </a:lnTo>
                <a:lnTo>
                  <a:pt x="4328" y="845"/>
                </a:lnTo>
                <a:lnTo>
                  <a:pt x="4316" y="848"/>
                </a:lnTo>
                <a:lnTo>
                  <a:pt x="4306" y="854"/>
                </a:lnTo>
                <a:lnTo>
                  <a:pt x="4294" y="858"/>
                </a:lnTo>
                <a:lnTo>
                  <a:pt x="4273" y="869"/>
                </a:lnTo>
                <a:lnTo>
                  <a:pt x="4264" y="873"/>
                </a:lnTo>
                <a:lnTo>
                  <a:pt x="4254" y="876"/>
                </a:lnTo>
                <a:lnTo>
                  <a:pt x="4246" y="876"/>
                </a:lnTo>
                <a:lnTo>
                  <a:pt x="4243" y="876"/>
                </a:lnTo>
                <a:lnTo>
                  <a:pt x="4240" y="875"/>
                </a:lnTo>
                <a:lnTo>
                  <a:pt x="4237" y="873"/>
                </a:lnTo>
                <a:lnTo>
                  <a:pt x="4233" y="871"/>
                </a:lnTo>
                <a:lnTo>
                  <a:pt x="4231" y="868"/>
                </a:lnTo>
                <a:lnTo>
                  <a:pt x="4229" y="863"/>
                </a:lnTo>
                <a:lnTo>
                  <a:pt x="4227" y="854"/>
                </a:lnTo>
                <a:lnTo>
                  <a:pt x="4225" y="843"/>
                </a:lnTo>
                <a:lnTo>
                  <a:pt x="4225" y="832"/>
                </a:lnTo>
                <a:lnTo>
                  <a:pt x="4225" y="821"/>
                </a:lnTo>
                <a:lnTo>
                  <a:pt x="4225" y="799"/>
                </a:lnTo>
                <a:lnTo>
                  <a:pt x="4226" y="776"/>
                </a:lnTo>
                <a:lnTo>
                  <a:pt x="4225" y="764"/>
                </a:lnTo>
                <a:lnTo>
                  <a:pt x="4224" y="754"/>
                </a:lnTo>
                <a:lnTo>
                  <a:pt x="4221" y="743"/>
                </a:lnTo>
                <a:lnTo>
                  <a:pt x="4216" y="733"/>
                </a:lnTo>
                <a:lnTo>
                  <a:pt x="4210" y="724"/>
                </a:lnTo>
                <a:lnTo>
                  <a:pt x="4202" y="714"/>
                </a:lnTo>
                <a:lnTo>
                  <a:pt x="4192" y="706"/>
                </a:lnTo>
                <a:lnTo>
                  <a:pt x="4179" y="699"/>
                </a:lnTo>
                <a:lnTo>
                  <a:pt x="4152" y="684"/>
                </a:lnTo>
                <a:lnTo>
                  <a:pt x="4128" y="670"/>
                </a:lnTo>
                <a:lnTo>
                  <a:pt x="4108" y="658"/>
                </a:lnTo>
                <a:lnTo>
                  <a:pt x="4098" y="653"/>
                </a:lnTo>
                <a:lnTo>
                  <a:pt x="4088" y="649"/>
                </a:lnTo>
                <a:lnTo>
                  <a:pt x="4080" y="647"/>
                </a:lnTo>
                <a:lnTo>
                  <a:pt x="4071" y="646"/>
                </a:lnTo>
                <a:lnTo>
                  <a:pt x="4064" y="647"/>
                </a:lnTo>
                <a:lnTo>
                  <a:pt x="4056" y="650"/>
                </a:lnTo>
                <a:lnTo>
                  <a:pt x="4049" y="655"/>
                </a:lnTo>
                <a:lnTo>
                  <a:pt x="4041" y="662"/>
                </a:lnTo>
                <a:lnTo>
                  <a:pt x="4033" y="673"/>
                </a:lnTo>
                <a:lnTo>
                  <a:pt x="4026" y="686"/>
                </a:lnTo>
                <a:lnTo>
                  <a:pt x="4018" y="699"/>
                </a:lnTo>
                <a:lnTo>
                  <a:pt x="4009" y="711"/>
                </a:lnTo>
                <a:lnTo>
                  <a:pt x="3999" y="720"/>
                </a:lnTo>
                <a:lnTo>
                  <a:pt x="3988" y="728"/>
                </a:lnTo>
                <a:lnTo>
                  <a:pt x="3976" y="733"/>
                </a:lnTo>
                <a:lnTo>
                  <a:pt x="3965" y="738"/>
                </a:lnTo>
                <a:lnTo>
                  <a:pt x="3953" y="740"/>
                </a:lnTo>
                <a:lnTo>
                  <a:pt x="3941" y="741"/>
                </a:lnTo>
                <a:lnTo>
                  <a:pt x="3930" y="740"/>
                </a:lnTo>
                <a:lnTo>
                  <a:pt x="3919" y="736"/>
                </a:lnTo>
                <a:lnTo>
                  <a:pt x="3911" y="732"/>
                </a:lnTo>
                <a:lnTo>
                  <a:pt x="3903" y="726"/>
                </a:lnTo>
                <a:lnTo>
                  <a:pt x="3898" y="718"/>
                </a:lnTo>
                <a:lnTo>
                  <a:pt x="3896" y="714"/>
                </a:lnTo>
                <a:lnTo>
                  <a:pt x="3894" y="708"/>
                </a:lnTo>
                <a:lnTo>
                  <a:pt x="3893" y="703"/>
                </a:lnTo>
                <a:lnTo>
                  <a:pt x="3893" y="698"/>
                </a:lnTo>
                <a:lnTo>
                  <a:pt x="3893" y="692"/>
                </a:lnTo>
                <a:lnTo>
                  <a:pt x="3894" y="686"/>
                </a:lnTo>
                <a:lnTo>
                  <a:pt x="3895" y="679"/>
                </a:lnTo>
                <a:lnTo>
                  <a:pt x="3897" y="673"/>
                </a:lnTo>
                <a:lnTo>
                  <a:pt x="3902" y="662"/>
                </a:lnTo>
                <a:lnTo>
                  <a:pt x="3910" y="653"/>
                </a:lnTo>
                <a:lnTo>
                  <a:pt x="3918" y="644"/>
                </a:lnTo>
                <a:lnTo>
                  <a:pt x="3927" y="636"/>
                </a:lnTo>
                <a:lnTo>
                  <a:pt x="3938" y="630"/>
                </a:lnTo>
                <a:lnTo>
                  <a:pt x="3957" y="617"/>
                </a:lnTo>
                <a:lnTo>
                  <a:pt x="3967" y="611"/>
                </a:lnTo>
                <a:lnTo>
                  <a:pt x="3975" y="604"/>
                </a:lnTo>
                <a:lnTo>
                  <a:pt x="3983" y="598"/>
                </a:lnTo>
                <a:lnTo>
                  <a:pt x="3988" y="590"/>
                </a:lnTo>
                <a:lnTo>
                  <a:pt x="3993" y="583"/>
                </a:lnTo>
                <a:lnTo>
                  <a:pt x="3994" y="578"/>
                </a:lnTo>
                <a:lnTo>
                  <a:pt x="3994" y="573"/>
                </a:lnTo>
                <a:lnTo>
                  <a:pt x="3994" y="569"/>
                </a:lnTo>
                <a:lnTo>
                  <a:pt x="3993" y="563"/>
                </a:lnTo>
                <a:lnTo>
                  <a:pt x="3988" y="553"/>
                </a:lnTo>
                <a:lnTo>
                  <a:pt x="3985" y="547"/>
                </a:lnTo>
                <a:lnTo>
                  <a:pt x="3981" y="542"/>
                </a:lnTo>
                <a:lnTo>
                  <a:pt x="3976" y="539"/>
                </a:lnTo>
                <a:lnTo>
                  <a:pt x="3971" y="535"/>
                </a:lnTo>
                <a:lnTo>
                  <a:pt x="3965" y="532"/>
                </a:lnTo>
                <a:lnTo>
                  <a:pt x="3958" y="530"/>
                </a:lnTo>
                <a:lnTo>
                  <a:pt x="3944" y="528"/>
                </a:lnTo>
                <a:lnTo>
                  <a:pt x="3927" y="528"/>
                </a:lnTo>
                <a:lnTo>
                  <a:pt x="3909" y="529"/>
                </a:lnTo>
                <a:lnTo>
                  <a:pt x="3889" y="530"/>
                </a:lnTo>
                <a:lnTo>
                  <a:pt x="3869" y="533"/>
                </a:lnTo>
                <a:lnTo>
                  <a:pt x="3827" y="540"/>
                </a:lnTo>
                <a:lnTo>
                  <a:pt x="3804" y="542"/>
                </a:lnTo>
                <a:lnTo>
                  <a:pt x="3783" y="543"/>
                </a:lnTo>
                <a:lnTo>
                  <a:pt x="3761" y="544"/>
                </a:lnTo>
                <a:lnTo>
                  <a:pt x="3741" y="543"/>
                </a:lnTo>
                <a:lnTo>
                  <a:pt x="3722" y="539"/>
                </a:lnTo>
                <a:lnTo>
                  <a:pt x="3712" y="536"/>
                </a:lnTo>
                <a:lnTo>
                  <a:pt x="3703" y="533"/>
                </a:lnTo>
                <a:lnTo>
                  <a:pt x="3686" y="526"/>
                </a:lnTo>
                <a:lnTo>
                  <a:pt x="3671" y="518"/>
                </a:lnTo>
                <a:lnTo>
                  <a:pt x="3657" y="510"/>
                </a:lnTo>
                <a:lnTo>
                  <a:pt x="3646" y="500"/>
                </a:lnTo>
                <a:lnTo>
                  <a:pt x="3636" y="491"/>
                </a:lnTo>
                <a:lnTo>
                  <a:pt x="3627" y="480"/>
                </a:lnTo>
                <a:lnTo>
                  <a:pt x="3619" y="471"/>
                </a:lnTo>
                <a:lnTo>
                  <a:pt x="3613" y="459"/>
                </a:lnTo>
                <a:lnTo>
                  <a:pt x="3609" y="448"/>
                </a:lnTo>
                <a:lnTo>
                  <a:pt x="3604" y="436"/>
                </a:lnTo>
                <a:lnTo>
                  <a:pt x="3601" y="425"/>
                </a:lnTo>
                <a:lnTo>
                  <a:pt x="3599" y="413"/>
                </a:lnTo>
                <a:lnTo>
                  <a:pt x="3597" y="400"/>
                </a:lnTo>
                <a:lnTo>
                  <a:pt x="3596" y="388"/>
                </a:lnTo>
                <a:lnTo>
                  <a:pt x="3595" y="362"/>
                </a:lnTo>
                <a:lnTo>
                  <a:pt x="3594" y="349"/>
                </a:lnTo>
                <a:lnTo>
                  <a:pt x="3591" y="339"/>
                </a:lnTo>
                <a:lnTo>
                  <a:pt x="3587" y="329"/>
                </a:lnTo>
                <a:lnTo>
                  <a:pt x="3582" y="321"/>
                </a:lnTo>
                <a:lnTo>
                  <a:pt x="3575" y="314"/>
                </a:lnTo>
                <a:lnTo>
                  <a:pt x="3568" y="308"/>
                </a:lnTo>
                <a:lnTo>
                  <a:pt x="3559" y="304"/>
                </a:lnTo>
                <a:lnTo>
                  <a:pt x="3551" y="301"/>
                </a:lnTo>
                <a:lnTo>
                  <a:pt x="3542" y="299"/>
                </a:lnTo>
                <a:lnTo>
                  <a:pt x="3532" y="298"/>
                </a:lnTo>
                <a:lnTo>
                  <a:pt x="3524" y="298"/>
                </a:lnTo>
                <a:lnTo>
                  <a:pt x="3515" y="299"/>
                </a:lnTo>
                <a:lnTo>
                  <a:pt x="3507" y="301"/>
                </a:lnTo>
                <a:lnTo>
                  <a:pt x="3499" y="303"/>
                </a:lnTo>
                <a:lnTo>
                  <a:pt x="3493" y="306"/>
                </a:lnTo>
                <a:lnTo>
                  <a:pt x="3487" y="312"/>
                </a:lnTo>
                <a:lnTo>
                  <a:pt x="3482" y="316"/>
                </a:lnTo>
                <a:lnTo>
                  <a:pt x="3475" y="319"/>
                </a:lnTo>
                <a:lnTo>
                  <a:pt x="3468" y="323"/>
                </a:lnTo>
                <a:lnTo>
                  <a:pt x="3459" y="326"/>
                </a:lnTo>
                <a:lnTo>
                  <a:pt x="3451" y="328"/>
                </a:lnTo>
                <a:lnTo>
                  <a:pt x="3441" y="329"/>
                </a:lnTo>
                <a:lnTo>
                  <a:pt x="3431" y="329"/>
                </a:lnTo>
                <a:lnTo>
                  <a:pt x="3422" y="328"/>
                </a:lnTo>
                <a:lnTo>
                  <a:pt x="3413" y="326"/>
                </a:lnTo>
                <a:lnTo>
                  <a:pt x="3403" y="322"/>
                </a:lnTo>
                <a:lnTo>
                  <a:pt x="3395" y="318"/>
                </a:lnTo>
                <a:lnTo>
                  <a:pt x="3387" y="312"/>
                </a:lnTo>
                <a:lnTo>
                  <a:pt x="3381" y="305"/>
                </a:lnTo>
                <a:lnTo>
                  <a:pt x="3374" y="296"/>
                </a:lnTo>
                <a:lnTo>
                  <a:pt x="3370" y="285"/>
                </a:lnTo>
                <a:lnTo>
                  <a:pt x="3367" y="273"/>
                </a:lnTo>
                <a:lnTo>
                  <a:pt x="3361" y="247"/>
                </a:lnTo>
                <a:lnTo>
                  <a:pt x="3354" y="223"/>
                </a:lnTo>
                <a:lnTo>
                  <a:pt x="3346" y="202"/>
                </a:lnTo>
                <a:lnTo>
                  <a:pt x="3342" y="193"/>
                </a:lnTo>
                <a:lnTo>
                  <a:pt x="3338" y="187"/>
                </a:lnTo>
                <a:lnTo>
                  <a:pt x="3332" y="182"/>
                </a:lnTo>
                <a:lnTo>
                  <a:pt x="3328" y="178"/>
                </a:lnTo>
                <a:lnTo>
                  <a:pt x="3324" y="176"/>
                </a:lnTo>
                <a:lnTo>
                  <a:pt x="3319" y="177"/>
                </a:lnTo>
                <a:lnTo>
                  <a:pt x="3315" y="182"/>
                </a:lnTo>
                <a:lnTo>
                  <a:pt x="3311" y="188"/>
                </a:lnTo>
                <a:lnTo>
                  <a:pt x="3307" y="197"/>
                </a:lnTo>
                <a:lnTo>
                  <a:pt x="3303" y="209"/>
                </a:lnTo>
                <a:lnTo>
                  <a:pt x="3301" y="216"/>
                </a:lnTo>
                <a:lnTo>
                  <a:pt x="3298" y="222"/>
                </a:lnTo>
                <a:lnTo>
                  <a:pt x="3295" y="228"/>
                </a:lnTo>
                <a:lnTo>
                  <a:pt x="3291" y="233"/>
                </a:lnTo>
                <a:lnTo>
                  <a:pt x="3287" y="236"/>
                </a:lnTo>
                <a:lnTo>
                  <a:pt x="3283" y="241"/>
                </a:lnTo>
                <a:lnTo>
                  <a:pt x="3277" y="244"/>
                </a:lnTo>
                <a:lnTo>
                  <a:pt x="3272" y="246"/>
                </a:lnTo>
                <a:lnTo>
                  <a:pt x="3261" y="249"/>
                </a:lnTo>
                <a:lnTo>
                  <a:pt x="3248" y="250"/>
                </a:lnTo>
                <a:lnTo>
                  <a:pt x="3236" y="250"/>
                </a:lnTo>
                <a:lnTo>
                  <a:pt x="3223" y="248"/>
                </a:lnTo>
                <a:lnTo>
                  <a:pt x="3211" y="244"/>
                </a:lnTo>
                <a:lnTo>
                  <a:pt x="3198" y="239"/>
                </a:lnTo>
                <a:lnTo>
                  <a:pt x="3187" y="233"/>
                </a:lnTo>
                <a:lnTo>
                  <a:pt x="3177" y="226"/>
                </a:lnTo>
                <a:lnTo>
                  <a:pt x="3169" y="218"/>
                </a:lnTo>
                <a:lnTo>
                  <a:pt x="3162" y="209"/>
                </a:lnTo>
                <a:lnTo>
                  <a:pt x="3158" y="200"/>
                </a:lnTo>
                <a:lnTo>
                  <a:pt x="3157" y="195"/>
                </a:lnTo>
                <a:lnTo>
                  <a:pt x="3157" y="190"/>
                </a:lnTo>
                <a:lnTo>
                  <a:pt x="3158" y="170"/>
                </a:lnTo>
                <a:lnTo>
                  <a:pt x="3160" y="145"/>
                </a:lnTo>
                <a:lnTo>
                  <a:pt x="3161" y="121"/>
                </a:lnTo>
                <a:lnTo>
                  <a:pt x="3162" y="100"/>
                </a:lnTo>
                <a:lnTo>
                  <a:pt x="3161" y="90"/>
                </a:lnTo>
                <a:lnTo>
                  <a:pt x="3159" y="83"/>
                </a:lnTo>
                <a:lnTo>
                  <a:pt x="3156" y="77"/>
                </a:lnTo>
                <a:lnTo>
                  <a:pt x="3154" y="75"/>
                </a:lnTo>
                <a:lnTo>
                  <a:pt x="3152" y="74"/>
                </a:lnTo>
                <a:lnTo>
                  <a:pt x="3150" y="73"/>
                </a:lnTo>
                <a:lnTo>
                  <a:pt x="3146" y="73"/>
                </a:lnTo>
                <a:lnTo>
                  <a:pt x="3139" y="75"/>
                </a:lnTo>
                <a:lnTo>
                  <a:pt x="3130" y="80"/>
                </a:lnTo>
                <a:lnTo>
                  <a:pt x="3119" y="89"/>
                </a:lnTo>
                <a:lnTo>
                  <a:pt x="3089" y="117"/>
                </a:lnTo>
                <a:lnTo>
                  <a:pt x="3048" y="155"/>
                </a:lnTo>
                <a:lnTo>
                  <a:pt x="3003" y="198"/>
                </a:lnTo>
                <a:lnTo>
                  <a:pt x="2957" y="241"/>
                </a:lnTo>
                <a:lnTo>
                  <a:pt x="2914" y="278"/>
                </a:lnTo>
                <a:lnTo>
                  <a:pt x="2896" y="293"/>
                </a:lnTo>
                <a:lnTo>
                  <a:pt x="2880" y="306"/>
                </a:lnTo>
                <a:lnTo>
                  <a:pt x="2867" y="315"/>
                </a:lnTo>
                <a:lnTo>
                  <a:pt x="2861" y="317"/>
                </a:lnTo>
                <a:lnTo>
                  <a:pt x="2858" y="318"/>
                </a:lnTo>
                <a:lnTo>
                  <a:pt x="2855" y="319"/>
                </a:lnTo>
                <a:lnTo>
                  <a:pt x="2853" y="318"/>
                </a:lnTo>
                <a:lnTo>
                  <a:pt x="2852" y="315"/>
                </a:lnTo>
                <a:lnTo>
                  <a:pt x="2853" y="312"/>
                </a:lnTo>
                <a:lnTo>
                  <a:pt x="2856" y="302"/>
                </a:lnTo>
                <a:lnTo>
                  <a:pt x="2861" y="292"/>
                </a:lnTo>
                <a:lnTo>
                  <a:pt x="2869" y="283"/>
                </a:lnTo>
                <a:lnTo>
                  <a:pt x="2876" y="273"/>
                </a:lnTo>
                <a:lnTo>
                  <a:pt x="2894" y="255"/>
                </a:lnTo>
                <a:lnTo>
                  <a:pt x="2911" y="236"/>
                </a:lnTo>
                <a:lnTo>
                  <a:pt x="2917" y="228"/>
                </a:lnTo>
                <a:lnTo>
                  <a:pt x="2923" y="219"/>
                </a:lnTo>
                <a:lnTo>
                  <a:pt x="2926" y="211"/>
                </a:lnTo>
                <a:lnTo>
                  <a:pt x="2927" y="206"/>
                </a:lnTo>
                <a:lnTo>
                  <a:pt x="2927" y="202"/>
                </a:lnTo>
                <a:lnTo>
                  <a:pt x="2926" y="198"/>
                </a:lnTo>
                <a:lnTo>
                  <a:pt x="2925" y="194"/>
                </a:lnTo>
                <a:lnTo>
                  <a:pt x="2923" y="190"/>
                </a:lnTo>
                <a:lnTo>
                  <a:pt x="2919" y="186"/>
                </a:lnTo>
                <a:lnTo>
                  <a:pt x="2915" y="183"/>
                </a:lnTo>
                <a:lnTo>
                  <a:pt x="2911" y="178"/>
                </a:lnTo>
                <a:lnTo>
                  <a:pt x="2897" y="172"/>
                </a:lnTo>
                <a:lnTo>
                  <a:pt x="2889" y="169"/>
                </a:lnTo>
                <a:lnTo>
                  <a:pt x="2882" y="165"/>
                </a:lnTo>
                <a:lnTo>
                  <a:pt x="2865" y="162"/>
                </a:lnTo>
                <a:lnTo>
                  <a:pt x="2847" y="160"/>
                </a:lnTo>
                <a:lnTo>
                  <a:pt x="2830" y="160"/>
                </a:lnTo>
                <a:lnTo>
                  <a:pt x="2814" y="162"/>
                </a:lnTo>
                <a:lnTo>
                  <a:pt x="2797" y="164"/>
                </a:lnTo>
                <a:lnTo>
                  <a:pt x="2766" y="169"/>
                </a:lnTo>
                <a:lnTo>
                  <a:pt x="2738" y="174"/>
                </a:lnTo>
                <a:lnTo>
                  <a:pt x="2727" y="175"/>
                </a:lnTo>
                <a:lnTo>
                  <a:pt x="2717" y="174"/>
                </a:lnTo>
                <a:lnTo>
                  <a:pt x="2709" y="172"/>
                </a:lnTo>
                <a:lnTo>
                  <a:pt x="2705" y="171"/>
                </a:lnTo>
                <a:lnTo>
                  <a:pt x="2703" y="169"/>
                </a:lnTo>
                <a:lnTo>
                  <a:pt x="2701" y="165"/>
                </a:lnTo>
                <a:lnTo>
                  <a:pt x="2700" y="162"/>
                </a:lnTo>
                <a:lnTo>
                  <a:pt x="2700" y="158"/>
                </a:lnTo>
                <a:lnTo>
                  <a:pt x="2700" y="152"/>
                </a:lnTo>
                <a:lnTo>
                  <a:pt x="2703" y="128"/>
                </a:lnTo>
                <a:lnTo>
                  <a:pt x="2705" y="100"/>
                </a:lnTo>
                <a:lnTo>
                  <a:pt x="2705" y="71"/>
                </a:lnTo>
                <a:lnTo>
                  <a:pt x="2705" y="57"/>
                </a:lnTo>
                <a:lnTo>
                  <a:pt x="2704" y="44"/>
                </a:lnTo>
                <a:lnTo>
                  <a:pt x="2702" y="32"/>
                </a:lnTo>
                <a:lnTo>
                  <a:pt x="2699" y="21"/>
                </a:lnTo>
                <a:lnTo>
                  <a:pt x="2696" y="12"/>
                </a:lnTo>
                <a:lnTo>
                  <a:pt x="2690" y="5"/>
                </a:lnTo>
                <a:lnTo>
                  <a:pt x="2687" y="3"/>
                </a:lnTo>
                <a:lnTo>
                  <a:pt x="2684" y="1"/>
                </a:lnTo>
                <a:lnTo>
                  <a:pt x="2681" y="0"/>
                </a:lnTo>
                <a:lnTo>
                  <a:pt x="2676" y="0"/>
                </a:lnTo>
                <a:lnTo>
                  <a:pt x="2672" y="0"/>
                </a:lnTo>
                <a:lnTo>
                  <a:pt x="2667" y="1"/>
                </a:lnTo>
                <a:lnTo>
                  <a:pt x="2661" y="3"/>
                </a:lnTo>
                <a:lnTo>
                  <a:pt x="2656" y="6"/>
                </a:lnTo>
                <a:lnTo>
                  <a:pt x="2616" y="32"/>
                </a:lnTo>
                <a:lnTo>
                  <a:pt x="2588" y="50"/>
                </a:lnTo>
                <a:lnTo>
                  <a:pt x="2569" y="63"/>
                </a:lnTo>
                <a:lnTo>
                  <a:pt x="2561" y="66"/>
                </a:lnTo>
                <a:lnTo>
                  <a:pt x="2554" y="70"/>
                </a:lnTo>
                <a:lnTo>
                  <a:pt x="2549" y="70"/>
                </a:lnTo>
                <a:lnTo>
                  <a:pt x="2543" y="68"/>
                </a:lnTo>
                <a:lnTo>
                  <a:pt x="2535" y="64"/>
                </a:lnTo>
                <a:lnTo>
                  <a:pt x="2527" y="59"/>
                </a:lnTo>
                <a:lnTo>
                  <a:pt x="2506" y="46"/>
                </a:lnTo>
                <a:lnTo>
                  <a:pt x="2485" y="31"/>
                </a:lnTo>
                <a:lnTo>
                  <a:pt x="2462" y="17"/>
                </a:lnTo>
                <a:lnTo>
                  <a:pt x="2452" y="12"/>
                </a:lnTo>
                <a:lnTo>
                  <a:pt x="2442" y="6"/>
                </a:lnTo>
                <a:lnTo>
                  <a:pt x="2433" y="4"/>
                </a:lnTo>
                <a:lnTo>
                  <a:pt x="2426" y="2"/>
                </a:lnTo>
                <a:lnTo>
                  <a:pt x="2423" y="2"/>
                </a:lnTo>
                <a:lnTo>
                  <a:pt x="2419" y="3"/>
                </a:lnTo>
                <a:lnTo>
                  <a:pt x="2417" y="4"/>
                </a:lnTo>
                <a:lnTo>
                  <a:pt x="2415" y="6"/>
                </a:lnTo>
                <a:lnTo>
                  <a:pt x="2408" y="16"/>
                </a:lnTo>
                <a:lnTo>
                  <a:pt x="2399" y="23"/>
                </a:lnTo>
                <a:lnTo>
                  <a:pt x="2390" y="31"/>
                </a:lnTo>
                <a:lnTo>
                  <a:pt x="2380" y="37"/>
                </a:lnTo>
                <a:lnTo>
                  <a:pt x="2369" y="44"/>
                </a:lnTo>
                <a:lnTo>
                  <a:pt x="2356" y="50"/>
                </a:lnTo>
                <a:lnTo>
                  <a:pt x="2326" y="63"/>
                </a:lnTo>
                <a:lnTo>
                  <a:pt x="2296" y="77"/>
                </a:lnTo>
                <a:lnTo>
                  <a:pt x="2281" y="83"/>
                </a:lnTo>
                <a:lnTo>
                  <a:pt x="2263" y="88"/>
                </a:lnTo>
                <a:lnTo>
                  <a:pt x="2244" y="93"/>
                </a:lnTo>
                <a:lnTo>
                  <a:pt x="2220" y="99"/>
                </a:lnTo>
                <a:lnTo>
                  <a:pt x="2191" y="103"/>
                </a:lnTo>
                <a:lnTo>
                  <a:pt x="2155" y="108"/>
                </a:lnTo>
                <a:lnTo>
                  <a:pt x="2116" y="113"/>
                </a:lnTo>
                <a:lnTo>
                  <a:pt x="2082" y="118"/>
                </a:lnTo>
                <a:lnTo>
                  <a:pt x="2053" y="123"/>
                </a:lnTo>
                <a:lnTo>
                  <a:pt x="2041" y="127"/>
                </a:lnTo>
                <a:lnTo>
                  <a:pt x="2031" y="130"/>
                </a:lnTo>
                <a:lnTo>
                  <a:pt x="2023" y="134"/>
                </a:lnTo>
                <a:lnTo>
                  <a:pt x="2015" y="138"/>
                </a:lnTo>
                <a:lnTo>
                  <a:pt x="2011" y="143"/>
                </a:lnTo>
                <a:lnTo>
                  <a:pt x="2009" y="147"/>
                </a:lnTo>
                <a:lnTo>
                  <a:pt x="2007" y="152"/>
                </a:lnTo>
                <a:lnTo>
                  <a:pt x="2010" y="158"/>
                </a:lnTo>
                <a:lnTo>
                  <a:pt x="2014" y="164"/>
                </a:lnTo>
                <a:lnTo>
                  <a:pt x="2021" y="172"/>
                </a:lnTo>
                <a:lnTo>
                  <a:pt x="2055" y="199"/>
                </a:lnTo>
                <a:lnTo>
                  <a:pt x="2071" y="213"/>
                </a:lnTo>
                <a:lnTo>
                  <a:pt x="2086" y="226"/>
                </a:lnTo>
                <a:lnTo>
                  <a:pt x="2100" y="239"/>
                </a:lnTo>
                <a:lnTo>
                  <a:pt x="2111" y="251"/>
                </a:lnTo>
                <a:lnTo>
                  <a:pt x="2115" y="259"/>
                </a:lnTo>
                <a:lnTo>
                  <a:pt x="2118" y="265"/>
                </a:lnTo>
                <a:lnTo>
                  <a:pt x="2121" y="272"/>
                </a:lnTo>
                <a:lnTo>
                  <a:pt x="2123" y="279"/>
                </a:lnTo>
                <a:lnTo>
                  <a:pt x="2123" y="283"/>
                </a:lnTo>
                <a:lnTo>
                  <a:pt x="2120" y="287"/>
                </a:lnTo>
                <a:lnTo>
                  <a:pt x="2117" y="290"/>
                </a:lnTo>
                <a:lnTo>
                  <a:pt x="2112" y="294"/>
                </a:lnTo>
                <a:lnTo>
                  <a:pt x="2098" y="302"/>
                </a:lnTo>
                <a:lnTo>
                  <a:pt x="2080" y="309"/>
                </a:lnTo>
                <a:lnTo>
                  <a:pt x="2057" y="316"/>
                </a:lnTo>
                <a:lnTo>
                  <a:pt x="2032" y="322"/>
                </a:lnTo>
                <a:lnTo>
                  <a:pt x="2005" y="329"/>
                </a:lnTo>
                <a:lnTo>
                  <a:pt x="1977" y="333"/>
                </a:lnTo>
                <a:lnTo>
                  <a:pt x="1949" y="336"/>
                </a:lnTo>
                <a:lnTo>
                  <a:pt x="1921" y="339"/>
                </a:lnTo>
                <a:lnTo>
                  <a:pt x="1896" y="340"/>
                </a:lnTo>
                <a:lnTo>
                  <a:pt x="1872" y="339"/>
                </a:lnTo>
                <a:lnTo>
                  <a:pt x="1861" y="337"/>
                </a:lnTo>
                <a:lnTo>
                  <a:pt x="1852" y="335"/>
                </a:lnTo>
                <a:lnTo>
                  <a:pt x="1843" y="332"/>
                </a:lnTo>
                <a:lnTo>
                  <a:pt x="1835" y="330"/>
                </a:lnTo>
                <a:lnTo>
                  <a:pt x="1829" y="326"/>
                </a:lnTo>
                <a:lnTo>
                  <a:pt x="1824" y="321"/>
                </a:lnTo>
                <a:lnTo>
                  <a:pt x="1820" y="317"/>
                </a:lnTo>
                <a:lnTo>
                  <a:pt x="1818" y="312"/>
                </a:lnTo>
                <a:lnTo>
                  <a:pt x="1816" y="299"/>
                </a:lnTo>
                <a:lnTo>
                  <a:pt x="1815" y="286"/>
                </a:lnTo>
                <a:lnTo>
                  <a:pt x="1813" y="259"/>
                </a:lnTo>
                <a:lnTo>
                  <a:pt x="1812" y="232"/>
                </a:lnTo>
                <a:lnTo>
                  <a:pt x="1811" y="208"/>
                </a:lnTo>
                <a:lnTo>
                  <a:pt x="1809" y="199"/>
                </a:lnTo>
                <a:lnTo>
                  <a:pt x="1806" y="191"/>
                </a:lnTo>
                <a:lnTo>
                  <a:pt x="1804" y="186"/>
                </a:lnTo>
                <a:lnTo>
                  <a:pt x="1800" y="182"/>
                </a:lnTo>
                <a:lnTo>
                  <a:pt x="1798" y="180"/>
                </a:lnTo>
                <a:lnTo>
                  <a:pt x="1796" y="180"/>
                </a:lnTo>
                <a:lnTo>
                  <a:pt x="1789" y="183"/>
                </a:lnTo>
                <a:lnTo>
                  <a:pt x="1783" y="188"/>
                </a:lnTo>
                <a:lnTo>
                  <a:pt x="1774" y="197"/>
                </a:lnTo>
                <a:lnTo>
                  <a:pt x="1764" y="207"/>
                </a:lnTo>
                <a:lnTo>
                  <a:pt x="1758" y="218"/>
                </a:lnTo>
                <a:lnTo>
                  <a:pt x="1752" y="229"/>
                </a:lnTo>
                <a:lnTo>
                  <a:pt x="1746" y="240"/>
                </a:lnTo>
                <a:lnTo>
                  <a:pt x="1742" y="250"/>
                </a:lnTo>
                <a:lnTo>
                  <a:pt x="1739" y="261"/>
                </a:lnTo>
                <a:lnTo>
                  <a:pt x="1734" y="283"/>
                </a:lnTo>
                <a:lnTo>
                  <a:pt x="1731" y="304"/>
                </a:lnTo>
                <a:lnTo>
                  <a:pt x="1729" y="326"/>
                </a:lnTo>
                <a:lnTo>
                  <a:pt x="1727" y="347"/>
                </a:lnTo>
                <a:lnTo>
                  <a:pt x="1722" y="369"/>
                </a:lnTo>
                <a:lnTo>
                  <a:pt x="1718" y="388"/>
                </a:lnTo>
                <a:lnTo>
                  <a:pt x="1712" y="403"/>
                </a:lnTo>
                <a:lnTo>
                  <a:pt x="1705" y="416"/>
                </a:lnTo>
                <a:lnTo>
                  <a:pt x="1699" y="428"/>
                </a:lnTo>
                <a:lnTo>
                  <a:pt x="1693" y="439"/>
                </a:lnTo>
                <a:lnTo>
                  <a:pt x="1689" y="451"/>
                </a:lnTo>
                <a:lnTo>
                  <a:pt x="1686" y="465"/>
                </a:lnTo>
                <a:lnTo>
                  <a:pt x="1685" y="483"/>
                </a:lnTo>
                <a:lnTo>
                  <a:pt x="1684" y="491"/>
                </a:lnTo>
                <a:lnTo>
                  <a:pt x="1682" y="500"/>
                </a:lnTo>
                <a:lnTo>
                  <a:pt x="1677" y="507"/>
                </a:lnTo>
                <a:lnTo>
                  <a:pt x="1672" y="515"/>
                </a:lnTo>
                <a:lnTo>
                  <a:pt x="1666" y="521"/>
                </a:lnTo>
                <a:lnTo>
                  <a:pt x="1658" y="528"/>
                </a:lnTo>
                <a:lnTo>
                  <a:pt x="1649" y="533"/>
                </a:lnTo>
                <a:lnTo>
                  <a:pt x="1640" y="539"/>
                </a:lnTo>
                <a:lnTo>
                  <a:pt x="1619" y="547"/>
                </a:lnTo>
                <a:lnTo>
                  <a:pt x="1597" y="554"/>
                </a:lnTo>
                <a:lnTo>
                  <a:pt x="1574" y="560"/>
                </a:lnTo>
                <a:lnTo>
                  <a:pt x="1552" y="565"/>
                </a:lnTo>
                <a:lnTo>
                  <a:pt x="1541" y="569"/>
                </a:lnTo>
                <a:lnTo>
                  <a:pt x="1528" y="573"/>
                </a:lnTo>
                <a:lnTo>
                  <a:pt x="1515" y="579"/>
                </a:lnTo>
                <a:lnTo>
                  <a:pt x="1502" y="586"/>
                </a:lnTo>
                <a:lnTo>
                  <a:pt x="1488" y="594"/>
                </a:lnTo>
                <a:lnTo>
                  <a:pt x="1475" y="603"/>
                </a:lnTo>
                <a:lnTo>
                  <a:pt x="1463" y="612"/>
                </a:lnTo>
                <a:lnTo>
                  <a:pt x="1452" y="621"/>
                </a:lnTo>
                <a:lnTo>
                  <a:pt x="1442" y="630"/>
                </a:lnTo>
                <a:lnTo>
                  <a:pt x="1433" y="640"/>
                </a:lnTo>
                <a:lnTo>
                  <a:pt x="1427" y="647"/>
                </a:lnTo>
                <a:lnTo>
                  <a:pt x="1424" y="655"/>
                </a:lnTo>
                <a:lnTo>
                  <a:pt x="1422" y="659"/>
                </a:lnTo>
                <a:lnTo>
                  <a:pt x="1421" y="661"/>
                </a:lnTo>
                <a:lnTo>
                  <a:pt x="1422" y="664"/>
                </a:lnTo>
                <a:lnTo>
                  <a:pt x="1424" y="667"/>
                </a:lnTo>
                <a:lnTo>
                  <a:pt x="1426" y="669"/>
                </a:lnTo>
                <a:lnTo>
                  <a:pt x="1429" y="671"/>
                </a:lnTo>
                <a:lnTo>
                  <a:pt x="1432" y="672"/>
                </a:lnTo>
                <a:lnTo>
                  <a:pt x="1438" y="673"/>
                </a:lnTo>
                <a:lnTo>
                  <a:pt x="1458" y="676"/>
                </a:lnTo>
                <a:lnTo>
                  <a:pt x="1478" y="682"/>
                </a:lnTo>
                <a:lnTo>
                  <a:pt x="1497" y="689"/>
                </a:lnTo>
                <a:lnTo>
                  <a:pt x="1513" y="697"/>
                </a:lnTo>
                <a:lnTo>
                  <a:pt x="1526" y="705"/>
                </a:lnTo>
                <a:lnTo>
                  <a:pt x="1536" y="714"/>
                </a:lnTo>
                <a:lnTo>
                  <a:pt x="1540" y="718"/>
                </a:lnTo>
                <a:lnTo>
                  <a:pt x="1543" y="722"/>
                </a:lnTo>
                <a:lnTo>
                  <a:pt x="1545" y="727"/>
                </a:lnTo>
                <a:lnTo>
                  <a:pt x="1545" y="730"/>
                </a:lnTo>
                <a:lnTo>
                  <a:pt x="1544" y="733"/>
                </a:lnTo>
                <a:lnTo>
                  <a:pt x="1542" y="736"/>
                </a:lnTo>
                <a:lnTo>
                  <a:pt x="1536" y="739"/>
                </a:lnTo>
                <a:lnTo>
                  <a:pt x="1531" y="741"/>
                </a:lnTo>
                <a:lnTo>
                  <a:pt x="1517" y="744"/>
                </a:lnTo>
                <a:lnTo>
                  <a:pt x="1501" y="747"/>
                </a:lnTo>
                <a:lnTo>
                  <a:pt x="1485" y="748"/>
                </a:lnTo>
                <a:lnTo>
                  <a:pt x="1470" y="748"/>
                </a:lnTo>
                <a:lnTo>
                  <a:pt x="1457" y="749"/>
                </a:lnTo>
                <a:lnTo>
                  <a:pt x="1454" y="745"/>
                </a:lnTo>
                <a:lnTo>
                  <a:pt x="1448" y="741"/>
                </a:lnTo>
                <a:lnTo>
                  <a:pt x="1442" y="734"/>
                </a:lnTo>
                <a:lnTo>
                  <a:pt x="1431" y="729"/>
                </a:lnTo>
                <a:lnTo>
                  <a:pt x="1416" y="722"/>
                </a:lnTo>
                <a:lnTo>
                  <a:pt x="1398" y="716"/>
                </a:lnTo>
                <a:lnTo>
                  <a:pt x="1374" y="711"/>
                </a:lnTo>
                <a:lnTo>
                  <a:pt x="1345" y="704"/>
                </a:lnTo>
                <a:lnTo>
                  <a:pt x="1313" y="697"/>
                </a:lnTo>
                <a:lnTo>
                  <a:pt x="1279" y="687"/>
                </a:lnTo>
                <a:lnTo>
                  <a:pt x="1247" y="679"/>
                </a:lnTo>
                <a:lnTo>
                  <a:pt x="1218" y="673"/>
                </a:lnTo>
                <a:lnTo>
                  <a:pt x="1206" y="672"/>
                </a:lnTo>
                <a:lnTo>
                  <a:pt x="1196" y="672"/>
                </a:lnTo>
                <a:lnTo>
                  <a:pt x="1187" y="673"/>
                </a:lnTo>
                <a:lnTo>
                  <a:pt x="1181" y="675"/>
                </a:lnTo>
                <a:lnTo>
                  <a:pt x="1179" y="677"/>
                </a:lnTo>
                <a:lnTo>
                  <a:pt x="1177" y="679"/>
                </a:lnTo>
                <a:lnTo>
                  <a:pt x="1177" y="683"/>
                </a:lnTo>
                <a:lnTo>
                  <a:pt x="1177" y="686"/>
                </a:lnTo>
                <a:lnTo>
                  <a:pt x="1179" y="692"/>
                </a:lnTo>
                <a:lnTo>
                  <a:pt x="1183" y="700"/>
                </a:lnTo>
                <a:lnTo>
                  <a:pt x="1188" y="707"/>
                </a:lnTo>
                <a:lnTo>
                  <a:pt x="1194" y="714"/>
                </a:lnTo>
                <a:lnTo>
                  <a:pt x="1208" y="729"/>
                </a:lnTo>
                <a:lnTo>
                  <a:pt x="1224" y="744"/>
                </a:lnTo>
                <a:lnTo>
                  <a:pt x="1238" y="759"/>
                </a:lnTo>
                <a:lnTo>
                  <a:pt x="1243" y="767"/>
                </a:lnTo>
                <a:lnTo>
                  <a:pt x="1247" y="774"/>
                </a:lnTo>
                <a:lnTo>
                  <a:pt x="1250" y="782"/>
                </a:lnTo>
                <a:lnTo>
                  <a:pt x="1251" y="790"/>
                </a:lnTo>
                <a:lnTo>
                  <a:pt x="1250" y="798"/>
                </a:lnTo>
                <a:lnTo>
                  <a:pt x="1247" y="806"/>
                </a:lnTo>
                <a:lnTo>
                  <a:pt x="1242" y="814"/>
                </a:lnTo>
                <a:lnTo>
                  <a:pt x="1234" y="821"/>
                </a:lnTo>
                <a:lnTo>
                  <a:pt x="1227" y="827"/>
                </a:lnTo>
                <a:lnTo>
                  <a:pt x="1217" y="832"/>
                </a:lnTo>
                <a:lnTo>
                  <a:pt x="1207" y="838"/>
                </a:lnTo>
                <a:lnTo>
                  <a:pt x="1197" y="842"/>
                </a:lnTo>
                <a:lnTo>
                  <a:pt x="1175" y="850"/>
                </a:lnTo>
                <a:lnTo>
                  <a:pt x="1154" y="859"/>
                </a:lnTo>
                <a:lnTo>
                  <a:pt x="1143" y="863"/>
                </a:lnTo>
                <a:lnTo>
                  <a:pt x="1133" y="869"/>
                </a:lnTo>
                <a:lnTo>
                  <a:pt x="1126" y="874"/>
                </a:lnTo>
                <a:lnTo>
                  <a:pt x="1118" y="881"/>
                </a:lnTo>
                <a:lnTo>
                  <a:pt x="1112" y="887"/>
                </a:lnTo>
                <a:lnTo>
                  <a:pt x="1107" y="895"/>
                </a:lnTo>
                <a:lnTo>
                  <a:pt x="1104" y="903"/>
                </a:lnTo>
                <a:lnTo>
                  <a:pt x="1102" y="911"/>
                </a:lnTo>
                <a:lnTo>
                  <a:pt x="1102" y="918"/>
                </a:lnTo>
                <a:lnTo>
                  <a:pt x="1102" y="925"/>
                </a:lnTo>
                <a:lnTo>
                  <a:pt x="1103" y="931"/>
                </a:lnTo>
                <a:lnTo>
                  <a:pt x="1105" y="938"/>
                </a:lnTo>
                <a:lnTo>
                  <a:pt x="1108" y="943"/>
                </a:lnTo>
                <a:lnTo>
                  <a:pt x="1113" y="948"/>
                </a:lnTo>
                <a:lnTo>
                  <a:pt x="1117" y="953"/>
                </a:lnTo>
                <a:lnTo>
                  <a:pt x="1124" y="958"/>
                </a:lnTo>
                <a:lnTo>
                  <a:pt x="1131" y="961"/>
                </a:lnTo>
                <a:lnTo>
                  <a:pt x="1140" y="965"/>
                </a:lnTo>
                <a:lnTo>
                  <a:pt x="1160" y="972"/>
                </a:lnTo>
                <a:lnTo>
                  <a:pt x="1184" y="977"/>
                </a:lnTo>
                <a:lnTo>
                  <a:pt x="1210" y="983"/>
                </a:lnTo>
                <a:lnTo>
                  <a:pt x="1232" y="989"/>
                </a:lnTo>
                <a:lnTo>
                  <a:pt x="1254" y="996"/>
                </a:lnTo>
                <a:lnTo>
                  <a:pt x="1272" y="1003"/>
                </a:lnTo>
                <a:lnTo>
                  <a:pt x="1288" y="1012"/>
                </a:lnTo>
                <a:lnTo>
                  <a:pt x="1301" y="1019"/>
                </a:lnTo>
                <a:lnTo>
                  <a:pt x="1311" y="1027"/>
                </a:lnTo>
                <a:lnTo>
                  <a:pt x="1317" y="1034"/>
                </a:lnTo>
                <a:lnTo>
                  <a:pt x="1318" y="1036"/>
                </a:lnTo>
                <a:lnTo>
                  <a:pt x="1317" y="1039"/>
                </a:lnTo>
                <a:lnTo>
                  <a:pt x="1314" y="1045"/>
                </a:lnTo>
                <a:lnTo>
                  <a:pt x="1307" y="1054"/>
                </a:lnTo>
                <a:lnTo>
                  <a:pt x="1299" y="1062"/>
                </a:lnTo>
                <a:lnTo>
                  <a:pt x="1274" y="1084"/>
                </a:lnTo>
                <a:lnTo>
                  <a:pt x="1246" y="1107"/>
                </a:lnTo>
                <a:lnTo>
                  <a:pt x="1217" y="1131"/>
                </a:lnTo>
                <a:lnTo>
                  <a:pt x="1192" y="1153"/>
                </a:lnTo>
                <a:lnTo>
                  <a:pt x="1183" y="1161"/>
                </a:lnTo>
                <a:lnTo>
                  <a:pt x="1176" y="1170"/>
                </a:lnTo>
                <a:lnTo>
                  <a:pt x="1172" y="1176"/>
                </a:lnTo>
                <a:lnTo>
                  <a:pt x="1171" y="1178"/>
                </a:lnTo>
                <a:lnTo>
                  <a:pt x="1171" y="1181"/>
                </a:lnTo>
                <a:lnTo>
                  <a:pt x="1172" y="1184"/>
                </a:lnTo>
                <a:lnTo>
                  <a:pt x="1171" y="1186"/>
                </a:lnTo>
                <a:lnTo>
                  <a:pt x="1169" y="1188"/>
                </a:lnTo>
                <a:lnTo>
                  <a:pt x="1164" y="1189"/>
                </a:lnTo>
                <a:lnTo>
                  <a:pt x="1154" y="1190"/>
                </a:lnTo>
                <a:lnTo>
                  <a:pt x="1140" y="1191"/>
                </a:lnTo>
                <a:lnTo>
                  <a:pt x="1120" y="1191"/>
                </a:lnTo>
                <a:lnTo>
                  <a:pt x="1100" y="1193"/>
                </a:lnTo>
                <a:lnTo>
                  <a:pt x="1076" y="1199"/>
                </a:lnTo>
                <a:lnTo>
                  <a:pt x="1063" y="1202"/>
                </a:lnTo>
                <a:lnTo>
                  <a:pt x="1050" y="1206"/>
                </a:lnTo>
                <a:lnTo>
                  <a:pt x="1036" y="1210"/>
                </a:lnTo>
                <a:lnTo>
                  <a:pt x="1021" y="1213"/>
                </a:lnTo>
                <a:lnTo>
                  <a:pt x="1006" y="1215"/>
                </a:lnTo>
                <a:lnTo>
                  <a:pt x="990" y="1215"/>
                </a:lnTo>
                <a:lnTo>
                  <a:pt x="957" y="1215"/>
                </a:lnTo>
                <a:lnTo>
                  <a:pt x="925" y="1215"/>
                </a:lnTo>
                <a:lnTo>
                  <a:pt x="896" y="1215"/>
                </a:lnTo>
                <a:lnTo>
                  <a:pt x="883" y="1216"/>
                </a:lnTo>
                <a:lnTo>
                  <a:pt x="872" y="1217"/>
                </a:lnTo>
                <a:lnTo>
                  <a:pt x="862" y="1220"/>
                </a:lnTo>
                <a:lnTo>
                  <a:pt x="855" y="1225"/>
                </a:lnTo>
                <a:lnTo>
                  <a:pt x="851" y="1227"/>
                </a:lnTo>
                <a:lnTo>
                  <a:pt x="849" y="1230"/>
                </a:lnTo>
                <a:lnTo>
                  <a:pt x="848" y="1233"/>
                </a:lnTo>
                <a:lnTo>
                  <a:pt x="847" y="1238"/>
                </a:lnTo>
                <a:lnTo>
                  <a:pt x="846" y="1246"/>
                </a:lnTo>
                <a:lnTo>
                  <a:pt x="846" y="1254"/>
                </a:lnTo>
                <a:lnTo>
                  <a:pt x="847" y="1261"/>
                </a:lnTo>
                <a:lnTo>
                  <a:pt x="848" y="1269"/>
                </a:lnTo>
                <a:lnTo>
                  <a:pt x="850" y="1276"/>
                </a:lnTo>
                <a:lnTo>
                  <a:pt x="854" y="1283"/>
                </a:lnTo>
                <a:lnTo>
                  <a:pt x="858" y="1289"/>
                </a:lnTo>
                <a:lnTo>
                  <a:pt x="862" y="1295"/>
                </a:lnTo>
                <a:lnTo>
                  <a:pt x="868" y="1300"/>
                </a:lnTo>
                <a:lnTo>
                  <a:pt x="874" y="1304"/>
                </a:lnTo>
                <a:lnTo>
                  <a:pt x="882" y="1307"/>
                </a:lnTo>
                <a:lnTo>
                  <a:pt x="889" y="1311"/>
                </a:lnTo>
                <a:lnTo>
                  <a:pt x="898" y="1313"/>
                </a:lnTo>
                <a:lnTo>
                  <a:pt x="907" y="1314"/>
                </a:lnTo>
                <a:lnTo>
                  <a:pt x="918" y="1314"/>
                </a:lnTo>
                <a:lnTo>
                  <a:pt x="930" y="1314"/>
                </a:lnTo>
                <a:lnTo>
                  <a:pt x="935" y="1314"/>
                </a:lnTo>
                <a:lnTo>
                  <a:pt x="940" y="1314"/>
                </a:lnTo>
                <a:lnTo>
                  <a:pt x="943" y="1316"/>
                </a:lnTo>
                <a:lnTo>
                  <a:pt x="946" y="1318"/>
                </a:lnTo>
                <a:lnTo>
                  <a:pt x="948" y="1320"/>
                </a:lnTo>
                <a:lnTo>
                  <a:pt x="949" y="1324"/>
                </a:lnTo>
                <a:lnTo>
                  <a:pt x="950" y="1332"/>
                </a:lnTo>
                <a:lnTo>
                  <a:pt x="949" y="1342"/>
                </a:lnTo>
                <a:lnTo>
                  <a:pt x="947" y="1354"/>
                </a:lnTo>
                <a:lnTo>
                  <a:pt x="940" y="1376"/>
                </a:lnTo>
                <a:lnTo>
                  <a:pt x="933" y="1398"/>
                </a:lnTo>
                <a:lnTo>
                  <a:pt x="931" y="1407"/>
                </a:lnTo>
                <a:lnTo>
                  <a:pt x="931" y="1415"/>
                </a:lnTo>
                <a:lnTo>
                  <a:pt x="931" y="1417"/>
                </a:lnTo>
                <a:lnTo>
                  <a:pt x="932" y="1419"/>
                </a:lnTo>
                <a:lnTo>
                  <a:pt x="934" y="1421"/>
                </a:lnTo>
                <a:lnTo>
                  <a:pt x="936" y="1421"/>
                </a:lnTo>
                <a:lnTo>
                  <a:pt x="940" y="1421"/>
                </a:lnTo>
                <a:lnTo>
                  <a:pt x="944" y="1420"/>
                </a:lnTo>
                <a:lnTo>
                  <a:pt x="955" y="1415"/>
                </a:lnTo>
                <a:lnTo>
                  <a:pt x="982" y="1400"/>
                </a:lnTo>
                <a:lnTo>
                  <a:pt x="1007" y="1385"/>
                </a:lnTo>
                <a:lnTo>
                  <a:pt x="1031" y="1372"/>
                </a:lnTo>
                <a:lnTo>
                  <a:pt x="1051" y="1360"/>
                </a:lnTo>
                <a:lnTo>
                  <a:pt x="1061" y="1357"/>
                </a:lnTo>
                <a:lnTo>
                  <a:pt x="1069" y="1354"/>
                </a:lnTo>
                <a:lnTo>
                  <a:pt x="1075" y="1353"/>
                </a:lnTo>
                <a:lnTo>
                  <a:pt x="1079" y="1354"/>
                </a:lnTo>
                <a:lnTo>
                  <a:pt x="1082" y="1355"/>
                </a:lnTo>
                <a:lnTo>
                  <a:pt x="1084" y="1356"/>
                </a:lnTo>
                <a:lnTo>
                  <a:pt x="1085" y="1361"/>
                </a:lnTo>
                <a:lnTo>
                  <a:pt x="1085" y="1368"/>
                </a:lnTo>
                <a:lnTo>
                  <a:pt x="1082" y="1377"/>
                </a:lnTo>
                <a:lnTo>
                  <a:pt x="1079" y="1387"/>
                </a:lnTo>
                <a:lnTo>
                  <a:pt x="1078" y="1396"/>
                </a:lnTo>
                <a:lnTo>
                  <a:pt x="1080" y="1403"/>
                </a:lnTo>
                <a:lnTo>
                  <a:pt x="1083" y="1410"/>
                </a:lnTo>
                <a:lnTo>
                  <a:pt x="1087" y="1414"/>
                </a:lnTo>
                <a:lnTo>
                  <a:pt x="1091" y="1418"/>
                </a:lnTo>
                <a:lnTo>
                  <a:pt x="1098" y="1421"/>
                </a:lnTo>
                <a:lnTo>
                  <a:pt x="1103" y="1424"/>
                </a:lnTo>
                <a:lnTo>
                  <a:pt x="1116" y="1427"/>
                </a:lnTo>
                <a:lnTo>
                  <a:pt x="1128" y="1428"/>
                </a:lnTo>
                <a:lnTo>
                  <a:pt x="1139" y="1428"/>
                </a:lnTo>
                <a:lnTo>
                  <a:pt x="1149" y="1434"/>
                </a:lnTo>
                <a:lnTo>
                  <a:pt x="1158" y="1442"/>
                </a:lnTo>
                <a:lnTo>
                  <a:pt x="1167" y="1452"/>
                </a:lnTo>
                <a:lnTo>
                  <a:pt x="1171" y="1456"/>
                </a:lnTo>
                <a:lnTo>
                  <a:pt x="1173" y="1462"/>
                </a:lnTo>
                <a:lnTo>
                  <a:pt x="1174" y="1468"/>
                </a:lnTo>
                <a:lnTo>
                  <a:pt x="1174" y="1473"/>
                </a:lnTo>
                <a:lnTo>
                  <a:pt x="1172" y="1480"/>
                </a:lnTo>
                <a:lnTo>
                  <a:pt x="1168" y="1486"/>
                </a:lnTo>
                <a:lnTo>
                  <a:pt x="1161" y="1491"/>
                </a:lnTo>
                <a:lnTo>
                  <a:pt x="1151" y="1498"/>
                </a:lnTo>
                <a:lnTo>
                  <a:pt x="1141" y="1503"/>
                </a:lnTo>
                <a:lnTo>
                  <a:pt x="1129" y="1508"/>
                </a:lnTo>
                <a:lnTo>
                  <a:pt x="1117" y="1511"/>
                </a:lnTo>
                <a:lnTo>
                  <a:pt x="1105" y="1513"/>
                </a:lnTo>
                <a:lnTo>
                  <a:pt x="1082" y="1516"/>
                </a:lnTo>
                <a:lnTo>
                  <a:pt x="1060" y="1519"/>
                </a:lnTo>
                <a:lnTo>
                  <a:pt x="1050" y="1520"/>
                </a:lnTo>
                <a:lnTo>
                  <a:pt x="1042" y="1523"/>
                </a:lnTo>
                <a:lnTo>
                  <a:pt x="1034" y="1526"/>
                </a:lnTo>
                <a:lnTo>
                  <a:pt x="1029" y="1529"/>
                </a:lnTo>
                <a:lnTo>
                  <a:pt x="1025" y="1533"/>
                </a:lnTo>
                <a:lnTo>
                  <a:pt x="1022" y="1540"/>
                </a:lnTo>
                <a:lnTo>
                  <a:pt x="1022" y="1546"/>
                </a:lnTo>
                <a:lnTo>
                  <a:pt x="1025" y="1555"/>
                </a:lnTo>
                <a:lnTo>
                  <a:pt x="1030" y="1565"/>
                </a:lnTo>
                <a:lnTo>
                  <a:pt x="1035" y="1573"/>
                </a:lnTo>
                <a:lnTo>
                  <a:pt x="1043" y="1582"/>
                </a:lnTo>
                <a:lnTo>
                  <a:pt x="1051" y="1589"/>
                </a:lnTo>
                <a:lnTo>
                  <a:pt x="1060" y="1597"/>
                </a:lnTo>
                <a:lnTo>
                  <a:pt x="1070" y="1604"/>
                </a:lnTo>
                <a:lnTo>
                  <a:pt x="1090" y="1617"/>
                </a:lnTo>
                <a:lnTo>
                  <a:pt x="1127" y="1640"/>
                </a:lnTo>
                <a:lnTo>
                  <a:pt x="1140" y="1648"/>
                </a:lnTo>
                <a:lnTo>
                  <a:pt x="1144" y="1653"/>
                </a:lnTo>
                <a:lnTo>
                  <a:pt x="1146" y="1657"/>
                </a:lnTo>
                <a:lnTo>
                  <a:pt x="1150" y="1666"/>
                </a:lnTo>
                <a:lnTo>
                  <a:pt x="1157" y="1679"/>
                </a:lnTo>
                <a:lnTo>
                  <a:pt x="1164" y="1692"/>
                </a:lnTo>
                <a:lnTo>
                  <a:pt x="1170" y="1705"/>
                </a:lnTo>
                <a:lnTo>
                  <a:pt x="1172" y="1712"/>
                </a:lnTo>
                <a:lnTo>
                  <a:pt x="1172" y="1717"/>
                </a:lnTo>
                <a:lnTo>
                  <a:pt x="1171" y="1723"/>
                </a:lnTo>
                <a:lnTo>
                  <a:pt x="1168" y="1726"/>
                </a:lnTo>
                <a:lnTo>
                  <a:pt x="1163" y="1729"/>
                </a:lnTo>
                <a:lnTo>
                  <a:pt x="1156" y="1729"/>
                </a:lnTo>
                <a:lnTo>
                  <a:pt x="1146" y="1729"/>
                </a:lnTo>
                <a:lnTo>
                  <a:pt x="1133" y="1726"/>
                </a:lnTo>
                <a:lnTo>
                  <a:pt x="1105" y="1718"/>
                </a:lnTo>
                <a:lnTo>
                  <a:pt x="1082" y="1710"/>
                </a:lnTo>
                <a:lnTo>
                  <a:pt x="1060" y="1700"/>
                </a:lnTo>
                <a:lnTo>
                  <a:pt x="1042" y="1689"/>
                </a:lnTo>
                <a:lnTo>
                  <a:pt x="1026" y="1677"/>
                </a:lnTo>
                <a:lnTo>
                  <a:pt x="1013" y="1665"/>
                </a:lnTo>
                <a:lnTo>
                  <a:pt x="1002" y="1652"/>
                </a:lnTo>
                <a:lnTo>
                  <a:pt x="993" y="1638"/>
                </a:lnTo>
                <a:lnTo>
                  <a:pt x="986" y="1624"/>
                </a:lnTo>
                <a:lnTo>
                  <a:pt x="977" y="1611"/>
                </a:lnTo>
                <a:lnTo>
                  <a:pt x="969" y="1599"/>
                </a:lnTo>
                <a:lnTo>
                  <a:pt x="958" y="1587"/>
                </a:lnTo>
                <a:lnTo>
                  <a:pt x="947" y="1576"/>
                </a:lnTo>
                <a:lnTo>
                  <a:pt x="934" y="1566"/>
                </a:lnTo>
                <a:lnTo>
                  <a:pt x="920" y="1554"/>
                </a:lnTo>
                <a:lnTo>
                  <a:pt x="904" y="1542"/>
                </a:lnTo>
                <a:lnTo>
                  <a:pt x="884" y="1526"/>
                </a:lnTo>
                <a:lnTo>
                  <a:pt x="858" y="1504"/>
                </a:lnTo>
                <a:lnTo>
                  <a:pt x="830" y="1481"/>
                </a:lnTo>
                <a:lnTo>
                  <a:pt x="802" y="1459"/>
                </a:lnTo>
                <a:lnTo>
                  <a:pt x="789" y="1451"/>
                </a:lnTo>
                <a:lnTo>
                  <a:pt x="777" y="1443"/>
                </a:lnTo>
                <a:lnTo>
                  <a:pt x="768" y="1438"/>
                </a:lnTo>
                <a:lnTo>
                  <a:pt x="759" y="1437"/>
                </a:lnTo>
                <a:lnTo>
                  <a:pt x="756" y="1437"/>
                </a:lnTo>
                <a:lnTo>
                  <a:pt x="753" y="1438"/>
                </a:lnTo>
                <a:lnTo>
                  <a:pt x="751" y="1440"/>
                </a:lnTo>
                <a:lnTo>
                  <a:pt x="749" y="1443"/>
                </a:lnTo>
                <a:lnTo>
                  <a:pt x="749" y="1446"/>
                </a:lnTo>
                <a:lnTo>
                  <a:pt x="749" y="1452"/>
                </a:lnTo>
                <a:lnTo>
                  <a:pt x="753" y="1466"/>
                </a:lnTo>
                <a:lnTo>
                  <a:pt x="757" y="1483"/>
                </a:lnTo>
                <a:lnTo>
                  <a:pt x="763" y="1498"/>
                </a:lnTo>
                <a:lnTo>
                  <a:pt x="770" y="1513"/>
                </a:lnTo>
                <a:lnTo>
                  <a:pt x="776" y="1527"/>
                </a:lnTo>
                <a:lnTo>
                  <a:pt x="790" y="1552"/>
                </a:lnTo>
                <a:lnTo>
                  <a:pt x="803" y="1572"/>
                </a:lnTo>
                <a:lnTo>
                  <a:pt x="814" y="1587"/>
                </a:lnTo>
                <a:lnTo>
                  <a:pt x="820" y="1597"/>
                </a:lnTo>
                <a:lnTo>
                  <a:pt x="821" y="1599"/>
                </a:lnTo>
                <a:lnTo>
                  <a:pt x="816" y="1594"/>
                </a:lnTo>
                <a:lnTo>
                  <a:pt x="787" y="1566"/>
                </a:lnTo>
                <a:lnTo>
                  <a:pt x="747" y="1530"/>
                </a:lnTo>
                <a:lnTo>
                  <a:pt x="725" y="1511"/>
                </a:lnTo>
                <a:lnTo>
                  <a:pt x="702" y="1494"/>
                </a:lnTo>
                <a:lnTo>
                  <a:pt x="682" y="1477"/>
                </a:lnTo>
                <a:lnTo>
                  <a:pt x="663" y="1466"/>
                </a:lnTo>
                <a:lnTo>
                  <a:pt x="656" y="1462"/>
                </a:lnTo>
                <a:lnTo>
                  <a:pt x="648" y="1459"/>
                </a:lnTo>
                <a:lnTo>
                  <a:pt x="641" y="1458"/>
                </a:lnTo>
                <a:lnTo>
                  <a:pt x="634" y="1458"/>
                </a:lnTo>
                <a:lnTo>
                  <a:pt x="628" y="1459"/>
                </a:lnTo>
                <a:lnTo>
                  <a:pt x="622" y="1460"/>
                </a:lnTo>
                <a:lnTo>
                  <a:pt x="611" y="1464"/>
                </a:lnTo>
                <a:lnTo>
                  <a:pt x="601" y="1470"/>
                </a:lnTo>
                <a:lnTo>
                  <a:pt x="590" y="1473"/>
                </a:lnTo>
                <a:lnTo>
                  <a:pt x="585" y="1474"/>
                </a:lnTo>
                <a:lnTo>
                  <a:pt x="579" y="1475"/>
                </a:lnTo>
                <a:lnTo>
                  <a:pt x="574" y="1474"/>
                </a:lnTo>
                <a:lnTo>
                  <a:pt x="568" y="1472"/>
                </a:lnTo>
                <a:lnTo>
                  <a:pt x="565" y="1472"/>
                </a:lnTo>
                <a:lnTo>
                  <a:pt x="563" y="1472"/>
                </a:lnTo>
                <a:lnTo>
                  <a:pt x="561" y="1473"/>
                </a:lnTo>
                <a:lnTo>
                  <a:pt x="560" y="1474"/>
                </a:lnTo>
                <a:lnTo>
                  <a:pt x="558" y="1478"/>
                </a:lnTo>
                <a:lnTo>
                  <a:pt x="558" y="1486"/>
                </a:lnTo>
                <a:lnTo>
                  <a:pt x="559" y="1496"/>
                </a:lnTo>
                <a:lnTo>
                  <a:pt x="561" y="1505"/>
                </a:lnTo>
                <a:lnTo>
                  <a:pt x="569" y="1530"/>
                </a:lnTo>
                <a:lnTo>
                  <a:pt x="577" y="1555"/>
                </a:lnTo>
                <a:lnTo>
                  <a:pt x="588" y="1577"/>
                </a:lnTo>
                <a:lnTo>
                  <a:pt x="598" y="1596"/>
                </a:lnTo>
                <a:lnTo>
                  <a:pt x="602" y="1602"/>
                </a:lnTo>
                <a:lnTo>
                  <a:pt x="606" y="1605"/>
                </a:lnTo>
                <a:lnTo>
                  <a:pt x="614" y="1613"/>
                </a:lnTo>
                <a:lnTo>
                  <a:pt x="622" y="1623"/>
                </a:lnTo>
                <a:lnTo>
                  <a:pt x="627" y="1629"/>
                </a:lnTo>
                <a:lnTo>
                  <a:pt x="630" y="1635"/>
                </a:lnTo>
                <a:lnTo>
                  <a:pt x="632" y="1642"/>
                </a:lnTo>
                <a:lnTo>
                  <a:pt x="634" y="1647"/>
                </a:lnTo>
                <a:lnTo>
                  <a:pt x="634" y="1654"/>
                </a:lnTo>
                <a:lnTo>
                  <a:pt x="633" y="1659"/>
                </a:lnTo>
                <a:lnTo>
                  <a:pt x="630" y="1665"/>
                </a:lnTo>
                <a:lnTo>
                  <a:pt x="625" y="1669"/>
                </a:lnTo>
                <a:lnTo>
                  <a:pt x="618" y="1672"/>
                </a:lnTo>
                <a:lnTo>
                  <a:pt x="608" y="1675"/>
                </a:lnTo>
                <a:lnTo>
                  <a:pt x="596" y="1676"/>
                </a:lnTo>
                <a:lnTo>
                  <a:pt x="580" y="1675"/>
                </a:lnTo>
                <a:lnTo>
                  <a:pt x="565" y="1675"/>
                </a:lnTo>
                <a:lnTo>
                  <a:pt x="551" y="1675"/>
                </a:lnTo>
                <a:lnTo>
                  <a:pt x="539" y="1677"/>
                </a:lnTo>
                <a:lnTo>
                  <a:pt x="528" y="1680"/>
                </a:lnTo>
                <a:lnTo>
                  <a:pt x="508" y="1686"/>
                </a:lnTo>
                <a:lnTo>
                  <a:pt x="492" y="1692"/>
                </a:lnTo>
                <a:lnTo>
                  <a:pt x="486" y="1695"/>
                </a:lnTo>
                <a:lnTo>
                  <a:pt x="478" y="1696"/>
                </a:lnTo>
                <a:lnTo>
                  <a:pt x="471" y="1697"/>
                </a:lnTo>
                <a:lnTo>
                  <a:pt x="463" y="1696"/>
                </a:lnTo>
                <a:lnTo>
                  <a:pt x="456" y="1694"/>
                </a:lnTo>
                <a:lnTo>
                  <a:pt x="447" y="1690"/>
                </a:lnTo>
                <a:lnTo>
                  <a:pt x="439" y="1684"/>
                </a:lnTo>
                <a:lnTo>
                  <a:pt x="428" y="1675"/>
                </a:lnTo>
                <a:lnTo>
                  <a:pt x="418" y="1668"/>
                </a:lnTo>
                <a:lnTo>
                  <a:pt x="411" y="1663"/>
                </a:lnTo>
                <a:lnTo>
                  <a:pt x="404" y="1661"/>
                </a:lnTo>
                <a:lnTo>
                  <a:pt x="401" y="1661"/>
                </a:lnTo>
                <a:lnTo>
                  <a:pt x="399" y="1662"/>
                </a:lnTo>
                <a:lnTo>
                  <a:pt x="394" y="1666"/>
                </a:lnTo>
                <a:lnTo>
                  <a:pt x="391" y="1671"/>
                </a:lnTo>
                <a:lnTo>
                  <a:pt x="388" y="1677"/>
                </a:lnTo>
                <a:lnTo>
                  <a:pt x="386" y="1685"/>
                </a:lnTo>
                <a:lnTo>
                  <a:pt x="380" y="1703"/>
                </a:lnTo>
                <a:lnTo>
                  <a:pt x="375" y="1722"/>
                </a:lnTo>
                <a:lnTo>
                  <a:pt x="371" y="1731"/>
                </a:lnTo>
                <a:lnTo>
                  <a:pt x="366" y="1739"/>
                </a:lnTo>
                <a:lnTo>
                  <a:pt x="360" y="1746"/>
                </a:lnTo>
                <a:lnTo>
                  <a:pt x="352" y="1752"/>
                </a:lnTo>
                <a:lnTo>
                  <a:pt x="333" y="1763"/>
                </a:lnTo>
                <a:lnTo>
                  <a:pt x="312" y="1777"/>
                </a:lnTo>
                <a:lnTo>
                  <a:pt x="290" y="1794"/>
                </a:lnTo>
                <a:lnTo>
                  <a:pt x="280" y="1801"/>
                </a:lnTo>
                <a:lnTo>
                  <a:pt x="273" y="1809"/>
                </a:lnTo>
                <a:lnTo>
                  <a:pt x="266" y="1816"/>
                </a:lnTo>
                <a:lnTo>
                  <a:pt x="263" y="1822"/>
                </a:lnTo>
                <a:lnTo>
                  <a:pt x="261" y="1827"/>
                </a:lnTo>
                <a:lnTo>
                  <a:pt x="262" y="1829"/>
                </a:lnTo>
                <a:lnTo>
                  <a:pt x="263" y="1830"/>
                </a:lnTo>
                <a:lnTo>
                  <a:pt x="265" y="1831"/>
                </a:lnTo>
                <a:lnTo>
                  <a:pt x="269" y="1832"/>
                </a:lnTo>
                <a:lnTo>
                  <a:pt x="277" y="1833"/>
                </a:lnTo>
                <a:lnTo>
                  <a:pt x="290" y="1831"/>
                </a:lnTo>
                <a:lnTo>
                  <a:pt x="308" y="1828"/>
                </a:lnTo>
                <a:lnTo>
                  <a:pt x="346" y="1820"/>
                </a:lnTo>
                <a:lnTo>
                  <a:pt x="362" y="1817"/>
                </a:lnTo>
                <a:lnTo>
                  <a:pt x="378" y="1816"/>
                </a:lnTo>
                <a:lnTo>
                  <a:pt x="392" y="1815"/>
                </a:lnTo>
                <a:lnTo>
                  <a:pt x="405" y="1815"/>
                </a:lnTo>
                <a:lnTo>
                  <a:pt x="417" y="1816"/>
                </a:lnTo>
                <a:lnTo>
                  <a:pt x="427" y="1818"/>
                </a:lnTo>
                <a:lnTo>
                  <a:pt x="435" y="1822"/>
                </a:lnTo>
                <a:lnTo>
                  <a:pt x="443" y="1825"/>
                </a:lnTo>
                <a:lnTo>
                  <a:pt x="449" y="1829"/>
                </a:lnTo>
                <a:lnTo>
                  <a:pt x="455" y="1836"/>
                </a:lnTo>
                <a:lnTo>
                  <a:pt x="458" y="1841"/>
                </a:lnTo>
                <a:lnTo>
                  <a:pt x="460" y="1848"/>
                </a:lnTo>
                <a:lnTo>
                  <a:pt x="461" y="1857"/>
                </a:lnTo>
                <a:lnTo>
                  <a:pt x="460" y="1866"/>
                </a:lnTo>
                <a:lnTo>
                  <a:pt x="458" y="1875"/>
                </a:lnTo>
                <a:lnTo>
                  <a:pt x="455" y="1883"/>
                </a:lnTo>
                <a:lnTo>
                  <a:pt x="450" y="1890"/>
                </a:lnTo>
                <a:lnTo>
                  <a:pt x="445" y="1898"/>
                </a:lnTo>
                <a:lnTo>
                  <a:pt x="440" y="1904"/>
                </a:lnTo>
                <a:lnTo>
                  <a:pt x="433" y="1910"/>
                </a:lnTo>
                <a:lnTo>
                  <a:pt x="420" y="1920"/>
                </a:lnTo>
                <a:lnTo>
                  <a:pt x="409" y="1930"/>
                </a:lnTo>
                <a:lnTo>
                  <a:pt x="406" y="1936"/>
                </a:lnTo>
                <a:lnTo>
                  <a:pt x="403" y="1940"/>
                </a:lnTo>
                <a:lnTo>
                  <a:pt x="402" y="1945"/>
                </a:lnTo>
                <a:lnTo>
                  <a:pt x="402" y="1951"/>
                </a:lnTo>
                <a:lnTo>
                  <a:pt x="404" y="1956"/>
                </a:lnTo>
                <a:lnTo>
                  <a:pt x="409" y="1961"/>
                </a:lnTo>
                <a:lnTo>
                  <a:pt x="419" y="1972"/>
                </a:lnTo>
                <a:lnTo>
                  <a:pt x="426" y="1981"/>
                </a:lnTo>
                <a:lnTo>
                  <a:pt x="427" y="1985"/>
                </a:lnTo>
                <a:lnTo>
                  <a:pt x="428" y="1989"/>
                </a:lnTo>
                <a:lnTo>
                  <a:pt x="428" y="1994"/>
                </a:lnTo>
                <a:lnTo>
                  <a:pt x="427" y="1998"/>
                </a:lnTo>
                <a:lnTo>
                  <a:pt x="423" y="2009"/>
                </a:lnTo>
                <a:lnTo>
                  <a:pt x="417" y="2022"/>
                </a:lnTo>
                <a:lnTo>
                  <a:pt x="407" y="2040"/>
                </a:lnTo>
                <a:lnTo>
                  <a:pt x="397" y="2062"/>
                </a:lnTo>
                <a:lnTo>
                  <a:pt x="391" y="2075"/>
                </a:lnTo>
                <a:lnTo>
                  <a:pt x="387" y="2087"/>
                </a:lnTo>
                <a:lnTo>
                  <a:pt x="384" y="2099"/>
                </a:lnTo>
                <a:lnTo>
                  <a:pt x="382" y="2110"/>
                </a:lnTo>
                <a:lnTo>
                  <a:pt x="380" y="2119"/>
                </a:lnTo>
                <a:lnTo>
                  <a:pt x="380" y="2129"/>
                </a:lnTo>
                <a:lnTo>
                  <a:pt x="382" y="2137"/>
                </a:lnTo>
                <a:lnTo>
                  <a:pt x="383" y="2144"/>
                </a:lnTo>
                <a:lnTo>
                  <a:pt x="385" y="2151"/>
                </a:lnTo>
                <a:lnTo>
                  <a:pt x="387" y="2156"/>
                </a:lnTo>
                <a:lnTo>
                  <a:pt x="391" y="2160"/>
                </a:lnTo>
                <a:lnTo>
                  <a:pt x="394" y="2164"/>
                </a:lnTo>
                <a:lnTo>
                  <a:pt x="400" y="2166"/>
                </a:lnTo>
                <a:lnTo>
                  <a:pt x="404" y="2167"/>
                </a:lnTo>
                <a:lnTo>
                  <a:pt x="409" y="2166"/>
                </a:lnTo>
                <a:lnTo>
                  <a:pt x="416" y="2165"/>
                </a:lnTo>
                <a:lnTo>
                  <a:pt x="425" y="2160"/>
                </a:lnTo>
                <a:lnTo>
                  <a:pt x="427" y="2158"/>
                </a:lnTo>
                <a:lnTo>
                  <a:pt x="425" y="2158"/>
                </a:lnTo>
                <a:lnTo>
                  <a:pt x="421" y="2161"/>
                </a:lnTo>
                <a:lnTo>
                  <a:pt x="419" y="2165"/>
                </a:lnTo>
                <a:lnTo>
                  <a:pt x="417" y="2169"/>
                </a:lnTo>
                <a:lnTo>
                  <a:pt x="416" y="2174"/>
                </a:lnTo>
                <a:lnTo>
                  <a:pt x="415" y="2181"/>
                </a:lnTo>
                <a:lnTo>
                  <a:pt x="415" y="2189"/>
                </a:lnTo>
                <a:lnTo>
                  <a:pt x="416" y="2198"/>
                </a:lnTo>
                <a:lnTo>
                  <a:pt x="418" y="2209"/>
                </a:lnTo>
                <a:lnTo>
                  <a:pt x="422" y="2222"/>
                </a:lnTo>
                <a:lnTo>
                  <a:pt x="428" y="2233"/>
                </a:lnTo>
                <a:lnTo>
                  <a:pt x="435" y="2244"/>
                </a:lnTo>
                <a:lnTo>
                  <a:pt x="445" y="2254"/>
                </a:lnTo>
                <a:lnTo>
                  <a:pt x="456" y="2262"/>
                </a:lnTo>
                <a:lnTo>
                  <a:pt x="468" y="2270"/>
                </a:lnTo>
                <a:lnTo>
                  <a:pt x="479" y="2276"/>
                </a:lnTo>
                <a:lnTo>
                  <a:pt x="492" y="2281"/>
                </a:lnTo>
                <a:lnTo>
                  <a:pt x="504" y="2285"/>
                </a:lnTo>
                <a:lnTo>
                  <a:pt x="529" y="2292"/>
                </a:lnTo>
                <a:lnTo>
                  <a:pt x="549" y="2296"/>
                </a:lnTo>
                <a:lnTo>
                  <a:pt x="568" y="2298"/>
                </a:lnTo>
                <a:lnTo>
                  <a:pt x="558" y="2308"/>
                </a:lnTo>
                <a:lnTo>
                  <a:pt x="547" y="2318"/>
                </a:lnTo>
                <a:lnTo>
                  <a:pt x="533" y="2329"/>
                </a:lnTo>
                <a:lnTo>
                  <a:pt x="525" y="2335"/>
                </a:lnTo>
                <a:lnTo>
                  <a:pt x="517" y="2339"/>
                </a:lnTo>
                <a:lnTo>
                  <a:pt x="507" y="2343"/>
                </a:lnTo>
                <a:lnTo>
                  <a:pt x="499" y="2345"/>
                </a:lnTo>
                <a:lnTo>
                  <a:pt x="489" y="2347"/>
                </a:lnTo>
                <a:lnTo>
                  <a:pt x="479" y="2347"/>
                </a:lnTo>
                <a:lnTo>
                  <a:pt x="470" y="2345"/>
                </a:lnTo>
                <a:lnTo>
                  <a:pt x="460" y="2342"/>
                </a:lnTo>
                <a:lnTo>
                  <a:pt x="450" y="2336"/>
                </a:lnTo>
                <a:lnTo>
                  <a:pt x="441" y="2328"/>
                </a:lnTo>
                <a:lnTo>
                  <a:pt x="431" y="2317"/>
                </a:lnTo>
                <a:lnTo>
                  <a:pt x="421" y="2307"/>
                </a:lnTo>
                <a:lnTo>
                  <a:pt x="402" y="2283"/>
                </a:lnTo>
                <a:lnTo>
                  <a:pt x="384" y="2260"/>
                </a:lnTo>
                <a:lnTo>
                  <a:pt x="374" y="2251"/>
                </a:lnTo>
                <a:lnTo>
                  <a:pt x="365" y="2242"/>
                </a:lnTo>
                <a:lnTo>
                  <a:pt x="357" y="2237"/>
                </a:lnTo>
                <a:lnTo>
                  <a:pt x="352" y="2235"/>
                </a:lnTo>
                <a:lnTo>
                  <a:pt x="348" y="2233"/>
                </a:lnTo>
                <a:lnTo>
                  <a:pt x="345" y="2233"/>
                </a:lnTo>
                <a:lnTo>
                  <a:pt x="341" y="2235"/>
                </a:lnTo>
                <a:lnTo>
                  <a:pt x="337" y="2236"/>
                </a:lnTo>
                <a:lnTo>
                  <a:pt x="334" y="2238"/>
                </a:lnTo>
                <a:lnTo>
                  <a:pt x="330" y="2242"/>
                </a:lnTo>
                <a:lnTo>
                  <a:pt x="327" y="2246"/>
                </a:lnTo>
                <a:lnTo>
                  <a:pt x="323" y="2253"/>
                </a:lnTo>
                <a:lnTo>
                  <a:pt x="320" y="2259"/>
                </a:lnTo>
                <a:lnTo>
                  <a:pt x="308" y="2289"/>
                </a:lnTo>
                <a:lnTo>
                  <a:pt x="297" y="2315"/>
                </a:lnTo>
                <a:lnTo>
                  <a:pt x="285" y="2338"/>
                </a:lnTo>
                <a:lnTo>
                  <a:pt x="278" y="2347"/>
                </a:lnTo>
                <a:lnTo>
                  <a:pt x="272" y="2355"/>
                </a:lnTo>
                <a:lnTo>
                  <a:pt x="265" y="2362"/>
                </a:lnTo>
                <a:lnTo>
                  <a:pt x="260" y="2367"/>
                </a:lnTo>
                <a:lnTo>
                  <a:pt x="254" y="2371"/>
                </a:lnTo>
                <a:lnTo>
                  <a:pt x="246" y="2373"/>
                </a:lnTo>
                <a:lnTo>
                  <a:pt x="240" y="2373"/>
                </a:lnTo>
                <a:lnTo>
                  <a:pt x="233" y="2371"/>
                </a:lnTo>
                <a:lnTo>
                  <a:pt x="227" y="2367"/>
                </a:lnTo>
                <a:lnTo>
                  <a:pt x="219" y="2361"/>
                </a:lnTo>
                <a:lnTo>
                  <a:pt x="212" y="2355"/>
                </a:lnTo>
                <a:lnTo>
                  <a:pt x="204" y="2350"/>
                </a:lnTo>
                <a:lnTo>
                  <a:pt x="195" y="2345"/>
                </a:lnTo>
                <a:lnTo>
                  <a:pt x="188" y="2343"/>
                </a:lnTo>
                <a:lnTo>
                  <a:pt x="180" y="2341"/>
                </a:lnTo>
                <a:lnTo>
                  <a:pt x="173" y="2341"/>
                </a:lnTo>
                <a:lnTo>
                  <a:pt x="166" y="2342"/>
                </a:lnTo>
                <a:lnTo>
                  <a:pt x="161" y="2344"/>
                </a:lnTo>
                <a:lnTo>
                  <a:pt x="157" y="2347"/>
                </a:lnTo>
                <a:lnTo>
                  <a:pt x="154" y="2352"/>
                </a:lnTo>
                <a:lnTo>
                  <a:pt x="152" y="2357"/>
                </a:lnTo>
                <a:lnTo>
                  <a:pt x="152" y="2364"/>
                </a:lnTo>
                <a:lnTo>
                  <a:pt x="155" y="2371"/>
                </a:lnTo>
                <a:lnTo>
                  <a:pt x="159" y="2380"/>
                </a:lnTo>
                <a:lnTo>
                  <a:pt x="165" y="2388"/>
                </a:lnTo>
                <a:lnTo>
                  <a:pt x="174" y="2399"/>
                </a:lnTo>
                <a:lnTo>
                  <a:pt x="186" y="2410"/>
                </a:lnTo>
                <a:lnTo>
                  <a:pt x="198" y="2421"/>
                </a:lnTo>
                <a:lnTo>
                  <a:pt x="225" y="2441"/>
                </a:lnTo>
                <a:lnTo>
                  <a:pt x="274" y="2478"/>
                </a:lnTo>
                <a:lnTo>
                  <a:pt x="291" y="2493"/>
                </a:lnTo>
                <a:lnTo>
                  <a:pt x="298" y="2498"/>
                </a:lnTo>
                <a:lnTo>
                  <a:pt x="301" y="2503"/>
                </a:lnTo>
                <a:lnTo>
                  <a:pt x="301" y="2506"/>
                </a:lnTo>
                <a:lnTo>
                  <a:pt x="301" y="2508"/>
                </a:lnTo>
                <a:lnTo>
                  <a:pt x="300" y="2510"/>
                </a:lnTo>
                <a:lnTo>
                  <a:pt x="299" y="2511"/>
                </a:lnTo>
                <a:lnTo>
                  <a:pt x="292" y="2513"/>
                </a:lnTo>
                <a:lnTo>
                  <a:pt x="283" y="2513"/>
                </a:lnTo>
                <a:lnTo>
                  <a:pt x="270" y="2514"/>
                </a:lnTo>
                <a:lnTo>
                  <a:pt x="257" y="2515"/>
                </a:lnTo>
                <a:lnTo>
                  <a:pt x="243" y="2517"/>
                </a:lnTo>
                <a:lnTo>
                  <a:pt x="229" y="2519"/>
                </a:lnTo>
                <a:lnTo>
                  <a:pt x="215" y="2523"/>
                </a:lnTo>
                <a:lnTo>
                  <a:pt x="201" y="2527"/>
                </a:lnTo>
                <a:lnTo>
                  <a:pt x="188" y="2531"/>
                </a:lnTo>
                <a:lnTo>
                  <a:pt x="176" y="2537"/>
                </a:lnTo>
                <a:lnTo>
                  <a:pt x="165" y="2542"/>
                </a:lnTo>
                <a:lnTo>
                  <a:pt x="157" y="2547"/>
                </a:lnTo>
                <a:lnTo>
                  <a:pt x="150" y="2553"/>
                </a:lnTo>
                <a:lnTo>
                  <a:pt x="145" y="2559"/>
                </a:lnTo>
                <a:lnTo>
                  <a:pt x="144" y="2561"/>
                </a:lnTo>
                <a:lnTo>
                  <a:pt x="143" y="2565"/>
                </a:lnTo>
                <a:lnTo>
                  <a:pt x="143" y="2568"/>
                </a:lnTo>
                <a:lnTo>
                  <a:pt x="144" y="2571"/>
                </a:lnTo>
                <a:lnTo>
                  <a:pt x="146" y="2574"/>
                </a:lnTo>
                <a:lnTo>
                  <a:pt x="148" y="2578"/>
                </a:lnTo>
                <a:lnTo>
                  <a:pt x="156" y="2583"/>
                </a:lnTo>
                <a:lnTo>
                  <a:pt x="173" y="2595"/>
                </a:lnTo>
                <a:lnTo>
                  <a:pt x="187" y="2607"/>
                </a:lnTo>
                <a:lnTo>
                  <a:pt x="193" y="2613"/>
                </a:lnTo>
                <a:lnTo>
                  <a:pt x="198" y="2618"/>
                </a:lnTo>
                <a:lnTo>
                  <a:pt x="202" y="2624"/>
                </a:lnTo>
                <a:lnTo>
                  <a:pt x="205" y="2630"/>
                </a:lnTo>
                <a:lnTo>
                  <a:pt x="206" y="2636"/>
                </a:lnTo>
                <a:lnTo>
                  <a:pt x="207" y="2641"/>
                </a:lnTo>
                <a:lnTo>
                  <a:pt x="207" y="2646"/>
                </a:lnTo>
                <a:lnTo>
                  <a:pt x="205" y="2652"/>
                </a:lnTo>
                <a:lnTo>
                  <a:pt x="203" y="2657"/>
                </a:lnTo>
                <a:lnTo>
                  <a:pt x="199" y="2663"/>
                </a:lnTo>
                <a:lnTo>
                  <a:pt x="193" y="2667"/>
                </a:lnTo>
                <a:lnTo>
                  <a:pt x="187" y="2672"/>
                </a:lnTo>
                <a:lnTo>
                  <a:pt x="158" y="2693"/>
                </a:lnTo>
                <a:lnTo>
                  <a:pt x="123" y="2716"/>
                </a:lnTo>
                <a:lnTo>
                  <a:pt x="86" y="2745"/>
                </a:lnTo>
                <a:lnTo>
                  <a:pt x="42" y="2780"/>
                </a:lnTo>
                <a:lnTo>
                  <a:pt x="35" y="2785"/>
                </a:lnTo>
                <a:lnTo>
                  <a:pt x="30" y="2792"/>
                </a:lnTo>
                <a:lnTo>
                  <a:pt x="26" y="2800"/>
                </a:lnTo>
                <a:lnTo>
                  <a:pt x="21" y="2809"/>
                </a:lnTo>
                <a:lnTo>
                  <a:pt x="17" y="2818"/>
                </a:lnTo>
                <a:lnTo>
                  <a:pt x="14" y="2829"/>
                </a:lnTo>
                <a:lnTo>
                  <a:pt x="7" y="2854"/>
                </a:lnTo>
                <a:lnTo>
                  <a:pt x="3" y="2880"/>
                </a:lnTo>
                <a:lnTo>
                  <a:pt x="1" y="2907"/>
                </a:lnTo>
                <a:lnTo>
                  <a:pt x="0" y="2934"/>
                </a:lnTo>
                <a:lnTo>
                  <a:pt x="0" y="2959"/>
                </a:lnTo>
                <a:lnTo>
                  <a:pt x="2" y="2985"/>
                </a:lnTo>
                <a:lnTo>
                  <a:pt x="5" y="3008"/>
                </a:lnTo>
                <a:lnTo>
                  <a:pt x="11" y="3026"/>
                </a:lnTo>
                <a:lnTo>
                  <a:pt x="13" y="3035"/>
                </a:lnTo>
                <a:lnTo>
                  <a:pt x="16" y="3041"/>
                </a:lnTo>
                <a:lnTo>
                  <a:pt x="20" y="3046"/>
                </a:lnTo>
                <a:lnTo>
                  <a:pt x="23" y="3051"/>
                </a:lnTo>
                <a:lnTo>
                  <a:pt x="28" y="3054"/>
                </a:lnTo>
                <a:lnTo>
                  <a:pt x="33" y="3055"/>
                </a:lnTo>
                <a:lnTo>
                  <a:pt x="37" y="3054"/>
                </a:lnTo>
                <a:lnTo>
                  <a:pt x="43" y="3051"/>
                </a:lnTo>
                <a:lnTo>
                  <a:pt x="48" y="3046"/>
                </a:lnTo>
                <a:lnTo>
                  <a:pt x="55" y="3040"/>
                </a:lnTo>
                <a:lnTo>
                  <a:pt x="66" y="3026"/>
                </a:lnTo>
                <a:lnTo>
                  <a:pt x="78" y="3015"/>
                </a:lnTo>
                <a:lnTo>
                  <a:pt x="91" y="3007"/>
                </a:lnTo>
                <a:lnTo>
                  <a:pt x="103" y="3001"/>
                </a:lnTo>
                <a:lnTo>
                  <a:pt x="116" y="2998"/>
                </a:lnTo>
                <a:lnTo>
                  <a:pt x="129" y="2996"/>
                </a:lnTo>
                <a:lnTo>
                  <a:pt x="141" y="2996"/>
                </a:lnTo>
                <a:lnTo>
                  <a:pt x="154" y="2996"/>
                </a:lnTo>
                <a:lnTo>
                  <a:pt x="165" y="2998"/>
                </a:lnTo>
                <a:lnTo>
                  <a:pt x="177" y="3001"/>
                </a:lnTo>
                <a:lnTo>
                  <a:pt x="200" y="3007"/>
                </a:lnTo>
                <a:lnTo>
                  <a:pt x="220" y="3012"/>
                </a:lnTo>
                <a:lnTo>
                  <a:pt x="229" y="3014"/>
                </a:lnTo>
                <a:lnTo>
                  <a:pt x="237" y="3014"/>
                </a:lnTo>
                <a:lnTo>
                  <a:pt x="242" y="3015"/>
                </a:lnTo>
                <a:lnTo>
                  <a:pt x="244" y="3016"/>
                </a:lnTo>
                <a:lnTo>
                  <a:pt x="245" y="3018"/>
                </a:lnTo>
                <a:lnTo>
                  <a:pt x="246" y="3022"/>
                </a:lnTo>
                <a:lnTo>
                  <a:pt x="245" y="3026"/>
                </a:lnTo>
                <a:lnTo>
                  <a:pt x="244" y="3030"/>
                </a:lnTo>
                <a:lnTo>
                  <a:pt x="240" y="3042"/>
                </a:lnTo>
                <a:lnTo>
                  <a:pt x="233" y="3055"/>
                </a:lnTo>
                <a:lnTo>
                  <a:pt x="225" y="3069"/>
                </a:lnTo>
                <a:lnTo>
                  <a:pt x="206" y="3100"/>
                </a:lnTo>
                <a:lnTo>
                  <a:pt x="198" y="3115"/>
                </a:lnTo>
                <a:lnTo>
                  <a:pt x="190" y="3130"/>
                </a:lnTo>
                <a:lnTo>
                  <a:pt x="186" y="3143"/>
                </a:lnTo>
                <a:lnTo>
                  <a:pt x="183" y="3154"/>
                </a:lnTo>
                <a:lnTo>
                  <a:pt x="183" y="3158"/>
                </a:lnTo>
                <a:lnTo>
                  <a:pt x="184" y="3163"/>
                </a:lnTo>
                <a:lnTo>
                  <a:pt x="186" y="3166"/>
                </a:lnTo>
                <a:lnTo>
                  <a:pt x="188" y="3168"/>
                </a:lnTo>
                <a:lnTo>
                  <a:pt x="192" y="3169"/>
                </a:lnTo>
                <a:lnTo>
                  <a:pt x="198" y="3169"/>
                </a:lnTo>
                <a:lnTo>
                  <a:pt x="204" y="3169"/>
                </a:lnTo>
                <a:lnTo>
                  <a:pt x="213" y="3167"/>
                </a:lnTo>
                <a:lnTo>
                  <a:pt x="221" y="3166"/>
                </a:lnTo>
                <a:lnTo>
                  <a:pt x="229" y="3165"/>
                </a:lnTo>
                <a:lnTo>
                  <a:pt x="235" y="3167"/>
                </a:lnTo>
                <a:lnTo>
                  <a:pt x="241" y="3169"/>
                </a:lnTo>
                <a:lnTo>
                  <a:pt x="245" y="3173"/>
                </a:lnTo>
                <a:lnTo>
                  <a:pt x="249" y="3178"/>
                </a:lnTo>
                <a:lnTo>
                  <a:pt x="252" y="3183"/>
                </a:lnTo>
                <a:lnTo>
                  <a:pt x="256" y="3191"/>
                </a:lnTo>
                <a:lnTo>
                  <a:pt x="258" y="3198"/>
                </a:lnTo>
                <a:lnTo>
                  <a:pt x="259" y="3206"/>
                </a:lnTo>
                <a:lnTo>
                  <a:pt x="261" y="3224"/>
                </a:lnTo>
                <a:lnTo>
                  <a:pt x="262" y="3242"/>
                </a:lnTo>
                <a:lnTo>
                  <a:pt x="261" y="3263"/>
                </a:lnTo>
                <a:lnTo>
                  <a:pt x="259" y="3299"/>
                </a:lnTo>
                <a:lnTo>
                  <a:pt x="258" y="3316"/>
                </a:lnTo>
                <a:lnTo>
                  <a:pt x="258" y="3329"/>
                </a:lnTo>
                <a:lnTo>
                  <a:pt x="260" y="3339"/>
                </a:lnTo>
                <a:lnTo>
                  <a:pt x="261" y="3342"/>
                </a:lnTo>
                <a:lnTo>
                  <a:pt x="263" y="3344"/>
                </a:lnTo>
                <a:lnTo>
                  <a:pt x="265" y="3345"/>
                </a:lnTo>
                <a:lnTo>
                  <a:pt x="268" y="3344"/>
                </a:lnTo>
                <a:lnTo>
                  <a:pt x="272" y="3342"/>
                </a:lnTo>
                <a:lnTo>
                  <a:pt x="276" y="3338"/>
                </a:lnTo>
                <a:lnTo>
                  <a:pt x="284" y="3331"/>
                </a:lnTo>
                <a:lnTo>
                  <a:pt x="287" y="3330"/>
                </a:lnTo>
                <a:lnTo>
                  <a:pt x="289" y="3330"/>
                </a:lnTo>
                <a:lnTo>
                  <a:pt x="290" y="3330"/>
                </a:lnTo>
                <a:lnTo>
                  <a:pt x="291" y="3333"/>
                </a:lnTo>
                <a:lnTo>
                  <a:pt x="290" y="3339"/>
                </a:lnTo>
                <a:lnTo>
                  <a:pt x="289" y="3349"/>
                </a:lnTo>
                <a:lnTo>
                  <a:pt x="286" y="3362"/>
                </a:lnTo>
                <a:lnTo>
                  <a:pt x="278" y="3390"/>
                </a:lnTo>
                <a:lnTo>
                  <a:pt x="271" y="3420"/>
                </a:lnTo>
                <a:lnTo>
                  <a:pt x="268" y="3434"/>
                </a:lnTo>
                <a:lnTo>
                  <a:pt x="268" y="3447"/>
                </a:lnTo>
                <a:lnTo>
                  <a:pt x="268" y="3452"/>
                </a:lnTo>
                <a:lnTo>
                  <a:pt x="269" y="3456"/>
                </a:lnTo>
                <a:lnTo>
                  <a:pt x="270" y="3460"/>
                </a:lnTo>
                <a:lnTo>
                  <a:pt x="272" y="3463"/>
                </a:lnTo>
                <a:lnTo>
                  <a:pt x="275" y="3465"/>
                </a:lnTo>
                <a:lnTo>
                  <a:pt x="279" y="3466"/>
                </a:lnTo>
                <a:lnTo>
                  <a:pt x="284" y="3466"/>
                </a:lnTo>
                <a:lnTo>
                  <a:pt x="289" y="3465"/>
                </a:lnTo>
                <a:lnTo>
                  <a:pt x="300" y="3463"/>
                </a:lnTo>
                <a:lnTo>
                  <a:pt x="311" y="3460"/>
                </a:lnTo>
                <a:lnTo>
                  <a:pt x="319" y="3459"/>
                </a:lnTo>
                <a:lnTo>
                  <a:pt x="327" y="3460"/>
                </a:lnTo>
                <a:lnTo>
                  <a:pt x="334" y="3463"/>
                </a:lnTo>
                <a:lnTo>
                  <a:pt x="340" y="3466"/>
                </a:lnTo>
                <a:lnTo>
                  <a:pt x="344" y="3470"/>
                </a:lnTo>
                <a:lnTo>
                  <a:pt x="347" y="3476"/>
                </a:lnTo>
                <a:lnTo>
                  <a:pt x="350" y="3482"/>
                </a:lnTo>
                <a:lnTo>
                  <a:pt x="351" y="3491"/>
                </a:lnTo>
                <a:lnTo>
                  <a:pt x="351" y="3500"/>
                </a:lnTo>
                <a:lnTo>
                  <a:pt x="351" y="3511"/>
                </a:lnTo>
                <a:lnTo>
                  <a:pt x="350" y="3523"/>
                </a:lnTo>
                <a:lnTo>
                  <a:pt x="347" y="3536"/>
                </a:lnTo>
                <a:lnTo>
                  <a:pt x="340" y="3567"/>
                </a:lnTo>
                <a:lnTo>
                  <a:pt x="335" y="3582"/>
                </a:lnTo>
                <a:lnTo>
                  <a:pt x="333" y="3596"/>
                </a:lnTo>
                <a:lnTo>
                  <a:pt x="332" y="3608"/>
                </a:lnTo>
                <a:lnTo>
                  <a:pt x="332" y="3619"/>
                </a:lnTo>
                <a:lnTo>
                  <a:pt x="333" y="3627"/>
                </a:lnTo>
                <a:lnTo>
                  <a:pt x="334" y="3634"/>
                </a:lnTo>
                <a:lnTo>
                  <a:pt x="336" y="3640"/>
                </a:lnTo>
                <a:lnTo>
                  <a:pt x="340" y="3644"/>
                </a:lnTo>
                <a:lnTo>
                  <a:pt x="343" y="3649"/>
                </a:lnTo>
                <a:lnTo>
                  <a:pt x="346" y="3651"/>
                </a:lnTo>
                <a:lnTo>
                  <a:pt x="352" y="3654"/>
                </a:lnTo>
                <a:lnTo>
                  <a:pt x="357" y="3655"/>
                </a:lnTo>
                <a:lnTo>
                  <a:pt x="359" y="3655"/>
                </a:lnTo>
                <a:lnTo>
                  <a:pt x="352" y="3682"/>
                </a:lnTo>
                <a:lnTo>
                  <a:pt x="346" y="3709"/>
                </a:lnTo>
                <a:lnTo>
                  <a:pt x="341" y="3738"/>
                </a:lnTo>
                <a:lnTo>
                  <a:pt x="337" y="3767"/>
                </a:lnTo>
                <a:lnTo>
                  <a:pt x="336" y="3779"/>
                </a:lnTo>
                <a:lnTo>
                  <a:pt x="337" y="3790"/>
                </a:lnTo>
                <a:lnTo>
                  <a:pt x="338" y="3797"/>
                </a:lnTo>
                <a:lnTo>
                  <a:pt x="340" y="3800"/>
                </a:lnTo>
                <a:lnTo>
                  <a:pt x="342" y="3802"/>
                </a:lnTo>
                <a:lnTo>
                  <a:pt x="344" y="3804"/>
                </a:lnTo>
                <a:lnTo>
                  <a:pt x="346" y="3805"/>
                </a:lnTo>
                <a:lnTo>
                  <a:pt x="349" y="3804"/>
                </a:lnTo>
                <a:lnTo>
                  <a:pt x="352" y="3801"/>
                </a:lnTo>
                <a:lnTo>
                  <a:pt x="356" y="3800"/>
                </a:lnTo>
                <a:lnTo>
                  <a:pt x="359" y="3799"/>
                </a:lnTo>
                <a:lnTo>
                  <a:pt x="361" y="3800"/>
                </a:lnTo>
                <a:lnTo>
                  <a:pt x="364" y="3802"/>
                </a:lnTo>
                <a:lnTo>
                  <a:pt x="366" y="3805"/>
                </a:lnTo>
                <a:lnTo>
                  <a:pt x="368" y="3809"/>
                </a:lnTo>
                <a:lnTo>
                  <a:pt x="371" y="3819"/>
                </a:lnTo>
                <a:lnTo>
                  <a:pt x="373" y="3832"/>
                </a:lnTo>
                <a:lnTo>
                  <a:pt x="375" y="3845"/>
                </a:lnTo>
                <a:lnTo>
                  <a:pt x="378" y="3877"/>
                </a:lnTo>
                <a:lnTo>
                  <a:pt x="380" y="3907"/>
                </a:lnTo>
                <a:lnTo>
                  <a:pt x="383" y="3920"/>
                </a:lnTo>
                <a:lnTo>
                  <a:pt x="385" y="3929"/>
                </a:lnTo>
                <a:lnTo>
                  <a:pt x="388" y="3936"/>
                </a:lnTo>
                <a:lnTo>
                  <a:pt x="389" y="3938"/>
                </a:lnTo>
                <a:lnTo>
                  <a:pt x="391" y="3938"/>
                </a:lnTo>
                <a:lnTo>
                  <a:pt x="394" y="3938"/>
                </a:lnTo>
                <a:lnTo>
                  <a:pt x="397" y="3936"/>
                </a:lnTo>
                <a:lnTo>
                  <a:pt x="400" y="3934"/>
                </a:lnTo>
                <a:lnTo>
                  <a:pt x="403" y="3928"/>
                </a:lnTo>
                <a:lnTo>
                  <a:pt x="416" y="3908"/>
                </a:lnTo>
                <a:lnTo>
                  <a:pt x="426" y="3890"/>
                </a:lnTo>
                <a:lnTo>
                  <a:pt x="434" y="3873"/>
                </a:lnTo>
                <a:lnTo>
                  <a:pt x="444" y="3857"/>
                </a:lnTo>
                <a:lnTo>
                  <a:pt x="449" y="3850"/>
                </a:lnTo>
                <a:lnTo>
                  <a:pt x="455" y="3842"/>
                </a:lnTo>
                <a:lnTo>
                  <a:pt x="462" y="3835"/>
                </a:lnTo>
                <a:lnTo>
                  <a:pt x="470" y="3827"/>
                </a:lnTo>
                <a:lnTo>
                  <a:pt x="479" y="3819"/>
                </a:lnTo>
                <a:lnTo>
                  <a:pt x="490" y="3811"/>
                </a:lnTo>
                <a:lnTo>
                  <a:pt x="503" y="3804"/>
                </a:lnTo>
                <a:lnTo>
                  <a:pt x="517" y="3795"/>
                </a:lnTo>
                <a:lnTo>
                  <a:pt x="544" y="3782"/>
                </a:lnTo>
                <a:lnTo>
                  <a:pt x="562" y="3775"/>
                </a:lnTo>
                <a:lnTo>
                  <a:pt x="570" y="3772"/>
                </a:lnTo>
                <a:lnTo>
                  <a:pt x="575" y="3771"/>
                </a:lnTo>
                <a:lnTo>
                  <a:pt x="579" y="3772"/>
                </a:lnTo>
                <a:lnTo>
                  <a:pt x="583" y="3773"/>
                </a:lnTo>
                <a:lnTo>
                  <a:pt x="585" y="3777"/>
                </a:lnTo>
                <a:lnTo>
                  <a:pt x="587" y="3780"/>
                </a:lnTo>
                <a:lnTo>
                  <a:pt x="590" y="3788"/>
                </a:lnTo>
                <a:lnTo>
                  <a:pt x="594" y="3800"/>
                </a:lnTo>
                <a:lnTo>
                  <a:pt x="600" y="3814"/>
                </a:lnTo>
                <a:lnTo>
                  <a:pt x="606" y="3827"/>
                </a:lnTo>
                <a:lnTo>
                  <a:pt x="614" y="3838"/>
                </a:lnTo>
                <a:lnTo>
                  <a:pt x="621" y="3847"/>
                </a:lnTo>
                <a:lnTo>
                  <a:pt x="629" y="3854"/>
                </a:lnTo>
                <a:lnTo>
                  <a:pt x="639" y="3858"/>
                </a:lnTo>
                <a:lnTo>
                  <a:pt x="650" y="3863"/>
                </a:lnTo>
                <a:lnTo>
                  <a:pt x="664" y="3865"/>
                </a:lnTo>
                <a:lnTo>
                  <a:pt x="683" y="3865"/>
                </a:lnTo>
                <a:lnTo>
                  <a:pt x="690" y="3866"/>
                </a:lnTo>
                <a:lnTo>
                  <a:pt x="697" y="3867"/>
                </a:lnTo>
                <a:lnTo>
                  <a:pt x="701" y="3869"/>
                </a:lnTo>
                <a:lnTo>
                  <a:pt x="704" y="3872"/>
                </a:lnTo>
                <a:lnTo>
                  <a:pt x="705" y="3877"/>
                </a:lnTo>
                <a:lnTo>
                  <a:pt x="704" y="3882"/>
                </a:lnTo>
                <a:lnTo>
                  <a:pt x="703" y="3887"/>
                </a:lnTo>
                <a:lnTo>
                  <a:pt x="701" y="3894"/>
                </a:lnTo>
                <a:lnTo>
                  <a:pt x="696" y="3909"/>
                </a:lnTo>
                <a:lnTo>
                  <a:pt x="689" y="3926"/>
                </a:lnTo>
                <a:lnTo>
                  <a:pt x="687" y="3936"/>
                </a:lnTo>
                <a:lnTo>
                  <a:pt x="684" y="3946"/>
                </a:lnTo>
                <a:lnTo>
                  <a:pt x="683" y="3956"/>
                </a:lnTo>
                <a:lnTo>
                  <a:pt x="683" y="3967"/>
                </a:lnTo>
                <a:lnTo>
                  <a:pt x="683" y="3987"/>
                </a:lnTo>
                <a:lnTo>
                  <a:pt x="686" y="4006"/>
                </a:lnTo>
                <a:lnTo>
                  <a:pt x="688" y="4014"/>
                </a:lnTo>
                <a:lnTo>
                  <a:pt x="690" y="4022"/>
                </a:lnTo>
                <a:lnTo>
                  <a:pt x="693" y="4028"/>
                </a:lnTo>
                <a:lnTo>
                  <a:pt x="698" y="4034"/>
                </a:lnTo>
                <a:lnTo>
                  <a:pt x="702" y="4037"/>
                </a:lnTo>
                <a:lnTo>
                  <a:pt x="706" y="4040"/>
                </a:lnTo>
                <a:lnTo>
                  <a:pt x="712" y="4041"/>
                </a:lnTo>
                <a:lnTo>
                  <a:pt x="717" y="4041"/>
                </a:lnTo>
                <a:lnTo>
                  <a:pt x="723" y="4040"/>
                </a:lnTo>
                <a:lnTo>
                  <a:pt x="730" y="4036"/>
                </a:lnTo>
                <a:lnTo>
                  <a:pt x="737" y="4030"/>
                </a:lnTo>
                <a:lnTo>
                  <a:pt x="746" y="4024"/>
                </a:lnTo>
                <a:lnTo>
                  <a:pt x="779" y="3990"/>
                </a:lnTo>
                <a:lnTo>
                  <a:pt x="796" y="3976"/>
                </a:lnTo>
                <a:lnTo>
                  <a:pt x="803" y="3970"/>
                </a:lnTo>
                <a:lnTo>
                  <a:pt x="810" y="3966"/>
                </a:lnTo>
                <a:lnTo>
                  <a:pt x="817" y="3964"/>
                </a:lnTo>
                <a:lnTo>
                  <a:pt x="822" y="3963"/>
                </a:lnTo>
                <a:lnTo>
                  <a:pt x="828" y="3965"/>
                </a:lnTo>
                <a:lnTo>
                  <a:pt x="832" y="3969"/>
                </a:lnTo>
                <a:lnTo>
                  <a:pt x="836" y="3977"/>
                </a:lnTo>
                <a:lnTo>
                  <a:pt x="839" y="3986"/>
                </a:lnTo>
                <a:lnTo>
                  <a:pt x="841" y="4000"/>
                </a:lnTo>
                <a:lnTo>
                  <a:pt x="841" y="4018"/>
                </a:lnTo>
                <a:lnTo>
                  <a:pt x="840" y="4052"/>
                </a:lnTo>
                <a:lnTo>
                  <a:pt x="839" y="4081"/>
                </a:lnTo>
                <a:lnTo>
                  <a:pt x="834" y="4122"/>
                </a:lnTo>
                <a:lnTo>
                  <a:pt x="834" y="4135"/>
                </a:lnTo>
                <a:lnTo>
                  <a:pt x="834" y="4140"/>
                </a:lnTo>
                <a:lnTo>
                  <a:pt x="835" y="4144"/>
                </a:lnTo>
                <a:lnTo>
                  <a:pt x="837" y="4147"/>
                </a:lnTo>
                <a:lnTo>
                  <a:pt x="840" y="4149"/>
                </a:lnTo>
                <a:lnTo>
                  <a:pt x="843" y="4150"/>
                </a:lnTo>
                <a:lnTo>
                  <a:pt x="847" y="4151"/>
                </a:lnTo>
                <a:lnTo>
                  <a:pt x="849" y="4151"/>
                </a:lnTo>
                <a:lnTo>
                  <a:pt x="851" y="4152"/>
                </a:lnTo>
                <a:lnTo>
                  <a:pt x="856" y="4157"/>
                </a:lnTo>
                <a:lnTo>
                  <a:pt x="860" y="4165"/>
                </a:lnTo>
                <a:lnTo>
                  <a:pt x="863" y="4174"/>
                </a:lnTo>
                <a:lnTo>
                  <a:pt x="871" y="4198"/>
                </a:lnTo>
                <a:lnTo>
                  <a:pt x="877" y="4224"/>
                </a:lnTo>
                <a:lnTo>
                  <a:pt x="885" y="4250"/>
                </a:lnTo>
                <a:lnTo>
                  <a:pt x="889" y="4262"/>
                </a:lnTo>
                <a:lnTo>
                  <a:pt x="893" y="4271"/>
                </a:lnTo>
                <a:lnTo>
                  <a:pt x="899" y="4279"/>
                </a:lnTo>
                <a:lnTo>
                  <a:pt x="904" y="4283"/>
                </a:lnTo>
                <a:lnTo>
                  <a:pt x="907" y="4285"/>
                </a:lnTo>
                <a:lnTo>
                  <a:pt x="911" y="4285"/>
                </a:lnTo>
                <a:lnTo>
                  <a:pt x="914" y="4285"/>
                </a:lnTo>
                <a:lnTo>
                  <a:pt x="917" y="4284"/>
                </a:lnTo>
                <a:lnTo>
                  <a:pt x="920" y="4282"/>
                </a:lnTo>
                <a:lnTo>
                  <a:pt x="925" y="4282"/>
                </a:lnTo>
                <a:lnTo>
                  <a:pt x="928" y="4282"/>
                </a:lnTo>
                <a:lnTo>
                  <a:pt x="931" y="4282"/>
                </a:lnTo>
                <a:lnTo>
                  <a:pt x="936" y="4285"/>
                </a:lnTo>
                <a:lnTo>
                  <a:pt x="943" y="4291"/>
                </a:lnTo>
                <a:lnTo>
                  <a:pt x="949" y="4297"/>
                </a:lnTo>
                <a:lnTo>
                  <a:pt x="955" y="4305"/>
                </a:lnTo>
                <a:lnTo>
                  <a:pt x="968" y="4321"/>
                </a:lnTo>
                <a:lnTo>
                  <a:pt x="980" y="4338"/>
                </a:lnTo>
                <a:lnTo>
                  <a:pt x="987" y="4344"/>
                </a:lnTo>
                <a:lnTo>
                  <a:pt x="994" y="4351"/>
                </a:lnTo>
                <a:lnTo>
                  <a:pt x="1003" y="4355"/>
                </a:lnTo>
                <a:lnTo>
                  <a:pt x="1012" y="4357"/>
                </a:lnTo>
                <a:lnTo>
                  <a:pt x="1016" y="4357"/>
                </a:lnTo>
                <a:lnTo>
                  <a:pt x="1021" y="4357"/>
                </a:lnTo>
                <a:lnTo>
                  <a:pt x="1026" y="4355"/>
                </a:lnTo>
                <a:lnTo>
                  <a:pt x="1031" y="4354"/>
                </a:lnTo>
                <a:lnTo>
                  <a:pt x="1036" y="4352"/>
                </a:lnTo>
                <a:lnTo>
                  <a:pt x="1042" y="4351"/>
                </a:lnTo>
                <a:lnTo>
                  <a:pt x="1046" y="4350"/>
                </a:lnTo>
                <a:lnTo>
                  <a:pt x="1050" y="4351"/>
                </a:lnTo>
                <a:lnTo>
                  <a:pt x="1055" y="4352"/>
                </a:lnTo>
                <a:lnTo>
                  <a:pt x="1058" y="4353"/>
                </a:lnTo>
                <a:lnTo>
                  <a:pt x="1065" y="4358"/>
                </a:lnTo>
                <a:lnTo>
                  <a:pt x="1072" y="4365"/>
                </a:lnTo>
                <a:lnTo>
                  <a:pt x="1078" y="4374"/>
                </a:lnTo>
                <a:lnTo>
                  <a:pt x="1090" y="4392"/>
                </a:lnTo>
                <a:lnTo>
                  <a:pt x="1096" y="4401"/>
                </a:lnTo>
                <a:lnTo>
                  <a:pt x="1102" y="4410"/>
                </a:lnTo>
                <a:lnTo>
                  <a:pt x="1110" y="4419"/>
                </a:lnTo>
                <a:lnTo>
                  <a:pt x="1117" y="4425"/>
                </a:lnTo>
                <a:lnTo>
                  <a:pt x="1126" y="4431"/>
                </a:lnTo>
                <a:lnTo>
                  <a:pt x="1130" y="4432"/>
                </a:lnTo>
                <a:lnTo>
                  <a:pt x="1135" y="4433"/>
                </a:lnTo>
                <a:lnTo>
                  <a:pt x="1141" y="4433"/>
                </a:lnTo>
                <a:lnTo>
                  <a:pt x="1146" y="4433"/>
                </a:lnTo>
                <a:lnTo>
                  <a:pt x="1151" y="4432"/>
                </a:lnTo>
                <a:lnTo>
                  <a:pt x="1158" y="4429"/>
                </a:lnTo>
                <a:lnTo>
                  <a:pt x="1171" y="4426"/>
                </a:lnTo>
                <a:lnTo>
                  <a:pt x="1184" y="4423"/>
                </a:lnTo>
                <a:lnTo>
                  <a:pt x="1196" y="4422"/>
                </a:lnTo>
                <a:lnTo>
                  <a:pt x="1206" y="4422"/>
                </a:lnTo>
                <a:lnTo>
                  <a:pt x="1217" y="4423"/>
                </a:lnTo>
                <a:lnTo>
                  <a:pt x="1227" y="4425"/>
                </a:lnTo>
                <a:lnTo>
                  <a:pt x="1236" y="4427"/>
                </a:lnTo>
                <a:lnTo>
                  <a:pt x="1245" y="4429"/>
                </a:lnTo>
                <a:lnTo>
                  <a:pt x="1259" y="4436"/>
                </a:lnTo>
                <a:lnTo>
                  <a:pt x="1270" y="4442"/>
                </a:lnTo>
                <a:lnTo>
                  <a:pt x="1278" y="4449"/>
                </a:lnTo>
                <a:lnTo>
                  <a:pt x="1308" y="4460"/>
                </a:lnTo>
                <a:lnTo>
                  <a:pt x="1338" y="4467"/>
                </a:lnTo>
                <a:lnTo>
                  <a:pt x="1353" y="4471"/>
                </a:lnTo>
                <a:lnTo>
                  <a:pt x="1368" y="4475"/>
                </a:lnTo>
                <a:lnTo>
                  <a:pt x="1385" y="4478"/>
                </a:lnTo>
                <a:lnTo>
                  <a:pt x="1406" y="4483"/>
                </a:lnTo>
                <a:lnTo>
                  <a:pt x="1428" y="4491"/>
                </a:lnTo>
                <a:lnTo>
                  <a:pt x="1439" y="4495"/>
                </a:lnTo>
                <a:lnTo>
                  <a:pt x="1449" y="4500"/>
                </a:lnTo>
                <a:lnTo>
                  <a:pt x="1459" y="4506"/>
                </a:lnTo>
                <a:lnTo>
                  <a:pt x="1467" y="4511"/>
                </a:lnTo>
                <a:lnTo>
                  <a:pt x="1473" y="4518"/>
                </a:lnTo>
                <a:lnTo>
                  <a:pt x="1477" y="4523"/>
                </a:lnTo>
                <a:lnTo>
                  <a:pt x="1479" y="4529"/>
                </a:lnTo>
                <a:lnTo>
                  <a:pt x="1479" y="4533"/>
                </a:lnTo>
                <a:lnTo>
                  <a:pt x="1479" y="4537"/>
                </a:lnTo>
                <a:lnTo>
                  <a:pt x="1477" y="4540"/>
                </a:lnTo>
                <a:lnTo>
                  <a:pt x="1476" y="4543"/>
                </a:lnTo>
                <a:lnTo>
                  <a:pt x="1469" y="4551"/>
                </a:lnTo>
                <a:lnTo>
                  <a:pt x="1460" y="4557"/>
                </a:lnTo>
                <a:lnTo>
                  <a:pt x="1448" y="4564"/>
                </a:lnTo>
                <a:lnTo>
                  <a:pt x="1435" y="4569"/>
                </a:lnTo>
                <a:lnTo>
                  <a:pt x="1421" y="4575"/>
                </a:lnTo>
                <a:lnTo>
                  <a:pt x="1391" y="4585"/>
                </a:lnTo>
                <a:lnTo>
                  <a:pt x="1360" y="4594"/>
                </a:lnTo>
                <a:lnTo>
                  <a:pt x="1333" y="4603"/>
                </a:lnTo>
                <a:lnTo>
                  <a:pt x="1322" y="4607"/>
                </a:lnTo>
                <a:lnTo>
                  <a:pt x="1313" y="4612"/>
                </a:lnTo>
                <a:lnTo>
                  <a:pt x="1306" y="4617"/>
                </a:lnTo>
                <a:lnTo>
                  <a:pt x="1304" y="4619"/>
                </a:lnTo>
                <a:lnTo>
                  <a:pt x="1302" y="4622"/>
                </a:lnTo>
                <a:lnTo>
                  <a:pt x="1301" y="4624"/>
                </a:lnTo>
                <a:lnTo>
                  <a:pt x="1301" y="4627"/>
                </a:lnTo>
                <a:lnTo>
                  <a:pt x="1302" y="4629"/>
                </a:lnTo>
                <a:lnTo>
                  <a:pt x="1304" y="4633"/>
                </a:lnTo>
                <a:lnTo>
                  <a:pt x="1310" y="4639"/>
                </a:lnTo>
                <a:lnTo>
                  <a:pt x="1317" y="4645"/>
                </a:lnTo>
                <a:lnTo>
                  <a:pt x="1326" y="4651"/>
                </a:lnTo>
                <a:lnTo>
                  <a:pt x="1335" y="4657"/>
                </a:lnTo>
                <a:lnTo>
                  <a:pt x="1357" y="4669"/>
                </a:lnTo>
                <a:lnTo>
                  <a:pt x="1381" y="4680"/>
                </a:lnTo>
                <a:lnTo>
                  <a:pt x="1402" y="4689"/>
                </a:lnTo>
                <a:lnTo>
                  <a:pt x="1420" y="4696"/>
                </a:lnTo>
                <a:lnTo>
                  <a:pt x="1438" y="4703"/>
                </a:lnTo>
                <a:lnTo>
                  <a:pt x="1418" y="4925"/>
                </a:lnTo>
                <a:lnTo>
                  <a:pt x="1425" y="4926"/>
                </a:lnTo>
                <a:lnTo>
                  <a:pt x="1432" y="4927"/>
                </a:lnTo>
                <a:lnTo>
                  <a:pt x="1442" y="4928"/>
                </a:lnTo>
                <a:lnTo>
                  <a:pt x="1453" y="4927"/>
                </a:lnTo>
                <a:lnTo>
                  <a:pt x="1464" y="4925"/>
                </a:lnTo>
                <a:lnTo>
                  <a:pt x="1476" y="4920"/>
                </a:lnTo>
                <a:lnTo>
                  <a:pt x="1483" y="4917"/>
                </a:lnTo>
                <a:lnTo>
                  <a:pt x="1488" y="4912"/>
                </a:lnTo>
                <a:lnTo>
                  <a:pt x="1495" y="4908"/>
                </a:lnTo>
                <a:lnTo>
                  <a:pt x="1500" y="4906"/>
                </a:lnTo>
                <a:lnTo>
                  <a:pt x="1505" y="4905"/>
                </a:lnTo>
                <a:lnTo>
                  <a:pt x="1511" y="4906"/>
                </a:lnTo>
                <a:lnTo>
                  <a:pt x="1516" y="4908"/>
                </a:lnTo>
                <a:lnTo>
                  <a:pt x="1521" y="4910"/>
                </a:lnTo>
                <a:lnTo>
                  <a:pt x="1532" y="4919"/>
                </a:lnTo>
                <a:lnTo>
                  <a:pt x="1543" y="4928"/>
                </a:lnTo>
                <a:lnTo>
                  <a:pt x="1554" y="4940"/>
                </a:lnTo>
                <a:lnTo>
                  <a:pt x="1565" y="4952"/>
                </a:lnTo>
                <a:lnTo>
                  <a:pt x="1577" y="4963"/>
                </a:lnTo>
                <a:lnTo>
                  <a:pt x="1583" y="4967"/>
                </a:lnTo>
                <a:lnTo>
                  <a:pt x="1588" y="4968"/>
                </a:lnTo>
                <a:lnTo>
                  <a:pt x="1592" y="4968"/>
                </a:lnTo>
                <a:lnTo>
                  <a:pt x="1597" y="4966"/>
                </a:lnTo>
                <a:lnTo>
                  <a:pt x="1600" y="4963"/>
                </a:lnTo>
                <a:lnTo>
                  <a:pt x="1603" y="4959"/>
                </a:lnTo>
                <a:lnTo>
                  <a:pt x="1605" y="4953"/>
                </a:lnTo>
                <a:lnTo>
                  <a:pt x="1607" y="4947"/>
                </a:lnTo>
                <a:lnTo>
                  <a:pt x="1612" y="4932"/>
                </a:lnTo>
                <a:lnTo>
                  <a:pt x="1614" y="4916"/>
                </a:lnTo>
                <a:lnTo>
                  <a:pt x="1615" y="4900"/>
                </a:lnTo>
                <a:lnTo>
                  <a:pt x="1615" y="4887"/>
                </a:lnTo>
                <a:lnTo>
                  <a:pt x="1616" y="4881"/>
                </a:lnTo>
                <a:lnTo>
                  <a:pt x="1618" y="4878"/>
                </a:lnTo>
                <a:lnTo>
                  <a:pt x="1621" y="4875"/>
                </a:lnTo>
                <a:lnTo>
                  <a:pt x="1627" y="4874"/>
                </a:lnTo>
                <a:lnTo>
                  <a:pt x="1632" y="4873"/>
                </a:lnTo>
                <a:lnTo>
                  <a:pt x="1639" y="4874"/>
                </a:lnTo>
                <a:lnTo>
                  <a:pt x="1654" y="4876"/>
                </a:lnTo>
                <a:lnTo>
                  <a:pt x="1669" y="4880"/>
                </a:lnTo>
                <a:lnTo>
                  <a:pt x="1685" y="4885"/>
                </a:lnTo>
                <a:lnTo>
                  <a:pt x="1711" y="4893"/>
                </a:lnTo>
                <a:lnTo>
                  <a:pt x="1714" y="4894"/>
                </a:lnTo>
                <a:lnTo>
                  <a:pt x="1717" y="4896"/>
                </a:lnTo>
                <a:lnTo>
                  <a:pt x="1719" y="4897"/>
                </a:lnTo>
                <a:lnTo>
                  <a:pt x="1719" y="4899"/>
                </a:lnTo>
                <a:lnTo>
                  <a:pt x="1719" y="4903"/>
                </a:lnTo>
                <a:lnTo>
                  <a:pt x="1718" y="4906"/>
                </a:lnTo>
                <a:lnTo>
                  <a:pt x="1718" y="4908"/>
                </a:lnTo>
                <a:lnTo>
                  <a:pt x="1719" y="4907"/>
                </a:lnTo>
                <a:lnTo>
                  <a:pt x="1735" y="4899"/>
                </a:lnTo>
                <a:lnTo>
                  <a:pt x="1742" y="4895"/>
                </a:lnTo>
                <a:lnTo>
                  <a:pt x="1747" y="4890"/>
                </a:lnTo>
                <a:lnTo>
                  <a:pt x="1750" y="4883"/>
                </a:lnTo>
                <a:lnTo>
                  <a:pt x="1754" y="4877"/>
                </a:lnTo>
                <a:lnTo>
                  <a:pt x="1756" y="4869"/>
                </a:lnTo>
                <a:lnTo>
                  <a:pt x="1757" y="4862"/>
                </a:lnTo>
                <a:lnTo>
                  <a:pt x="1759" y="4846"/>
                </a:lnTo>
                <a:lnTo>
                  <a:pt x="1761" y="4831"/>
                </a:lnTo>
                <a:lnTo>
                  <a:pt x="1762" y="4824"/>
                </a:lnTo>
                <a:lnTo>
                  <a:pt x="1766" y="4819"/>
                </a:lnTo>
                <a:lnTo>
                  <a:pt x="1769" y="4814"/>
                </a:lnTo>
                <a:lnTo>
                  <a:pt x="1773" y="4812"/>
                </a:lnTo>
                <a:lnTo>
                  <a:pt x="1779" y="4810"/>
                </a:lnTo>
                <a:lnTo>
                  <a:pt x="1786" y="4810"/>
                </a:lnTo>
                <a:lnTo>
                  <a:pt x="1790" y="4811"/>
                </a:lnTo>
                <a:lnTo>
                  <a:pt x="1793" y="4813"/>
                </a:lnTo>
                <a:lnTo>
                  <a:pt x="1799" y="4818"/>
                </a:lnTo>
                <a:lnTo>
                  <a:pt x="1803" y="4823"/>
                </a:lnTo>
                <a:lnTo>
                  <a:pt x="1806" y="4831"/>
                </a:lnTo>
                <a:lnTo>
                  <a:pt x="1809" y="4838"/>
                </a:lnTo>
                <a:lnTo>
                  <a:pt x="1811" y="4847"/>
                </a:lnTo>
                <a:lnTo>
                  <a:pt x="1814" y="4863"/>
                </a:lnTo>
                <a:lnTo>
                  <a:pt x="1815" y="4870"/>
                </a:lnTo>
                <a:lnTo>
                  <a:pt x="1818" y="4877"/>
                </a:lnTo>
                <a:lnTo>
                  <a:pt x="1823" y="4881"/>
                </a:lnTo>
                <a:lnTo>
                  <a:pt x="1825" y="4882"/>
                </a:lnTo>
                <a:lnTo>
                  <a:pt x="1828" y="4883"/>
                </a:lnTo>
                <a:lnTo>
                  <a:pt x="1831" y="4884"/>
                </a:lnTo>
                <a:lnTo>
                  <a:pt x="1834" y="4884"/>
                </a:lnTo>
                <a:lnTo>
                  <a:pt x="1844" y="4882"/>
                </a:lnTo>
                <a:lnTo>
                  <a:pt x="1855" y="4877"/>
                </a:lnTo>
                <a:lnTo>
                  <a:pt x="1869" y="4867"/>
                </a:lnTo>
                <a:lnTo>
                  <a:pt x="1884" y="4856"/>
                </a:lnTo>
                <a:lnTo>
                  <a:pt x="1897" y="4845"/>
                </a:lnTo>
                <a:lnTo>
                  <a:pt x="1909" y="4833"/>
                </a:lnTo>
                <a:lnTo>
                  <a:pt x="1919" y="4821"/>
                </a:lnTo>
                <a:lnTo>
                  <a:pt x="1936" y="4799"/>
                </a:lnTo>
                <a:lnTo>
                  <a:pt x="1948" y="4782"/>
                </a:lnTo>
                <a:lnTo>
                  <a:pt x="1956" y="4771"/>
                </a:lnTo>
                <a:lnTo>
                  <a:pt x="1957" y="4770"/>
                </a:lnTo>
                <a:lnTo>
                  <a:pt x="1958" y="4770"/>
                </a:lnTo>
                <a:lnTo>
                  <a:pt x="1958" y="4771"/>
                </a:lnTo>
                <a:lnTo>
                  <a:pt x="1957" y="4783"/>
                </a:lnTo>
                <a:lnTo>
                  <a:pt x="1952" y="4810"/>
                </a:lnTo>
                <a:lnTo>
                  <a:pt x="1947" y="4828"/>
                </a:lnTo>
                <a:lnTo>
                  <a:pt x="1941" y="4847"/>
                </a:lnTo>
                <a:lnTo>
                  <a:pt x="1933" y="4864"/>
                </a:lnTo>
                <a:lnTo>
                  <a:pt x="1925" y="4881"/>
                </a:lnTo>
                <a:lnTo>
                  <a:pt x="1906" y="4914"/>
                </a:lnTo>
                <a:lnTo>
                  <a:pt x="1889" y="4944"/>
                </a:lnTo>
                <a:lnTo>
                  <a:pt x="1875" y="4967"/>
                </a:lnTo>
                <a:lnTo>
                  <a:pt x="1871" y="4977"/>
                </a:lnTo>
                <a:lnTo>
                  <a:pt x="1869" y="4984"/>
                </a:lnTo>
                <a:lnTo>
                  <a:pt x="1869" y="4988"/>
                </a:lnTo>
                <a:lnTo>
                  <a:pt x="1869" y="4991"/>
                </a:lnTo>
                <a:lnTo>
                  <a:pt x="1870" y="4993"/>
                </a:lnTo>
                <a:lnTo>
                  <a:pt x="1872" y="4994"/>
                </a:lnTo>
                <a:lnTo>
                  <a:pt x="1874" y="4995"/>
                </a:lnTo>
                <a:lnTo>
                  <a:pt x="1878" y="4996"/>
                </a:lnTo>
                <a:lnTo>
                  <a:pt x="1888" y="4995"/>
                </a:lnTo>
                <a:lnTo>
                  <a:pt x="1900" y="4993"/>
                </a:lnTo>
                <a:lnTo>
                  <a:pt x="1913" y="4993"/>
                </a:lnTo>
                <a:lnTo>
                  <a:pt x="1927" y="4993"/>
                </a:lnTo>
                <a:lnTo>
                  <a:pt x="1940" y="4995"/>
                </a:lnTo>
                <a:lnTo>
                  <a:pt x="1967" y="4999"/>
                </a:lnTo>
                <a:lnTo>
                  <a:pt x="1992" y="5004"/>
                </a:lnTo>
                <a:lnTo>
                  <a:pt x="2016" y="5008"/>
                </a:lnTo>
                <a:lnTo>
                  <a:pt x="2027" y="5009"/>
                </a:lnTo>
                <a:lnTo>
                  <a:pt x="2037" y="5009"/>
                </a:lnTo>
                <a:lnTo>
                  <a:pt x="2044" y="5008"/>
                </a:lnTo>
                <a:lnTo>
                  <a:pt x="2050" y="5005"/>
                </a:lnTo>
                <a:lnTo>
                  <a:pt x="2056" y="5001"/>
                </a:lnTo>
                <a:lnTo>
                  <a:pt x="2058" y="4998"/>
                </a:lnTo>
                <a:lnTo>
                  <a:pt x="2059" y="4995"/>
                </a:lnTo>
                <a:lnTo>
                  <a:pt x="2062" y="4989"/>
                </a:lnTo>
                <a:lnTo>
                  <a:pt x="2066" y="4984"/>
                </a:lnTo>
                <a:lnTo>
                  <a:pt x="2070" y="4981"/>
                </a:lnTo>
                <a:lnTo>
                  <a:pt x="2074" y="4979"/>
                </a:lnTo>
                <a:lnTo>
                  <a:pt x="2078" y="4978"/>
                </a:lnTo>
                <a:lnTo>
                  <a:pt x="2084" y="4977"/>
                </a:lnTo>
                <a:lnTo>
                  <a:pt x="2095" y="4977"/>
                </a:lnTo>
                <a:lnTo>
                  <a:pt x="2105" y="4975"/>
                </a:lnTo>
                <a:lnTo>
                  <a:pt x="2110" y="4974"/>
                </a:lnTo>
                <a:lnTo>
                  <a:pt x="2115" y="4970"/>
                </a:lnTo>
                <a:lnTo>
                  <a:pt x="2119" y="4966"/>
                </a:lnTo>
                <a:lnTo>
                  <a:pt x="2123" y="4961"/>
                </a:lnTo>
                <a:lnTo>
                  <a:pt x="2127" y="4953"/>
                </a:lnTo>
                <a:lnTo>
                  <a:pt x="2129" y="4944"/>
                </a:lnTo>
                <a:lnTo>
                  <a:pt x="2132" y="4934"/>
                </a:lnTo>
                <a:lnTo>
                  <a:pt x="2135" y="4927"/>
                </a:lnTo>
                <a:lnTo>
                  <a:pt x="2140" y="4922"/>
                </a:lnTo>
                <a:lnTo>
                  <a:pt x="2144" y="4918"/>
                </a:lnTo>
                <a:lnTo>
                  <a:pt x="2149" y="4916"/>
                </a:lnTo>
                <a:lnTo>
                  <a:pt x="2155" y="4914"/>
                </a:lnTo>
                <a:lnTo>
                  <a:pt x="2160" y="4914"/>
                </a:lnTo>
                <a:lnTo>
                  <a:pt x="2166" y="4917"/>
                </a:lnTo>
                <a:lnTo>
                  <a:pt x="2176" y="4920"/>
                </a:lnTo>
                <a:lnTo>
                  <a:pt x="2185" y="4925"/>
                </a:lnTo>
                <a:lnTo>
                  <a:pt x="2192" y="4932"/>
                </a:lnTo>
                <a:lnTo>
                  <a:pt x="2205" y="4823"/>
                </a:lnTo>
                <a:lnTo>
                  <a:pt x="2313" y="4798"/>
                </a:lnTo>
                <a:lnTo>
                  <a:pt x="2428" y="4956"/>
                </a:lnTo>
                <a:lnTo>
                  <a:pt x="2402" y="4955"/>
                </a:lnTo>
                <a:lnTo>
                  <a:pt x="2346" y="4952"/>
                </a:lnTo>
                <a:lnTo>
                  <a:pt x="2316" y="4952"/>
                </a:lnTo>
                <a:lnTo>
                  <a:pt x="2291" y="4954"/>
                </a:lnTo>
                <a:lnTo>
                  <a:pt x="2281" y="4955"/>
                </a:lnTo>
                <a:lnTo>
                  <a:pt x="2274" y="4957"/>
                </a:lnTo>
                <a:lnTo>
                  <a:pt x="2270" y="4960"/>
                </a:lnTo>
                <a:lnTo>
                  <a:pt x="2269" y="4962"/>
                </a:lnTo>
                <a:lnTo>
                  <a:pt x="2269" y="4963"/>
                </a:lnTo>
                <a:lnTo>
                  <a:pt x="2270" y="4966"/>
                </a:lnTo>
                <a:lnTo>
                  <a:pt x="2272" y="4968"/>
                </a:lnTo>
                <a:lnTo>
                  <a:pt x="2273" y="4969"/>
                </a:lnTo>
                <a:lnTo>
                  <a:pt x="2275" y="4969"/>
                </a:lnTo>
                <a:lnTo>
                  <a:pt x="2282" y="4969"/>
                </a:lnTo>
                <a:lnTo>
                  <a:pt x="2290" y="4968"/>
                </a:lnTo>
                <a:lnTo>
                  <a:pt x="2302" y="4968"/>
                </a:lnTo>
                <a:lnTo>
                  <a:pt x="2318" y="4970"/>
                </a:lnTo>
                <a:lnTo>
                  <a:pt x="2327" y="4974"/>
                </a:lnTo>
                <a:lnTo>
                  <a:pt x="2339" y="4977"/>
                </a:lnTo>
                <a:lnTo>
                  <a:pt x="2351" y="4982"/>
                </a:lnTo>
                <a:lnTo>
                  <a:pt x="2363" y="4989"/>
                </a:lnTo>
                <a:lnTo>
                  <a:pt x="2371" y="4992"/>
                </a:lnTo>
                <a:lnTo>
                  <a:pt x="2377" y="4994"/>
                </a:lnTo>
                <a:lnTo>
                  <a:pt x="2390" y="4996"/>
                </a:lnTo>
                <a:lnTo>
                  <a:pt x="2402" y="4997"/>
                </a:lnTo>
                <a:lnTo>
                  <a:pt x="2414" y="4996"/>
                </a:lnTo>
                <a:lnTo>
                  <a:pt x="2433" y="4993"/>
                </a:lnTo>
                <a:lnTo>
                  <a:pt x="2441" y="4992"/>
                </a:lnTo>
                <a:lnTo>
                  <a:pt x="2448" y="4992"/>
                </a:lnTo>
                <a:lnTo>
                  <a:pt x="2454" y="4994"/>
                </a:lnTo>
                <a:lnTo>
                  <a:pt x="2457" y="4996"/>
                </a:lnTo>
                <a:lnTo>
                  <a:pt x="2459" y="4998"/>
                </a:lnTo>
                <a:lnTo>
                  <a:pt x="2461" y="5002"/>
                </a:lnTo>
                <a:lnTo>
                  <a:pt x="2462" y="5006"/>
                </a:lnTo>
                <a:lnTo>
                  <a:pt x="2466" y="5018"/>
                </a:lnTo>
                <a:lnTo>
                  <a:pt x="2468" y="5034"/>
                </a:lnTo>
                <a:lnTo>
                  <a:pt x="2468" y="5055"/>
                </a:lnTo>
                <a:lnTo>
                  <a:pt x="2468" y="5082"/>
                </a:lnTo>
                <a:lnTo>
                  <a:pt x="2466" y="5116"/>
                </a:lnTo>
                <a:lnTo>
                  <a:pt x="2461" y="5195"/>
                </a:lnTo>
                <a:lnTo>
                  <a:pt x="2458" y="5284"/>
                </a:lnTo>
                <a:lnTo>
                  <a:pt x="2456" y="5380"/>
                </a:lnTo>
                <a:lnTo>
                  <a:pt x="2455" y="5481"/>
                </a:lnTo>
                <a:lnTo>
                  <a:pt x="2453" y="5683"/>
                </a:lnTo>
                <a:lnTo>
                  <a:pt x="2453" y="5871"/>
                </a:lnTo>
                <a:lnTo>
                  <a:pt x="2454" y="6065"/>
                </a:lnTo>
                <a:lnTo>
                  <a:pt x="2454" y="6176"/>
                </a:lnTo>
                <a:lnTo>
                  <a:pt x="2454" y="6294"/>
                </a:lnTo>
                <a:lnTo>
                  <a:pt x="2453" y="6416"/>
                </a:lnTo>
                <a:lnTo>
                  <a:pt x="2451" y="6539"/>
                </a:lnTo>
                <a:lnTo>
                  <a:pt x="2446" y="6663"/>
                </a:lnTo>
                <a:lnTo>
                  <a:pt x="2440" y="6785"/>
                </a:lnTo>
                <a:lnTo>
                  <a:pt x="2433" y="6893"/>
                </a:lnTo>
                <a:lnTo>
                  <a:pt x="2426" y="6986"/>
                </a:lnTo>
                <a:lnTo>
                  <a:pt x="2418" y="7062"/>
                </a:lnTo>
                <a:lnTo>
                  <a:pt x="2410" y="7126"/>
                </a:lnTo>
                <a:lnTo>
                  <a:pt x="2401" y="7177"/>
                </a:lnTo>
                <a:lnTo>
                  <a:pt x="2397" y="7200"/>
                </a:lnTo>
                <a:lnTo>
                  <a:pt x="2391" y="7220"/>
                </a:lnTo>
                <a:lnTo>
                  <a:pt x="2387" y="7238"/>
                </a:lnTo>
                <a:lnTo>
                  <a:pt x="2382" y="7256"/>
                </a:lnTo>
                <a:lnTo>
                  <a:pt x="2370" y="7286"/>
                </a:lnTo>
                <a:lnTo>
                  <a:pt x="2363" y="7301"/>
                </a:lnTo>
                <a:lnTo>
                  <a:pt x="2355" y="7317"/>
                </a:lnTo>
                <a:lnTo>
                  <a:pt x="2335" y="7352"/>
                </a:lnTo>
                <a:lnTo>
                  <a:pt x="2312" y="7389"/>
                </a:lnTo>
                <a:lnTo>
                  <a:pt x="2288" y="7426"/>
                </a:lnTo>
                <a:lnTo>
                  <a:pt x="2248" y="7484"/>
                </a:lnTo>
                <a:lnTo>
                  <a:pt x="2231" y="7507"/>
                </a:lnTo>
                <a:lnTo>
                  <a:pt x="2249" y="7501"/>
                </a:lnTo>
                <a:lnTo>
                  <a:pt x="2294" y="7486"/>
                </a:lnTo>
                <a:lnTo>
                  <a:pt x="2319" y="7477"/>
                </a:lnTo>
                <a:lnTo>
                  <a:pt x="2346" y="7470"/>
                </a:lnTo>
                <a:lnTo>
                  <a:pt x="2370" y="7465"/>
                </a:lnTo>
                <a:lnTo>
                  <a:pt x="2381" y="7463"/>
                </a:lnTo>
                <a:lnTo>
                  <a:pt x="2389" y="7463"/>
                </a:lnTo>
                <a:lnTo>
                  <a:pt x="2399" y="7462"/>
                </a:lnTo>
                <a:lnTo>
                  <a:pt x="2410" y="7461"/>
                </a:lnTo>
                <a:lnTo>
                  <a:pt x="2434" y="7455"/>
                </a:lnTo>
                <a:lnTo>
                  <a:pt x="2465" y="7447"/>
                </a:lnTo>
                <a:lnTo>
                  <a:pt x="2496" y="7439"/>
                </a:lnTo>
                <a:lnTo>
                  <a:pt x="2528" y="7432"/>
                </a:lnTo>
                <a:lnTo>
                  <a:pt x="2543" y="7430"/>
                </a:lnTo>
                <a:lnTo>
                  <a:pt x="2559" y="7429"/>
                </a:lnTo>
                <a:lnTo>
                  <a:pt x="2573" y="7429"/>
                </a:lnTo>
                <a:lnTo>
                  <a:pt x="2587" y="7430"/>
                </a:lnTo>
                <a:lnTo>
                  <a:pt x="2600" y="7433"/>
                </a:lnTo>
                <a:lnTo>
                  <a:pt x="2612" y="7437"/>
                </a:lnTo>
                <a:lnTo>
                  <a:pt x="2623" y="7444"/>
                </a:lnTo>
                <a:lnTo>
                  <a:pt x="2635" y="7449"/>
                </a:lnTo>
                <a:lnTo>
                  <a:pt x="2651" y="7454"/>
                </a:lnTo>
                <a:lnTo>
                  <a:pt x="2666" y="7458"/>
                </a:lnTo>
                <a:lnTo>
                  <a:pt x="2697" y="7465"/>
                </a:lnTo>
                <a:lnTo>
                  <a:pt x="2728" y="7472"/>
                </a:lnTo>
                <a:lnTo>
                  <a:pt x="2757" y="7477"/>
                </a:lnTo>
                <a:lnTo>
                  <a:pt x="2780" y="7480"/>
                </a:lnTo>
                <a:lnTo>
                  <a:pt x="2802" y="7483"/>
                </a:lnTo>
                <a:lnTo>
                  <a:pt x="2785" y="7465"/>
                </a:lnTo>
                <a:lnTo>
                  <a:pt x="2746" y="7425"/>
                </a:lnTo>
                <a:lnTo>
                  <a:pt x="2725" y="7401"/>
                </a:lnTo>
                <a:lnTo>
                  <a:pt x="2705" y="7378"/>
                </a:lnTo>
                <a:lnTo>
                  <a:pt x="2690" y="7358"/>
                </a:lnTo>
                <a:lnTo>
                  <a:pt x="2685" y="7349"/>
                </a:lnTo>
                <a:lnTo>
                  <a:pt x="2681" y="7343"/>
                </a:lnTo>
                <a:lnTo>
                  <a:pt x="2679" y="7333"/>
                </a:lnTo>
                <a:lnTo>
                  <a:pt x="2677" y="7316"/>
                </a:lnTo>
                <a:lnTo>
                  <a:pt x="2674" y="7262"/>
                </a:lnTo>
                <a:lnTo>
                  <a:pt x="2672" y="7189"/>
                </a:lnTo>
                <a:lnTo>
                  <a:pt x="2671" y="7102"/>
                </a:lnTo>
                <a:lnTo>
                  <a:pt x="2671" y="7009"/>
                </a:lnTo>
                <a:lnTo>
                  <a:pt x="2671" y="6915"/>
                </a:lnTo>
                <a:lnTo>
                  <a:pt x="2673" y="6828"/>
                </a:lnTo>
                <a:lnTo>
                  <a:pt x="2675" y="6752"/>
                </a:lnTo>
                <a:lnTo>
                  <a:pt x="2677" y="6673"/>
                </a:lnTo>
                <a:lnTo>
                  <a:pt x="2679" y="6570"/>
                </a:lnTo>
                <a:lnTo>
                  <a:pt x="2681" y="6325"/>
                </a:lnTo>
                <a:lnTo>
                  <a:pt x="2681" y="6072"/>
                </a:lnTo>
                <a:lnTo>
                  <a:pt x="2681" y="5864"/>
                </a:lnTo>
                <a:lnTo>
                  <a:pt x="2681" y="5820"/>
                </a:lnTo>
                <a:lnTo>
                  <a:pt x="2679" y="5773"/>
                </a:lnTo>
                <a:lnTo>
                  <a:pt x="2676" y="5722"/>
                </a:lnTo>
                <a:lnTo>
                  <a:pt x="2672" y="5669"/>
                </a:lnTo>
                <a:lnTo>
                  <a:pt x="2665" y="5560"/>
                </a:lnTo>
                <a:lnTo>
                  <a:pt x="2655" y="5450"/>
                </a:lnTo>
                <a:lnTo>
                  <a:pt x="2647" y="5346"/>
                </a:lnTo>
                <a:lnTo>
                  <a:pt x="2641" y="5252"/>
                </a:lnTo>
                <a:lnTo>
                  <a:pt x="2640" y="5211"/>
                </a:lnTo>
                <a:lnTo>
                  <a:pt x="2640" y="5176"/>
                </a:lnTo>
                <a:lnTo>
                  <a:pt x="2641" y="5146"/>
                </a:lnTo>
                <a:lnTo>
                  <a:pt x="2643" y="5121"/>
                </a:lnTo>
                <a:lnTo>
                  <a:pt x="2645" y="5111"/>
                </a:lnTo>
                <a:lnTo>
                  <a:pt x="2648" y="5102"/>
                </a:lnTo>
                <a:lnTo>
                  <a:pt x="2652" y="5093"/>
                </a:lnTo>
                <a:lnTo>
                  <a:pt x="2656" y="5083"/>
                </a:lnTo>
                <a:lnTo>
                  <a:pt x="2666" y="5066"/>
                </a:lnTo>
                <a:lnTo>
                  <a:pt x="2677" y="5050"/>
                </a:lnTo>
                <a:lnTo>
                  <a:pt x="2690" y="5035"/>
                </a:lnTo>
                <a:lnTo>
                  <a:pt x="2705" y="5020"/>
                </a:lnTo>
                <a:lnTo>
                  <a:pt x="2722" y="5006"/>
                </a:lnTo>
                <a:lnTo>
                  <a:pt x="2739" y="4992"/>
                </a:lnTo>
                <a:lnTo>
                  <a:pt x="2774" y="4966"/>
                </a:lnTo>
                <a:lnTo>
                  <a:pt x="2810" y="4940"/>
                </a:lnTo>
                <a:lnTo>
                  <a:pt x="2826" y="4927"/>
                </a:lnTo>
                <a:lnTo>
                  <a:pt x="2843" y="4914"/>
                </a:lnTo>
                <a:lnTo>
                  <a:pt x="2858" y="4900"/>
                </a:lnTo>
                <a:lnTo>
                  <a:pt x="2872" y="4887"/>
                </a:lnTo>
                <a:lnTo>
                  <a:pt x="2929" y="4823"/>
                </a:lnTo>
                <a:lnTo>
                  <a:pt x="2988" y="4756"/>
                </a:lnTo>
                <a:lnTo>
                  <a:pt x="3015" y="4726"/>
                </a:lnTo>
                <a:lnTo>
                  <a:pt x="3037" y="4699"/>
                </a:lnTo>
                <a:lnTo>
                  <a:pt x="3053" y="4679"/>
                </a:lnTo>
                <a:lnTo>
                  <a:pt x="3061" y="4665"/>
                </a:lnTo>
                <a:lnTo>
                  <a:pt x="3063" y="4661"/>
                </a:lnTo>
                <a:lnTo>
                  <a:pt x="3066" y="4660"/>
                </a:lnTo>
                <a:lnTo>
                  <a:pt x="3067" y="4661"/>
                </a:lnTo>
                <a:lnTo>
                  <a:pt x="3069" y="4663"/>
                </a:lnTo>
                <a:lnTo>
                  <a:pt x="3076" y="4691"/>
                </a:lnTo>
                <a:lnTo>
                  <a:pt x="3084" y="4712"/>
                </a:lnTo>
                <a:lnTo>
                  <a:pt x="3089" y="4725"/>
                </a:lnTo>
                <a:lnTo>
                  <a:pt x="3096" y="4739"/>
                </a:lnTo>
                <a:lnTo>
                  <a:pt x="3104" y="4753"/>
                </a:lnTo>
                <a:lnTo>
                  <a:pt x="3113" y="4767"/>
                </a:lnTo>
                <a:lnTo>
                  <a:pt x="3125" y="4782"/>
                </a:lnTo>
                <a:lnTo>
                  <a:pt x="3138" y="4798"/>
                </a:lnTo>
                <a:lnTo>
                  <a:pt x="3153" y="4813"/>
                </a:lnTo>
                <a:lnTo>
                  <a:pt x="3168" y="4826"/>
                </a:lnTo>
                <a:lnTo>
                  <a:pt x="3184" y="4839"/>
                </a:lnTo>
                <a:lnTo>
                  <a:pt x="3200" y="4852"/>
                </a:lnTo>
                <a:lnTo>
                  <a:pt x="3216" y="4863"/>
                </a:lnTo>
                <a:lnTo>
                  <a:pt x="3232" y="4873"/>
                </a:lnTo>
                <a:lnTo>
                  <a:pt x="3248" y="4881"/>
                </a:lnTo>
                <a:lnTo>
                  <a:pt x="3265" y="4889"/>
                </a:lnTo>
                <a:lnTo>
                  <a:pt x="3281" y="4896"/>
                </a:lnTo>
                <a:lnTo>
                  <a:pt x="3297" y="4902"/>
                </a:lnTo>
                <a:lnTo>
                  <a:pt x="3311" y="4907"/>
                </a:lnTo>
                <a:lnTo>
                  <a:pt x="3326" y="4911"/>
                </a:lnTo>
                <a:lnTo>
                  <a:pt x="3339" y="4914"/>
                </a:lnTo>
                <a:lnTo>
                  <a:pt x="3352" y="4917"/>
                </a:lnTo>
                <a:lnTo>
                  <a:pt x="3362" y="4918"/>
                </a:lnTo>
                <a:lnTo>
                  <a:pt x="3373" y="4919"/>
                </a:lnTo>
                <a:lnTo>
                  <a:pt x="3377" y="4918"/>
                </a:lnTo>
                <a:lnTo>
                  <a:pt x="3382" y="4917"/>
                </a:lnTo>
                <a:lnTo>
                  <a:pt x="3386" y="4916"/>
                </a:lnTo>
                <a:lnTo>
                  <a:pt x="3389" y="4913"/>
                </a:lnTo>
                <a:lnTo>
                  <a:pt x="3396" y="4907"/>
                </a:lnTo>
                <a:lnTo>
                  <a:pt x="3401" y="4899"/>
                </a:lnTo>
                <a:lnTo>
                  <a:pt x="3405" y="4891"/>
                </a:lnTo>
                <a:lnTo>
                  <a:pt x="3410" y="4880"/>
                </a:lnTo>
                <a:lnTo>
                  <a:pt x="3412" y="4869"/>
                </a:lnTo>
                <a:lnTo>
                  <a:pt x="3414" y="4859"/>
                </a:lnTo>
                <a:lnTo>
                  <a:pt x="3416" y="4836"/>
                </a:lnTo>
                <a:lnTo>
                  <a:pt x="3417" y="4817"/>
                </a:lnTo>
                <a:lnTo>
                  <a:pt x="3417" y="4798"/>
                </a:lnTo>
                <a:lnTo>
                  <a:pt x="3426" y="4798"/>
                </a:lnTo>
                <a:lnTo>
                  <a:pt x="3437" y="4799"/>
                </a:lnTo>
                <a:lnTo>
                  <a:pt x="3451" y="4803"/>
                </a:lnTo>
                <a:lnTo>
                  <a:pt x="3468" y="4807"/>
                </a:lnTo>
                <a:lnTo>
                  <a:pt x="3487" y="4814"/>
                </a:lnTo>
                <a:lnTo>
                  <a:pt x="3509" y="4823"/>
                </a:lnTo>
                <a:lnTo>
                  <a:pt x="3531" y="4836"/>
                </a:lnTo>
                <a:lnTo>
                  <a:pt x="3555" y="4849"/>
                </a:lnTo>
                <a:lnTo>
                  <a:pt x="3576" y="4861"/>
                </a:lnTo>
                <a:lnTo>
                  <a:pt x="3597" y="4868"/>
                </a:lnTo>
                <a:lnTo>
                  <a:pt x="3607" y="4871"/>
                </a:lnTo>
                <a:lnTo>
                  <a:pt x="3615" y="4874"/>
                </a:lnTo>
                <a:lnTo>
                  <a:pt x="3625" y="4876"/>
                </a:lnTo>
                <a:lnTo>
                  <a:pt x="3632" y="4876"/>
                </a:lnTo>
                <a:lnTo>
                  <a:pt x="3640" y="4875"/>
                </a:lnTo>
                <a:lnTo>
                  <a:pt x="3647" y="4874"/>
                </a:lnTo>
                <a:lnTo>
                  <a:pt x="3654" y="4870"/>
                </a:lnTo>
                <a:lnTo>
                  <a:pt x="3660" y="4867"/>
                </a:lnTo>
                <a:lnTo>
                  <a:pt x="3666" y="4862"/>
                </a:lnTo>
                <a:lnTo>
                  <a:pt x="3671" y="4855"/>
                </a:lnTo>
                <a:lnTo>
                  <a:pt x="3676" y="4849"/>
                </a:lnTo>
                <a:lnTo>
                  <a:pt x="3684" y="4845"/>
                </a:lnTo>
                <a:lnTo>
                  <a:pt x="3692" y="4841"/>
                </a:lnTo>
                <a:lnTo>
                  <a:pt x="3701" y="4839"/>
                </a:lnTo>
                <a:lnTo>
                  <a:pt x="3711" y="4839"/>
                </a:lnTo>
                <a:lnTo>
                  <a:pt x="3723" y="4839"/>
                </a:lnTo>
                <a:lnTo>
                  <a:pt x="3745" y="4840"/>
                </a:lnTo>
                <a:lnTo>
                  <a:pt x="3768" y="4843"/>
                </a:lnTo>
                <a:lnTo>
                  <a:pt x="3789" y="4845"/>
                </a:lnTo>
                <a:lnTo>
                  <a:pt x="3800" y="4843"/>
                </a:lnTo>
                <a:lnTo>
                  <a:pt x="3809" y="4842"/>
                </a:lnTo>
                <a:lnTo>
                  <a:pt x="3816" y="4840"/>
                </a:lnTo>
                <a:lnTo>
                  <a:pt x="3824" y="4836"/>
                </a:lnTo>
                <a:lnTo>
                  <a:pt x="3826" y="4834"/>
                </a:lnTo>
                <a:lnTo>
                  <a:pt x="3828" y="4831"/>
                </a:lnTo>
                <a:lnTo>
                  <a:pt x="3831" y="4824"/>
                </a:lnTo>
                <a:lnTo>
                  <a:pt x="3831" y="4816"/>
                </a:lnTo>
                <a:lnTo>
                  <a:pt x="3830" y="4806"/>
                </a:lnTo>
                <a:lnTo>
                  <a:pt x="3828" y="4796"/>
                </a:lnTo>
                <a:lnTo>
                  <a:pt x="3825" y="4784"/>
                </a:lnTo>
                <a:lnTo>
                  <a:pt x="3814" y="4760"/>
                </a:lnTo>
                <a:lnTo>
                  <a:pt x="3788" y="4704"/>
                </a:lnTo>
                <a:lnTo>
                  <a:pt x="3775" y="4675"/>
                </a:lnTo>
                <a:lnTo>
                  <a:pt x="3770" y="4660"/>
                </a:lnTo>
                <a:lnTo>
                  <a:pt x="3767" y="4646"/>
                </a:lnTo>
                <a:lnTo>
                  <a:pt x="3764" y="4634"/>
                </a:lnTo>
                <a:lnTo>
                  <a:pt x="3762" y="4624"/>
                </a:lnTo>
                <a:lnTo>
                  <a:pt x="3762" y="4619"/>
                </a:lnTo>
                <a:lnTo>
                  <a:pt x="3764" y="4617"/>
                </a:lnTo>
                <a:lnTo>
                  <a:pt x="3765" y="4616"/>
                </a:lnTo>
                <a:lnTo>
                  <a:pt x="3768" y="4616"/>
                </a:lnTo>
                <a:lnTo>
                  <a:pt x="3772" y="4618"/>
                </a:lnTo>
                <a:lnTo>
                  <a:pt x="3786" y="4626"/>
                </a:lnTo>
                <a:lnTo>
                  <a:pt x="3804" y="4640"/>
                </a:lnTo>
                <a:lnTo>
                  <a:pt x="3828" y="4656"/>
                </a:lnTo>
                <a:lnTo>
                  <a:pt x="3841" y="4664"/>
                </a:lnTo>
                <a:lnTo>
                  <a:pt x="3855" y="4671"/>
                </a:lnTo>
                <a:lnTo>
                  <a:pt x="3870" y="4678"/>
                </a:lnTo>
                <a:lnTo>
                  <a:pt x="3887" y="4683"/>
                </a:lnTo>
                <a:lnTo>
                  <a:pt x="3902" y="4689"/>
                </a:lnTo>
                <a:lnTo>
                  <a:pt x="3915" y="4693"/>
                </a:lnTo>
                <a:lnTo>
                  <a:pt x="3925" y="4697"/>
                </a:lnTo>
                <a:lnTo>
                  <a:pt x="3933" y="4702"/>
                </a:lnTo>
                <a:lnTo>
                  <a:pt x="3947" y="4709"/>
                </a:lnTo>
                <a:lnTo>
                  <a:pt x="3957" y="4716"/>
                </a:lnTo>
                <a:lnTo>
                  <a:pt x="3962" y="4718"/>
                </a:lnTo>
                <a:lnTo>
                  <a:pt x="3968" y="4719"/>
                </a:lnTo>
                <a:lnTo>
                  <a:pt x="3974" y="4720"/>
                </a:lnTo>
                <a:lnTo>
                  <a:pt x="3982" y="4720"/>
                </a:lnTo>
                <a:lnTo>
                  <a:pt x="3992" y="4719"/>
                </a:lnTo>
                <a:lnTo>
                  <a:pt x="4002" y="4717"/>
                </a:lnTo>
                <a:lnTo>
                  <a:pt x="4032" y="4709"/>
                </a:lnTo>
                <a:lnTo>
                  <a:pt x="4064" y="4699"/>
                </a:lnTo>
                <a:lnTo>
                  <a:pt x="4075" y="4695"/>
                </a:lnTo>
                <a:lnTo>
                  <a:pt x="4086" y="4691"/>
                </a:lnTo>
                <a:lnTo>
                  <a:pt x="4095" y="4686"/>
                </a:lnTo>
                <a:lnTo>
                  <a:pt x="4101" y="4682"/>
                </a:lnTo>
                <a:lnTo>
                  <a:pt x="4107" y="4677"/>
                </a:lnTo>
                <a:lnTo>
                  <a:pt x="4111" y="4673"/>
                </a:lnTo>
                <a:lnTo>
                  <a:pt x="4114" y="4668"/>
                </a:lnTo>
                <a:lnTo>
                  <a:pt x="4116" y="4663"/>
                </a:lnTo>
                <a:lnTo>
                  <a:pt x="4118" y="4652"/>
                </a:lnTo>
                <a:lnTo>
                  <a:pt x="4122" y="4626"/>
                </a:lnTo>
                <a:lnTo>
                  <a:pt x="4124" y="4617"/>
                </a:lnTo>
                <a:lnTo>
                  <a:pt x="4125" y="4614"/>
                </a:lnTo>
                <a:lnTo>
                  <a:pt x="4126" y="4613"/>
                </a:lnTo>
                <a:lnTo>
                  <a:pt x="4128" y="4613"/>
                </a:lnTo>
                <a:lnTo>
                  <a:pt x="4130" y="4616"/>
                </a:lnTo>
                <a:lnTo>
                  <a:pt x="4138" y="4620"/>
                </a:lnTo>
                <a:lnTo>
                  <a:pt x="4143" y="4623"/>
                </a:lnTo>
                <a:lnTo>
                  <a:pt x="4150" y="4626"/>
                </a:lnTo>
                <a:lnTo>
                  <a:pt x="4158" y="4629"/>
                </a:lnTo>
                <a:lnTo>
                  <a:pt x="4168" y="4632"/>
                </a:lnTo>
                <a:lnTo>
                  <a:pt x="4180" y="4634"/>
                </a:lnTo>
                <a:lnTo>
                  <a:pt x="4195" y="4635"/>
                </a:lnTo>
                <a:lnTo>
                  <a:pt x="4211" y="4635"/>
                </a:lnTo>
                <a:lnTo>
                  <a:pt x="4229" y="4633"/>
                </a:lnTo>
                <a:lnTo>
                  <a:pt x="4249" y="4632"/>
                </a:lnTo>
                <a:lnTo>
                  <a:pt x="4267" y="4631"/>
                </a:lnTo>
                <a:lnTo>
                  <a:pt x="4283" y="4632"/>
                </a:lnTo>
                <a:lnTo>
                  <a:pt x="4298" y="4633"/>
                </a:lnTo>
                <a:lnTo>
                  <a:pt x="4323" y="4635"/>
                </a:lnTo>
                <a:lnTo>
                  <a:pt x="4342" y="4637"/>
                </a:lnTo>
                <a:lnTo>
                  <a:pt x="4350" y="4637"/>
                </a:lnTo>
                <a:lnTo>
                  <a:pt x="4356" y="4636"/>
                </a:lnTo>
                <a:lnTo>
                  <a:pt x="4361" y="4633"/>
                </a:lnTo>
                <a:lnTo>
                  <a:pt x="4365" y="4628"/>
                </a:lnTo>
                <a:lnTo>
                  <a:pt x="4368" y="4622"/>
                </a:lnTo>
                <a:lnTo>
                  <a:pt x="4369" y="4613"/>
                </a:lnTo>
                <a:lnTo>
                  <a:pt x="4370" y="4603"/>
                </a:lnTo>
                <a:lnTo>
                  <a:pt x="4369" y="4589"/>
                </a:lnTo>
                <a:lnTo>
                  <a:pt x="4368" y="4559"/>
                </a:lnTo>
                <a:lnTo>
                  <a:pt x="4368" y="4531"/>
                </a:lnTo>
                <a:lnTo>
                  <a:pt x="4368" y="4504"/>
                </a:lnTo>
                <a:lnTo>
                  <a:pt x="4367" y="4491"/>
                </a:lnTo>
                <a:lnTo>
                  <a:pt x="4366" y="4478"/>
                </a:lnTo>
                <a:lnTo>
                  <a:pt x="4364" y="4465"/>
                </a:lnTo>
                <a:lnTo>
                  <a:pt x="4360" y="4453"/>
                </a:lnTo>
                <a:lnTo>
                  <a:pt x="4356" y="4440"/>
                </a:lnTo>
                <a:lnTo>
                  <a:pt x="4350" y="4427"/>
                </a:lnTo>
                <a:lnTo>
                  <a:pt x="4342" y="4414"/>
                </a:lnTo>
                <a:lnTo>
                  <a:pt x="4331" y="4400"/>
                </a:lnTo>
                <a:lnTo>
                  <a:pt x="4320" y="4386"/>
                </a:lnTo>
                <a:lnTo>
                  <a:pt x="4306" y="4372"/>
                </a:lnTo>
                <a:lnTo>
                  <a:pt x="4278" y="4348"/>
                </a:lnTo>
                <a:lnTo>
                  <a:pt x="4255" y="4328"/>
                </a:lnTo>
                <a:lnTo>
                  <a:pt x="4239" y="4313"/>
                </a:lnTo>
                <a:lnTo>
                  <a:pt x="4233" y="4308"/>
                </a:lnTo>
                <a:lnTo>
                  <a:pt x="4229" y="4303"/>
                </a:lnTo>
                <a:lnTo>
                  <a:pt x="4227" y="4297"/>
                </a:lnTo>
                <a:lnTo>
                  <a:pt x="4227" y="4293"/>
                </a:lnTo>
                <a:lnTo>
                  <a:pt x="4229" y="4289"/>
                </a:lnTo>
                <a:lnTo>
                  <a:pt x="4232" y="4284"/>
                </a:lnTo>
                <a:lnTo>
                  <a:pt x="4238" y="4280"/>
                </a:lnTo>
                <a:lnTo>
                  <a:pt x="4245" y="4276"/>
                </a:lnTo>
                <a:lnTo>
                  <a:pt x="4268" y="4265"/>
                </a:lnTo>
                <a:lnTo>
                  <a:pt x="4280" y="4258"/>
                </a:lnTo>
                <a:lnTo>
                  <a:pt x="4289" y="4252"/>
                </a:lnTo>
                <a:lnTo>
                  <a:pt x="4297" y="4246"/>
                </a:lnTo>
                <a:lnTo>
                  <a:pt x="4302" y="4239"/>
                </a:lnTo>
                <a:lnTo>
                  <a:pt x="4307" y="4232"/>
                </a:lnTo>
                <a:lnTo>
                  <a:pt x="4309" y="4224"/>
                </a:lnTo>
                <a:lnTo>
                  <a:pt x="4311" y="4217"/>
                </a:lnTo>
                <a:lnTo>
                  <a:pt x="4311" y="4209"/>
                </a:lnTo>
                <a:lnTo>
                  <a:pt x="4311" y="4192"/>
                </a:lnTo>
                <a:lnTo>
                  <a:pt x="4310" y="4175"/>
                </a:lnTo>
                <a:lnTo>
                  <a:pt x="4310" y="4156"/>
                </a:lnTo>
                <a:lnTo>
                  <a:pt x="4310" y="4148"/>
                </a:lnTo>
                <a:lnTo>
                  <a:pt x="4312" y="4138"/>
                </a:lnTo>
                <a:lnTo>
                  <a:pt x="4315" y="4129"/>
                </a:lnTo>
                <a:lnTo>
                  <a:pt x="4318" y="4124"/>
                </a:lnTo>
                <a:lnTo>
                  <a:pt x="4322" y="4120"/>
                </a:lnTo>
                <a:lnTo>
                  <a:pt x="4326" y="4118"/>
                </a:lnTo>
                <a:lnTo>
                  <a:pt x="4330" y="4118"/>
                </a:lnTo>
                <a:lnTo>
                  <a:pt x="4335" y="4117"/>
                </a:lnTo>
                <a:lnTo>
                  <a:pt x="4344" y="4118"/>
                </a:lnTo>
                <a:lnTo>
                  <a:pt x="4350" y="4117"/>
                </a:lnTo>
                <a:lnTo>
                  <a:pt x="4355" y="4115"/>
                </a:lnTo>
                <a:lnTo>
                  <a:pt x="4359" y="4113"/>
                </a:lnTo>
                <a:lnTo>
                  <a:pt x="4365" y="4109"/>
                </a:lnTo>
                <a:lnTo>
                  <a:pt x="4369" y="4104"/>
                </a:lnTo>
                <a:lnTo>
                  <a:pt x="4374" y="4095"/>
                </a:lnTo>
                <a:lnTo>
                  <a:pt x="4378" y="4083"/>
                </a:lnTo>
                <a:lnTo>
                  <a:pt x="4382" y="4068"/>
                </a:lnTo>
                <a:lnTo>
                  <a:pt x="4384" y="4052"/>
                </a:lnTo>
                <a:lnTo>
                  <a:pt x="4384" y="4037"/>
                </a:lnTo>
                <a:lnTo>
                  <a:pt x="4382" y="4023"/>
                </a:lnTo>
                <a:lnTo>
                  <a:pt x="4379" y="4010"/>
                </a:lnTo>
                <a:lnTo>
                  <a:pt x="4373" y="3999"/>
                </a:lnTo>
                <a:lnTo>
                  <a:pt x="4368" y="3989"/>
                </a:lnTo>
                <a:lnTo>
                  <a:pt x="4361" y="3979"/>
                </a:lnTo>
                <a:lnTo>
                  <a:pt x="4356" y="3969"/>
                </a:lnTo>
                <a:lnTo>
                  <a:pt x="4344" y="3955"/>
                </a:lnTo>
                <a:lnTo>
                  <a:pt x="4340" y="3949"/>
                </a:lnTo>
                <a:lnTo>
                  <a:pt x="4337" y="3943"/>
                </a:lnTo>
                <a:lnTo>
                  <a:pt x="4335" y="3938"/>
                </a:lnTo>
                <a:lnTo>
                  <a:pt x="4336" y="3935"/>
                </a:lnTo>
                <a:lnTo>
                  <a:pt x="4338" y="3932"/>
                </a:lnTo>
                <a:lnTo>
                  <a:pt x="4344" y="3928"/>
                </a:lnTo>
                <a:lnTo>
                  <a:pt x="4356" y="3924"/>
                </a:lnTo>
                <a:lnTo>
                  <a:pt x="4365" y="3920"/>
                </a:lnTo>
                <a:lnTo>
                  <a:pt x="4373" y="3916"/>
                </a:lnTo>
                <a:lnTo>
                  <a:pt x="4383" y="3915"/>
                </a:lnTo>
                <a:lnTo>
                  <a:pt x="4398" y="3918"/>
                </a:lnTo>
                <a:lnTo>
                  <a:pt x="4418" y="3921"/>
                </a:lnTo>
                <a:lnTo>
                  <a:pt x="4449" y="3929"/>
                </a:lnTo>
                <a:lnTo>
                  <a:pt x="4489" y="3941"/>
                </a:lnTo>
                <a:lnTo>
                  <a:pt x="4513" y="3949"/>
                </a:lnTo>
                <a:lnTo>
                  <a:pt x="4534" y="3956"/>
                </a:lnTo>
                <a:lnTo>
                  <a:pt x="4553" y="3965"/>
                </a:lnTo>
                <a:lnTo>
                  <a:pt x="4570" y="3973"/>
                </a:lnTo>
                <a:lnTo>
                  <a:pt x="4600" y="3989"/>
                </a:lnTo>
                <a:lnTo>
                  <a:pt x="4625" y="4001"/>
                </a:lnTo>
                <a:lnTo>
                  <a:pt x="4636" y="4006"/>
                </a:lnTo>
                <a:lnTo>
                  <a:pt x="4645" y="4009"/>
                </a:lnTo>
                <a:lnTo>
                  <a:pt x="4653" y="4011"/>
                </a:lnTo>
                <a:lnTo>
                  <a:pt x="4660" y="4011"/>
                </a:lnTo>
                <a:lnTo>
                  <a:pt x="4666" y="4008"/>
                </a:lnTo>
                <a:lnTo>
                  <a:pt x="4671" y="4004"/>
                </a:lnTo>
                <a:lnTo>
                  <a:pt x="4677" y="3996"/>
                </a:lnTo>
                <a:lnTo>
                  <a:pt x="4680" y="3985"/>
                </a:lnTo>
                <a:lnTo>
                  <a:pt x="4682" y="3980"/>
                </a:lnTo>
                <a:lnTo>
                  <a:pt x="4682" y="3973"/>
                </a:lnTo>
                <a:lnTo>
                  <a:pt x="4682" y="3961"/>
                </a:lnTo>
                <a:lnTo>
                  <a:pt x="4681" y="3948"/>
                </a:lnTo>
                <a:lnTo>
                  <a:pt x="4678" y="3934"/>
                </a:lnTo>
                <a:lnTo>
                  <a:pt x="4669" y="3907"/>
                </a:lnTo>
                <a:lnTo>
                  <a:pt x="4665" y="3893"/>
                </a:lnTo>
                <a:lnTo>
                  <a:pt x="4661" y="3880"/>
                </a:lnTo>
                <a:lnTo>
                  <a:pt x="4658" y="3868"/>
                </a:lnTo>
                <a:lnTo>
                  <a:pt x="4658" y="3856"/>
                </a:lnTo>
                <a:lnTo>
                  <a:pt x="4658" y="3850"/>
                </a:lnTo>
                <a:lnTo>
                  <a:pt x="4659" y="3844"/>
                </a:lnTo>
                <a:lnTo>
                  <a:pt x="4661" y="3840"/>
                </a:lnTo>
                <a:lnTo>
                  <a:pt x="4664" y="3835"/>
                </a:lnTo>
                <a:lnTo>
                  <a:pt x="4667" y="3830"/>
                </a:lnTo>
                <a:lnTo>
                  <a:pt x="4671" y="3826"/>
                </a:lnTo>
                <a:lnTo>
                  <a:pt x="4677" y="3822"/>
                </a:lnTo>
                <a:lnTo>
                  <a:pt x="4683" y="3819"/>
                </a:lnTo>
                <a:lnTo>
                  <a:pt x="4689" y="3815"/>
                </a:lnTo>
                <a:lnTo>
                  <a:pt x="4698" y="3812"/>
                </a:lnTo>
                <a:lnTo>
                  <a:pt x="4708" y="3810"/>
                </a:lnTo>
                <a:lnTo>
                  <a:pt x="4718" y="3808"/>
                </a:lnTo>
                <a:lnTo>
                  <a:pt x="4763" y="3801"/>
                </a:lnTo>
                <a:lnTo>
                  <a:pt x="4802" y="3797"/>
                </a:lnTo>
                <a:lnTo>
                  <a:pt x="4839" y="3793"/>
                </a:lnTo>
                <a:lnTo>
                  <a:pt x="4869" y="3787"/>
                </a:lnTo>
                <a:lnTo>
                  <a:pt x="4882" y="3784"/>
                </a:lnTo>
                <a:lnTo>
                  <a:pt x="4893" y="3780"/>
                </a:lnTo>
                <a:lnTo>
                  <a:pt x="4902" y="3776"/>
                </a:lnTo>
                <a:lnTo>
                  <a:pt x="4909" y="3770"/>
                </a:lnTo>
                <a:lnTo>
                  <a:pt x="4914" y="3764"/>
                </a:lnTo>
                <a:lnTo>
                  <a:pt x="4915" y="3761"/>
                </a:lnTo>
                <a:lnTo>
                  <a:pt x="4916" y="3756"/>
                </a:lnTo>
                <a:lnTo>
                  <a:pt x="4917" y="3748"/>
                </a:lnTo>
                <a:lnTo>
                  <a:pt x="4915" y="3738"/>
                </a:lnTo>
                <a:lnTo>
                  <a:pt x="4908" y="3716"/>
                </a:lnTo>
                <a:lnTo>
                  <a:pt x="4902" y="3695"/>
                </a:lnTo>
                <a:lnTo>
                  <a:pt x="4892" y="3652"/>
                </a:lnTo>
                <a:lnTo>
                  <a:pt x="4886" y="3631"/>
                </a:lnTo>
                <a:lnTo>
                  <a:pt x="4880" y="3610"/>
                </a:lnTo>
                <a:lnTo>
                  <a:pt x="4873" y="3588"/>
                </a:lnTo>
                <a:lnTo>
                  <a:pt x="4865" y="3567"/>
                </a:lnTo>
                <a:lnTo>
                  <a:pt x="4860" y="3557"/>
                </a:lnTo>
                <a:lnTo>
                  <a:pt x="4857" y="3549"/>
                </a:lnTo>
                <a:lnTo>
                  <a:pt x="4856" y="3542"/>
                </a:lnTo>
                <a:lnTo>
                  <a:pt x="4856" y="3537"/>
                </a:lnTo>
                <a:lnTo>
                  <a:pt x="4857" y="3534"/>
                </a:lnTo>
                <a:lnTo>
                  <a:pt x="4859" y="3530"/>
                </a:lnTo>
                <a:lnTo>
                  <a:pt x="4864" y="3527"/>
                </a:lnTo>
                <a:lnTo>
                  <a:pt x="4868" y="3525"/>
                </a:lnTo>
                <a:lnTo>
                  <a:pt x="4879" y="3522"/>
                </a:lnTo>
                <a:lnTo>
                  <a:pt x="4893" y="3519"/>
                </a:lnTo>
                <a:lnTo>
                  <a:pt x="4910" y="3513"/>
                </a:lnTo>
                <a:lnTo>
                  <a:pt x="4919" y="3509"/>
                </a:lnTo>
                <a:lnTo>
                  <a:pt x="4928" y="3504"/>
                </a:lnTo>
                <a:lnTo>
                  <a:pt x="4967" y="3480"/>
                </a:lnTo>
                <a:lnTo>
                  <a:pt x="4984" y="3469"/>
                </a:lnTo>
                <a:lnTo>
                  <a:pt x="4992" y="3464"/>
                </a:lnTo>
                <a:lnTo>
                  <a:pt x="4998" y="3458"/>
                </a:lnTo>
                <a:lnTo>
                  <a:pt x="5002" y="3452"/>
                </a:lnTo>
                <a:lnTo>
                  <a:pt x="5005" y="3447"/>
                </a:lnTo>
                <a:lnTo>
                  <a:pt x="5006" y="3441"/>
                </a:lnTo>
                <a:lnTo>
                  <a:pt x="5005" y="3435"/>
                </a:lnTo>
                <a:lnTo>
                  <a:pt x="5000" y="3428"/>
                </a:lnTo>
                <a:lnTo>
                  <a:pt x="4994" y="3422"/>
                </a:lnTo>
                <a:lnTo>
                  <a:pt x="4985" y="3415"/>
                </a:lnTo>
                <a:lnTo>
                  <a:pt x="4972" y="3408"/>
                </a:lnTo>
                <a:lnTo>
                  <a:pt x="4915" y="3380"/>
                </a:lnTo>
                <a:lnTo>
                  <a:pt x="4889" y="3366"/>
                </a:lnTo>
                <a:lnTo>
                  <a:pt x="4867" y="3352"/>
                </a:lnTo>
                <a:lnTo>
                  <a:pt x="4857" y="3345"/>
                </a:lnTo>
                <a:lnTo>
                  <a:pt x="4849" y="3338"/>
                </a:lnTo>
                <a:lnTo>
                  <a:pt x="4841" y="3331"/>
                </a:lnTo>
                <a:lnTo>
                  <a:pt x="4836" y="3325"/>
                </a:lnTo>
                <a:lnTo>
                  <a:pt x="4831" y="3319"/>
                </a:lnTo>
                <a:lnTo>
                  <a:pt x="4830" y="3312"/>
                </a:lnTo>
                <a:lnTo>
                  <a:pt x="4830" y="3307"/>
                </a:lnTo>
                <a:lnTo>
                  <a:pt x="4832" y="3300"/>
                </a:lnTo>
                <a:lnTo>
                  <a:pt x="4835" y="3298"/>
                </a:lnTo>
                <a:lnTo>
                  <a:pt x="4837" y="3296"/>
                </a:lnTo>
                <a:lnTo>
                  <a:pt x="4839" y="3295"/>
                </a:lnTo>
                <a:lnTo>
                  <a:pt x="4842" y="3294"/>
                </a:lnTo>
                <a:lnTo>
                  <a:pt x="4849" y="3295"/>
                </a:lnTo>
                <a:lnTo>
                  <a:pt x="4855" y="3297"/>
                </a:lnTo>
                <a:lnTo>
                  <a:pt x="4863" y="3300"/>
                </a:lnTo>
                <a:lnTo>
                  <a:pt x="4871" y="3306"/>
                </a:lnTo>
                <a:lnTo>
                  <a:pt x="4888" y="3316"/>
                </a:lnTo>
                <a:lnTo>
                  <a:pt x="4905" y="3326"/>
                </a:lnTo>
                <a:lnTo>
                  <a:pt x="4911" y="3329"/>
                </a:lnTo>
                <a:lnTo>
                  <a:pt x="4919" y="3330"/>
                </a:lnTo>
                <a:lnTo>
                  <a:pt x="4924" y="3330"/>
                </a:lnTo>
                <a:lnTo>
                  <a:pt x="4926" y="3329"/>
                </a:lnTo>
                <a:lnTo>
                  <a:pt x="4928" y="3327"/>
                </a:lnTo>
                <a:lnTo>
                  <a:pt x="4930" y="3325"/>
                </a:lnTo>
                <a:lnTo>
                  <a:pt x="4931" y="3322"/>
                </a:lnTo>
                <a:lnTo>
                  <a:pt x="4934" y="3313"/>
                </a:lnTo>
                <a:lnTo>
                  <a:pt x="4934" y="3308"/>
                </a:lnTo>
                <a:lnTo>
                  <a:pt x="4932" y="3302"/>
                </a:lnTo>
                <a:lnTo>
                  <a:pt x="4929" y="3297"/>
                </a:lnTo>
                <a:lnTo>
                  <a:pt x="4925" y="3292"/>
                </a:lnTo>
                <a:lnTo>
                  <a:pt x="4921" y="3286"/>
                </a:lnTo>
                <a:lnTo>
                  <a:pt x="4914" y="3281"/>
                </a:lnTo>
                <a:lnTo>
                  <a:pt x="4901" y="3270"/>
                </a:lnTo>
                <a:lnTo>
                  <a:pt x="4885" y="3260"/>
                </a:lnTo>
                <a:lnTo>
                  <a:pt x="4870" y="3251"/>
                </a:lnTo>
                <a:lnTo>
                  <a:pt x="4841" y="3235"/>
                </a:lnTo>
                <a:lnTo>
                  <a:pt x="4830" y="3228"/>
                </a:lnTo>
                <a:lnTo>
                  <a:pt x="4824" y="3223"/>
                </a:lnTo>
                <a:lnTo>
                  <a:pt x="4823" y="3221"/>
                </a:lnTo>
                <a:lnTo>
                  <a:pt x="4823" y="3220"/>
                </a:lnTo>
                <a:lnTo>
                  <a:pt x="4824" y="3217"/>
                </a:lnTo>
                <a:lnTo>
                  <a:pt x="4828" y="3216"/>
                </a:lnTo>
                <a:lnTo>
                  <a:pt x="4840" y="3215"/>
                </a:lnTo>
                <a:lnTo>
                  <a:pt x="4862" y="3216"/>
                </a:lnTo>
                <a:lnTo>
                  <a:pt x="4892" y="3220"/>
                </a:lnTo>
                <a:lnTo>
                  <a:pt x="4934" y="3224"/>
                </a:lnTo>
                <a:lnTo>
                  <a:pt x="4980" y="3230"/>
                </a:lnTo>
                <a:lnTo>
                  <a:pt x="5022" y="3239"/>
                </a:lnTo>
                <a:lnTo>
                  <a:pt x="5060" y="3248"/>
                </a:lnTo>
                <a:lnTo>
                  <a:pt x="5095" y="3256"/>
                </a:lnTo>
                <a:lnTo>
                  <a:pt x="5155" y="3273"/>
                </a:lnTo>
                <a:lnTo>
                  <a:pt x="5200" y="3287"/>
                </a:lnTo>
                <a:lnTo>
                  <a:pt x="5219" y="3292"/>
                </a:lnTo>
                <a:lnTo>
                  <a:pt x="5234" y="3294"/>
                </a:lnTo>
                <a:lnTo>
                  <a:pt x="5240" y="3294"/>
                </a:lnTo>
                <a:lnTo>
                  <a:pt x="5245" y="3294"/>
                </a:lnTo>
                <a:lnTo>
                  <a:pt x="5250" y="3293"/>
                </a:lnTo>
                <a:lnTo>
                  <a:pt x="5254" y="3291"/>
                </a:lnTo>
                <a:lnTo>
                  <a:pt x="5256" y="3287"/>
                </a:lnTo>
                <a:lnTo>
                  <a:pt x="5259" y="3283"/>
                </a:lnTo>
                <a:lnTo>
                  <a:pt x="5260" y="3278"/>
                </a:lnTo>
                <a:lnTo>
                  <a:pt x="5262" y="3272"/>
                </a:lnTo>
                <a:lnTo>
                  <a:pt x="5262" y="3265"/>
                </a:lnTo>
                <a:lnTo>
                  <a:pt x="5262" y="3257"/>
                </a:lnTo>
                <a:lnTo>
                  <a:pt x="5257" y="3237"/>
                </a:lnTo>
                <a:close/>
                <a:moveTo>
                  <a:pt x="4065" y="1548"/>
                </a:moveTo>
                <a:lnTo>
                  <a:pt x="4065" y="1548"/>
                </a:lnTo>
                <a:lnTo>
                  <a:pt x="4072" y="1549"/>
                </a:lnTo>
                <a:lnTo>
                  <a:pt x="4078" y="1548"/>
                </a:lnTo>
                <a:lnTo>
                  <a:pt x="4083" y="1545"/>
                </a:lnTo>
                <a:lnTo>
                  <a:pt x="4087" y="1540"/>
                </a:lnTo>
                <a:lnTo>
                  <a:pt x="4090" y="1533"/>
                </a:lnTo>
                <a:lnTo>
                  <a:pt x="4093" y="1526"/>
                </a:lnTo>
                <a:lnTo>
                  <a:pt x="4096" y="1510"/>
                </a:lnTo>
                <a:lnTo>
                  <a:pt x="4098" y="1492"/>
                </a:lnTo>
                <a:lnTo>
                  <a:pt x="4100" y="1478"/>
                </a:lnTo>
                <a:lnTo>
                  <a:pt x="4101" y="1472"/>
                </a:lnTo>
                <a:lnTo>
                  <a:pt x="4103" y="1469"/>
                </a:lnTo>
                <a:lnTo>
                  <a:pt x="4106" y="1467"/>
                </a:lnTo>
                <a:lnTo>
                  <a:pt x="4109" y="1466"/>
                </a:lnTo>
                <a:lnTo>
                  <a:pt x="4113" y="1467"/>
                </a:lnTo>
                <a:lnTo>
                  <a:pt x="4117" y="1468"/>
                </a:lnTo>
                <a:lnTo>
                  <a:pt x="4126" y="1467"/>
                </a:lnTo>
                <a:lnTo>
                  <a:pt x="4137" y="1466"/>
                </a:lnTo>
                <a:lnTo>
                  <a:pt x="4147" y="1466"/>
                </a:lnTo>
                <a:lnTo>
                  <a:pt x="4153" y="1466"/>
                </a:lnTo>
                <a:lnTo>
                  <a:pt x="4158" y="1468"/>
                </a:lnTo>
                <a:lnTo>
                  <a:pt x="4163" y="1469"/>
                </a:lnTo>
                <a:lnTo>
                  <a:pt x="4168" y="1472"/>
                </a:lnTo>
                <a:lnTo>
                  <a:pt x="4173" y="1476"/>
                </a:lnTo>
                <a:lnTo>
                  <a:pt x="4178" y="1482"/>
                </a:lnTo>
                <a:lnTo>
                  <a:pt x="4182" y="1489"/>
                </a:lnTo>
                <a:lnTo>
                  <a:pt x="4185" y="1498"/>
                </a:lnTo>
                <a:lnTo>
                  <a:pt x="4189" y="1506"/>
                </a:lnTo>
                <a:lnTo>
                  <a:pt x="4194" y="1512"/>
                </a:lnTo>
                <a:lnTo>
                  <a:pt x="4198" y="1515"/>
                </a:lnTo>
                <a:lnTo>
                  <a:pt x="4203" y="1516"/>
                </a:lnTo>
                <a:lnTo>
                  <a:pt x="4209" y="1516"/>
                </a:lnTo>
                <a:lnTo>
                  <a:pt x="4213" y="1515"/>
                </a:lnTo>
                <a:lnTo>
                  <a:pt x="4224" y="1512"/>
                </a:lnTo>
                <a:lnTo>
                  <a:pt x="4232" y="1508"/>
                </a:lnTo>
                <a:lnTo>
                  <a:pt x="4236" y="1508"/>
                </a:lnTo>
                <a:lnTo>
                  <a:pt x="4239" y="1508"/>
                </a:lnTo>
                <a:lnTo>
                  <a:pt x="4241" y="1510"/>
                </a:lnTo>
                <a:lnTo>
                  <a:pt x="4242" y="1514"/>
                </a:lnTo>
                <a:lnTo>
                  <a:pt x="4243" y="1520"/>
                </a:lnTo>
                <a:lnTo>
                  <a:pt x="4242" y="1530"/>
                </a:lnTo>
                <a:lnTo>
                  <a:pt x="4240" y="1548"/>
                </a:lnTo>
                <a:lnTo>
                  <a:pt x="4238" y="1563"/>
                </a:lnTo>
                <a:lnTo>
                  <a:pt x="4236" y="1569"/>
                </a:lnTo>
                <a:lnTo>
                  <a:pt x="4233" y="1574"/>
                </a:lnTo>
                <a:lnTo>
                  <a:pt x="4230" y="1578"/>
                </a:lnTo>
                <a:lnTo>
                  <a:pt x="4227" y="1583"/>
                </a:lnTo>
                <a:lnTo>
                  <a:pt x="4223" y="1586"/>
                </a:lnTo>
                <a:lnTo>
                  <a:pt x="4217" y="1590"/>
                </a:lnTo>
                <a:lnTo>
                  <a:pt x="4204" y="1597"/>
                </a:lnTo>
                <a:lnTo>
                  <a:pt x="4185" y="1603"/>
                </a:lnTo>
                <a:lnTo>
                  <a:pt x="4160" y="1612"/>
                </a:lnTo>
                <a:lnTo>
                  <a:pt x="4153" y="1614"/>
                </a:lnTo>
                <a:lnTo>
                  <a:pt x="4145" y="1615"/>
                </a:lnTo>
                <a:lnTo>
                  <a:pt x="4138" y="1616"/>
                </a:lnTo>
                <a:lnTo>
                  <a:pt x="4131" y="1616"/>
                </a:lnTo>
                <a:lnTo>
                  <a:pt x="4117" y="1614"/>
                </a:lnTo>
                <a:lnTo>
                  <a:pt x="4103" y="1610"/>
                </a:lnTo>
                <a:lnTo>
                  <a:pt x="4090" y="1604"/>
                </a:lnTo>
                <a:lnTo>
                  <a:pt x="4078" y="1598"/>
                </a:lnTo>
                <a:lnTo>
                  <a:pt x="4067" y="1590"/>
                </a:lnTo>
                <a:lnTo>
                  <a:pt x="4057" y="1583"/>
                </a:lnTo>
                <a:lnTo>
                  <a:pt x="4050" y="1574"/>
                </a:lnTo>
                <a:lnTo>
                  <a:pt x="4044" y="1567"/>
                </a:lnTo>
                <a:lnTo>
                  <a:pt x="4041" y="1560"/>
                </a:lnTo>
                <a:lnTo>
                  <a:pt x="4039" y="1554"/>
                </a:lnTo>
                <a:lnTo>
                  <a:pt x="4040" y="1552"/>
                </a:lnTo>
                <a:lnTo>
                  <a:pt x="4041" y="1549"/>
                </a:lnTo>
                <a:lnTo>
                  <a:pt x="4043" y="1548"/>
                </a:lnTo>
                <a:lnTo>
                  <a:pt x="4045" y="1547"/>
                </a:lnTo>
                <a:lnTo>
                  <a:pt x="4049" y="1546"/>
                </a:lnTo>
                <a:lnTo>
                  <a:pt x="4053" y="1546"/>
                </a:lnTo>
                <a:lnTo>
                  <a:pt x="4065" y="1548"/>
                </a:lnTo>
                <a:close/>
                <a:moveTo>
                  <a:pt x="834" y="2615"/>
                </a:moveTo>
                <a:lnTo>
                  <a:pt x="834" y="2615"/>
                </a:lnTo>
                <a:lnTo>
                  <a:pt x="831" y="2614"/>
                </a:lnTo>
                <a:lnTo>
                  <a:pt x="828" y="2611"/>
                </a:lnTo>
                <a:lnTo>
                  <a:pt x="826" y="2607"/>
                </a:lnTo>
                <a:lnTo>
                  <a:pt x="826" y="2600"/>
                </a:lnTo>
                <a:lnTo>
                  <a:pt x="826" y="2594"/>
                </a:lnTo>
                <a:lnTo>
                  <a:pt x="826" y="2586"/>
                </a:lnTo>
                <a:lnTo>
                  <a:pt x="830" y="2568"/>
                </a:lnTo>
                <a:lnTo>
                  <a:pt x="835" y="2550"/>
                </a:lnTo>
                <a:lnTo>
                  <a:pt x="842" y="2531"/>
                </a:lnTo>
                <a:lnTo>
                  <a:pt x="848" y="2517"/>
                </a:lnTo>
                <a:lnTo>
                  <a:pt x="854" y="2507"/>
                </a:lnTo>
                <a:lnTo>
                  <a:pt x="856" y="2504"/>
                </a:lnTo>
                <a:lnTo>
                  <a:pt x="859" y="2503"/>
                </a:lnTo>
                <a:lnTo>
                  <a:pt x="862" y="2503"/>
                </a:lnTo>
                <a:lnTo>
                  <a:pt x="865" y="2506"/>
                </a:lnTo>
                <a:lnTo>
                  <a:pt x="873" y="2511"/>
                </a:lnTo>
                <a:lnTo>
                  <a:pt x="880" y="2518"/>
                </a:lnTo>
                <a:lnTo>
                  <a:pt x="889" y="2526"/>
                </a:lnTo>
                <a:lnTo>
                  <a:pt x="893" y="2529"/>
                </a:lnTo>
                <a:lnTo>
                  <a:pt x="898" y="2531"/>
                </a:lnTo>
                <a:lnTo>
                  <a:pt x="903" y="2532"/>
                </a:lnTo>
                <a:lnTo>
                  <a:pt x="907" y="2531"/>
                </a:lnTo>
                <a:lnTo>
                  <a:pt x="913" y="2530"/>
                </a:lnTo>
                <a:lnTo>
                  <a:pt x="917" y="2526"/>
                </a:lnTo>
                <a:lnTo>
                  <a:pt x="922" y="2522"/>
                </a:lnTo>
                <a:lnTo>
                  <a:pt x="928" y="2519"/>
                </a:lnTo>
                <a:lnTo>
                  <a:pt x="935" y="2518"/>
                </a:lnTo>
                <a:lnTo>
                  <a:pt x="942" y="2518"/>
                </a:lnTo>
                <a:lnTo>
                  <a:pt x="949" y="2519"/>
                </a:lnTo>
                <a:lnTo>
                  <a:pt x="957" y="2522"/>
                </a:lnTo>
                <a:lnTo>
                  <a:pt x="964" y="2524"/>
                </a:lnTo>
                <a:lnTo>
                  <a:pt x="973" y="2528"/>
                </a:lnTo>
                <a:lnTo>
                  <a:pt x="980" y="2533"/>
                </a:lnTo>
                <a:lnTo>
                  <a:pt x="988" y="2539"/>
                </a:lnTo>
                <a:lnTo>
                  <a:pt x="994" y="2545"/>
                </a:lnTo>
                <a:lnTo>
                  <a:pt x="1001" y="2552"/>
                </a:lnTo>
                <a:lnTo>
                  <a:pt x="1006" y="2559"/>
                </a:lnTo>
                <a:lnTo>
                  <a:pt x="1012" y="2567"/>
                </a:lnTo>
                <a:lnTo>
                  <a:pt x="1016" y="2574"/>
                </a:lnTo>
                <a:lnTo>
                  <a:pt x="1018" y="2583"/>
                </a:lnTo>
                <a:lnTo>
                  <a:pt x="936" y="2599"/>
                </a:lnTo>
                <a:lnTo>
                  <a:pt x="874" y="2610"/>
                </a:lnTo>
                <a:lnTo>
                  <a:pt x="849" y="2613"/>
                </a:lnTo>
                <a:lnTo>
                  <a:pt x="834" y="2615"/>
                </a:lnTo>
                <a:close/>
                <a:moveTo>
                  <a:pt x="1838" y="1021"/>
                </a:moveTo>
                <a:lnTo>
                  <a:pt x="1838" y="1021"/>
                </a:lnTo>
                <a:lnTo>
                  <a:pt x="1853" y="1021"/>
                </a:lnTo>
                <a:lnTo>
                  <a:pt x="1867" y="1021"/>
                </a:lnTo>
                <a:lnTo>
                  <a:pt x="1878" y="1019"/>
                </a:lnTo>
                <a:lnTo>
                  <a:pt x="1889" y="1016"/>
                </a:lnTo>
                <a:lnTo>
                  <a:pt x="1900" y="1011"/>
                </a:lnTo>
                <a:lnTo>
                  <a:pt x="1911" y="1003"/>
                </a:lnTo>
                <a:lnTo>
                  <a:pt x="1921" y="992"/>
                </a:lnTo>
                <a:lnTo>
                  <a:pt x="1932" y="977"/>
                </a:lnTo>
                <a:lnTo>
                  <a:pt x="1935" y="974"/>
                </a:lnTo>
                <a:lnTo>
                  <a:pt x="1939" y="971"/>
                </a:lnTo>
                <a:lnTo>
                  <a:pt x="1943" y="969"/>
                </a:lnTo>
                <a:lnTo>
                  <a:pt x="1946" y="968"/>
                </a:lnTo>
                <a:lnTo>
                  <a:pt x="1950" y="968"/>
                </a:lnTo>
                <a:lnTo>
                  <a:pt x="1955" y="968"/>
                </a:lnTo>
                <a:lnTo>
                  <a:pt x="1962" y="971"/>
                </a:lnTo>
                <a:lnTo>
                  <a:pt x="1971" y="975"/>
                </a:lnTo>
                <a:lnTo>
                  <a:pt x="1980" y="982"/>
                </a:lnTo>
                <a:lnTo>
                  <a:pt x="1987" y="990"/>
                </a:lnTo>
                <a:lnTo>
                  <a:pt x="1995" y="999"/>
                </a:lnTo>
                <a:lnTo>
                  <a:pt x="2000" y="1009"/>
                </a:lnTo>
                <a:lnTo>
                  <a:pt x="2005" y="1018"/>
                </a:lnTo>
                <a:lnTo>
                  <a:pt x="2007" y="1027"/>
                </a:lnTo>
                <a:lnTo>
                  <a:pt x="2009" y="1035"/>
                </a:lnTo>
                <a:lnTo>
                  <a:pt x="2009" y="1043"/>
                </a:lnTo>
                <a:lnTo>
                  <a:pt x="2006" y="1046"/>
                </a:lnTo>
                <a:lnTo>
                  <a:pt x="2004" y="1048"/>
                </a:lnTo>
                <a:lnTo>
                  <a:pt x="2002" y="1050"/>
                </a:lnTo>
                <a:lnTo>
                  <a:pt x="1999" y="1053"/>
                </a:lnTo>
                <a:lnTo>
                  <a:pt x="1995" y="1054"/>
                </a:lnTo>
                <a:lnTo>
                  <a:pt x="1989" y="1054"/>
                </a:lnTo>
                <a:lnTo>
                  <a:pt x="1947" y="1054"/>
                </a:lnTo>
                <a:lnTo>
                  <a:pt x="1927" y="1056"/>
                </a:lnTo>
                <a:lnTo>
                  <a:pt x="1910" y="1058"/>
                </a:lnTo>
                <a:lnTo>
                  <a:pt x="1902" y="1059"/>
                </a:lnTo>
                <a:lnTo>
                  <a:pt x="1896" y="1061"/>
                </a:lnTo>
                <a:lnTo>
                  <a:pt x="1889" y="1064"/>
                </a:lnTo>
                <a:lnTo>
                  <a:pt x="1885" y="1067"/>
                </a:lnTo>
                <a:lnTo>
                  <a:pt x="1882" y="1071"/>
                </a:lnTo>
                <a:lnTo>
                  <a:pt x="1881" y="1075"/>
                </a:lnTo>
                <a:lnTo>
                  <a:pt x="1880" y="1079"/>
                </a:lnTo>
                <a:lnTo>
                  <a:pt x="1882" y="1085"/>
                </a:lnTo>
                <a:lnTo>
                  <a:pt x="1885" y="1091"/>
                </a:lnTo>
                <a:lnTo>
                  <a:pt x="1888" y="1097"/>
                </a:lnTo>
                <a:lnTo>
                  <a:pt x="1893" y="1102"/>
                </a:lnTo>
                <a:lnTo>
                  <a:pt x="1899" y="1107"/>
                </a:lnTo>
                <a:lnTo>
                  <a:pt x="1912" y="1116"/>
                </a:lnTo>
                <a:lnTo>
                  <a:pt x="1927" y="1125"/>
                </a:lnTo>
                <a:lnTo>
                  <a:pt x="1956" y="1141"/>
                </a:lnTo>
                <a:lnTo>
                  <a:pt x="1968" y="1148"/>
                </a:lnTo>
                <a:lnTo>
                  <a:pt x="1977" y="1155"/>
                </a:lnTo>
                <a:lnTo>
                  <a:pt x="1978" y="1157"/>
                </a:lnTo>
                <a:lnTo>
                  <a:pt x="1980" y="1160"/>
                </a:lnTo>
                <a:lnTo>
                  <a:pt x="1982" y="1169"/>
                </a:lnTo>
                <a:lnTo>
                  <a:pt x="1982" y="1178"/>
                </a:lnTo>
                <a:lnTo>
                  <a:pt x="1982" y="1191"/>
                </a:lnTo>
                <a:lnTo>
                  <a:pt x="1980" y="1219"/>
                </a:lnTo>
                <a:lnTo>
                  <a:pt x="1974" y="1252"/>
                </a:lnTo>
                <a:lnTo>
                  <a:pt x="1969" y="1282"/>
                </a:lnTo>
                <a:lnTo>
                  <a:pt x="1963" y="1307"/>
                </a:lnTo>
                <a:lnTo>
                  <a:pt x="1958" y="1333"/>
                </a:lnTo>
                <a:lnTo>
                  <a:pt x="1956" y="1317"/>
                </a:lnTo>
                <a:lnTo>
                  <a:pt x="1956" y="1300"/>
                </a:lnTo>
                <a:lnTo>
                  <a:pt x="1956" y="1263"/>
                </a:lnTo>
                <a:lnTo>
                  <a:pt x="1954" y="1246"/>
                </a:lnTo>
                <a:lnTo>
                  <a:pt x="1952" y="1228"/>
                </a:lnTo>
                <a:lnTo>
                  <a:pt x="1949" y="1220"/>
                </a:lnTo>
                <a:lnTo>
                  <a:pt x="1946" y="1213"/>
                </a:lnTo>
                <a:lnTo>
                  <a:pt x="1943" y="1205"/>
                </a:lnTo>
                <a:lnTo>
                  <a:pt x="1939" y="1200"/>
                </a:lnTo>
                <a:lnTo>
                  <a:pt x="1933" y="1195"/>
                </a:lnTo>
                <a:lnTo>
                  <a:pt x="1926" y="1189"/>
                </a:lnTo>
                <a:lnTo>
                  <a:pt x="1917" y="1186"/>
                </a:lnTo>
                <a:lnTo>
                  <a:pt x="1907" y="1183"/>
                </a:lnTo>
                <a:lnTo>
                  <a:pt x="1886" y="1177"/>
                </a:lnTo>
                <a:lnTo>
                  <a:pt x="1863" y="1173"/>
                </a:lnTo>
                <a:lnTo>
                  <a:pt x="1843" y="1168"/>
                </a:lnTo>
                <a:lnTo>
                  <a:pt x="1833" y="1164"/>
                </a:lnTo>
                <a:lnTo>
                  <a:pt x="1826" y="1160"/>
                </a:lnTo>
                <a:lnTo>
                  <a:pt x="1819" y="1156"/>
                </a:lnTo>
                <a:lnTo>
                  <a:pt x="1814" y="1150"/>
                </a:lnTo>
                <a:lnTo>
                  <a:pt x="1812" y="1144"/>
                </a:lnTo>
                <a:lnTo>
                  <a:pt x="1812" y="1140"/>
                </a:lnTo>
                <a:lnTo>
                  <a:pt x="1812" y="1136"/>
                </a:lnTo>
                <a:lnTo>
                  <a:pt x="1813" y="1128"/>
                </a:lnTo>
                <a:lnTo>
                  <a:pt x="1813" y="1118"/>
                </a:lnTo>
                <a:lnTo>
                  <a:pt x="1812" y="1100"/>
                </a:lnTo>
                <a:lnTo>
                  <a:pt x="1811" y="1081"/>
                </a:lnTo>
                <a:lnTo>
                  <a:pt x="1810" y="1062"/>
                </a:lnTo>
                <a:lnTo>
                  <a:pt x="1811" y="1054"/>
                </a:lnTo>
                <a:lnTo>
                  <a:pt x="1812" y="1046"/>
                </a:lnTo>
                <a:lnTo>
                  <a:pt x="1813" y="1040"/>
                </a:lnTo>
                <a:lnTo>
                  <a:pt x="1815" y="1033"/>
                </a:lnTo>
                <a:lnTo>
                  <a:pt x="1819" y="1029"/>
                </a:lnTo>
                <a:lnTo>
                  <a:pt x="1824" y="1025"/>
                </a:lnTo>
                <a:lnTo>
                  <a:pt x="1830" y="1022"/>
                </a:lnTo>
                <a:lnTo>
                  <a:pt x="1838" y="1021"/>
                </a:lnTo>
                <a:close/>
                <a:moveTo>
                  <a:pt x="1945" y="3447"/>
                </a:moveTo>
                <a:lnTo>
                  <a:pt x="1945" y="3447"/>
                </a:lnTo>
                <a:lnTo>
                  <a:pt x="1947" y="3458"/>
                </a:lnTo>
                <a:lnTo>
                  <a:pt x="1947" y="3468"/>
                </a:lnTo>
                <a:lnTo>
                  <a:pt x="1945" y="3476"/>
                </a:lnTo>
                <a:lnTo>
                  <a:pt x="1942" y="3482"/>
                </a:lnTo>
                <a:lnTo>
                  <a:pt x="1938" y="3486"/>
                </a:lnTo>
                <a:lnTo>
                  <a:pt x="1931" y="3488"/>
                </a:lnTo>
                <a:lnTo>
                  <a:pt x="1925" y="3491"/>
                </a:lnTo>
                <a:lnTo>
                  <a:pt x="1917" y="3492"/>
                </a:lnTo>
                <a:lnTo>
                  <a:pt x="1910" y="3492"/>
                </a:lnTo>
                <a:lnTo>
                  <a:pt x="1902" y="3491"/>
                </a:lnTo>
                <a:lnTo>
                  <a:pt x="1889" y="3488"/>
                </a:lnTo>
                <a:lnTo>
                  <a:pt x="1875" y="3484"/>
                </a:lnTo>
                <a:lnTo>
                  <a:pt x="1867" y="3467"/>
                </a:lnTo>
                <a:lnTo>
                  <a:pt x="1858" y="3450"/>
                </a:lnTo>
                <a:lnTo>
                  <a:pt x="1844" y="3416"/>
                </a:lnTo>
                <a:lnTo>
                  <a:pt x="1834" y="3393"/>
                </a:lnTo>
                <a:lnTo>
                  <a:pt x="1831" y="3383"/>
                </a:lnTo>
                <a:lnTo>
                  <a:pt x="1839" y="3388"/>
                </a:lnTo>
                <a:lnTo>
                  <a:pt x="1859" y="3402"/>
                </a:lnTo>
                <a:lnTo>
                  <a:pt x="1872" y="3410"/>
                </a:lnTo>
                <a:lnTo>
                  <a:pt x="1885" y="3417"/>
                </a:lnTo>
                <a:lnTo>
                  <a:pt x="1897" y="3423"/>
                </a:lnTo>
                <a:lnTo>
                  <a:pt x="1907" y="3427"/>
                </a:lnTo>
                <a:lnTo>
                  <a:pt x="1928" y="3433"/>
                </a:lnTo>
                <a:lnTo>
                  <a:pt x="1936" y="3434"/>
                </a:lnTo>
                <a:lnTo>
                  <a:pt x="1940" y="3434"/>
                </a:lnTo>
                <a:lnTo>
                  <a:pt x="1944" y="3433"/>
                </a:lnTo>
                <a:lnTo>
                  <a:pt x="1943" y="3424"/>
                </a:lnTo>
                <a:lnTo>
                  <a:pt x="1942" y="3415"/>
                </a:lnTo>
                <a:lnTo>
                  <a:pt x="1943" y="3409"/>
                </a:lnTo>
                <a:lnTo>
                  <a:pt x="1944" y="3403"/>
                </a:lnTo>
                <a:lnTo>
                  <a:pt x="1945" y="3399"/>
                </a:lnTo>
                <a:lnTo>
                  <a:pt x="1947" y="3396"/>
                </a:lnTo>
                <a:lnTo>
                  <a:pt x="1949" y="3394"/>
                </a:lnTo>
                <a:lnTo>
                  <a:pt x="1952" y="3393"/>
                </a:lnTo>
                <a:lnTo>
                  <a:pt x="1954" y="3393"/>
                </a:lnTo>
                <a:lnTo>
                  <a:pt x="1956" y="3394"/>
                </a:lnTo>
                <a:lnTo>
                  <a:pt x="1958" y="3395"/>
                </a:lnTo>
                <a:lnTo>
                  <a:pt x="1959" y="3398"/>
                </a:lnTo>
                <a:lnTo>
                  <a:pt x="1960" y="3401"/>
                </a:lnTo>
                <a:lnTo>
                  <a:pt x="1960" y="3405"/>
                </a:lnTo>
                <a:lnTo>
                  <a:pt x="1959" y="3409"/>
                </a:lnTo>
                <a:lnTo>
                  <a:pt x="1958" y="3414"/>
                </a:lnTo>
                <a:lnTo>
                  <a:pt x="1955" y="3422"/>
                </a:lnTo>
                <a:lnTo>
                  <a:pt x="1950" y="3427"/>
                </a:lnTo>
                <a:lnTo>
                  <a:pt x="1947" y="3430"/>
                </a:lnTo>
                <a:lnTo>
                  <a:pt x="1944" y="3433"/>
                </a:lnTo>
                <a:lnTo>
                  <a:pt x="1944" y="3439"/>
                </a:lnTo>
                <a:lnTo>
                  <a:pt x="1945" y="3447"/>
                </a:lnTo>
                <a:close/>
                <a:moveTo>
                  <a:pt x="1685" y="2101"/>
                </a:moveTo>
                <a:lnTo>
                  <a:pt x="1685" y="2101"/>
                </a:lnTo>
                <a:lnTo>
                  <a:pt x="1685" y="2096"/>
                </a:lnTo>
                <a:lnTo>
                  <a:pt x="1686" y="2093"/>
                </a:lnTo>
                <a:lnTo>
                  <a:pt x="1688" y="2090"/>
                </a:lnTo>
                <a:lnTo>
                  <a:pt x="1691" y="2089"/>
                </a:lnTo>
                <a:lnTo>
                  <a:pt x="1696" y="2089"/>
                </a:lnTo>
                <a:lnTo>
                  <a:pt x="1701" y="2089"/>
                </a:lnTo>
                <a:lnTo>
                  <a:pt x="1714" y="2091"/>
                </a:lnTo>
                <a:lnTo>
                  <a:pt x="1727" y="2095"/>
                </a:lnTo>
                <a:lnTo>
                  <a:pt x="1741" y="2096"/>
                </a:lnTo>
                <a:lnTo>
                  <a:pt x="1746" y="2096"/>
                </a:lnTo>
                <a:lnTo>
                  <a:pt x="1753" y="2095"/>
                </a:lnTo>
                <a:lnTo>
                  <a:pt x="1757" y="2091"/>
                </a:lnTo>
                <a:lnTo>
                  <a:pt x="1761" y="2088"/>
                </a:lnTo>
                <a:lnTo>
                  <a:pt x="1769" y="2080"/>
                </a:lnTo>
                <a:lnTo>
                  <a:pt x="1776" y="2073"/>
                </a:lnTo>
                <a:lnTo>
                  <a:pt x="1784" y="2068"/>
                </a:lnTo>
                <a:lnTo>
                  <a:pt x="1792" y="2065"/>
                </a:lnTo>
                <a:lnTo>
                  <a:pt x="1803" y="2061"/>
                </a:lnTo>
                <a:lnTo>
                  <a:pt x="1815" y="2058"/>
                </a:lnTo>
                <a:lnTo>
                  <a:pt x="1844" y="2050"/>
                </a:lnTo>
                <a:lnTo>
                  <a:pt x="1852" y="2048"/>
                </a:lnTo>
                <a:lnTo>
                  <a:pt x="1860" y="2048"/>
                </a:lnTo>
                <a:lnTo>
                  <a:pt x="1868" y="2050"/>
                </a:lnTo>
                <a:lnTo>
                  <a:pt x="1874" y="2052"/>
                </a:lnTo>
                <a:lnTo>
                  <a:pt x="1882" y="2055"/>
                </a:lnTo>
                <a:lnTo>
                  <a:pt x="1888" y="2059"/>
                </a:lnTo>
                <a:lnTo>
                  <a:pt x="1895" y="2065"/>
                </a:lnTo>
                <a:lnTo>
                  <a:pt x="1900" y="2071"/>
                </a:lnTo>
                <a:lnTo>
                  <a:pt x="1905" y="2079"/>
                </a:lnTo>
                <a:lnTo>
                  <a:pt x="1911" y="2086"/>
                </a:lnTo>
                <a:lnTo>
                  <a:pt x="1919" y="2104"/>
                </a:lnTo>
                <a:lnTo>
                  <a:pt x="1927" y="2124"/>
                </a:lnTo>
                <a:lnTo>
                  <a:pt x="1932" y="2145"/>
                </a:lnTo>
                <a:lnTo>
                  <a:pt x="1919" y="2141"/>
                </a:lnTo>
                <a:lnTo>
                  <a:pt x="1904" y="2138"/>
                </a:lnTo>
                <a:lnTo>
                  <a:pt x="1887" y="2134"/>
                </a:lnTo>
                <a:lnTo>
                  <a:pt x="1869" y="2131"/>
                </a:lnTo>
                <a:lnTo>
                  <a:pt x="1849" y="2129"/>
                </a:lnTo>
                <a:lnTo>
                  <a:pt x="1841" y="2129"/>
                </a:lnTo>
                <a:lnTo>
                  <a:pt x="1832" y="2129"/>
                </a:lnTo>
                <a:lnTo>
                  <a:pt x="1825" y="2130"/>
                </a:lnTo>
                <a:lnTo>
                  <a:pt x="1818" y="2132"/>
                </a:lnTo>
                <a:lnTo>
                  <a:pt x="1798" y="2140"/>
                </a:lnTo>
                <a:lnTo>
                  <a:pt x="1781" y="2146"/>
                </a:lnTo>
                <a:lnTo>
                  <a:pt x="1762" y="2153"/>
                </a:lnTo>
                <a:lnTo>
                  <a:pt x="1753" y="2158"/>
                </a:lnTo>
                <a:lnTo>
                  <a:pt x="1742" y="2165"/>
                </a:lnTo>
                <a:lnTo>
                  <a:pt x="1736" y="2167"/>
                </a:lnTo>
                <a:lnTo>
                  <a:pt x="1731" y="2168"/>
                </a:lnTo>
                <a:lnTo>
                  <a:pt x="1726" y="2168"/>
                </a:lnTo>
                <a:lnTo>
                  <a:pt x="1720" y="2167"/>
                </a:lnTo>
                <a:lnTo>
                  <a:pt x="1716" y="2165"/>
                </a:lnTo>
                <a:lnTo>
                  <a:pt x="1712" y="2161"/>
                </a:lnTo>
                <a:lnTo>
                  <a:pt x="1707" y="2157"/>
                </a:lnTo>
                <a:lnTo>
                  <a:pt x="1704" y="2152"/>
                </a:lnTo>
                <a:lnTo>
                  <a:pt x="1698" y="2140"/>
                </a:lnTo>
                <a:lnTo>
                  <a:pt x="1692" y="2127"/>
                </a:lnTo>
                <a:lnTo>
                  <a:pt x="1688" y="2113"/>
                </a:lnTo>
                <a:lnTo>
                  <a:pt x="1685" y="2101"/>
                </a:lnTo>
                <a:close/>
                <a:moveTo>
                  <a:pt x="1964" y="3675"/>
                </a:moveTo>
                <a:lnTo>
                  <a:pt x="1964" y="3675"/>
                </a:lnTo>
                <a:lnTo>
                  <a:pt x="1933" y="3670"/>
                </a:lnTo>
                <a:lnTo>
                  <a:pt x="1892" y="3667"/>
                </a:lnTo>
                <a:lnTo>
                  <a:pt x="1871" y="3666"/>
                </a:lnTo>
                <a:lnTo>
                  <a:pt x="1849" y="3666"/>
                </a:lnTo>
                <a:lnTo>
                  <a:pt x="1830" y="3666"/>
                </a:lnTo>
                <a:lnTo>
                  <a:pt x="1812" y="3668"/>
                </a:lnTo>
                <a:lnTo>
                  <a:pt x="1804" y="3669"/>
                </a:lnTo>
                <a:lnTo>
                  <a:pt x="1797" y="3669"/>
                </a:lnTo>
                <a:lnTo>
                  <a:pt x="1789" y="3669"/>
                </a:lnTo>
                <a:lnTo>
                  <a:pt x="1783" y="3668"/>
                </a:lnTo>
                <a:lnTo>
                  <a:pt x="1772" y="3664"/>
                </a:lnTo>
                <a:lnTo>
                  <a:pt x="1762" y="3658"/>
                </a:lnTo>
                <a:lnTo>
                  <a:pt x="1755" y="3652"/>
                </a:lnTo>
                <a:lnTo>
                  <a:pt x="1749" y="3645"/>
                </a:lnTo>
                <a:lnTo>
                  <a:pt x="1745" y="3638"/>
                </a:lnTo>
                <a:lnTo>
                  <a:pt x="1742" y="3630"/>
                </a:lnTo>
                <a:lnTo>
                  <a:pt x="1742" y="3627"/>
                </a:lnTo>
                <a:lnTo>
                  <a:pt x="1742" y="3625"/>
                </a:lnTo>
                <a:lnTo>
                  <a:pt x="1743" y="3623"/>
                </a:lnTo>
                <a:lnTo>
                  <a:pt x="1744" y="3622"/>
                </a:lnTo>
                <a:lnTo>
                  <a:pt x="1750" y="3622"/>
                </a:lnTo>
                <a:lnTo>
                  <a:pt x="1759" y="3622"/>
                </a:lnTo>
                <a:lnTo>
                  <a:pt x="1772" y="3624"/>
                </a:lnTo>
                <a:lnTo>
                  <a:pt x="1787" y="3625"/>
                </a:lnTo>
                <a:lnTo>
                  <a:pt x="1804" y="3625"/>
                </a:lnTo>
                <a:lnTo>
                  <a:pt x="1825" y="3624"/>
                </a:lnTo>
                <a:lnTo>
                  <a:pt x="1844" y="3621"/>
                </a:lnTo>
                <a:lnTo>
                  <a:pt x="1859" y="3619"/>
                </a:lnTo>
                <a:lnTo>
                  <a:pt x="1884" y="3611"/>
                </a:lnTo>
                <a:lnTo>
                  <a:pt x="1897" y="3608"/>
                </a:lnTo>
                <a:lnTo>
                  <a:pt x="1913" y="3605"/>
                </a:lnTo>
                <a:lnTo>
                  <a:pt x="1932" y="3601"/>
                </a:lnTo>
                <a:lnTo>
                  <a:pt x="1958" y="3598"/>
                </a:lnTo>
                <a:lnTo>
                  <a:pt x="1971" y="3598"/>
                </a:lnTo>
                <a:lnTo>
                  <a:pt x="1983" y="3598"/>
                </a:lnTo>
                <a:lnTo>
                  <a:pt x="1992" y="3598"/>
                </a:lnTo>
                <a:lnTo>
                  <a:pt x="2001" y="3600"/>
                </a:lnTo>
                <a:lnTo>
                  <a:pt x="2009" y="3602"/>
                </a:lnTo>
                <a:lnTo>
                  <a:pt x="2015" y="3606"/>
                </a:lnTo>
                <a:lnTo>
                  <a:pt x="2021" y="3609"/>
                </a:lnTo>
                <a:lnTo>
                  <a:pt x="2026" y="3613"/>
                </a:lnTo>
                <a:lnTo>
                  <a:pt x="2034" y="3624"/>
                </a:lnTo>
                <a:lnTo>
                  <a:pt x="2043" y="3635"/>
                </a:lnTo>
                <a:lnTo>
                  <a:pt x="2053" y="3648"/>
                </a:lnTo>
                <a:lnTo>
                  <a:pt x="2066" y="3662"/>
                </a:lnTo>
                <a:lnTo>
                  <a:pt x="2054" y="3665"/>
                </a:lnTo>
                <a:lnTo>
                  <a:pt x="2027" y="3670"/>
                </a:lnTo>
                <a:lnTo>
                  <a:pt x="2011" y="3673"/>
                </a:lnTo>
                <a:lnTo>
                  <a:pt x="1993" y="3676"/>
                </a:lnTo>
                <a:lnTo>
                  <a:pt x="1977" y="3676"/>
                </a:lnTo>
                <a:lnTo>
                  <a:pt x="1964" y="3675"/>
                </a:lnTo>
                <a:close/>
                <a:moveTo>
                  <a:pt x="2123" y="3580"/>
                </a:moveTo>
                <a:lnTo>
                  <a:pt x="2123" y="3580"/>
                </a:lnTo>
                <a:lnTo>
                  <a:pt x="2124" y="3572"/>
                </a:lnTo>
                <a:lnTo>
                  <a:pt x="2121" y="3566"/>
                </a:lnTo>
                <a:lnTo>
                  <a:pt x="2119" y="3559"/>
                </a:lnTo>
                <a:lnTo>
                  <a:pt x="2115" y="3553"/>
                </a:lnTo>
                <a:lnTo>
                  <a:pt x="2110" y="3547"/>
                </a:lnTo>
                <a:lnTo>
                  <a:pt x="2104" y="3540"/>
                </a:lnTo>
                <a:lnTo>
                  <a:pt x="2090" y="3527"/>
                </a:lnTo>
                <a:lnTo>
                  <a:pt x="2077" y="3514"/>
                </a:lnTo>
                <a:lnTo>
                  <a:pt x="2064" y="3502"/>
                </a:lnTo>
                <a:lnTo>
                  <a:pt x="2060" y="3496"/>
                </a:lnTo>
                <a:lnTo>
                  <a:pt x="2056" y="3490"/>
                </a:lnTo>
                <a:lnTo>
                  <a:pt x="2054" y="3484"/>
                </a:lnTo>
                <a:lnTo>
                  <a:pt x="2053" y="3478"/>
                </a:lnTo>
                <a:lnTo>
                  <a:pt x="2054" y="3449"/>
                </a:lnTo>
                <a:lnTo>
                  <a:pt x="2054" y="3431"/>
                </a:lnTo>
                <a:lnTo>
                  <a:pt x="2056" y="3413"/>
                </a:lnTo>
                <a:lnTo>
                  <a:pt x="2058" y="3397"/>
                </a:lnTo>
                <a:lnTo>
                  <a:pt x="2061" y="3382"/>
                </a:lnTo>
                <a:lnTo>
                  <a:pt x="2063" y="3377"/>
                </a:lnTo>
                <a:lnTo>
                  <a:pt x="2066" y="3371"/>
                </a:lnTo>
                <a:lnTo>
                  <a:pt x="2069" y="3367"/>
                </a:lnTo>
                <a:lnTo>
                  <a:pt x="2072" y="3364"/>
                </a:lnTo>
                <a:lnTo>
                  <a:pt x="2080" y="3359"/>
                </a:lnTo>
                <a:lnTo>
                  <a:pt x="2089" y="3354"/>
                </a:lnTo>
                <a:lnTo>
                  <a:pt x="2107" y="3346"/>
                </a:lnTo>
                <a:lnTo>
                  <a:pt x="2129" y="3338"/>
                </a:lnTo>
                <a:lnTo>
                  <a:pt x="2140" y="3390"/>
                </a:lnTo>
                <a:lnTo>
                  <a:pt x="2147" y="3435"/>
                </a:lnTo>
                <a:lnTo>
                  <a:pt x="2155" y="3478"/>
                </a:lnTo>
                <a:lnTo>
                  <a:pt x="2155" y="3487"/>
                </a:lnTo>
                <a:lnTo>
                  <a:pt x="2155" y="3498"/>
                </a:lnTo>
                <a:lnTo>
                  <a:pt x="2154" y="3509"/>
                </a:lnTo>
                <a:lnTo>
                  <a:pt x="2152" y="3520"/>
                </a:lnTo>
                <a:lnTo>
                  <a:pt x="2145" y="3541"/>
                </a:lnTo>
                <a:lnTo>
                  <a:pt x="2139" y="3559"/>
                </a:lnTo>
                <a:lnTo>
                  <a:pt x="2132" y="3574"/>
                </a:lnTo>
                <a:lnTo>
                  <a:pt x="2126" y="3584"/>
                </a:lnTo>
                <a:lnTo>
                  <a:pt x="2124" y="3586"/>
                </a:lnTo>
                <a:lnTo>
                  <a:pt x="2123" y="3586"/>
                </a:lnTo>
                <a:lnTo>
                  <a:pt x="2123" y="3584"/>
                </a:lnTo>
                <a:lnTo>
                  <a:pt x="2123" y="3580"/>
                </a:lnTo>
                <a:close/>
                <a:moveTo>
                  <a:pt x="2497" y="4626"/>
                </a:moveTo>
                <a:lnTo>
                  <a:pt x="2497" y="4626"/>
                </a:lnTo>
                <a:lnTo>
                  <a:pt x="2494" y="4642"/>
                </a:lnTo>
                <a:lnTo>
                  <a:pt x="2489" y="4662"/>
                </a:lnTo>
                <a:lnTo>
                  <a:pt x="2478" y="4702"/>
                </a:lnTo>
                <a:lnTo>
                  <a:pt x="2466" y="4747"/>
                </a:lnTo>
                <a:lnTo>
                  <a:pt x="2443" y="4733"/>
                </a:lnTo>
                <a:lnTo>
                  <a:pt x="2428" y="4722"/>
                </a:lnTo>
                <a:lnTo>
                  <a:pt x="2412" y="4709"/>
                </a:lnTo>
                <a:lnTo>
                  <a:pt x="2395" y="4695"/>
                </a:lnTo>
                <a:lnTo>
                  <a:pt x="2380" y="4681"/>
                </a:lnTo>
                <a:lnTo>
                  <a:pt x="2367" y="4666"/>
                </a:lnTo>
                <a:lnTo>
                  <a:pt x="2361" y="4660"/>
                </a:lnTo>
                <a:lnTo>
                  <a:pt x="2358" y="4652"/>
                </a:lnTo>
                <a:lnTo>
                  <a:pt x="2355" y="4646"/>
                </a:lnTo>
                <a:lnTo>
                  <a:pt x="2353" y="4639"/>
                </a:lnTo>
                <a:lnTo>
                  <a:pt x="2352" y="4634"/>
                </a:lnTo>
                <a:lnTo>
                  <a:pt x="2352" y="4628"/>
                </a:lnTo>
                <a:lnTo>
                  <a:pt x="2353" y="4625"/>
                </a:lnTo>
                <a:lnTo>
                  <a:pt x="2355" y="4621"/>
                </a:lnTo>
                <a:lnTo>
                  <a:pt x="2357" y="4618"/>
                </a:lnTo>
                <a:lnTo>
                  <a:pt x="2360" y="4616"/>
                </a:lnTo>
                <a:lnTo>
                  <a:pt x="2369" y="4611"/>
                </a:lnTo>
                <a:lnTo>
                  <a:pt x="2378" y="4609"/>
                </a:lnTo>
                <a:lnTo>
                  <a:pt x="2390" y="4608"/>
                </a:lnTo>
                <a:lnTo>
                  <a:pt x="2402" y="4608"/>
                </a:lnTo>
                <a:lnTo>
                  <a:pt x="2414" y="4607"/>
                </a:lnTo>
                <a:lnTo>
                  <a:pt x="2428" y="4604"/>
                </a:lnTo>
                <a:lnTo>
                  <a:pt x="2441" y="4600"/>
                </a:lnTo>
                <a:lnTo>
                  <a:pt x="2453" y="4595"/>
                </a:lnTo>
                <a:lnTo>
                  <a:pt x="2465" y="4589"/>
                </a:lnTo>
                <a:lnTo>
                  <a:pt x="2473" y="4581"/>
                </a:lnTo>
                <a:lnTo>
                  <a:pt x="2477" y="4577"/>
                </a:lnTo>
                <a:lnTo>
                  <a:pt x="2481" y="4572"/>
                </a:lnTo>
                <a:lnTo>
                  <a:pt x="2483" y="4568"/>
                </a:lnTo>
                <a:lnTo>
                  <a:pt x="2485" y="4563"/>
                </a:lnTo>
                <a:lnTo>
                  <a:pt x="2486" y="4560"/>
                </a:lnTo>
                <a:lnTo>
                  <a:pt x="2487" y="4556"/>
                </a:lnTo>
                <a:lnTo>
                  <a:pt x="2488" y="4556"/>
                </a:lnTo>
                <a:lnTo>
                  <a:pt x="2490" y="4556"/>
                </a:lnTo>
                <a:lnTo>
                  <a:pt x="2492" y="4562"/>
                </a:lnTo>
                <a:lnTo>
                  <a:pt x="2496" y="4571"/>
                </a:lnTo>
                <a:lnTo>
                  <a:pt x="2498" y="4583"/>
                </a:lnTo>
                <a:lnTo>
                  <a:pt x="2499" y="4597"/>
                </a:lnTo>
                <a:lnTo>
                  <a:pt x="2499" y="4612"/>
                </a:lnTo>
                <a:lnTo>
                  <a:pt x="2497" y="4626"/>
                </a:lnTo>
                <a:close/>
                <a:moveTo>
                  <a:pt x="2833" y="4804"/>
                </a:moveTo>
                <a:lnTo>
                  <a:pt x="2833" y="4804"/>
                </a:lnTo>
                <a:lnTo>
                  <a:pt x="2814" y="4825"/>
                </a:lnTo>
                <a:lnTo>
                  <a:pt x="2789" y="4848"/>
                </a:lnTo>
                <a:lnTo>
                  <a:pt x="2761" y="4870"/>
                </a:lnTo>
                <a:lnTo>
                  <a:pt x="2734" y="4893"/>
                </a:lnTo>
                <a:lnTo>
                  <a:pt x="2688" y="4930"/>
                </a:lnTo>
                <a:lnTo>
                  <a:pt x="2669" y="4944"/>
                </a:lnTo>
                <a:lnTo>
                  <a:pt x="2662" y="4633"/>
                </a:lnTo>
                <a:lnTo>
                  <a:pt x="2663" y="4651"/>
                </a:lnTo>
                <a:lnTo>
                  <a:pt x="2667" y="4693"/>
                </a:lnTo>
                <a:lnTo>
                  <a:pt x="2670" y="4718"/>
                </a:lnTo>
                <a:lnTo>
                  <a:pt x="2673" y="4740"/>
                </a:lnTo>
                <a:lnTo>
                  <a:pt x="2676" y="4760"/>
                </a:lnTo>
                <a:lnTo>
                  <a:pt x="2679" y="4767"/>
                </a:lnTo>
                <a:lnTo>
                  <a:pt x="2681" y="4773"/>
                </a:lnTo>
                <a:lnTo>
                  <a:pt x="2684" y="4776"/>
                </a:lnTo>
                <a:lnTo>
                  <a:pt x="2686" y="4778"/>
                </a:lnTo>
                <a:lnTo>
                  <a:pt x="2688" y="4778"/>
                </a:lnTo>
                <a:lnTo>
                  <a:pt x="2689" y="4776"/>
                </a:lnTo>
                <a:lnTo>
                  <a:pt x="2694" y="4769"/>
                </a:lnTo>
                <a:lnTo>
                  <a:pt x="2698" y="4762"/>
                </a:lnTo>
                <a:lnTo>
                  <a:pt x="2702" y="4754"/>
                </a:lnTo>
                <a:lnTo>
                  <a:pt x="2704" y="4751"/>
                </a:lnTo>
                <a:lnTo>
                  <a:pt x="2708" y="4749"/>
                </a:lnTo>
                <a:lnTo>
                  <a:pt x="2710" y="4749"/>
                </a:lnTo>
                <a:lnTo>
                  <a:pt x="2713" y="4751"/>
                </a:lnTo>
                <a:lnTo>
                  <a:pt x="2716" y="4754"/>
                </a:lnTo>
                <a:lnTo>
                  <a:pt x="2719" y="4760"/>
                </a:lnTo>
                <a:lnTo>
                  <a:pt x="2724" y="4766"/>
                </a:lnTo>
                <a:lnTo>
                  <a:pt x="2729" y="4769"/>
                </a:lnTo>
                <a:lnTo>
                  <a:pt x="2735" y="4771"/>
                </a:lnTo>
                <a:lnTo>
                  <a:pt x="2743" y="4771"/>
                </a:lnTo>
                <a:lnTo>
                  <a:pt x="2751" y="4770"/>
                </a:lnTo>
                <a:lnTo>
                  <a:pt x="2759" y="4767"/>
                </a:lnTo>
                <a:lnTo>
                  <a:pt x="2768" y="4763"/>
                </a:lnTo>
                <a:lnTo>
                  <a:pt x="2777" y="4759"/>
                </a:lnTo>
                <a:lnTo>
                  <a:pt x="2796" y="4747"/>
                </a:lnTo>
                <a:lnTo>
                  <a:pt x="2813" y="4733"/>
                </a:lnTo>
                <a:lnTo>
                  <a:pt x="2828" y="4720"/>
                </a:lnTo>
                <a:lnTo>
                  <a:pt x="2840" y="4709"/>
                </a:lnTo>
                <a:lnTo>
                  <a:pt x="2848" y="4699"/>
                </a:lnTo>
                <a:lnTo>
                  <a:pt x="2854" y="4691"/>
                </a:lnTo>
                <a:lnTo>
                  <a:pt x="2857" y="4681"/>
                </a:lnTo>
                <a:lnTo>
                  <a:pt x="2859" y="4671"/>
                </a:lnTo>
                <a:lnTo>
                  <a:pt x="2859" y="4662"/>
                </a:lnTo>
                <a:lnTo>
                  <a:pt x="2859" y="4650"/>
                </a:lnTo>
                <a:lnTo>
                  <a:pt x="2859" y="4621"/>
                </a:lnTo>
                <a:lnTo>
                  <a:pt x="2859" y="4612"/>
                </a:lnTo>
                <a:lnTo>
                  <a:pt x="2860" y="4607"/>
                </a:lnTo>
                <a:lnTo>
                  <a:pt x="2862" y="4602"/>
                </a:lnTo>
                <a:lnTo>
                  <a:pt x="2866" y="4597"/>
                </a:lnTo>
                <a:lnTo>
                  <a:pt x="2869" y="4594"/>
                </a:lnTo>
                <a:lnTo>
                  <a:pt x="2874" y="4592"/>
                </a:lnTo>
                <a:lnTo>
                  <a:pt x="2879" y="4591"/>
                </a:lnTo>
                <a:lnTo>
                  <a:pt x="2884" y="4590"/>
                </a:lnTo>
                <a:lnTo>
                  <a:pt x="2898" y="4588"/>
                </a:lnTo>
                <a:lnTo>
                  <a:pt x="2913" y="4588"/>
                </a:lnTo>
                <a:lnTo>
                  <a:pt x="2929" y="4585"/>
                </a:lnTo>
                <a:lnTo>
                  <a:pt x="2947" y="4582"/>
                </a:lnTo>
                <a:lnTo>
                  <a:pt x="2952" y="4581"/>
                </a:lnTo>
                <a:lnTo>
                  <a:pt x="2955" y="4582"/>
                </a:lnTo>
                <a:lnTo>
                  <a:pt x="2958" y="4583"/>
                </a:lnTo>
                <a:lnTo>
                  <a:pt x="2959" y="4586"/>
                </a:lnTo>
                <a:lnTo>
                  <a:pt x="2960" y="4590"/>
                </a:lnTo>
                <a:lnTo>
                  <a:pt x="2960" y="4594"/>
                </a:lnTo>
                <a:lnTo>
                  <a:pt x="2957" y="4605"/>
                </a:lnTo>
                <a:lnTo>
                  <a:pt x="2953" y="4618"/>
                </a:lnTo>
                <a:lnTo>
                  <a:pt x="2945" y="4634"/>
                </a:lnTo>
                <a:lnTo>
                  <a:pt x="2937" y="4651"/>
                </a:lnTo>
                <a:lnTo>
                  <a:pt x="2926" y="4669"/>
                </a:lnTo>
                <a:lnTo>
                  <a:pt x="2902" y="4708"/>
                </a:lnTo>
                <a:lnTo>
                  <a:pt x="2877" y="4747"/>
                </a:lnTo>
                <a:lnTo>
                  <a:pt x="2854" y="4780"/>
                </a:lnTo>
                <a:lnTo>
                  <a:pt x="2833" y="4804"/>
                </a:lnTo>
                <a:close/>
                <a:moveTo>
                  <a:pt x="2986" y="1796"/>
                </a:moveTo>
                <a:lnTo>
                  <a:pt x="2986" y="1796"/>
                </a:lnTo>
                <a:lnTo>
                  <a:pt x="2965" y="1836"/>
                </a:lnTo>
                <a:lnTo>
                  <a:pt x="2947" y="1869"/>
                </a:lnTo>
                <a:lnTo>
                  <a:pt x="2923" y="1918"/>
                </a:lnTo>
                <a:lnTo>
                  <a:pt x="2912" y="1937"/>
                </a:lnTo>
                <a:lnTo>
                  <a:pt x="2902" y="1952"/>
                </a:lnTo>
                <a:lnTo>
                  <a:pt x="2897" y="1958"/>
                </a:lnTo>
                <a:lnTo>
                  <a:pt x="2891" y="1963"/>
                </a:lnTo>
                <a:lnTo>
                  <a:pt x="2885" y="1969"/>
                </a:lnTo>
                <a:lnTo>
                  <a:pt x="2879" y="1974"/>
                </a:lnTo>
                <a:lnTo>
                  <a:pt x="2871" y="1980"/>
                </a:lnTo>
                <a:lnTo>
                  <a:pt x="2863" y="1987"/>
                </a:lnTo>
                <a:lnTo>
                  <a:pt x="2847" y="2004"/>
                </a:lnTo>
                <a:lnTo>
                  <a:pt x="2831" y="2025"/>
                </a:lnTo>
                <a:lnTo>
                  <a:pt x="2816" y="2047"/>
                </a:lnTo>
                <a:lnTo>
                  <a:pt x="2792" y="2085"/>
                </a:lnTo>
                <a:lnTo>
                  <a:pt x="2783" y="2101"/>
                </a:lnTo>
                <a:lnTo>
                  <a:pt x="2782" y="2088"/>
                </a:lnTo>
                <a:lnTo>
                  <a:pt x="2782" y="2075"/>
                </a:lnTo>
                <a:lnTo>
                  <a:pt x="2784" y="2051"/>
                </a:lnTo>
                <a:lnTo>
                  <a:pt x="2788" y="2026"/>
                </a:lnTo>
                <a:lnTo>
                  <a:pt x="2792" y="2000"/>
                </a:lnTo>
                <a:lnTo>
                  <a:pt x="2799" y="1975"/>
                </a:lnTo>
                <a:lnTo>
                  <a:pt x="2806" y="1953"/>
                </a:lnTo>
                <a:lnTo>
                  <a:pt x="2813" y="1936"/>
                </a:lnTo>
                <a:lnTo>
                  <a:pt x="2817" y="1928"/>
                </a:lnTo>
                <a:lnTo>
                  <a:pt x="2820" y="1923"/>
                </a:lnTo>
                <a:lnTo>
                  <a:pt x="2824" y="1918"/>
                </a:lnTo>
                <a:lnTo>
                  <a:pt x="2827" y="1917"/>
                </a:lnTo>
                <a:lnTo>
                  <a:pt x="2837" y="1915"/>
                </a:lnTo>
                <a:lnTo>
                  <a:pt x="2849" y="1913"/>
                </a:lnTo>
                <a:lnTo>
                  <a:pt x="2866" y="1910"/>
                </a:lnTo>
                <a:lnTo>
                  <a:pt x="2873" y="1908"/>
                </a:lnTo>
                <a:lnTo>
                  <a:pt x="2881" y="1904"/>
                </a:lnTo>
                <a:lnTo>
                  <a:pt x="2888" y="1900"/>
                </a:lnTo>
                <a:lnTo>
                  <a:pt x="2896" y="1895"/>
                </a:lnTo>
                <a:lnTo>
                  <a:pt x="2902" y="1888"/>
                </a:lnTo>
                <a:lnTo>
                  <a:pt x="2908" y="1881"/>
                </a:lnTo>
                <a:lnTo>
                  <a:pt x="2912" y="1872"/>
                </a:lnTo>
                <a:lnTo>
                  <a:pt x="2915" y="1861"/>
                </a:lnTo>
                <a:lnTo>
                  <a:pt x="2916" y="1848"/>
                </a:lnTo>
                <a:lnTo>
                  <a:pt x="2916" y="1834"/>
                </a:lnTo>
                <a:lnTo>
                  <a:pt x="2916" y="1819"/>
                </a:lnTo>
                <a:lnTo>
                  <a:pt x="2917" y="1804"/>
                </a:lnTo>
                <a:lnTo>
                  <a:pt x="2920" y="1789"/>
                </a:lnTo>
                <a:lnTo>
                  <a:pt x="2925" y="1775"/>
                </a:lnTo>
                <a:lnTo>
                  <a:pt x="2929" y="1762"/>
                </a:lnTo>
                <a:lnTo>
                  <a:pt x="2936" y="1749"/>
                </a:lnTo>
                <a:lnTo>
                  <a:pt x="2942" y="1738"/>
                </a:lnTo>
                <a:lnTo>
                  <a:pt x="2948" y="1727"/>
                </a:lnTo>
                <a:lnTo>
                  <a:pt x="2962" y="1709"/>
                </a:lnTo>
                <a:lnTo>
                  <a:pt x="2974" y="1695"/>
                </a:lnTo>
                <a:lnTo>
                  <a:pt x="2986" y="1682"/>
                </a:lnTo>
                <a:lnTo>
                  <a:pt x="2988" y="1682"/>
                </a:lnTo>
                <a:lnTo>
                  <a:pt x="2995" y="1684"/>
                </a:lnTo>
                <a:lnTo>
                  <a:pt x="2999" y="1685"/>
                </a:lnTo>
                <a:lnTo>
                  <a:pt x="3002" y="1688"/>
                </a:lnTo>
                <a:lnTo>
                  <a:pt x="3006" y="1691"/>
                </a:lnTo>
                <a:lnTo>
                  <a:pt x="3010" y="1696"/>
                </a:lnTo>
                <a:lnTo>
                  <a:pt x="3012" y="1702"/>
                </a:lnTo>
                <a:lnTo>
                  <a:pt x="3014" y="1710"/>
                </a:lnTo>
                <a:lnTo>
                  <a:pt x="3014" y="1719"/>
                </a:lnTo>
                <a:lnTo>
                  <a:pt x="3013" y="1730"/>
                </a:lnTo>
                <a:lnTo>
                  <a:pt x="3010" y="1743"/>
                </a:lnTo>
                <a:lnTo>
                  <a:pt x="3004" y="1758"/>
                </a:lnTo>
                <a:lnTo>
                  <a:pt x="2997" y="1776"/>
                </a:lnTo>
                <a:lnTo>
                  <a:pt x="2986" y="1796"/>
                </a:lnTo>
                <a:close/>
                <a:moveTo>
                  <a:pt x="3176" y="4195"/>
                </a:moveTo>
                <a:lnTo>
                  <a:pt x="3176" y="4195"/>
                </a:lnTo>
                <a:lnTo>
                  <a:pt x="3158" y="4200"/>
                </a:lnTo>
                <a:lnTo>
                  <a:pt x="3143" y="4207"/>
                </a:lnTo>
                <a:lnTo>
                  <a:pt x="3129" y="4213"/>
                </a:lnTo>
                <a:lnTo>
                  <a:pt x="3117" y="4221"/>
                </a:lnTo>
                <a:lnTo>
                  <a:pt x="3108" y="4229"/>
                </a:lnTo>
                <a:lnTo>
                  <a:pt x="3099" y="4237"/>
                </a:lnTo>
                <a:lnTo>
                  <a:pt x="3093" y="4244"/>
                </a:lnTo>
                <a:lnTo>
                  <a:pt x="3087" y="4252"/>
                </a:lnTo>
                <a:lnTo>
                  <a:pt x="3082" y="4260"/>
                </a:lnTo>
                <a:lnTo>
                  <a:pt x="3073" y="4269"/>
                </a:lnTo>
                <a:lnTo>
                  <a:pt x="3054" y="4287"/>
                </a:lnTo>
                <a:lnTo>
                  <a:pt x="3030" y="4309"/>
                </a:lnTo>
                <a:lnTo>
                  <a:pt x="3034" y="4300"/>
                </a:lnTo>
                <a:lnTo>
                  <a:pt x="3037" y="4292"/>
                </a:lnTo>
                <a:lnTo>
                  <a:pt x="3038" y="4283"/>
                </a:lnTo>
                <a:lnTo>
                  <a:pt x="3038" y="4277"/>
                </a:lnTo>
                <a:lnTo>
                  <a:pt x="3037" y="4269"/>
                </a:lnTo>
                <a:lnTo>
                  <a:pt x="3036" y="4263"/>
                </a:lnTo>
                <a:lnTo>
                  <a:pt x="3031" y="4251"/>
                </a:lnTo>
                <a:lnTo>
                  <a:pt x="3027" y="4239"/>
                </a:lnTo>
                <a:lnTo>
                  <a:pt x="3026" y="4233"/>
                </a:lnTo>
                <a:lnTo>
                  <a:pt x="3026" y="4227"/>
                </a:lnTo>
                <a:lnTo>
                  <a:pt x="3026" y="4221"/>
                </a:lnTo>
                <a:lnTo>
                  <a:pt x="3028" y="4215"/>
                </a:lnTo>
                <a:lnTo>
                  <a:pt x="3031" y="4208"/>
                </a:lnTo>
                <a:lnTo>
                  <a:pt x="3037" y="4201"/>
                </a:lnTo>
                <a:lnTo>
                  <a:pt x="3056" y="4177"/>
                </a:lnTo>
                <a:lnTo>
                  <a:pt x="3065" y="4167"/>
                </a:lnTo>
                <a:lnTo>
                  <a:pt x="3071" y="4158"/>
                </a:lnTo>
                <a:lnTo>
                  <a:pt x="3079" y="4152"/>
                </a:lnTo>
                <a:lnTo>
                  <a:pt x="3087" y="4148"/>
                </a:lnTo>
                <a:lnTo>
                  <a:pt x="3096" y="4146"/>
                </a:lnTo>
                <a:lnTo>
                  <a:pt x="3107" y="4144"/>
                </a:lnTo>
                <a:lnTo>
                  <a:pt x="3112" y="4144"/>
                </a:lnTo>
                <a:lnTo>
                  <a:pt x="3117" y="4146"/>
                </a:lnTo>
                <a:lnTo>
                  <a:pt x="3126" y="4149"/>
                </a:lnTo>
                <a:lnTo>
                  <a:pt x="3134" y="4152"/>
                </a:lnTo>
                <a:lnTo>
                  <a:pt x="3141" y="4155"/>
                </a:lnTo>
                <a:lnTo>
                  <a:pt x="3145" y="4156"/>
                </a:lnTo>
                <a:lnTo>
                  <a:pt x="3148" y="4156"/>
                </a:lnTo>
                <a:lnTo>
                  <a:pt x="3153" y="4156"/>
                </a:lnTo>
                <a:lnTo>
                  <a:pt x="3156" y="4155"/>
                </a:lnTo>
                <a:lnTo>
                  <a:pt x="3160" y="4153"/>
                </a:lnTo>
                <a:lnTo>
                  <a:pt x="3166" y="4149"/>
                </a:lnTo>
                <a:lnTo>
                  <a:pt x="3171" y="4144"/>
                </a:lnTo>
                <a:lnTo>
                  <a:pt x="3176" y="4138"/>
                </a:lnTo>
                <a:lnTo>
                  <a:pt x="3182" y="4133"/>
                </a:lnTo>
                <a:lnTo>
                  <a:pt x="3187" y="4129"/>
                </a:lnTo>
                <a:lnTo>
                  <a:pt x="3193" y="4128"/>
                </a:lnTo>
                <a:lnTo>
                  <a:pt x="3197" y="4129"/>
                </a:lnTo>
                <a:lnTo>
                  <a:pt x="3200" y="4132"/>
                </a:lnTo>
                <a:lnTo>
                  <a:pt x="3203" y="4136"/>
                </a:lnTo>
                <a:lnTo>
                  <a:pt x="3205" y="4141"/>
                </a:lnTo>
                <a:lnTo>
                  <a:pt x="3208" y="4148"/>
                </a:lnTo>
                <a:lnTo>
                  <a:pt x="3208" y="4154"/>
                </a:lnTo>
                <a:lnTo>
                  <a:pt x="3207" y="4162"/>
                </a:lnTo>
                <a:lnTo>
                  <a:pt x="3205" y="4168"/>
                </a:lnTo>
                <a:lnTo>
                  <a:pt x="3202" y="4176"/>
                </a:lnTo>
                <a:lnTo>
                  <a:pt x="3198" y="4182"/>
                </a:lnTo>
                <a:lnTo>
                  <a:pt x="3193" y="4187"/>
                </a:lnTo>
                <a:lnTo>
                  <a:pt x="3185" y="4192"/>
                </a:lnTo>
                <a:lnTo>
                  <a:pt x="3176" y="4195"/>
                </a:lnTo>
                <a:close/>
                <a:moveTo>
                  <a:pt x="3323" y="3491"/>
                </a:moveTo>
                <a:lnTo>
                  <a:pt x="3323" y="3491"/>
                </a:lnTo>
                <a:lnTo>
                  <a:pt x="3309" y="3494"/>
                </a:lnTo>
                <a:lnTo>
                  <a:pt x="3297" y="3499"/>
                </a:lnTo>
                <a:lnTo>
                  <a:pt x="3286" y="3506"/>
                </a:lnTo>
                <a:lnTo>
                  <a:pt x="3275" y="3512"/>
                </a:lnTo>
                <a:lnTo>
                  <a:pt x="3266" y="3519"/>
                </a:lnTo>
                <a:lnTo>
                  <a:pt x="3255" y="3524"/>
                </a:lnTo>
                <a:lnTo>
                  <a:pt x="3244" y="3527"/>
                </a:lnTo>
                <a:lnTo>
                  <a:pt x="3239" y="3528"/>
                </a:lnTo>
                <a:lnTo>
                  <a:pt x="3233" y="3528"/>
                </a:lnTo>
                <a:lnTo>
                  <a:pt x="3220" y="3529"/>
                </a:lnTo>
                <a:lnTo>
                  <a:pt x="3205" y="3533"/>
                </a:lnTo>
                <a:lnTo>
                  <a:pt x="3189" y="3537"/>
                </a:lnTo>
                <a:lnTo>
                  <a:pt x="3174" y="3541"/>
                </a:lnTo>
                <a:lnTo>
                  <a:pt x="3148" y="3550"/>
                </a:lnTo>
                <a:lnTo>
                  <a:pt x="3138" y="3554"/>
                </a:lnTo>
                <a:lnTo>
                  <a:pt x="3142" y="3541"/>
                </a:lnTo>
                <a:lnTo>
                  <a:pt x="3146" y="3530"/>
                </a:lnTo>
                <a:lnTo>
                  <a:pt x="3151" y="3521"/>
                </a:lnTo>
                <a:lnTo>
                  <a:pt x="3155" y="3512"/>
                </a:lnTo>
                <a:lnTo>
                  <a:pt x="3160" y="3504"/>
                </a:lnTo>
                <a:lnTo>
                  <a:pt x="3166" y="3497"/>
                </a:lnTo>
                <a:lnTo>
                  <a:pt x="3171" y="3492"/>
                </a:lnTo>
                <a:lnTo>
                  <a:pt x="3176" y="3486"/>
                </a:lnTo>
                <a:lnTo>
                  <a:pt x="3183" y="3482"/>
                </a:lnTo>
                <a:lnTo>
                  <a:pt x="3188" y="3479"/>
                </a:lnTo>
                <a:lnTo>
                  <a:pt x="3200" y="3474"/>
                </a:lnTo>
                <a:lnTo>
                  <a:pt x="3211" y="3472"/>
                </a:lnTo>
                <a:lnTo>
                  <a:pt x="3220" y="3471"/>
                </a:lnTo>
                <a:lnTo>
                  <a:pt x="3230" y="3472"/>
                </a:lnTo>
                <a:lnTo>
                  <a:pt x="3239" y="3473"/>
                </a:lnTo>
                <a:lnTo>
                  <a:pt x="3248" y="3474"/>
                </a:lnTo>
                <a:lnTo>
                  <a:pt x="3259" y="3473"/>
                </a:lnTo>
                <a:lnTo>
                  <a:pt x="3266" y="3472"/>
                </a:lnTo>
                <a:lnTo>
                  <a:pt x="3272" y="3470"/>
                </a:lnTo>
                <a:lnTo>
                  <a:pt x="3279" y="3468"/>
                </a:lnTo>
                <a:lnTo>
                  <a:pt x="3286" y="3464"/>
                </a:lnTo>
                <a:lnTo>
                  <a:pt x="3294" y="3458"/>
                </a:lnTo>
                <a:lnTo>
                  <a:pt x="3302" y="3452"/>
                </a:lnTo>
                <a:lnTo>
                  <a:pt x="3312" y="3443"/>
                </a:lnTo>
                <a:lnTo>
                  <a:pt x="3323" y="3434"/>
                </a:lnTo>
                <a:lnTo>
                  <a:pt x="3342" y="3414"/>
                </a:lnTo>
                <a:lnTo>
                  <a:pt x="3358" y="3399"/>
                </a:lnTo>
                <a:lnTo>
                  <a:pt x="3371" y="3390"/>
                </a:lnTo>
                <a:lnTo>
                  <a:pt x="3376" y="3386"/>
                </a:lnTo>
                <a:lnTo>
                  <a:pt x="3382" y="3384"/>
                </a:lnTo>
                <a:lnTo>
                  <a:pt x="3386" y="3384"/>
                </a:lnTo>
                <a:lnTo>
                  <a:pt x="3389" y="3384"/>
                </a:lnTo>
                <a:lnTo>
                  <a:pt x="3391" y="3387"/>
                </a:lnTo>
                <a:lnTo>
                  <a:pt x="3395" y="3391"/>
                </a:lnTo>
                <a:lnTo>
                  <a:pt x="3396" y="3396"/>
                </a:lnTo>
                <a:lnTo>
                  <a:pt x="3397" y="3402"/>
                </a:lnTo>
                <a:lnTo>
                  <a:pt x="3398" y="3421"/>
                </a:lnTo>
                <a:lnTo>
                  <a:pt x="3398" y="3430"/>
                </a:lnTo>
                <a:lnTo>
                  <a:pt x="3397" y="3440"/>
                </a:lnTo>
                <a:lnTo>
                  <a:pt x="3395" y="3448"/>
                </a:lnTo>
                <a:lnTo>
                  <a:pt x="3391" y="3455"/>
                </a:lnTo>
                <a:lnTo>
                  <a:pt x="3388" y="3460"/>
                </a:lnTo>
                <a:lnTo>
                  <a:pt x="3384" y="3466"/>
                </a:lnTo>
                <a:lnTo>
                  <a:pt x="3380" y="3471"/>
                </a:lnTo>
                <a:lnTo>
                  <a:pt x="3374" y="3474"/>
                </a:lnTo>
                <a:lnTo>
                  <a:pt x="3369" y="3478"/>
                </a:lnTo>
                <a:lnTo>
                  <a:pt x="3364" y="3481"/>
                </a:lnTo>
                <a:lnTo>
                  <a:pt x="3351" y="3485"/>
                </a:lnTo>
                <a:lnTo>
                  <a:pt x="3337" y="3488"/>
                </a:lnTo>
                <a:lnTo>
                  <a:pt x="3323" y="3491"/>
                </a:lnTo>
                <a:close/>
                <a:moveTo>
                  <a:pt x="3703" y="1669"/>
                </a:moveTo>
                <a:lnTo>
                  <a:pt x="3703" y="1669"/>
                </a:lnTo>
                <a:lnTo>
                  <a:pt x="3689" y="1677"/>
                </a:lnTo>
                <a:lnTo>
                  <a:pt x="3675" y="1687"/>
                </a:lnTo>
                <a:lnTo>
                  <a:pt x="3662" y="1696"/>
                </a:lnTo>
                <a:lnTo>
                  <a:pt x="3648" y="1704"/>
                </a:lnTo>
                <a:lnTo>
                  <a:pt x="3642" y="1708"/>
                </a:lnTo>
                <a:lnTo>
                  <a:pt x="3636" y="1710"/>
                </a:lnTo>
                <a:lnTo>
                  <a:pt x="3629" y="1712"/>
                </a:lnTo>
                <a:lnTo>
                  <a:pt x="3623" y="1712"/>
                </a:lnTo>
                <a:lnTo>
                  <a:pt x="3616" y="1712"/>
                </a:lnTo>
                <a:lnTo>
                  <a:pt x="3609" y="1710"/>
                </a:lnTo>
                <a:lnTo>
                  <a:pt x="3602" y="1706"/>
                </a:lnTo>
                <a:lnTo>
                  <a:pt x="3595" y="1701"/>
                </a:lnTo>
                <a:lnTo>
                  <a:pt x="3587" y="1696"/>
                </a:lnTo>
                <a:lnTo>
                  <a:pt x="3579" y="1690"/>
                </a:lnTo>
                <a:lnTo>
                  <a:pt x="3569" y="1687"/>
                </a:lnTo>
                <a:lnTo>
                  <a:pt x="3558" y="1684"/>
                </a:lnTo>
                <a:lnTo>
                  <a:pt x="3537" y="1679"/>
                </a:lnTo>
                <a:lnTo>
                  <a:pt x="3514" y="1676"/>
                </a:lnTo>
                <a:lnTo>
                  <a:pt x="3494" y="1675"/>
                </a:lnTo>
                <a:lnTo>
                  <a:pt x="3478" y="1675"/>
                </a:lnTo>
                <a:lnTo>
                  <a:pt x="3462" y="1675"/>
                </a:lnTo>
                <a:lnTo>
                  <a:pt x="3471" y="1660"/>
                </a:lnTo>
                <a:lnTo>
                  <a:pt x="3479" y="1642"/>
                </a:lnTo>
                <a:lnTo>
                  <a:pt x="3494" y="1605"/>
                </a:lnTo>
                <a:lnTo>
                  <a:pt x="3501" y="1590"/>
                </a:lnTo>
                <a:lnTo>
                  <a:pt x="3504" y="1584"/>
                </a:lnTo>
                <a:lnTo>
                  <a:pt x="3509" y="1580"/>
                </a:lnTo>
                <a:lnTo>
                  <a:pt x="3512" y="1575"/>
                </a:lnTo>
                <a:lnTo>
                  <a:pt x="3516" y="1573"/>
                </a:lnTo>
                <a:lnTo>
                  <a:pt x="3521" y="1573"/>
                </a:lnTo>
                <a:lnTo>
                  <a:pt x="3526" y="1574"/>
                </a:lnTo>
                <a:lnTo>
                  <a:pt x="3530" y="1577"/>
                </a:lnTo>
                <a:lnTo>
                  <a:pt x="3536" y="1582"/>
                </a:lnTo>
                <a:lnTo>
                  <a:pt x="3545" y="1592"/>
                </a:lnTo>
                <a:lnTo>
                  <a:pt x="3566" y="1618"/>
                </a:lnTo>
                <a:lnTo>
                  <a:pt x="3575" y="1630"/>
                </a:lnTo>
                <a:lnTo>
                  <a:pt x="3585" y="1640"/>
                </a:lnTo>
                <a:lnTo>
                  <a:pt x="3589" y="1643"/>
                </a:lnTo>
                <a:lnTo>
                  <a:pt x="3594" y="1645"/>
                </a:lnTo>
                <a:lnTo>
                  <a:pt x="3598" y="1645"/>
                </a:lnTo>
                <a:lnTo>
                  <a:pt x="3601" y="1644"/>
                </a:lnTo>
                <a:lnTo>
                  <a:pt x="3609" y="1638"/>
                </a:lnTo>
                <a:lnTo>
                  <a:pt x="3617" y="1629"/>
                </a:lnTo>
                <a:lnTo>
                  <a:pt x="3633" y="1608"/>
                </a:lnTo>
                <a:lnTo>
                  <a:pt x="3646" y="1588"/>
                </a:lnTo>
                <a:lnTo>
                  <a:pt x="3652" y="1581"/>
                </a:lnTo>
                <a:lnTo>
                  <a:pt x="3666" y="1591"/>
                </a:lnTo>
                <a:lnTo>
                  <a:pt x="3679" y="1603"/>
                </a:lnTo>
                <a:lnTo>
                  <a:pt x="3692" y="1617"/>
                </a:lnTo>
                <a:lnTo>
                  <a:pt x="3698" y="1625"/>
                </a:lnTo>
                <a:lnTo>
                  <a:pt x="3703" y="1632"/>
                </a:lnTo>
                <a:lnTo>
                  <a:pt x="3708" y="1640"/>
                </a:lnTo>
                <a:lnTo>
                  <a:pt x="3711" y="1647"/>
                </a:lnTo>
                <a:lnTo>
                  <a:pt x="3712" y="1654"/>
                </a:lnTo>
                <a:lnTo>
                  <a:pt x="3712" y="1660"/>
                </a:lnTo>
                <a:lnTo>
                  <a:pt x="3711" y="1662"/>
                </a:lnTo>
                <a:lnTo>
                  <a:pt x="3709" y="1665"/>
                </a:lnTo>
                <a:lnTo>
                  <a:pt x="3707" y="1668"/>
                </a:lnTo>
                <a:lnTo>
                  <a:pt x="3703" y="1669"/>
                </a:lnTo>
                <a:close/>
                <a:moveTo>
                  <a:pt x="4737" y="3078"/>
                </a:moveTo>
                <a:lnTo>
                  <a:pt x="4737" y="3078"/>
                </a:lnTo>
                <a:lnTo>
                  <a:pt x="4729" y="3087"/>
                </a:lnTo>
                <a:lnTo>
                  <a:pt x="4723" y="3097"/>
                </a:lnTo>
                <a:lnTo>
                  <a:pt x="4712" y="3114"/>
                </a:lnTo>
                <a:lnTo>
                  <a:pt x="4707" y="3120"/>
                </a:lnTo>
                <a:lnTo>
                  <a:pt x="4705" y="3121"/>
                </a:lnTo>
                <a:lnTo>
                  <a:pt x="4701" y="3122"/>
                </a:lnTo>
                <a:lnTo>
                  <a:pt x="4698" y="3122"/>
                </a:lnTo>
                <a:lnTo>
                  <a:pt x="4695" y="3121"/>
                </a:lnTo>
                <a:lnTo>
                  <a:pt x="4691" y="3120"/>
                </a:lnTo>
                <a:lnTo>
                  <a:pt x="4686" y="3116"/>
                </a:lnTo>
                <a:lnTo>
                  <a:pt x="4678" y="3109"/>
                </a:lnTo>
                <a:lnTo>
                  <a:pt x="4670" y="3102"/>
                </a:lnTo>
                <a:lnTo>
                  <a:pt x="4658" y="3089"/>
                </a:lnTo>
                <a:lnTo>
                  <a:pt x="4652" y="3084"/>
                </a:lnTo>
                <a:lnTo>
                  <a:pt x="4645" y="3079"/>
                </a:lnTo>
                <a:lnTo>
                  <a:pt x="4638" y="3074"/>
                </a:lnTo>
                <a:lnTo>
                  <a:pt x="4629" y="3071"/>
                </a:lnTo>
                <a:lnTo>
                  <a:pt x="4575" y="3059"/>
                </a:lnTo>
                <a:lnTo>
                  <a:pt x="4541" y="3053"/>
                </a:lnTo>
                <a:lnTo>
                  <a:pt x="4549" y="3028"/>
                </a:lnTo>
                <a:lnTo>
                  <a:pt x="4555" y="3009"/>
                </a:lnTo>
                <a:lnTo>
                  <a:pt x="4559" y="2993"/>
                </a:lnTo>
                <a:lnTo>
                  <a:pt x="4564" y="2981"/>
                </a:lnTo>
                <a:lnTo>
                  <a:pt x="4566" y="2977"/>
                </a:lnTo>
                <a:lnTo>
                  <a:pt x="4568" y="2973"/>
                </a:lnTo>
                <a:lnTo>
                  <a:pt x="4571" y="2971"/>
                </a:lnTo>
                <a:lnTo>
                  <a:pt x="4573" y="2970"/>
                </a:lnTo>
                <a:lnTo>
                  <a:pt x="4578" y="2970"/>
                </a:lnTo>
                <a:lnTo>
                  <a:pt x="4581" y="2971"/>
                </a:lnTo>
                <a:lnTo>
                  <a:pt x="4592" y="2977"/>
                </a:lnTo>
                <a:lnTo>
                  <a:pt x="4602" y="2984"/>
                </a:lnTo>
                <a:lnTo>
                  <a:pt x="4612" y="2992"/>
                </a:lnTo>
                <a:lnTo>
                  <a:pt x="4628" y="3006"/>
                </a:lnTo>
                <a:lnTo>
                  <a:pt x="4635" y="3012"/>
                </a:lnTo>
                <a:lnTo>
                  <a:pt x="4641" y="3016"/>
                </a:lnTo>
                <a:lnTo>
                  <a:pt x="4648" y="3020"/>
                </a:lnTo>
                <a:lnTo>
                  <a:pt x="4655" y="3021"/>
                </a:lnTo>
                <a:lnTo>
                  <a:pt x="4658" y="3021"/>
                </a:lnTo>
                <a:lnTo>
                  <a:pt x="4661" y="3018"/>
                </a:lnTo>
                <a:lnTo>
                  <a:pt x="4665" y="3014"/>
                </a:lnTo>
                <a:lnTo>
                  <a:pt x="4667" y="3010"/>
                </a:lnTo>
                <a:lnTo>
                  <a:pt x="4673" y="3000"/>
                </a:lnTo>
                <a:lnTo>
                  <a:pt x="4679" y="2989"/>
                </a:lnTo>
                <a:lnTo>
                  <a:pt x="4685" y="2980"/>
                </a:lnTo>
                <a:lnTo>
                  <a:pt x="4688" y="2975"/>
                </a:lnTo>
                <a:lnTo>
                  <a:pt x="4693" y="2972"/>
                </a:lnTo>
                <a:lnTo>
                  <a:pt x="4697" y="2971"/>
                </a:lnTo>
                <a:lnTo>
                  <a:pt x="4701" y="2971"/>
                </a:lnTo>
                <a:lnTo>
                  <a:pt x="4707" y="2972"/>
                </a:lnTo>
                <a:lnTo>
                  <a:pt x="4712" y="2977"/>
                </a:lnTo>
                <a:lnTo>
                  <a:pt x="4723" y="2987"/>
                </a:lnTo>
                <a:lnTo>
                  <a:pt x="4732" y="2999"/>
                </a:lnTo>
                <a:lnTo>
                  <a:pt x="4741" y="3013"/>
                </a:lnTo>
                <a:lnTo>
                  <a:pt x="4746" y="3027"/>
                </a:lnTo>
                <a:lnTo>
                  <a:pt x="4748" y="3035"/>
                </a:lnTo>
                <a:lnTo>
                  <a:pt x="4749" y="3041"/>
                </a:lnTo>
                <a:lnTo>
                  <a:pt x="4749" y="3049"/>
                </a:lnTo>
                <a:lnTo>
                  <a:pt x="4749" y="3055"/>
                </a:lnTo>
                <a:lnTo>
                  <a:pt x="4748" y="3062"/>
                </a:lnTo>
                <a:lnTo>
                  <a:pt x="4744" y="3068"/>
                </a:lnTo>
                <a:lnTo>
                  <a:pt x="4741" y="3073"/>
                </a:lnTo>
                <a:lnTo>
                  <a:pt x="4737" y="3078"/>
                </a:lnTo>
                <a:close/>
              </a:path>
            </a:pathLst>
          </a:custGeom>
          <a:solidFill>
            <a:srgbClr val="81C65A"/>
          </a:solidFill>
          <a:ln>
            <a:noFill/>
          </a:ln>
        </p:spPr>
        <p:txBody>
          <a:bodyPr anchor="ctr">
            <a:scene3d>
              <a:camera prst="orthographicFront"/>
              <a:lightRig rig="threePt" dir="t"/>
            </a:scene3d>
            <a:sp3d>
              <a:contourClr>
                <a:srgbClr val="FFFFFF"/>
              </a:contourClr>
            </a:sp3d>
          </a:bodyPr>
          <a:lstStyle/>
          <a:p>
            <a:pPr algn="ctr" eaLnBrk="0" hangingPunct="0">
              <a:defRPr/>
            </a:pPr>
            <a:endParaRPr lang="zh-CN" altLang="en-US">
              <a:solidFill>
                <a:srgbClr val="FFFFFF"/>
              </a:solidFill>
              <a:latin typeface="Arial" panose="020B0604020202020204" pitchFamily="34" charset="0"/>
              <a:ea typeface="宋体" panose="02010600030101010101" pitchFamily="2" charset="-122"/>
            </a:endParaRPr>
          </a:p>
        </p:txBody>
      </p:sp>
      <p:sp>
        <p:nvSpPr>
          <p:cNvPr id="47" name="KSO_Shape"/>
          <p:cNvSpPr/>
          <p:nvPr/>
        </p:nvSpPr>
        <p:spPr bwMode="auto">
          <a:xfrm>
            <a:off x="1857375" y="3790950"/>
            <a:ext cx="360363" cy="430213"/>
          </a:xfrm>
          <a:custGeom>
            <a:avLst/>
            <a:gdLst>
              <a:gd name="T0" fmla="*/ 329992340 w 5262"/>
              <a:gd name="T1" fmla="*/ 180243655 h 7507"/>
              <a:gd name="T2" fmla="*/ 311030892 w 5262"/>
              <a:gd name="T3" fmla="*/ 165496970 h 7507"/>
              <a:gd name="T4" fmla="*/ 321507813 w 5262"/>
              <a:gd name="T5" fmla="*/ 145405526 h 7507"/>
              <a:gd name="T6" fmla="*/ 287827435 w 5262"/>
              <a:gd name="T7" fmla="*/ 138064412 h 7507"/>
              <a:gd name="T8" fmla="*/ 256782125 w 5262"/>
              <a:gd name="T9" fmla="*/ 123833120 h 7507"/>
              <a:gd name="T10" fmla="*/ 295476180 w 5262"/>
              <a:gd name="T11" fmla="*/ 125185424 h 7507"/>
              <a:gd name="T12" fmla="*/ 291041063 w 5262"/>
              <a:gd name="T13" fmla="*/ 111984157 h 7507"/>
              <a:gd name="T14" fmla="*/ 292005329 w 5262"/>
              <a:gd name="T15" fmla="*/ 89316764 h 7507"/>
              <a:gd name="T16" fmla="*/ 283585171 w 5262"/>
              <a:gd name="T17" fmla="*/ 65941117 h 7507"/>
              <a:gd name="T18" fmla="*/ 262245623 w 5262"/>
              <a:gd name="T19" fmla="*/ 41664104 h 7507"/>
              <a:gd name="T20" fmla="*/ 249968908 w 5262"/>
              <a:gd name="T21" fmla="*/ 34129622 h 7507"/>
              <a:gd name="T22" fmla="*/ 216866836 w 5262"/>
              <a:gd name="T23" fmla="*/ 19061166 h 7507"/>
              <a:gd name="T24" fmla="*/ 193020450 w 5262"/>
              <a:gd name="T25" fmla="*/ 12750330 h 7507"/>
              <a:gd name="T26" fmla="*/ 173480697 w 5262"/>
              <a:gd name="T27" fmla="*/ 1352304 h 7507"/>
              <a:gd name="T28" fmla="*/ 129258775 w 5262"/>
              <a:gd name="T29" fmla="*/ 9208557 h 7507"/>
              <a:gd name="T30" fmla="*/ 112611313 w 5262"/>
              <a:gd name="T31" fmla="*/ 14746684 h 7507"/>
              <a:gd name="T32" fmla="*/ 98084982 w 5262"/>
              <a:gd name="T33" fmla="*/ 45398990 h 7507"/>
              <a:gd name="T34" fmla="*/ 77580962 w 5262"/>
              <a:gd name="T35" fmla="*/ 53963750 h 7507"/>
              <a:gd name="T36" fmla="*/ 70703376 w 5262"/>
              <a:gd name="T37" fmla="*/ 76824004 h 7507"/>
              <a:gd name="T38" fmla="*/ 61383575 w 5262"/>
              <a:gd name="T39" fmla="*/ 91120005 h 7507"/>
              <a:gd name="T40" fmla="*/ 67039672 w 5262"/>
              <a:gd name="T41" fmla="*/ 101873980 h 7507"/>
              <a:gd name="T42" fmla="*/ 48656784 w 5262"/>
              <a:gd name="T43" fmla="*/ 95498942 h 7507"/>
              <a:gd name="T44" fmla="*/ 39722436 w 5262"/>
              <a:gd name="T45" fmla="*/ 107669676 h 7507"/>
              <a:gd name="T46" fmla="*/ 26803046 w 5262"/>
              <a:gd name="T47" fmla="*/ 116942689 h 7507"/>
              <a:gd name="T48" fmla="*/ 27060268 w 5262"/>
              <a:gd name="T49" fmla="*/ 139159146 h 7507"/>
              <a:gd name="T50" fmla="*/ 17868697 w 5262"/>
              <a:gd name="T51" fmla="*/ 151136767 h 7507"/>
              <a:gd name="T52" fmla="*/ 9255686 w 5262"/>
              <a:gd name="T53" fmla="*/ 165561426 h 7507"/>
              <a:gd name="T54" fmla="*/ 9898361 w 5262"/>
              <a:gd name="T55" fmla="*/ 192929528 h 7507"/>
              <a:gd name="T56" fmla="*/ 18575741 w 5262"/>
              <a:gd name="T57" fmla="*/ 214437732 h 7507"/>
              <a:gd name="T58" fmla="*/ 21982223 w 5262"/>
              <a:gd name="T59" fmla="*/ 244832721 h 7507"/>
              <a:gd name="T60" fmla="*/ 41779199 w 5262"/>
              <a:gd name="T61" fmla="*/ 248760721 h 7507"/>
              <a:gd name="T62" fmla="*/ 54441620 w 5262"/>
              <a:gd name="T63" fmla="*/ 267306748 h 7507"/>
              <a:gd name="T64" fmla="*/ 74431449 w 5262"/>
              <a:gd name="T65" fmla="*/ 285208723 h 7507"/>
              <a:gd name="T66" fmla="*/ 88764927 w 5262"/>
              <a:gd name="T67" fmla="*/ 301372167 h 7507"/>
              <a:gd name="T68" fmla="*/ 110426066 w 5262"/>
              <a:gd name="T69" fmla="*/ 316054396 h 7507"/>
              <a:gd name="T70" fmla="*/ 120517280 w 5262"/>
              <a:gd name="T71" fmla="*/ 319853738 h 7507"/>
              <a:gd name="T72" fmla="*/ 150791176 w 5262"/>
              <a:gd name="T73" fmla="*/ 318887662 h 7507"/>
              <a:gd name="T74" fmla="*/ 155933337 w 5262"/>
              <a:gd name="T75" fmla="*/ 449868529 h 7507"/>
              <a:gd name="T76" fmla="*/ 172195093 w 5262"/>
              <a:gd name="T77" fmla="*/ 472213897 h 7507"/>
              <a:gd name="T78" fmla="*/ 197712536 w 5262"/>
              <a:gd name="T79" fmla="*/ 302080420 h 7507"/>
              <a:gd name="T80" fmla="*/ 234864018 w 5262"/>
              <a:gd name="T81" fmla="*/ 313607358 h 7507"/>
              <a:gd name="T82" fmla="*/ 256589272 w 5262"/>
              <a:gd name="T83" fmla="*/ 303883407 h 7507"/>
              <a:gd name="T84" fmla="*/ 277671851 w 5262"/>
              <a:gd name="T85" fmla="*/ 282439660 h 7507"/>
              <a:gd name="T86" fmla="*/ 278635864 w 5262"/>
              <a:gd name="T87" fmla="*/ 253590342 h 7507"/>
              <a:gd name="T88" fmla="*/ 314501743 w 5262"/>
              <a:gd name="T89" fmla="*/ 243415962 h 7507"/>
              <a:gd name="T90" fmla="*/ 310902408 w 5262"/>
              <a:gd name="T91" fmla="*/ 212248264 h 7507"/>
              <a:gd name="T92" fmla="*/ 337898307 w 5262"/>
              <a:gd name="T93" fmla="*/ 208448922 h 7507"/>
              <a:gd name="T94" fmla="*/ 267387531 w 5262"/>
              <a:gd name="T95" fmla="*/ 103805879 h 7507"/>
              <a:gd name="T96" fmla="*/ 61512059 w 5262"/>
              <a:gd name="T97" fmla="*/ 162406135 h 7507"/>
              <a:gd name="T98" fmla="*/ 121159955 w 5262"/>
              <a:gd name="T99" fmla="*/ 68710180 h 7507"/>
              <a:gd name="T100" fmla="*/ 116403501 w 5262"/>
              <a:gd name="T101" fmla="*/ 67873016 h 7507"/>
              <a:gd name="T102" fmla="*/ 125852040 w 5262"/>
              <a:gd name="T103" fmla="*/ 219846948 h 7507"/>
              <a:gd name="T104" fmla="*/ 116853576 w 5262"/>
              <a:gd name="T105" fmla="*/ 137291703 h 7507"/>
              <a:gd name="T106" fmla="*/ 125852040 w 5262"/>
              <a:gd name="T107" fmla="*/ 231695910 h 7507"/>
              <a:gd name="T108" fmla="*/ 138514462 w 5262"/>
              <a:gd name="T109" fmla="*/ 224547910 h 7507"/>
              <a:gd name="T110" fmla="*/ 160175600 w 5262"/>
              <a:gd name="T111" fmla="*/ 293773483 h 7507"/>
              <a:gd name="T112" fmla="*/ 183764764 w 5262"/>
              <a:gd name="T113" fmla="*/ 299440268 h 7507"/>
              <a:gd name="T114" fmla="*/ 179458132 w 5262"/>
              <a:gd name="T115" fmla="*/ 128791399 h 7507"/>
              <a:gd name="T116" fmla="*/ 199190992 w 5262"/>
              <a:gd name="T117" fmla="*/ 272844621 h 7507"/>
              <a:gd name="T118" fmla="*/ 205811356 w 5262"/>
              <a:gd name="T119" fmla="*/ 268916621 h 7507"/>
              <a:gd name="T120" fmla="*/ 217637996 w 5262"/>
              <a:gd name="T121" fmla="*/ 217915302 h 7507"/>
              <a:gd name="T122" fmla="*/ 226636713 w 5262"/>
              <a:gd name="T123" fmla="*/ 101358840 h 7507"/>
              <a:gd name="T124" fmla="*/ 292776489 w 5262"/>
              <a:gd name="T125" fmla="*/ 193766693 h 75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262" h="7507">
                <a:moveTo>
                  <a:pt x="5257" y="3237"/>
                </a:moveTo>
                <a:lnTo>
                  <a:pt x="5257" y="3237"/>
                </a:lnTo>
                <a:lnTo>
                  <a:pt x="5254" y="3215"/>
                </a:lnTo>
                <a:lnTo>
                  <a:pt x="5251" y="3196"/>
                </a:lnTo>
                <a:lnTo>
                  <a:pt x="5245" y="3163"/>
                </a:lnTo>
                <a:lnTo>
                  <a:pt x="5243" y="3136"/>
                </a:lnTo>
                <a:lnTo>
                  <a:pt x="5239" y="3114"/>
                </a:lnTo>
                <a:lnTo>
                  <a:pt x="5237" y="3105"/>
                </a:lnTo>
                <a:lnTo>
                  <a:pt x="5234" y="3096"/>
                </a:lnTo>
                <a:lnTo>
                  <a:pt x="5230" y="3088"/>
                </a:lnTo>
                <a:lnTo>
                  <a:pt x="5225" y="3081"/>
                </a:lnTo>
                <a:lnTo>
                  <a:pt x="5219" y="3073"/>
                </a:lnTo>
                <a:lnTo>
                  <a:pt x="5210" y="3067"/>
                </a:lnTo>
                <a:lnTo>
                  <a:pt x="5200" y="3059"/>
                </a:lnTo>
                <a:lnTo>
                  <a:pt x="5187" y="3053"/>
                </a:lnTo>
                <a:lnTo>
                  <a:pt x="5145" y="3028"/>
                </a:lnTo>
                <a:lnTo>
                  <a:pt x="5113" y="3010"/>
                </a:lnTo>
                <a:lnTo>
                  <a:pt x="5097" y="3001"/>
                </a:lnTo>
                <a:lnTo>
                  <a:pt x="5079" y="2994"/>
                </a:lnTo>
                <a:lnTo>
                  <a:pt x="5057" y="2985"/>
                </a:lnTo>
                <a:lnTo>
                  <a:pt x="5029" y="2977"/>
                </a:lnTo>
                <a:lnTo>
                  <a:pt x="5015" y="2971"/>
                </a:lnTo>
                <a:lnTo>
                  <a:pt x="5002" y="2967"/>
                </a:lnTo>
                <a:lnTo>
                  <a:pt x="4992" y="2961"/>
                </a:lnTo>
                <a:lnTo>
                  <a:pt x="4983" y="2956"/>
                </a:lnTo>
                <a:lnTo>
                  <a:pt x="4974" y="2951"/>
                </a:lnTo>
                <a:lnTo>
                  <a:pt x="4968" y="2945"/>
                </a:lnTo>
                <a:lnTo>
                  <a:pt x="4956" y="2934"/>
                </a:lnTo>
                <a:lnTo>
                  <a:pt x="4935" y="2909"/>
                </a:lnTo>
                <a:lnTo>
                  <a:pt x="4921" y="2895"/>
                </a:lnTo>
                <a:lnTo>
                  <a:pt x="4912" y="2888"/>
                </a:lnTo>
                <a:lnTo>
                  <a:pt x="4902" y="2881"/>
                </a:lnTo>
                <a:lnTo>
                  <a:pt x="4893" y="2874"/>
                </a:lnTo>
                <a:lnTo>
                  <a:pt x="4886" y="2869"/>
                </a:lnTo>
                <a:lnTo>
                  <a:pt x="4882" y="2865"/>
                </a:lnTo>
                <a:lnTo>
                  <a:pt x="4881" y="2861"/>
                </a:lnTo>
                <a:lnTo>
                  <a:pt x="4881" y="2858"/>
                </a:lnTo>
                <a:lnTo>
                  <a:pt x="4883" y="2856"/>
                </a:lnTo>
                <a:lnTo>
                  <a:pt x="4887" y="2854"/>
                </a:lnTo>
                <a:lnTo>
                  <a:pt x="4894" y="2852"/>
                </a:lnTo>
                <a:lnTo>
                  <a:pt x="4910" y="2850"/>
                </a:lnTo>
                <a:lnTo>
                  <a:pt x="4931" y="2846"/>
                </a:lnTo>
                <a:lnTo>
                  <a:pt x="4957" y="2843"/>
                </a:lnTo>
                <a:lnTo>
                  <a:pt x="4985" y="2837"/>
                </a:lnTo>
                <a:lnTo>
                  <a:pt x="5013" y="2831"/>
                </a:lnTo>
                <a:lnTo>
                  <a:pt x="5039" y="2827"/>
                </a:lnTo>
                <a:lnTo>
                  <a:pt x="5084" y="2822"/>
                </a:lnTo>
                <a:lnTo>
                  <a:pt x="5103" y="2818"/>
                </a:lnTo>
                <a:lnTo>
                  <a:pt x="5111" y="2816"/>
                </a:lnTo>
                <a:lnTo>
                  <a:pt x="5119" y="2813"/>
                </a:lnTo>
                <a:lnTo>
                  <a:pt x="5125" y="2809"/>
                </a:lnTo>
                <a:lnTo>
                  <a:pt x="5130" y="2804"/>
                </a:lnTo>
                <a:lnTo>
                  <a:pt x="5134" y="2799"/>
                </a:lnTo>
                <a:lnTo>
                  <a:pt x="5137" y="2793"/>
                </a:lnTo>
                <a:lnTo>
                  <a:pt x="5141" y="2778"/>
                </a:lnTo>
                <a:lnTo>
                  <a:pt x="5144" y="2761"/>
                </a:lnTo>
                <a:lnTo>
                  <a:pt x="5146" y="2745"/>
                </a:lnTo>
                <a:lnTo>
                  <a:pt x="5145" y="2738"/>
                </a:lnTo>
                <a:lnTo>
                  <a:pt x="5145" y="2730"/>
                </a:lnTo>
                <a:lnTo>
                  <a:pt x="5143" y="2725"/>
                </a:lnTo>
                <a:lnTo>
                  <a:pt x="5141" y="2720"/>
                </a:lnTo>
                <a:lnTo>
                  <a:pt x="5138" y="2715"/>
                </a:lnTo>
                <a:lnTo>
                  <a:pt x="5134" y="2712"/>
                </a:lnTo>
                <a:lnTo>
                  <a:pt x="5128" y="2711"/>
                </a:lnTo>
                <a:lnTo>
                  <a:pt x="5122" y="2711"/>
                </a:lnTo>
                <a:lnTo>
                  <a:pt x="5114" y="2713"/>
                </a:lnTo>
                <a:lnTo>
                  <a:pt x="5106" y="2716"/>
                </a:lnTo>
                <a:lnTo>
                  <a:pt x="5085" y="2726"/>
                </a:lnTo>
                <a:lnTo>
                  <a:pt x="5065" y="2736"/>
                </a:lnTo>
                <a:lnTo>
                  <a:pt x="5043" y="2744"/>
                </a:lnTo>
                <a:lnTo>
                  <a:pt x="5022" y="2752"/>
                </a:lnTo>
                <a:lnTo>
                  <a:pt x="5000" y="2757"/>
                </a:lnTo>
                <a:lnTo>
                  <a:pt x="4991" y="2759"/>
                </a:lnTo>
                <a:lnTo>
                  <a:pt x="4981" y="2760"/>
                </a:lnTo>
                <a:lnTo>
                  <a:pt x="4971" y="2760"/>
                </a:lnTo>
                <a:lnTo>
                  <a:pt x="4963" y="2759"/>
                </a:lnTo>
                <a:lnTo>
                  <a:pt x="4954" y="2757"/>
                </a:lnTo>
                <a:lnTo>
                  <a:pt x="4946" y="2754"/>
                </a:lnTo>
                <a:lnTo>
                  <a:pt x="4940" y="2751"/>
                </a:lnTo>
                <a:lnTo>
                  <a:pt x="4936" y="2746"/>
                </a:lnTo>
                <a:lnTo>
                  <a:pt x="4931" y="2743"/>
                </a:lnTo>
                <a:lnTo>
                  <a:pt x="4929" y="2739"/>
                </a:lnTo>
                <a:lnTo>
                  <a:pt x="4927" y="2735"/>
                </a:lnTo>
                <a:lnTo>
                  <a:pt x="4927" y="2729"/>
                </a:lnTo>
                <a:lnTo>
                  <a:pt x="4926" y="2720"/>
                </a:lnTo>
                <a:lnTo>
                  <a:pt x="4926" y="2708"/>
                </a:lnTo>
                <a:lnTo>
                  <a:pt x="4925" y="2696"/>
                </a:lnTo>
                <a:lnTo>
                  <a:pt x="4924" y="2688"/>
                </a:lnTo>
                <a:lnTo>
                  <a:pt x="4922" y="2681"/>
                </a:lnTo>
                <a:lnTo>
                  <a:pt x="4919" y="2673"/>
                </a:lnTo>
                <a:lnTo>
                  <a:pt x="4915" y="2666"/>
                </a:lnTo>
                <a:lnTo>
                  <a:pt x="4910" y="2658"/>
                </a:lnTo>
                <a:lnTo>
                  <a:pt x="4905" y="2653"/>
                </a:lnTo>
                <a:lnTo>
                  <a:pt x="4898" y="2649"/>
                </a:lnTo>
                <a:lnTo>
                  <a:pt x="4893" y="2645"/>
                </a:lnTo>
                <a:lnTo>
                  <a:pt x="4880" y="2641"/>
                </a:lnTo>
                <a:lnTo>
                  <a:pt x="4867" y="2637"/>
                </a:lnTo>
                <a:lnTo>
                  <a:pt x="4862" y="2635"/>
                </a:lnTo>
                <a:lnTo>
                  <a:pt x="4856" y="2630"/>
                </a:lnTo>
                <a:lnTo>
                  <a:pt x="4852" y="2626"/>
                </a:lnTo>
                <a:lnTo>
                  <a:pt x="4848" y="2620"/>
                </a:lnTo>
                <a:lnTo>
                  <a:pt x="4843" y="2611"/>
                </a:lnTo>
                <a:lnTo>
                  <a:pt x="4841" y="2600"/>
                </a:lnTo>
                <a:lnTo>
                  <a:pt x="4840" y="2586"/>
                </a:lnTo>
                <a:lnTo>
                  <a:pt x="4839" y="2570"/>
                </a:lnTo>
                <a:lnTo>
                  <a:pt x="4839" y="2512"/>
                </a:lnTo>
                <a:lnTo>
                  <a:pt x="4840" y="2490"/>
                </a:lnTo>
                <a:lnTo>
                  <a:pt x="4842" y="2473"/>
                </a:lnTo>
                <a:lnTo>
                  <a:pt x="4845" y="2459"/>
                </a:lnTo>
                <a:lnTo>
                  <a:pt x="4850" y="2447"/>
                </a:lnTo>
                <a:lnTo>
                  <a:pt x="4856" y="2436"/>
                </a:lnTo>
                <a:lnTo>
                  <a:pt x="4865" y="2424"/>
                </a:lnTo>
                <a:lnTo>
                  <a:pt x="4868" y="2418"/>
                </a:lnTo>
                <a:lnTo>
                  <a:pt x="4870" y="2412"/>
                </a:lnTo>
                <a:lnTo>
                  <a:pt x="4871" y="2407"/>
                </a:lnTo>
                <a:lnTo>
                  <a:pt x="4870" y="2400"/>
                </a:lnTo>
                <a:lnTo>
                  <a:pt x="4868" y="2395"/>
                </a:lnTo>
                <a:lnTo>
                  <a:pt x="4866" y="2388"/>
                </a:lnTo>
                <a:lnTo>
                  <a:pt x="4858" y="2376"/>
                </a:lnTo>
                <a:lnTo>
                  <a:pt x="4851" y="2364"/>
                </a:lnTo>
                <a:lnTo>
                  <a:pt x="4843" y="2351"/>
                </a:lnTo>
                <a:lnTo>
                  <a:pt x="4841" y="2343"/>
                </a:lnTo>
                <a:lnTo>
                  <a:pt x="4839" y="2337"/>
                </a:lnTo>
                <a:lnTo>
                  <a:pt x="4838" y="2330"/>
                </a:lnTo>
                <a:lnTo>
                  <a:pt x="4839" y="2323"/>
                </a:lnTo>
                <a:lnTo>
                  <a:pt x="4841" y="2310"/>
                </a:lnTo>
                <a:lnTo>
                  <a:pt x="4843" y="2301"/>
                </a:lnTo>
                <a:lnTo>
                  <a:pt x="4845" y="2298"/>
                </a:lnTo>
                <a:lnTo>
                  <a:pt x="4846" y="2296"/>
                </a:lnTo>
                <a:lnTo>
                  <a:pt x="4850" y="2294"/>
                </a:lnTo>
                <a:lnTo>
                  <a:pt x="4852" y="2293"/>
                </a:lnTo>
                <a:lnTo>
                  <a:pt x="4856" y="2293"/>
                </a:lnTo>
                <a:lnTo>
                  <a:pt x="4860" y="2293"/>
                </a:lnTo>
                <a:lnTo>
                  <a:pt x="4872" y="2296"/>
                </a:lnTo>
                <a:lnTo>
                  <a:pt x="4887" y="2302"/>
                </a:lnTo>
                <a:lnTo>
                  <a:pt x="4909" y="2310"/>
                </a:lnTo>
                <a:lnTo>
                  <a:pt x="4921" y="2314"/>
                </a:lnTo>
                <a:lnTo>
                  <a:pt x="4932" y="2317"/>
                </a:lnTo>
                <a:lnTo>
                  <a:pt x="4945" y="2321"/>
                </a:lnTo>
                <a:lnTo>
                  <a:pt x="4957" y="2322"/>
                </a:lnTo>
                <a:lnTo>
                  <a:pt x="4969" y="2323"/>
                </a:lnTo>
                <a:lnTo>
                  <a:pt x="4981" y="2323"/>
                </a:lnTo>
                <a:lnTo>
                  <a:pt x="4993" y="2322"/>
                </a:lnTo>
                <a:lnTo>
                  <a:pt x="5003" y="2321"/>
                </a:lnTo>
                <a:lnTo>
                  <a:pt x="5023" y="2316"/>
                </a:lnTo>
                <a:lnTo>
                  <a:pt x="5030" y="2314"/>
                </a:lnTo>
                <a:lnTo>
                  <a:pt x="5038" y="2311"/>
                </a:lnTo>
                <a:lnTo>
                  <a:pt x="5044" y="2308"/>
                </a:lnTo>
                <a:lnTo>
                  <a:pt x="5049" y="2304"/>
                </a:lnTo>
                <a:lnTo>
                  <a:pt x="5053" y="2301"/>
                </a:lnTo>
                <a:lnTo>
                  <a:pt x="5055" y="2298"/>
                </a:lnTo>
                <a:lnTo>
                  <a:pt x="5055" y="2296"/>
                </a:lnTo>
                <a:lnTo>
                  <a:pt x="5054" y="2294"/>
                </a:lnTo>
                <a:lnTo>
                  <a:pt x="5052" y="2289"/>
                </a:lnTo>
                <a:lnTo>
                  <a:pt x="5046" y="2285"/>
                </a:lnTo>
                <a:lnTo>
                  <a:pt x="5040" y="2280"/>
                </a:lnTo>
                <a:lnTo>
                  <a:pt x="5023" y="2269"/>
                </a:lnTo>
                <a:lnTo>
                  <a:pt x="5002" y="2258"/>
                </a:lnTo>
                <a:lnTo>
                  <a:pt x="4981" y="2245"/>
                </a:lnTo>
                <a:lnTo>
                  <a:pt x="4962" y="2233"/>
                </a:lnTo>
                <a:lnTo>
                  <a:pt x="4954" y="2227"/>
                </a:lnTo>
                <a:lnTo>
                  <a:pt x="4948" y="2221"/>
                </a:lnTo>
                <a:lnTo>
                  <a:pt x="4943" y="2215"/>
                </a:lnTo>
                <a:lnTo>
                  <a:pt x="4940" y="2209"/>
                </a:lnTo>
                <a:lnTo>
                  <a:pt x="4940" y="2202"/>
                </a:lnTo>
                <a:lnTo>
                  <a:pt x="4943" y="2194"/>
                </a:lnTo>
                <a:lnTo>
                  <a:pt x="4946" y="2185"/>
                </a:lnTo>
                <a:lnTo>
                  <a:pt x="4953" y="2175"/>
                </a:lnTo>
                <a:lnTo>
                  <a:pt x="4966" y="2154"/>
                </a:lnTo>
                <a:lnTo>
                  <a:pt x="4980" y="2131"/>
                </a:lnTo>
                <a:lnTo>
                  <a:pt x="4986" y="2121"/>
                </a:lnTo>
                <a:lnTo>
                  <a:pt x="4991" y="2111"/>
                </a:lnTo>
                <a:lnTo>
                  <a:pt x="4994" y="2100"/>
                </a:lnTo>
                <a:lnTo>
                  <a:pt x="4996" y="2091"/>
                </a:lnTo>
                <a:lnTo>
                  <a:pt x="4995" y="2087"/>
                </a:lnTo>
                <a:lnTo>
                  <a:pt x="4995" y="2084"/>
                </a:lnTo>
                <a:lnTo>
                  <a:pt x="4993" y="2081"/>
                </a:lnTo>
                <a:lnTo>
                  <a:pt x="4991" y="2077"/>
                </a:lnTo>
                <a:lnTo>
                  <a:pt x="4987" y="2074"/>
                </a:lnTo>
                <a:lnTo>
                  <a:pt x="4983" y="2072"/>
                </a:lnTo>
                <a:lnTo>
                  <a:pt x="4978" y="2070"/>
                </a:lnTo>
                <a:lnTo>
                  <a:pt x="4972" y="2069"/>
                </a:lnTo>
                <a:lnTo>
                  <a:pt x="4959" y="2067"/>
                </a:lnTo>
                <a:lnTo>
                  <a:pt x="4949" y="2066"/>
                </a:lnTo>
                <a:lnTo>
                  <a:pt x="4938" y="2066"/>
                </a:lnTo>
                <a:lnTo>
                  <a:pt x="4928" y="2066"/>
                </a:lnTo>
                <a:lnTo>
                  <a:pt x="4919" y="2068"/>
                </a:lnTo>
                <a:lnTo>
                  <a:pt x="4910" y="2069"/>
                </a:lnTo>
                <a:lnTo>
                  <a:pt x="4902" y="2072"/>
                </a:lnTo>
                <a:lnTo>
                  <a:pt x="4895" y="2075"/>
                </a:lnTo>
                <a:lnTo>
                  <a:pt x="4879" y="2084"/>
                </a:lnTo>
                <a:lnTo>
                  <a:pt x="4864" y="2094"/>
                </a:lnTo>
                <a:lnTo>
                  <a:pt x="4826" y="2119"/>
                </a:lnTo>
                <a:lnTo>
                  <a:pt x="4815" y="2126"/>
                </a:lnTo>
                <a:lnTo>
                  <a:pt x="4802" y="2132"/>
                </a:lnTo>
                <a:lnTo>
                  <a:pt x="4788" y="2137"/>
                </a:lnTo>
                <a:lnTo>
                  <a:pt x="4774" y="2141"/>
                </a:lnTo>
                <a:lnTo>
                  <a:pt x="4758" y="2144"/>
                </a:lnTo>
                <a:lnTo>
                  <a:pt x="4742" y="2147"/>
                </a:lnTo>
                <a:lnTo>
                  <a:pt x="4709" y="2151"/>
                </a:lnTo>
                <a:lnTo>
                  <a:pt x="4673" y="2153"/>
                </a:lnTo>
                <a:lnTo>
                  <a:pt x="4639" y="2155"/>
                </a:lnTo>
                <a:lnTo>
                  <a:pt x="4604" y="2156"/>
                </a:lnTo>
                <a:lnTo>
                  <a:pt x="4572" y="2158"/>
                </a:lnTo>
                <a:lnTo>
                  <a:pt x="4557" y="2158"/>
                </a:lnTo>
                <a:lnTo>
                  <a:pt x="4543" y="2158"/>
                </a:lnTo>
                <a:lnTo>
                  <a:pt x="4530" y="2157"/>
                </a:lnTo>
                <a:lnTo>
                  <a:pt x="4517" y="2156"/>
                </a:lnTo>
                <a:lnTo>
                  <a:pt x="4507" y="2154"/>
                </a:lnTo>
                <a:lnTo>
                  <a:pt x="4496" y="2151"/>
                </a:lnTo>
                <a:lnTo>
                  <a:pt x="4478" y="2144"/>
                </a:lnTo>
                <a:lnTo>
                  <a:pt x="4464" y="2138"/>
                </a:lnTo>
                <a:lnTo>
                  <a:pt x="4454" y="2132"/>
                </a:lnTo>
                <a:lnTo>
                  <a:pt x="4445" y="2126"/>
                </a:lnTo>
                <a:lnTo>
                  <a:pt x="4437" y="2121"/>
                </a:lnTo>
                <a:lnTo>
                  <a:pt x="4427" y="2117"/>
                </a:lnTo>
                <a:lnTo>
                  <a:pt x="4414" y="2113"/>
                </a:lnTo>
                <a:lnTo>
                  <a:pt x="4408" y="2113"/>
                </a:lnTo>
                <a:lnTo>
                  <a:pt x="4400" y="2113"/>
                </a:lnTo>
                <a:lnTo>
                  <a:pt x="4392" y="2113"/>
                </a:lnTo>
                <a:lnTo>
                  <a:pt x="4384" y="2115"/>
                </a:lnTo>
                <a:lnTo>
                  <a:pt x="4375" y="2118"/>
                </a:lnTo>
                <a:lnTo>
                  <a:pt x="4367" y="2124"/>
                </a:lnTo>
                <a:lnTo>
                  <a:pt x="4358" y="2130"/>
                </a:lnTo>
                <a:lnTo>
                  <a:pt x="4351" y="2139"/>
                </a:lnTo>
                <a:lnTo>
                  <a:pt x="4342" y="2147"/>
                </a:lnTo>
                <a:lnTo>
                  <a:pt x="4335" y="2155"/>
                </a:lnTo>
                <a:lnTo>
                  <a:pt x="4327" y="2160"/>
                </a:lnTo>
                <a:lnTo>
                  <a:pt x="4320" y="2164"/>
                </a:lnTo>
                <a:lnTo>
                  <a:pt x="4312" y="2167"/>
                </a:lnTo>
                <a:lnTo>
                  <a:pt x="4304" y="2169"/>
                </a:lnTo>
                <a:lnTo>
                  <a:pt x="4297" y="2169"/>
                </a:lnTo>
                <a:lnTo>
                  <a:pt x="4289" y="2169"/>
                </a:lnTo>
                <a:lnTo>
                  <a:pt x="4272" y="2167"/>
                </a:lnTo>
                <a:lnTo>
                  <a:pt x="4253" y="2162"/>
                </a:lnTo>
                <a:lnTo>
                  <a:pt x="4230" y="2157"/>
                </a:lnTo>
                <a:lnTo>
                  <a:pt x="4204" y="2152"/>
                </a:lnTo>
                <a:lnTo>
                  <a:pt x="4175" y="2148"/>
                </a:lnTo>
                <a:lnTo>
                  <a:pt x="4146" y="2146"/>
                </a:lnTo>
                <a:lnTo>
                  <a:pt x="4117" y="2144"/>
                </a:lnTo>
                <a:lnTo>
                  <a:pt x="4103" y="2142"/>
                </a:lnTo>
                <a:lnTo>
                  <a:pt x="4089" y="2140"/>
                </a:lnTo>
                <a:lnTo>
                  <a:pt x="4076" y="2138"/>
                </a:lnTo>
                <a:lnTo>
                  <a:pt x="4064" y="2133"/>
                </a:lnTo>
                <a:lnTo>
                  <a:pt x="4052" y="2129"/>
                </a:lnTo>
                <a:lnTo>
                  <a:pt x="4041" y="2123"/>
                </a:lnTo>
                <a:lnTo>
                  <a:pt x="4031" y="2115"/>
                </a:lnTo>
                <a:lnTo>
                  <a:pt x="4022" y="2105"/>
                </a:lnTo>
                <a:lnTo>
                  <a:pt x="4014" y="2095"/>
                </a:lnTo>
                <a:lnTo>
                  <a:pt x="4008" y="2082"/>
                </a:lnTo>
                <a:lnTo>
                  <a:pt x="3997" y="2052"/>
                </a:lnTo>
                <a:lnTo>
                  <a:pt x="3987" y="2022"/>
                </a:lnTo>
                <a:lnTo>
                  <a:pt x="3981" y="1993"/>
                </a:lnTo>
                <a:lnTo>
                  <a:pt x="3978" y="1967"/>
                </a:lnTo>
                <a:lnTo>
                  <a:pt x="3976" y="1955"/>
                </a:lnTo>
                <a:lnTo>
                  <a:pt x="3976" y="1945"/>
                </a:lnTo>
                <a:lnTo>
                  <a:pt x="3978" y="1937"/>
                </a:lnTo>
                <a:lnTo>
                  <a:pt x="3979" y="1929"/>
                </a:lnTo>
                <a:lnTo>
                  <a:pt x="3982" y="1924"/>
                </a:lnTo>
                <a:lnTo>
                  <a:pt x="3985" y="1922"/>
                </a:lnTo>
                <a:lnTo>
                  <a:pt x="3987" y="1920"/>
                </a:lnTo>
                <a:lnTo>
                  <a:pt x="3989" y="1920"/>
                </a:lnTo>
                <a:lnTo>
                  <a:pt x="3995" y="1923"/>
                </a:lnTo>
                <a:lnTo>
                  <a:pt x="4030" y="1943"/>
                </a:lnTo>
                <a:lnTo>
                  <a:pt x="4079" y="1973"/>
                </a:lnTo>
                <a:lnTo>
                  <a:pt x="4106" y="1989"/>
                </a:lnTo>
                <a:lnTo>
                  <a:pt x="4130" y="2007"/>
                </a:lnTo>
                <a:lnTo>
                  <a:pt x="4153" y="2023"/>
                </a:lnTo>
                <a:lnTo>
                  <a:pt x="4172" y="2038"/>
                </a:lnTo>
                <a:lnTo>
                  <a:pt x="4204" y="2066"/>
                </a:lnTo>
                <a:lnTo>
                  <a:pt x="4220" y="2080"/>
                </a:lnTo>
                <a:lnTo>
                  <a:pt x="4235" y="2091"/>
                </a:lnTo>
                <a:lnTo>
                  <a:pt x="4249" y="2101"/>
                </a:lnTo>
                <a:lnTo>
                  <a:pt x="4255" y="2104"/>
                </a:lnTo>
                <a:lnTo>
                  <a:pt x="4261" y="2107"/>
                </a:lnTo>
                <a:lnTo>
                  <a:pt x="4268" y="2109"/>
                </a:lnTo>
                <a:lnTo>
                  <a:pt x="4274" y="2110"/>
                </a:lnTo>
                <a:lnTo>
                  <a:pt x="4281" y="2109"/>
                </a:lnTo>
                <a:lnTo>
                  <a:pt x="4287" y="2108"/>
                </a:lnTo>
                <a:lnTo>
                  <a:pt x="4312" y="2098"/>
                </a:lnTo>
                <a:lnTo>
                  <a:pt x="4325" y="2094"/>
                </a:lnTo>
                <a:lnTo>
                  <a:pt x="4338" y="2089"/>
                </a:lnTo>
                <a:lnTo>
                  <a:pt x="4349" y="2083"/>
                </a:lnTo>
                <a:lnTo>
                  <a:pt x="4358" y="2075"/>
                </a:lnTo>
                <a:lnTo>
                  <a:pt x="4361" y="2072"/>
                </a:lnTo>
                <a:lnTo>
                  <a:pt x="4365" y="2067"/>
                </a:lnTo>
                <a:lnTo>
                  <a:pt x="4368" y="2062"/>
                </a:lnTo>
                <a:lnTo>
                  <a:pt x="4369" y="2056"/>
                </a:lnTo>
                <a:lnTo>
                  <a:pt x="4371" y="2046"/>
                </a:lnTo>
                <a:lnTo>
                  <a:pt x="4374" y="2040"/>
                </a:lnTo>
                <a:lnTo>
                  <a:pt x="4378" y="2036"/>
                </a:lnTo>
                <a:lnTo>
                  <a:pt x="4383" y="2034"/>
                </a:lnTo>
                <a:lnTo>
                  <a:pt x="4388" y="2033"/>
                </a:lnTo>
                <a:lnTo>
                  <a:pt x="4397" y="2033"/>
                </a:lnTo>
                <a:lnTo>
                  <a:pt x="4407" y="2032"/>
                </a:lnTo>
                <a:lnTo>
                  <a:pt x="4420" y="2031"/>
                </a:lnTo>
                <a:lnTo>
                  <a:pt x="4436" y="2029"/>
                </a:lnTo>
                <a:lnTo>
                  <a:pt x="4453" y="2029"/>
                </a:lnTo>
                <a:lnTo>
                  <a:pt x="4470" y="2029"/>
                </a:lnTo>
                <a:lnTo>
                  <a:pt x="4488" y="2027"/>
                </a:lnTo>
                <a:lnTo>
                  <a:pt x="4497" y="2025"/>
                </a:lnTo>
                <a:lnTo>
                  <a:pt x="4506" y="2023"/>
                </a:lnTo>
                <a:lnTo>
                  <a:pt x="4514" y="2018"/>
                </a:lnTo>
                <a:lnTo>
                  <a:pt x="4522" y="2014"/>
                </a:lnTo>
                <a:lnTo>
                  <a:pt x="4529" y="2008"/>
                </a:lnTo>
                <a:lnTo>
                  <a:pt x="4536" y="2000"/>
                </a:lnTo>
                <a:lnTo>
                  <a:pt x="4542" y="1991"/>
                </a:lnTo>
                <a:lnTo>
                  <a:pt x="4546" y="1980"/>
                </a:lnTo>
                <a:lnTo>
                  <a:pt x="4552" y="1970"/>
                </a:lnTo>
                <a:lnTo>
                  <a:pt x="4558" y="1961"/>
                </a:lnTo>
                <a:lnTo>
                  <a:pt x="4565" y="1955"/>
                </a:lnTo>
                <a:lnTo>
                  <a:pt x="4572" y="1950"/>
                </a:lnTo>
                <a:lnTo>
                  <a:pt x="4581" y="1947"/>
                </a:lnTo>
                <a:lnTo>
                  <a:pt x="4588" y="1945"/>
                </a:lnTo>
                <a:lnTo>
                  <a:pt x="4597" y="1944"/>
                </a:lnTo>
                <a:lnTo>
                  <a:pt x="4604" y="1944"/>
                </a:lnTo>
                <a:lnTo>
                  <a:pt x="4621" y="1944"/>
                </a:lnTo>
                <a:lnTo>
                  <a:pt x="4634" y="1944"/>
                </a:lnTo>
                <a:lnTo>
                  <a:pt x="4639" y="1944"/>
                </a:lnTo>
                <a:lnTo>
                  <a:pt x="4643" y="1942"/>
                </a:lnTo>
                <a:lnTo>
                  <a:pt x="4646" y="1940"/>
                </a:lnTo>
                <a:lnTo>
                  <a:pt x="4649" y="1936"/>
                </a:lnTo>
                <a:lnTo>
                  <a:pt x="4650" y="1930"/>
                </a:lnTo>
                <a:lnTo>
                  <a:pt x="4650" y="1923"/>
                </a:lnTo>
                <a:lnTo>
                  <a:pt x="4649" y="1913"/>
                </a:lnTo>
                <a:lnTo>
                  <a:pt x="4648" y="1902"/>
                </a:lnTo>
                <a:lnTo>
                  <a:pt x="4644" y="1891"/>
                </a:lnTo>
                <a:lnTo>
                  <a:pt x="4641" y="1880"/>
                </a:lnTo>
                <a:lnTo>
                  <a:pt x="4638" y="1868"/>
                </a:lnTo>
                <a:lnTo>
                  <a:pt x="4632" y="1856"/>
                </a:lnTo>
                <a:lnTo>
                  <a:pt x="4627" y="1845"/>
                </a:lnTo>
                <a:lnTo>
                  <a:pt x="4621" y="1836"/>
                </a:lnTo>
                <a:lnTo>
                  <a:pt x="4612" y="1827"/>
                </a:lnTo>
                <a:lnTo>
                  <a:pt x="4603" y="1819"/>
                </a:lnTo>
                <a:lnTo>
                  <a:pt x="4595" y="1815"/>
                </a:lnTo>
                <a:lnTo>
                  <a:pt x="4589" y="1813"/>
                </a:lnTo>
                <a:lnTo>
                  <a:pt x="4584" y="1812"/>
                </a:lnTo>
                <a:lnTo>
                  <a:pt x="4579" y="1812"/>
                </a:lnTo>
                <a:lnTo>
                  <a:pt x="4572" y="1812"/>
                </a:lnTo>
                <a:lnTo>
                  <a:pt x="4566" y="1813"/>
                </a:lnTo>
                <a:lnTo>
                  <a:pt x="4559" y="1815"/>
                </a:lnTo>
                <a:lnTo>
                  <a:pt x="4546" y="1819"/>
                </a:lnTo>
                <a:lnTo>
                  <a:pt x="4531" y="1823"/>
                </a:lnTo>
                <a:lnTo>
                  <a:pt x="4517" y="1826"/>
                </a:lnTo>
                <a:lnTo>
                  <a:pt x="4501" y="1827"/>
                </a:lnTo>
                <a:lnTo>
                  <a:pt x="4486" y="1828"/>
                </a:lnTo>
                <a:lnTo>
                  <a:pt x="4472" y="1829"/>
                </a:lnTo>
                <a:lnTo>
                  <a:pt x="4457" y="1828"/>
                </a:lnTo>
                <a:lnTo>
                  <a:pt x="4444" y="1827"/>
                </a:lnTo>
                <a:lnTo>
                  <a:pt x="4431" y="1825"/>
                </a:lnTo>
                <a:lnTo>
                  <a:pt x="4421" y="1823"/>
                </a:lnTo>
                <a:lnTo>
                  <a:pt x="4411" y="1819"/>
                </a:lnTo>
                <a:lnTo>
                  <a:pt x="4402" y="1816"/>
                </a:lnTo>
                <a:lnTo>
                  <a:pt x="4397" y="1812"/>
                </a:lnTo>
                <a:lnTo>
                  <a:pt x="4394" y="1808"/>
                </a:lnTo>
                <a:lnTo>
                  <a:pt x="4393" y="1804"/>
                </a:lnTo>
                <a:lnTo>
                  <a:pt x="4393" y="1802"/>
                </a:lnTo>
                <a:lnTo>
                  <a:pt x="4394" y="1799"/>
                </a:lnTo>
                <a:lnTo>
                  <a:pt x="4395" y="1796"/>
                </a:lnTo>
                <a:lnTo>
                  <a:pt x="4399" y="1790"/>
                </a:lnTo>
                <a:lnTo>
                  <a:pt x="4403" y="1785"/>
                </a:lnTo>
                <a:lnTo>
                  <a:pt x="4410" y="1780"/>
                </a:lnTo>
                <a:lnTo>
                  <a:pt x="4416" y="1774"/>
                </a:lnTo>
                <a:lnTo>
                  <a:pt x="4431" y="1765"/>
                </a:lnTo>
                <a:lnTo>
                  <a:pt x="4450" y="1756"/>
                </a:lnTo>
                <a:lnTo>
                  <a:pt x="4468" y="1748"/>
                </a:lnTo>
                <a:lnTo>
                  <a:pt x="4488" y="1743"/>
                </a:lnTo>
                <a:lnTo>
                  <a:pt x="4509" y="1740"/>
                </a:lnTo>
                <a:lnTo>
                  <a:pt x="4528" y="1739"/>
                </a:lnTo>
                <a:lnTo>
                  <a:pt x="4570" y="1740"/>
                </a:lnTo>
                <a:lnTo>
                  <a:pt x="4591" y="1740"/>
                </a:lnTo>
                <a:lnTo>
                  <a:pt x="4610" y="1739"/>
                </a:lnTo>
                <a:lnTo>
                  <a:pt x="4626" y="1736"/>
                </a:lnTo>
                <a:lnTo>
                  <a:pt x="4632" y="1733"/>
                </a:lnTo>
                <a:lnTo>
                  <a:pt x="4637" y="1731"/>
                </a:lnTo>
                <a:lnTo>
                  <a:pt x="4640" y="1728"/>
                </a:lnTo>
                <a:lnTo>
                  <a:pt x="4640" y="1724"/>
                </a:lnTo>
                <a:lnTo>
                  <a:pt x="4639" y="1719"/>
                </a:lnTo>
                <a:lnTo>
                  <a:pt x="4636" y="1714"/>
                </a:lnTo>
                <a:lnTo>
                  <a:pt x="4626" y="1701"/>
                </a:lnTo>
                <a:lnTo>
                  <a:pt x="4617" y="1688"/>
                </a:lnTo>
                <a:lnTo>
                  <a:pt x="4610" y="1675"/>
                </a:lnTo>
                <a:lnTo>
                  <a:pt x="4603" y="1663"/>
                </a:lnTo>
                <a:lnTo>
                  <a:pt x="4599" y="1653"/>
                </a:lnTo>
                <a:lnTo>
                  <a:pt x="4597" y="1645"/>
                </a:lnTo>
                <a:lnTo>
                  <a:pt x="4598" y="1642"/>
                </a:lnTo>
                <a:lnTo>
                  <a:pt x="4599" y="1640"/>
                </a:lnTo>
                <a:lnTo>
                  <a:pt x="4601" y="1638"/>
                </a:lnTo>
                <a:lnTo>
                  <a:pt x="4604" y="1638"/>
                </a:lnTo>
                <a:lnTo>
                  <a:pt x="4609" y="1637"/>
                </a:lnTo>
                <a:lnTo>
                  <a:pt x="4614" y="1634"/>
                </a:lnTo>
                <a:lnTo>
                  <a:pt x="4627" y="1628"/>
                </a:lnTo>
                <a:lnTo>
                  <a:pt x="4642" y="1617"/>
                </a:lnTo>
                <a:lnTo>
                  <a:pt x="4658" y="1605"/>
                </a:lnTo>
                <a:lnTo>
                  <a:pt x="4687" y="1584"/>
                </a:lnTo>
                <a:lnTo>
                  <a:pt x="4699" y="1574"/>
                </a:lnTo>
                <a:lnTo>
                  <a:pt x="4701" y="1562"/>
                </a:lnTo>
                <a:lnTo>
                  <a:pt x="4707" y="1533"/>
                </a:lnTo>
                <a:lnTo>
                  <a:pt x="4712" y="1492"/>
                </a:lnTo>
                <a:lnTo>
                  <a:pt x="4714" y="1470"/>
                </a:lnTo>
                <a:lnTo>
                  <a:pt x="4716" y="1446"/>
                </a:lnTo>
                <a:lnTo>
                  <a:pt x="4716" y="1423"/>
                </a:lnTo>
                <a:lnTo>
                  <a:pt x="4715" y="1401"/>
                </a:lnTo>
                <a:lnTo>
                  <a:pt x="4712" y="1381"/>
                </a:lnTo>
                <a:lnTo>
                  <a:pt x="4710" y="1371"/>
                </a:lnTo>
                <a:lnTo>
                  <a:pt x="4708" y="1362"/>
                </a:lnTo>
                <a:lnTo>
                  <a:pt x="4703" y="1355"/>
                </a:lnTo>
                <a:lnTo>
                  <a:pt x="4700" y="1348"/>
                </a:lnTo>
                <a:lnTo>
                  <a:pt x="4695" y="1342"/>
                </a:lnTo>
                <a:lnTo>
                  <a:pt x="4691" y="1338"/>
                </a:lnTo>
                <a:lnTo>
                  <a:pt x="4684" y="1334"/>
                </a:lnTo>
                <a:lnTo>
                  <a:pt x="4678" y="1332"/>
                </a:lnTo>
                <a:lnTo>
                  <a:pt x="4669" y="1332"/>
                </a:lnTo>
                <a:lnTo>
                  <a:pt x="4661" y="1333"/>
                </a:lnTo>
                <a:lnTo>
                  <a:pt x="4643" y="1337"/>
                </a:lnTo>
                <a:lnTo>
                  <a:pt x="4627" y="1342"/>
                </a:lnTo>
                <a:lnTo>
                  <a:pt x="4611" y="1348"/>
                </a:lnTo>
                <a:lnTo>
                  <a:pt x="4596" y="1355"/>
                </a:lnTo>
                <a:lnTo>
                  <a:pt x="4582" y="1362"/>
                </a:lnTo>
                <a:lnTo>
                  <a:pt x="4568" y="1370"/>
                </a:lnTo>
                <a:lnTo>
                  <a:pt x="4543" y="1387"/>
                </a:lnTo>
                <a:lnTo>
                  <a:pt x="4498" y="1418"/>
                </a:lnTo>
                <a:lnTo>
                  <a:pt x="4478" y="1431"/>
                </a:lnTo>
                <a:lnTo>
                  <a:pt x="4468" y="1437"/>
                </a:lnTo>
                <a:lnTo>
                  <a:pt x="4458" y="1441"/>
                </a:lnTo>
                <a:lnTo>
                  <a:pt x="4449" y="1443"/>
                </a:lnTo>
                <a:lnTo>
                  <a:pt x="4438" y="1444"/>
                </a:lnTo>
                <a:lnTo>
                  <a:pt x="4428" y="1443"/>
                </a:lnTo>
                <a:lnTo>
                  <a:pt x="4417" y="1441"/>
                </a:lnTo>
                <a:lnTo>
                  <a:pt x="4407" y="1438"/>
                </a:lnTo>
                <a:lnTo>
                  <a:pt x="4397" y="1432"/>
                </a:lnTo>
                <a:lnTo>
                  <a:pt x="4388" y="1427"/>
                </a:lnTo>
                <a:lnTo>
                  <a:pt x="4380" y="1419"/>
                </a:lnTo>
                <a:lnTo>
                  <a:pt x="4372" y="1412"/>
                </a:lnTo>
                <a:lnTo>
                  <a:pt x="4366" y="1403"/>
                </a:lnTo>
                <a:lnTo>
                  <a:pt x="4360" y="1394"/>
                </a:lnTo>
                <a:lnTo>
                  <a:pt x="4357" y="1385"/>
                </a:lnTo>
                <a:lnTo>
                  <a:pt x="4355" y="1375"/>
                </a:lnTo>
                <a:lnTo>
                  <a:pt x="4356" y="1364"/>
                </a:lnTo>
                <a:lnTo>
                  <a:pt x="4358" y="1355"/>
                </a:lnTo>
                <a:lnTo>
                  <a:pt x="4363" y="1345"/>
                </a:lnTo>
                <a:lnTo>
                  <a:pt x="4370" y="1337"/>
                </a:lnTo>
                <a:lnTo>
                  <a:pt x="4378" y="1329"/>
                </a:lnTo>
                <a:lnTo>
                  <a:pt x="4387" y="1321"/>
                </a:lnTo>
                <a:lnTo>
                  <a:pt x="4398" y="1316"/>
                </a:lnTo>
                <a:lnTo>
                  <a:pt x="4410" y="1311"/>
                </a:lnTo>
                <a:lnTo>
                  <a:pt x="4422" y="1305"/>
                </a:lnTo>
                <a:lnTo>
                  <a:pt x="4447" y="1298"/>
                </a:lnTo>
                <a:lnTo>
                  <a:pt x="4471" y="1291"/>
                </a:lnTo>
                <a:lnTo>
                  <a:pt x="4494" y="1285"/>
                </a:lnTo>
                <a:lnTo>
                  <a:pt x="4502" y="1282"/>
                </a:lnTo>
                <a:lnTo>
                  <a:pt x="4511" y="1277"/>
                </a:lnTo>
                <a:lnTo>
                  <a:pt x="4517" y="1274"/>
                </a:lnTo>
                <a:lnTo>
                  <a:pt x="4522" y="1270"/>
                </a:lnTo>
                <a:lnTo>
                  <a:pt x="4541" y="1244"/>
                </a:lnTo>
                <a:lnTo>
                  <a:pt x="4552" y="1229"/>
                </a:lnTo>
                <a:lnTo>
                  <a:pt x="4561" y="1212"/>
                </a:lnTo>
                <a:lnTo>
                  <a:pt x="4566" y="1204"/>
                </a:lnTo>
                <a:lnTo>
                  <a:pt x="4569" y="1196"/>
                </a:lnTo>
                <a:lnTo>
                  <a:pt x="4571" y="1188"/>
                </a:lnTo>
                <a:lnTo>
                  <a:pt x="4572" y="1181"/>
                </a:lnTo>
                <a:lnTo>
                  <a:pt x="4572" y="1173"/>
                </a:lnTo>
                <a:lnTo>
                  <a:pt x="4570" y="1167"/>
                </a:lnTo>
                <a:lnTo>
                  <a:pt x="4566" y="1160"/>
                </a:lnTo>
                <a:lnTo>
                  <a:pt x="4559" y="1155"/>
                </a:lnTo>
                <a:lnTo>
                  <a:pt x="4529" y="1133"/>
                </a:lnTo>
                <a:lnTo>
                  <a:pt x="4512" y="1120"/>
                </a:lnTo>
                <a:lnTo>
                  <a:pt x="4495" y="1106"/>
                </a:lnTo>
                <a:lnTo>
                  <a:pt x="4477" y="1091"/>
                </a:lnTo>
                <a:lnTo>
                  <a:pt x="4458" y="1074"/>
                </a:lnTo>
                <a:lnTo>
                  <a:pt x="4439" y="1055"/>
                </a:lnTo>
                <a:lnTo>
                  <a:pt x="4420" y="1034"/>
                </a:lnTo>
                <a:lnTo>
                  <a:pt x="4412" y="1024"/>
                </a:lnTo>
                <a:lnTo>
                  <a:pt x="4406" y="1014"/>
                </a:lnTo>
                <a:lnTo>
                  <a:pt x="4402" y="1003"/>
                </a:lnTo>
                <a:lnTo>
                  <a:pt x="4400" y="992"/>
                </a:lnTo>
                <a:lnTo>
                  <a:pt x="4399" y="983"/>
                </a:lnTo>
                <a:lnTo>
                  <a:pt x="4399" y="972"/>
                </a:lnTo>
                <a:lnTo>
                  <a:pt x="4401" y="952"/>
                </a:lnTo>
                <a:lnTo>
                  <a:pt x="4402" y="930"/>
                </a:lnTo>
                <a:lnTo>
                  <a:pt x="4403" y="919"/>
                </a:lnTo>
                <a:lnTo>
                  <a:pt x="4402" y="908"/>
                </a:lnTo>
                <a:lnTo>
                  <a:pt x="4400" y="898"/>
                </a:lnTo>
                <a:lnTo>
                  <a:pt x="4396" y="887"/>
                </a:lnTo>
                <a:lnTo>
                  <a:pt x="4390" y="875"/>
                </a:lnTo>
                <a:lnTo>
                  <a:pt x="4382" y="863"/>
                </a:lnTo>
                <a:lnTo>
                  <a:pt x="4377" y="858"/>
                </a:lnTo>
                <a:lnTo>
                  <a:pt x="4372" y="854"/>
                </a:lnTo>
                <a:lnTo>
                  <a:pt x="4367" y="849"/>
                </a:lnTo>
                <a:lnTo>
                  <a:pt x="4361" y="847"/>
                </a:lnTo>
                <a:lnTo>
                  <a:pt x="4356" y="845"/>
                </a:lnTo>
                <a:lnTo>
                  <a:pt x="4351" y="844"/>
                </a:lnTo>
                <a:lnTo>
                  <a:pt x="4340" y="844"/>
                </a:lnTo>
                <a:lnTo>
                  <a:pt x="4328" y="845"/>
                </a:lnTo>
                <a:lnTo>
                  <a:pt x="4316" y="848"/>
                </a:lnTo>
                <a:lnTo>
                  <a:pt x="4306" y="854"/>
                </a:lnTo>
                <a:lnTo>
                  <a:pt x="4294" y="858"/>
                </a:lnTo>
                <a:lnTo>
                  <a:pt x="4273" y="869"/>
                </a:lnTo>
                <a:lnTo>
                  <a:pt x="4264" y="873"/>
                </a:lnTo>
                <a:lnTo>
                  <a:pt x="4254" y="876"/>
                </a:lnTo>
                <a:lnTo>
                  <a:pt x="4246" y="876"/>
                </a:lnTo>
                <a:lnTo>
                  <a:pt x="4243" y="876"/>
                </a:lnTo>
                <a:lnTo>
                  <a:pt x="4240" y="875"/>
                </a:lnTo>
                <a:lnTo>
                  <a:pt x="4237" y="873"/>
                </a:lnTo>
                <a:lnTo>
                  <a:pt x="4233" y="871"/>
                </a:lnTo>
                <a:lnTo>
                  <a:pt x="4231" y="868"/>
                </a:lnTo>
                <a:lnTo>
                  <a:pt x="4229" y="863"/>
                </a:lnTo>
                <a:lnTo>
                  <a:pt x="4227" y="854"/>
                </a:lnTo>
                <a:lnTo>
                  <a:pt x="4225" y="843"/>
                </a:lnTo>
                <a:lnTo>
                  <a:pt x="4225" y="832"/>
                </a:lnTo>
                <a:lnTo>
                  <a:pt x="4225" y="821"/>
                </a:lnTo>
                <a:lnTo>
                  <a:pt x="4225" y="799"/>
                </a:lnTo>
                <a:lnTo>
                  <a:pt x="4226" y="776"/>
                </a:lnTo>
                <a:lnTo>
                  <a:pt x="4225" y="764"/>
                </a:lnTo>
                <a:lnTo>
                  <a:pt x="4224" y="754"/>
                </a:lnTo>
                <a:lnTo>
                  <a:pt x="4221" y="743"/>
                </a:lnTo>
                <a:lnTo>
                  <a:pt x="4216" y="733"/>
                </a:lnTo>
                <a:lnTo>
                  <a:pt x="4210" y="724"/>
                </a:lnTo>
                <a:lnTo>
                  <a:pt x="4202" y="714"/>
                </a:lnTo>
                <a:lnTo>
                  <a:pt x="4192" y="706"/>
                </a:lnTo>
                <a:lnTo>
                  <a:pt x="4179" y="699"/>
                </a:lnTo>
                <a:lnTo>
                  <a:pt x="4152" y="684"/>
                </a:lnTo>
                <a:lnTo>
                  <a:pt x="4128" y="670"/>
                </a:lnTo>
                <a:lnTo>
                  <a:pt x="4108" y="658"/>
                </a:lnTo>
                <a:lnTo>
                  <a:pt x="4098" y="653"/>
                </a:lnTo>
                <a:lnTo>
                  <a:pt x="4088" y="649"/>
                </a:lnTo>
                <a:lnTo>
                  <a:pt x="4080" y="647"/>
                </a:lnTo>
                <a:lnTo>
                  <a:pt x="4071" y="646"/>
                </a:lnTo>
                <a:lnTo>
                  <a:pt x="4064" y="647"/>
                </a:lnTo>
                <a:lnTo>
                  <a:pt x="4056" y="650"/>
                </a:lnTo>
                <a:lnTo>
                  <a:pt x="4049" y="655"/>
                </a:lnTo>
                <a:lnTo>
                  <a:pt x="4041" y="662"/>
                </a:lnTo>
                <a:lnTo>
                  <a:pt x="4033" y="673"/>
                </a:lnTo>
                <a:lnTo>
                  <a:pt x="4026" y="686"/>
                </a:lnTo>
                <a:lnTo>
                  <a:pt x="4018" y="699"/>
                </a:lnTo>
                <a:lnTo>
                  <a:pt x="4009" y="711"/>
                </a:lnTo>
                <a:lnTo>
                  <a:pt x="3999" y="720"/>
                </a:lnTo>
                <a:lnTo>
                  <a:pt x="3988" y="728"/>
                </a:lnTo>
                <a:lnTo>
                  <a:pt x="3976" y="733"/>
                </a:lnTo>
                <a:lnTo>
                  <a:pt x="3965" y="738"/>
                </a:lnTo>
                <a:lnTo>
                  <a:pt x="3953" y="740"/>
                </a:lnTo>
                <a:lnTo>
                  <a:pt x="3941" y="741"/>
                </a:lnTo>
                <a:lnTo>
                  <a:pt x="3930" y="740"/>
                </a:lnTo>
                <a:lnTo>
                  <a:pt x="3919" y="736"/>
                </a:lnTo>
                <a:lnTo>
                  <a:pt x="3911" y="732"/>
                </a:lnTo>
                <a:lnTo>
                  <a:pt x="3903" y="726"/>
                </a:lnTo>
                <a:lnTo>
                  <a:pt x="3898" y="718"/>
                </a:lnTo>
                <a:lnTo>
                  <a:pt x="3896" y="714"/>
                </a:lnTo>
                <a:lnTo>
                  <a:pt x="3894" y="708"/>
                </a:lnTo>
                <a:lnTo>
                  <a:pt x="3893" y="703"/>
                </a:lnTo>
                <a:lnTo>
                  <a:pt x="3893" y="698"/>
                </a:lnTo>
                <a:lnTo>
                  <a:pt x="3893" y="692"/>
                </a:lnTo>
                <a:lnTo>
                  <a:pt x="3894" y="686"/>
                </a:lnTo>
                <a:lnTo>
                  <a:pt x="3895" y="679"/>
                </a:lnTo>
                <a:lnTo>
                  <a:pt x="3897" y="673"/>
                </a:lnTo>
                <a:lnTo>
                  <a:pt x="3902" y="662"/>
                </a:lnTo>
                <a:lnTo>
                  <a:pt x="3910" y="653"/>
                </a:lnTo>
                <a:lnTo>
                  <a:pt x="3918" y="644"/>
                </a:lnTo>
                <a:lnTo>
                  <a:pt x="3927" y="636"/>
                </a:lnTo>
                <a:lnTo>
                  <a:pt x="3938" y="630"/>
                </a:lnTo>
                <a:lnTo>
                  <a:pt x="3957" y="617"/>
                </a:lnTo>
                <a:lnTo>
                  <a:pt x="3967" y="611"/>
                </a:lnTo>
                <a:lnTo>
                  <a:pt x="3975" y="604"/>
                </a:lnTo>
                <a:lnTo>
                  <a:pt x="3983" y="598"/>
                </a:lnTo>
                <a:lnTo>
                  <a:pt x="3988" y="590"/>
                </a:lnTo>
                <a:lnTo>
                  <a:pt x="3993" y="583"/>
                </a:lnTo>
                <a:lnTo>
                  <a:pt x="3994" y="578"/>
                </a:lnTo>
                <a:lnTo>
                  <a:pt x="3994" y="573"/>
                </a:lnTo>
                <a:lnTo>
                  <a:pt x="3994" y="569"/>
                </a:lnTo>
                <a:lnTo>
                  <a:pt x="3993" y="563"/>
                </a:lnTo>
                <a:lnTo>
                  <a:pt x="3988" y="553"/>
                </a:lnTo>
                <a:lnTo>
                  <a:pt x="3985" y="547"/>
                </a:lnTo>
                <a:lnTo>
                  <a:pt x="3981" y="542"/>
                </a:lnTo>
                <a:lnTo>
                  <a:pt x="3976" y="539"/>
                </a:lnTo>
                <a:lnTo>
                  <a:pt x="3971" y="535"/>
                </a:lnTo>
                <a:lnTo>
                  <a:pt x="3965" y="532"/>
                </a:lnTo>
                <a:lnTo>
                  <a:pt x="3958" y="530"/>
                </a:lnTo>
                <a:lnTo>
                  <a:pt x="3944" y="528"/>
                </a:lnTo>
                <a:lnTo>
                  <a:pt x="3927" y="528"/>
                </a:lnTo>
                <a:lnTo>
                  <a:pt x="3909" y="529"/>
                </a:lnTo>
                <a:lnTo>
                  <a:pt x="3889" y="530"/>
                </a:lnTo>
                <a:lnTo>
                  <a:pt x="3869" y="533"/>
                </a:lnTo>
                <a:lnTo>
                  <a:pt x="3827" y="540"/>
                </a:lnTo>
                <a:lnTo>
                  <a:pt x="3804" y="542"/>
                </a:lnTo>
                <a:lnTo>
                  <a:pt x="3783" y="543"/>
                </a:lnTo>
                <a:lnTo>
                  <a:pt x="3761" y="544"/>
                </a:lnTo>
                <a:lnTo>
                  <a:pt x="3741" y="543"/>
                </a:lnTo>
                <a:lnTo>
                  <a:pt x="3722" y="539"/>
                </a:lnTo>
                <a:lnTo>
                  <a:pt x="3712" y="536"/>
                </a:lnTo>
                <a:lnTo>
                  <a:pt x="3703" y="533"/>
                </a:lnTo>
                <a:lnTo>
                  <a:pt x="3686" y="526"/>
                </a:lnTo>
                <a:lnTo>
                  <a:pt x="3671" y="518"/>
                </a:lnTo>
                <a:lnTo>
                  <a:pt x="3657" y="510"/>
                </a:lnTo>
                <a:lnTo>
                  <a:pt x="3646" y="500"/>
                </a:lnTo>
                <a:lnTo>
                  <a:pt x="3636" y="491"/>
                </a:lnTo>
                <a:lnTo>
                  <a:pt x="3627" y="480"/>
                </a:lnTo>
                <a:lnTo>
                  <a:pt x="3619" y="471"/>
                </a:lnTo>
                <a:lnTo>
                  <a:pt x="3613" y="459"/>
                </a:lnTo>
                <a:lnTo>
                  <a:pt x="3609" y="448"/>
                </a:lnTo>
                <a:lnTo>
                  <a:pt x="3604" y="436"/>
                </a:lnTo>
                <a:lnTo>
                  <a:pt x="3601" y="425"/>
                </a:lnTo>
                <a:lnTo>
                  <a:pt x="3599" y="413"/>
                </a:lnTo>
                <a:lnTo>
                  <a:pt x="3597" y="400"/>
                </a:lnTo>
                <a:lnTo>
                  <a:pt x="3596" y="388"/>
                </a:lnTo>
                <a:lnTo>
                  <a:pt x="3595" y="362"/>
                </a:lnTo>
                <a:lnTo>
                  <a:pt x="3594" y="349"/>
                </a:lnTo>
                <a:lnTo>
                  <a:pt x="3591" y="339"/>
                </a:lnTo>
                <a:lnTo>
                  <a:pt x="3587" y="329"/>
                </a:lnTo>
                <a:lnTo>
                  <a:pt x="3582" y="321"/>
                </a:lnTo>
                <a:lnTo>
                  <a:pt x="3575" y="314"/>
                </a:lnTo>
                <a:lnTo>
                  <a:pt x="3568" y="308"/>
                </a:lnTo>
                <a:lnTo>
                  <a:pt x="3559" y="304"/>
                </a:lnTo>
                <a:lnTo>
                  <a:pt x="3551" y="301"/>
                </a:lnTo>
                <a:lnTo>
                  <a:pt x="3542" y="299"/>
                </a:lnTo>
                <a:lnTo>
                  <a:pt x="3532" y="298"/>
                </a:lnTo>
                <a:lnTo>
                  <a:pt x="3524" y="298"/>
                </a:lnTo>
                <a:lnTo>
                  <a:pt x="3515" y="299"/>
                </a:lnTo>
                <a:lnTo>
                  <a:pt x="3507" y="301"/>
                </a:lnTo>
                <a:lnTo>
                  <a:pt x="3499" y="303"/>
                </a:lnTo>
                <a:lnTo>
                  <a:pt x="3493" y="306"/>
                </a:lnTo>
                <a:lnTo>
                  <a:pt x="3487" y="312"/>
                </a:lnTo>
                <a:lnTo>
                  <a:pt x="3482" y="316"/>
                </a:lnTo>
                <a:lnTo>
                  <a:pt x="3475" y="319"/>
                </a:lnTo>
                <a:lnTo>
                  <a:pt x="3468" y="323"/>
                </a:lnTo>
                <a:lnTo>
                  <a:pt x="3459" y="326"/>
                </a:lnTo>
                <a:lnTo>
                  <a:pt x="3451" y="328"/>
                </a:lnTo>
                <a:lnTo>
                  <a:pt x="3441" y="329"/>
                </a:lnTo>
                <a:lnTo>
                  <a:pt x="3431" y="329"/>
                </a:lnTo>
                <a:lnTo>
                  <a:pt x="3422" y="328"/>
                </a:lnTo>
                <a:lnTo>
                  <a:pt x="3413" y="326"/>
                </a:lnTo>
                <a:lnTo>
                  <a:pt x="3403" y="322"/>
                </a:lnTo>
                <a:lnTo>
                  <a:pt x="3395" y="318"/>
                </a:lnTo>
                <a:lnTo>
                  <a:pt x="3387" y="312"/>
                </a:lnTo>
                <a:lnTo>
                  <a:pt x="3381" y="305"/>
                </a:lnTo>
                <a:lnTo>
                  <a:pt x="3374" y="296"/>
                </a:lnTo>
                <a:lnTo>
                  <a:pt x="3370" y="285"/>
                </a:lnTo>
                <a:lnTo>
                  <a:pt x="3367" y="273"/>
                </a:lnTo>
                <a:lnTo>
                  <a:pt x="3361" y="247"/>
                </a:lnTo>
                <a:lnTo>
                  <a:pt x="3354" y="223"/>
                </a:lnTo>
                <a:lnTo>
                  <a:pt x="3346" y="202"/>
                </a:lnTo>
                <a:lnTo>
                  <a:pt x="3342" y="193"/>
                </a:lnTo>
                <a:lnTo>
                  <a:pt x="3338" y="187"/>
                </a:lnTo>
                <a:lnTo>
                  <a:pt x="3332" y="182"/>
                </a:lnTo>
                <a:lnTo>
                  <a:pt x="3328" y="178"/>
                </a:lnTo>
                <a:lnTo>
                  <a:pt x="3324" y="176"/>
                </a:lnTo>
                <a:lnTo>
                  <a:pt x="3319" y="177"/>
                </a:lnTo>
                <a:lnTo>
                  <a:pt x="3315" y="182"/>
                </a:lnTo>
                <a:lnTo>
                  <a:pt x="3311" y="188"/>
                </a:lnTo>
                <a:lnTo>
                  <a:pt x="3307" y="197"/>
                </a:lnTo>
                <a:lnTo>
                  <a:pt x="3303" y="209"/>
                </a:lnTo>
                <a:lnTo>
                  <a:pt x="3301" y="216"/>
                </a:lnTo>
                <a:lnTo>
                  <a:pt x="3298" y="222"/>
                </a:lnTo>
                <a:lnTo>
                  <a:pt x="3295" y="228"/>
                </a:lnTo>
                <a:lnTo>
                  <a:pt x="3291" y="233"/>
                </a:lnTo>
                <a:lnTo>
                  <a:pt x="3287" y="236"/>
                </a:lnTo>
                <a:lnTo>
                  <a:pt x="3283" y="241"/>
                </a:lnTo>
                <a:lnTo>
                  <a:pt x="3277" y="244"/>
                </a:lnTo>
                <a:lnTo>
                  <a:pt x="3272" y="246"/>
                </a:lnTo>
                <a:lnTo>
                  <a:pt x="3261" y="249"/>
                </a:lnTo>
                <a:lnTo>
                  <a:pt x="3248" y="250"/>
                </a:lnTo>
                <a:lnTo>
                  <a:pt x="3236" y="250"/>
                </a:lnTo>
                <a:lnTo>
                  <a:pt x="3223" y="248"/>
                </a:lnTo>
                <a:lnTo>
                  <a:pt x="3211" y="244"/>
                </a:lnTo>
                <a:lnTo>
                  <a:pt x="3198" y="239"/>
                </a:lnTo>
                <a:lnTo>
                  <a:pt x="3187" y="233"/>
                </a:lnTo>
                <a:lnTo>
                  <a:pt x="3177" y="226"/>
                </a:lnTo>
                <a:lnTo>
                  <a:pt x="3169" y="218"/>
                </a:lnTo>
                <a:lnTo>
                  <a:pt x="3162" y="209"/>
                </a:lnTo>
                <a:lnTo>
                  <a:pt x="3158" y="200"/>
                </a:lnTo>
                <a:lnTo>
                  <a:pt x="3157" y="195"/>
                </a:lnTo>
                <a:lnTo>
                  <a:pt x="3157" y="190"/>
                </a:lnTo>
                <a:lnTo>
                  <a:pt x="3158" y="170"/>
                </a:lnTo>
                <a:lnTo>
                  <a:pt x="3160" y="145"/>
                </a:lnTo>
                <a:lnTo>
                  <a:pt x="3161" y="121"/>
                </a:lnTo>
                <a:lnTo>
                  <a:pt x="3162" y="100"/>
                </a:lnTo>
                <a:lnTo>
                  <a:pt x="3161" y="90"/>
                </a:lnTo>
                <a:lnTo>
                  <a:pt x="3159" y="83"/>
                </a:lnTo>
                <a:lnTo>
                  <a:pt x="3156" y="77"/>
                </a:lnTo>
                <a:lnTo>
                  <a:pt x="3154" y="75"/>
                </a:lnTo>
                <a:lnTo>
                  <a:pt x="3152" y="74"/>
                </a:lnTo>
                <a:lnTo>
                  <a:pt x="3150" y="73"/>
                </a:lnTo>
                <a:lnTo>
                  <a:pt x="3146" y="73"/>
                </a:lnTo>
                <a:lnTo>
                  <a:pt x="3139" y="75"/>
                </a:lnTo>
                <a:lnTo>
                  <a:pt x="3130" y="80"/>
                </a:lnTo>
                <a:lnTo>
                  <a:pt x="3119" y="89"/>
                </a:lnTo>
                <a:lnTo>
                  <a:pt x="3089" y="117"/>
                </a:lnTo>
                <a:lnTo>
                  <a:pt x="3048" y="155"/>
                </a:lnTo>
                <a:lnTo>
                  <a:pt x="3003" y="198"/>
                </a:lnTo>
                <a:lnTo>
                  <a:pt x="2957" y="241"/>
                </a:lnTo>
                <a:lnTo>
                  <a:pt x="2914" y="278"/>
                </a:lnTo>
                <a:lnTo>
                  <a:pt x="2896" y="293"/>
                </a:lnTo>
                <a:lnTo>
                  <a:pt x="2880" y="306"/>
                </a:lnTo>
                <a:lnTo>
                  <a:pt x="2867" y="315"/>
                </a:lnTo>
                <a:lnTo>
                  <a:pt x="2861" y="317"/>
                </a:lnTo>
                <a:lnTo>
                  <a:pt x="2858" y="318"/>
                </a:lnTo>
                <a:lnTo>
                  <a:pt x="2855" y="319"/>
                </a:lnTo>
                <a:lnTo>
                  <a:pt x="2853" y="318"/>
                </a:lnTo>
                <a:lnTo>
                  <a:pt x="2852" y="315"/>
                </a:lnTo>
                <a:lnTo>
                  <a:pt x="2853" y="312"/>
                </a:lnTo>
                <a:lnTo>
                  <a:pt x="2856" y="302"/>
                </a:lnTo>
                <a:lnTo>
                  <a:pt x="2861" y="292"/>
                </a:lnTo>
                <a:lnTo>
                  <a:pt x="2869" y="283"/>
                </a:lnTo>
                <a:lnTo>
                  <a:pt x="2876" y="273"/>
                </a:lnTo>
                <a:lnTo>
                  <a:pt x="2894" y="255"/>
                </a:lnTo>
                <a:lnTo>
                  <a:pt x="2911" y="236"/>
                </a:lnTo>
                <a:lnTo>
                  <a:pt x="2917" y="228"/>
                </a:lnTo>
                <a:lnTo>
                  <a:pt x="2923" y="219"/>
                </a:lnTo>
                <a:lnTo>
                  <a:pt x="2926" y="211"/>
                </a:lnTo>
                <a:lnTo>
                  <a:pt x="2927" y="206"/>
                </a:lnTo>
                <a:lnTo>
                  <a:pt x="2927" y="202"/>
                </a:lnTo>
                <a:lnTo>
                  <a:pt x="2926" y="198"/>
                </a:lnTo>
                <a:lnTo>
                  <a:pt x="2925" y="194"/>
                </a:lnTo>
                <a:lnTo>
                  <a:pt x="2923" y="190"/>
                </a:lnTo>
                <a:lnTo>
                  <a:pt x="2919" y="186"/>
                </a:lnTo>
                <a:lnTo>
                  <a:pt x="2915" y="183"/>
                </a:lnTo>
                <a:lnTo>
                  <a:pt x="2911" y="178"/>
                </a:lnTo>
                <a:lnTo>
                  <a:pt x="2897" y="172"/>
                </a:lnTo>
                <a:lnTo>
                  <a:pt x="2889" y="169"/>
                </a:lnTo>
                <a:lnTo>
                  <a:pt x="2882" y="165"/>
                </a:lnTo>
                <a:lnTo>
                  <a:pt x="2865" y="162"/>
                </a:lnTo>
                <a:lnTo>
                  <a:pt x="2847" y="160"/>
                </a:lnTo>
                <a:lnTo>
                  <a:pt x="2830" y="160"/>
                </a:lnTo>
                <a:lnTo>
                  <a:pt x="2814" y="162"/>
                </a:lnTo>
                <a:lnTo>
                  <a:pt x="2797" y="164"/>
                </a:lnTo>
                <a:lnTo>
                  <a:pt x="2766" y="169"/>
                </a:lnTo>
                <a:lnTo>
                  <a:pt x="2738" y="174"/>
                </a:lnTo>
                <a:lnTo>
                  <a:pt x="2727" y="175"/>
                </a:lnTo>
                <a:lnTo>
                  <a:pt x="2717" y="174"/>
                </a:lnTo>
                <a:lnTo>
                  <a:pt x="2709" y="172"/>
                </a:lnTo>
                <a:lnTo>
                  <a:pt x="2705" y="171"/>
                </a:lnTo>
                <a:lnTo>
                  <a:pt x="2703" y="169"/>
                </a:lnTo>
                <a:lnTo>
                  <a:pt x="2701" y="165"/>
                </a:lnTo>
                <a:lnTo>
                  <a:pt x="2700" y="162"/>
                </a:lnTo>
                <a:lnTo>
                  <a:pt x="2700" y="158"/>
                </a:lnTo>
                <a:lnTo>
                  <a:pt x="2700" y="152"/>
                </a:lnTo>
                <a:lnTo>
                  <a:pt x="2703" y="128"/>
                </a:lnTo>
                <a:lnTo>
                  <a:pt x="2705" y="100"/>
                </a:lnTo>
                <a:lnTo>
                  <a:pt x="2705" y="71"/>
                </a:lnTo>
                <a:lnTo>
                  <a:pt x="2705" y="57"/>
                </a:lnTo>
                <a:lnTo>
                  <a:pt x="2704" y="44"/>
                </a:lnTo>
                <a:lnTo>
                  <a:pt x="2702" y="32"/>
                </a:lnTo>
                <a:lnTo>
                  <a:pt x="2699" y="21"/>
                </a:lnTo>
                <a:lnTo>
                  <a:pt x="2696" y="12"/>
                </a:lnTo>
                <a:lnTo>
                  <a:pt x="2690" y="5"/>
                </a:lnTo>
                <a:lnTo>
                  <a:pt x="2687" y="3"/>
                </a:lnTo>
                <a:lnTo>
                  <a:pt x="2684" y="1"/>
                </a:lnTo>
                <a:lnTo>
                  <a:pt x="2681" y="0"/>
                </a:lnTo>
                <a:lnTo>
                  <a:pt x="2676" y="0"/>
                </a:lnTo>
                <a:lnTo>
                  <a:pt x="2672" y="0"/>
                </a:lnTo>
                <a:lnTo>
                  <a:pt x="2667" y="1"/>
                </a:lnTo>
                <a:lnTo>
                  <a:pt x="2661" y="3"/>
                </a:lnTo>
                <a:lnTo>
                  <a:pt x="2656" y="6"/>
                </a:lnTo>
                <a:lnTo>
                  <a:pt x="2616" y="32"/>
                </a:lnTo>
                <a:lnTo>
                  <a:pt x="2588" y="50"/>
                </a:lnTo>
                <a:lnTo>
                  <a:pt x="2569" y="63"/>
                </a:lnTo>
                <a:lnTo>
                  <a:pt x="2561" y="66"/>
                </a:lnTo>
                <a:lnTo>
                  <a:pt x="2554" y="70"/>
                </a:lnTo>
                <a:lnTo>
                  <a:pt x="2549" y="70"/>
                </a:lnTo>
                <a:lnTo>
                  <a:pt x="2543" y="68"/>
                </a:lnTo>
                <a:lnTo>
                  <a:pt x="2535" y="64"/>
                </a:lnTo>
                <a:lnTo>
                  <a:pt x="2527" y="59"/>
                </a:lnTo>
                <a:lnTo>
                  <a:pt x="2506" y="46"/>
                </a:lnTo>
                <a:lnTo>
                  <a:pt x="2485" y="31"/>
                </a:lnTo>
                <a:lnTo>
                  <a:pt x="2462" y="17"/>
                </a:lnTo>
                <a:lnTo>
                  <a:pt x="2452" y="12"/>
                </a:lnTo>
                <a:lnTo>
                  <a:pt x="2442" y="6"/>
                </a:lnTo>
                <a:lnTo>
                  <a:pt x="2433" y="4"/>
                </a:lnTo>
                <a:lnTo>
                  <a:pt x="2426" y="2"/>
                </a:lnTo>
                <a:lnTo>
                  <a:pt x="2423" y="2"/>
                </a:lnTo>
                <a:lnTo>
                  <a:pt x="2419" y="3"/>
                </a:lnTo>
                <a:lnTo>
                  <a:pt x="2417" y="4"/>
                </a:lnTo>
                <a:lnTo>
                  <a:pt x="2415" y="6"/>
                </a:lnTo>
                <a:lnTo>
                  <a:pt x="2408" y="16"/>
                </a:lnTo>
                <a:lnTo>
                  <a:pt x="2399" y="23"/>
                </a:lnTo>
                <a:lnTo>
                  <a:pt x="2390" y="31"/>
                </a:lnTo>
                <a:lnTo>
                  <a:pt x="2380" y="37"/>
                </a:lnTo>
                <a:lnTo>
                  <a:pt x="2369" y="44"/>
                </a:lnTo>
                <a:lnTo>
                  <a:pt x="2356" y="50"/>
                </a:lnTo>
                <a:lnTo>
                  <a:pt x="2326" y="63"/>
                </a:lnTo>
                <a:lnTo>
                  <a:pt x="2296" y="77"/>
                </a:lnTo>
                <a:lnTo>
                  <a:pt x="2281" y="83"/>
                </a:lnTo>
                <a:lnTo>
                  <a:pt x="2263" y="88"/>
                </a:lnTo>
                <a:lnTo>
                  <a:pt x="2244" y="93"/>
                </a:lnTo>
                <a:lnTo>
                  <a:pt x="2220" y="99"/>
                </a:lnTo>
                <a:lnTo>
                  <a:pt x="2191" y="103"/>
                </a:lnTo>
                <a:lnTo>
                  <a:pt x="2155" y="108"/>
                </a:lnTo>
                <a:lnTo>
                  <a:pt x="2116" y="113"/>
                </a:lnTo>
                <a:lnTo>
                  <a:pt x="2082" y="118"/>
                </a:lnTo>
                <a:lnTo>
                  <a:pt x="2053" y="123"/>
                </a:lnTo>
                <a:lnTo>
                  <a:pt x="2041" y="127"/>
                </a:lnTo>
                <a:lnTo>
                  <a:pt x="2031" y="130"/>
                </a:lnTo>
                <a:lnTo>
                  <a:pt x="2023" y="134"/>
                </a:lnTo>
                <a:lnTo>
                  <a:pt x="2015" y="138"/>
                </a:lnTo>
                <a:lnTo>
                  <a:pt x="2011" y="143"/>
                </a:lnTo>
                <a:lnTo>
                  <a:pt x="2009" y="147"/>
                </a:lnTo>
                <a:lnTo>
                  <a:pt x="2007" y="152"/>
                </a:lnTo>
                <a:lnTo>
                  <a:pt x="2010" y="158"/>
                </a:lnTo>
                <a:lnTo>
                  <a:pt x="2014" y="164"/>
                </a:lnTo>
                <a:lnTo>
                  <a:pt x="2021" y="172"/>
                </a:lnTo>
                <a:lnTo>
                  <a:pt x="2055" y="199"/>
                </a:lnTo>
                <a:lnTo>
                  <a:pt x="2071" y="213"/>
                </a:lnTo>
                <a:lnTo>
                  <a:pt x="2086" y="226"/>
                </a:lnTo>
                <a:lnTo>
                  <a:pt x="2100" y="239"/>
                </a:lnTo>
                <a:lnTo>
                  <a:pt x="2111" y="251"/>
                </a:lnTo>
                <a:lnTo>
                  <a:pt x="2115" y="259"/>
                </a:lnTo>
                <a:lnTo>
                  <a:pt x="2118" y="265"/>
                </a:lnTo>
                <a:lnTo>
                  <a:pt x="2121" y="272"/>
                </a:lnTo>
                <a:lnTo>
                  <a:pt x="2123" y="279"/>
                </a:lnTo>
                <a:lnTo>
                  <a:pt x="2123" y="283"/>
                </a:lnTo>
                <a:lnTo>
                  <a:pt x="2120" y="287"/>
                </a:lnTo>
                <a:lnTo>
                  <a:pt x="2117" y="290"/>
                </a:lnTo>
                <a:lnTo>
                  <a:pt x="2112" y="294"/>
                </a:lnTo>
                <a:lnTo>
                  <a:pt x="2098" y="302"/>
                </a:lnTo>
                <a:lnTo>
                  <a:pt x="2080" y="309"/>
                </a:lnTo>
                <a:lnTo>
                  <a:pt x="2057" y="316"/>
                </a:lnTo>
                <a:lnTo>
                  <a:pt x="2032" y="322"/>
                </a:lnTo>
                <a:lnTo>
                  <a:pt x="2005" y="329"/>
                </a:lnTo>
                <a:lnTo>
                  <a:pt x="1977" y="333"/>
                </a:lnTo>
                <a:lnTo>
                  <a:pt x="1949" y="336"/>
                </a:lnTo>
                <a:lnTo>
                  <a:pt x="1921" y="339"/>
                </a:lnTo>
                <a:lnTo>
                  <a:pt x="1896" y="340"/>
                </a:lnTo>
                <a:lnTo>
                  <a:pt x="1872" y="339"/>
                </a:lnTo>
                <a:lnTo>
                  <a:pt x="1861" y="337"/>
                </a:lnTo>
                <a:lnTo>
                  <a:pt x="1852" y="335"/>
                </a:lnTo>
                <a:lnTo>
                  <a:pt x="1843" y="332"/>
                </a:lnTo>
                <a:lnTo>
                  <a:pt x="1835" y="330"/>
                </a:lnTo>
                <a:lnTo>
                  <a:pt x="1829" y="326"/>
                </a:lnTo>
                <a:lnTo>
                  <a:pt x="1824" y="321"/>
                </a:lnTo>
                <a:lnTo>
                  <a:pt x="1820" y="317"/>
                </a:lnTo>
                <a:lnTo>
                  <a:pt x="1818" y="312"/>
                </a:lnTo>
                <a:lnTo>
                  <a:pt x="1816" y="299"/>
                </a:lnTo>
                <a:lnTo>
                  <a:pt x="1815" y="286"/>
                </a:lnTo>
                <a:lnTo>
                  <a:pt x="1813" y="259"/>
                </a:lnTo>
                <a:lnTo>
                  <a:pt x="1812" y="232"/>
                </a:lnTo>
                <a:lnTo>
                  <a:pt x="1811" y="208"/>
                </a:lnTo>
                <a:lnTo>
                  <a:pt x="1809" y="199"/>
                </a:lnTo>
                <a:lnTo>
                  <a:pt x="1806" y="191"/>
                </a:lnTo>
                <a:lnTo>
                  <a:pt x="1804" y="186"/>
                </a:lnTo>
                <a:lnTo>
                  <a:pt x="1800" y="182"/>
                </a:lnTo>
                <a:lnTo>
                  <a:pt x="1798" y="180"/>
                </a:lnTo>
                <a:lnTo>
                  <a:pt x="1796" y="180"/>
                </a:lnTo>
                <a:lnTo>
                  <a:pt x="1789" y="183"/>
                </a:lnTo>
                <a:lnTo>
                  <a:pt x="1783" y="188"/>
                </a:lnTo>
                <a:lnTo>
                  <a:pt x="1774" y="197"/>
                </a:lnTo>
                <a:lnTo>
                  <a:pt x="1764" y="207"/>
                </a:lnTo>
                <a:lnTo>
                  <a:pt x="1758" y="218"/>
                </a:lnTo>
                <a:lnTo>
                  <a:pt x="1752" y="229"/>
                </a:lnTo>
                <a:lnTo>
                  <a:pt x="1746" y="240"/>
                </a:lnTo>
                <a:lnTo>
                  <a:pt x="1742" y="250"/>
                </a:lnTo>
                <a:lnTo>
                  <a:pt x="1739" y="261"/>
                </a:lnTo>
                <a:lnTo>
                  <a:pt x="1734" y="283"/>
                </a:lnTo>
                <a:lnTo>
                  <a:pt x="1731" y="304"/>
                </a:lnTo>
                <a:lnTo>
                  <a:pt x="1729" y="326"/>
                </a:lnTo>
                <a:lnTo>
                  <a:pt x="1727" y="347"/>
                </a:lnTo>
                <a:lnTo>
                  <a:pt x="1722" y="369"/>
                </a:lnTo>
                <a:lnTo>
                  <a:pt x="1718" y="388"/>
                </a:lnTo>
                <a:lnTo>
                  <a:pt x="1712" y="403"/>
                </a:lnTo>
                <a:lnTo>
                  <a:pt x="1705" y="416"/>
                </a:lnTo>
                <a:lnTo>
                  <a:pt x="1699" y="428"/>
                </a:lnTo>
                <a:lnTo>
                  <a:pt x="1693" y="439"/>
                </a:lnTo>
                <a:lnTo>
                  <a:pt x="1689" y="451"/>
                </a:lnTo>
                <a:lnTo>
                  <a:pt x="1686" y="465"/>
                </a:lnTo>
                <a:lnTo>
                  <a:pt x="1685" y="483"/>
                </a:lnTo>
                <a:lnTo>
                  <a:pt x="1684" y="491"/>
                </a:lnTo>
                <a:lnTo>
                  <a:pt x="1682" y="500"/>
                </a:lnTo>
                <a:lnTo>
                  <a:pt x="1677" y="507"/>
                </a:lnTo>
                <a:lnTo>
                  <a:pt x="1672" y="515"/>
                </a:lnTo>
                <a:lnTo>
                  <a:pt x="1666" y="521"/>
                </a:lnTo>
                <a:lnTo>
                  <a:pt x="1658" y="528"/>
                </a:lnTo>
                <a:lnTo>
                  <a:pt x="1649" y="533"/>
                </a:lnTo>
                <a:lnTo>
                  <a:pt x="1640" y="539"/>
                </a:lnTo>
                <a:lnTo>
                  <a:pt x="1619" y="547"/>
                </a:lnTo>
                <a:lnTo>
                  <a:pt x="1597" y="554"/>
                </a:lnTo>
                <a:lnTo>
                  <a:pt x="1574" y="560"/>
                </a:lnTo>
                <a:lnTo>
                  <a:pt x="1552" y="565"/>
                </a:lnTo>
                <a:lnTo>
                  <a:pt x="1541" y="569"/>
                </a:lnTo>
                <a:lnTo>
                  <a:pt x="1528" y="573"/>
                </a:lnTo>
                <a:lnTo>
                  <a:pt x="1515" y="579"/>
                </a:lnTo>
                <a:lnTo>
                  <a:pt x="1502" y="586"/>
                </a:lnTo>
                <a:lnTo>
                  <a:pt x="1488" y="594"/>
                </a:lnTo>
                <a:lnTo>
                  <a:pt x="1475" y="603"/>
                </a:lnTo>
                <a:lnTo>
                  <a:pt x="1463" y="612"/>
                </a:lnTo>
                <a:lnTo>
                  <a:pt x="1452" y="621"/>
                </a:lnTo>
                <a:lnTo>
                  <a:pt x="1442" y="630"/>
                </a:lnTo>
                <a:lnTo>
                  <a:pt x="1433" y="640"/>
                </a:lnTo>
                <a:lnTo>
                  <a:pt x="1427" y="647"/>
                </a:lnTo>
                <a:lnTo>
                  <a:pt x="1424" y="655"/>
                </a:lnTo>
                <a:lnTo>
                  <a:pt x="1422" y="659"/>
                </a:lnTo>
                <a:lnTo>
                  <a:pt x="1421" y="661"/>
                </a:lnTo>
                <a:lnTo>
                  <a:pt x="1422" y="664"/>
                </a:lnTo>
                <a:lnTo>
                  <a:pt x="1424" y="667"/>
                </a:lnTo>
                <a:lnTo>
                  <a:pt x="1426" y="669"/>
                </a:lnTo>
                <a:lnTo>
                  <a:pt x="1429" y="671"/>
                </a:lnTo>
                <a:lnTo>
                  <a:pt x="1432" y="672"/>
                </a:lnTo>
                <a:lnTo>
                  <a:pt x="1438" y="673"/>
                </a:lnTo>
                <a:lnTo>
                  <a:pt x="1458" y="676"/>
                </a:lnTo>
                <a:lnTo>
                  <a:pt x="1478" y="682"/>
                </a:lnTo>
                <a:lnTo>
                  <a:pt x="1497" y="689"/>
                </a:lnTo>
                <a:lnTo>
                  <a:pt x="1513" y="697"/>
                </a:lnTo>
                <a:lnTo>
                  <a:pt x="1526" y="705"/>
                </a:lnTo>
                <a:lnTo>
                  <a:pt x="1536" y="714"/>
                </a:lnTo>
                <a:lnTo>
                  <a:pt x="1540" y="718"/>
                </a:lnTo>
                <a:lnTo>
                  <a:pt x="1543" y="722"/>
                </a:lnTo>
                <a:lnTo>
                  <a:pt x="1545" y="727"/>
                </a:lnTo>
                <a:lnTo>
                  <a:pt x="1545" y="730"/>
                </a:lnTo>
                <a:lnTo>
                  <a:pt x="1544" y="733"/>
                </a:lnTo>
                <a:lnTo>
                  <a:pt x="1542" y="736"/>
                </a:lnTo>
                <a:lnTo>
                  <a:pt x="1536" y="739"/>
                </a:lnTo>
                <a:lnTo>
                  <a:pt x="1531" y="741"/>
                </a:lnTo>
                <a:lnTo>
                  <a:pt x="1517" y="744"/>
                </a:lnTo>
                <a:lnTo>
                  <a:pt x="1501" y="747"/>
                </a:lnTo>
                <a:lnTo>
                  <a:pt x="1485" y="748"/>
                </a:lnTo>
                <a:lnTo>
                  <a:pt x="1470" y="748"/>
                </a:lnTo>
                <a:lnTo>
                  <a:pt x="1457" y="749"/>
                </a:lnTo>
                <a:lnTo>
                  <a:pt x="1454" y="745"/>
                </a:lnTo>
                <a:lnTo>
                  <a:pt x="1448" y="741"/>
                </a:lnTo>
                <a:lnTo>
                  <a:pt x="1442" y="734"/>
                </a:lnTo>
                <a:lnTo>
                  <a:pt x="1431" y="729"/>
                </a:lnTo>
                <a:lnTo>
                  <a:pt x="1416" y="722"/>
                </a:lnTo>
                <a:lnTo>
                  <a:pt x="1398" y="716"/>
                </a:lnTo>
                <a:lnTo>
                  <a:pt x="1374" y="711"/>
                </a:lnTo>
                <a:lnTo>
                  <a:pt x="1345" y="704"/>
                </a:lnTo>
                <a:lnTo>
                  <a:pt x="1313" y="697"/>
                </a:lnTo>
                <a:lnTo>
                  <a:pt x="1279" y="687"/>
                </a:lnTo>
                <a:lnTo>
                  <a:pt x="1247" y="679"/>
                </a:lnTo>
                <a:lnTo>
                  <a:pt x="1218" y="673"/>
                </a:lnTo>
                <a:lnTo>
                  <a:pt x="1206" y="672"/>
                </a:lnTo>
                <a:lnTo>
                  <a:pt x="1196" y="672"/>
                </a:lnTo>
                <a:lnTo>
                  <a:pt x="1187" y="673"/>
                </a:lnTo>
                <a:lnTo>
                  <a:pt x="1181" y="675"/>
                </a:lnTo>
                <a:lnTo>
                  <a:pt x="1179" y="677"/>
                </a:lnTo>
                <a:lnTo>
                  <a:pt x="1177" y="679"/>
                </a:lnTo>
                <a:lnTo>
                  <a:pt x="1177" y="683"/>
                </a:lnTo>
                <a:lnTo>
                  <a:pt x="1177" y="686"/>
                </a:lnTo>
                <a:lnTo>
                  <a:pt x="1179" y="692"/>
                </a:lnTo>
                <a:lnTo>
                  <a:pt x="1183" y="700"/>
                </a:lnTo>
                <a:lnTo>
                  <a:pt x="1188" y="707"/>
                </a:lnTo>
                <a:lnTo>
                  <a:pt x="1194" y="714"/>
                </a:lnTo>
                <a:lnTo>
                  <a:pt x="1208" y="729"/>
                </a:lnTo>
                <a:lnTo>
                  <a:pt x="1224" y="744"/>
                </a:lnTo>
                <a:lnTo>
                  <a:pt x="1238" y="759"/>
                </a:lnTo>
                <a:lnTo>
                  <a:pt x="1243" y="767"/>
                </a:lnTo>
                <a:lnTo>
                  <a:pt x="1247" y="774"/>
                </a:lnTo>
                <a:lnTo>
                  <a:pt x="1250" y="782"/>
                </a:lnTo>
                <a:lnTo>
                  <a:pt x="1251" y="790"/>
                </a:lnTo>
                <a:lnTo>
                  <a:pt x="1250" y="798"/>
                </a:lnTo>
                <a:lnTo>
                  <a:pt x="1247" y="806"/>
                </a:lnTo>
                <a:lnTo>
                  <a:pt x="1242" y="814"/>
                </a:lnTo>
                <a:lnTo>
                  <a:pt x="1234" y="821"/>
                </a:lnTo>
                <a:lnTo>
                  <a:pt x="1227" y="827"/>
                </a:lnTo>
                <a:lnTo>
                  <a:pt x="1217" y="832"/>
                </a:lnTo>
                <a:lnTo>
                  <a:pt x="1207" y="838"/>
                </a:lnTo>
                <a:lnTo>
                  <a:pt x="1197" y="842"/>
                </a:lnTo>
                <a:lnTo>
                  <a:pt x="1175" y="850"/>
                </a:lnTo>
                <a:lnTo>
                  <a:pt x="1154" y="859"/>
                </a:lnTo>
                <a:lnTo>
                  <a:pt x="1143" y="863"/>
                </a:lnTo>
                <a:lnTo>
                  <a:pt x="1133" y="869"/>
                </a:lnTo>
                <a:lnTo>
                  <a:pt x="1126" y="874"/>
                </a:lnTo>
                <a:lnTo>
                  <a:pt x="1118" y="881"/>
                </a:lnTo>
                <a:lnTo>
                  <a:pt x="1112" y="887"/>
                </a:lnTo>
                <a:lnTo>
                  <a:pt x="1107" y="895"/>
                </a:lnTo>
                <a:lnTo>
                  <a:pt x="1104" y="903"/>
                </a:lnTo>
                <a:lnTo>
                  <a:pt x="1102" y="911"/>
                </a:lnTo>
                <a:lnTo>
                  <a:pt x="1102" y="918"/>
                </a:lnTo>
                <a:lnTo>
                  <a:pt x="1102" y="925"/>
                </a:lnTo>
                <a:lnTo>
                  <a:pt x="1103" y="931"/>
                </a:lnTo>
                <a:lnTo>
                  <a:pt x="1105" y="938"/>
                </a:lnTo>
                <a:lnTo>
                  <a:pt x="1108" y="943"/>
                </a:lnTo>
                <a:lnTo>
                  <a:pt x="1113" y="948"/>
                </a:lnTo>
                <a:lnTo>
                  <a:pt x="1117" y="953"/>
                </a:lnTo>
                <a:lnTo>
                  <a:pt x="1124" y="958"/>
                </a:lnTo>
                <a:lnTo>
                  <a:pt x="1131" y="961"/>
                </a:lnTo>
                <a:lnTo>
                  <a:pt x="1140" y="965"/>
                </a:lnTo>
                <a:lnTo>
                  <a:pt x="1160" y="972"/>
                </a:lnTo>
                <a:lnTo>
                  <a:pt x="1184" y="977"/>
                </a:lnTo>
                <a:lnTo>
                  <a:pt x="1210" y="983"/>
                </a:lnTo>
                <a:lnTo>
                  <a:pt x="1232" y="989"/>
                </a:lnTo>
                <a:lnTo>
                  <a:pt x="1254" y="996"/>
                </a:lnTo>
                <a:lnTo>
                  <a:pt x="1272" y="1003"/>
                </a:lnTo>
                <a:lnTo>
                  <a:pt x="1288" y="1012"/>
                </a:lnTo>
                <a:lnTo>
                  <a:pt x="1301" y="1019"/>
                </a:lnTo>
                <a:lnTo>
                  <a:pt x="1311" y="1027"/>
                </a:lnTo>
                <a:lnTo>
                  <a:pt x="1317" y="1034"/>
                </a:lnTo>
                <a:lnTo>
                  <a:pt x="1318" y="1036"/>
                </a:lnTo>
                <a:lnTo>
                  <a:pt x="1317" y="1039"/>
                </a:lnTo>
                <a:lnTo>
                  <a:pt x="1314" y="1045"/>
                </a:lnTo>
                <a:lnTo>
                  <a:pt x="1307" y="1054"/>
                </a:lnTo>
                <a:lnTo>
                  <a:pt x="1299" y="1062"/>
                </a:lnTo>
                <a:lnTo>
                  <a:pt x="1274" y="1084"/>
                </a:lnTo>
                <a:lnTo>
                  <a:pt x="1246" y="1107"/>
                </a:lnTo>
                <a:lnTo>
                  <a:pt x="1217" y="1131"/>
                </a:lnTo>
                <a:lnTo>
                  <a:pt x="1192" y="1153"/>
                </a:lnTo>
                <a:lnTo>
                  <a:pt x="1183" y="1161"/>
                </a:lnTo>
                <a:lnTo>
                  <a:pt x="1176" y="1170"/>
                </a:lnTo>
                <a:lnTo>
                  <a:pt x="1172" y="1176"/>
                </a:lnTo>
                <a:lnTo>
                  <a:pt x="1171" y="1178"/>
                </a:lnTo>
                <a:lnTo>
                  <a:pt x="1171" y="1181"/>
                </a:lnTo>
                <a:lnTo>
                  <a:pt x="1172" y="1184"/>
                </a:lnTo>
                <a:lnTo>
                  <a:pt x="1171" y="1186"/>
                </a:lnTo>
                <a:lnTo>
                  <a:pt x="1169" y="1188"/>
                </a:lnTo>
                <a:lnTo>
                  <a:pt x="1164" y="1189"/>
                </a:lnTo>
                <a:lnTo>
                  <a:pt x="1154" y="1190"/>
                </a:lnTo>
                <a:lnTo>
                  <a:pt x="1140" y="1191"/>
                </a:lnTo>
                <a:lnTo>
                  <a:pt x="1120" y="1191"/>
                </a:lnTo>
                <a:lnTo>
                  <a:pt x="1100" y="1193"/>
                </a:lnTo>
                <a:lnTo>
                  <a:pt x="1076" y="1199"/>
                </a:lnTo>
                <a:lnTo>
                  <a:pt x="1063" y="1202"/>
                </a:lnTo>
                <a:lnTo>
                  <a:pt x="1050" y="1206"/>
                </a:lnTo>
                <a:lnTo>
                  <a:pt x="1036" y="1210"/>
                </a:lnTo>
                <a:lnTo>
                  <a:pt x="1021" y="1213"/>
                </a:lnTo>
                <a:lnTo>
                  <a:pt x="1006" y="1215"/>
                </a:lnTo>
                <a:lnTo>
                  <a:pt x="990" y="1215"/>
                </a:lnTo>
                <a:lnTo>
                  <a:pt x="957" y="1215"/>
                </a:lnTo>
                <a:lnTo>
                  <a:pt x="925" y="1215"/>
                </a:lnTo>
                <a:lnTo>
                  <a:pt x="896" y="1215"/>
                </a:lnTo>
                <a:lnTo>
                  <a:pt x="883" y="1216"/>
                </a:lnTo>
                <a:lnTo>
                  <a:pt x="872" y="1217"/>
                </a:lnTo>
                <a:lnTo>
                  <a:pt x="862" y="1220"/>
                </a:lnTo>
                <a:lnTo>
                  <a:pt x="855" y="1225"/>
                </a:lnTo>
                <a:lnTo>
                  <a:pt x="851" y="1227"/>
                </a:lnTo>
                <a:lnTo>
                  <a:pt x="849" y="1230"/>
                </a:lnTo>
                <a:lnTo>
                  <a:pt x="848" y="1233"/>
                </a:lnTo>
                <a:lnTo>
                  <a:pt x="847" y="1238"/>
                </a:lnTo>
                <a:lnTo>
                  <a:pt x="846" y="1246"/>
                </a:lnTo>
                <a:lnTo>
                  <a:pt x="846" y="1254"/>
                </a:lnTo>
                <a:lnTo>
                  <a:pt x="847" y="1261"/>
                </a:lnTo>
                <a:lnTo>
                  <a:pt x="848" y="1269"/>
                </a:lnTo>
                <a:lnTo>
                  <a:pt x="850" y="1276"/>
                </a:lnTo>
                <a:lnTo>
                  <a:pt x="854" y="1283"/>
                </a:lnTo>
                <a:lnTo>
                  <a:pt x="858" y="1289"/>
                </a:lnTo>
                <a:lnTo>
                  <a:pt x="862" y="1295"/>
                </a:lnTo>
                <a:lnTo>
                  <a:pt x="868" y="1300"/>
                </a:lnTo>
                <a:lnTo>
                  <a:pt x="874" y="1304"/>
                </a:lnTo>
                <a:lnTo>
                  <a:pt x="882" y="1307"/>
                </a:lnTo>
                <a:lnTo>
                  <a:pt x="889" y="1311"/>
                </a:lnTo>
                <a:lnTo>
                  <a:pt x="898" y="1313"/>
                </a:lnTo>
                <a:lnTo>
                  <a:pt x="907" y="1314"/>
                </a:lnTo>
                <a:lnTo>
                  <a:pt x="918" y="1314"/>
                </a:lnTo>
                <a:lnTo>
                  <a:pt x="930" y="1314"/>
                </a:lnTo>
                <a:lnTo>
                  <a:pt x="935" y="1314"/>
                </a:lnTo>
                <a:lnTo>
                  <a:pt x="940" y="1314"/>
                </a:lnTo>
                <a:lnTo>
                  <a:pt x="943" y="1316"/>
                </a:lnTo>
                <a:lnTo>
                  <a:pt x="946" y="1318"/>
                </a:lnTo>
                <a:lnTo>
                  <a:pt x="948" y="1320"/>
                </a:lnTo>
                <a:lnTo>
                  <a:pt x="949" y="1324"/>
                </a:lnTo>
                <a:lnTo>
                  <a:pt x="950" y="1332"/>
                </a:lnTo>
                <a:lnTo>
                  <a:pt x="949" y="1342"/>
                </a:lnTo>
                <a:lnTo>
                  <a:pt x="947" y="1354"/>
                </a:lnTo>
                <a:lnTo>
                  <a:pt x="940" y="1376"/>
                </a:lnTo>
                <a:lnTo>
                  <a:pt x="933" y="1398"/>
                </a:lnTo>
                <a:lnTo>
                  <a:pt x="931" y="1407"/>
                </a:lnTo>
                <a:lnTo>
                  <a:pt x="931" y="1415"/>
                </a:lnTo>
                <a:lnTo>
                  <a:pt x="931" y="1417"/>
                </a:lnTo>
                <a:lnTo>
                  <a:pt x="932" y="1419"/>
                </a:lnTo>
                <a:lnTo>
                  <a:pt x="934" y="1421"/>
                </a:lnTo>
                <a:lnTo>
                  <a:pt x="936" y="1421"/>
                </a:lnTo>
                <a:lnTo>
                  <a:pt x="940" y="1421"/>
                </a:lnTo>
                <a:lnTo>
                  <a:pt x="944" y="1420"/>
                </a:lnTo>
                <a:lnTo>
                  <a:pt x="955" y="1415"/>
                </a:lnTo>
                <a:lnTo>
                  <a:pt x="982" y="1400"/>
                </a:lnTo>
                <a:lnTo>
                  <a:pt x="1007" y="1385"/>
                </a:lnTo>
                <a:lnTo>
                  <a:pt x="1031" y="1372"/>
                </a:lnTo>
                <a:lnTo>
                  <a:pt x="1051" y="1360"/>
                </a:lnTo>
                <a:lnTo>
                  <a:pt x="1061" y="1357"/>
                </a:lnTo>
                <a:lnTo>
                  <a:pt x="1069" y="1354"/>
                </a:lnTo>
                <a:lnTo>
                  <a:pt x="1075" y="1353"/>
                </a:lnTo>
                <a:lnTo>
                  <a:pt x="1079" y="1354"/>
                </a:lnTo>
                <a:lnTo>
                  <a:pt x="1082" y="1355"/>
                </a:lnTo>
                <a:lnTo>
                  <a:pt x="1084" y="1356"/>
                </a:lnTo>
                <a:lnTo>
                  <a:pt x="1085" y="1361"/>
                </a:lnTo>
                <a:lnTo>
                  <a:pt x="1085" y="1368"/>
                </a:lnTo>
                <a:lnTo>
                  <a:pt x="1082" y="1377"/>
                </a:lnTo>
                <a:lnTo>
                  <a:pt x="1079" y="1387"/>
                </a:lnTo>
                <a:lnTo>
                  <a:pt x="1078" y="1396"/>
                </a:lnTo>
                <a:lnTo>
                  <a:pt x="1080" y="1403"/>
                </a:lnTo>
                <a:lnTo>
                  <a:pt x="1083" y="1410"/>
                </a:lnTo>
                <a:lnTo>
                  <a:pt x="1087" y="1414"/>
                </a:lnTo>
                <a:lnTo>
                  <a:pt x="1091" y="1418"/>
                </a:lnTo>
                <a:lnTo>
                  <a:pt x="1098" y="1421"/>
                </a:lnTo>
                <a:lnTo>
                  <a:pt x="1103" y="1424"/>
                </a:lnTo>
                <a:lnTo>
                  <a:pt x="1116" y="1427"/>
                </a:lnTo>
                <a:lnTo>
                  <a:pt x="1128" y="1428"/>
                </a:lnTo>
                <a:lnTo>
                  <a:pt x="1139" y="1428"/>
                </a:lnTo>
                <a:lnTo>
                  <a:pt x="1149" y="1434"/>
                </a:lnTo>
                <a:lnTo>
                  <a:pt x="1158" y="1442"/>
                </a:lnTo>
                <a:lnTo>
                  <a:pt x="1167" y="1452"/>
                </a:lnTo>
                <a:lnTo>
                  <a:pt x="1171" y="1456"/>
                </a:lnTo>
                <a:lnTo>
                  <a:pt x="1173" y="1462"/>
                </a:lnTo>
                <a:lnTo>
                  <a:pt x="1174" y="1468"/>
                </a:lnTo>
                <a:lnTo>
                  <a:pt x="1174" y="1473"/>
                </a:lnTo>
                <a:lnTo>
                  <a:pt x="1172" y="1480"/>
                </a:lnTo>
                <a:lnTo>
                  <a:pt x="1168" y="1486"/>
                </a:lnTo>
                <a:lnTo>
                  <a:pt x="1161" y="1491"/>
                </a:lnTo>
                <a:lnTo>
                  <a:pt x="1151" y="1498"/>
                </a:lnTo>
                <a:lnTo>
                  <a:pt x="1141" y="1503"/>
                </a:lnTo>
                <a:lnTo>
                  <a:pt x="1129" y="1508"/>
                </a:lnTo>
                <a:lnTo>
                  <a:pt x="1117" y="1511"/>
                </a:lnTo>
                <a:lnTo>
                  <a:pt x="1105" y="1513"/>
                </a:lnTo>
                <a:lnTo>
                  <a:pt x="1082" y="1516"/>
                </a:lnTo>
                <a:lnTo>
                  <a:pt x="1060" y="1519"/>
                </a:lnTo>
                <a:lnTo>
                  <a:pt x="1050" y="1520"/>
                </a:lnTo>
                <a:lnTo>
                  <a:pt x="1042" y="1523"/>
                </a:lnTo>
                <a:lnTo>
                  <a:pt x="1034" y="1526"/>
                </a:lnTo>
                <a:lnTo>
                  <a:pt x="1029" y="1529"/>
                </a:lnTo>
                <a:lnTo>
                  <a:pt x="1025" y="1533"/>
                </a:lnTo>
                <a:lnTo>
                  <a:pt x="1022" y="1540"/>
                </a:lnTo>
                <a:lnTo>
                  <a:pt x="1022" y="1546"/>
                </a:lnTo>
                <a:lnTo>
                  <a:pt x="1025" y="1555"/>
                </a:lnTo>
                <a:lnTo>
                  <a:pt x="1030" y="1565"/>
                </a:lnTo>
                <a:lnTo>
                  <a:pt x="1035" y="1573"/>
                </a:lnTo>
                <a:lnTo>
                  <a:pt x="1043" y="1582"/>
                </a:lnTo>
                <a:lnTo>
                  <a:pt x="1051" y="1589"/>
                </a:lnTo>
                <a:lnTo>
                  <a:pt x="1060" y="1597"/>
                </a:lnTo>
                <a:lnTo>
                  <a:pt x="1070" y="1604"/>
                </a:lnTo>
                <a:lnTo>
                  <a:pt x="1090" y="1617"/>
                </a:lnTo>
                <a:lnTo>
                  <a:pt x="1127" y="1640"/>
                </a:lnTo>
                <a:lnTo>
                  <a:pt x="1140" y="1648"/>
                </a:lnTo>
                <a:lnTo>
                  <a:pt x="1144" y="1653"/>
                </a:lnTo>
                <a:lnTo>
                  <a:pt x="1146" y="1657"/>
                </a:lnTo>
                <a:lnTo>
                  <a:pt x="1150" y="1666"/>
                </a:lnTo>
                <a:lnTo>
                  <a:pt x="1157" y="1679"/>
                </a:lnTo>
                <a:lnTo>
                  <a:pt x="1164" y="1692"/>
                </a:lnTo>
                <a:lnTo>
                  <a:pt x="1170" y="1705"/>
                </a:lnTo>
                <a:lnTo>
                  <a:pt x="1172" y="1712"/>
                </a:lnTo>
                <a:lnTo>
                  <a:pt x="1172" y="1717"/>
                </a:lnTo>
                <a:lnTo>
                  <a:pt x="1171" y="1723"/>
                </a:lnTo>
                <a:lnTo>
                  <a:pt x="1168" y="1726"/>
                </a:lnTo>
                <a:lnTo>
                  <a:pt x="1163" y="1729"/>
                </a:lnTo>
                <a:lnTo>
                  <a:pt x="1156" y="1729"/>
                </a:lnTo>
                <a:lnTo>
                  <a:pt x="1146" y="1729"/>
                </a:lnTo>
                <a:lnTo>
                  <a:pt x="1133" y="1726"/>
                </a:lnTo>
                <a:lnTo>
                  <a:pt x="1105" y="1718"/>
                </a:lnTo>
                <a:lnTo>
                  <a:pt x="1082" y="1710"/>
                </a:lnTo>
                <a:lnTo>
                  <a:pt x="1060" y="1700"/>
                </a:lnTo>
                <a:lnTo>
                  <a:pt x="1042" y="1689"/>
                </a:lnTo>
                <a:lnTo>
                  <a:pt x="1026" y="1677"/>
                </a:lnTo>
                <a:lnTo>
                  <a:pt x="1013" y="1665"/>
                </a:lnTo>
                <a:lnTo>
                  <a:pt x="1002" y="1652"/>
                </a:lnTo>
                <a:lnTo>
                  <a:pt x="993" y="1638"/>
                </a:lnTo>
                <a:lnTo>
                  <a:pt x="986" y="1624"/>
                </a:lnTo>
                <a:lnTo>
                  <a:pt x="977" y="1611"/>
                </a:lnTo>
                <a:lnTo>
                  <a:pt x="969" y="1599"/>
                </a:lnTo>
                <a:lnTo>
                  <a:pt x="958" y="1587"/>
                </a:lnTo>
                <a:lnTo>
                  <a:pt x="947" y="1576"/>
                </a:lnTo>
                <a:lnTo>
                  <a:pt x="934" y="1566"/>
                </a:lnTo>
                <a:lnTo>
                  <a:pt x="920" y="1554"/>
                </a:lnTo>
                <a:lnTo>
                  <a:pt x="904" y="1542"/>
                </a:lnTo>
                <a:lnTo>
                  <a:pt x="884" y="1526"/>
                </a:lnTo>
                <a:lnTo>
                  <a:pt x="858" y="1504"/>
                </a:lnTo>
                <a:lnTo>
                  <a:pt x="830" y="1481"/>
                </a:lnTo>
                <a:lnTo>
                  <a:pt x="802" y="1459"/>
                </a:lnTo>
                <a:lnTo>
                  <a:pt x="789" y="1451"/>
                </a:lnTo>
                <a:lnTo>
                  <a:pt x="777" y="1443"/>
                </a:lnTo>
                <a:lnTo>
                  <a:pt x="768" y="1438"/>
                </a:lnTo>
                <a:lnTo>
                  <a:pt x="759" y="1437"/>
                </a:lnTo>
                <a:lnTo>
                  <a:pt x="756" y="1437"/>
                </a:lnTo>
                <a:lnTo>
                  <a:pt x="753" y="1438"/>
                </a:lnTo>
                <a:lnTo>
                  <a:pt x="751" y="1440"/>
                </a:lnTo>
                <a:lnTo>
                  <a:pt x="749" y="1443"/>
                </a:lnTo>
                <a:lnTo>
                  <a:pt x="749" y="1446"/>
                </a:lnTo>
                <a:lnTo>
                  <a:pt x="749" y="1452"/>
                </a:lnTo>
                <a:lnTo>
                  <a:pt x="753" y="1466"/>
                </a:lnTo>
                <a:lnTo>
                  <a:pt x="757" y="1483"/>
                </a:lnTo>
                <a:lnTo>
                  <a:pt x="763" y="1498"/>
                </a:lnTo>
                <a:lnTo>
                  <a:pt x="770" y="1513"/>
                </a:lnTo>
                <a:lnTo>
                  <a:pt x="776" y="1527"/>
                </a:lnTo>
                <a:lnTo>
                  <a:pt x="790" y="1552"/>
                </a:lnTo>
                <a:lnTo>
                  <a:pt x="803" y="1572"/>
                </a:lnTo>
                <a:lnTo>
                  <a:pt x="814" y="1587"/>
                </a:lnTo>
                <a:lnTo>
                  <a:pt x="820" y="1597"/>
                </a:lnTo>
                <a:lnTo>
                  <a:pt x="821" y="1599"/>
                </a:lnTo>
                <a:lnTo>
                  <a:pt x="816" y="1594"/>
                </a:lnTo>
                <a:lnTo>
                  <a:pt x="787" y="1566"/>
                </a:lnTo>
                <a:lnTo>
                  <a:pt x="747" y="1530"/>
                </a:lnTo>
                <a:lnTo>
                  <a:pt x="725" y="1511"/>
                </a:lnTo>
                <a:lnTo>
                  <a:pt x="702" y="1494"/>
                </a:lnTo>
                <a:lnTo>
                  <a:pt x="682" y="1477"/>
                </a:lnTo>
                <a:lnTo>
                  <a:pt x="663" y="1466"/>
                </a:lnTo>
                <a:lnTo>
                  <a:pt x="656" y="1462"/>
                </a:lnTo>
                <a:lnTo>
                  <a:pt x="648" y="1459"/>
                </a:lnTo>
                <a:lnTo>
                  <a:pt x="641" y="1458"/>
                </a:lnTo>
                <a:lnTo>
                  <a:pt x="634" y="1458"/>
                </a:lnTo>
                <a:lnTo>
                  <a:pt x="628" y="1459"/>
                </a:lnTo>
                <a:lnTo>
                  <a:pt x="622" y="1460"/>
                </a:lnTo>
                <a:lnTo>
                  <a:pt x="611" y="1464"/>
                </a:lnTo>
                <a:lnTo>
                  <a:pt x="601" y="1470"/>
                </a:lnTo>
                <a:lnTo>
                  <a:pt x="590" y="1473"/>
                </a:lnTo>
                <a:lnTo>
                  <a:pt x="585" y="1474"/>
                </a:lnTo>
                <a:lnTo>
                  <a:pt x="579" y="1475"/>
                </a:lnTo>
                <a:lnTo>
                  <a:pt x="574" y="1474"/>
                </a:lnTo>
                <a:lnTo>
                  <a:pt x="568" y="1472"/>
                </a:lnTo>
                <a:lnTo>
                  <a:pt x="565" y="1472"/>
                </a:lnTo>
                <a:lnTo>
                  <a:pt x="563" y="1472"/>
                </a:lnTo>
                <a:lnTo>
                  <a:pt x="561" y="1473"/>
                </a:lnTo>
                <a:lnTo>
                  <a:pt x="560" y="1474"/>
                </a:lnTo>
                <a:lnTo>
                  <a:pt x="558" y="1478"/>
                </a:lnTo>
                <a:lnTo>
                  <a:pt x="558" y="1486"/>
                </a:lnTo>
                <a:lnTo>
                  <a:pt x="559" y="1496"/>
                </a:lnTo>
                <a:lnTo>
                  <a:pt x="561" y="1505"/>
                </a:lnTo>
                <a:lnTo>
                  <a:pt x="569" y="1530"/>
                </a:lnTo>
                <a:lnTo>
                  <a:pt x="577" y="1555"/>
                </a:lnTo>
                <a:lnTo>
                  <a:pt x="588" y="1577"/>
                </a:lnTo>
                <a:lnTo>
                  <a:pt x="598" y="1596"/>
                </a:lnTo>
                <a:lnTo>
                  <a:pt x="602" y="1602"/>
                </a:lnTo>
                <a:lnTo>
                  <a:pt x="606" y="1605"/>
                </a:lnTo>
                <a:lnTo>
                  <a:pt x="614" y="1613"/>
                </a:lnTo>
                <a:lnTo>
                  <a:pt x="622" y="1623"/>
                </a:lnTo>
                <a:lnTo>
                  <a:pt x="627" y="1629"/>
                </a:lnTo>
                <a:lnTo>
                  <a:pt x="630" y="1635"/>
                </a:lnTo>
                <a:lnTo>
                  <a:pt x="632" y="1642"/>
                </a:lnTo>
                <a:lnTo>
                  <a:pt x="634" y="1647"/>
                </a:lnTo>
                <a:lnTo>
                  <a:pt x="634" y="1654"/>
                </a:lnTo>
                <a:lnTo>
                  <a:pt x="633" y="1659"/>
                </a:lnTo>
                <a:lnTo>
                  <a:pt x="630" y="1665"/>
                </a:lnTo>
                <a:lnTo>
                  <a:pt x="625" y="1669"/>
                </a:lnTo>
                <a:lnTo>
                  <a:pt x="618" y="1672"/>
                </a:lnTo>
                <a:lnTo>
                  <a:pt x="608" y="1675"/>
                </a:lnTo>
                <a:lnTo>
                  <a:pt x="596" y="1676"/>
                </a:lnTo>
                <a:lnTo>
                  <a:pt x="580" y="1675"/>
                </a:lnTo>
                <a:lnTo>
                  <a:pt x="565" y="1675"/>
                </a:lnTo>
                <a:lnTo>
                  <a:pt x="551" y="1675"/>
                </a:lnTo>
                <a:lnTo>
                  <a:pt x="539" y="1677"/>
                </a:lnTo>
                <a:lnTo>
                  <a:pt x="528" y="1680"/>
                </a:lnTo>
                <a:lnTo>
                  <a:pt x="508" y="1686"/>
                </a:lnTo>
                <a:lnTo>
                  <a:pt x="492" y="1692"/>
                </a:lnTo>
                <a:lnTo>
                  <a:pt x="486" y="1695"/>
                </a:lnTo>
                <a:lnTo>
                  <a:pt x="478" y="1696"/>
                </a:lnTo>
                <a:lnTo>
                  <a:pt x="471" y="1697"/>
                </a:lnTo>
                <a:lnTo>
                  <a:pt x="463" y="1696"/>
                </a:lnTo>
                <a:lnTo>
                  <a:pt x="456" y="1694"/>
                </a:lnTo>
                <a:lnTo>
                  <a:pt x="447" y="1690"/>
                </a:lnTo>
                <a:lnTo>
                  <a:pt x="439" y="1684"/>
                </a:lnTo>
                <a:lnTo>
                  <a:pt x="428" y="1675"/>
                </a:lnTo>
                <a:lnTo>
                  <a:pt x="418" y="1668"/>
                </a:lnTo>
                <a:lnTo>
                  <a:pt x="411" y="1663"/>
                </a:lnTo>
                <a:lnTo>
                  <a:pt x="404" y="1661"/>
                </a:lnTo>
                <a:lnTo>
                  <a:pt x="401" y="1661"/>
                </a:lnTo>
                <a:lnTo>
                  <a:pt x="399" y="1662"/>
                </a:lnTo>
                <a:lnTo>
                  <a:pt x="394" y="1666"/>
                </a:lnTo>
                <a:lnTo>
                  <a:pt x="391" y="1671"/>
                </a:lnTo>
                <a:lnTo>
                  <a:pt x="388" y="1677"/>
                </a:lnTo>
                <a:lnTo>
                  <a:pt x="386" y="1685"/>
                </a:lnTo>
                <a:lnTo>
                  <a:pt x="380" y="1703"/>
                </a:lnTo>
                <a:lnTo>
                  <a:pt x="375" y="1722"/>
                </a:lnTo>
                <a:lnTo>
                  <a:pt x="371" y="1731"/>
                </a:lnTo>
                <a:lnTo>
                  <a:pt x="366" y="1739"/>
                </a:lnTo>
                <a:lnTo>
                  <a:pt x="360" y="1746"/>
                </a:lnTo>
                <a:lnTo>
                  <a:pt x="352" y="1752"/>
                </a:lnTo>
                <a:lnTo>
                  <a:pt x="333" y="1763"/>
                </a:lnTo>
                <a:lnTo>
                  <a:pt x="312" y="1777"/>
                </a:lnTo>
                <a:lnTo>
                  <a:pt x="290" y="1794"/>
                </a:lnTo>
                <a:lnTo>
                  <a:pt x="280" y="1801"/>
                </a:lnTo>
                <a:lnTo>
                  <a:pt x="273" y="1809"/>
                </a:lnTo>
                <a:lnTo>
                  <a:pt x="266" y="1816"/>
                </a:lnTo>
                <a:lnTo>
                  <a:pt x="263" y="1822"/>
                </a:lnTo>
                <a:lnTo>
                  <a:pt x="261" y="1827"/>
                </a:lnTo>
                <a:lnTo>
                  <a:pt x="262" y="1829"/>
                </a:lnTo>
                <a:lnTo>
                  <a:pt x="263" y="1830"/>
                </a:lnTo>
                <a:lnTo>
                  <a:pt x="265" y="1831"/>
                </a:lnTo>
                <a:lnTo>
                  <a:pt x="269" y="1832"/>
                </a:lnTo>
                <a:lnTo>
                  <a:pt x="277" y="1833"/>
                </a:lnTo>
                <a:lnTo>
                  <a:pt x="290" y="1831"/>
                </a:lnTo>
                <a:lnTo>
                  <a:pt x="308" y="1828"/>
                </a:lnTo>
                <a:lnTo>
                  <a:pt x="346" y="1820"/>
                </a:lnTo>
                <a:lnTo>
                  <a:pt x="362" y="1817"/>
                </a:lnTo>
                <a:lnTo>
                  <a:pt x="378" y="1816"/>
                </a:lnTo>
                <a:lnTo>
                  <a:pt x="392" y="1815"/>
                </a:lnTo>
                <a:lnTo>
                  <a:pt x="405" y="1815"/>
                </a:lnTo>
                <a:lnTo>
                  <a:pt x="417" y="1816"/>
                </a:lnTo>
                <a:lnTo>
                  <a:pt x="427" y="1818"/>
                </a:lnTo>
                <a:lnTo>
                  <a:pt x="435" y="1822"/>
                </a:lnTo>
                <a:lnTo>
                  <a:pt x="443" y="1825"/>
                </a:lnTo>
                <a:lnTo>
                  <a:pt x="449" y="1829"/>
                </a:lnTo>
                <a:lnTo>
                  <a:pt x="455" y="1836"/>
                </a:lnTo>
                <a:lnTo>
                  <a:pt x="458" y="1841"/>
                </a:lnTo>
                <a:lnTo>
                  <a:pt x="460" y="1848"/>
                </a:lnTo>
                <a:lnTo>
                  <a:pt x="461" y="1857"/>
                </a:lnTo>
                <a:lnTo>
                  <a:pt x="460" y="1866"/>
                </a:lnTo>
                <a:lnTo>
                  <a:pt x="458" y="1875"/>
                </a:lnTo>
                <a:lnTo>
                  <a:pt x="455" y="1883"/>
                </a:lnTo>
                <a:lnTo>
                  <a:pt x="450" y="1890"/>
                </a:lnTo>
                <a:lnTo>
                  <a:pt x="445" y="1898"/>
                </a:lnTo>
                <a:lnTo>
                  <a:pt x="440" y="1904"/>
                </a:lnTo>
                <a:lnTo>
                  <a:pt x="433" y="1910"/>
                </a:lnTo>
                <a:lnTo>
                  <a:pt x="420" y="1920"/>
                </a:lnTo>
                <a:lnTo>
                  <a:pt x="409" y="1930"/>
                </a:lnTo>
                <a:lnTo>
                  <a:pt x="406" y="1936"/>
                </a:lnTo>
                <a:lnTo>
                  <a:pt x="403" y="1940"/>
                </a:lnTo>
                <a:lnTo>
                  <a:pt x="402" y="1945"/>
                </a:lnTo>
                <a:lnTo>
                  <a:pt x="402" y="1951"/>
                </a:lnTo>
                <a:lnTo>
                  <a:pt x="404" y="1956"/>
                </a:lnTo>
                <a:lnTo>
                  <a:pt x="409" y="1961"/>
                </a:lnTo>
                <a:lnTo>
                  <a:pt x="419" y="1972"/>
                </a:lnTo>
                <a:lnTo>
                  <a:pt x="426" y="1981"/>
                </a:lnTo>
                <a:lnTo>
                  <a:pt x="427" y="1985"/>
                </a:lnTo>
                <a:lnTo>
                  <a:pt x="428" y="1989"/>
                </a:lnTo>
                <a:lnTo>
                  <a:pt x="428" y="1994"/>
                </a:lnTo>
                <a:lnTo>
                  <a:pt x="427" y="1998"/>
                </a:lnTo>
                <a:lnTo>
                  <a:pt x="423" y="2009"/>
                </a:lnTo>
                <a:lnTo>
                  <a:pt x="417" y="2022"/>
                </a:lnTo>
                <a:lnTo>
                  <a:pt x="407" y="2040"/>
                </a:lnTo>
                <a:lnTo>
                  <a:pt x="397" y="2062"/>
                </a:lnTo>
                <a:lnTo>
                  <a:pt x="391" y="2075"/>
                </a:lnTo>
                <a:lnTo>
                  <a:pt x="387" y="2087"/>
                </a:lnTo>
                <a:lnTo>
                  <a:pt x="384" y="2099"/>
                </a:lnTo>
                <a:lnTo>
                  <a:pt x="382" y="2110"/>
                </a:lnTo>
                <a:lnTo>
                  <a:pt x="380" y="2119"/>
                </a:lnTo>
                <a:lnTo>
                  <a:pt x="380" y="2129"/>
                </a:lnTo>
                <a:lnTo>
                  <a:pt x="382" y="2137"/>
                </a:lnTo>
                <a:lnTo>
                  <a:pt x="383" y="2144"/>
                </a:lnTo>
                <a:lnTo>
                  <a:pt x="385" y="2151"/>
                </a:lnTo>
                <a:lnTo>
                  <a:pt x="387" y="2156"/>
                </a:lnTo>
                <a:lnTo>
                  <a:pt x="391" y="2160"/>
                </a:lnTo>
                <a:lnTo>
                  <a:pt x="394" y="2164"/>
                </a:lnTo>
                <a:lnTo>
                  <a:pt x="400" y="2166"/>
                </a:lnTo>
                <a:lnTo>
                  <a:pt x="404" y="2167"/>
                </a:lnTo>
                <a:lnTo>
                  <a:pt x="409" y="2166"/>
                </a:lnTo>
                <a:lnTo>
                  <a:pt x="416" y="2165"/>
                </a:lnTo>
                <a:lnTo>
                  <a:pt x="425" y="2160"/>
                </a:lnTo>
                <a:lnTo>
                  <a:pt x="427" y="2158"/>
                </a:lnTo>
                <a:lnTo>
                  <a:pt x="425" y="2158"/>
                </a:lnTo>
                <a:lnTo>
                  <a:pt x="421" y="2161"/>
                </a:lnTo>
                <a:lnTo>
                  <a:pt x="419" y="2165"/>
                </a:lnTo>
                <a:lnTo>
                  <a:pt x="417" y="2169"/>
                </a:lnTo>
                <a:lnTo>
                  <a:pt x="416" y="2174"/>
                </a:lnTo>
                <a:lnTo>
                  <a:pt x="415" y="2181"/>
                </a:lnTo>
                <a:lnTo>
                  <a:pt x="415" y="2189"/>
                </a:lnTo>
                <a:lnTo>
                  <a:pt x="416" y="2198"/>
                </a:lnTo>
                <a:lnTo>
                  <a:pt x="418" y="2209"/>
                </a:lnTo>
                <a:lnTo>
                  <a:pt x="422" y="2222"/>
                </a:lnTo>
                <a:lnTo>
                  <a:pt x="428" y="2233"/>
                </a:lnTo>
                <a:lnTo>
                  <a:pt x="435" y="2244"/>
                </a:lnTo>
                <a:lnTo>
                  <a:pt x="445" y="2254"/>
                </a:lnTo>
                <a:lnTo>
                  <a:pt x="456" y="2262"/>
                </a:lnTo>
                <a:lnTo>
                  <a:pt x="468" y="2270"/>
                </a:lnTo>
                <a:lnTo>
                  <a:pt x="479" y="2276"/>
                </a:lnTo>
                <a:lnTo>
                  <a:pt x="492" y="2281"/>
                </a:lnTo>
                <a:lnTo>
                  <a:pt x="504" y="2285"/>
                </a:lnTo>
                <a:lnTo>
                  <a:pt x="529" y="2292"/>
                </a:lnTo>
                <a:lnTo>
                  <a:pt x="549" y="2296"/>
                </a:lnTo>
                <a:lnTo>
                  <a:pt x="568" y="2298"/>
                </a:lnTo>
                <a:lnTo>
                  <a:pt x="558" y="2308"/>
                </a:lnTo>
                <a:lnTo>
                  <a:pt x="547" y="2318"/>
                </a:lnTo>
                <a:lnTo>
                  <a:pt x="533" y="2329"/>
                </a:lnTo>
                <a:lnTo>
                  <a:pt x="525" y="2335"/>
                </a:lnTo>
                <a:lnTo>
                  <a:pt x="517" y="2339"/>
                </a:lnTo>
                <a:lnTo>
                  <a:pt x="507" y="2343"/>
                </a:lnTo>
                <a:lnTo>
                  <a:pt x="499" y="2345"/>
                </a:lnTo>
                <a:lnTo>
                  <a:pt x="489" y="2347"/>
                </a:lnTo>
                <a:lnTo>
                  <a:pt x="479" y="2347"/>
                </a:lnTo>
                <a:lnTo>
                  <a:pt x="470" y="2345"/>
                </a:lnTo>
                <a:lnTo>
                  <a:pt x="460" y="2342"/>
                </a:lnTo>
                <a:lnTo>
                  <a:pt x="450" y="2336"/>
                </a:lnTo>
                <a:lnTo>
                  <a:pt x="441" y="2328"/>
                </a:lnTo>
                <a:lnTo>
                  <a:pt x="431" y="2317"/>
                </a:lnTo>
                <a:lnTo>
                  <a:pt x="421" y="2307"/>
                </a:lnTo>
                <a:lnTo>
                  <a:pt x="402" y="2283"/>
                </a:lnTo>
                <a:lnTo>
                  <a:pt x="384" y="2260"/>
                </a:lnTo>
                <a:lnTo>
                  <a:pt x="374" y="2251"/>
                </a:lnTo>
                <a:lnTo>
                  <a:pt x="365" y="2242"/>
                </a:lnTo>
                <a:lnTo>
                  <a:pt x="357" y="2237"/>
                </a:lnTo>
                <a:lnTo>
                  <a:pt x="352" y="2235"/>
                </a:lnTo>
                <a:lnTo>
                  <a:pt x="348" y="2233"/>
                </a:lnTo>
                <a:lnTo>
                  <a:pt x="345" y="2233"/>
                </a:lnTo>
                <a:lnTo>
                  <a:pt x="341" y="2235"/>
                </a:lnTo>
                <a:lnTo>
                  <a:pt x="337" y="2236"/>
                </a:lnTo>
                <a:lnTo>
                  <a:pt x="334" y="2238"/>
                </a:lnTo>
                <a:lnTo>
                  <a:pt x="330" y="2242"/>
                </a:lnTo>
                <a:lnTo>
                  <a:pt x="327" y="2246"/>
                </a:lnTo>
                <a:lnTo>
                  <a:pt x="323" y="2253"/>
                </a:lnTo>
                <a:lnTo>
                  <a:pt x="320" y="2259"/>
                </a:lnTo>
                <a:lnTo>
                  <a:pt x="308" y="2289"/>
                </a:lnTo>
                <a:lnTo>
                  <a:pt x="297" y="2315"/>
                </a:lnTo>
                <a:lnTo>
                  <a:pt x="285" y="2338"/>
                </a:lnTo>
                <a:lnTo>
                  <a:pt x="278" y="2347"/>
                </a:lnTo>
                <a:lnTo>
                  <a:pt x="272" y="2355"/>
                </a:lnTo>
                <a:lnTo>
                  <a:pt x="265" y="2362"/>
                </a:lnTo>
                <a:lnTo>
                  <a:pt x="260" y="2367"/>
                </a:lnTo>
                <a:lnTo>
                  <a:pt x="254" y="2371"/>
                </a:lnTo>
                <a:lnTo>
                  <a:pt x="246" y="2373"/>
                </a:lnTo>
                <a:lnTo>
                  <a:pt x="240" y="2373"/>
                </a:lnTo>
                <a:lnTo>
                  <a:pt x="233" y="2371"/>
                </a:lnTo>
                <a:lnTo>
                  <a:pt x="227" y="2367"/>
                </a:lnTo>
                <a:lnTo>
                  <a:pt x="219" y="2361"/>
                </a:lnTo>
                <a:lnTo>
                  <a:pt x="212" y="2355"/>
                </a:lnTo>
                <a:lnTo>
                  <a:pt x="204" y="2350"/>
                </a:lnTo>
                <a:lnTo>
                  <a:pt x="195" y="2345"/>
                </a:lnTo>
                <a:lnTo>
                  <a:pt x="188" y="2343"/>
                </a:lnTo>
                <a:lnTo>
                  <a:pt x="180" y="2341"/>
                </a:lnTo>
                <a:lnTo>
                  <a:pt x="173" y="2341"/>
                </a:lnTo>
                <a:lnTo>
                  <a:pt x="166" y="2342"/>
                </a:lnTo>
                <a:lnTo>
                  <a:pt x="161" y="2344"/>
                </a:lnTo>
                <a:lnTo>
                  <a:pt x="157" y="2347"/>
                </a:lnTo>
                <a:lnTo>
                  <a:pt x="154" y="2352"/>
                </a:lnTo>
                <a:lnTo>
                  <a:pt x="152" y="2357"/>
                </a:lnTo>
                <a:lnTo>
                  <a:pt x="152" y="2364"/>
                </a:lnTo>
                <a:lnTo>
                  <a:pt x="155" y="2371"/>
                </a:lnTo>
                <a:lnTo>
                  <a:pt x="159" y="2380"/>
                </a:lnTo>
                <a:lnTo>
                  <a:pt x="165" y="2388"/>
                </a:lnTo>
                <a:lnTo>
                  <a:pt x="174" y="2399"/>
                </a:lnTo>
                <a:lnTo>
                  <a:pt x="186" y="2410"/>
                </a:lnTo>
                <a:lnTo>
                  <a:pt x="198" y="2421"/>
                </a:lnTo>
                <a:lnTo>
                  <a:pt x="225" y="2441"/>
                </a:lnTo>
                <a:lnTo>
                  <a:pt x="274" y="2478"/>
                </a:lnTo>
                <a:lnTo>
                  <a:pt x="291" y="2493"/>
                </a:lnTo>
                <a:lnTo>
                  <a:pt x="298" y="2498"/>
                </a:lnTo>
                <a:lnTo>
                  <a:pt x="301" y="2503"/>
                </a:lnTo>
                <a:lnTo>
                  <a:pt x="301" y="2506"/>
                </a:lnTo>
                <a:lnTo>
                  <a:pt x="301" y="2508"/>
                </a:lnTo>
                <a:lnTo>
                  <a:pt x="300" y="2510"/>
                </a:lnTo>
                <a:lnTo>
                  <a:pt x="299" y="2511"/>
                </a:lnTo>
                <a:lnTo>
                  <a:pt x="292" y="2513"/>
                </a:lnTo>
                <a:lnTo>
                  <a:pt x="283" y="2513"/>
                </a:lnTo>
                <a:lnTo>
                  <a:pt x="270" y="2514"/>
                </a:lnTo>
                <a:lnTo>
                  <a:pt x="257" y="2515"/>
                </a:lnTo>
                <a:lnTo>
                  <a:pt x="243" y="2517"/>
                </a:lnTo>
                <a:lnTo>
                  <a:pt x="229" y="2519"/>
                </a:lnTo>
                <a:lnTo>
                  <a:pt x="215" y="2523"/>
                </a:lnTo>
                <a:lnTo>
                  <a:pt x="201" y="2527"/>
                </a:lnTo>
                <a:lnTo>
                  <a:pt x="188" y="2531"/>
                </a:lnTo>
                <a:lnTo>
                  <a:pt x="176" y="2537"/>
                </a:lnTo>
                <a:lnTo>
                  <a:pt x="165" y="2542"/>
                </a:lnTo>
                <a:lnTo>
                  <a:pt x="157" y="2547"/>
                </a:lnTo>
                <a:lnTo>
                  <a:pt x="150" y="2553"/>
                </a:lnTo>
                <a:lnTo>
                  <a:pt x="145" y="2559"/>
                </a:lnTo>
                <a:lnTo>
                  <a:pt x="144" y="2561"/>
                </a:lnTo>
                <a:lnTo>
                  <a:pt x="143" y="2565"/>
                </a:lnTo>
                <a:lnTo>
                  <a:pt x="143" y="2568"/>
                </a:lnTo>
                <a:lnTo>
                  <a:pt x="144" y="2571"/>
                </a:lnTo>
                <a:lnTo>
                  <a:pt x="146" y="2574"/>
                </a:lnTo>
                <a:lnTo>
                  <a:pt x="148" y="2578"/>
                </a:lnTo>
                <a:lnTo>
                  <a:pt x="156" y="2583"/>
                </a:lnTo>
                <a:lnTo>
                  <a:pt x="173" y="2595"/>
                </a:lnTo>
                <a:lnTo>
                  <a:pt x="187" y="2607"/>
                </a:lnTo>
                <a:lnTo>
                  <a:pt x="193" y="2613"/>
                </a:lnTo>
                <a:lnTo>
                  <a:pt x="198" y="2618"/>
                </a:lnTo>
                <a:lnTo>
                  <a:pt x="202" y="2624"/>
                </a:lnTo>
                <a:lnTo>
                  <a:pt x="205" y="2630"/>
                </a:lnTo>
                <a:lnTo>
                  <a:pt x="206" y="2636"/>
                </a:lnTo>
                <a:lnTo>
                  <a:pt x="207" y="2641"/>
                </a:lnTo>
                <a:lnTo>
                  <a:pt x="207" y="2646"/>
                </a:lnTo>
                <a:lnTo>
                  <a:pt x="205" y="2652"/>
                </a:lnTo>
                <a:lnTo>
                  <a:pt x="203" y="2657"/>
                </a:lnTo>
                <a:lnTo>
                  <a:pt x="199" y="2663"/>
                </a:lnTo>
                <a:lnTo>
                  <a:pt x="193" y="2667"/>
                </a:lnTo>
                <a:lnTo>
                  <a:pt x="187" y="2672"/>
                </a:lnTo>
                <a:lnTo>
                  <a:pt x="158" y="2693"/>
                </a:lnTo>
                <a:lnTo>
                  <a:pt x="123" y="2716"/>
                </a:lnTo>
                <a:lnTo>
                  <a:pt x="86" y="2745"/>
                </a:lnTo>
                <a:lnTo>
                  <a:pt x="42" y="2780"/>
                </a:lnTo>
                <a:lnTo>
                  <a:pt x="35" y="2785"/>
                </a:lnTo>
                <a:lnTo>
                  <a:pt x="30" y="2792"/>
                </a:lnTo>
                <a:lnTo>
                  <a:pt x="26" y="2800"/>
                </a:lnTo>
                <a:lnTo>
                  <a:pt x="21" y="2809"/>
                </a:lnTo>
                <a:lnTo>
                  <a:pt x="17" y="2818"/>
                </a:lnTo>
                <a:lnTo>
                  <a:pt x="14" y="2829"/>
                </a:lnTo>
                <a:lnTo>
                  <a:pt x="7" y="2854"/>
                </a:lnTo>
                <a:lnTo>
                  <a:pt x="3" y="2880"/>
                </a:lnTo>
                <a:lnTo>
                  <a:pt x="1" y="2907"/>
                </a:lnTo>
                <a:lnTo>
                  <a:pt x="0" y="2934"/>
                </a:lnTo>
                <a:lnTo>
                  <a:pt x="0" y="2959"/>
                </a:lnTo>
                <a:lnTo>
                  <a:pt x="2" y="2985"/>
                </a:lnTo>
                <a:lnTo>
                  <a:pt x="5" y="3008"/>
                </a:lnTo>
                <a:lnTo>
                  <a:pt x="11" y="3026"/>
                </a:lnTo>
                <a:lnTo>
                  <a:pt x="13" y="3035"/>
                </a:lnTo>
                <a:lnTo>
                  <a:pt x="16" y="3041"/>
                </a:lnTo>
                <a:lnTo>
                  <a:pt x="20" y="3046"/>
                </a:lnTo>
                <a:lnTo>
                  <a:pt x="23" y="3051"/>
                </a:lnTo>
                <a:lnTo>
                  <a:pt x="28" y="3054"/>
                </a:lnTo>
                <a:lnTo>
                  <a:pt x="33" y="3055"/>
                </a:lnTo>
                <a:lnTo>
                  <a:pt x="37" y="3054"/>
                </a:lnTo>
                <a:lnTo>
                  <a:pt x="43" y="3051"/>
                </a:lnTo>
                <a:lnTo>
                  <a:pt x="48" y="3046"/>
                </a:lnTo>
                <a:lnTo>
                  <a:pt x="55" y="3040"/>
                </a:lnTo>
                <a:lnTo>
                  <a:pt x="66" y="3026"/>
                </a:lnTo>
                <a:lnTo>
                  <a:pt x="78" y="3015"/>
                </a:lnTo>
                <a:lnTo>
                  <a:pt x="91" y="3007"/>
                </a:lnTo>
                <a:lnTo>
                  <a:pt x="103" y="3001"/>
                </a:lnTo>
                <a:lnTo>
                  <a:pt x="116" y="2998"/>
                </a:lnTo>
                <a:lnTo>
                  <a:pt x="129" y="2996"/>
                </a:lnTo>
                <a:lnTo>
                  <a:pt x="141" y="2996"/>
                </a:lnTo>
                <a:lnTo>
                  <a:pt x="154" y="2996"/>
                </a:lnTo>
                <a:lnTo>
                  <a:pt x="165" y="2998"/>
                </a:lnTo>
                <a:lnTo>
                  <a:pt x="177" y="3001"/>
                </a:lnTo>
                <a:lnTo>
                  <a:pt x="200" y="3007"/>
                </a:lnTo>
                <a:lnTo>
                  <a:pt x="220" y="3012"/>
                </a:lnTo>
                <a:lnTo>
                  <a:pt x="229" y="3014"/>
                </a:lnTo>
                <a:lnTo>
                  <a:pt x="237" y="3014"/>
                </a:lnTo>
                <a:lnTo>
                  <a:pt x="242" y="3015"/>
                </a:lnTo>
                <a:lnTo>
                  <a:pt x="244" y="3016"/>
                </a:lnTo>
                <a:lnTo>
                  <a:pt x="245" y="3018"/>
                </a:lnTo>
                <a:lnTo>
                  <a:pt x="246" y="3022"/>
                </a:lnTo>
                <a:lnTo>
                  <a:pt x="245" y="3026"/>
                </a:lnTo>
                <a:lnTo>
                  <a:pt x="244" y="3030"/>
                </a:lnTo>
                <a:lnTo>
                  <a:pt x="240" y="3042"/>
                </a:lnTo>
                <a:lnTo>
                  <a:pt x="233" y="3055"/>
                </a:lnTo>
                <a:lnTo>
                  <a:pt x="225" y="3069"/>
                </a:lnTo>
                <a:lnTo>
                  <a:pt x="206" y="3100"/>
                </a:lnTo>
                <a:lnTo>
                  <a:pt x="198" y="3115"/>
                </a:lnTo>
                <a:lnTo>
                  <a:pt x="190" y="3130"/>
                </a:lnTo>
                <a:lnTo>
                  <a:pt x="186" y="3143"/>
                </a:lnTo>
                <a:lnTo>
                  <a:pt x="183" y="3154"/>
                </a:lnTo>
                <a:lnTo>
                  <a:pt x="183" y="3158"/>
                </a:lnTo>
                <a:lnTo>
                  <a:pt x="184" y="3163"/>
                </a:lnTo>
                <a:lnTo>
                  <a:pt x="186" y="3166"/>
                </a:lnTo>
                <a:lnTo>
                  <a:pt x="188" y="3168"/>
                </a:lnTo>
                <a:lnTo>
                  <a:pt x="192" y="3169"/>
                </a:lnTo>
                <a:lnTo>
                  <a:pt x="198" y="3169"/>
                </a:lnTo>
                <a:lnTo>
                  <a:pt x="204" y="3169"/>
                </a:lnTo>
                <a:lnTo>
                  <a:pt x="213" y="3167"/>
                </a:lnTo>
                <a:lnTo>
                  <a:pt x="221" y="3166"/>
                </a:lnTo>
                <a:lnTo>
                  <a:pt x="229" y="3165"/>
                </a:lnTo>
                <a:lnTo>
                  <a:pt x="235" y="3167"/>
                </a:lnTo>
                <a:lnTo>
                  <a:pt x="241" y="3169"/>
                </a:lnTo>
                <a:lnTo>
                  <a:pt x="245" y="3173"/>
                </a:lnTo>
                <a:lnTo>
                  <a:pt x="249" y="3178"/>
                </a:lnTo>
                <a:lnTo>
                  <a:pt x="252" y="3183"/>
                </a:lnTo>
                <a:lnTo>
                  <a:pt x="256" y="3191"/>
                </a:lnTo>
                <a:lnTo>
                  <a:pt x="258" y="3198"/>
                </a:lnTo>
                <a:lnTo>
                  <a:pt x="259" y="3206"/>
                </a:lnTo>
                <a:lnTo>
                  <a:pt x="261" y="3224"/>
                </a:lnTo>
                <a:lnTo>
                  <a:pt x="262" y="3242"/>
                </a:lnTo>
                <a:lnTo>
                  <a:pt x="261" y="3263"/>
                </a:lnTo>
                <a:lnTo>
                  <a:pt x="259" y="3299"/>
                </a:lnTo>
                <a:lnTo>
                  <a:pt x="258" y="3316"/>
                </a:lnTo>
                <a:lnTo>
                  <a:pt x="258" y="3329"/>
                </a:lnTo>
                <a:lnTo>
                  <a:pt x="260" y="3339"/>
                </a:lnTo>
                <a:lnTo>
                  <a:pt x="261" y="3342"/>
                </a:lnTo>
                <a:lnTo>
                  <a:pt x="263" y="3344"/>
                </a:lnTo>
                <a:lnTo>
                  <a:pt x="265" y="3345"/>
                </a:lnTo>
                <a:lnTo>
                  <a:pt x="268" y="3344"/>
                </a:lnTo>
                <a:lnTo>
                  <a:pt x="272" y="3342"/>
                </a:lnTo>
                <a:lnTo>
                  <a:pt x="276" y="3338"/>
                </a:lnTo>
                <a:lnTo>
                  <a:pt x="284" y="3331"/>
                </a:lnTo>
                <a:lnTo>
                  <a:pt x="287" y="3330"/>
                </a:lnTo>
                <a:lnTo>
                  <a:pt x="289" y="3330"/>
                </a:lnTo>
                <a:lnTo>
                  <a:pt x="290" y="3330"/>
                </a:lnTo>
                <a:lnTo>
                  <a:pt x="291" y="3333"/>
                </a:lnTo>
                <a:lnTo>
                  <a:pt x="290" y="3339"/>
                </a:lnTo>
                <a:lnTo>
                  <a:pt x="289" y="3349"/>
                </a:lnTo>
                <a:lnTo>
                  <a:pt x="286" y="3362"/>
                </a:lnTo>
                <a:lnTo>
                  <a:pt x="278" y="3390"/>
                </a:lnTo>
                <a:lnTo>
                  <a:pt x="271" y="3420"/>
                </a:lnTo>
                <a:lnTo>
                  <a:pt x="268" y="3434"/>
                </a:lnTo>
                <a:lnTo>
                  <a:pt x="268" y="3447"/>
                </a:lnTo>
                <a:lnTo>
                  <a:pt x="268" y="3452"/>
                </a:lnTo>
                <a:lnTo>
                  <a:pt x="269" y="3456"/>
                </a:lnTo>
                <a:lnTo>
                  <a:pt x="270" y="3460"/>
                </a:lnTo>
                <a:lnTo>
                  <a:pt x="272" y="3463"/>
                </a:lnTo>
                <a:lnTo>
                  <a:pt x="275" y="3465"/>
                </a:lnTo>
                <a:lnTo>
                  <a:pt x="279" y="3466"/>
                </a:lnTo>
                <a:lnTo>
                  <a:pt x="284" y="3466"/>
                </a:lnTo>
                <a:lnTo>
                  <a:pt x="289" y="3465"/>
                </a:lnTo>
                <a:lnTo>
                  <a:pt x="300" y="3463"/>
                </a:lnTo>
                <a:lnTo>
                  <a:pt x="311" y="3460"/>
                </a:lnTo>
                <a:lnTo>
                  <a:pt x="319" y="3459"/>
                </a:lnTo>
                <a:lnTo>
                  <a:pt x="327" y="3460"/>
                </a:lnTo>
                <a:lnTo>
                  <a:pt x="334" y="3463"/>
                </a:lnTo>
                <a:lnTo>
                  <a:pt x="340" y="3466"/>
                </a:lnTo>
                <a:lnTo>
                  <a:pt x="344" y="3470"/>
                </a:lnTo>
                <a:lnTo>
                  <a:pt x="347" y="3476"/>
                </a:lnTo>
                <a:lnTo>
                  <a:pt x="350" y="3482"/>
                </a:lnTo>
                <a:lnTo>
                  <a:pt x="351" y="3491"/>
                </a:lnTo>
                <a:lnTo>
                  <a:pt x="351" y="3500"/>
                </a:lnTo>
                <a:lnTo>
                  <a:pt x="351" y="3511"/>
                </a:lnTo>
                <a:lnTo>
                  <a:pt x="350" y="3523"/>
                </a:lnTo>
                <a:lnTo>
                  <a:pt x="347" y="3536"/>
                </a:lnTo>
                <a:lnTo>
                  <a:pt x="340" y="3567"/>
                </a:lnTo>
                <a:lnTo>
                  <a:pt x="335" y="3582"/>
                </a:lnTo>
                <a:lnTo>
                  <a:pt x="333" y="3596"/>
                </a:lnTo>
                <a:lnTo>
                  <a:pt x="332" y="3608"/>
                </a:lnTo>
                <a:lnTo>
                  <a:pt x="332" y="3619"/>
                </a:lnTo>
                <a:lnTo>
                  <a:pt x="333" y="3627"/>
                </a:lnTo>
                <a:lnTo>
                  <a:pt x="334" y="3634"/>
                </a:lnTo>
                <a:lnTo>
                  <a:pt x="336" y="3640"/>
                </a:lnTo>
                <a:lnTo>
                  <a:pt x="340" y="3644"/>
                </a:lnTo>
                <a:lnTo>
                  <a:pt x="343" y="3649"/>
                </a:lnTo>
                <a:lnTo>
                  <a:pt x="346" y="3651"/>
                </a:lnTo>
                <a:lnTo>
                  <a:pt x="352" y="3654"/>
                </a:lnTo>
                <a:lnTo>
                  <a:pt x="357" y="3655"/>
                </a:lnTo>
                <a:lnTo>
                  <a:pt x="359" y="3655"/>
                </a:lnTo>
                <a:lnTo>
                  <a:pt x="352" y="3682"/>
                </a:lnTo>
                <a:lnTo>
                  <a:pt x="346" y="3709"/>
                </a:lnTo>
                <a:lnTo>
                  <a:pt x="341" y="3738"/>
                </a:lnTo>
                <a:lnTo>
                  <a:pt x="337" y="3767"/>
                </a:lnTo>
                <a:lnTo>
                  <a:pt x="336" y="3779"/>
                </a:lnTo>
                <a:lnTo>
                  <a:pt x="337" y="3790"/>
                </a:lnTo>
                <a:lnTo>
                  <a:pt x="338" y="3797"/>
                </a:lnTo>
                <a:lnTo>
                  <a:pt x="340" y="3800"/>
                </a:lnTo>
                <a:lnTo>
                  <a:pt x="342" y="3802"/>
                </a:lnTo>
                <a:lnTo>
                  <a:pt x="344" y="3804"/>
                </a:lnTo>
                <a:lnTo>
                  <a:pt x="346" y="3805"/>
                </a:lnTo>
                <a:lnTo>
                  <a:pt x="349" y="3804"/>
                </a:lnTo>
                <a:lnTo>
                  <a:pt x="352" y="3801"/>
                </a:lnTo>
                <a:lnTo>
                  <a:pt x="356" y="3800"/>
                </a:lnTo>
                <a:lnTo>
                  <a:pt x="359" y="3799"/>
                </a:lnTo>
                <a:lnTo>
                  <a:pt x="361" y="3800"/>
                </a:lnTo>
                <a:lnTo>
                  <a:pt x="364" y="3802"/>
                </a:lnTo>
                <a:lnTo>
                  <a:pt x="366" y="3805"/>
                </a:lnTo>
                <a:lnTo>
                  <a:pt x="368" y="3809"/>
                </a:lnTo>
                <a:lnTo>
                  <a:pt x="371" y="3819"/>
                </a:lnTo>
                <a:lnTo>
                  <a:pt x="373" y="3832"/>
                </a:lnTo>
                <a:lnTo>
                  <a:pt x="375" y="3845"/>
                </a:lnTo>
                <a:lnTo>
                  <a:pt x="378" y="3877"/>
                </a:lnTo>
                <a:lnTo>
                  <a:pt x="380" y="3907"/>
                </a:lnTo>
                <a:lnTo>
                  <a:pt x="383" y="3920"/>
                </a:lnTo>
                <a:lnTo>
                  <a:pt x="385" y="3929"/>
                </a:lnTo>
                <a:lnTo>
                  <a:pt x="388" y="3936"/>
                </a:lnTo>
                <a:lnTo>
                  <a:pt x="389" y="3938"/>
                </a:lnTo>
                <a:lnTo>
                  <a:pt x="391" y="3938"/>
                </a:lnTo>
                <a:lnTo>
                  <a:pt x="394" y="3938"/>
                </a:lnTo>
                <a:lnTo>
                  <a:pt x="397" y="3936"/>
                </a:lnTo>
                <a:lnTo>
                  <a:pt x="400" y="3934"/>
                </a:lnTo>
                <a:lnTo>
                  <a:pt x="403" y="3928"/>
                </a:lnTo>
                <a:lnTo>
                  <a:pt x="416" y="3908"/>
                </a:lnTo>
                <a:lnTo>
                  <a:pt x="426" y="3890"/>
                </a:lnTo>
                <a:lnTo>
                  <a:pt x="434" y="3873"/>
                </a:lnTo>
                <a:lnTo>
                  <a:pt x="444" y="3857"/>
                </a:lnTo>
                <a:lnTo>
                  <a:pt x="449" y="3850"/>
                </a:lnTo>
                <a:lnTo>
                  <a:pt x="455" y="3842"/>
                </a:lnTo>
                <a:lnTo>
                  <a:pt x="462" y="3835"/>
                </a:lnTo>
                <a:lnTo>
                  <a:pt x="470" y="3827"/>
                </a:lnTo>
                <a:lnTo>
                  <a:pt x="479" y="3819"/>
                </a:lnTo>
                <a:lnTo>
                  <a:pt x="490" y="3811"/>
                </a:lnTo>
                <a:lnTo>
                  <a:pt x="503" y="3804"/>
                </a:lnTo>
                <a:lnTo>
                  <a:pt x="517" y="3795"/>
                </a:lnTo>
                <a:lnTo>
                  <a:pt x="544" y="3782"/>
                </a:lnTo>
                <a:lnTo>
                  <a:pt x="562" y="3775"/>
                </a:lnTo>
                <a:lnTo>
                  <a:pt x="570" y="3772"/>
                </a:lnTo>
                <a:lnTo>
                  <a:pt x="575" y="3771"/>
                </a:lnTo>
                <a:lnTo>
                  <a:pt x="579" y="3772"/>
                </a:lnTo>
                <a:lnTo>
                  <a:pt x="583" y="3773"/>
                </a:lnTo>
                <a:lnTo>
                  <a:pt x="585" y="3777"/>
                </a:lnTo>
                <a:lnTo>
                  <a:pt x="587" y="3780"/>
                </a:lnTo>
                <a:lnTo>
                  <a:pt x="590" y="3788"/>
                </a:lnTo>
                <a:lnTo>
                  <a:pt x="594" y="3800"/>
                </a:lnTo>
                <a:lnTo>
                  <a:pt x="600" y="3814"/>
                </a:lnTo>
                <a:lnTo>
                  <a:pt x="606" y="3827"/>
                </a:lnTo>
                <a:lnTo>
                  <a:pt x="614" y="3838"/>
                </a:lnTo>
                <a:lnTo>
                  <a:pt x="621" y="3847"/>
                </a:lnTo>
                <a:lnTo>
                  <a:pt x="629" y="3854"/>
                </a:lnTo>
                <a:lnTo>
                  <a:pt x="639" y="3858"/>
                </a:lnTo>
                <a:lnTo>
                  <a:pt x="650" y="3863"/>
                </a:lnTo>
                <a:lnTo>
                  <a:pt x="664" y="3865"/>
                </a:lnTo>
                <a:lnTo>
                  <a:pt x="683" y="3865"/>
                </a:lnTo>
                <a:lnTo>
                  <a:pt x="690" y="3866"/>
                </a:lnTo>
                <a:lnTo>
                  <a:pt x="697" y="3867"/>
                </a:lnTo>
                <a:lnTo>
                  <a:pt x="701" y="3869"/>
                </a:lnTo>
                <a:lnTo>
                  <a:pt x="704" y="3872"/>
                </a:lnTo>
                <a:lnTo>
                  <a:pt x="705" y="3877"/>
                </a:lnTo>
                <a:lnTo>
                  <a:pt x="704" y="3882"/>
                </a:lnTo>
                <a:lnTo>
                  <a:pt x="703" y="3887"/>
                </a:lnTo>
                <a:lnTo>
                  <a:pt x="701" y="3894"/>
                </a:lnTo>
                <a:lnTo>
                  <a:pt x="696" y="3909"/>
                </a:lnTo>
                <a:lnTo>
                  <a:pt x="689" y="3926"/>
                </a:lnTo>
                <a:lnTo>
                  <a:pt x="687" y="3936"/>
                </a:lnTo>
                <a:lnTo>
                  <a:pt x="684" y="3946"/>
                </a:lnTo>
                <a:lnTo>
                  <a:pt x="683" y="3956"/>
                </a:lnTo>
                <a:lnTo>
                  <a:pt x="683" y="3967"/>
                </a:lnTo>
                <a:lnTo>
                  <a:pt x="683" y="3987"/>
                </a:lnTo>
                <a:lnTo>
                  <a:pt x="686" y="4006"/>
                </a:lnTo>
                <a:lnTo>
                  <a:pt x="688" y="4014"/>
                </a:lnTo>
                <a:lnTo>
                  <a:pt x="690" y="4022"/>
                </a:lnTo>
                <a:lnTo>
                  <a:pt x="693" y="4028"/>
                </a:lnTo>
                <a:lnTo>
                  <a:pt x="698" y="4034"/>
                </a:lnTo>
                <a:lnTo>
                  <a:pt x="702" y="4037"/>
                </a:lnTo>
                <a:lnTo>
                  <a:pt x="706" y="4040"/>
                </a:lnTo>
                <a:lnTo>
                  <a:pt x="712" y="4041"/>
                </a:lnTo>
                <a:lnTo>
                  <a:pt x="717" y="4041"/>
                </a:lnTo>
                <a:lnTo>
                  <a:pt x="723" y="4040"/>
                </a:lnTo>
                <a:lnTo>
                  <a:pt x="730" y="4036"/>
                </a:lnTo>
                <a:lnTo>
                  <a:pt x="737" y="4030"/>
                </a:lnTo>
                <a:lnTo>
                  <a:pt x="746" y="4024"/>
                </a:lnTo>
                <a:lnTo>
                  <a:pt x="779" y="3990"/>
                </a:lnTo>
                <a:lnTo>
                  <a:pt x="796" y="3976"/>
                </a:lnTo>
                <a:lnTo>
                  <a:pt x="803" y="3970"/>
                </a:lnTo>
                <a:lnTo>
                  <a:pt x="810" y="3966"/>
                </a:lnTo>
                <a:lnTo>
                  <a:pt x="817" y="3964"/>
                </a:lnTo>
                <a:lnTo>
                  <a:pt x="822" y="3963"/>
                </a:lnTo>
                <a:lnTo>
                  <a:pt x="828" y="3965"/>
                </a:lnTo>
                <a:lnTo>
                  <a:pt x="832" y="3969"/>
                </a:lnTo>
                <a:lnTo>
                  <a:pt x="836" y="3977"/>
                </a:lnTo>
                <a:lnTo>
                  <a:pt x="839" y="3986"/>
                </a:lnTo>
                <a:lnTo>
                  <a:pt x="841" y="4000"/>
                </a:lnTo>
                <a:lnTo>
                  <a:pt x="841" y="4018"/>
                </a:lnTo>
                <a:lnTo>
                  <a:pt x="840" y="4052"/>
                </a:lnTo>
                <a:lnTo>
                  <a:pt x="839" y="4081"/>
                </a:lnTo>
                <a:lnTo>
                  <a:pt x="834" y="4122"/>
                </a:lnTo>
                <a:lnTo>
                  <a:pt x="834" y="4135"/>
                </a:lnTo>
                <a:lnTo>
                  <a:pt x="834" y="4140"/>
                </a:lnTo>
                <a:lnTo>
                  <a:pt x="835" y="4144"/>
                </a:lnTo>
                <a:lnTo>
                  <a:pt x="837" y="4147"/>
                </a:lnTo>
                <a:lnTo>
                  <a:pt x="840" y="4149"/>
                </a:lnTo>
                <a:lnTo>
                  <a:pt x="843" y="4150"/>
                </a:lnTo>
                <a:lnTo>
                  <a:pt x="847" y="4151"/>
                </a:lnTo>
                <a:lnTo>
                  <a:pt x="849" y="4151"/>
                </a:lnTo>
                <a:lnTo>
                  <a:pt x="851" y="4152"/>
                </a:lnTo>
                <a:lnTo>
                  <a:pt x="856" y="4157"/>
                </a:lnTo>
                <a:lnTo>
                  <a:pt x="860" y="4165"/>
                </a:lnTo>
                <a:lnTo>
                  <a:pt x="863" y="4174"/>
                </a:lnTo>
                <a:lnTo>
                  <a:pt x="871" y="4198"/>
                </a:lnTo>
                <a:lnTo>
                  <a:pt x="877" y="4224"/>
                </a:lnTo>
                <a:lnTo>
                  <a:pt x="885" y="4250"/>
                </a:lnTo>
                <a:lnTo>
                  <a:pt x="889" y="4262"/>
                </a:lnTo>
                <a:lnTo>
                  <a:pt x="893" y="4271"/>
                </a:lnTo>
                <a:lnTo>
                  <a:pt x="899" y="4279"/>
                </a:lnTo>
                <a:lnTo>
                  <a:pt x="904" y="4283"/>
                </a:lnTo>
                <a:lnTo>
                  <a:pt x="907" y="4285"/>
                </a:lnTo>
                <a:lnTo>
                  <a:pt x="911" y="4285"/>
                </a:lnTo>
                <a:lnTo>
                  <a:pt x="914" y="4285"/>
                </a:lnTo>
                <a:lnTo>
                  <a:pt x="917" y="4284"/>
                </a:lnTo>
                <a:lnTo>
                  <a:pt x="920" y="4282"/>
                </a:lnTo>
                <a:lnTo>
                  <a:pt x="925" y="4282"/>
                </a:lnTo>
                <a:lnTo>
                  <a:pt x="928" y="4282"/>
                </a:lnTo>
                <a:lnTo>
                  <a:pt x="931" y="4282"/>
                </a:lnTo>
                <a:lnTo>
                  <a:pt x="936" y="4285"/>
                </a:lnTo>
                <a:lnTo>
                  <a:pt x="943" y="4291"/>
                </a:lnTo>
                <a:lnTo>
                  <a:pt x="949" y="4297"/>
                </a:lnTo>
                <a:lnTo>
                  <a:pt x="955" y="4305"/>
                </a:lnTo>
                <a:lnTo>
                  <a:pt x="968" y="4321"/>
                </a:lnTo>
                <a:lnTo>
                  <a:pt x="980" y="4338"/>
                </a:lnTo>
                <a:lnTo>
                  <a:pt x="987" y="4344"/>
                </a:lnTo>
                <a:lnTo>
                  <a:pt x="994" y="4351"/>
                </a:lnTo>
                <a:lnTo>
                  <a:pt x="1003" y="4355"/>
                </a:lnTo>
                <a:lnTo>
                  <a:pt x="1012" y="4357"/>
                </a:lnTo>
                <a:lnTo>
                  <a:pt x="1016" y="4357"/>
                </a:lnTo>
                <a:lnTo>
                  <a:pt x="1021" y="4357"/>
                </a:lnTo>
                <a:lnTo>
                  <a:pt x="1026" y="4355"/>
                </a:lnTo>
                <a:lnTo>
                  <a:pt x="1031" y="4354"/>
                </a:lnTo>
                <a:lnTo>
                  <a:pt x="1036" y="4352"/>
                </a:lnTo>
                <a:lnTo>
                  <a:pt x="1042" y="4351"/>
                </a:lnTo>
                <a:lnTo>
                  <a:pt x="1046" y="4350"/>
                </a:lnTo>
                <a:lnTo>
                  <a:pt x="1050" y="4351"/>
                </a:lnTo>
                <a:lnTo>
                  <a:pt x="1055" y="4352"/>
                </a:lnTo>
                <a:lnTo>
                  <a:pt x="1058" y="4353"/>
                </a:lnTo>
                <a:lnTo>
                  <a:pt x="1065" y="4358"/>
                </a:lnTo>
                <a:lnTo>
                  <a:pt x="1072" y="4365"/>
                </a:lnTo>
                <a:lnTo>
                  <a:pt x="1078" y="4374"/>
                </a:lnTo>
                <a:lnTo>
                  <a:pt x="1090" y="4392"/>
                </a:lnTo>
                <a:lnTo>
                  <a:pt x="1096" y="4401"/>
                </a:lnTo>
                <a:lnTo>
                  <a:pt x="1102" y="4410"/>
                </a:lnTo>
                <a:lnTo>
                  <a:pt x="1110" y="4419"/>
                </a:lnTo>
                <a:lnTo>
                  <a:pt x="1117" y="4425"/>
                </a:lnTo>
                <a:lnTo>
                  <a:pt x="1126" y="4431"/>
                </a:lnTo>
                <a:lnTo>
                  <a:pt x="1130" y="4432"/>
                </a:lnTo>
                <a:lnTo>
                  <a:pt x="1135" y="4433"/>
                </a:lnTo>
                <a:lnTo>
                  <a:pt x="1141" y="4433"/>
                </a:lnTo>
                <a:lnTo>
                  <a:pt x="1146" y="4433"/>
                </a:lnTo>
                <a:lnTo>
                  <a:pt x="1151" y="4432"/>
                </a:lnTo>
                <a:lnTo>
                  <a:pt x="1158" y="4429"/>
                </a:lnTo>
                <a:lnTo>
                  <a:pt x="1171" y="4426"/>
                </a:lnTo>
                <a:lnTo>
                  <a:pt x="1184" y="4423"/>
                </a:lnTo>
                <a:lnTo>
                  <a:pt x="1196" y="4422"/>
                </a:lnTo>
                <a:lnTo>
                  <a:pt x="1206" y="4422"/>
                </a:lnTo>
                <a:lnTo>
                  <a:pt x="1217" y="4423"/>
                </a:lnTo>
                <a:lnTo>
                  <a:pt x="1227" y="4425"/>
                </a:lnTo>
                <a:lnTo>
                  <a:pt x="1236" y="4427"/>
                </a:lnTo>
                <a:lnTo>
                  <a:pt x="1245" y="4429"/>
                </a:lnTo>
                <a:lnTo>
                  <a:pt x="1259" y="4436"/>
                </a:lnTo>
                <a:lnTo>
                  <a:pt x="1270" y="4442"/>
                </a:lnTo>
                <a:lnTo>
                  <a:pt x="1278" y="4449"/>
                </a:lnTo>
                <a:lnTo>
                  <a:pt x="1308" y="4460"/>
                </a:lnTo>
                <a:lnTo>
                  <a:pt x="1338" y="4467"/>
                </a:lnTo>
                <a:lnTo>
                  <a:pt x="1353" y="4471"/>
                </a:lnTo>
                <a:lnTo>
                  <a:pt x="1368" y="4475"/>
                </a:lnTo>
                <a:lnTo>
                  <a:pt x="1385" y="4478"/>
                </a:lnTo>
                <a:lnTo>
                  <a:pt x="1406" y="4483"/>
                </a:lnTo>
                <a:lnTo>
                  <a:pt x="1428" y="4491"/>
                </a:lnTo>
                <a:lnTo>
                  <a:pt x="1439" y="4495"/>
                </a:lnTo>
                <a:lnTo>
                  <a:pt x="1449" y="4500"/>
                </a:lnTo>
                <a:lnTo>
                  <a:pt x="1459" y="4506"/>
                </a:lnTo>
                <a:lnTo>
                  <a:pt x="1467" y="4511"/>
                </a:lnTo>
                <a:lnTo>
                  <a:pt x="1473" y="4518"/>
                </a:lnTo>
                <a:lnTo>
                  <a:pt x="1477" y="4523"/>
                </a:lnTo>
                <a:lnTo>
                  <a:pt x="1479" y="4529"/>
                </a:lnTo>
                <a:lnTo>
                  <a:pt x="1479" y="4533"/>
                </a:lnTo>
                <a:lnTo>
                  <a:pt x="1479" y="4537"/>
                </a:lnTo>
                <a:lnTo>
                  <a:pt x="1477" y="4540"/>
                </a:lnTo>
                <a:lnTo>
                  <a:pt x="1476" y="4543"/>
                </a:lnTo>
                <a:lnTo>
                  <a:pt x="1469" y="4551"/>
                </a:lnTo>
                <a:lnTo>
                  <a:pt x="1460" y="4557"/>
                </a:lnTo>
                <a:lnTo>
                  <a:pt x="1448" y="4564"/>
                </a:lnTo>
                <a:lnTo>
                  <a:pt x="1435" y="4569"/>
                </a:lnTo>
                <a:lnTo>
                  <a:pt x="1421" y="4575"/>
                </a:lnTo>
                <a:lnTo>
                  <a:pt x="1391" y="4585"/>
                </a:lnTo>
                <a:lnTo>
                  <a:pt x="1360" y="4594"/>
                </a:lnTo>
                <a:lnTo>
                  <a:pt x="1333" y="4603"/>
                </a:lnTo>
                <a:lnTo>
                  <a:pt x="1322" y="4607"/>
                </a:lnTo>
                <a:lnTo>
                  <a:pt x="1313" y="4612"/>
                </a:lnTo>
                <a:lnTo>
                  <a:pt x="1306" y="4617"/>
                </a:lnTo>
                <a:lnTo>
                  <a:pt x="1304" y="4619"/>
                </a:lnTo>
                <a:lnTo>
                  <a:pt x="1302" y="4622"/>
                </a:lnTo>
                <a:lnTo>
                  <a:pt x="1301" y="4624"/>
                </a:lnTo>
                <a:lnTo>
                  <a:pt x="1301" y="4627"/>
                </a:lnTo>
                <a:lnTo>
                  <a:pt x="1302" y="4629"/>
                </a:lnTo>
                <a:lnTo>
                  <a:pt x="1304" y="4633"/>
                </a:lnTo>
                <a:lnTo>
                  <a:pt x="1310" y="4639"/>
                </a:lnTo>
                <a:lnTo>
                  <a:pt x="1317" y="4645"/>
                </a:lnTo>
                <a:lnTo>
                  <a:pt x="1326" y="4651"/>
                </a:lnTo>
                <a:lnTo>
                  <a:pt x="1335" y="4657"/>
                </a:lnTo>
                <a:lnTo>
                  <a:pt x="1357" y="4669"/>
                </a:lnTo>
                <a:lnTo>
                  <a:pt x="1381" y="4680"/>
                </a:lnTo>
                <a:lnTo>
                  <a:pt x="1402" y="4689"/>
                </a:lnTo>
                <a:lnTo>
                  <a:pt x="1420" y="4696"/>
                </a:lnTo>
                <a:lnTo>
                  <a:pt x="1438" y="4703"/>
                </a:lnTo>
                <a:lnTo>
                  <a:pt x="1418" y="4925"/>
                </a:lnTo>
                <a:lnTo>
                  <a:pt x="1425" y="4926"/>
                </a:lnTo>
                <a:lnTo>
                  <a:pt x="1432" y="4927"/>
                </a:lnTo>
                <a:lnTo>
                  <a:pt x="1442" y="4928"/>
                </a:lnTo>
                <a:lnTo>
                  <a:pt x="1453" y="4927"/>
                </a:lnTo>
                <a:lnTo>
                  <a:pt x="1464" y="4925"/>
                </a:lnTo>
                <a:lnTo>
                  <a:pt x="1476" y="4920"/>
                </a:lnTo>
                <a:lnTo>
                  <a:pt x="1483" y="4917"/>
                </a:lnTo>
                <a:lnTo>
                  <a:pt x="1488" y="4912"/>
                </a:lnTo>
                <a:lnTo>
                  <a:pt x="1495" y="4908"/>
                </a:lnTo>
                <a:lnTo>
                  <a:pt x="1500" y="4906"/>
                </a:lnTo>
                <a:lnTo>
                  <a:pt x="1505" y="4905"/>
                </a:lnTo>
                <a:lnTo>
                  <a:pt x="1511" y="4906"/>
                </a:lnTo>
                <a:lnTo>
                  <a:pt x="1516" y="4908"/>
                </a:lnTo>
                <a:lnTo>
                  <a:pt x="1521" y="4910"/>
                </a:lnTo>
                <a:lnTo>
                  <a:pt x="1532" y="4919"/>
                </a:lnTo>
                <a:lnTo>
                  <a:pt x="1543" y="4928"/>
                </a:lnTo>
                <a:lnTo>
                  <a:pt x="1554" y="4940"/>
                </a:lnTo>
                <a:lnTo>
                  <a:pt x="1565" y="4952"/>
                </a:lnTo>
                <a:lnTo>
                  <a:pt x="1577" y="4963"/>
                </a:lnTo>
                <a:lnTo>
                  <a:pt x="1583" y="4967"/>
                </a:lnTo>
                <a:lnTo>
                  <a:pt x="1588" y="4968"/>
                </a:lnTo>
                <a:lnTo>
                  <a:pt x="1592" y="4968"/>
                </a:lnTo>
                <a:lnTo>
                  <a:pt x="1597" y="4966"/>
                </a:lnTo>
                <a:lnTo>
                  <a:pt x="1600" y="4963"/>
                </a:lnTo>
                <a:lnTo>
                  <a:pt x="1603" y="4959"/>
                </a:lnTo>
                <a:lnTo>
                  <a:pt x="1605" y="4953"/>
                </a:lnTo>
                <a:lnTo>
                  <a:pt x="1607" y="4947"/>
                </a:lnTo>
                <a:lnTo>
                  <a:pt x="1612" y="4932"/>
                </a:lnTo>
                <a:lnTo>
                  <a:pt x="1614" y="4916"/>
                </a:lnTo>
                <a:lnTo>
                  <a:pt x="1615" y="4900"/>
                </a:lnTo>
                <a:lnTo>
                  <a:pt x="1615" y="4887"/>
                </a:lnTo>
                <a:lnTo>
                  <a:pt x="1616" y="4881"/>
                </a:lnTo>
                <a:lnTo>
                  <a:pt x="1618" y="4878"/>
                </a:lnTo>
                <a:lnTo>
                  <a:pt x="1621" y="4875"/>
                </a:lnTo>
                <a:lnTo>
                  <a:pt x="1627" y="4874"/>
                </a:lnTo>
                <a:lnTo>
                  <a:pt x="1632" y="4873"/>
                </a:lnTo>
                <a:lnTo>
                  <a:pt x="1639" y="4874"/>
                </a:lnTo>
                <a:lnTo>
                  <a:pt x="1654" y="4876"/>
                </a:lnTo>
                <a:lnTo>
                  <a:pt x="1669" y="4880"/>
                </a:lnTo>
                <a:lnTo>
                  <a:pt x="1685" y="4885"/>
                </a:lnTo>
                <a:lnTo>
                  <a:pt x="1711" y="4893"/>
                </a:lnTo>
                <a:lnTo>
                  <a:pt x="1714" y="4894"/>
                </a:lnTo>
                <a:lnTo>
                  <a:pt x="1717" y="4896"/>
                </a:lnTo>
                <a:lnTo>
                  <a:pt x="1719" y="4897"/>
                </a:lnTo>
                <a:lnTo>
                  <a:pt x="1719" y="4899"/>
                </a:lnTo>
                <a:lnTo>
                  <a:pt x="1719" y="4903"/>
                </a:lnTo>
                <a:lnTo>
                  <a:pt x="1718" y="4906"/>
                </a:lnTo>
                <a:lnTo>
                  <a:pt x="1718" y="4908"/>
                </a:lnTo>
                <a:lnTo>
                  <a:pt x="1719" y="4907"/>
                </a:lnTo>
                <a:lnTo>
                  <a:pt x="1735" y="4899"/>
                </a:lnTo>
                <a:lnTo>
                  <a:pt x="1742" y="4895"/>
                </a:lnTo>
                <a:lnTo>
                  <a:pt x="1747" y="4890"/>
                </a:lnTo>
                <a:lnTo>
                  <a:pt x="1750" y="4883"/>
                </a:lnTo>
                <a:lnTo>
                  <a:pt x="1754" y="4877"/>
                </a:lnTo>
                <a:lnTo>
                  <a:pt x="1756" y="4869"/>
                </a:lnTo>
                <a:lnTo>
                  <a:pt x="1757" y="4862"/>
                </a:lnTo>
                <a:lnTo>
                  <a:pt x="1759" y="4846"/>
                </a:lnTo>
                <a:lnTo>
                  <a:pt x="1761" y="4831"/>
                </a:lnTo>
                <a:lnTo>
                  <a:pt x="1762" y="4824"/>
                </a:lnTo>
                <a:lnTo>
                  <a:pt x="1766" y="4819"/>
                </a:lnTo>
                <a:lnTo>
                  <a:pt x="1769" y="4814"/>
                </a:lnTo>
                <a:lnTo>
                  <a:pt x="1773" y="4812"/>
                </a:lnTo>
                <a:lnTo>
                  <a:pt x="1779" y="4810"/>
                </a:lnTo>
                <a:lnTo>
                  <a:pt x="1786" y="4810"/>
                </a:lnTo>
                <a:lnTo>
                  <a:pt x="1790" y="4811"/>
                </a:lnTo>
                <a:lnTo>
                  <a:pt x="1793" y="4813"/>
                </a:lnTo>
                <a:lnTo>
                  <a:pt x="1799" y="4818"/>
                </a:lnTo>
                <a:lnTo>
                  <a:pt x="1803" y="4823"/>
                </a:lnTo>
                <a:lnTo>
                  <a:pt x="1806" y="4831"/>
                </a:lnTo>
                <a:lnTo>
                  <a:pt x="1809" y="4838"/>
                </a:lnTo>
                <a:lnTo>
                  <a:pt x="1811" y="4847"/>
                </a:lnTo>
                <a:lnTo>
                  <a:pt x="1814" y="4863"/>
                </a:lnTo>
                <a:lnTo>
                  <a:pt x="1815" y="4870"/>
                </a:lnTo>
                <a:lnTo>
                  <a:pt x="1818" y="4877"/>
                </a:lnTo>
                <a:lnTo>
                  <a:pt x="1823" y="4881"/>
                </a:lnTo>
                <a:lnTo>
                  <a:pt x="1825" y="4882"/>
                </a:lnTo>
                <a:lnTo>
                  <a:pt x="1828" y="4883"/>
                </a:lnTo>
                <a:lnTo>
                  <a:pt x="1831" y="4884"/>
                </a:lnTo>
                <a:lnTo>
                  <a:pt x="1834" y="4884"/>
                </a:lnTo>
                <a:lnTo>
                  <a:pt x="1844" y="4882"/>
                </a:lnTo>
                <a:lnTo>
                  <a:pt x="1855" y="4877"/>
                </a:lnTo>
                <a:lnTo>
                  <a:pt x="1869" y="4867"/>
                </a:lnTo>
                <a:lnTo>
                  <a:pt x="1884" y="4856"/>
                </a:lnTo>
                <a:lnTo>
                  <a:pt x="1897" y="4845"/>
                </a:lnTo>
                <a:lnTo>
                  <a:pt x="1909" y="4833"/>
                </a:lnTo>
                <a:lnTo>
                  <a:pt x="1919" y="4821"/>
                </a:lnTo>
                <a:lnTo>
                  <a:pt x="1936" y="4799"/>
                </a:lnTo>
                <a:lnTo>
                  <a:pt x="1948" y="4782"/>
                </a:lnTo>
                <a:lnTo>
                  <a:pt x="1956" y="4771"/>
                </a:lnTo>
                <a:lnTo>
                  <a:pt x="1957" y="4770"/>
                </a:lnTo>
                <a:lnTo>
                  <a:pt x="1958" y="4770"/>
                </a:lnTo>
                <a:lnTo>
                  <a:pt x="1958" y="4771"/>
                </a:lnTo>
                <a:lnTo>
                  <a:pt x="1957" y="4783"/>
                </a:lnTo>
                <a:lnTo>
                  <a:pt x="1952" y="4810"/>
                </a:lnTo>
                <a:lnTo>
                  <a:pt x="1947" y="4828"/>
                </a:lnTo>
                <a:lnTo>
                  <a:pt x="1941" y="4847"/>
                </a:lnTo>
                <a:lnTo>
                  <a:pt x="1933" y="4864"/>
                </a:lnTo>
                <a:lnTo>
                  <a:pt x="1925" y="4881"/>
                </a:lnTo>
                <a:lnTo>
                  <a:pt x="1906" y="4914"/>
                </a:lnTo>
                <a:lnTo>
                  <a:pt x="1889" y="4944"/>
                </a:lnTo>
                <a:lnTo>
                  <a:pt x="1875" y="4967"/>
                </a:lnTo>
                <a:lnTo>
                  <a:pt x="1871" y="4977"/>
                </a:lnTo>
                <a:lnTo>
                  <a:pt x="1869" y="4984"/>
                </a:lnTo>
                <a:lnTo>
                  <a:pt x="1869" y="4988"/>
                </a:lnTo>
                <a:lnTo>
                  <a:pt x="1869" y="4991"/>
                </a:lnTo>
                <a:lnTo>
                  <a:pt x="1870" y="4993"/>
                </a:lnTo>
                <a:lnTo>
                  <a:pt x="1872" y="4994"/>
                </a:lnTo>
                <a:lnTo>
                  <a:pt x="1874" y="4995"/>
                </a:lnTo>
                <a:lnTo>
                  <a:pt x="1878" y="4996"/>
                </a:lnTo>
                <a:lnTo>
                  <a:pt x="1888" y="4995"/>
                </a:lnTo>
                <a:lnTo>
                  <a:pt x="1900" y="4993"/>
                </a:lnTo>
                <a:lnTo>
                  <a:pt x="1913" y="4993"/>
                </a:lnTo>
                <a:lnTo>
                  <a:pt x="1927" y="4993"/>
                </a:lnTo>
                <a:lnTo>
                  <a:pt x="1940" y="4995"/>
                </a:lnTo>
                <a:lnTo>
                  <a:pt x="1967" y="4999"/>
                </a:lnTo>
                <a:lnTo>
                  <a:pt x="1992" y="5004"/>
                </a:lnTo>
                <a:lnTo>
                  <a:pt x="2016" y="5008"/>
                </a:lnTo>
                <a:lnTo>
                  <a:pt x="2027" y="5009"/>
                </a:lnTo>
                <a:lnTo>
                  <a:pt x="2037" y="5009"/>
                </a:lnTo>
                <a:lnTo>
                  <a:pt x="2044" y="5008"/>
                </a:lnTo>
                <a:lnTo>
                  <a:pt x="2050" y="5005"/>
                </a:lnTo>
                <a:lnTo>
                  <a:pt x="2056" y="5001"/>
                </a:lnTo>
                <a:lnTo>
                  <a:pt x="2058" y="4998"/>
                </a:lnTo>
                <a:lnTo>
                  <a:pt x="2059" y="4995"/>
                </a:lnTo>
                <a:lnTo>
                  <a:pt x="2062" y="4989"/>
                </a:lnTo>
                <a:lnTo>
                  <a:pt x="2066" y="4984"/>
                </a:lnTo>
                <a:lnTo>
                  <a:pt x="2070" y="4981"/>
                </a:lnTo>
                <a:lnTo>
                  <a:pt x="2074" y="4979"/>
                </a:lnTo>
                <a:lnTo>
                  <a:pt x="2078" y="4978"/>
                </a:lnTo>
                <a:lnTo>
                  <a:pt x="2084" y="4977"/>
                </a:lnTo>
                <a:lnTo>
                  <a:pt x="2095" y="4977"/>
                </a:lnTo>
                <a:lnTo>
                  <a:pt x="2105" y="4975"/>
                </a:lnTo>
                <a:lnTo>
                  <a:pt x="2110" y="4974"/>
                </a:lnTo>
                <a:lnTo>
                  <a:pt x="2115" y="4970"/>
                </a:lnTo>
                <a:lnTo>
                  <a:pt x="2119" y="4966"/>
                </a:lnTo>
                <a:lnTo>
                  <a:pt x="2123" y="4961"/>
                </a:lnTo>
                <a:lnTo>
                  <a:pt x="2127" y="4953"/>
                </a:lnTo>
                <a:lnTo>
                  <a:pt x="2129" y="4944"/>
                </a:lnTo>
                <a:lnTo>
                  <a:pt x="2132" y="4934"/>
                </a:lnTo>
                <a:lnTo>
                  <a:pt x="2135" y="4927"/>
                </a:lnTo>
                <a:lnTo>
                  <a:pt x="2140" y="4922"/>
                </a:lnTo>
                <a:lnTo>
                  <a:pt x="2144" y="4918"/>
                </a:lnTo>
                <a:lnTo>
                  <a:pt x="2149" y="4916"/>
                </a:lnTo>
                <a:lnTo>
                  <a:pt x="2155" y="4914"/>
                </a:lnTo>
                <a:lnTo>
                  <a:pt x="2160" y="4914"/>
                </a:lnTo>
                <a:lnTo>
                  <a:pt x="2166" y="4917"/>
                </a:lnTo>
                <a:lnTo>
                  <a:pt x="2176" y="4920"/>
                </a:lnTo>
                <a:lnTo>
                  <a:pt x="2185" y="4925"/>
                </a:lnTo>
                <a:lnTo>
                  <a:pt x="2192" y="4932"/>
                </a:lnTo>
                <a:lnTo>
                  <a:pt x="2205" y="4823"/>
                </a:lnTo>
                <a:lnTo>
                  <a:pt x="2313" y="4798"/>
                </a:lnTo>
                <a:lnTo>
                  <a:pt x="2428" y="4956"/>
                </a:lnTo>
                <a:lnTo>
                  <a:pt x="2402" y="4955"/>
                </a:lnTo>
                <a:lnTo>
                  <a:pt x="2346" y="4952"/>
                </a:lnTo>
                <a:lnTo>
                  <a:pt x="2316" y="4952"/>
                </a:lnTo>
                <a:lnTo>
                  <a:pt x="2291" y="4954"/>
                </a:lnTo>
                <a:lnTo>
                  <a:pt x="2281" y="4955"/>
                </a:lnTo>
                <a:lnTo>
                  <a:pt x="2274" y="4957"/>
                </a:lnTo>
                <a:lnTo>
                  <a:pt x="2270" y="4960"/>
                </a:lnTo>
                <a:lnTo>
                  <a:pt x="2269" y="4962"/>
                </a:lnTo>
                <a:lnTo>
                  <a:pt x="2269" y="4963"/>
                </a:lnTo>
                <a:lnTo>
                  <a:pt x="2270" y="4966"/>
                </a:lnTo>
                <a:lnTo>
                  <a:pt x="2272" y="4968"/>
                </a:lnTo>
                <a:lnTo>
                  <a:pt x="2273" y="4969"/>
                </a:lnTo>
                <a:lnTo>
                  <a:pt x="2275" y="4969"/>
                </a:lnTo>
                <a:lnTo>
                  <a:pt x="2282" y="4969"/>
                </a:lnTo>
                <a:lnTo>
                  <a:pt x="2290" y="4968"/>
                </a:lnTo>
                <a:lnTo>
                  <a:pt x="2302" y="4968"/>
                </a:lnTo>
                <a:lnTo>
                  <a:pt x="2318" y="4970"/>
                </a:lnTo>
                <a:lnTo>
                  <a:pt x="2327" y="4974"/>
                </a:lnTo>
                <a:lnTo>
                  <a:pt x="2339" y="4977"/>
                </a:lnTo>
                <a:lnTo>
                  <a:pt x="2351" y="4982"/>
                </a:lnTo>
                <a:lnTo>
                  <a:pt x="2363" y="4989"/>
                </a:lnTo>
                <a:lnTo>
                  <a:pt x="2371" y="4992"/>
                </a:lnTo>
                <a:lnTo>
                  <a:pt x="2377" y="4994"/>
                </a:lnTo>
                <a:lnTo>
                  <a:pt x="2390" y="4996"/>
                </a:lnTo>
                <a:lnTo>
                  <a:pt x="2402" y="4997"/>
                </a:lnTo>
                <a:lnTo>
                  <a:pt x="2414" y="4996"/>
                </a:lnTo>
                <a:lnTo>
                  <a:pt x="2433" y="4993"/>
                </a:lnTo>
                <a:lnTo>
                  <a:pt x="2441" y="4992"/>
                </a:lnTo>
                <a:lnTo>
                  <a:pt x="2448" y="4992"/>
                </a:lnTo>
                <a:lnTo>
                  <a:pt x="2454" y="4994"/>
                </a:lnTo>
                <a:lnTo>
                  <a:pt x="2457" y="4996"/>
                </a:lnTo>
                <a:lnTo>
                  <a:pt x="2459" y="4998"/>
                </a:lnTo>
                <a:lnTo>
                  <a:pt x="2461" y="5002"/>
                </a:lnTo>
                <a:lnTo>
                  <a:pt x="2462" y="5006"/>
                </a:lnTo>
                <a:lnTo>
                  <a:pt x="2466" y="5018"/>
                </a:lnTo>
                <a:lnTo>
                  <a:pt x="2468" y="5034"/>
                </a:lnTo>
                <a:lnTo>
                  <a:pt x="2468" y="5055"/>
                </a:lnTo>
                <a:lnTo>
                  <a:pt x="2468" y="5082"/>
                </a:lnTo>
                <a:lnTo>
                  <a:pt x="2466" y="5116"/>
                </a:lnTo>
                <a:lnTo>
                  <a:pt x="2461" y="5195"/>
                </a:lnTo>
                <a:lnTo>
                  <a:pt x="2458" y="5284"/>
                </a:lnTo>
                <a:lnTo>
                  <a:pt x="2456" y="5380"/>
                </a:lnTo>
                <a:lnTo>
                  <a:pt x="2455" y="5481"/>
                </a:lnTo>
                <a:lnTo>
                  <a:pt x="2453" y="5683"/>
                </a:lnTo>
                <a:lnTo>
                  <a:pt x="2453" y="5871"/>
                </a:lnTo>
                <a:lnTo>
                  <a:pt x="2454" y="6065"/>
                </a:lnTo>
                <a:lnTo>
                  <a:pt x="2454" y="6176"/>
                </a:lnTo>
                <a:lnTo>
                  <a:pt x="2454" y="6294"/>
                </a:lnTo>
                <a:lnTo>
                  <a:pt x="2453" y="6416"/>
                </a:lnTo>
                <a:lnTo>
                  <a:pt x="2451" y="6539"/>
                </a:lnTo>
                <a:lnTo>
                  <a:pt x="2446" y="6663"/>
                </a:lnTo>
                <a:lnTo>
                  <a:pt x="2440" y="6785"/>
                </a:lnTo>
                <a:lnTo>
                  <a:pt x="2433" y="6893"/>
                </a:lnTo>
                <a:lnTo>
                  <a:pt x="2426" y="6986"/>
                </a:lnTo>
                <a:lnTo>
                  <a:pt x="2418" y="7062"/>
                </a:lnTo>
                <a:lnTo>
                  <a:pt x="2410" y="7126"/>
                </a:lnTo>
                <a:lnTo>
                  <a:pt x="2401" y="7177"/>
                </a:lnTo>
                <a:lnTo>
                  <a:pt x="2397" y="7200"/>
                </a:lnTo>
                <a:lnTo>
                  <a:pt x="2391" y="7220"/>
                </a:lnTo>
                <a:lnTo>
                  <a:pt x="2387" y="7238"/>
                </a:lnTo>
                <a:lnTo>
                  <a:pt x="2382" y="7256"/>
                </a:lnTo>
                <a:lnTo>
                  <a:pt x="2370" y="7286"/>
                </a:lnTo>
                <a:lnTo>
                  <a:pt x="2363" y="7301"/>
                </a:lnTo>
                <a:lnTo>
                  <a:pt x="2355" y="7317"/>
                </a:lnTo>
                <a:lnTo>
                  <a:pt x="2335" y="7352"/>
                </a:lnTo>
                <a:lnTo>
                  <a:pt x="2312" y="7389"/>
                </a:lnTo>
                <a:lnTo>
                  <a:pt x="2288" y="7426"/>
                </a:lnTo>
                <a:lnTo>
                  <a:pt x="2248" y="7484"/>
                </a:lnTo>
                <a:lnTo>
                  <a:pt x="2231" y="7507"/>
                </a:lnTo>
                <a:lnTo>
                  <a:pt x="2249" y="7501"/>
                </a:lnTo>
                <a:lnTo>
                  <a:pt x="2294" y="7486"/>
                </a:lnTo>
                <a:lnTo>
                  <a:pt x="2319" y="7477"/>
                </a:lnTo>
                <a:lnTo>
                  <a:pt x="2346" y="7470"/>
                </a:lnTo>
                <a:lnTo>
                  <a:pt x="2370" y="7465"/>
                </a:lnTo>
                <a:lnTo>
                  <a:pt x="2381" y="7463"/>
                </a:lnTo>
                <a:lnTo>
                  <a:pt x="2389" y="7463"/>
                </a:lnTo>
                <a:lnTo>
                  <a:pt x="2399" y="7462"/>
                </a:lnTo>
                <a:lnTo>
                  <a:pt x="2410" y="7461"/>
                </a:lnTo>
                <a:lnTo>
                  <a:pt x="2434" y="7455"/>
                </a:lnTo>
                <a:lnTo>
                  <a:pt x="2465" y="7447"/>
                </a:lnTo>
                <a:lnTo>
                  <a:pt x="2496" y="7439"/>
                </a:lnTo>
                <a:lnTo>
                  <a:pt x="2528" y="7432"/>
                </a:lnTo>
                <a:lnTo>
                  <a:pt x="2543" y="7430"/>
                </a:lnTo>
                <a:lnTo>
                  <a:pt x="2559" y="7429"/>
                </a:lnTo>
                <a:lnTo>
                  <a:pt x="2573" y="7429"/>
                </a:lnTo>
                <a:lnTo>
                  <a:pt x="2587" y="7430"/>
                </a:lnTo>
                <a:lnTo>
                  <a:pt x="2600" y="7433"/>
                </a:lnTo>
                <a:lnTo>
                  <a:pt x="2612" y="7437"/>
                </a:lnTo>
                <a:lnTo>
                  <a:pt x="2623" y="7444"/>
                </a:lnTo>
                <a:lnTo>
                  <a:pt x="2635" y="7449"/>
                </a:lnTo>
                <a:lnTo>
                  <a:pt x="2651" y="7454"/>
                </a:lnTo>
                <a:lnTo>
                  <a:pt x="2666" y="7458"/>
                </a:lnTo>
                <a:lnTo>
                  <a:pt x="2697" y="7465"/>
                </a:lnTo>
                <a:lnTo>
                  <a:pt x="2728" y="7472"/>
                </a:lnTo>
                <a:lnTo>
                  <a:pt x="2757" y="7477"/>
                </a:lnTo>
                <a:lnTo>
                  <a:pt x="2780" y="7480"/>
                </a:lnTo>
                <a:lnTo>
                  <a:pt x="2802" y="7483"/>
                </a:lnTo>
                <a:lnTo>
                  <a:pt x="2785" y="7465"/>
                </a:lnTo>
                <a:lnTo>
                  <a:pt x="2746" y="7425"/>
                </a:lnTo>
                <a:lnTo>
                  <a:pt x="2725" y="7401"/>
                </a:lnTo>
                <a:lnTo>
                  <a:pt x="2705" y="7378"/>
                </a:lnTo>
                <a:lnTo>
                  <a:pt x="2690" y="7358"/>
                </a:lnTo>
                <a:lnTo>
                  <a:pt x="2685" y="7349"/>
                </a:lnTo>
                <a:lnTo>
                  <a:pt x="2681" y="7343"/>
                </a:lnTo>
                <a:lnTo>
                  <a:pt x="2679" y="7333"/>
                </a:lnTo>
                <a:lnTo>
                  <a:pt x="2677" y="7316"/>
                </a:lnTo>
                <a:lnTo>
                  <a:pt x="2674" y="7262"/>
                </a:lnTo>
                <a:lnTo>
                  <a:pt x="2672" y="7189"/>
                </a:lnTo>
                <a:lnTo>
                  <a:pt x="2671" y="7102"/>
                </a:lnTo>
                <a:lnTo>
                  <a:pt x="2671" y="7009"/>
                </a:lnTo>
                <a:lnTo>
                  <a:pt x="2671" y="6915"/>
                </a:lnTo>
                <a:lnTo>
                  <a:pt x="2673" y="6828"/>
                </a:lnTo>
                <a:lnTo>
                  <a:pt x="2675" y="6752"/>
                </a:lnTo>
                <a:lnTo>
                  <a:pt x="2677" y="6673"/>
                </a:lnTo>
                <a:lnTo>
                  <a:pt x="2679" y="6570"/>
                </a:lnTo>
                <a:lnTo>
                  <a:pt x="2681" y="6325"/>
                </a:lnTo>
                <a:lnTo>
                  <a:pt x="2681" y="6072"/>
                </a:lnTo>
                <a:lnTo>
                  <a:pt x="2681" y="5864"/>
                </a:lnTo>
                <a:lnTo>
                  <a:pt x="2681" y="5820"/>
                </a:lnTo>
                <a:lnTo>
                  <a:pt x="2679" y="5773"/>
                </a:lnTo>
                <a:lnTo>
                  <a:pt x="2676" y="5722"/>
                </a:lnTo>
                <a:lnTo>
                  <a:pt x="2672" y="5669"/>
                </a:lnTo>
                <a:lnTo>
                  <a:pt x="2665" y="5560"/>
                </a:lnTo>
                <a:lnTo>
                  <a:pt x="2655" y="5450"/>
                </a:lnTo>
                <a:lnTo>
                  <a:pt x="2647" y="5346"/>
                </a:lnTo>
                <a:lnTo>
                  <a:pt x="2641" y="5252"/>
                </a:lnTo>
                <a:lnTo>
                  <a:pt x="2640" y="5211"/>
                </a:lnTo>
                <a:lnTo>
                  <a:pt x="2640" y="5176"/>
                </a:lnTo>
                <a:lnTo>
                  <a:pt x="2641" y="5146"/>
                </a:lnTo>
                <a:lnTo>
                  <a:pt x="2643" y="5121"/>
                </a:lnTo>
                <a:lnTo>
                  <a:pt x="2645" y="5111"/>
                </a:lnTo>
                <a:lnTo>
                  <a:pt x="2648" y="5102"/>
                </a:lnTo>
                <a:lnTo>
                  <a:pt x="2652" y="5093"/>
                </a:lnTo>
                <a:lnTo>
                  <a:pt x="2656" y="5083"/>
                </a:lnTo>
                <a:lnTo>
                  <a:pt x="2666" y="5066"/>
                </a:lnTo>
                <a:lnTo>
                  <a:pt x="2677" y="5050"/>
                </a:lnTo>
                <a:lnTo>
                  <a:pt x="2690" y="5035"/>
                </a:lnTo>
                <a:lnTo>
                  <a:pt x="2705" y="5020"/>
                </a:lnTo>
                <a:lnTo>
                  <a:pt x="2722" y="5006"/>
                </a:lnTo>
                <a:lnTo>
                  <a:pt x="2739" y="4992"/>
                </a:lnTo>
                <a:lnTo>
                  <a:pt x="2774" y="4966"/>
                </a:lnTo>
                <a:lnTo>
                  <a:pt x="2810" y="4940"/>
                </a:lnTo>
                <a:lnTo>
                  <a:pt x="2826" y="4927"/>
                </a:lnTo>
                <a:lnTo>
                  <a:pt x="2843" y="4914"/>
                </a:lnTo>
                <a:lnTo>
                  <a:pt x="2858" y="4900"/>
                </a:lnTo>
                <a:lnTo>
                  <a:pt x="2872" y="4887"/>
                </a:lnTo>
                <a:lnTo>
                  <a:pt x="2929" y="4823"/>
                </a:lnTo>
                <a:lnTo>
                  <a:pt x="2988" y="4756"/>
                </a:lnTo>
                <a:lnTo>
                  <a:pt x="3015" y="4726"/>
                </a:lnTo>
                <a:lnTo>
                  <a:pt x="3037" y="4699"/>
                </a:lnTo>
                <a:lnTo>
                  <a:pt x="3053" y="4679"/>
                </a:lnTo>
                <a:lnTo>
                  <a:pt x="3061" y="4665"/>
                </a:lnTo>
                <a:lnTo>
                  <a:pt x="3063" y="4661"/>
                </a:lnTo>
                <a:lnTo>
                  <a:pt x="3066" y="4660"/>
                </a:lnTo>
                <a:lnTo>
                  <a:pt x="3067" y="4661"/>
                </a:lnTo>
                <a:lnTo>
                  <a:pt x="3069" y="4663"/>
                </a:lnTo>
                <a:lnTo>
                  <a:pt x="3076" y="4691"/>
                </a:lnTo>
                <a:lnTo>
                  <a:pt x="3084" y="4712"/>
                </a:lnTo>
                <a:lnTo>
                  <a:pt x="3089" y="4725"/>
                </a:lnTo>
                <a:lnTo>
                  <a:pt x="3096" y="4739"/>
                </a:lnTo>
                <a:lnTo>
                  <a:pt x="3104" y="4753"/>
                </a:lnTo>
                <a:lnTo>
                  <a:pt x="3113" y="4767"/>
                </a:lnTo>
                <a:lnTo>
                  <a:pt x="3125" y="4782"/>
                </a:lnTo>
                <a:lnTo>
                  <a:pt x="3138" y="4798"/>
                </a:lnTo>
                <a:lnTo>
                  <a:pt x="3153" y="4813"/>
                </a:lnTo>
                <a:lnTo>
                  <a:pt x="3168" y="4826"/>
                </a:lnTo>
                <a:lnTo>
                  <a:pt x="3184" y="4839"/>
                </a:lnTo>
                <a:lnTo>
                  <a:pt x="3200" y="4852"/>
                </a:lnTo>
                <a:lnTo>
                  <a:pt x="3216" y="4863"/>
                </a:lnTo>
                <a:lnTo>
                  <a:pt x="3232" y="4873"/>
                </a:lnTo>
                <a:lnTo>
                  <a:pt x="3248" y="4881"/>
                </a:lnTo>
                <a:lnTo>
                  <a:pt x="3265" y="4889"/>
                </a:lnTo>
                <a:lnTo>
                  <a:pt x="3281" y="4896"/>
                </a:lnTo>
                <a:lnTo>
                  <a:pt x="3297" y="4902"/>
                </a:lnTo>
                <a:lnTo>
                  <a:pt x="3311" y="4907"/>
                </a:lnTo>
                <a:lnTo>
                  <a:pt x="3326" y="4911"/>
                </a:lnTo>
                <a:lnTo>
                  <a:pt x="3339" y="4914"/>
                </a:lnTo>
                <a:lnTo>
                  <a:pt x="3352" y="4917"/>
                </a:lnTo>
                <a:lnTo>
                  <a:pt x="3362" y="4918"/>
                </a:lnTo>
                <a:lnTo>
                  <a:pt x="3373" y="4919"/>
                </a:lnTo>
                <a:lnTo>
                  <a:pt x="3377" y="4918"/>
                </a:lnTo>
                <a:lnTo>
                  <a:pt x="3382" y="4917"/>
                </a:lnTo>
                <a:lnTo>
                  <a:pt x="3386" y="4916"/>
                </a:lnTo>
                <a:lnTo>
                  <a:pt x="3389" y="4913"/>
                </a:lnTo>
                <a:lnTo>
                  <a:pt x="3396" y="4907"/>
                </a:lnTo>
                <a:lnTo>
                  <a:pt x="3401" y="4899"/>
                </a:lnTo>
                <a:lnTo>
                  <a:pt x="3405" y="4891"/>
                </a:lnTo>
                <a:lnTo>
                  <a:pt x="3410" y="4880"/>
                </a:lnTo>
                <a:lnTo>
                  <a:pt x="3412" y="4869"/>
                </a:lnTo>
                <a:lnTo>
                  <a:pt x="3414" y="4859"/>
                </a:lnTo>
                <a:lnTo>
                  <a:pt x="3416" y="4836"/>
                </a:lnTo>
                <a:lnTo>
                  <a:pt x="3417" y="4817"/>
                </a:lnTo>
                <a:lnTo>
                  <a:pt x="3417" y="4798"/>
                </a:lnTo>
                <a:lnTo>
                  <a:pt x="3426" y="4798"/>
                </a:lnTo>
                <a:lnTo>
                  <a:pt x="3437" y="4799"/>
                </a:lnTo>
                <a:lnTo>
                  <a:pt x="3451" y="4803"/>
                </a:lnTo>
                <a:lnTo>
                  <a:pt x="3468" y="4807"/>
                </a:lnTo>
                <a:lnTo>
                  <a:pt x="3487" y="4814"/>
                </a:lnTo>
                <a:lnTo>
                  <a:pt x="3509" y="4823"/>
                </a:lnTo>
                <a:lnTo>
                  <a:pt x="3531" y="4836"/>
                </a:lnTo>
                <a:lnTo>
                  <a:pt x="3555" y="4849"/>
                </a:lnTo>
                <a:lnTo>
                  <a:pt x="3576" y="4861"/>
                </a:lnTo>
                <a:lnTo>
                  <a:pt x="3597" y="4868"/>
                </a:lnTo>
                <a:lnTo>
                  <a:pt x="3607" y="4871"/>
                </a:lnTo>
                <a:lnTo>
                  <a:pt x="3615" y="4874"/>
                </a:lnTo>
                <a:lnTo>
                  <a:pt x="3625" y="4876"/>
                </a:lnTo>
                <a:lnTo>
                  <a:pt x="3632" y="4876"/>
                </a:lnTo>
                <a:lnTo>
                  <a:pt x="3640" y="4875"/>
                </a:lnTo>
                <a:lnTo>
                  <a:pt x="3647" y="4874"/>
                </a:lnTo>
                <a:lnTo>
                  <a:pt x="3654" y="4870"/>
                </a:lnTo>
                <a:lnTo>
                  <a:pt x="3660" y="4867"/>
                </a:lnTo>
                <a:lnTo>
                  <a:pt x="3666" y="4862"/>
                </a:lnTo>
                <a:lnTo>
                  <a:pt x="3671" y="4855"/>
                </a:lnTo>
                <a:lnTo>
                  <a:pt x="3676" y="4849"/>
                </a:lnTo>
                <a:lnTo>
                  <a:pt x="3684" y="4845"/>
                </a:lnTo>
                <a:lnTo>
                  <a:pt x="3692" y="4841"/>
                </a:lnTo>
                <a:lnTo>
                  <a:pt x="3701" y="4839"/>
                </a:lnTo>
                <a:lnTo>
                  <a:pt x="3711" y="4839"/>
                </a:lnTo>
                <a:lnTo>
                  <a:pt x="3723" y="4839"/>
                </a:lnTo>
                <a:lnTo>
                  <a:pt x="3745" y="4840"/>
                </a:lnTo>
                <a:lnTo>
                  <a:pt x="3768" y="4843"/>
                </a:lnTo>
                <a:lnTo>
                  <a:pt x="3789" y="4845"/>
                </a:lnTo>
                <a:lnTo>
                  <a:pt x="3800" y="4843"/>
                </a:lnTo>
                <a:lnTo>
                  <a:pt x="3809" y="4842"/>
                </a:lnTo>
                <a:lnTo>
                  <a:pt x="3816" y="4840"/>
                </a:lnTo>
                <a:lnTo>
                  <a:pt x="3824" y="4836"/>
                </a:lnTo>
                <a:lnTo>
                  <a:pt x="3826" y="4834"/>
                </a:lnTo>
                <a:lnTo>
                  <a:pt x="3828" y="4831"/>
                </a:lnTo>
                <a:lnTo>
                  <a:pt x="3831" y="4824"/>
                </a:lnTo>
                <a:lnTo>
                  <a:pt x="3831" y="4816"/>
                </a:lnTo>
                <a:lnTo>
                  <a:pt x="3830" y="4806"/>
                </a:lnTo>
                <a:lnTo>
                  <a:pt x="3828" y="4796"/>
                </a:lnTo>
                <a:lnTo>
                  <a:pt x="3825" y="4784"/>
                </a:lnTo>
                <a:lnTo>
                  <a:pt x="3814" y="4760"/>
                </a:lnTo>
                <a:lnTo>
                  <a:pt x="3788" y="4704"/>
                </a:lnTo>
                <a:lnTo>
                  <a:pt x="3775" y="4675"/>
                </a:lnTo>
                <a:lnTo>
                  <a:pt x="3770" y="4660"/>
                </a:lnTo>
                <a:lnTo>
                  <a:pt x="3767" y="4646"/>
                </a:lnTo>
                <a:lnTo>
                  <a:pt x="3764" y="4634"/>
                </a:lnTo>
                <a:lnTo>
                  <a:pt x="3762" y="4624"/>
                </a:lnTo>
                <a:lnTo>
                  <a:pt x="3762" y="4619"/>
                </a:lnTo>
                <a:lnTo>
                  <a:pt x="3764" y="4617"/>
                </a:lnTo>
                <a:lnTo>
                  <a:pt x="3765" y="4616"/>
                </a:lnTo>
                <a:lnTo>
                  <a:pt x="3768" y="4616"/>
                </a:lnTo>
                <a:lnTo>
                  <a:pt x="3772" y="4618"/>
                </a:lnTo>
                <a:lnTo>
                  <a:pt x="3786" y="4626"/>
                </a:lnTo>
                <a:lnTo>
                  <a:pt x="3804" y="4640"/>
                </a:lnTo>
                <a:lnTo>
                  <a:pt x="3828" y="4656"/>
                </a:lnTo>
                <a:lnTo>
                  <a:pt x="3841" y="4664"/>
                </a:lnTo>
                <a:lnTo>
                  <a:pt x="3855" y="4671"/>
                </a:lnTo>
                <a:lnTo>
                  <a:pt x="3870" y="4678"/>
                </a:lnTo>
                <a:lnTo>
                  <a:pt x="3887" y="4683"/>
                </a:lnTo>
                <a:lnTo>
                  <a:pt x="3902" y="4689"/>
                </a:lnTo>
                <a:lnTo>
                  <a:pt x="3915" y="4693"/>
                </a:lnTo>
                <a:lnTo>
                  <a:pt x="3925" y="4697"/>
                </a:lnTo>
                <a:lnTo>
                  <a:pt x="3933" y="4702"/>
                </a:lnTo>
                <a:lnTo>
                  <a:pt x="3947" y="4709"/>
                </a:lnTo>
                <a:lnTo>
                  <a:pt x="3957" y="4716"/>
                </a:lnTo>
                <a:lnTo>
                  <a:pt x="3962" y="4718"/>
                </a:lnTo>
                <a:lnTo>
                  <a:pt x="3968" y="4719"/>
                </a:lnTo>
                <a:lnTo>
                  <a:pt x="3974" y="4720"/>
                </a:lnTo>
                <a:lnTo>
                  <a:pt x="3982" y="4720"/>
                </a:lnTo>
                <a:lnTo>
                  <a:pt x="3992" y="4719"/>
                </a:lnTo>
                <a:lnTo>
                  <a:pt x="4002" y="4717"/>
                </a:lnTo>
                <a:lnTo>
                  <a:pt x="4032" y="4709"/>
                </a:lnTo>
                <a:lnTo>
                  <a:pt x="4064" y="4699"/>
                </a:lnTo>
                <a:lnTo>
                  <a:pt x="4075" y="4695"/>
                </a:lnTo>
                <a:lnTo>
                  <a:pt x="4086" y="4691"/>
                </a:lnTo>
                <a:lnTo>
                  <a:pt x="4095" y="4686"/>
                </a:lnTo>
                <a:lnTo>
                  <a:pt x="4101" y="4682"/>
                </a:lnTo>
                <a:lnTo>
                  <a:pt x="4107" y="4677"/>
                </a:lnTo>
                <a:lnTo>
                  <a:pt x="4111" y="4673"/>
                </a:lnTo>
                <a:lnTo>
                  <a:pt x="4114" y="4668"/>
                </a:lnTo>
                <a:lnTo>
                  <a:pt x="4116" y="4663"/>
                </a:lnTo>
                <a:lnTo>
                  <a:pt x="4118" y="4652"/>
                </a:lnTo>
                <a:lnTo>
                  <a:pt x="4122" y="4626"/>
                </a:lnTo>
                <a:lnTo>
                  <a:pt x="4124" y="4617"/>
                </a:lnTo>
                <a:lnTo>
                  <a:pt x="4125" y="4614"/>
                </a:lnTo>
                <a:lnTo>
                  <a:pt x="4126" y="4613"/>
                </a:lnTo>
                <a:lnTo>
                  <a:pt x="4128" y="4613"/>
                </a:lnTo>
                <a:lnTo>
                  <a:pt x="4130" y="4616"/>
                </a:lnTo>
                <a:lnTo>
                  <a:pt x="4138" y="4620"/>
                </a:lnTo>
                <a:lnTo>
                  <a:pt x="4143" y="4623"/>
                </a:lnTo>
                <a:lnTo>
                  <a:pt x="4150" y="4626"/>
                </a:lnTo>
                <a:lnTo>
                  <a:pt x="4158" y="4629"/>
                </a:lnTo>
                <a:lnTo>
                  <a:pt x="4168" y="4632"/>
                </a:lnTo>
                <a:lnTo>
                  <a:pt x="4180" y="4634"/>
                </a:lnTo>
                <a:lnTo>
                  <a:pt x="4195" y="4635"/>
                </a:lnTo>
                <a:lnTo>
                  <a:pt x="4211" y="4635"/>
                </a:lnTo>
                <a:lnTo>
                  <a:pt x="4229" y="4633"/>
                </a:lnTo>
                <a:lnTo>
                  <a:pt x="4249" y="4632"/>
                </a:lnTo>
                <a:lnTo>
                  <a:pt x="4267" y="4631"/>
                </a:lnTo>
                <a:lnTo>
                  <a:pt x="4283" y="4632"/>
                </a:lnTo>
                <a:lnTo>
                  <a:pt x="4298" y="4633"/>
                </a:lnTo>
                <a:lnTo>
                  <a:pt x="4323" y="4635"/>
                </a:lnTo>
                <a:lnTo>
                  <a:pt x="4342" y="4637"/>
                </a:lnTo>
                <a:lnTo>
                  <a:pt x="4350" y="4637"/>
                </a:lnTo>
                <a:lnTo>
                  <a:pt x="4356" y="4636"/>
                </a:lnTo>
                <a:lnTo>
                  <a:pt x="4361" y="4633"/>
                </a:lnTo>
                <a:lnTo>
                  <a:pt x="4365" y="4628"/>
                </a:lnTo>
                <a:lnTo>
                  <a:pt x="4368" y="4622"/>
                </a:lnTo>
                <a:lnTo>
                  <a:pt x="4369" y="4613"/>
                </a:lnTo>
                <a:lnTo>
                  <a:pt x="4370" y="4603"/>
                </a:lnTo>
                <a:lnTo>
                  <a:pt x="4369" y="4589"/>
                </a:lnTo>
                <a:lnTo>
                  <a:pt x="4368" y="4559"/>
                </a:lnTo>
                <a:lnTo>
                  <a:pt x="4368" y="4531"/>
                </a:lnTo>
                <a:lnTo>
                  <a:pt x="4368" y="4504"/>
                </a:lnTo>
                <a:lnTo>
                  <a:pt x="4367" y="4491"/>
                </a:lnTo>
                <a:lnTo>
                  <a:pt x="4366" y="4478"/>
                </a:lnTo>
                <a:lnTo>
                  <a:pt x="4364" y="4465"/>
                </a:lnTo>
                <a:lnTo>
                  <a:pt x="4360" y="4453"/>
                </a:lnTo>
                <a:lnTo>
                  <a:pt x="4356" y="4440"/>
                </a:lnTo>
                <a:lnTo>
                  <a:pt x="4350" y="4427"/>
                </a:lnTo>
                <a:lnTo>
                  <a:pt x="4342" y="4414"/>
                </a:lnTo>
                <a:lnTo>
                  <a:pt x="4331" y="4400"/>
                </a:lnTo>
                <a:lnTo>
                  <a:pt x="4320" y="4386"/>
                </a:lnTo>
                <a:lnTo>
                  <a:pt x="4306" y="4372"/>
                </a:lnTo>
                <a:lnTo>
                  <a:pt x="4278" y="4348"/>
                </a:lnTo>
                <a:lnTo>
                  <a:pt x="4255" y="4328"/>
                </a:lnTo>
                <a:lnTo>
                  <a:pt x="4239" y="4313"/>
                </a:lnTo>
                <a:lnTo>
                  <a:pt x="4233" y="4308"/>
                </a:lnTo>
                <a:lnTo>
                  <a:pt x="4229" y="4303"/>
                </a:lnTo>
                <a:lnTo>
                  <a:pt x="4227" y="4297"/>
                </a:lnTo>
                <a:lnTo>
                  <a:pt x="4227" y="4293"/>
                </a:lnTo>
                <a:lnTo>
                  <a:pt x="4229" y="4289"/>
                </a:lnTo>
                <a:lnTo>
                  <a:pt x="4232" y="4284"/>
                </a:lnTo>
                <a:lnTo>
                  <a:pt x="4238" y="4280"/>
                </a:lnTo>
                <a:lnTo>
                  <a:pt x="4245" y="4276"/>
                </a:lnTo>
                <a:lnTo>
                  <a:pt x="4268" y="4265"/>
                </a:lnTo>
                <a:lnTo>
                  <a:pt x="4280" y="4258"/>
                </a:lnTo>
                <a:lnTo>
                  <a:pt x="4289" y="4252"/>
                </a:lnTo>
                <a:lnTo>
                  <a:pt x="4297" y="4246"/>
                </a:lnTo>
                <a:lnTo>
                  <a:pt x="4302" y="4239"/>
                </a:lnTo>
                <a:lnTo>
                  <a:pt x="4307" y="4232"/>
                </a:lnTo>
                <a:lnTo>
                  <a:pt x="4309" y="4224"/>
                </a:lnTo>
                <a:lnTo>
                  <a:pt x="4311" y="4217"/>
                </a:lnTo>
                <a:lnTo>
                  <a:pt x="4311" y="4209"/>
                </a:lnTo>
                <a:lnTo>
                  <a:pt x="4311" y="4192"/>
                </a:lnTo>
                <a:lnTo>
                  <a:pt x="4310" y="4175"/>
                </a:lnTo>
                <a:lnTo>
                  <a:pt x="4310" y="4156"/>
                </a:lnTo>
                <a:lnTo>
                  <a:pt x="4310" y="4148"/>
                </a:lnTo>
                <a:lnTo>
                  <a:pt x="4312" y="4138"/>
                </a:lnTo>
                <a:lnTo>
                  <a:pt x="4315" y="4129"/>
                </a:lnTo>
                <a:lnTo>
                  <a:pt x="4318" y="4124"/>
                </a:lnTo>
                <a:lnTo>
                  <a:pt x="4322" y="4120"/>
                </a:lnTo>
                <a:lnTo>
                  <a:pt x="4326" y="4118"/>
                </a:lnTo>
                <a:lnTo>
                  <a:pt x="4330" y="4118"/>
                </a:lnTo>
                <a:lnTo>
                  <a:pt x="4335" y="4117"/>
                </a:lnTo>
                <a:lnTo>
                  <a:pt x="4344" y="4118"/>
                </a:lnTo>
                <a:lnTo>
                  <a:pt x="4350" y="4117"/>
                </a:lnTo>
                <a:lnTo>
                  <a:pt x="4355" y="4115"/>
                </a:lnTo>
                <a:lnTo>
                  <a:pt x="4359" y="4113"/>
                </a:lnTo>
                <a:lnTo>
                  <a:pt x="4365" y="4109"/>
                </a:lnTo>
                <a:lnTo>
                  <a:pt x="4369" y="4104"/>
                </a:lnTo>
                <a:lnTo>
                  <a:pt x="4374" y="4095"/>
                </a:lnTo>
                <a:lnTo>
                  <a:pt x="4378" y="4083"/>
                </a:lnTo>
                <a:lnTo>
                  <a:pt x="4382" y="4068"/>
                </a:lnTo>
                <a:lnTo>
                  <a:pt x="4384" y="4052"/>
                </a:lnTo>
                <a:lnTo>
                  <a:pt x="4384" y="4037"/>
                </a:lnTo>
                <a:lnTo>
                  <a:pt x="4382" y="4023"/>
                </a:lnTo>
                <a:lnTo>
                  <a:pt x="4379" y="4010"/>
                </a:lnTo>
                <a:lnTo>
                  <a:pt x="4373" y="3999"/>
                </a:lnTo>
                <a:lnTo>
                  <a:pt x="4368" y="3989"/>
                </a:lnTo>
                <a:lnTo>
                  <a:pt x="4361" y="3979"/>
                </a:lnTo>
                <a:lnTo>
                  <a:pt x="4356" y="3969"/>
                </a:lnTo>
                <a:lnTo>
                  <a:pt x="4344" y="3955"/>
                </a:lnTo>
                <a:lnTo>
                  <a:pt x="4340" y="3949"/>
                </a:lnTo>
                <a:lnTo>
                  <a:pt x="4337" y="3943"/>
                </a:lnTo>
                <a:lnTo>
                  <a:pt x="4335" y="3938"/>
                </a:lnTo>
                <a:lnTo>
                  <a:pt x="4336" y="3935"/>
                </a:lnTo>
                <a:lnTo>
                  <a:pt x="4338" y="3932"/>
                </a:lnTo>
                <a:lnTo>
                  <a:pt x="4344" y="3928"/>
                </a:lnTo>
                <a:lnTo>
                  <a:pt x="4356" y="3924"/>
                </a:lnTo>
                <a:lnTo>
                  <a:pt x="4365" y="3920"/>
                </a:lnTo>
                <a:lnTo>
                  <a:pt x="4373" y="3916"/>
                </a:lnTo>
                <a:lnTo>
                  <a:pt x="4383" y="3915"/>
                </a:lnTo>
                <a:lnTo>
                  <a:pt x="4398" y="3918"/>
                </a:lnTo>
                <a:lnTo>
                  <a:pt x="4418" y="3921"/>
                </a:lnTo>
                <a:lnTo>
                  <a:pt x="4449" y="3929"/>
                </a:lnTo>
                <a:lnTo>
                  <a:pt x="4489" y="3941"/>
                </a:lnTo>
                <a:lnTo>
                  <a:pt x="4513" y="3949"/>
                </a:lnTo>
                <a:lnTo>
                  <a:pt x="4534" y="3956"/>
                </a:lnTo>
                <a:lnTo>
                  <a:pt x="4553" y="3965"/>
                </a:lnTo>
                <a:lnTo>
                  <a:pt x="4570" y="3973"/>
                </a:lnTo>
                <a:lnTo>
                  <a:pt x="4600" y="3989"/>
                </a:lnTo>
                <a:lnTo>
                  <a:pt x="4625" y="4001"/>
                </a:lnTo>
                <a:lnTo>
                  <a:pt x="4636" y="4006"/>
                </a:lnTo>
                <a:lnTo>
                  <a:pt x="4645" y="4009"/>
                </a:lnTo>
                <a:lnTo>
                  <a:pt x="4653" y="4011"/>
                </a:lnTo>
                <a:lnTo>
                  <a:pt x="4660" y="4011"/>
                </a:lnTo>
                <a:lnTo>
                  <a:pt x="4666" y="4008"/>
                </a:lnTo>
                <a:lnTo>
                  <a:pt x="4671" y="4004"/>
                </a:lnTo>
                <a:lnTo>
                  <a:pt x="4677" y="3996"/>
                </a:lnTo>
                <a:lnTo>
                  <a:pt x="4680" y="3985"/>
                </a:lnTo>
                <a:lnTo>
                  <a:pt x="4682" y="3980"/>
                </a:lnTo>
                <a:lnTo>
                  <a:pt x="4682" y="3973"/>
                </a:lnTo>
                <a:lnTo>
                  <a:pt x="4682" y="3961"/>
                </a:lnTo>
                <a:lnTo>
                  <a:pt x="4681" y="3948"/>
                </a:lnTo>
                <a:lnTo>
                  <a:pt x="4678" y="3934"/>
                </a:lnTo>
                <a:lnTo>
                  <a:pt x="4669" y="3907"/>
                </a:lnTo>
                <a:lnTo>
                  <a:pt x="4665" y="3893"/>
                </a:lnTo>
                <a:lnTo>
                  <a:pt x="4661" y="3880"/>
                </a:lnTo>
                <a:lnTo>
                  <a:pt x="4658" y="3868"/>
                </a:lnTo>
                <a:lnTo>
                  <a:pt x="4658" y="3856"/>
                </a:lnTo>
                <a:lnTo>
                  <a:pt x="4658" y="3850"/>
                </a:lnTo>
                <a:lnTo>
                  <a:pt x="4659" y="3844"/>
                </a:lnTo>
                <a:lnTo>
                  <a:pt x="4661" y="3840"/>
                </a:lnTo>
                <a:lnTo>
                  <a:pt x="4664" y="3835"/>
                </a:lnTo>
                <a:lnTo>
                  <a:pt x="4667" y="3830"/>
                </a:lnTo>
                <a:lnTo>
                  <a:pt x="4671" y="3826"/>
                </a:lnTo>
                <a:lnTo>
                  <a:pt x="4677" y="3822"/>
                </a:lnTo>
                <a:lnTo>
                  <a:pt x="4683" y="3819"/>
                </a:lnTo>
                <a:lnTo>
                  <a:pt x="4689" y="3815"/>
                </a:lnTo>
                <a:lnTo>
                  <a:pt x="4698" y="3812"/>
                </a:lnTo>
                <a:lnTo>
                  <a:pt x="4708" y="3810"/>
                </a:lnTo>
                <a:lnTo>
                  <a:pt x="4718" y="3808"/>
                </a:lnTo>
                <a:lnTo>
                  <a:pt x="4763" y="3801"/>
                </a:lnTo>
                <a:lnTo>
                  <a:pt x="4802" y="3797"/>
                </a:lnTo>
                <a:lnTo>
                  <a:pt x="4839" y="3793"/>
                </a:lnTo>
                <a:lnTo>
                  <a:pt x="4869" y="3787"/>
                </a:lnTo>
                <a:lnTo>
                  <a:pt x="4882" y="3784"/>
                </a:lnTo>
                <a:lnTo>
                  <a:pt x="4893" y="3780"/>
                </a:lnTo>
                <a:lnTo>
                  <a:pt x="4902" y="3776"/>
                </a:lnTo>
                <a:lnTo>
                  <a:pt x="4909" y="3770"/>
                </a:lnTo>
                <a:lnTo>
                  <a:pt x="4914" y="3764"/>
                </a:lnTo>
                <a:lnTo>
                  <a:pt x="4915" y="3761"/>
                </a:lnTo>
                <a:lnTo>
                  <a:pt x="4916" y="3756"/>
                </a:lnTo>
                <a:lnTo>
                  <a:pt x="4917" y="3748"/>
                </a:lnTo>
                <a:lnTo>
                  <a:pt x="4915" y="3738"/>
                </a:lnTo>
                <a:lnTo>
                  <a:pt x="4908" y="3716"/>
                </a:lnTo>
                <a:lnTo>
                  <a:pt x="4902" y="3695"/>
                </a:lnTo>
                <a:lnTo>
                  <a:pt x="4892" y="3652"/>
                </a:lnTo>
                <a:lnTo>
                  <a:pt x="4886" y="3631"/>
                </a:lnTo>
                <a:lnTo>
                  <a:pt x="4880" y="3610"/>
                </a:lnTo>
                <a:lnTo>
                  <a:pt x="4873" y="3588"/>
                </a:lnTo>
                <a:lnTo>
                  <a:pt x="4865" y="3567"/>
                </a:lnTo>
                <a:lnTo>
                  <a:pt x="4860" y="3557"/>
                </a:lnTo>
                <a:lnTo>
                  <a:pt x="4857" y="3549"/>
                </a:lnTo>
                <a:lnTo>
                  <a:pt x="4856" y="3542"/>
                </a:lnTo>
                <a:lnTo>
                  <a:pt x="4856" y="3537"/>
                </a:lnTo>
                <a:lnTo>
                  <a:pt x="4857" y="3534"/>
                </a:lnTo>
                <a:lnTo>
                  <a:pt x="4859" y="3530"/>
                </a:lnTo>
                <a:lnTo>
                  <a:pt x="4864" y="3527"/>
                </a:lnTo>
                <a:lnTo>
                  <a:pt x="4868" y="3525"/>
                </a:lnTo>
                <a:lnTo>
                  <a:pt x="4879" y="3522"/>
                </a:lnTo>
                <a:lnTo>
                  <a:pt x="4893" y="3519"/>
                </a:lnTo>
                <a:lnTo>
                  <a:pt x="4910" y="3513"/>
                </a:lnTo>
                <a:lnTo>
                  <a:pt x="4919" y="3509"/>
                </a:lnTo>
                <a:lnTo>
                  <a:pt x="4928" y="3504"/>
                </a:lnTo>
                <a:lnTo>
                  <a:pt x="4967" y="3480"/>
                </a:lnTo>
                <a:lnTo>
                  <a:pt x="4984" y="3469"/>
                </a:lnTo>
                <a:lnTo>
                  <a:pt x="4992" y="3464"/>
                </a:lnTo>
                <a:lnTo>
                  <a:pt x="4998" y="3458"/>
                </a:lnTo>
                <a:lnTo>
                  <a:pt x="5002" y="3452"/>
                </a:lnTo>
                <a:lnTo>
                  <a:pt x="5005" y="3447"/>
                </a:lnTo>
                <a:lnTo>
                  <a:pt x="5006" y="3441"/>
                </a:lnTo>
                <a:lnTo>
                  <a:pt x="5005" y="3435"/>
                </a:lnTo>
                <a:lnTo>
                  <a:pt x="5000" y="3428"/>
                </a:lnTo>
                <a:lnTo>
                  <a:pt x="4994" y="3422"/>
                </a:lnTo>
                <a:lnTo>
                  <a:pt x="4985" y="3415"/>
                </a:lnTo>
                <a:lnTo>
                  <a:pt x="4972" y="3408"/>
                </a:lnTo>
                <a:lnTo>
                  <a:pt x="4915" y="3380"/>
                </a:lnTo>
                <a:lnTo>
                  <a:pt x="4889" y="3366"/>
                </a:lnTo>
                <a:lnTo>
                  <a:pt x="4867" y="3352"/>
                </a:lnTo>
                <a:lnTo>
                  <a:pt x="4857" y="3345"/>
                </a:lnTo>
                <a:lnTo>
                  <a:pt x="4849" y="3338"/>
                </a:lnTo>
                <a:lnTo>
                  <a:pt x="4841" y="3331"/>
                </a:lnTo>
                <a:lnTo>
                  <a:pt x="4836" y="3325"/>
                </a:lnTo>
                <a:lnTo>
                  <a:pt x="4831" y="3319"/>
                </a:lnTo>
                <a:lnTo>
                  <a:pt x="4830" y="3312"/>
                </a:lnTo>
                <a:lnTo>
                  <a:pt x="4830" y="3307"/>
                </a:lnTo>
                <a:lnTo>
                  <a:pt x="4832" y="3300"/>
                </a:lnTo>
                <a:lnTo>
                  <a:pt x="4835" y="3298"/>
                </a:lnTo>
                <a:lnTo>
                  <a:pt x="4837" y="3296"/>
                </a:lnTo>
                <a:lnTo>
                  <a:pt x="4839" y="3295"/>
                </a:lnTo>
                <a:lnTo>
                  <a:pt x="4842" y="3294"/>
                </a:lnTo>
                <a:lnTo>
                  <a:pt x="4849" y="3295"/>
                </a:lnTo>
                <a:lnTo>
                  <a:pt x="4855" y="3297"/>
                </a:lnTo>
                <a:lnTo>
                  <a:pt x="4863" y="3300"/>
                </a:lnTo>
                <a:lnTo>
                  <a:pt x="4871" y="3306"/>
                </a:lnTo>
                <a:lnTo>
                  <a:pt x="4888" y="3316"/>
                </a:lnTo>
                <a:lnTo>
                  <a:pt x="4905" y="3326"/>
                </a:lnTo>
                <a:lnTo>
                  <a:pt x="4911" y="3329"/>
                </a:lnTo>
                <a:lnTo>
                  <a:pt x="4919" y="3330"/>
                </a:lnTo>
                <a:lnTo>
                  <a:pt x="4924" y="3330"/>
                </a:lnTo>
                <a:lnTo>
                  <a:pt x="4926" y="3329"/>
                </a:lnTo>
                <a:lnTo>
                  <a:pt x="4928" y="3327"/>
                </a:lnTo>
                <a:lnTo>
                  <a:pt x="4930" y="3325"/>
                </a:lnTo>
                <a:lnTo>
                  <a:pt x="4931" y="3322"/>
                </a:lnTo>
                <a:lnTo>
                  <a:pt x="4934" y="3313"/>
                </a:lnTo>
                <a:lnTo>
                  <a:pt x="4934" y="3308"/>
                </a:lnTo>
                <a:lnTo>
                  <a:pt x="4932" y="3302"/>
                </a:lnTo>
                <a:lnTo>
                  <a:pt x="4929" y="3297"/>
                </a:lnTo>
                <a:lnTo>
                  <a:pt x="4925" y="3292"/>
                </a:lnTo>
                <a:lnTo>
                  <a:pt x="4921" y="3286"/>
                </a:lnTo>
                <a:lnTo>
                  <a:pt x="4914" y="3281"/>
                </a:lnTo>
                <a:lnTo>
                  <a:pt x="4901" y="3270"/>
                </a:lnTo>
                <a:lnTo>
                  <a:pt x="4885" y="3260"/>
                </a:lnTo>
                <a:lnTo>
                  <a:pt x="4870" y="3251"/>
                </a:lnTo>
                <a:lnTo>
                  <a:pt x="4841" y="3235"/>
                </a:lnTo>
                <a:lnTo>
                  <a:pt x="4830" y="3228"/>
                </a:lnTo>
                <a:lnTo>
                  <a:pt x="4824" y="3223"/>
                </a:lnTo>
                <a:lnTo>
                  <a:pt x="4823" y="3221"/>
                </a:lnTo>
                <a:lnTo>
                  <a:pt x="4823" y="3220"/>
                </a:lnTo>
                <a:lnTo>
                  <a:pt x="4824" y="3217"/>
                </a:lnTo>
                <a:lnTo>
                  <a:pt x="4828" y="3216"/>
                </a:lnTo>
                <a:lnTo>
                  <a:pt x="4840" y="3215"/>
                </a:lnTo>
                <a:lnTo>
                  <a:pt x="4862" y="3216"/>
                </a:lnTo>
                <a:lnTo>
                  <a:pt x="4892" y="3220"/>
                </a:lnTo>
                <a:lnTo>
                  <a:pt x="4934" y="3224"/>
                </a:lnTo>
                <a:lnTo>
                  <a:pt x="4980" y="3230"/>
                </a:lnTo>
                <a:lnTo>
                  <a:pt x="5022" y="3239"/>
                </a:lnTo>
                <a:lnTo>
                  <a:pt x="5060" y="3248"/>
                </a:lnTo>
                <a:lnTo>
                  <a:pt x="5095" y="3256"/>
                </a:lnTo>
                <a:lnTo>
                  <a:pt x="5155" y="3273"/>
                </a:lnTo>
                <a:lnTo>
                  <a:pt x="5200" y="3287"/>
                </a:lnTo>
                <a:lnTo>
                  <a:pt x="5219" y="3292"/>
                </a:lnTo>
                <a:lnTo>
                  <a:pt x="5234" y="3294"/>
                </a:lnTo>
                <a:lnTo>
                  <a:pt x="5240" y="3294"/>
                </a:lnTo>
                <a:lnTo>
                  <a:pt x="5245" y="3294"/>
                </a:lnTo>
                <a:lnTo>
                  <a:pt x="5250" y="3293"/>
                </a:lnTo>
                <a:lnTo>
                  <a:pt x="5254" y="3291"/>
                </a:lnTo>
                <a:lnTo>
                  <a:pt x="5256" y="3287"/>
                </a:lnTo>
                <a:lnTo>
                  <a:pt x="5259" y="3283"/>
                </a:lnTo>
                <a:lnTo>
                  <a:pt x="5260" y="3278"/>
                </a:lnTo>
                <a:lnTo>
                  <a:pt x="5262" y="3272"/>
                </a:lnTo>
                <a:lnTo>
                  <a:pt x="5262" y="3265"/>
                </a:lnTo>
                <a:lnTo>
                  <a:pt x="5262" y="3257"/>
                </a:lnTo>
                <a:lnTo>
                  <a:pt x="5257" y="3237"/>
                </a:lnTo>
                <a:close/>
                <a:moveTo>
                  <a:pt x="4065" y="1548"/>
                </a:moveTo>
                <a:lnTo>
                  <a:pt x="4065" y="1548"/>
                </a:lnTo>
                <a:lnTo>
                  <a:pt x="4072" y="1549"/>
                </a:lnTo>
                <a:lnTo>
                  <a:pt x="4078" y="1548"/>
                </a:lnTo>
                <a:lnTo>
                  <a:pt x="4083" y="1545"/>
                </a:lnTo>
                <a:lnTo>
                  <a:pt x="4087" y="1540"/>
                </a:lnTo>
                <a:lnTo>
                  <a:pt x="4090" y="1533"/>
                </a:lnTo>
                <a:lnTo>
                  <a:pt x="4093" y="1526"/>
                </a:lnTo>
                <a:lnTo>
                  <a:pt x="4096" y="1510"/>
                </a:lnTo>
                <a:lnTo>
                  <a:pt x="4098" y="1492"/>
                </a:lnTo>
                <a:lnTo>
                  <a:pt x="4100" y="1478"/>
                </a:lnTo>
                <a:lnTo>
                  <a:pt x="4101" y="1472"/>
                </a:lnTo>
                <a:lnTo>
                  <a:pt x="4103" y="1469"/>
                </a:lnTo>
                <a:lnTo>
                  <a:pt x="4106" y="1467"/>
                </a:lnTo>
                <a:lnTo>
                  <a:pt x="4109" y="1466"/>
                </a:lnTo>
                <a:lnTo>
                  <a:pt x="4113" y="1467"/>
                </a:lnTo>
                <a:lnTo>
                  <a:pt x="4117" y="1468"/>
                </a:lnTo>
                <a:lnTo>
                  <a:pt x="4126" y="1467"/>
                </a:lnTo>
                <a:lnTo>
                  <a:pt x="4137" y="1466"/>
                </a:lnTo>
                <a:lnTo>
                  <a:pt x="4147" y="1466"/>
                </a:lnTo>
                <a:lnTo>
                  <a:pt x="4153" y="1466"/>
                </a:lnTo>
                <a:lnTo>
                  <a:pt x="4158" y="1468"/>
                </a:lnTo>
                <a:lnTo>
                  <a:pt x="4163" y="1469"/>
                </a:lnTo>
                <a:lnTo>
                  <a:pt x="4168" y="1472"/>
                </a:lnTo>
                <a:lnTo>
                  <a:pt x="4173" y="1476"/>
                </a:lnTo>
                <a:lnTo>
                  <a:pt x="4178" y="1482"/>
                </a:lnTo>
                <a:lnTo>
                  <a:pt x="4182" y="1489"/>
                </a:lnTo>
                <a:lnTo>
                  <a:pt x="4185" y="1498"/>
                </a:lnTo>
                <a:lnTo>
                  <a:pt x="4189" y="1506"/>
                </a:lnTo>
                <a:lnTo>
                  <a:pt x="4194" y="1512"/>
                </a:lnTo>
                <a:lnTo>
                  <a:pt x="4198" y="1515"/>
                </a:lnTo>
                <a:lnTo>
                  <a:pt x="4203" y="1516"/>
                </a:lnTo>
                <a:lnTo>
                  <a:pt x="4209" y="1516"/>
                </a:lnTo>
                <a:lnTo>
                  <a:pt x="4213" y="1515"/>
                </a:lnTo>
                <a:lnTo>
                  <a:pt x="4224" y="1512"/>
                </a:lnTo>
                <a:lnTo>
                  <a:pt x="4232" y="1508"/>
                </a:lnTo>
                <a:lnTo>
                  <a:pt x="4236" y="1508"/>
                </a:lnTo>
                <a:lnTo>
                  <a:pt x="4239" y="1508"/>
                </a:lnTo>
                <a:lnTo>
                  <a:pt x="4241" y="1510"/>
                </a:lnTo>
                <a:lnTo>
                  <a:pt x="4242" y="1514"/>
                </a:lnTo>
                <a:lnTo>
                  <a:pt x="4243" y="1520"/>
                </a:lnTo>
                <a:lnTo>
                  <a:pt x="4242" y="1530"/>
                </a:lnTo>
                <a:lnTo>
                  <a:pt x="4240" y="1548"/>
                </a:lnTo>
                <a:lnTo>
                  <a:pt x="4238" y="1563"/>
                </a:lnTo>
                <a:lnTo>
                  <a:pt x="4236" y="1569"/>
                </a:lnTo>
                <a:lnTo>
                  <a:pt x="4233" y="1574"/>
                </a:lnTo>
                <a:lnTo>
                  <a:pt x="4230" y="1578"/>
                </a:lnTo>
                <a:lnTo>
                  <a:pt x="4227" y="1583"/>
                </a:lnTo>
                <a:lnTo>
                  <a:pt x="4223" y="1586"/>
                </a:lnTo>
                <a:lnTo>
                  <a:pt x="4217" y="1590"/>
                </a:lnTo>
                <a:lnTo>
                  <a:pt x="4204" y="1597"/>
                </a:lnTo>
                <a:lnTo>
                  <a:pt x="4185" y="1603"/>
                </a:lnTo>
                <a:lnTo>
                  <a:pt x="4160" y="1612"/>
                </a:lnTo>
                <a:lnTo>
                  <a:pt x="4153" y="1614"/>
                </a:lnTo>
                <a:lnTo>
                  <a:pt x="4145" y="1615"/>
                </a:lnTo>
                <a:lnTo>
                  <a:pt x="4138" y="1616"/>
                </a:lnTo>
                <a:lnTo>
                  <a:pt x="4131" y="1616"/>
                </a:lnTo>
                <a:lnTo>
                  <a:pt x="4117" y="1614"/>
                </a:lnTo>
                <a:lnTo>
                  <a:pt x="4103" y="1610"/>
                </a:lnTo>
                <a:lnTo>
                  <a:pt x="4090" y="1604"/>
                </a:lnTo>
                <a:lnTo>
                  <a:pt x="4078" y="1598"/>
                </a:lnTo>
                <a:lnTo>
                  <a:pt x="4067" y="1590"/>
                </a:lnTo>
                <a:lnTo>
                  <a:pt x="4057" y="1583"/>
                </a:lnTo>
                <a:lnTo>
                  <a:pt x="4050" y="1574"/>
                </a:lnTo>
                <a:lnTo>
                  <a:pt x="4044" y="1567"/>
                </a:lnTo>
                <a:lnTo>
                  <a:pt x="4041" y="1560"/>
                </a:lnTo>
                <a:lnTo>
                  <a:pt x="4039" y="1554"/>
                </a:lnTo>
                <a:lnTo>
                  <a:pt x="4040" y="1552"/>
                </a:lnTo>
                <a:lnTo>
                  <a:pt x="4041" y="1549"/>
                </a:lnTo>
                <a:lnTo>
                  <a:pt x="4043" y="1548"/>
                </a:lnTo>
                <a:lnTo>
                  <a:pt x="4045" y="1547"/>
                </a:lnTo>
                <a:lnTo>
                  <a:pt x="4049" y="1546"/>
                </a:lnTo>
                <a:lnTo>
                  <a:pt x="4053" y="1546"/>
                </a:lnTo>
                <a:lnTo>
                  <a:pt x="4065" y="1548"/>
                </a:lnTo>
                <a:close/>
                <a:moveTo>
                  <a:pt x="834" y="2615"/>
                </a:moveTo>
                <a:lnTo>
                  <a:pt x="834" y="2615"/>
                </a:lnTo>
                <a:lnTo>
                  <a:pt x="831" y="2614"/>
                </a:lnTo>
                <a:lnTo>
                  <a:pt x="828" y="2611"/>
                </a:lnTo>
                <a:lnTo>
                  <a:pt x="826" y="2607"/>
                </a:lnTo>
                <a:lnTo>
                  <a:pt x="826" y="2600"/>
                </a:lnTo>
                <a:lnTo>
                  <a:pt x="826" y="2594"/>
                </a:lnTo>
                <a:lnTo>
                  <a:pt x="826" y="2586"/>
                </a:lnTo>
                <a:lnTo>
                  <a:pt x="830" y="2568"/>
                </a:lnTo>
                <a:lnTo>
                  <a:pt x="835" y="2550"/>
                </a:lnTo>
                <a:lnTo>
                  <a:pt x="842" y="2531"/>
                </a:lnTo>
                <a:lnTo>
                  <a:pt x="848" y="2517"/>
                </a:lnTo>
                <a:lnTo>
                  <a:pt x="854" y="2507"/>
                </a:lnTo>
                <a:lnTo>
                  <a:pt x="856" y="2504"/>
                </a:lnTo>
                <a:lnTo>
                  <a:pt x="859" y="2503"/>
                </a:lnTo>
                <a:lnTo>
                  <a:pt x="862" y="2503"/>
                </a:lnTo>
                <a:lnTo>
                  <a:pt x="865" y="2506"/>
                </a:lnTo>
                <a:lnTo>
                  <a:pt x="873" y="2511"/>
                </a:lnTo>
                <a:lnTo>
                  <a:pt x="880" y="2518"/>
                </a:lnTo>
                <a:lnTo>
                  <a:pt x="889" y="2526"/>
                </a:lnTo>
                <a:lnTo>
                  <a:pt x="893" y="2529"/>
                </a:lnTo>
                <a:lnTo>
                  <a:pt x="898" y="2531"/>
                </a:lnTo>
                <a:lnTo>
                  <a:pt x="903" y="2532"/>
                </a:lnTo>
                <a:lnTo>
                  <a:pt x="907" y="2531"/>
                </a:lnTo>
                <a:lnTo>
                  <a:pt x="913" y="2530"/>
                </a:lnTo>
                <a:lnTo>
                  <a:pt x="917" y="2526"/>
                </a:lnTo>
                <a:lnTo>
                  <a:pt x="922" y="2522"/>
                </a:lnTo>
                <a:lnTo>
                  <a:pt x="928" y="2519"/>
                </a:lnTo>
                <a:lnTo>
                  <a:pt x="935" y="2518"/>
                </a:lnTo>
                <a:lnTo>
                  <a:pt x="942" y="2518"/>
                </a:lnTo>
                <a:lnTo>
                  <a:pt x="949" y="2519"/>
                </a:lnTo>
                <a:lnTo>
                  <a:pt x="957" y="2522"/>
                </a:lnTo>
                <a:lnTo>
                  <a:pt x="964" y="2524"/>
                </a:lnTo>
                <a:lnTo>
                  <a:pt x="973" y="2528"/>
                </a:lnTo>
                <a:lnTo>
                  <a:pt x="980" y="2533"/>
                </a:lnTo>
                <a:lnTo>
                  <a:pt x="988" y="2539"/>
                </a:lnTo>
                <a:lnTo>
                  <a:pt x="994" y="2545"/>
                </a:lnTo>
                <a:lnTo>
                  <a:pt x="1001" y="2552"/>
                </a:lnTo>
                <a:lnTo>
                  <a:pt x="1006" y="2559"/>
                </a:lnTo>
                <a:lnTo>
                  <a:pt x="1012" y="2567"/>
                </a:lnTo>
                <a:lnTo>
                  <a:pt x="1016" y="2574"/>
                </a:lnTo>
                <a:lnTo>
                  <a:pt x="1018" y="2583"/>
                </a:lnTo>
                <a:lnTo>
                  <a:pt x="936" y="2599"/>
                </a:lnTo>
                <a:lnTo>
                  <a:pt x="874" y="2610"/>
                </a:lnTo>
                <a:lnTo>
                  <a:pt x="849" y="2613"/>
                </a:lnTo>
                <a:lnTo>
                  <a:pt x="834" y="2615"/>
                </a:lnTo>
                <a:close/>
                <a:moveTo>
                  <a:pt x="1838" y="1021"/>
                </a:moveTo>
                <a:lnTo>
                  <a:pt x="1838" y="1021"/>
                </a:lnTo>
                <a:lnTo>
                  <a:pt x="1853" y="1021"/>
                </a:lnTo>
                <a:lnTo>
                  <a:pt x="1867" y="1021"/>
                </a:lnTo>
                <a:lnTo>
                  <a:pt x="1878" y="1019"/>
                </a:lnTo>
                <a:lnTo>
                  <a:pt x="1889" y="1016"/>
                </a:lnTo>
                <a:lnTo>
                  <a:pt x="1900" y="1011"/>
                </a:lnTo>
                <a:lnTo>
                  <a:pt x="1911" y="1003"/>
                </a:lnTo>
                <a:lnTo>
                  <a:pt x="1921" y="992"/>
                </a:lnTo>
                <a:lnTo>
                  <a:pt x="1932" y="977"/>
                </a:lnTo>
                <a:lnTo>
                  <a:pt x="1935" y="974"/>
                </a:lnTo>
                <a:lnTo>
                  <a:pt x="1939" y="971"/>
                </a:lnTo>
                <a:lnTo>
                  <a:pt x="1943" y="969"/>
                </a:lnTo>
                <a:lnTo>
                  <a:pt x="1946" y="968"/>
                </a:lnTo>
                <a:lnTo>
                  <a:pt x="1950" y="968"/>
                </a:lnTo>
                <a:lnTo>
                  <a:pt x="1955" y="968"/>
                </a:lnTo>
                <a:lnTo>
                  <a:pt x="1962" y="971"/>
                </a:lnTo>
                <a:lnTo>
                  <a:pt x="1971" y="975"/>
                </a:lnTo>
                <a:lnTo>
                  <a:pt x="1980" y="982"/>
                </a:lnTo>
                <a:lnTo>
                  <a:pt x="1987" y="990"/>
                </a:lnTo>
                <a:lnTo>
                  <a:pt x="1995" y="999"/>
                </a:lnTo>
                <a:lnTo>
                  <a:pt x="2000" y="1009"/>
                </a:lnTo>
                <a:lnTo>
                  <a:pt x="2005" y="1018"/>
                </a:lnTo>
                <a:lnTo>
                  <a:pt x="2007" y="1027"/>
                </a:lnTo>
                <a:lnTo>
                  <a:pt x="2009" y="1035"/>
                </a:lnTo>
                <a:lnTo>
                  <a:pt x="2009" y="1043"/>
                </a:lnTo>
                <a:lnTo>
                  <a:pt x="2006" y="1046"/>
                </a:lnTo>
                <a:lnTo>
                  <a:pt x="2004" y="1048"/>
                </a:lnTo>
                <a:lnTo>
                  <a:pt x="2002" y="1050"/>
                </a:lnTo>
                <a:lnTo>
                  <a:pt x="1999" y="1053"/>
                </a:lnTo>
                <a:lnTo>
                  <a:pt x="1995" y="1054"/>
                </a:lnTo>
                <a:lnTo>
                  <a:pt x="1989" y="1054"/>
                </a:lnTo>
                <a:lnTo>
                  <a:pt x="1947" y="1054"/>
                </a:lnTo>
                <a:lnTo>
                  <a:pt x="1927" y="1056"/>
                </a:lnTo>
                <a:lnTo>
                  <a:pt x="1910" y="1058"/>
                </a:lnTo>
                <a:lnTo>
                  <a:pt x="1902" y="1059"/>
                </a:lnTo>
                <a:lnTo>
                  <a:pt x="1896" y="1061"/>
                </a:lnTo>
                <a:lnTo>
                  <a:pt x="1889" y="1064"/>
                </a:lnTo>
                <a:lnTo>
                  <a:pt x="1885" y="1067"/>
                </a:lnTo>
                <a:lnTo>
                  <a:pt x="1882" y="1071"/>
                </a:lnTo>
                <a:lnTo>
                  <a:pt x="1881" y="1075"/>
                </a:lnTo>
                <a:lnTo>
                  <a:pt x="1880" y="1079"/>
                </a:lnTo>
                <a:lnTo>
                  <a:pt x="1882" y="1085"/>
                </a:lnTo>
                <a:lnTo>
                  <a:pt x="1885" y="1091"/>
                </a:lnTo>
                <a:lnTo>
                  <a:pt x="1888" y="1097"/>
                </a:lnTo>
                <a:lnTo>
                  <a:pt x="1893" y="1102"/>
                </a:lnTo>
                <a:lnTo>
                  <a:pt x="1899" y="1107"/>
                </a:lnTo>
                <a:lnTo>
                  <a:pt x="1912" y="1116"/>
                </a:lnTo>
                <a:lnTo>
                  <a:pt x="1927" y="1125"/>
                </a:lnTo>
                <a:lnTo>
                  <a:pt x="1956" y="1141"/>
                </a:lnTo>
                <a:lnTo>
                  <a:pt x="1968" y="1148"/>
                </a:lnTo>
                <a:lnTo>
                  <a:pt x="1977" y="1155"/>
                </a:lnTo>
                <a:lnTo>
                  <a:pt x="1978" y="1157"/>
                </a:lnTo>
                <a:lnTo>
                  <a:pt x="1980" y="1160"/>
                </a:lnTo>
                <a:lnTo>
                  <a:pt x="1982" y="1169"/>
                </a:lnTo>
                <a:lnTo>
                  <a:pt x="1982" y="1178"/>
                </a:lnTo>
                <a:lnTo>
                  <a:pt x="1982" y="1191"/>
                </a:lnTo>
                <a:lnTo>
                  <a:pt x="1980" y="1219"/>
                </a:lnTo>
                <a:lnTo>
                  <a:pt x="1974" y="1252"/>
                </a:lnTo>
                <a:lnTo>
                  <a:pt x="1969" y="1282"/>
                </a:lnTo>
                <a:lnTo>
                  <a:pt x="1963" y="1307"/>
                </a:lnTo>
                <a:lnTo>
                  <a:pt x="1958" y="1333"/>
                </a:lnTo>
                <a:lnTo>
                  <a:pt x="1956" y="1317"/>
                </a:lnTo>
                <a:lnTo>
                  <a:pt x="1956" y="1300"/>
                </a:lnTo>
                <a:lnTo>
                  <a:pt x="1956" y="1263"/>
                </a:lnTo>
                <a:lnTo>
                  <a:pt x="1954" y="1246"/>
                </a:lnTo>
                <a:lnTo>
                  <a:pt x="1952" y="1228"/>
                </a:lnTo>
                <a:lnTo>
                  <a:pt x="1949" y="1220"/>
                </a:lnTo>
                <a:lnTo>
                  <a:pt x="1946" y="1213"/>
                </a:lnTo>
                <a:lnTo>
                  <a:pt x="1943" y="1205"/>
                </a:lnTo>
                <a:lnTo>
                  <a:pt x="1939" y="1200"/>
                </a:lnTo>
                <a:lnTo>
                  <a:pt x="1933" y="1195"/>
                </a:lnTo>
                <a:lnTo>
                  <a:pt x="1926" y="1189"/>
                </a:lnTo>
                <a:lnTo>
                  <a:pt x="1917" y="1186"/>
                </a:lnTo>
                <a:lnTo>
                  <a:pt x="1907" y="1183"/>
                </a:lnTo>
                <a:lnTo>
                  <a:pt x="1886" y="1177"/>
                </a:lnTo>
                <a:lnTo>
                  <a:pt x="1863" y="1173"/>
                </a:lnTo>
                <a:lnTo>
                  <a:pt x="1843" y="1168"/>
                </a:lnTo>
                <a:lnTo>
                  <a:pt x="1833" y="1164"/>
                </a:lnTo>
                <a:lnTo>
                  <a:pt x="1826" y="1160"/>
                </a:lnTo>
                <a:lnTo>
                  <a:pt x="1819" y="1156"/>
                </a:lnTo>
                <a:lnTo>
                  <a:pt x="1814" y="1150"/>
                </a:lnTo>
                <a:lnTo>
                  <a:pt x="1812" y="1144"/>
                </a:lnTo>
                <a:lnTo>
                  <a:pt x="1812" y="1140"/>
                </a:lnTo>
                <a:lnTo>
                  <a:pt x="1812" y="1136"/>
                </a:lnTo>
                <a:lnTo>
                  <a:pt x="1813" y="1128"/>
                </a:lnTo>
                <a:lnTo>
                  <a:pt x="1813" y="1118"/>
                </a:lnTo>
                <a:lnTo>
                  <a:pt x="1812" y="1100"/>
                </a:lnTo>
                <a:lnTo>
                  <a:pt x="1811" y="1081"/>
                </a:lnTo>
                <a:lnTo>
                  <a:pt x="1810" y="1062"/>
                </a:lnTo>
                <a:lnTo>
                  <a:pt x="1811" y="1054"/>
                </a:lnTo>
                <a:lnTo>
                  <a:pt x="1812" y="1046"/>
                </a:lnTo>
                <a:lnTo>
                  <a:pt x="1813" y="1040"/>
                </a:lnTo>
                <a:lnTo>
                  <a:pt x="1815" y="1033"/>
                </a:lnTo>
                <a:lnTo>
                  <a:pt x="1819" y="1029"/>
                </a:lnTo>
                <a:lnTo>
                  <a:pt x="1824" y="1025"/>
                </a:lnTo>
                <a:lnTo>
                  <a:pt x="1830" y="1022"/>
                </a:lnTo>
                <a:lnTo>
                  <a:pt x="1838" y="1021"/>
                </a:lnTo>
                <a:close/>
                <a:moveTo>
                  <a:pt x="1945" y="3447"/>
                </a:moveTo>
                <a:lnTo>
                  <a:pt x="1945" y="3447"/>
                </a:lnTo>
                <a:lnTo>
                  <a:pt x="1947" y="3458"/>
                </a:lnTo>
                <a:lnTo>
                  <a:pt x="1947" y="3468"/>
                </a:lnTo>
                <a:lnTo>
                  <a:pt x="1945" y="3476"/>
                </a:lnTo>
                <a:lnTo>
                  <a:pt x="1942" y="3482"/>
                </a:lnTo>
                <a:lnTo>
                  <a:pt x="1938" y="3486"/>
                </a:lnTo>
                <a:lnTo>
                  <a:pt x="1931" y="3488"/>
                </a:lnTo>
                <a:lnTo>
                  <a:pt x="1925" y="3491"/>
                </a:lnTo>
                <a:lnTo>
                  <a:pt x="1917" y="3492"/>
                </a:lnTo>
                <a:lnTo>
                  <a:pt x="1910" y="3492"/>
                </a:lnTo>
                <a:lnTo>
                  <a:pt x="1902" y="3491"/>
                </a:lnTo>
                <a:lnTo>
                  <a:pt x="1889" y="3488"/>
                </a:lnTo>
                <a:lnTo>
                  <a:pt x="1875" y="3484"/>
                </a:lnTo>
                <a:lnTo>
                  <a:pt x="1867" y="3467"/>
                </a:lnTo>
                <a:lnTo>
                  <a:pt x="1858" y="3450"/>
                </a:lnTo>
                <a:lnTo>
                  <a:pt x="1844" y="3416"/>
                </a:lnTo>
                <a:lnTo>
                  <a:pt x="1834" y="3393"/>
                </a:lnTo>
                <a:lnTo>
                  <a:pt x="1831" y="3383"/>
                </a:lnTo>
                <a:lnTo>
                  <a:pt x="1839" y="3388"/>
                </a:lnTo>
                <a:lnTo>
                  <a:pt x="1859" y="3402"/>
                </a:lnTo>
                <a:lnTo>
                  <a:pt x="1872" y="3410"/>
                </a:lnTo>
                <a:lnTo>
                  <a:pt x="1885" y="3417"/>
                </a:lnTo>
                <a:lnTo>
                  <a:pt x="1897" y="3423"/>
                </a:lnTo>
                <a:lnTo>
                  <a:pt x="1907" y="3427"/>
                </a:lnTo>
                <a:lnTo>
                  <a:pt x="1928" y="3433"/>
                </a:lnTo>
                <a:lnTo>
                  <a:pt x="1936" y="3434"/>
                </a:lnTo>
                <a:lnTo>
                  <a:pt x="1940" y="3434"/>
                </a:lnTo>
                <a:lnTo>
                  <a:pt x="1944" y="3433"/>
                </a:lnTo>
                <a:lnTo>
                  <a:pt x="1943" y="3424"/>
                </a:lnTo>
                <a:lnTo>
                  <a:pt x="1942" y="3415"/>
                </a:lnTo>
                <a:lnTo>
                  <a:pt x="1943" y="3409"/>
                </a:lnTo>
                <a:lnTo>
                  <a:pt x="1944" y="3403"/>
                </a:lnTo>
                <a:lnTo>
                  <a:pt x="1945" y="3399"/>
                </a:lnTo>
                <a:lnTo>
                  <a:pt x="1947" y="3396"/>
                </a:lnTo>
                <a:lnTo>
                  <a:pt x="1949" y="3394"/>
                </a:lnTo>
                <a:lnTo>
                  <a:pt x="1952" y="3393"/>
                </a:lnTo>
                <a:lnTo>
                  <a:pt x="1954" y="3393"/>
                </a:lnTo>
                <a:lnTo>
                  <a:pt x="1956" y="3394"/>
                </a:lnTo>
                <a:lnTo>
                  <a:pt x="1958" y="3395"/>
                </a:lnTo>
                <a:lnTo>
                  <a:pt x="1959" y="3398"/>
                </a:lnTo>
                <a:lnTo>
                  <a:pt x="1960" y="3401"/>
                </a:lnTo>
                <a:lnTo>
                  <a:pt x="1960" y="3405"/>
                </a:lnTo>
                <a:lnTo>
                  <a:pt x="1959" y="3409"/>
                </a:lnTo>
                <a:lnTo>
                  <a:pt x="1958" y="3414"/>
                </a:lnTo>
                <a:lnTo>
                  <a:pt x="1955" y="3422"/>
                </a:lnTo>
                <a:lnTo>
                  <a:pt x="1950" y="3427"/>
                </a:lnTo>
                <a:lnTo>
                  <a:pt x="1947" y="3430"/>
                </a:lnTo>
                <a:lnTo>
                  <a:pt x="1944" y="3433"/>
                </a:lnTo>
                <a:lnTo>
                  <a:pt x="1944" y="3439"/>
                </a:lnTo>
                <a:lnTo>
                  <a:pt x="1945" y="3447"/>
                </a:lnTo>
                <a:close/>
                <a:moveTo>
                  <a:pt x="1685" y="2101"/>
                </a:moveTo>
                <a:lnTo>
                  <a:pt x="1685" y="2101"/>
                </a:lnTo>
                <a:lnTo>
                  <a:pt x="1685" y="2096"/>
                </a:lnTo>
                <a:lnTo>
                  <a:pt x="1686" y="2093"/>
                </a:lnTo>
                <a:lnTo>
                  <a:pt x="1688" y="2090"/>
                </a:lnTo>
                <a:lnTo>
                  <a:pt x="1691" y="2089"/>
                </a:lnTo>
                <a:lnTo>
                  <a:pt x="1696" y="2089"/>
                </a:lnTo>
                <a:lnTo>
                  <a:pt x="1701" y="2089"/>
                </a:lnTo>
                <a:lnTo>
                  <a:pt x="1714" y="2091"/>
                </a:lnTo>
                <a:lnTo>
                  <a:pt x="1727" y="2095"/>
                </a:lnTo>
                <a:lnTo>
                  <a:pt x="1741" y="2096"/>
                </a:lnTo>
                <a:lnTo>
                  <a:pt x="1746" y="2096"/>
                </a:lnTo>
                <a:lnTo>
                  <a:pt x="1753" y="2095"/>
                </a:lnTo>
                <a:lnTo>
                  <a:pt x="1757" y="2091"/>
                </a:lnTo>
                <a:lnTo>
                  <a:pt x="1761" y="2088"/>
                </a:lnTo>
                <a:lnTo>
                  <a:pt x="1769" y="2080"/>
                </a:lnTo>
                <a:lnTo>
                  <a:pt x="1776" y="2073"/>
                </a:lnTo>
                <a:lnTo>
                  <a:pt x="1784" y="2068"/>
                </a:lnTo>
                <a:lnTo>
                  <a:pt x="1792" y="2065"/>
                </a:lnTo>
                <a:lnTo>
                  <a:pt x="1803" y="2061"/>
                </a:lnTo>
                <a:lnTo>
                  <a:pt x="1815" y="2058"/>
                </a:lnTo>
                <a:lnTo>
                  <a:pt x="1844" y="2050"/>
                </a:lnTo>
                <a:lnTo>
                  <a:pt x="1852" y="2048"/>
                </a:lnTo>
                <a:lnTo>
                  <a:pt x="1860" y="2048"/>
                </a:lnTo>
                <a:lnTo>
                  <a:pt x="1868" y="2050"/>
                </a:lnTo>
                <a:lnTo>
                  <a:pt x="1874" y="2052"/>
                </a:lnTo>
                <a:lnTo>
                  <a:pt x="1882" y="2055"/>
                </a:lnTo>
                <a:lnTo>
                  <a:pt x="1888" y="2059"/>
                </a:lnTo>
                <a:lnTo>
                  <a:pt x="1895" y="2065"/>
                </a:lnTo>
                <a:lnTo>
                  <a:pt x="1900" y="2071"/>
                </a:lnTo>
                <a:lnTo>
                  <a:pt x="1905" y="2079"/>
                </a:lnTo>
                <a:lnTo>
                  <a:pt x="1911" y="2086"/>
                </a:lnTo>
                <a:lnTo>
                  <a:pt x="1919" y="2104"/>
                </a:lnTo>
                <a:lnTo>
                  <a:pt x="1927" y="2124"/>
                </a:lnTo>
                <a:lnTo>
                  <a:pt x="1932" y="2145"/>
                </a:lnTo>
                <a:lnTo>
                  <a:pt x="1919" y="2141"/>
                </a:lnTo>
                <a:lnTo>
                  <a:pt x="1904" y="2138"/>
                </a:lnTo>
                <a:lnTo>
                  <a:pt x="1887" y="2134"/>
                </a:lnTo>
                <a:lnTo>
                  <a:pt x="1869" y="2131"/>
                </a:lnTo>
                <a:lnTo>
                  <a:pt x="1849" y="2129"/>
                </a:lnTo>
                <a:lnTo>
                  <a:pt x="1841" y="2129"/>
                </a:lnTo>
                <a:lnTo>
                  <a:pt x="1832" y="2129"/>
                </a:lnTo>
                <a:lnTo>
                  <a:pt x="1825" y="2130"/>
                </a:lnTo>
                <a:lnTo>
                  <a:pt x="1818" y="2132"/>
                </a:lnTo>
                <a:lnTo>
                  <a:pt x="1798" y="2140"/>
                </a:lnTo>
                <a:lnTo>
                  <a:pt x="1781" y="2146"/>
                </a:lnTo>
                <a:lnTo>
                  <a:pt x="1762" y="2153"/>
                </a:lnTo>
                <a:lnTo>
                  <a:pt x="1753" y="2158"/>
                </a:lnTo>
                <a:lnTo>
                  <a:pt x="1742" y="2165"/>
                </a:lnTo>
                <a:lnTo>
                  <a:pt x="1736" y="2167"/>
                </a:lnTo>
                <a:lnTo>
                  <a:pt x="1731" y="2168"/>
                </a:lnTo>
                <a:lnTo>
                  <a:pt x="1726" y="2168"/>
                </a:lnTo>
                <a:lnTo>
                  <a:pt x="1720" y="2167"/>
                </a:lnTo>
                <a:lnTo>
                  <a:pt x="1716" y="2165"/>
                </a:lnTo>
                <a:lnTo>
                  <a:pt x="1712" y="2161"/>
                </a:lnTo>
                <a:lnTo>
                  <a:pt x="1707" y="2157"/>
                </a:lnTo>
                <a:lnTo>
                  <a:pt x="1704" y="2152"/>
                </a:lnTo>
                <a:lnTo>
                  <a:pt x="1698" y="2140"/>
                </a:lnTo>
                <a:lnTo>
                  <a:pt x="1692" y="2127"/>
                </a:lnTo>
                <a:lnTo>
                  <a:pt x="1688" y="2113"/>
                </a:lnTo>
                <a:lnTo>
                  <a:pt x="1685" y="2101"/>
                </a:lnTo>
                <a:close/>
                <a:moveTo>
                  <a:pt x="1964" y="3675"/>
                </a:moveTo>
                <a:lnTo>
                  <a:pt x="1964" y="3675"/>
                </a:lnTo>
                <a:lnTo>
                  <a:pt x="1933" y="3670"/>
                </a:lnTo>
                <a:lnTo>
                  <a:pt x="1892" y="3667"/>
                </a:lnTo>
                <a:lnTo>
                  <a:pt x="1871" y="3666"/>
                </a:lnTo>
                <a:lnTo>
                  <a:pt x="1849" y="3666"/>
                </a:lnTo>
                <a:lnTo>
                  <a:pt x="1830" y="3666"/>
                </a:lnTo>
                <a:lnTo>
                  <a:pt x="1812" y="3668"/>
                </a:lnTo>
                <a:lnTo>
                  <a:pt x="1804" y="3669"/>
                </a:lnTo>
                <a:lnTo>
                  <a:pt x="1797" y="3669"/>
                </a:lnTo>
                <a:lnTo>
                  <a:pt x="1789" y="3669"/>
                </a:lnTo>
                <a:lnTo>
                  <a:pt x="1783" y="3668"/>
                </a:lnTo>
                <a:lnTo>
                  <a:pt x="1772" y="3664"/>
                </a:lnTo>
                <a:lnTo>
                  <a:pt x="1762" y="3658"/>
                </a:lnTo>
                <a:lnTo>
                  <a:pt x="1755" y="3652"/>
                </a:lnTo>
                <a:lnTo>
                  <a:pt x="1749" y="3645"/>
                </a:lnTo>
                <a:lnTo>
                  <a:pt x="1745" y="3638"/>
                </a:lnTo>
                <a:lnTo>
                  <a:pt x="1742" y="3630"/>
                </a:lnTo>
                <a:lnTo>
                  <a:pt x="1742" y="3627"/>
                </a:lnTo>
                <a:lnTo>
                  <a:pt x="1742" y="3625"/>
                </a:lnTo>
                <a:lnTo>
                  <a:pt x="1743" y="3623"/>
                </a:lnTo>
                <a:lnTo>
                  <a:pt x="1744" y="3622"/>
                </a:lnTo>
                <a:lnTo>
                  <a:pt x="1750" y="3622"/>
                </a:lnTo>
                <a:lnTo>
                  <a:pt x="1759" y="3622"/>
                </a:lnTo>
                <a:lnTo>
                  <a:pt x="1772" y="3624"/>
                </a:lnTo>
                <a:lnTo>
                  <a:pt x="1787" y="3625"/>
                </a:lnTo>
                <a:lnTo>
                  <a:pt x="1804" y="3625"/>
                </a:lnTo>
                <a:lnTo>
                  <a:pt x="1825" y="3624"/>
                </a:lnTo>
                <a:lnTo>
                  <a:pt x="1844" y="3621"/>
                </a:lnTo>
                <a:lnTo>
                  <a:pt x="1859" y="3619"/>
                </a:lnTo>
                <a:lnTo>
                  <a:pt x="1884" y="3611"/>
                </a:lnTo>
                <a:lnTo>
                  <a:pt x="1897" y="3608"/>
                </a:lnTo>
                <a:lnTo>
                  <a:pt x="1913" y="3605"/>
                </a:lnTo>
                <a:lnTo>
                  <a:pt x="1932" y="3601"/>
                </a:lnTo>
                <a:lnTo>
                  <a:pt x="1958" y="3598"/>
                </a:lnTo>
                <a:lnTo>
                  <a:pt x="1971" y="3598"/>
                </a:lnTo>
                <a:lnTo>
                  <a:pt x="1983" y="3598"/>
                </a:lnTo>
                <a:lnTo>
                  <a:pt x="1992" y="3598"/>
                </a:lnTo>
                <a:lnTo>
                  <a:pt x="2001" y="3600"/>
                </a:lnTo>
                <a:lnTo>
                  <a:pt x="2009" y="3602"/>
                </a:lnTo>
                <a:lnTo>
                  <a:pt x="2015" y="3606"/>
                </a:lnTo>
                <a:lnTo>
                  <a:pt x="2021" y="3609"/>
                </a:lnTo>
                <a:lnTo>
                  <a:pt x="2026" y="3613"/>
                </a:lnTo>
                <a:lnTo>
                  <a:pt x="2034" y="3624"/>
                </a:lnTo>
                <a:lnTo>
                  <a:pt x="2043" y="3635"/>
                </a:lnTo>
                <a:lnTo>
                  <a:pt x="2053" y="3648"/>
                </a:lnTo>
                <a:lnTo>
                  <a:pt x="2066" y="3662"/>
                </a:lnTo>
                <a:lnTo>
                  <a:pt x="2054" y="3665"/>
                </a:lnTo>
                <a:lnTo>
                  <a:pt x="2027" y="3670"/>
                </a:lnTo>
                <a:lnTo>
                  <a:pt x="2011" y="3673"/>
                </a:lnTo>
                <a:lnTo>
                  <a:pt x="1993" y="3676"/>
                </a:lnTo>
                <a:lnTo>
                  <a:pt x="1977" y="3676"/>
                </a:lnTo>
                <a:lnTo>
                  <a:pt x="1964" y="3675"/>
                </a:lnTo>
                <a:close/>
                <a:moveTo>
                  <a:pt x="2123" y="3580"/>
                </a:moveTo>
                <a:lnTo>
                  <a:pt x="2123" y="3580"/>
                </a:lnTo>
                <a:lnTo>
                  <a:pt x="2124" y="3572"/>
                </a:lnTo>
                <a:lnTo>
                  <a:pt x="2121" y="3566"/>
                </a:lnTo>
                <a:lnTo>
                  <a:pt x="2119" y="3559"/>
                </a:lnTo>
                <a:lnTo>
                  <a:pt x="2115" y="3553"/>
                </a:lnTo>
                <a:lnTo>
                  <a:pt x="2110" y="3547"/>
                </a:lnTo>
                <a:lnTo>
                  <a:pt x="2104" y="3540"/>
                </a:lnTo>
                <a:lnTo>
                  <a:pt x="2090" y="3527"/>
                </a:lnTo>
                <a:lnTo>
                  <a:pt x="2077" y="3514"/>
                </a:lnTo>
                <a:lnTo>
                  <a:pt x="2064" y="3502"/>
                </a:lnTo>
                <a:lnTo>
                  <a:pt x="2060" y="3496"/>
                </a:lnTo>
                <a:lnTo>
                  <a:pt x="2056" y="3490"/>
                </a:lnTo>
                <a:lnTo>
                  <a:pt x="2054" y="3484"/>
                </a:lnTo>
                <a:lnTo>
                  <a:pt x="2053" y="3478"/>
                </a:lnTo>
                <a:lnTo>
                  <a:pt x="2054" y="3449"/>
                </a:lnTo>
                <a:lnTo>
                  <a:pt x="2054" y="3431"/>
                </a:lnTo>
                <a:lnTo>
                  <a:pt x="2056" y="3413"/>
                </a:lnTo>
                <a:lnTo>
                  <a:pt x="2058" y="3397"/>
                </a:lnTo>
                <a:lnTo>
                  <a:pt x="2061" y="3382"/>
                </a:lnTo>
                <a:lnTo>
                  <a:pt x="2063" y="3377"/>
                </a:lnTo>
                <a:lnTo>
                  <a:pt x="2066" y="3371"/>
                </a:lnTo>
                <a:lnTo>
                  <a:pt x="2069" y="3367"/>
                </a:lnTo>
                <a:lnTo>
                  <a:pt x="2072" y="3364"/>
                </a:lnTo>
                <a:lnTo>
                  <a:pt x="2080" y="3359"/>
                </a:lnTo>
                <a:lnTo>
                  <a:pt x="2089" y="3354"/>
                </a:lnTo>
                <a:lnTo>
                  <a:pt x="2107" y="3346"/>
                </a:lnTo>
                <a:lnTo>
                  <a:pt x="2129" y="3338"/>
                </a:lnTo>
                <a:lnTo>
                  <a:pt x="2140" y="3390"/>
                </a:lnTo>
                <a:lnTo>
                  <a:pt x="2147" y="3435"/>
                </a:lnTo>
                <a:lnTo>
                  <a:pt x="2155" y="3478"/>
                </a:lnTo>
                <a:lnTo>
                  <a:pt x="2155" y="3487"/>
                </a:lnTo>
                <a:lnTo>
                  <a:pt x="2155" y="3498"/>
                </a:lnTo>
                <a:lnTo>
                  <a:pt x="2154" y="3509"/>
                </a:lnTo>
                <a:lnTo>
                  <a:pt x="2152" y="3520"/>
                </a:lnTo>
                <a:lnTo>
                  <a:pt x="2145" y="3541"/>
                </a:lnTo>
                <a:lnTo>
                  <a:pt x="2139" y="3559"/>
                </a:lnTo>
                <a:lnTo>
                  <a:pt x="2132" y="3574"/>
                </a:lnTo>
                <a:lnTo>
                  <a:pt x="2126" y="3584"/>
                </a:lnTo>
                <a:lnTo>
                  <a:pt x="2124" y="3586"/>
                </a:lnTo>
                <a:lnTo>
                  <a:pt x="2123" y="3586"/>
                </a:lnTo>
                <a:lnTo>
                  <a:pt x="2123" y="3584"/>
                </a:lnTo>
                <a:lnTo>
                  <a:pt x="2123" y="3580"/>
                </a:lnTo>
                <a:close/>
                <a:moveTo>
                  <a:pt x="2497" y="4626"/>
                </a:moveTo>
                <a:lnTo>
                  <a:pt x="2497" y="4626"/>
                </a:lnTo>
                <a:lnTo>
                  <a:pt x="2494" y="4642"/>
                </a:lnTo>
                <a:lnTo>
                  <a:pt x="2489" y="4662"/>
                </a:lnTo>
                <a:lnTo>
                  <a:pt x="2478" y="4702"/>
                </a:lnTo>
                <a:lnTo>
                  <a:pt x="2466" y="4747"/>
                </a:lnTo>
                <a:lnTo>
                  <a:pt x="2443" y="4733"/>
                </a:lnTo>
                <a:lnTo>
                  <a:pt x="2428" y="4722"/>
                </a:lnTo>
                <a:lnTo>
                  <a:pt x="2412" y="4709"/>
                </a:lnTo>
                <a:lnTo>
                  <a:pt x="2395" y="4695"/>
                </a:lnTo>
                <a:lnTo>
                  <a:pt x="2380" y="4681"/>
                </a:lnTo>
                <a:lnTo>
                  <a:pt x="2367" y="4666"/>
                </a:lnTo>
                <a:lnTo>
                  <a:pt x="2361" y="4660"/>
                </a:lnTo>
                <a:lnTo>
                  <a:pt x="2358" y="4652"/>
                </a:lnTo>
                <a:lnTo>
                  <a:pt x="2355" y="4646"/>
                </a:lnTo>
                <a:lnTo>
                  <a:pt x="2353" y="4639"/>
                </a:lnTo>
                <a:lnTo>
                  <a:pt x="2352" y="4634"/>
                </a:lnTo>
                <a:lnTo>
                  <a:pt x="2352" y="4628"/>
                </a:lnTo>
                <a:lnTo>
                  <a:pt x="2353" y="4625"/>
                </a:lnTo>
                <a:lnTo>
                  <a:pt x="2355" y="4621"/>
                </a:lnTo>
                <a:lnTo>
                  <a:pt x="2357" y="4618"/>
                </a:lnTo>
                <a:lnTo>
                  <a:pt x="2360" y="4616"/>
                </a:lnTo>
                <a:lnTo>
                  <a:pt x="2369" y="4611"/>
                </a:lnTo>
                <a:lnTo>
                  <a:pt x="2378" y="4609"/>
                </a:lnTo>
                <a:lnTo>
                  <a:pt x="2390" y="4608"/>
                </a:lnTo>
                <a:lnTo>
                  <a:pt x="2402" y="4608"/>
                </a:lnTo>
                <a:lnTo>
                  <a:pt x="2414" y="4607"/>
                </a:lnTo>
                <a:lnTo>
                  <a:pt x="2428" y="4604"/>
                </a:lnTo>
                <a:lnTo>
                  <a:pt x="2441" y="4600"/>
                </a:lnTo>
                <a:lnTo>
                  <a:pt x="2453" y="4595"/>
                </a:lnTo>
                <a:lnTo>
                  <a:pt x="2465" y="4589"/>
                </a:lnTo>
                <a:lnTo>
                  <a:pt x="2473" y="4581"/>
                </a:lnTo>
                <a:lnTo>
                  <a:pt x="2477" y="4577"/>
                </a:lnTo>
                <a:lnTo>
                  <a:pt x="2481" y="4572"/>
                </a:lnTo>
                <a:lnTo>
                  <a:pt x="2483" y="4568"/>
                </a:lnTo>
                <a:lnTo>
                  <a:pt x="2485" y="4563"/>
                </a:lnTo>
                <a:lnTo>
                  <a:pt x="2486" y="4560"/>
                </a:lnTo>
                <a:lnTo>
                  <a:pt x="2487" y="4556"/>
                </a:lnTo>
                <a:lnTo>
                  <a:pt x="2488" y="4556"/>
                </a:lnTo>
                <a:lnTo>
                  <a:pt x="2490" y="4556"/>
                </a:lnTo>
                <a:lnTo>
                  <a:pt x="2492" y="4562"/>
                </a:lnTo>
                <a:lnTo>
                  <a:pt x="2496" y="4571"/>
                </a:lnTo>
                <a:lnTo>
                  <a:pt x="2498" y="4583"/>
                </a:lnTo>
                <a:lnTo>
                  <a:pt x="2499" y="4597"/>
                </a:lnTo>
                <a:lnTo>
                  <a:pt x="2499" y="4612"/>
                </a:lnTo>
                <a:lnTo>
                  <a:pt x="2497" y="4626"/>
                </a:lnTo>
                <a:close/>
                <a:moveTo>
                  <a:pt x="2833" y="4804"/>
                </a:moveTo>
                <a:lnTo>
                  <a:pt x="2833" y="4804"/>
                </a:lnTo>
                <a:lnTo>
                  <a:pt x="2814" y="4825"/>
                </a:lnTo>
                <a:lnTo>
                  <a:pt x="2789" y="4848"/>
                </a:lnTo>
                <a:lnTo>
                  <a:pt x="2761" y="4870"/>
                </a:lnTo>
                <a:lnTo>
                  <a:pt x="2734" y="4893"/>
                </a:lnTo>
                <a:lnTo>
                  <a:pt x="2688" y="4930"/>
                </a:lnTo>
                <a:lnTo>
                  <a:pt x="2669" y="4944"/>
                </a:lnTo>
                <a:lnTo>
                  <a:pt x="2662" y="4633"/>
                </a:lnTo>
                <a:lnTo>
                  <a:pt x="2663" y="4651"/>
                </a:lnTo>
                <a:lnTo>
                  <a:pt x="2667" y="4693"/>
                </a:lnTo>
                <a:lnTo>
                  <a:pt x="2670" y="4718"/>
                </a:lnTo>
                <a:lnTo>
                  <a:pt x="2673" y="4740"/>
                </a:lnTo>
                <a:lnTo>
                  <a:pt x="2676" y="4760"/>
                </a:lnTo>
                <a:lnTo>
                  <a:pt x="2679" y="4767"/>
                </a:lnTo>
                <a:lnTo>
                  <a:pt x="2681" y="4773"/>
                </a:lnTo>
                <a:lnTo>
                  <a:pt x="2684" y="4776"/>
                </a:lnTo>
                <a:lnTo>
                  <a:pt x="2686" y="4778"/>
                </a:lnTo>
                <a:lnTo>
                  <a:pt x="2688" y="4778"/>
                </a:lnTo>
                <a:lnTo>
                  <a:pt x="2689" y="4776"/>
                </a:lnTo>
                <a:lnTo>
                  <a:pt x="2694" y="4769"/>
                </a:lnTo>
                <a:lnTo>
                  <a:pt x="2698" y="4762"/>
                </a:lnTo>
                <a:lnTo>
                  <a:pt x="2702" y="4754"/>
                </a:lnTo>
                <a:lnTo>
                  <a:pt x="2704" y="4751"/>
                </a:lnTo>
                <a:lnTo>
                  <a:pt x="2708" y="4749"/>
                </a:lnTo>
                <a:lnTo>
                  <a:pt x="2710" y="4749"/>
                </a:lnTo>
                <a:lnTo>
                  <a:pt x="2713" y="4751"/>
                </a:lnTo>
                <a:lnTo>
                  <a:pt x="2716" y="4754"/>
                </a:lnTo>
                <a:lnTo>
                  <a:pt x="2719" y="4760"/>
                </a:lnTo>
                <a:lnTo>
                  <a:pt x="2724" y="4766"/>
                </a:lnTo>
                <a:lnTo>
                  <a:pt x="2729" y="4769"/>
                </a:lnTo>
                <a:lnTo>
                  <a:pt x="2735" y="4771"/>
                </a:lnTo>
                <a:lnTo>
                  <a:pt x="2743" y="4771"/>
                </a:lnTo>
                <a:lnTo>
                  <a:pt x="2751" y="4770"/>
                </a:lnTo>
                <a:lnTo>
                  <a:pt x="2759" y="4767"/>
                </a:lnTo>
                <a:lnTo>
                  <a:pt x="2768" y="4763"/>
                </a:lnTo>
                <a:lnTo>
                  <a:pt x="2777" y="4759"/>
                </a:lnTo>
                <a:lnTo>
                  <a:pt x="2796" y="4747"/>
                </a:lnTo>
                <a:lnTo>
                  <a:pt x="2813" y="4733"/>
                </a:lnTo>
                <a:lnTo>
                  <a:pt x="2828" y="4720"/>
                </a:lnTo>
                <a:lnTo>
                  <a:pt x="2840" y="4709"/>
                </a:lnTo>
                <a:lnTo>
                  <a:pt x="2848" y="4699"/>
                </a:lnTo>
                <a:lnTo>
                  <a:pt x="2854" y="4691"/>
                </a:lnTo>
                <a:lnTo>
                  <a:pt x="2857" y="4681"/>
                </a:lnTo>
                <a:lnTo>
                  <a:pt x="2859" y="4671"/>
                </a:lnTo>
                <a:lnTo>
                  <a:pt x="2859" y="4662"/>
                </a:lnTo>
                <a:lnTo>
                  <a:pt x="2859" y="4650"/>
                </a:lnTo>
                <a:lnTo>
                  <a:pt x="2859" y="4621"/>
                </a:lnTo>
                <a:lnTo>
                  <a:pt x="2859" y="4612"/>
                </a:lnTo>
                <a:lnTo>
                  <a:pt x="2860" y="4607"/>
                </a:lnTo>
                <a:lnTo>
                  <a:pt x="2862" y="4602"/>
                </a:lnTo>
                <a:lnTo>
                  <a:pt x="2866" y="4597"/>
                </a:lnTo>
                <a:lnTo>
                  <a:pt x="2869" y="4594"/>
                </a:lnTo>
                <a:lnTo>
                  <a:pt x="2874" y="4592"/>
                </a:lnTo>
                <a:lnTo>
                  <a:pt x="2879" y="4591"/>
                </a:lnTo>
                <a:lnTo>
                  <a:pt x="2884" y="4590"/>
                </a:lnTo>
                <a:lnTo>
                  <a:pt x="2898" y="4588"/>
                </a:lnTo>
                <a:lnTo>
                  <a:pt x="2913" y="4588"/>
                </a:lnTo>
                <a:lnTo>
                  <a:pt x="2929" y="4585"/>
                </a:lnTo>
                <a:lnTo>
                  <a:pt x="2947" y="4582"/>
                </a:lnTo>
                <a:lnTo>
                  <a:pt x="2952" y="4581"/>
                </a:lnTo>
                <a:lnTo>
                  <a:pt x="2955" y="4582"/>
                </a:lnTo>
                <a:lnTo>
                  <a:pt x="2958" y="4583"/>
                </a:lnTo>
                <a:lnTo>
                  <a:pt x="2959" y="4586"/>
                </a:lnTo>
                <a:lnTo>
                  <a:pt x="2960" y="4590"/>
                </a:lnTo>
                <a:lnTo>
                  <a:pt x="2960" y="4594"/>
                </a:lnTo>
                <a:lnTo>
                  <a:pt x="2957" y="4605"/>
                </a:lnTo>
                <a:lnTo>
                  <a:pt x="2953" y="4618"/>
                </a:lnTo>
                <a:lnTo>
                  <a:pt x="2945" y="4634"/>
                </a:lnTo>
                <a:lnTo>
                  <a:pt x="2937" y="4651"/>
                </a:lnTo>
                <a:lnTo>
                  <a:pt x="2926" y="4669"/>
                </a:lnTo>
                <a:lnTo>
                  <a:pt x="2902" y="4708"/>
                </a:lnTo>
                <a:lnTo>
                  <a:pt x="2877" y="4747"/>
                </a:lnTo>
                <a:lnTo>
                  <a:pt x="2854" y="4780"/>
                </a:lnTo>
                <a:lnTo>
                  <a:pt x="2833" y="4804"/>
                </a:lnTo>
                <a:close/>
                <a:moveTo>
                  <a:pt x="2986" y="1796"/>
                </a:moveTo>
                <a:lnTo>
                  <a:pt x="2986" y="1796"/>
                </a:lnTo>
                <a:lnTo>
                  <a:pt x="2965" y="1836"/>
                </a:lnTo>
                <a:lnTo>
                  <a:pt x="2947" y="1869"/>
                </a:lnTo>
                <a:lnTo>
                  <a:pt x="2923" y="1918"/>
                </a:lnTo>
                <a:lnTo>
                  <a:pt x="2912" y="1937"/>
                </a:lnTo>
                <a:lnTo>
                  <a:pt x="2902" y="1952"/>
                </a:lnTo>
                <a:lnTo>
                  <a:pt x="2897" y="1958"/>
                </a:lnTo>
                <a:lnTo>
                  <a:pt x="2891" y="1963"/>
                </a:lnTo>
                <a:lnTo>
                  <a:pt x="2885" y="1969"/>
                </a:lnTo>
                <a:lnTo>
                  <a:pt x="2879" y="1974"/>
                </a:lnTo>
                <a:lnTo>
                  <a:pt x="2871" y="1980"/>
                </a:lnTo>
                <a:lnTo>
                  <a:pt x="2863" y="1987"/>
                </a:lnTo>
                <a:lnTo>
                  <a:pt x="2847" y="2004"/>
                </a:lnTo>
                <a:lnTo>
                  <a:pt x="2831" y="2025"/>
                </a:lnTo>
                <a:lnTo>
                  <a:pt x="2816" y="2047"/>
                </a:lnTo>
                <a:lnTo>
                  <a:pt x="2792" y="2085"/>
                </a:lnTo>
                <a:lnTo>
                  <a:pt x="2783" y="2101"/>
                </a:lnTo>
                <a:lnTo>
                  <a:pt x="2782" y="2088"/>
                </a:lnTo>
                <a:lnTo>
                  <a:pt x="2782" y="2075"/>
                </a:lnTo>
                <a:lnTo>
                  <a:pt x="2784" y="2051"/>
                </a:lnTo>
                <a:lnTo>
                  <a:pt x="2788" y="2026"/>
                </a:lnTo>
                <a:lnTo>
                  <a:pt x="2792" y="2000"/>
                </a:lnTo>
                <a:lnTo>
                  <a:pt x="2799" y="1975"/>
                </a:lnTo>
                <a:lnTo>
                  <a:pt x="2806" y="1953"/>
                </a:lnTo>
                <a:lnTo>
                  <a:pt x="2813" y="1936"/>
                </a:lnTo>
                <a:lnTo>
                  <a:pt x="2817" y="1928"/>
                </a:lnTo>
                <a:lnTo>
                  <a:pt x="2820" y="1923"/>
                </a:lnTo>
                <a:lnTo>
                  <a:pt x="2824" y="1918"/>
                </a:lnTo>
                <a:lnTo>
                  <a:pt x="2827" y="1917"/>
                </a:lnTo>
                <a:lnTo>
                  <a:pt x="2837" y="1915"/>
                </a:lnTo>
                <a:lnTo>
                  <a:pt x="2849" y="1913"/>
                </a:lnTo>
                <a:lnTo>
                  <a:pt x="2866" y="1910"/>
                </a:lnTo>
                <a:lnTo>
                  <a:pt x="2873" y="1908"/>
                </a:lnTo>
                <a:lnTo>
                  <a:pt x="2881" y="1904"/>
                </a:lnTo>
                <a:lnTo>
                  <a:pt x="2888" y="1900"/>
                </a:lnTo>
                <a:lnTo>
                  <a:pt x="2896" y="1895"/>
                </a:lnTo>
                <a:lnTo>
                  <a:pt x="2902" y="1888"/>
                </a:lnTo>
                <a:lnTo>
                  <a:pt x="2908" y="1881"/>
                </a:lnTo>
                <a:lnTo>
                  <a:pt x="2912" y="1872"/>
                </a:lnTo>
                <a:lnTo>
                  <a:pt x="2915" y="1861"/>
                </a:lnTo>
                <a:lnTo>
                  <a:pt x="2916" y="1848"/>
                </a:lnTo>
                <a:lnTo>
                  <a:pt x="2916" y="1834"/>
                </a:lnTo>
                <a:lnTo>
                  <a:pt x="2916" y="1819"/>
                </a:lnTo>
                <a:lnTo>
                  <a:pt x="2917" y="1804"/>
                </a:lnTo>
                <a:lnTo>
                  <a:pt x="2920" y="1789"/>
                </a:lnTo>
                <a:lnTo>
                  <a:pt x="2925" y="1775"/>
                </a:lnTo>
                <a:lnTo>
                  <a:pt x="2929" y="1762"/>
                </a:lnTo>
                <a:lnTo>
                  <a:pt x="2936" y="1749"/>
                </a:lnTo>
                <a:lnTo>
                  <a:pt x="2942" y="1738"/>
                </a:lnTo>
                <a:lnTo>
                  <a:pt x="2948" y="1727"/>
                </a:lnTo>
                <a:lnTo>
                  <a:pt x="2962" y="1709"/>
                </a:lnTo>
                <a:lnTo>
                  <a:pt x="2974" y="1695"/>
                </a:lnTo>
                <a:lnTo>
                  <a:pt x="2986" y="1682"/>
                </a:lnTo>
                <a:lnTo>
                  <a:pt x="2988" y="1682"/>
                </a:lnTo>
                <a:lnTo>
                  <a:pt x="2995" y="1684"/>
                </a:lnTo>
                <a:lnTo>
                  <a:pt x="2999" y="1685"/>
                </a:lnTo>
                <a:lnTo>
                  <a:pt x="3002" y="1688"/>
                </a:lnTo>
                <a:lnTo>
                  <a:pt x="3006" y="1691"/>
                </a:lnTo>
                <a:lnTo>
                  <a:pt x="3010" y="1696"/>
                </a:lnTo>
                <a:lnTo>
                  <a:pt x="3012" y="1702"/>
                </a:lnTo>
                <a:lnTo>
                  <a:pt x="3014" y="1710"/>
                </a:lnTo>
                <a:lnTo>
                  <a:pt x="3014" y="1719"/>
                </a:lnTo>
                <a:lnTo>
                  <a:pt x="3013" y="1730"/>
                </a:lnTo>
                <a:lnTo>
                  <a:pt x="3010" y="1743"/>
                </a:lnTo>
                <a:lnTo>
                  <a:pt x="3004" y="1758"/>
                </a:lnTo>
                <a:lnTo>
                  <a:pt x="2997" y="1776"/>
                </a:lnTo>
                <a:lnTo>
                  <a:pt x="2986" y="1796"/>
                </a:lnTo>
                <a:close/>
                <a:moveTo>
                  <a:pt x="3176" y="4195"/>
                </a:moveTo>
                <a:lnTo>
                  <a:pt x="3176" y="4195"/>
                </a:lnTo>
                <a:lnTo>
                  <a:pt x="3158" y="4200"/>
                </a:lnTo>
                <a:lnTo>
                  <a:pt x="3143" y="4207"/>
                </a:lnTo>
                <a:lnTo>
                  <a:pt x="3129" y="4213"/>
                </a:lnTo>
                <a:lnTo>
                  <a:pt x="3117" y="4221"/>
                </a:lnTo>
                <a:lnTo>
                  <a:pt x="3108" y="4229"/>
                </a:lnTo>
                <a:lnTo>
                  <a:pt x="3099" y="4237"/>
                </a:lnTo>
                <a:lnTo>
                  <a:pt x="3093" y="4244"/>
                </a:lnTo>
                <a:lnTo>
                  <a:pt x="3087" y="4252"/>
                </a:lnTo>
                <a:lnTo>
                  <a:pt x="3082" y="4260"/>
                </a:lnTo>
                <a:lnTo>
                  <a:pt x="3073" y="4269"/>
                </a:lnTo>
                <a:lnTo>
                  <a:pt x="3054" y="4287"/>
                </a:lnTo>
                <a:lnTo>
                  <a:pt x="3030" y="4309"/>
                </a:lnTo>
                <a:lnTo>
                  <a:pt x="3034" y="4300"/>
                </a:lnTo>
                <a:lnTo>
                  <a:pt x="3037" y="4292"/>
                </a:lnTo>
                <a:lnTo>
                  <a:pt x="3038" y="4283"/>
                </a:lnTo>
                <a:lnTo>
                  <a:pt x="3038" y="4277"/>
                </a:lnTo>
                <a:lnTo>
                  <a:pt x="3037" y="4269"/>
                </a:lnTo>
                <a:lnTo>
                  <a:pt x="3036" y="4263"/>
                </a:lnTo>
                <a:lnTo>
                  <a:pt x="3031" y="4251"/>
                </a:lnTo>
                <a:lnTo>
                  <a:pt x="3027" y="4239"/>
                </a:lnTo>
                <a:lnTo>
                  <a:pt x="3026" y="4233"/>
                </a:lnTo>
                <a:lnTo>
                  <a:pt x="3026" y="4227"/>
                </a:lnTo>
                <a:lnTo>
                  <a:pt x="3026" y="4221"/>
                </a:lnTo>
                <a:lnTo>
                  <a:pt x="3028" y="4215"/>
                </a:lnTo>
                <a:lnTo>
                  <a:pt x="3031" y="4208"/>
                </a:lnTo>
                <a:lnTo>
                  <a:pt x="3037" y="4201"/>
                </a:lnTo>
                <a:lnTo>
                  <a:pt x="3056" y="4177"/>
                </a:lnTo>
                <a:lnTo>
                  <a:pt x="3065" y="4167"/>
                </a:lnTo>
                <a:lnTo>
                  <a:pt x="3071" y="4158"/>
                </a:lnTo>
                <a:lnTo>
                  <a:pt x="3079" y="4152"/>
                </a:lnTo>
                <a:lnTo>
                  <a:pt x="3087" y="4148"/>
                </a:lnTo>
                <a:lnTo>
                  <a:pt x="3096" y="4146"/>
                </a:lnTo>
                <a:lnTo>
                  <a:pt x="3107" y="4144"/>
                </a:lnTo>
                <a:lnTo>
                  <a:pt x="3112" y="4144"/>
                </a:lnTo>
                <a:lnTo>
                  <a:pt x="3117" y="4146"/>
                </a:lnTo>
                <a:lnTo>
                  <a:pt x="3126" y="4149"/>
                </a:lnTo>
                <a:lnTo>
                  <a:pt x="3134" y="4152"/>
                </a:lnTo>
                <a:lnTo>
                  <a:pt x="3141" y="4155"/>
                </a:lnTo>
                <a:lnTo>
                  <a:pt x="3145" y="4156"/>
                </a:lnTo>
                <a:lnTo>
                  <a:pt x="3148" y="4156"/>
                </a:lnTo>
                <a:lnTo>
                  <a:pt x="3153" y="4156"/>
                </a:lnTo>
                <a:lnTo>
                  <a:pt x="3156" y="4155"/>
                </a:lnTo>
                <a:lnTo>
                  <a:pt x="3160" y="4153"/>
                </a:lnTo>
                <a:lnTo>
                  <a:pt x="3166" y="4149"/>
                </a:lnTo>
                <a:lnTo>
                  <a:pt x="3171" y="4144"/>
                </a:lnTo>
                <a:lnTo>
                  <a:pt x="3176" y="4138"/>
                </a:lnTo>
                <a:lnTo>
                  <a:pt x="3182" y="4133"/>
                </a:lnTo>
                <a:lnTo>
                  <a:pt x="3187" y="4129"/>
                </a:lnTo>
                <a:lnTo>
                  <a:pt x="3193" y="4128"/>
                </a:lnTo>
                <a:lnTo>
                  <a:pt x="3197" y="4129"/>
                </a:lnTo>
                <a:lnTo>
                  <a:pt x="3200" y="4132"/>
                </a:lnTo>
                <a:lnTo>
                  <a:pt x="3203" y="4136"/>
                </a:lnTo>
                <a:lnTo>
                  <a:pt x="3205" y="4141"/>
                </a:lnTo>
                <a:lnTo>
                  <a:pt x="3208" y="4148"/>
                </a:lnTo>
                <a:lnTo>
                  <a:pt x="3208" y="4154"/>
                </a:lnTo>
                <a:lnTo>
                  <a:pt x="3207" y="4162"/>
                </a:lnTo>
                <a:lnTo>
                  <a:pt x="3205" y="4168"/>
                </a:lnTo>
                <a:lnTo>
                  <a:pt x="3202" y="4176"/>
                </a:lnTo>
                <a:lnTo>
                  <a:pt x="3198" y="4182"/>
                </a:lnTo>
                <a:lnTo>
                  <a:pt x="3193" y="4187"/>
                </a:lnTo>
                <a:lnTo>
                  <a:pt x="3185" y="4192"/>
                </a:lnTo>
                <a:lnTo>
                  <a:pt x="3176" y="4195"/>
                </a:lnTo>
                <a:close/>
                <a:moveTo>
                  <a:pt x="3323" y="3491"/>
                </a:moveTo>
                <a:lnTo>
                  <a:pt x="3323" y="3491"/>
                </a:lnTo>
                <a:lnTo>
                  <a:pt x="3309" y="3494"/>
                </a:lnTo>
                <a:lnTo>
                  <a:pt x="3297" y="3499"/>
                </a:lnTo>
                <a:lnTo>
                  <a:pt x="3286" y="3506"/>
                </a:lnTo>
                <a:lnTo>
                  <a:pt x="3275" y="3512"/>
                </a:lnTo>
                <a:lnTo>
                  <a:pt x="3266" y="3519"/>
                </a:lnTo>
                <a:lnTo>
                  <a:pt x="3255" y="3524"/>
                </a:lnTo>
                <a:lnTo>
                  <a:pt x="3244" y="3527"/>
                </a:lnTo>
                <a:lnTo>
                  <a:pt x="3239" y="3528"/>
                </a:lnTo>
                <a:lnTo>
                  <a:pt x="3233" y="3528"/>
                </a:lnTo>
                <a:lnTo>
                  <a:pt x="3220" y="3529"/>
                </a:lnTo>
                <a:lnTo>
                  <a:pt x="3205" y="3533"/>
                </a:lnTo>
                <a:lnTo>
                  <a:pt x="3189" y="3537"/>
                </a:lnTo>
                <a:lnTo>
                  <a:pt x="3174" y="3541"/>
                </a:lnTo>
                <a:lnTo>
                  <a:pt x="3148" y="3550"/>
                </a:lnTo>
                <a:lnTo>
                  <a:pt x="3138" y="3554"/>
                </a:lnTo>
                <a:lnTo>
                  <a:pt x="3142" y="3541"/>
                </a:lnTo>
                <a:lnTo>
                  <a:pt x="3146" y="3530"/>
                </a:lnTo>
                <a:lnTo>
                  <a:pt x="3151" y="3521"/>
                </a:lnTo>
                <a:lnTo>
                  <a:pt x="3155" y="3512"/>
                </a:lnTo>
                <a:lnTo>
                  <a:pt x="3160" y="3504"/>
                </a:lnTo>
                <a:lnTo>
                  <a:pt x="3166" y="3497"/>
                </a:lnTo>
                <a:lnTo>
                  <a:pt x="3171" y="3492"/>
                </a:lnTo>
                <a:lnTo>
                  <a:pt x="3176" y="3486"/>
                </a:lnTo>
                <a:lnTo>
                  <a:pt x="3183" y="3482"/>
                </a:lnTo>
                <a:lnTo>
                  <a:pt x="3188" y="3479"/>
                </a:lnTo>
                <a:lnTo>
                  <a:pt x="3200" y="3474"/>
                </a:lnTo>
                <a:lnTo>
                  <a:pt x="3211" y="3472"/>
                </a:lnTo>
                <a:lnTo>
                  <a:pt x="3220" y="3471"/>
                </a:lnTo>
                <a:lnTo>
                  <a:pt x="3230" y="3472"/>
                </a:lnTo>
                <a:lnTo>
                  <a:pt x="3239" y="3473"/>
                </a:lnTo>
                <a:lnTo>
                  <a:pt x="3248" y="3474"/>
                </a:lnTo>
                <a:lnTo>
                  <a:pt x="3259" y="3473"/>
                </a:lnTo>
                <a:lnTo>
                  <a:pt x="3266" y="3472"/>
                </a:lnTo>
                <a:lnTo>
                  <a:pt x="3272" y="3470"/>
                </a:lnTo>
                <a:lnTo>
                  <a:pt x="3279" y="3468"/>
                </a:lnTo>
                <a:lnTo>
                  <a:pt x="3286" y="3464"/>
                </a:lnTo>
                <a:lnTo>
                  <a:pt x="3294" y="3458"/>
                </a:lnTo>
                <a:lnTo>
                  <a:pt x="3302" y="3452"/>
                </a:lnTo>
                <a:lnTo>
                  <a:pt x="3312" y="3443"/>
                </a:lnTo>
                <a:lnTo>
                  <a:pt x="3323" y="3434"/>
                </a:lnTo>
                <a:lnTo>
                  <a:pt x="3342" y="3414"/>
                </a:lnTo>
                <a:lnTo>
                  <a:pt x="3358" y="3399"/>
                </a:lnTo>
                <a:lnTo>
                  <a:pt x="3371" y="3390"/>
                </a:lnTo>
                <a:lnTo>
                  <a:pt x="3376" y="3386"/>
                </a:lnTo>
                <a:lnTo>
                  <a:pt x="3382" y="3384"/>
                </a:lnTo>
                <a:lnTo>
                  <a:pt x="3386" y="3384"/>
                </a:lnTo>
                <a:lnTo>
                  <a:pt x="3389" y="3384"/>
                </a:lnTo>
                <a:lnTo>
                  <a:pt x="3391" y="3387"/>
                </a:lnTo>
                <a:lnTo>
                  <a:pt x="3395" y="3391"/>
                </a:lnTo>
                <a:lnTo>
                  <a:pt x="3396" y="3396"/>
                </a:lnTo>
                <a:lnTo>
                  <a:pt x="3397" y="3402"/>
                </a:lnTo>
                <a:lnTo>
                  <a:pt x="3398" y="3421"/>
                </a:lnTo>
                <a:lnTo>
                  <a:pt x="3398" y="3430"/>
                </a:lnTo>
                <a:lnTo>
                  <a:pt x="3397" y="3440"/>
                </a:lnTo>
                <a:lnTo>
                  <a:pt x="3395" y="3448"/>
                </a:lnTo>
                <a:lnTo>
                  <a:pt x="3391" y="3455"/>
                </a:lnTo>
                <a:lnTo>
                  <a:pt x="3388" y="3460"/>
                </a:lnTo>
                <a:lnTo>
                  <a:pt x="3384" y="3466"/>
                </a:lnTo>
                <a:lnTo>
                  <a:pt x="3380" y="3471"/>
                </a:lnTo>
                <a:lnTo>
                  <a:pt x="3374" y="3474"/>
                </a:lnTo>
                <a:lnTo>
                  <a:pt x="3369" y="3478"/>
                </a:lnTo>
                <a:lnTo>
                  <a:pt x="3364" y="3481"/>
                </a:lnTo>
                <a:lnTo>
                  <a:pt x="3351" y="3485"/>
                </a:lnTo>
                <a:lnTo>
                  <a:pt x="3337" y="3488"/>
                </a:lnTo>
                <a:lnTo>
                  <a:pt x="3323" y="3491"/>
                </a:lnTo>
                <a:close/>
                <a:moveTo>
                  <a:pt x="3703" y="1669"/>
                </a:moveTo>
                <a:lnTo>
                  <a:pt x="3703" y="1669"/>
                </a:lnTo>
                <a:lnTo>
                  <a:pt x="3689" y="1677"/>
                </a:lnTo>
                <a:lnTo>
                  <a:pt x="3675" y="1687"/>
                </a:lnTo>
                <a:lnTo>
                  <a:pt x="3662" y="1696"/>
                </a:lnTo>
                <a:lnTo>
                  <a:pt x="3648" y="1704"/>
                </a:lnTo>
                <a:lnTo>
                  <a:pt x="3642" y="1708"/>
                </a:lnTo>
                <a:lnTo>
                  <a:pt x="3636" y="1710"/>
                </a:lnTo>
                <a:lnTo>
                  <a:pt x="3629" y="1712"/>
                </a:lnTo>
                <a:lnTo>
                  <a:pt x="3623" y="1712"/>
                </a:lnTo>
                <a:lnTo>
                  <a:pt x="3616" y="1712"/>
                </a:lnTo>
                <a:lnTo>
                  <a:pt x="3609" y="1710"/>
                </a:lnTo>
                <a:lnTo>
                  <a:pt x="3602" y="1706"/>
                </a:lnTo>
                <a:lnTo>
                  <a:pt x="3595" y="1701"/>
                </a:lnTo>
                <a:lnTo>
                  <a:pt x="3587" y="1696"/>
                </a:lnTo>
                <a:lnTo>
                  <a:pt x="3579" y="1690"/>
                </a:lnTo>
                <a:lnTo>
                  <a:pt x="3569" y="1687"/>
                </a:lnTo>
                <a:lnTo>
                  <a:pt x="3558" y="1684"/>
                </a:lnTo>
                <a:lnTo>
                  <a:pt x="3537" y="1679"/>
                </a:lnTo>
                <a:lnTo>
                  <a:pt x="3514" y="1676"/>
                </a:lnTo>
                <a:lnTo>
                  <a:pt x="3494" y="1675"/>
                </a:lnTo>
                <a:lnTo>
                  <a:pt x="3478" y="1675"/>
                </a:lnTo>
                <a:lnTo>
                  <a:pt x="3462" y="1675"/>
                </a:lnTo>
                <a:lnTo>
                  <a:pt x="3471" y="1660"/>
                </a:lnTo>
                <a:lnTo>
                  <a:pt x="3479" y="1642"/>
                </a:lnTo>
                <a:lnTo>
                  <a:pt x="3494" y="1605"/>
                </a:lnTo>
                <a:lnTo>
                  <a:pt x="3501" y="1590"/>
                </a:lnTo>
                <a:lnTo>
                  <a:pt x="3504" y="1584"/>
                </a:lnTo>
                <a:lnTo>
                  <a:pt x="3509" y="1580"/>
                </a:lnTo>
                <a:lnTo>
                  <a:pt x="3512" y="1575"/>
                </a:lnTo>
                <a:lnTo>
                  <a:pt x="3516" y="1573"/>
                </a:lnTo>
                <a:lnTo>
                  <a:pt x="3521" y="1573"/>
                </a:lnTo>
                <a:lnTo>
                  <a:pt x="3526" y="1574"/>
                </a:lnTo>
                <a:lnTo>
                  <a:pt x="3530" y="1577"/>
                </a:lnTo>
                <a:lnTo>
                  <a:pt x="3536" y="1582"/>
                </a:lnTo>
                <a:lnTo>
                  <a:pt x="3545" y="1592"/>
                </a:lnTo>
                <a:lnTo>
                  <a:pt x="3566" y="1618"/>
                </a:lnTo>
                <a:lnTo>
                  <a:pt x="3575" y="1630"/>
                </a:lnTo>
                <a:lnTo>
                  <a:pt x="3585" y="1640"/>
                </a:lnTo>
                <a:lnTo>
                  <a:pt x="3589" y="1643"/>
                </a:lnTo>
                <a:lnTo>
                  <a:pt x="3594" y="1645"/>
                </a:lnTo>
                <a:lnTo>
                  <a:pt x="3598" y="1645"/>
                </a:lnTo>
                <a:lnTo>
                  <a:pt x="3601" y="1644"/>
                </a:lnTo>
                <a:lnTo>
                  <a:pt x="3609" y="1638"/>
                </a:lnTo>
                <a:lnTo>
                  <a:pt x="3617" y="1629"/>
                </a:lnTo>
                <a:lnTo>
                  <a:pt x="3633" y="1608"/>
                </a:lnTo>
                <a:lnTo>
                  <a:pt x="3646" y="1588"/>
                </a:lnTo>
                <a:lnTo>
                  <a:pt x="3652" y="1581"/>
                </a:lnTo>
                <a:lnTo>
                  <a:pt x="3666" y="1591"/>
                </a:lnTo>
                <a:lnTo>
                  <a:pt x="3679" y="1603"/>
                </a:lnTo>
                <a:lnTo>
                  <a:pt x="3692" y="1617"/>
                </a:lnTo>
                <a:lnTo>
                  <a:pt x="3698" y="1625"/>
                </a:lnTo>
                <a:lnTo>
                  <a:pt x="3703" y="1632"/>
                </a:lnTo>
                <a:lnTo>
                  <a:pt x="3708" y="1640"/>
                </a:lnTo>
                <a:lnTo>
                  <a:pt x="3711" y="1647"/>
                </a:lnTo>
                <a:lnTo>
                  <a:pt x="3712" y="1654"/>
                </a:lnTo>
                <a:lnTo>
                  <a:pt x="3712" y="1660"/>
                </a:lnTo>
                <a:lnTo>
                  <a:pt x="3711" y="1662"/>
                </a:lnTo>
                <a:lnTo>
                  <a:pt x="3709" y="1665"/>
                </a:lnTo>
                <a:lnTo>
                  <a:pt x="3707" y="1668"/>
                </a:lnTo>
                <a:lnTo>
                  <a:pt x="3703" y="1669"/>
                </a:lnTo>
                <a:close/>
                <a:moveTo>
                  <a:pt x="4737" y="3078"/>
                </a:moveTo>
                <a:lnTo>
                  <a:pt x="4737" y="3078"/>
                </a:lnTo>
                <a:lnTo>
                  <a:pt x="4729" y="3087"/>
                </a:lnTo>
                <a:lnTo>
                  <a:pt x="4723" y="3097"/>
                </a:lnTo>
                <a:lnTo>
                  <a:pt x="4712" y="3114"/>
                </a:lnTo>
                <a:lnTo>
                  <a:pt x="4707" y="3120"/>
                </a:lnTo>
                <a:lnTo>
                  <a:pt x="4705" y="3121"/>
                </a:lnTo>
                <a:lnTo>
                  <a:pt x="4701" y="3122"/>
                </a:lnTo>
                <a:lnTo>
                  <a:pt x="4698" y="3122"/>
                </a:lnTo>
                <a:lnTo>
                  <a:pt x="4695" y="3121"/>
                </a:lnTo>
                <a:lnTo>
                  <a:pt x="4691" y="3120"/>
                </a:lnTo>
                <a:lnTo>
                  <a:pt x="4686" y="3116"/>
                </a:lnTo>
                <a:lnTo>
                  <a:pt x="4678" y="3109"/>
                </a:lnTo>
                <a:lnTo>
                  <a:pt x="4670" y="3102"/>
                </a:lnTo>
                <a:lnTo>
                  <a:pt x="4658" y="3089"/>
                </a:lnTo>
                <a:lnTo>
                  <a:pt x="4652" y="3084"/>
                </a:lnTo>
                <a:lnTo>
                  <a:pt x="4645" y="3079"/>
                </a:lnTo>
                <a:lnTo>
                  <a:pt x="4638" y="3074"/>
                </a:lnTo>
                <a:lnTo>
                  <a:pt x="4629" y="3071"/>
                </a:lnTo>
                <a:lnTo>
                  <a:pt x="4575" y="3059"/>
                </a:lnTo>
                <a:lnTo>
                  <a:pt x="4541" y="3053"/>
                </a:lnTo>
                <a:lnTo>
                  <a:pt x="4549" y="3028"/>
                </a:lnTo>
                <a:lnTo>
                  <a:pt x="4555" y="3009"/>
                </a:lnTo>
                <a:lnTo>
                  <a:pt x="4559" y="2993"/>
                </a:lnTo>
                <a:lnTo>
                  <a:pt x="4564" y="2981"/>
                </a:lnTo>
                <a:lnTo>
                  <a:pt x="4566" y="2977"/>
                </a:lnTo>
                <a:lnTo>
                  <a:pt x="4568" y="2973"/>
                </a:lnTo>
                <a:lnTo>
                  <a:pt x="4571" y="2971"/>
                </a:lnTo>
                <a:lnTo>
                  <a:pt x="4573" y="2970"/>
                </a:lnTo>
                <a:lnTo>
                  <a:pt x="4578" y="2970"/>
                </a:lnTo>
                <a:lnTo>
                  <a:pt x="4581" y="2971"/>
                </a:lnTo>
                <a:lnTo>
                  <a:pt x="4592" y="2977"/>
                </a:lnTo>
                <a:lnTo>
                  <a:pt x="4602" y="2984"/>
                </a:lnTo>
                <a:lnTo>
                  <a:pt x="4612" y="2992"/>
                </a:lnTo>
                <a:lnTo>
                  <a:pt x="4628" y="3006"/>
                </a:lnTo>
                <a:lnTo>
                  <a:pt x="4635" y="3012"/>
                </a:lnTo>
                <a:lnTo>
                  <a:pt x="4641" y="3016"/>
                </a:lnTo>
                <a:lnTo>
                  <a:pt x="4648" y="3020"/>
                </a:lnTo>
                <a:lnTo>
                  <a:pt x="4655" y="3021"/>
                </a:lnTo>
                <a:lnTo>
                  <a:pt x="4658" y="3021"/>
                </a:lnTo>
                <a:lnTo>
                  <a:pt x="4661" y="3018"/>
                </a:lnTo>
                <a:lnTo>
                  <a:pt x="4665" y="3014"/>
                </a:lnTo>
                <a:lnTo>
                  <a:pt x="4667" y="3010"/>
                </a:lnTo>
                <a:lnTo>
                  <a:pt x="4673" y="3000"/>
                </a:lnTo>
                <a:lnTo>
                  <a:pt x="4679" y="2989"/>
                </a:lnTo>
                <a:lnTo>
                  <a:pt x="4685" y="2980"/>
                </a:lnTo>
                <a:lnTo>
                  <a:pt x="4688" y="2975"/>
                </a:lnTo>
                <a:lnTo>
                  <a:pt x="4693" y="2972"/>
                </a:lnTo>
                <a:lnTo>
                  <a:pt x="4697" y="2971"/>
                </a:lnTo>
                <a:lnTo>
                  <a:pt x="4701" y="2971"/>
                </a:lnTo>
                <a:lnTo>
                  <a:pt x="4707" y="2972"/>
                </a:lnTo>
                <a:lnTo>
                  <a:pt x="4712" y="2977"/>
                </a:lnTo>
                <a:lnTo>
                  <a:pt x="4723" y="2987"/>
                </a:lnTo>
                <a:lnTo>
                  <a:pt x="4732" y="2999"/>
                </a:lnTo>
                <a:lnTo>
                  <a:pt x="4741" y="3013"/>
                </a:lnTo>
                <a:lnTo>
                  <a:pt x="4746" y="3027"/>
                </a:lnTo>
                <a:lnTo>
                  <a:pt x="4748" y="3035"/>
                </a:lnTo>
                <a:lnTo>
                  <a:pt x="4749" y="3041"/>
                </a:lnTo>
                <a:lnTo>
                  <a:pt x="4749" y="3049"/>
                </a:lnTo>
                <a:lnTo>
                  <a:pt x="4749" y="3055"/>
                </a:lnTo>
                <a:lnTo>
                  <a:pt x="4748" y="3062"/>
                </a:lnTo>
                <a:lnTo>
                  <a:pt x="4744" y="3068"/>
                </a:lnTo>
                <a:lnTo>
                  <a:pt x="4741" y="3073"/>
                </a:lnTo>
                <a:lnTo>
                  <a:pt x="4737" y="3078"/>
                </a:lnTo>
                <a:close/>
              </a:path>
            </a:pathLst>
          </a:custGeom>
          <a:solidFill>
            <a:srgbClr val="81C65A"/>
          </a:solidFill>
          <a:ln>
            <a:noFill/>
          </a:ln>
        </p:spPr>
        <p:txBody>
          <a:bodyPr anchor="ctr">
            <a:scene3d>
              <a:camera prst="orthographicFront"/>
              <a:lightRig rig="threePt" dir="t"/>
            </a:scene3d>
            <a:sp3d>
              <a:contourClr>
                <a:srgbClr val="FFFFFF"/>
              </a:contourClr>
            </a:sp3d>
          </a:bodyPr>
          <a:lstStyle/>
          <a:p>
            <a:pPr algn="ctr" eaLnBrk="0" hangingPunct="0">
              <a:defRPr/>
            </a:pPr>
            <a:endParaRPr lang="zh-CN" altLang="en-US">
              <a:solidFill>
                <a:srgbClr val="FFFFFF"/>
              </a:solidFill>
              <a:latin typeface="Arial" panose="020B0604020202020204" pitchFamily="34" charset="0"/>
              <a:ea typeface="宋体" panose="02010600030101010101" pitchFamily="2" charset="-122"/>
            </a:endParaRPr>
          </a:p>
        </p:txBody>
      </p:sp>
      <p:sp>
        <p:nvSpPr>
          <p:cNvPr id="50" name="KSO_Shape"/>
          <p:cNvSpPr/>
          <p:nvPr/>
        </p:nvSpPr>
        <p:spPr bwMode="auto">
          <a:xfrm>
            <a:off x="1849438" y="5233988"/>
            <a:ext cx="361950" cy="430212"/>
          </a:xfrm>
          <a:custGeom>
            <a:avLst/>
            <a:gdLst>
              <a:gd name="T0" fmla="*/ 329992340 w 5262"/>
              <a:gd name="T1" fmla="*/ 180243655 h 7507"/>
              <a:gd name="T2" fmla="*/ 311030892 w 5262"/>
              <a:gd name="T3" fmla="*/ 165496970 h 7507"/>
              <a:gd name="T4" fmla="*/ 321507813 w 5262"/>
              <a:gd name="T5" fmla="*/ 145405526 h 7507"/>
              <a:gd name="T6" fmla="*/ 287827435 w 5262"/>
              <a:gd name="T7" fmla="*/ 138064412 h 7507"/>
              <a:gd name="T8" fmla="*/ 256782125 w 5262"/>
              <a:gd name="T9" fmla="*/ 123833120 h 7507"/>
              <a:gd name="T10" fmla="*/ 295476180 w 5262"/>
              <a:gd name="T11" fmla="*/ 125185424 h 7507"/>
              <a:gd name="T12" fmla="*/ 291041063 w 5262"/>
              <a:gd name="T13" fmla="*/ 111984157 h 7507"/>
              <a:gd name="T14" fmla="*/ 292005329 w 5262"/>
              <a:gd name="T15" fmla="*/ 89316764 h 7507"/>
              <a:gd name="T16" fmla="*/ 283585171 w 5262"/>
              <a:gd name="T17" fmla="*/ 65941117 h 7507"/>
              <a:gd name="T18" fmla="*/ 262245623 w 5262"/>
              <a:gd name="T19" fmla="*/ 41664104 h 7507"/>
              <a:gd name="T20" fmla="*/ 249968908 w 5262"/>
              <a:gd name="T21" fmla="*/ 34129622 h 7507"/>
              <a:gd name="T22" fmla="*/ 216866836 w 5262"/>
              <a:gd name="T23" fmla="*/ 19061166 h 7507"/>
              <a:gd name="T24" fmla="*/ 193020450 w 5262"/>
              <a:gd name="T25" fmla="*/ 12750330 h 7507"/>
              <a:gd name="T26" fmla="*/ 173480697 w 5262"/>
              <a:gd name="T27" fmla="*/ 1352304 h 7507"/>
              <a:gd name="T28" fmla="*/ 129258775 w 5262"/>
              <a:gd name="T29" fmla="*/ 9208557 h 7507"/>
              <a:gd name="T30" fmla="*/ 112611313 w 5262"/>
              <a:gd name="T31" fmla="*/ 14746684 h 7507"/>
              <a:gd name="T32" fmla="*/ 98084982 w 5262"/>
              <a:gd name="T33" fmla="*/ 45398990 h 7507"/>
              <a:gd name="T34" fmla="*/ 77580962 w 5262"/>
              <a:gd name="T35" fmla="*/ 53963750 h 7507"/>
              <a:gd name="T36" fmla="*/ 70703376 w 5262"/>
              <a:gd name="T37" fmla="*/ 76824004 h 7507"/>
              <a:gd name="T38" fmla="*/ 61383575 w 5262"/>
              <a:gd name="T39" fmla="*/ 91120005 h 7507"/>
              <a:gd name="T40" fmla="*/ 67039672 w 5262"/>
              <a:gd name="T41" fmla="*/ 101873980 h 7507"/>
              <a:gd name="T42" fmla="*/ 48656784 w 5262"/>
              <a:gd name="T43" fmla="*/ 95498942 h 7507"/>
              <a:gd name="T44" fmla="*/ 39722436 w 5262"/>
              <a:gd name="T45" fmla="*/ 107669676 h 7507"/>
              <a:gd name="T46" fmla="*/ 26803046 w 5262"/>
              <a:gd name="T47" fmla="*/ 116942689 h 7507"/>
              <a:gd name="T48" fmla="*/ 27060268 w 5262"/>
              <a:gd name="T49" fmla="*/ 139159146 h 7507"/>
              <a:gd name="T50" fmla="*/ 17868697 w 5262"/>
              <a:gd name="T51" fmla="*/ 151136767 h 7507"/>
              <a:gd name="T52" fmla="*/ 9255686 w 5262"/>
              <a:gd name="T53" fmla="*/ 165561426 h 7507"/>
              <a:gd name="T54" fmla="*/ 9898361 w 5262"/>
              <a:gd name="T55" fmla="*/ 192929528 h 7507"/>
              <a:gd name="T56" fmla="*/ 18575741 w 5262"/>
              <a:gd name="T57" fmla="*/ 214437732 h 7507"/>
              <a:gd name="T58" fmla="*/ 21982223 w 5262"/>
              <a:gd name="T59" fmla="*/ 244832721 h 7507"/>
              <a:gd name="T60" fmla="*/ 41779199 w 5262"/>
              <a:gd name="T61" fmla="*/ 248760721 h 7507"/>
              <a:gd name="T62" fmla="*/ 54441620 w 5262"/>
              <a:gd name="T63" fmla="*/ 267306748 h 7507"/>
              <a:gd name="T64" fmla="*/ 74431449 w 5262"/>
              <a:gd name="T65" fmla="*/ 285208723 h 7507"/>
              <a:gd name="T66" fmla="*/ 88764927 w 5262"/>
              <a:gd name="T67" fmla="*/ 301372167 h 7507"/>
              <a:gd name="T68" fmla="*/ 110426066 w 5262"/>
              <a:gd name="T69" fmla="*/ 316054396 h 7507"/>
              <a:gd name="T70" fmla="*/ 120517280 w 5262"/>
              <a:gd name="T71" fmla="*/ 319853738 h 7507"/>
              <a:gd name="T72" fmla="*/ 150791176 w 5262"/>
              <a:gd name="T73" fmla="*/ 318887662 h 7507"/>
              <a:gd name="T74" fmla="*/ 155933337 w 5262"/>
              <a:gd name="T75" fmla="*/ 449868529 h 7507"/>
              <a:gd name="T76" fmla="*/ 172195093 w 5262"/>
              <a:gd name="T77" fmla="*/ 472213897 h 7507"/>
              <a:gd name="T78" fmla="*/ 197712536 w 5262"/>
              <a:gd name="T79" fmla="*/ 302080420 h 7507"/>
              <a:gd name="T80" fmla="*/ 234864018 w 5262"/>
              <a:gd name="T81" fmla="*/ 313607358 h 7507"/>
              <a:gd name="T82" fmla="*/ 256589272 w 5262"/>
              <a:gd name="T83" fmla="*/ 303883407 h 7507"/>
              <a:gd name="T84" fmla="*/ 277671851 w 5262"/>
              <a:gd name="T85" fmla="*/ 282439660 h 7507"/>
              <a:gd name="T86" fmla="*/ 278635864 w 5262"/>
              <a:gd name="T87" fmla="*/ 253590342 h 7507"/>
              <a:gd name="T88" fmla="*/ 314501743 w 5262"/>
              <a:gd name="T89" fmla="*/ 243415962 h 7507"/>
              <a:gd name="T90" fmla="*/ 310902408 w 5262"/>
              <a:gd name="T91" fmla="*/ 212248264 h 7507"/>
              <a:gd name="T92" fmla="*/ 337898307 w 5262"/>
              <a:gd name="T93" fmla="*/ 208448922 h 7507"/>
              <a:gd name="T94" fmla="*/ 267387531 w 5262"/>
              <a:gd name="T95" fmla="*/ 103805879 h 7507"/>
              <a:gd name="T96" fmla="*/ 61512059 w 5262"/>
              <a:gd name="T97" fmla="*/ 162406135 h 7507"/>
              <a:gd name="T98" fmla="*/ 121159955 w 5262"/>
              <a:gd name="T99" fmla="*/ 68710180 h 7507"/>
              <a:gd name="T100" fmla="*/ 116403501 w 5262"/>
              <a:gd name="T101" fmla="*/ 67873016 h 7507"/>
              <a:gd name="T102" fmla="*/ 125852040 w 5262"/>
              <a:gd name="T103" fmla="*/ 219846948 h 7507"/>
              <a:gd name="T104" fmla="*/ 116853576 w 5262"/>
              <a:gd name="T105" fmla="*/ 137291703 h 7507"/>
              <a:gd name="T106" fmla="*/ 125852040 w 5262"/>
              <a:gd name="T107" fmla="*/ 231695910 h 7507"/>
              <a:gd name="T108" fmla="*/ 138514462 w 5262"/>
              <a:gd name="T109" fmla="*/ 224547910 h 7507"/>
              <a:gd name="T110" fmla="*/ 160175600 w 5262"/>
              <a:gd name="T111" fmla="*/ 293773483 h 7507"/>
              <a:gd name="T112" fmla="*/ 183764764 w 5262"/>
              <a:gd name="T113" fmla="*/ 299440268 h 7507"/>
              <a:gd name="T114" fmla="*/ 179458132 w 5262"/>
              <a:gd name="T115" fmla="*/ 128791399 h 7507"/>
              <a:gd name="T116" fmla="*/ 199190992 w 5262"/>
              <a:gd name="T117" fmla="*/ 272844621 h 7507"/>
              <a:gd name="T118" fmla="*/ 205811356 w 5262"/>
              <a:gd name="T119" fmla="*/ 268916621 h 7507"/>
              <a:gd name="T120" fmla="*/ 217637996 w 5262"/>
              <a:gd name="T121" fmla="*/ 217915302 h 7507"/>
              <a:gd name="T122" fmla="*/ 226636713 w 5262"/>
              <a:gd name="T123" fmla="*/ 101358840 h 7507"/>
              <a:gd name="T124" fmla="*/ 292776489 w 5262"/>
              <a:gd name="T125" fmla="*/ 193766693 h 75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262" h="7507">
                <a:moveTo>
                  <a:pt x="5257" y="3237"/>
                </a:moveTo>
                <a:lnTo>
                  <a:pt x="5257" y="3237"/>
                </a:lnTo>
                <a:lnTo>
                  <a:pt x="5254" y="3215"/>
                </a:lnTo>
                <a:lnTo>
                  <a:pt x="5251" y="3196"/>
                </a:lnTo>
                <a:lnTo>
                  <a:pt x="5245" y="3163"/>
                </a:lnTo>
                <a:lnTo>
                  <a:pt x="5243" y="3136"/>
                </a:lnTo>
                <a:lnTo>
                  <a:pt x="5239" y="3114"/>
                </a:lnTo>
                <a:lnTo>
                  <a:pt x="5237" y="3105"/>
                </a:lnTo>
                <a:lnTo>
                  <a:pt x="5234" y="3096"/>
                </a:lnTo>
                <a:lnTo>
                  <a:pt x="5230" y="3088"/>
                </a:lnTo>
                <a:lnTo>
                  <a:pt x="5225" y="3081"/>
                </a:lnTo>
                <a:lnTo>
                  <a:pt x="5219" y="3073"/>
                </a:lnTo>
                <a:lnTo>
                  <a:pt x="5210" y="3067"/>
                </a:lnTo>
                <a:lnTo>
                  <a:pt x="5200" y="3059"/>
                </a:lnTo>
                <a:lnTo>
                  <a:pt x="5187" y="3053"/>
                </a:lnTo>
                <a:lnTo>
                  <a:pt x="5145" y="3028"/>
                </a:lnTo>
                <a:lnTo>
                  <a:pt x="5113" y="3010"/>
                </a:lnTo>
                <a:lnTo>
                  <a:pt x="5097" y="3001"/>
                </a:lnTo>
                <a:lnTo>
                  <a:pt x="5079" y="2994"/>
                </a:lnTo>
                <a:lnTo>
                  <a:pt x="5057" y="2985"/>
                </a:lnTo>
                <a:lnTo>
                  <a:pt x="5029" y="2977"/>
                </a:lnTo>
                <a:lnTo>
                  <a:pt x="5015" y="2971"/>
                </a:lnTo>
                <a:lnTo>
                  <a:pt x="5002" y="2967"/>
                </a:lnTo>
                <a:lnTo>
                  <a:pt x="4992" y="2961"/>
                </a:lnTo>
                <a:lnTo>
                  <a:pt x="4983" y="2956"/>
                </a:lnTo>
                <a:lnTo>
                  <a:pt x="4974" y="2951"/>
                </a:lnTo>
                <a:lnTo>
                  <a:pt x="4968" y="2945"/>
                </a:lnTo>
                <a:lnTo>
                  <a:pt x="4956" y="2934"/>
                </a:lnTo>
                <a:lnTo>
                  <a:pt x="4935" y="2909"/>
                </a:lnTo>
                <a:lnTo>
                  <a:pt x="4921" y="2895"/>
                </a:lnTo>
                <a:lnTo>
                  <a:pt x="4912" y="2888"/>
                </a:lnTo>
                <a:lnTo>
                  <a:pt x="4902" y="2881"/>
                </a:lnTo>
                <a:lnTo>
                  <a:pt x="4893" y="2874"/>
                </a:lnTo>
                <a:lnTo>
                  <a:pt x="4886" y="2869"/>
                </a:lnTo>
                <a:lnTo>
                  <a:pt x="4882" y="2865"/>
                </a:lnTo>
                <a:lnTo>
                  <a:pt x="4881" y="2861"/>
                </a:lnTo>
                <a:lnTo>
                  <a:pt x="4881" y="2858"/>
                </a:lnTo>
                <a:lnTo>
                  <a:pt x="4883" y="2856"/>
                </a:lnTo>
                <a:lnTo>
                  <a:pt x="4887" y="2854"/>
                </a:lnTo>
                <a:lnTo>
                  <a:pt x="4894" y="2852"/>
                </a:lnTo>
                <a:lnTo>
                  <a:pt x="4910" y="2850"/>
                </a:lnTo>
                <a:lnTo>
                  <a:pt x="4931" y="2846"/>
                </a:lnTo>
                <a:lnTo>
                  <a:pt x="4957" y="2843"/>
                </a:lnTo>
                <a:lnTo>
                  <a:pt x="4985" y="2837"/>
                </a:lnTo>
                <a:lnTo>
                  <a:pt x="5013" y="2831"/>
                </a:lnTo>
                <a:lnTo>
                  <a:pt x="5039" y="2827"/>
                </a:lnTo>
                <a:lnTo>
                  <a:pt x="5084" y="2822"/>
                </a:lnTo>
                <a:lnTo>
                  <a:pt x="5103" y="2818"/>
                </a:lnTo>
                <a:lnTo>
                  <a:pt x="5111" y="2816"/>
                </a:lnTo>
                <a:lnTo>
                  <a:pt x="5119" y="2813"/>
                </a:lnTo>
                <a:lnTo>
                  <a:pt x="5125" y="2809"/>
                </a:lnTo>
                <a:lnTo>
                  <a:pt x="5130" y="2804"/>
                </a:lnTo>
                <a:lnTo>
                  <a:pt x="5134" y="2799"/>
                </a:lnTo>
                <a:lnTo>
                  <a:pt x="5137" y="2793"/>
                </a:lnTo>
                <a:lnTo>
                  <a:pt x="5141" y="2778"/>
                </a:lnTo>
                <a:lnTo>
                  <a:pt x="5144" y="2761"/>
                </a:lnTo>
                <a:lnTo>
                  <a:pt x="5146" y="2745"/>
                </a:lnTo>
                <a:lnTo>
                  <a:pt x="5145" y="2738"/>
                </a:lnTo>
                <a:lnTo>
                  <a:pt x="5145" y="2730"/>
                </a:lnTo>
                <a:lnTo>
                  <a:pt x="5143" y="2725"/>
                </a:lnTo>
                <a:lnTo>
                  <a:pt x="5141" y="2720"/>
                </a:lnTo>
                <a:lnTo>
                  <a:pt x="5138" y="2715"/>
                </a:lnTo>
                <a:lnTo>
                  <a:pt x="5134" y="2712"/>
                </a:lnTo>
                <a:lnTo>
                  <a:pt x="5128" y="2711"/>
                </a:lnTo>
                <a:lnTo>
                  <a:pt x="5122" y="2711"/>
                </a:lnTo>
                <a:lnTo>
                  <a:pt x="5114" y="2713"/>
                </a:lnTo>
                <a:lnTo>
                  <a:pt x="5106" y="2716"/>
                </a:lnTo>
                <a:lnTo>
                  <a:pt x="5085" y="2726"/>
                </a:lnTo>
                <a:lnTo>
                  <a:pt x="5065" y="2736"/>
                </a:lnTo>
                <a:lnTo>
                  <a:pt x="5043" y="2744"/>
                </a:lnTo>
                <a:lnTo>
                  <a:pt x="5022" y="2752"/>
                </a:lnTo>
                <a:lnTo>
                  <a:pt x="5000" y="2757"/>
                </a:lnTo>
                <a:lnTo>
                  <a:pt x="4991" y="2759"/>
                </a:lnTo>
                <a:lnTo>
                  <a:pt x="4981" y="2760"/>
                </a:lnTo>
                <a:lnTo>
                  <a:pt x="4971" y="2760"/>
                </a:lnTo>
                <a:lnTo>
                  <a:pt x="4963" y="2759"/>
                </a:lnTo>
                <a:lnTo>
                  <a:pt x="4954" y="2757"/>
                </a:lnTo>
                <a:lnTo>
                  <a:pt x="4946" y="2754"/>
                </a:lnTo>
                <a:lnTo>
                  <a:pt x="4940" y="2751"/>
                </a:lnTo>
                <a:lnTo>
                  <a:pt x="4936" y="2746"/>
                </a:lnTo>
                <a:lnTo>
                  <a:pt x="4931" y="2743"/>
                </a:lnTo>
                <a:lnTo>
                  <a:pt x="4929" y="2739"/>
                </a:lnTo>
                <a:lnTo>
                  <a:pt x="4927" y="2735"/>
                </a:lnTo>
                <a:lnTo>
                  <a:pt x="4927" y="2729"/>
                </a:lnTo>
                <a:lnTo>
                  <a:pt x="4926" y="2720"/>
                </a:lnTo>
                <a:lnTo>
                  <a:pt x="4926" y="2708"/>
                </a:lnTo>
                <a:lnTo>
                  <a:pt x="4925" y="2696"/>
                </a:lnTo>
                <a:lnTo>
                  <a:pt x="4924" y="2688"/>
                </a:lnTo>
                <a:lnTo>
                  <a:pt x="4922" y="2681"/>
                </a:lnTo>
                <a:lnTo>
                  <a:pt x="4919" y="2673"/>
                </a:lnTo>
                <a:lnTo>
                  <a:pt x="4915" y="2666"/>
                </a:lnTo>
                <a:lnTo>
                  <a:pt x="4910" y="2658"/>
                </a:lnTo>
                <a:lnTo>
                  <a:pt x="4905" y="2653"/>
                </a:lnTo>
                <a:lnTo>
                  <a:pt x="4898" y="2649"/>
                </a:lnTo>
                <a:lnTo>
                  <a:pt x="4893" y="2645"/>
                </a:lnTo>
                <a:lnTo>
                  <a:pt x="4880" y="2641"/>
                </a:lnTo>
                <a:lnTo>
                  <a:pt x="4867" y="2637"/>
                </a:lnTo>
                <a:lnTo>
                  <a:pt x="4862" y="2635"/>
                </a:lnTo>
                <a:lnTo>
                  <a:pt x="4856" y="2630"/>
                </a:lnTo>
                <a:lnTo>
                  <a:pt x="4852" y="2626"/>
                </a:lnTo>
                <a:lnTo>
                  <a:pt x="4848" y="2620"/>
                </a:lnTo>
                <a:lnTo>
                  <a:pt x="4843" y="2611"/>
                </a:lnTo>
                <a:lnTo>
                  <a:pt x="4841" y="2600"/>
                </a:lnTo>
                <a:lnTo>
                  <a:pt x="4840" y="2586"/>
                </a:lnTo>
                <a:lnTo>
                  <a:pt x="4839" y="2570"/>
                </a:lnTo>
                <a:lnTo>
                  <a:pt x="4839" y="2512"/>
                </a:lnTo>
                <a:lnTo>
                  <a:pt x="4840" y="2490"/>
                </a:lnTo>
                <a:lnTo>
                  <a:pt x="4842" y="2473"/>
                </a:lnTo>
                <a:lnTo>
                  <a:pt x="4845" y="2459"/>
                </a:lnTo>
                <a:lnTo>
                  <a:pt x="4850" y="2447"/>
                </a:lnTo>
                <a:lnTo>
                  <a:pt x="4856" y="2436"/>
                </a:lnTo>
                <a:lnTo>
                  <a:pt x="4865" y="2424"/>
                </a:lnTo>
                <a:lnTo>
                  <a:pt x="4868" y="2418"/>
                </a:lnTo>
                <a:lnTo>
                  <a:pt x="4870" y="2412"/>
                </a:lnTo>
                <a:lnTo>
                  <a:pt x="4871" y="2407"/>
                </a:lnTo>
                <a:lnTo>
                  <a:pt x="4870" y="2400"/>
                </a:lnTo>
                <a:lnTo>
                  <a:pt x="4868" y="2395"/>
                </a:lnTo>
                <a:lnTo>
                  <a:pt x="4866" y="2388"/>
                </a:lnTo>
                <a:lnTo>
                  <a:pt x="4858" y="2376"/>
                </a:lnTo>
                <a:lnTo>
                  <a:pt x="4851" y="2364"/>
                </a:lnTo>
                <a:lnTo>
                  <a:pt x="4843" y="2351"/>
                </a:lnTo>
                <a:lnTo>
                  <a:pt x="4841" y="2343"/>
                </a:lnTo>
                <a:lnTo>
                  <a:pt x="4839" y="2337"/>
                </a:lnTo>
                <a:lnTo>
                  <a:pt x="4838" y="2330"/>
                </a:lnTo>
                <a:lnTo>
                  <a:pt x="4839" y="2323"/>
                </a:lnTo>
                <a:lnTo>
                  <a:pt x="4841" y="2310"/>
                </a:lnTo>
                <a:lnTo>
                  <a:pt x="4843" y="2301"/>
                </a:lnTo>
                <a:lnTo>
                  <a:pt x="4845" y="2298"/>
                </a:lnTo>
                <a:lnTo>
                  <a:pt x="4846" y="2296"/>
                </a:lnTo>
                <a:lnTo>
                  <a:pt x="4850" y="2294"/>
                </a:lnTo>
                <a:lnTo>
                  <a:pt x="4852" y="2293"/>
                </a:lnTo>
                <a:lnTo>
                  <a:pt x="4856" y="2293"/>
                </a:lnTo>
                <a:lnTo>
                  <a:pt x="4860" y="2293"/>
                </a:lnTo>
                <a:lnTo>
                  <a:pt x="4872" y="2296"/>
                </a:lnTo>
                <a:lnTo>
                  <a:pt x="4887" y="2302"/>
                </a:lnTo>
                <a:lnTo>
                  <a:pt x="4909" y="2310"/>
                </a:lnTo>
                <a:lnTo>
                  <a:pt x="4921" y="2314"/>
                </a:lnTo>
                <a:lnTo>
                  <a:pt x="4932" y="2317"/>
                </a:lnTo>
                <a:lnTo>
                  <a:pt x="4945" y="2321"/>
                </a:lnTo>
                <a:lnTo>
                  <a:pt x="4957" y="2322"/>
                </a:lnTo>
                <a:lnTo>
                  <a:pt x="4969" y="2323"/>
                </a:lnTo>
                <a:lnTo>
                  <a:pt x="4981" y="2323"/>
                </a:lnTo>
                <a:lnTo>
                  <a:pt x="4993" y="2322"/>
                </a:lnTo>
                <a:lnTo>
                  <a:pt x="5003" y="2321"/>
                </a:lnTo>
                <a:lnTo>
                  <a:pt x="5023" y="2316"/>
                </a:lnTo>
                <a:lnTo>
                  <a:pt x="5030" y="2314"/>
                </a:lnTo>
                <a:lnTo>
                  <a:pt x="5038" y="2311"/>
                </a:lnTo>
                <a:lnTo>
                  <a:pt x="5044" y="2308"/>
                </a:lnTo>
                <a:lnTo>
                  <a:pt x="5049" y="2304"/>
                </a:lnTo>
                <a:lnTo>
                  <a:pt x="5053" y="2301"/>
                </a:lnTo>
                <a:lnTo>
                  <a:pt x="5055" y="2298"/>
                </a:lnTo>
                <a:lnTo>
                  <a:pt x="5055" y="2296"/>
                </a:lnTo>
                <a:lnTo>
                  <a:pt x="5054" y="2294"/>
                </a:lnTo>
                <a:lnTo>
                  <a:pt x="5052" y="2289"/>
                </a:lnTo>
                <a:lnTo>
                  <a:pt x="5046" y="2285"/>
                </a:lnTo>
                <a:lnTo>
                  <a:pt x="5040" y="2280"/>
                </a:lnTo>
                <a:lnTo>
                  <a:pt x="5023" y="2269"/>
                </a:lnTo>
                <a:lnTo>
                  <a:pt x="5002" y="2258"/>
                </a:lnTo>
                <a:lnTo>
                  <a:pt x="4981" y="2245"/>
                </a:lnTo>
                <a:lnTo>
                  <a:pt x="4962" y="2233"/>
                </a:lnTo>
                <a:lnTo>
                  <a:pt x="4954" y="2227"/>
                </a:lnTo>
                <a:lnTo>
                  <a:pt x="4948" y="2221"/>
                </a:lnTo>
                <a:lnTo>
                  <a:pt x="4943" y="2215"/>
                </a:lnTo>
                <a:lnTo>
                  <a:pt x="4940" y="2209"/>
                </a:lnTo>
                <a:lnTo>
                  <a:pt x="4940" y="2202"/>
                </a:lnTo>
                <a:lnTo>
                  <a:pt x="4943" y="2194"/>
                </a:lnTo>
                <a:lnTo>
                  <a:pt x="4946" y="2185"/>
                </a:lnTo>
                <a:lnTo>
                  <a:pt x="4953" y="2175"/>
                </a:lnTo>
                <a:lnTo>
                  <a:pt x="4966" y="2154"/>
                </a:lnTo>
                <a:lnTo>
                  <a:pt x="4980" y="2131"/>
                </a:lnTo>
                <a:lnTo>
                  <a:pt x="4986" y="2121"/>
                </a:lnTo>
                <a:lnTo>
                  <a:pt x="4991" y="2111"/>
                </a:lnTo>
                <a:lnTo>
                  <a:pt x="4994" y="2100"/>
                </a:lnTo>
                <a:lnTo>
                  <a:pt x="4996" y="2091"/>
                </a:lnTo>
                <a:lnTo>
                  <a:pt x="4995" y="2087"/>
                </a:lnTo>
                <a:lnTo>
                  <a:pt x="4995" y="2084"/>
                </a:lnTo>
                <a:lnTo>
                  <a:pt x="4993" y="2081"/>
                </a:lnTo>
                <a:lnTo>
                  <a:pt x="4991" y="2077"/>
                </a:lnTo>
                <a:lnTo>
                  <a:pt x="4987" y="2074"/>
                </a:lnTo>
                <a:lnTo>
                  <a:pt x="4983" y="2072"/>
                </a:lnTo>
                <a:lnTo>
                  <a:pt x="4978" y="2070"/>
                </a:lnTo>
                <a:lnTo>
                  <a:pt x="4972" y="2069"/>
                </a:lnTo>
                <a:lnTo>
                  <a:pt x="4959" y="2067"/>
                </a:lnTo>
                <a:lnTo>
                  <a:pt x="4949" y="2066"/>
                </a:lnTo>
                <a:lnTo>
                  <a:pt x="4938" y="2066"/>
                </a:lnTo>
                <a:lnTo>
                  <a:pt x="4928" y="2066"/>
                </a:lnTo>
                <a:lnTo>
                  <a:pt x="4919" y="2068"/>
                </a:lnTo>
                <a:lnTo>
                  <a:pt x="4910" y="2069"/>
                </a:lnTo>
                <a:lnTo>
                  <a:pt x="4902" y="2072"/>
                </a:lnTo>
                <a:lnTo>
                  <a:pt x="4895" y="2075"/>
                </a:lnTo>
                <a:lnTo>
                  <a:pt x="4879" y="2084"/>
                </a:lnTo>
                <a:lnTo>
                  <a:pt x="4864" y="2094"/>
                </a:lnTo>
                <a:lnTo>
                  <a:pt x="4826" y="2119"/>
                </a:lnTo>
                <a:lnTo>
                  <a:pt x="4815" y="2126"/>
                </a:lnTo>
                <a:lnTo>
                  <a:pt x="4802" y="2132"/>
                </a:lnTo>
                <a:lnTo>
                  <a:pt x="4788" y="2137"/>
                </a:lnTo>
                <a:lnTo>
                  <a:pt x="4774" y="2141"/>
                </a:lnTo>
                <a:lnTo>
                  <a:pt x="4758" y="2144"/>
                </a:lnTo>
                <a:lnTo>
                  <a:pt x="4742" y="2147"/>
                </a:lnTo>
                <a:lnTo>
                  <a:pt x="4709" y="2151"/>
                </a:lnTo>
                <a:lnTo>
                  <a:pt x="4673" y="2153"/>
                </a:lnTo>
                <a:lnTo>
                  <a:pt x="4639" y="2155"/>
                </a:lnTo>
                <a:lnTo>
                  <a:pt x="4604" y="2156"/>
                </a:lnTo>
                <a:lnTo>
                  <a:pt x="4572" y="2158"/>
                </a:lnTo>
                <a:lnTo>
                  <a:pt x="4557" y="2158"/>
                </a:lnTo>
                <a:lnTo>
                  <a:pt x="4543" y="2158"/>
                </a:lnTo>
                <a:lnTo>
                  <a:pt x="4530" y="2157"/>
                </a:lnTo>
                <a:lnTo>
                  <a:pt x="4517" y="2156"/>
                </a:lnTo>
                <a:lnTo>
                  <a:pt x="4507" y="2154"/>
                </a:lnTo>
                <a:lnTo>
                  <a:pt x="4496" y="2151"/>
                </a:lnTo>
                <a:lnTo>
                  <a:pt x="4478" y="2144"/>
                </a:lnTo>
                <a:lnTo>
                  <a:pt x="4464" y="2138"/>
                </a:lnTo>
                <a:lnTo>
                  <a:pt x="4454" y="2132"/>
                </a:lnTo>
                <a:lnTo>
                  <a:pt x="4445" y="2126"/>
                </a:lnTo>
                <a:lnTo>
                  <a:pt x="4437" y="2121"/>
                </a:lnTo>
                <a:lnTo>
                  <a:pt x="4427" y="2117"/>
                </a:lnTo>
                <a:lnTo>
                  <a:pt x="4414" y="2113"/>
                </a:lnTo>
                <a:lnTo>
                  <a:pt x="4408" y="2113"/>
                </a:lnTo>
                <a:lnTo>
                  <a:pt x="4400" y="2113"/>
                </a:lnTo>
                <a:lnTo>
                  <a:pt x="4392" y="2113"/>
                </a:lnTo>
                <a:lnTo>
                  <a:pt x="4384" y="2115"/>
                </a:lnTo>
                <a:lnTo>
                  <a:pt x="4375" y="2118"/>
                </a:lnTo>
                <a:lnTo>
                  <a:pt x="4367" y="2124"/>
                </a:lnTo>
                <a:lnTo>
                  <a:pt x="4358" y="2130"/>
                </a:lnTo>
                <a:lnTo>
                  <a:pt x="4351" y="2139"/>
                </a:lnTo>
                <a:lnTo>
                  <a:pt x="4342" y="2147"/>
                </a:lnTo>
                <a:lnTo>
                  <a:pt x="4335" y="2155"/>
                </a:lnTo>
                <a:lnTo>
                  <a:pt x="4327" y="2160"/>
                </a:lnTo>
                <a:lnTo>
                  <a:pt x="4320" y="2164"/>
                </a:lnTo>
                <a:lnTo>
                  <a:pt x="4312" y="2167"/>
                </a:lnTo>
                <a:lnTo>
                  <a:pt x="4304" y="2169"/>
                </a:lnTo>
                <a:lnTo>
                  <a:pt x="4297" y="2169"/>
                </a:lnTo>
                <a:lnTo>
                  <a:pt x="4289" y="2169"/>
                </a:lnTo>
                <a:lnTo>
                  <a:pt x="4272" y="2167"/>
                </a:lnTo>
                <a:lnTo>
                  <a:pt x="4253" y="2162"/>
                </a:lnTo>
                <a:lnTo>
                  <a:pt x="4230" y="2157"/>
                </a:lnTo>
                <a:lnTo>
                  <a:pt x="4204" y="2152"/>
                </a:lnTo>
                <a:lnTo>
                  <a:pt x="4175" y="2148"/>
                </a:lnTo>
                <a:lnTo>
                  <a:pt x="4146" y="2146"/>
                </a:lnTo>
                <a:lnTo>
                  <a:pt x="4117" y="2144"/>
                </a:lnTo>
                <a:lnTo>
                  <a:pt x="4103" y="2142"/>
                </a:lnTo>
                <a:lnTo>
                  <a:pt x="4089" y="2140"/>
                </a:lnTo>
                <a:lnTo>
                  <a:pt x="4076" y="2138"/>
                </a:lnTo>
                <a:lnTo>
                  <a:pt x="4064" y="2133"/>
                </a:lnTo>
                <a:lnTo>
                  <a:pt x="4052" y="2129"/>
                </a:lnTo>
                <a:lnTo>
                  <a:pt x="4041" y="2123"/>
                </a:lnTo>
                <a:lnTo>
                  <a:pt x="4031" y="2115"/>
                </a:lnTo>
                <a:lnTo>
                  <a:pt x="4022" y="2105"/>
                </a:lnTo>
                <a:lnTo>
                  <a:pt x="4014" y="2095"/>
                </a:lnTo>
                <a:lnTo>
                  <a:pt x="4008" y="2082"/>
                </a:lnTo>
                <a:lnTo>
                  <a:pt x="3997" y="2052"/>
                </a:lnTo>
                <a:lnTo>
                  <a:pt x="3987" y="2022"/>
                </a:lnTo>
                <a:lnTo>
                  <a:pt x="3981" y="1993"/>
                </a:lnTo>
                <a:lnTo>
                  <a:pt x="3978" y="1967"/>
                </a:lnTo>
                <a:lnTo>
                  <a:pt x="3976" y="1955"/>
                </a:lnTo>
                <a:lnTo>
                  <a:pt x="3976" y="1945"/>
                </a:lnTo>
                <a:lnTo>
                  <a:pt x="3978" y="1937"/>
                </a:lnTo>
                <a:lnTo>
                  <a:pt x="3979" y="1929"/>
                </a:lnTo>
                <a:lnTo>
                  <a:pt x="3982" y="1924"/>
                </a:lnTo>
                <a:lnTo>
                  <a:pt x="3985" y="1922"/>
                </a:lnTo>
                <a:lnTo>
                  <a:pt x="3987" y="1920"/>
                </a:lnTo>
                <a:lnTo>
                  <a:pt x="3989" y="1920"/>
                </a:lnTo>
                <a:lnTo>
                  <a:pt x="3995" y="1923"/>
                </a:lnTo>
                <a:lnTo>
                  <a:pt x="4030" y="1943"/>
                </a:lnTo>
                <a:lnTo>
                  <a:pt x="4079" y="1973"/>
                </a:lnTo>
                <a:lnTo>
                  <a:pt x="4106" y="1989"/>
                </a:lnTo>
                <a:lnTo>
                  <a:pt x="4130" y="2007"/>
                </a:lnTo>
                <a:lnTo>
                  <a:pt x="4153" y="2023"/>
                </a:lnTo>
                <a:lnTo>
                  <a:pt x="4172" y="2038"/>
                </a:lnTo>
                <a:lnTo>
                  <a:pt x="4204" y="2066"/>
                </a:lnTo>
                <a:lnTo>
                  <a:pt x="4220" y="2080"/>
                </a:lnTo>
                <a:lnTo>
                  <a:pt x="4235" y="2091"/>
                </a:lnTo>
                <a:lnTo>
                  <a:pt x="4249" y="2101"/>
                </a:lnTo>
                <a:lnTo>
                  <a:pt x="4255" y="2104"/>
                </a:lnTo>
                <a:lnTo>
                  <a:pt x="4261" y="2107"/>
                </a:lnTo>
                <a:lnTo>
                  <a:pt x="4268" y="2109"/>
                </a:lnTo>
                <a:lnTo>
                  <a:pt x="4274" y="2110"/>
                </a:lnTo>
                <a:lnTo>
                  <a:pt x="4281" y="2109"/>
                </a:lnTo>
                <a:lnTo>
                  <a:pt x="4287" y="2108"/>
                </a:lnTo>
                <a:lnTo>
                  <a:pt x="4312" y="2098"/>
                </a:lnTo>
                <a:lnTo>
                  <a:pt x="4325" y="2094"/>
                </a:lnTo>
                <a:lnTo>
                  <a:pt x="4338" y="2089"/>
                </a:lnTo>
                <a:lnTo>
                  <a:pt x="4349" y="2083"/>
                </a:lnTo>
                <a:lnTo>
                  <a:pt x="4358" y="2075"/>
                </a:lnTo>
                <a:lnTo>
                  <a:pt x="4361" y="2072"/>
                </a:lnTo>
                <a:lnTo>
                  <a:pt x="4365" y="2067"/>
                </a:lnTo>
                <a:lnTo>
                  <a:pt x="4368" y="2062"/>
                </a:lnTo>
                <a:lnTo>
                  <a:pt x="4369" y="2056"/>
                </a:lnTo>
                <a:lnTo>
                  <a:pt x="4371" y="2046"/>
                </a:lnTo>
                <a:lnTo>
                  <a:pt x="4374" y="2040"/>
                </a:lnTo>
                <a:lnTo>
                  <a:pt x="4378" y="2036"/>
                </a:lnTo>
                <a:lnTo>
                  <a:pt x="4383" y="2034"/>
                </a:lnTo>
                <a:lnTo>
                  <a:pt x="4388" y="2033"/>
                </a:lnTo>
                <a:lnTo>
                  <a:pt x="4397" y="2033"/>
                </a:lnTo>
                <a:lnTo>
                  <a:pt x="4407" y="2032"/>
                </a:lnTo>
                <a:lnTo>
                  <a:pt x="4420" y="2031"/>
                </a:lnTo>
                <a:lnTo>
                  <a:pt x="4436" y="2029"/>
                </a:lnTo>
                <a:lnTo>
                  <a:pt x="4453" y="2029"/>
                </a:lnTo>
                <a:lnTo>
                  <a:pt x="4470" y="2029"/>
                </a:lnTo>
                <a:lnTo>
                  <a:pt x="4488" y="2027"/>
                </a:lnTo>
                <a:lnTo>
                  <a:pt x="4497" y="2025"/>
                </a:lnTo>
                <a:lnTo>
                  <a:pt x="4506" y="2023"/>
                </a:lnTo>
                <a:lnTo>
                  <a:pt x="4514" y="2018"/>
                </a:lnTo>
                <a:lnTo>
                  <a:pt x="4522" y="2014"/>
                </a:lnTo>
                <a:lnTo>
                  <a:pt x="4529" y="2008"/>
                </a:lnTo>
                <a:lnTo>
                  <a:pt x="4536" y="2000"/>
                </a:lnTo>
                <a:lnTo>
                  <a:pt x="4542" y="1991"/>
                </a:lnTo>
                <a:lnTo>
                  <a:pt x="4546" y="1980"/>
                </a:lnTo>
                <a:lnTo>
                  <a:pt x="4552" y="1970"/>
                </a:lnTo>
                <a:lnTo>
                  <a:pt x="4558" y="1961"/>
                </a:lnTo>
                <a:lnTo>
                  <a:pt x="4565" y="1955"/>
                </a:lnTo>
                <a:lnTo>
                  <a:pt x="4572" y="1950"/>
                </a:lnTo>
                <a:lnTo>
                  <a:pt x="4581" y="1947"/>
                </a:lnTo>
                <a:lnTo>
                  <a:pt x="4588" y="1945"/>
                </a:lnTo>
                <a:lnTo>
                  <a:pt x="4597" y="1944"/>
                </a:lnTo>
                <a:lnTo>
                  <a:pt x="4604" y="1944"/>
                </a:lnTo>
                <a:lnTo>
                  <a:pt x="4621" y="1944"/>
                </a:lnTo>
                <a:lnTo>
                  <a:pt x="4634" y="1944"/>
                </a:lnTo>
                <a:lnTo>
                  <a:pt x="4639" y="1944"/>
                </a:lnTo>
                <a:lnTo>
                  <a:pt x="4643" y="1942"/>
                </a:lnTo>
                <a:lnTo>
                  <a:pt x="4646" y="1940"/>
                </a:lnTo>
                <a:lnTo>
                  <a:pt x="4649" y="1936"/>
                </a:lnTo>
                <a:lnTo>
                  <a:pt x="4650" y="1930"/>
                </a:lnTo>
                <a:lnTo>
                  <a:pt x="4650" y="1923"/>
                </a:lnTo>
                <a:lnTo>
                  <a:pt x="4649" y="1913"/>
                </a:lnTo>
                <a:lnTo>
                  <a:pt x="4648" y="1902"/>
                </a:lnTo>
                <a:lnTo>
                  <a:pt x="4644" y="1891"/>
                </a:lnTo>
                <a:lnTo>
                  <a:pt x="4641" y="1880"/>
                </a:lnTo>
                <a:lnTo>
                  <a:pt x="4638" y="1868"/>
                </a:lnTo>
                <a:lnTo>
                  <a:pt x="4632" y="1856"/>
                </a:lnTo>
                <a:lnTo>
                  <a:pt x="4627" y="1845"/>
                </a:lnTo>
                <a:lnTo>
                  <a:pt x="4621" y="1836"/>
                </a:lnTo>
                <a:lnTo>
                  <a:pt x="4612" y="1827"/>
                </a:lnTo>
                <a:lnTo>
                  <a:pt x="4603" y="1819"/>
                </a:lnTo>
                <a:lnTo>
                  <a:pt x="4595" y="1815"/>
                </a:lnTo>
                <a:lnTo>
                  <a:pt x="4589" y="1813"/>
                </a:lnTo>
                <a:lnTo>
                  <a:pt x="4584" y="1812"/>
                </a:lnTo>
                <a:lnTo>
                  <a:pt x="4579" y="1812"/>
                </a:lnTo>
                <a:lnTo>
                  <a:pt x="4572" y="1812"/>
                </a:lnTo>
                <a:lnTo>
                  <a:pt x="4566" y="1813"/>
                </a:lnTo>
                <a:lnTo>
                  <a:pt x="4559" y="1815"/>
                </a:lnTo>
                <a:lnTo>
                  <a:pt x="4546" y="1819"/>
                </a:lnTo>
                <a:lnTo>
                  <a:pt x="4531" y="1823"/>
                </a:lnTo>
                <a:lnTo>
                  <a:pt x="4517" y="1826"/>
                </a:lnTo>
                <a:lnTo>
                  <a:pt x="4501" y="1827"/>
                </a:lnTo>
                <a:lnTo>
                  <a:pt x="4486" y="1828"/>
                </a:lnTo>
                <a:lnTo>
                  <a:pt x="4472" y="1829"/>
                </a:lnTo>
                <a:lnTo>
                  <a:pt x="4457" y="1828"/>
                </a:lnTo>
                <a:lnTo>
                  <a:pt x="4444" y="1827"/>
                </a:lnTo>
                <a:lnTo>
                  <a:pt x="4431" y="1825"/>
                </a:lnTo>
                <a:lnTo>
                  <a:pt x="4421" y="1823"/>
                </a:lnTo>
                <a:lnTo>
                  <a:pt x="4411" y="1819"/>
                </a:lnTo>
                <a:lnTo>
                  <a:pt x="4402" y="1816"/>
                </a:lnTo>
                <a:lnTo>
                  <a:pt x="4397" y="1812"/>
                </a:lnTo>
                <a:lnTo>
                  <a:pt x="4394" y="1808"/>
                </a:lnTo>
                <a:lnTo>
                  <a:pt x="4393" y="1804"/>
                </a:lnTo>
                <a:lnTo>
                  <a:pt x="4393" y="1802"/>
                </a:lnTo>
                <a:lnTo>
                  <a:pt x="4394" y="1799"/>
                </a:lnTo>
                <a:lnTo>
                  <a:pt x="4395" y="1796"/>
                </a:lnTo>
                <a:lnTo>
                  <a:pt x="4399" y="1790"/>
                </a:lnTo>
                <a:lnTo>
                  <a:pt x="4403" y="1785"/>
                </a:lnTo>
                <a:lnTo>
                  <a:pt x="4410" y="1780"/>
                </a:lnTo>
                <a:lnTo>
                  <a:pt x="4416" y="1774"/>
                </a:lnTo>
                <a:lnTo>
                  <a:pt x="4431" y="1765"/>
                </a:lnTo>
                <a:lnTo>
                  <a:pt x="4450" y="1756"/>
                </a:lnTo>
                <a:lnTo>
                  <a:pt x="4468" y="1748"/>
                </a:lnTo>
                <a:lnTo>
                  <a:pt x="4488" y="1743"/>
                </a:lnTo>
                <a:lnTo>
                  <a:pt x="4509" y="1740"/>
                </a:lnTo>
                <a:lnTo>
                  <a:pt x="4528" y="1739"/>
                </a:lnTo>
                <a:lnTo>
                  <a:pt x="4570" y="1740"/>
                </a:lnTo>
                <a:lnTo>
                  <a:pt x="4591" y="1740"/>
                </a:lnTo>
                <a:lnTo>
                  <a:pt x="4610" y="1739"/>
                </a:lnTo>
                <a:lnTo>
                  <a:pt x="4626" y="1736"/>
                </a:lnTo>
                <a:lnTo>
                  <a:pt x="4632" y="1733"/>
                </a:lnTo>
                <a:lnTo>
                  <a:pt x="4637" y="1731"/>
                </a:lnTo>
                <a:lnTo>
                  <a:pt x="4640" y="1728"/>
                </a:lnTo>
                <a:lnTo>
                  <a:pt x="4640" y="1724"/>
                </a:lnTo>
                <a:lnTo>
                  <a:pt x="4639" y="1719"/>
                </a:lnTo>
                <a:lnTo>
                  <a:pt x="4636" y="1714"/>
                </a:lnTo>
                <a:lnTo>
                  <a:pt x="4626" y="1701"/>
                </a:lnTo>
                <a:lnTo>
                  <a:pt x="4617" y="1688"/>
                </a:lnTo>
                <a:lnTo>
                  <a:pt x="4610" y="1675"/>
                </a:lnTo>
                <a:lnTo>
                  <a:pt x="4603" y="1663"/>
                </a:lnTo>
                <a:lnTo>
                  <a:pt x="4599" y="1653"/>
                </a:lnTo>
                <a:lnTo>
                  <a:pt x="4597" y="1645"/>
                </a:lnTo>
                <a:lnTo>
                  <a:pt x="4598" y="1642"/>
                </a:lnTo>
                <a:lnTo>
                  <a:pt x="4599" y="1640"/>
                </a:lnTo>
                <a:lnTo>
                  <a:pt x="4601" y="1638"/>
                </a:lnTo>
                <a:lnTo>
                  <a:pt x="4604" y="1638"/>
                </a:lnTo>
                <a:lnTo>
                  <a:pt x="4609" y="1637"/>
                </a:lnTo>
                <a:lnTo>
                  <a:pt x="4614" y="1634"/>
                </a:lnTo>
                <a:lnTo>
                  <a:pt x="4627" y="1628"/>
                </a:lnTo>
                <a:lnTo>
                  <a:pt x="4642" y="1617"/>
                </a:lnTo>
                <a:lnTo>
                  <a:pt x="4658" y="1605"/>
                </a:lnTo>
                <a:lnTo>
                  <a:pt x="4687" y="1584"/>
                </a:lnTo>
                <a:lnTo>
                  <a:pt x="4699" y="1574"/>
                </a:lnTo>
                <a:lnTo>
                  <a:pt x="4701" y="1562"/>
                </a:lnTo>
                <a:lnTo>
                  <a:pt x="4707" y="1533"/>
                </a:lnTo>
                <a:lnTo>
                  <a:pt x="4712" y="1492"/>
                </a:lnTo>
                <a:lnTo>
                  <a:pt x="4714" y="1470"/>
                </a:lnTo>
                <a:lnTo>
                  <a:pt x="4716" y="1446"/>
                </a:lnTo>
                <a:lnTo>
                  <a:pt x="4716" y="1423"/>
                </a:lnTo>
                <a:lnTo>
                  <a:pt x="4715" y="1401"/>
                </a:lnTo>
                <a:lnTo>
                  <a:pt x="4712" y="1381"/>
                </a:lnTo>
                <a:lnTo>
                  <a:pt x="4710" y="1371"/>
                </a:lnTo>
                <a:lnTo>
                  <a:pt x="4708" y="1362"/>
                </a:lnTo>
                <a:lnTo>
                  <a:pt x="4703" y="1355"/>
                </a:lnTo>
                <a:lnTo>
                  <a:pt x="4700" y="1348"/>
                </a:lnTo>
                <a:lnTo>
                  <a:pt x="4695" y="1342"/>
                </a:lnTo>
                <a:lnTo>
                  <a:pt x="4691" y="1338"/>
                </a:lnTo>
                <a:lnTo>
                  <a:pt x="4684" y="1334"/>
                </a:lnTo>
                <a:lnTo>
                  <a:pt x="4678" y="1332"/>
                </a:lnTo>
                <a:lnTo>
                  <a:pt x="4669" y="1332"/>
                </a:lnTo>
                <a:lnTo>
                  <a:pt x="4661" y="1333"/>
                </a:lnTo>
                <a:lnTo>
                  <a:pt x="4643" y="1337"/>
                </a:lnTo>
                <a:lnTo>
                  <a:pt x="4627" y="1342"/>
                </a:lnTo>
                <a:lnTo>
                  <a:pt x="4611" y="1348"/>
                </a:lnTo>
                <a:lnTo>
                  <a:pt x="4596" y="1355"/>
                </a:lnTo>
                <a:lnTo>
                  <a:pt x="4582" y="1362"/>
                </a:lnTo>
                <a:lnTo>
                  <a:pt x="4568" y="1370"/>
                </a:lnTo>
                <a:lnTo>
                  <a:pt x="4543" y="1387"/>
                </a:lnTo>
                <a:lnTo>
                  <a:pt x="4498" y="1418"/>
                </a:lnTo>
                <a:lnTo>
                  <a:pt x="4478" y="1431"/>
                </a:lnTo>
                <a:lnTo>
                  <a:pt x="4468" y="1437"/>
                </a:lnTo>
                <a:lnTo>
                  <a:pt x="4458" y="1441"/>
                </a:lnTo>
                <a:lnTo>
                  <a:pt x="4449" y="1443"/>
                </a:lnTo>
                <a:lnTo>
                  <a:pt x="4438" y="1444"/>
                </a:lnTo>
                <a:lnTo>
                  <a:pt x="4428" y="1443"/>
                </a:lnTo>
                <a:lnTo>
                  <a:pt x="4417" y="1441"/>
                </a:lnTo>
                <a:lnTo>
                  <a:pt x="4407" y="1438"/>
                </a:lnTo>
                <a:lnTo>
                  <a:pt x="4397" y="1432"/>
                </a:lnTo>
                <a:lnTo>
                  <a:pt x="4388" y="1427"/>
                </a:lnTo>
                <a:lnTo>
                  <a:pt x="4380" y="1419"/>
                </a:lnTo>
                <a:lnTo>
                  <a:pt x="4372" y="1412"/>
                </a:lnTo>
                <a:lnTo>
                  <a:pt x="4366" y="1403"/>
                </a:lnTo>
                <a:lnTo>
                  <a:pt x="4360" y="1394"/>
                </a:lnTo>
                <a:lnTo>
                  <a:pt x="4357" y="1385"/>
                </a:lnTo>
                <a:lnTo>
                  <a:pt x="4355" y="1375"/>
                </a:lnTo>
                <a:lnTo>
                  <a:pt x="4356" y="1364"/>
                </a:lnTo>
                <a:lnTo>
                  <a:pt x="4358" y="1355"/>
                </a:lnTo>
                <a:lnTo>
                  <a:pt x="4363" y="1345"/>
                </a:lnTo>
                <a:lnTo>
                  <a:pt x="4370" y="1337"/>
                </a:lnTo>
                <a:lnTo>
                  <a:pt x="4378" y="1329"/>
                </a:lnTo>
                <a:lnTo>
                  <a:pt x="4387" y="1321"/>
                </a:lnTo>
                <a:lnTo>
                  <a:pt x="4398" y="1316"/>
                </a:lnTo>
                <a:lnTo>
                  <a:pt x="4410" y="1311"/>
                </a:lnTo>
                <a:lnTo>
                  <a:pt x="4422" y="1305"/>
                </a:lnTo>
                <a:lnTo>
                  <a:pt x="4447" y="1298"/>
                </a:lnTo>
                <a:lnTo>
                  <a:pt x="4471" y="1291"/>
                </a:lnTo>
                <a:lnTo>
                  <a:pt x="4494" y="1285"/>
                </a:lnTo>
                <a:lnTo>
                  <a:pt x="4502" y="1282"/>
                </a:lnTo>
                <a:lnTo>
                  <a:pt x="4511" y="1277"/>
                </a:lnTo>
                <a:lnTo>
                  <a:pt x="4517" y="1274"/>
                </a:lnTo>
                <a:lnTo>
                  <a:pt x="4522" y="1270"/>
                </a:lnTo>
                <a:lnTo>
                  <a:pt x="4541" y="1244"/>
                </a:lnTo>
                <a:lnTo>
                  <a:pt x="4552" y="1229"/>
                </a:lnTo>
                <a:lnTo>
                  <a:pt x="4561" y="1212"/>
                </a:lnTo>
                <a:lnTo>
                  <a:pt x="4566" y="1204"/>
                </a:lnTo>
                <a:lnTo>
                  <a:pt x="4569" y="1196"/>
                </a:lnTo>
                <a:lnTo>
                  <a:pt x="4571" y="1188"/>
                </a:lnTo>
                <a:lnTo>
                  <a:pt x="4572" y="1181"/>
                </a:lnTo>
                <a:lnTo>
                  <a:pt x="4572" y="1173"/>
                </a:lnTo>
                <a:lnTo>
                  <a:pt x="4570" y="1167"/>
                </a:lnTo>
                <a:lnTo>
                  <a:pt x="4566" y="1160"/>
                </a:lnTo>
                <a:lnTo>
                  <a:pt x="4559" y="1155"/>
                </a:lnTo>
                <a:lnTo>
                  <a:pt x="4529" y="1133"/>
                </a:lnTo>
                <a:lnTo>
                  <a:pt x="4512" y="1120"/>
                </a:lnTo>
                <a:lnTo>
                  <a:pt x="4495" y="1106"/>
                </a:lnTo>
                <a:lnTo>
                  <a:pt x="4477" y="1091"/>
                </a:lnTo>
                <a:lnTo>
                  <a:pt x="4458" y="1074"/>
                </a:lnTo>
                <a:lnTo>
                  <a:pt x="4439" y="1055"/>
                </a:lnTo>
                <a:lnTo>
                  <a:pt x="4420" y="1034"/>
                </a:lnTo>
                <a:lnTo>
                  <a:pt x="4412" y="1024"/>
                </a:lnTo>
                <a:lnTo>
                  <a:pt x="4406" y="1014"/>
                </a:lnTo>
                <a:lnTo>
                  <a:pt x="4402" y="1003"/>
                </a:lnTo>
                <a:lnTo>
                  <a:pt x="4400" y="992"/>
                </a:lnTo>
                <a:lnTo>
                  <a:pt x="4399" y="983"/>
                </a:lnTo>
                <a:lnTo>
                  <a:pt x="4399" y="972"/>
                </a:lnTo>
                <a:lnTo>
                  <a:pt x="4401" y="952"/>
                </a:lnTo>
                <a:lnTo>
                  <a:pt x="4402" y="930"/>
                </a:lnTo>
                <a:lnTo>
                  <a:pt x="4403" y="919"/>
                </a:lnTo>
                <a:lnTo>
                  <a:pt x="4402" y="908"/>
                </a:lnTo>
                <a:lnTo>
                  <a:pt x="4400" y="898"/>
                </a:lnTo>
                <a:lnTo>
                  <a:pt x="4396" y="887"/>
                </a:lnTo>
                <a:lnTo>
                  <a:pt x="4390" y="875"/>
                </a:lnTo>
                <a:lnTo>
                  <a:pt x="4382" y="863"/>
                </a:lnTo>
                <a:lnTo>
                  <a:pt x="4377" y="858"/>
                </a:lnTo>
                <a:lnTo>
                  <a:pt x="4372" y="854"/>
                </a:lnTo>
                <a:lnTo>
                  <a:pt x="4367" y="849"/>
                </a:lnTo>
                <a:lnTo>
                  <a:pt x="4361" y="847"/>
                </a:lnTo>
                <a:lnTo>
                  <a:pt x="4356" y="845"/>
                </a:lnTo>
                <a:lnTo>
                  <a:pt x="4351" y="844"/>
                </a:lnTo>
                <a:lnTo>
                  <a:pt x="4340" y="844"/>
                </a:lnTo>
                <a:lnTo>
                  <a:pt x="4328" y="845"/>
                </a:lnTo>
                <a:lnTo>
                  <a:pt x="4316" y="848"/>
                </a:lnTo>
                <a:lnTo>
                  <a:pt x="4306" y="854"/>
                </a:lnTo>
                <a:lnTo>
                  <a:pt x="4294" y="858"/>
                </a:lnTo>
                <a:lnTo>
                  <a:pt x="4273" y="869"/>
                </a:lnTo>
                <a:lnTo>
                  <a:pt x="4264" y="873"/>
                </a:lnTo>
                <a:lnTo>
                  <a:pt x="4254" y="876"/>
                </a:lnTo>
                <a:lnTo>
                  <a:pt x="4246" y="876"/>
                </a:lnTo>
                <a:lnTo>
                  <a:pt x="4243" y="876"/>
                </a:lnTo>
                <a:lnTo>
                  <a:pt x="4240" y="875"/>
                </a:lnTo>
                <a:lnTo>
                  <a:pt x="4237" y="873"/>
                </a:lnTo>
                <a:lnTo>
                  <a:pt x="4233" y="871"/>
                </a:lnTo>
                <a:lnTo>
                  <a:pt x="4231" y="868"/>
                </a:lnTo>
                <a:lnTo>
                  <a:pt x="4229" y="863"/>
                </a:lnTo>
                <a:lnTo>
                  <a:pt x="4227" y="854"/>
                </a:lnTo>
                <a:lnTo>
                  <a:pt x="4225" y="843"/>
                </a:lnTo>
                <a:lnTo>
                  <a:pt x="4225" y="832"/>
                </a:lnTo>
                <a:lnTo>
                  <a:pt x="4225" y="821"/>
                </a:lnTo>
                <a:lnTo>
                  <a:pt x="4225" y="799"/>
                </a:lnTo>
                <a:lnTo>
                  <a:pt x="4226" y="776"/>
                </a:lnTo>
                <a:lnTo>
                  <a:pt x="4225" y="764"/>
                </a:lnTo>
                <a:lnTo>
                  <a:pt x="4224" y="754"/>
                </a:lnTo>
                <a:lnTo>
                  <a:pt x="4221" y="743"/>
                </a:lnTo>
                <a:lnTo>
                  <a:pt x="4216" y="733"/>
                </a:lnTo>
                <a:lnTo>
                  <a:pt x="4210" y="724"/>
                </a:lnTo>
                <a:lnTo>
                  <a:pt x="4202" y="714"/>
                </a:lnTo>
                <a:lnTo>
                  <a:pt x="4192" y="706"/>
                </a:lnTo>
                <a:lnTo>
                  <a:pt x="4179" y="699"/>
                </a:lnTo>
                <a:lnTo>
                  <a:pt x="4152" y="684"/>
                </a:lnTo>
                <a:lnTo>
                  <a:pt x="4128" y="670"/>
                </a:lnTo>
                <a:lnTo>
                  <a:pt x="4108" y="658"/>
                </a:lnTo>
                <a:lnTo>
                  <a:pt x="4098" y="653"/>
                </a:lnTo>
                <a:lnTo>
                  <a:pt x="4088" y="649"/>
                </a:lnTo>
                <a:lnTo>
                  <a:pt x="4080" y="647"/>
                </a:lnTo>
                <a:lnTo>
                  <a:pt x="4071" y="646"/>
                </a:lnTo>
                <a:lnTo>
                  <a:pt x="4064" y="647"/>
                </a:lnTo>
                <a:lnTo>
                  <a:pt x="4056" y="650"/>
                </a:lnTo>
                <a:lnTo>
                  <a:pt x="4049" y="655"/>
                </a:lnTo>
                <a:lnTo>
                  <a:pt x="4041" y="662"/>
                </a:lnTo>
                <a:lnTo>
                  <a:pt x="4033" y="673"/>
                </a:lnTo>
                <a:lnTo>
                  <a:pt x="4026" y="686"/>
                </a:lnTo>
                <a:lnTo>
                  <a:pt x="4018" y="699"/>
                </a:lnTo>
                <a:lnTo>
                  <a:pt x="4009" y="711"/>
                </a:lnTo>
                <a:lnTo>
                  <a:pt x="3999" y="720"/>
                </a:lnTo>
                <a:lnTo>
                  <a:pt x="3988" y="728"/>
                </a:lnTo>
                <a:lnTo>
                  <a:pt x="3976" y="733"/>
                </a:lnTo>
                <a:lnTo>
                  <a:pt x="3965" y="738"/>
                </a:lnTo>
                <a:lnTo>
                  <a:pt x="3953" y="740"/>
                </a:lnTo>
                <a:lnTo>
                  <a:pt x="3941" y="741"/>
                </a:lnTo>
                <a:lnTo>
                  <a:pt x="3930" y="740"/>
                </a:lnTo>
                <a:lnTo>
                  <a:pt x="3919" y="736"/>
                </a:lnTo>
                <a:lnTo>
                  <a:pt x="3911" y="732"/>
                </a:lnTo>
                <a:lnTo>
                  <a:pt x="3903" y="726"/>
                </a:lnTo>
                <a:lnTo>
                  <a:pt x="3898" y="718"/>
                </a:lnTo>
                <a:lnTo>
                  <a:pt x="3896" y="714"/>
                </a:lnTo>
                <a:lnTo>
                  <a:pt x="3894" y="708"/>
                </a:lnTo>
                <a:lnTo>
                  <a:pt x="3893" y="703"/>
                </a:lnTo>
                <a:lnTo>
                  <a:pt x="3893" y="698"/>
                </a:lnTo>
                <a:lnTo>
                  <a:pt x="3893" y="692"/>
                </a:lnTo>
                <a:lnTo>
                  <a:pt x="3894" y="686"/>
                </a:lnTo>
                <a:lnTo>
                  <a:pt x="3895" y="679"/>
                </a:lnTo>
                <a:lnTo>
                  <a:pt x="3897" y="673"/>
                </a:lnTo>
                <a:lnTo>
                  <a:pt x="3902" y="662"/>
                </a:lnTo>
                <a:lnTo>
                  <a:pt x="3910" y="653"/>
                </a:lnTo>
                <a:lnTo>
                  <a:pt x="3918" y="644"/>
                </a:lnTo>
                <a:lnTo>
                  <a:pt x="3927" y="636"/>
                </a:lnTo>
                <a:lnTo>
                  <a:pt x="3938" y="630"/>
                </a:lnTo>
                <a:lnTo>
                  <a:pt x="3957" y="617"/>
                </a:lnTo>
                <a:lnTo>
                  <a:pt x="3967" y="611"/>
                </a:lnTo>
                <a:lnTo>
                  <a:pt x="3975" y="604"/>
                </a:lnTo>
                <a:lnTo>
                  <a:pt x="3983" y="598"/>
                </a:lnTo>
                <a:lnTo>
                  <a:pt x="3988" y="590"/>
                </a:lnTo>
                <a:lnTo>
                  <a:pt x="3993" y="583"/>
                </a:lnTo>
                <a:lnTo>
                  <a:pt x="3994" y="578"/>
                </a:lnTo>
                <a:lnTo>
                  <a:pt x="3994" y="573"/>
                </a:lnTo>
                <a:lnTo>
                  <a:pt x="3994" y="569"/>
                </a:lnTo>
                <a:lnTo>
                  <a:pt x="3993" y="563"/>
                </a:lnTo>
                <a:lnTo>
                  <a:pt x="3988" y="553"/>
                </a:lnTo>
                <a:lnTo>
                  <a:pt x="3985" y="547"/>
                </a:lnTo>
                <a:lnTo>
                  <a:pt x="3981" y="542"/>
                </a:lnTo>
                <a:lnTo>
                  <a:pt x="3976" y="539"/>
                </a:lnTo>
                <a:lnTo>
                  <a:pt x="3971" y="535"/>
                </a:lnTo>
                <a:lnTo>
                  <a:pt x="3965" y="532"/>
                </a:lnTo>
                <a:lnTo>
                  <a:pt x="3958" y="530"/>
                </a:lnTo>
                <a:lnTo>
                  <a:pt x="3944" y="528"/>
                </a:lnTo>
                <a:lnTo>
                  <a:pt x="3927" y="528"/>
                </a:lnTo>
                <a:lnTo>
                  <a:pt x="3909" y="529"/>
                </a:lnTo>
                <a:lnTo>
                  <a:pt x="3889" y="530"/>
                </a:lnTo>
                <a:lnTo>
                  <a:pt x="3869" y="533"/>
                </a:lnTo>
                <a:lnTo>
                  <a:pt x="3827" y="540"/>
                </a:lnTo>
                <a:lnTo>
                  <a:pt x="3804" y="542"/>
                </a:lnTo>
                <a:lnTo>
                  <a:pt x="3783" y="543"/>
                </a:lnTo>
                <a:lnTo>
                  <a:pt x="3761" y="544"/>
                </a:lnTo>
                <a:lnTo>
                  <a:pt x="3741" y="543"/>
                </a:lnTo>
                <a:lnTo>
                  <a:pt x="3722" y="539"/>
                </a:lnTo>
                <a:lnTo>
                  <a:pt x="3712" y="536"/>
                </a:lnTo>
                <a:lnTo>
                  <a:pt x="3703" y="533"/>
                </a:lnTo>
                <a:lnTo>
                  <a:pt x="3686" y="526"/>
                </a:lnTo>
                <a:lnTo>
                  <a:pt x="3671" y="518"/>
                </a:lnTo>
                <a:lnTo>
                  <a:pt x="3657" y="510"/>
                </a:lnTo>
                <a:lnTo>
                  <a:pt x="3646" y="500"/>
                </a:lnTo>
                <a:lnTo>
                  <a:pt x="3636" y="491"/>
                </a:lnTo>
                <a:lnTo>
                  <a:pt x="3627" y="480"/>
                </a:lnTo>
                <a:lnTo>
                  <a:pt x="3619" y="471"/>
                </a:lnTo>
                <a:lnTo>
                  <a:pt x="3613" y="459"/>
                </a:lnTo>
                <a:lnTo>
                  <a:pt x="3609" y="448"/>
                </a:lnTo>
                <a:lnTo>
                  <a:pt x="3604" y="436"/>
                </a:lnTo>
                <a:lnTo>
                  <a:pt x="3601" y="425"/>
                </a:lnTo>
                <a:lnTo>
                  <a:pt x="3599" y="413"/>
                </a:lnTo>
                <a:lnTo>
                  <a:pt x="3597" y="400"/>
                </a:lnTo>
                <a:lnTo>
                  <a:pt x="3596" y="388"/>
                </a:lnTo>
                <a:lnTo>
                  <a:pt x="3595" y="362"/>
                </a:lnTo>
                <a:lnTo>
                  <a:pt x="3594" y="349"/>
                </a:lnTo>
                <a:lnTo>
                  <a:pt x="3591" y="339"/>
                </a:lnTo>
                <a:lnTo>
                  <a:pt x="3587" y="329"/>
                </a:lnTo>
                <a:lnTo>
                  <a:pt x="3582" y="321"/>
                </a:lnTo>
                <a:lnTo>
                  <a:pt x="3575" y="314"/>
                </a:lnTo>
                <a:lnTo>
                  <a:pt x="3568" y="308"/>
                </a:lnTo>
                <a:lnTo>
                  <a:pt x="3559" y="304"/>
                </a:lnTo>
                <a:lnTo>
                  <a:pt x="3551" y="301"/>
                </a:lnTo>
                <a:lnTo>
                  <a:pt x="3542" y="299"/>
                </a:lnTo>
                <a:lnTo>
                  <a:pt x="3532" y="298"/>
                </a:lnTo>
                <a:lnTo>
                  <a:pt x="3524" y="298"/>
                </a:lnTo>
                <a:lnTo>
                  <a:pt x="3515" y="299"/>
                </a:lnTo>
                <a:lnTo>
                  <a:pt x="3507" y="301"/>
                </a:lnTo>
                <a:lnTo>
                  <a:pt x="3499" y="303"/>
                </a:lnTo>
                <a:lnTo>
                  <a:pt x="3493" y="306"/>
                </a:lnTo>
                <a:lnTo>
                  <a:pt x="3487" y="312"/>
                </a:lnTo>
                <a:lnTo>
                  <a:pt x="3482" y="316"/>
                </a:lnTo>
                <a:lnTo>
                  <a:pt x="3475" y="319"/>
                </a:lnTo>
                <a:lnTo>
                  <a:pt x="3468" y="323"/>
                </a:lnTo>
                <a:lnTo>
                  <a:pt x="3459" y="326"/>
                </a:lnTo>
                <a:lnTo>
                  <a:pt x="3451" y="328"/>
                </a:lnTo>
                <a:lnTo>
                  <a:pt x="3441" y="329"/>
                </a:lnTo>
                <a:lnTo>
                  <a:pt x="3431" y="329"/>
                </a:lnTo>
                <a:lnTo>
                  <a:pt x="3422" y="328"/>
                </a:lnTo>
                <a:lnTo>
                  <a:pt x="3413" y="326"/>
                </a:lnTo>
                <a:lnTo>
                  <a:pt x="3403" y="322"/>
                </a:lnTo>
                <a:lnTo>
                  <a:pt x="3395" y="318"/>
                </a:lnTo>
                <a:lnTo>
                  <a:pt x="3387" y="312"/>
                </a:lnTo>
                <a:lnTo>
                  <a:pt x="3381" y="305"/>
                </a:lnTo>
                <a:lnTo>
                  <a:pt x="3374" y="296"/>
                </a:lnTo>
                <a:lnTo>
                  <a:pt x="3370" y="285"/>
                </a:lnTo>
                <a:lnTo>
                  <a:pt x="3367" y="273"/>
                </a:lnTo>
                <a:lnTo>
                  <a:pt x="3361" y="247"/>
                </a:lnTo>
                <a:lnTo>
                  <a:pt x="3354" y="223"/>
                </a:lnTo>
                <a:lnTo>
                  <a:pt x="3346" y="202"/>
                </a:lnTo>
                <a:lnTo>
                  <a:pt x="3342" y="193"/>
                </a:lnTo>
                <a:lnTo>
                  <a:pt x="3338" y="187"/>
                </a:lnTo>
                <a:lnTo>
                  <a:pt x="3332" y="182"/>
                </a:lnTo>
                <a:lnTo>
                  <a:pt x="3328" y="178"/>
                </a:lnTo>
                <a:lnTo>
                  <a:pt x="3324" y="176"/>
                </a:lnTo>
                <a:lnTo>
                  <a:pt x="3319" y="177"/>
                </a:lnTo>
                <a:lnTo>
                  <a:pt x="3315" y="182"/>
                </a:lnTo>
                <a:lnTo>
                  <a:pt x="3311" y="188"/>
                </a:lnTo>
                <a:lnTo>
                  <a:pt x="3307" y="197"/>
                </a:lnTo>
                <a:lnTo>
                  <a:pt x="3303" y="209"/>
                </a:lnTo>
                <a:lnTo>
                  <a:pt x="3301" y="216"/>
                </a:lnTo>
                <a:lnTo>
                  <a:pt x="3298" y="222"/>
                </a:lnTo>
                <a:lnTo>
                  <a:pt x="3295" y="228"/>
                </a:lnTo>
                <a:lnTo>
                  <a:pt x="3291" y="233"/>
                </a:lnTo>
                <a:lnTo>
                  <a:pt x="3287" y="236"/>
                </a:lnTo>
                <a:lnTo>
                  <a:pt x="3283" y="241"/>
                </a:lnTo>
                <a:lnTo>
                  <a:pt x="3277" y="244"/>
                </a:lnTo>
                <a:lnTo>
                  <a:pt x="3272" y="246"/>
                </a:lnTo>
                <a:lnTo>
                  <a:pt x="3261" y="249"/>
                </a:lnTo>
                <a:lnTo>
                  <a:pt x="3248" y="250"/>
                </a:lnTo>
                <a:lnTo>
                  <a:pt x="3236" y="250"/>
                </a:lnTo>
                <a:lnTo>
                  <a:pt x="3223" y="248"/>
                </a:lnTo>
                <a:lnTo>
                  <a:pt x="3211" y="244"/>
                </a:lnTo>
                <a:lnTo>
                  <a:pt x="3198" y="239"/>
                </a:lnTo>
                <a:lnTo>
                  <a:pt x="3187" y="233"/>
                </a:lnTo>
                <a:lnTo>
                  <a:pt x="3177" y="226"/>
                </a:lnTo>
                <a:lnTo>
                  <a:pt x="3169" y="218"/>
                </a:lnTo>
                <a:lnTo>
                  <a:pt x="3162" y="209"/>
                </a:lnTo>
                <a:lnTo>
                  <a:pt x="3158" y="200"/>
                </a:lnTo>
                <a:lnTo>
                  <a:pt x="3157" y="195"/>
                </a:lnTo>
                <a:lnTo>
                  <a:pt x="3157" y="190"/>
                </a:lnTo>
                <a:lnTo>
                  <a:pt x="3158" y="170"/>
                </a:lnTo>
                <a:lnTo>
                  <a:pt x="3160" y="145"/>
                </a:lnTo>
                <a:lnTo>
                  <a:pt x="3161" y="121"/>
                </a:lnTo>
                <a:lnTo>
                  <a:pt x="3162" y="100"/>
                </a:lnTo>
                <a:lnTo>
                  <a:pt x="3161" y="90"/>
                </a:lnTo>
                <a:lnTo>
                  <a:pt x="3159" y="83"/>
                </a:lnTo>
                <a:lnTo>
                  <a:pt x="3156" y="77"/>
                </a:lnTo>
                <a:lnTo>
                  <a:pt x="3154" y="75"/>
                </a:lnTo>
                <a:lnTo>
                  <a:pt x="3152" y="74"/>
                </a:lnTo>
                <a:lnTo>
                  <a:pt x="3150" y="73"/>
                </a:lnTo>
                <a:lnTo>
                  <a:pt x="3146" y="73"/>
                </a:lnTo>
                <a:lnTo>
                  <a:pt x="3139" y="75"/>
                </a:lnTo>
                <a:lnTo>
                  <a:pt x="3130" y="80"/>
                </a:lnTo>
                <a:lnTo>
                  <a:pt x="3119" y="89"/>
                </a:lnTo>
                <a:lnTo>
                  <a:pt x="3089" y="117"/>
                </a:lnTo>
                <a:lnTo>
                  <a:pt x="3048" y="155"/>
                </a:lnTo>
                <a:lnTo>
                  <a:pt x="3003" y="198"/>
                </a:lnTo>
                <a:lnTo>
                  <a:pt x="2957" y="241"/>
                </a:lnTo>
                <a:lnTo>
                  <a:pt x="2914" y="278"/>
                </a:lnTo>
                <a:lnTo>
                  <a:pt x="2896" y="293"/>
                </a:lnTo>
                <a:lnTo>
                  <a:pt x="2880" y="306"/>
                </a:lnTo>
                <a:lnTo>
                  <a:pt x="2867" y="315"/>
                </a:lnTo>
                <a:lnTo>
                  <a:pt x="2861" y="317"/>
                </a:lnTo>
                <a:lnTo>
                  <a:pt x="2858" y="318"/>
                </a:lnTo>
                <a:lnTo>
                  <a:pt x="2855" y="319"/>
                </a:lnTo>
                <a:lnTo>
                  <a:pt x="2853" y="318"/>
                </a:lnTo>
                <a:lnTo>
                  <a:pt x="2852" y="315"/>
                </a:lnTo>
                <a:lnTo>
                  <a:pt x="2853" y="312"/>
                </a:lnTo>
                <a:lnTo>
                  <a:pt x="2856" y="302"/>
                </a:lnTo>
                <a:lnTo>
                  <a:pt x="2861" y="292"/>
                </a:lnTo>
                <a:lnTo>
                  <a:pt x="2869" y="283"/>
                </a:lnTo>
                <a:lnTo>
                  <a:pt x="2876" y="273"/>
                </a:lnTo>
                <a:lnTo>
                  <a:pt x="2894" y="255"/>
                </a:lnTo>
                <a:lnTo>
                  <a:pt x="2911" y="236"/>
                </a:lnTo>
                <a:lnTo>
                  <a:pt x="2917" y="228"/>
                </a:lnTo>
                <a:lnTo>
                  <a:pt x="2923" y="219"/>
                </a:lnTo>
                <a:lnTo>
                  <a:pt x="2926" y="211"/>
                </a:lnTo>
                <a:lnTo>
                  <a:pt x="2927" y="206"/>
                </a:lnTo>
                <a:lnTo>
                  <a:pt x="2927" y="202"/>
                </a:lnTo>
                <a:lnTo>
                  <a:pt x="2926" y="198"/>
                </a:lnTo>
                <a:lnTo>
                  <a:pt x="2925" y="194"/>
                </a:lnTo>
                <a:lnTo>
                  <a:pt x="2923" y="190"/>
                </a:lnTo>
                <a:lnTo>
                  <a:pt x="2919" y="186"/>
                </a:lnTo>
                <a:lnTo>
                  <a:pt x="2915" y="183"/>
                </a:lnTo>
                <a:lnTo>
                  <a:pt x="2911" y="178"/>
                </a:lnTo>
                <a:lnTo>
                  <a:pt x="2897" y="172"/>
                </a:lnTo>
                <a:lnTo>
                  <a:pt x="2889" y="169"/>
                </a:lnTo>
                <a:lnTo>
                  <a:pt x="2882" y="165"/>
                </a:lnTo>
                <a:lnTo>
                  <a:pt x="2865" y="162"/>
                </a:lnTo>
                <a:lnTo>
                  <a:pt x="2847" y="160"/>
                </a:lnTo>
                <a:lnTo>
                  <a:pt x="2830" y="160"/>
                </a:lnTo>
                <a:lnTo>
                  <a:pt x="2814" y="162"/>
                </a:lnTo>
                <a:lnTo>
                  <a:pt x="2797" y="164"/>
                </a:lnTo>
                <a:lnTo>
                  <a:pt x="2766" y="169"/>
                </a:lnTo>
                <a:lnTo>
                  <a:pt x="2738" y="174"/>
                </a:lnTo>
                <a:lnTo>
                  <a:pt x="2727" y="175"/>
                </a:lnTo>
                <a:lnTo>
                  <a:pt x="2717" y="174"/>
                </a:lnTo>
                <a:lnTo>
                  <a:pt x="2709" y="172"/>
                </a:lnTo>
                <a:lnTo>
                  <a:pt x="2705" y="171"/>
                </a:lnTo>
                <a:lnTo>
                  <a:pt x="2703" y="169"/>
                </a:lnTo>
                <a:lnTo>
                  <a:pt x="2701" y="165"/>
                </a:lnTo>
                <a:lnTo>
                  <a:pt x="2700" y="162"/>
                </a:lnTo>
                <a:lnTo>
                  <a:pt x="2700" y="158"/>
                </a:lnTo>
                <a:lnTo>
                  <a:pt x="2700" y="152"/>
                </a:lnTo>
                <a:lnTo>
                  <a:pt x="2703" y="128"/>
                </a:lnTo>
                <a:lnTo>
                  <a:pt x="2705" y="100"/>
                </a:lnTo>
                <a:lnTo>
                  <a:pt x="2705" y="71"/>
                </a:lnTo>
                <a:lnTo>
                  <a:pt x="2705" y="57"/>
                </a:lnTo>
                <a:lnTo>
                  <a:pt x="2704" y="44"/>
                </a:lnTo>
                <a:lnTo>
                  <a:pt x="2702" y="32"/>
                </a:lnTo>
                <a:lnTo>
                  <a:pt x="2699" y="21"/>
                </a:lnTo>
                <a:lnTo>
                  <a:pt x="2696" y="12"/>
                </a:lnTo>
                <a:lnTo>
                  <a:pt x="2690" y="5"/>
                </a:lnTo>
                <a:lnTo>
                  <a:pt x="2687" y="3"/>
                </a:lnTo>
                <a:lnTo>
                  <a:pt x="2684" y="1"/>
                </a:lnTo>
                <a:lnTo>
                  <a:pt x="2681" y="0"/>
                </a:lnTo>
                <a:lnTo>
                  <a:pt x="2676" y="0"/>
                </a:lnTo>
                <a:lnTo>
                  <a:pt x="2672" y="0"/>
                </a:lnTo>
                <a:lnTo>
                  <a:pt x="2667" y="1"/>
                </a:lnTo>
                <a:lnTo>
                  <a:pt x="2661" y="3"/>
                </a:lnTo>
                <a:lnTo>
                  <a:pt x="2656" y="6"/>
                </a:lnTo>
                <a:lnTo>
                  <a:pt x="2616" y="32"/>
                </a:lnTo>
                <a:lnTo>
                  <a:pt x="2588" y="50"/>
                </a:lnTo>
                <a:lnTo>
                  <a:pt x="2569" y="63"/>
                </a:lnTo>
                <a:lnTo>
                  <a:pt x="2561" y="66"/>
                </a:lnTo>
                <a:lnTo>
                  <a:pt x="2554" y="70"/>
                </a:lnTo>
                <a:lnTo>
                  <a:pt x="2549" y="70"/>
                </a:lnTo>
                <a:lnTo>
                  <a:pt x="2543" y="68"/>
                </a:lnTo>
                <a:lnTo>
                  <a:pt x="2535" y="64"/>
                </a:lnTo>
                <a:lnTo>
                  <a:pt x="2527" y="59"/>
                </a:lnTo>
                <a:lnTo>
                  <a:pt x="2506" y="46"/>
                </a:lnTo>
                <a:lnTo>
                  <a:pt x="2485" y="31"/>
                </a:lnTo>
                <a:lnTo>
                  <a:pt x="2462" y="17"/>
                </a:lnTo>
                <a:lnTo>
                  <a:pt x="2452" y="12"/>
                </a:lnTo>
                <a:lnTo>
                  <a:pt x="2442" y="6"/>
                </a:lnTo>
                <a:lnTo>
                  <a:pt x="2433" y="4"/>
                </a:lnTo>
                <a:lnTo>
                  <a:pt x="2426" y="2"/>
                </a:lnTo>
                <a:lnTo>
                  <a:pt x="2423" y="2"/>
                </a:lnTo>
                <a:lnTo>
                  <a:pt x="2419" y="3"/>
                </a:lnTo>
                <a:lnTo>
                  <a:pt x="2417" y="4"/>
                </a:lnTo>
                <a:lnTo>
                  <a:pt x="2415" y="6"/>
                </a:lnTo>
                <a:lnTo>
                  <a:pt x="2408" y="16"/>
                </a:lnTo>
                <a:lnTo>
                  <a:pt x="2399" y="23"/>
                </a:lnTo>
                <a:lnTo>
                  <a:pt x="2390" y="31"/>
                </a:lnTo>
                <a:lnTo>
                  <a:pt x="2380" y="37"/>
                </a:lnTo>
                <a:lnTo>
                  <a:pt x="2369" y="44"/>
                </a:lnTo>
                <a:lnTo>
                  <a:pt x="2356" y="50"/>
                </a:lnTo>
                <a:lnTo>
                  <a:pt x="2326" y="63"/>
                </a:lnTo>
                <a:lnTo>
                  <a:pt x="2296" y="77"/>
                </a:lnTo>
                <a:lnTo>
                  <a:pt x="2281" y="83"/>
                </a:lnTo>
                <a:lnTo>
                  <a:pt x="2263" y="88"/>
                </a:lnTo>
                <a:lnTo>
                  <a:pt x="2244" y="93"/>
                </a:lnTo>
                <a:lnTo>
                  <a:pt x="2220" y="99"/>
                </a:lnTo>
                <a:lnTo>
                  <a:pt x="2191" y="103"/>
                </a:lnTo>
                <a:lnTo>
                  <a:pt x="2155" y="108"/>
                </a:lnTo>
                <a:lnTo>
                  <a:pt x="2116" y="113"/>
                </a:lnTo>
                <a:lnTo>
                  <a:pt x="2082" y="118"/>
                </a:lnTo>
                <a:lnTo>
                  <a:pt x="2053" y="123"/>
                </a:lnTo>
                <a:lnTo>
                  <a:pt x="2041" y="127"/>
                </a:lnTo>
                <a:lnTo>
                  <a:pt x="2031" y="130"/>
                </a:lnTo>
                <a:lnTo>
                  <a:pt x="2023" y="134"/>
                </a:lnTo>
                <a:lnTo>
                  <a:pt x="2015" y="138"/>
                </a:lnTo>
                <a:lnTo>
                  <a:pt x="2011" y="143"/>
                </a:lnTo>
                <a:lnTo>
                  <a:pt x="2009" y="147"/>
                </a:lnTo>
                <a:lnTo>
                  <a:pt x="2007" y="152"/>
                </a:lnTo>
                <a:lnTo>
                  <a:pt x="2010" y="158"/>
                </a:lnTo>
                <a:lnTo>
                  <a:pt x="2014" y="164"/>
                </a:lnTo>
                <a:lnTo>
                  <a:pt x="2021" y="172"/>
                </a:lnTo>
                <a:lnTo>
                  <a:pt x="2055" y="199"/>
                </a:lnTo>
                <a:lnTo>
                  <a:pt x="2071" y="213"/>
                </a:lnTo>
                <a:lnTo>
                  <a:pt x="2086" y="226"/>
                </a:lnTo>
                <a:lnTo>
                  <a:pt x="2100" y="239"/>
                </a:lnTo>
                <a:lnTo>
                  <a:pt x="2111" y="251"/>
                </a:lnTo>
                <a:lnTo>
                  <a:pt x="2115" y="259"/>
                </a:lnTo>
                <a:lnTo>
                  <a:pt x="2118" y="265"/>
                </a:lnTo>
                <a:lnTo>
                  <a:pt x="2121" y="272"/>
                </a:lnTo>
                <a:lnTo>
                  <a:pt x="2123" y="279"/>
                </a:lnTo>
                <a:lnTo>
                  <a:pt x="2123" y="283"/>
                </a:lnTo>
                <a:lnTo>
                  <a:pt x="2120" y="287"/>
                </a:lnTo>
                <a:lnTo>
                  <a:pt x="2117" y="290"/>
                </a:lnTo>
                <a:lnTo>
                  <a:pt x="2112" y="294"/>
                </a:lnTo>
                <a:lnTo>
                  <a:pt x="2098" y="302"/>
                </a:lnTo>
                <a:lnTo>
                  <a:pt x="2080" y="309"/>
                </a:lnTo>
                <a:lnTo>
                  <a:pt x="2057" y="316"/>
                </a:lnTo>
                <a:lnTo>
                  <a:pt x="2032" y="322"/>
                </a:lnTo>
                <a:lnTo>
                  <a:pt x="2005" y="329"/>
                </a:lnTo>
                <a:lnTo>
                  <a:pt x="1977" y="333"/>
                </a:lnTo>
                <a:lnTo>
                  <a:pt x="1949" y="336"/>
                </a:lnTo>
                <a:lnTo>
                  <a:pt x="1921" y="339"/>
                </a:lnTo>
                <a:lnTo>
                  <a:pt x="1896" y="340"/>
                </a:lnTo>
                <a:lnTo>
                  <a:pt x="1872" y="339"/>
                </a:lnTo>
                <a:lnTo>
                  <a:pt x="1861" y="337"/>
                </a:lnTo>
                <a:lnTo>
                  <a:pt x="1852" y="335"/>
                </a:lnTo>
                <a:lnTo>
                  <a:pt x="1843" y="332"/>
                </a:lnTo>
                <a:lnTo>
                  <a:pt x="1835" y="330"/>
                </a:lnTo>
                <a:lnTo>
                  <a:pt x="1829" y="326"/>
                </a:lnTo>
                <a:lnTo>
                  <a:pt x="1824" y="321"/>
                </a:lnTo>
                <a:lnTo>
                  <a:pt x="1820" y="317"/>
                </a:lnTo>
                <a:lnTo>
                  <a:pt x="1818" y="312"/>
                </a:lnTo>
                <a:lnTo>
                  <a:pt x="1816" y="299"/>
                </a:lnTo>
                <a:lnTo>
                  <a:pt x="1815" y="286"/>
                </a:lnTo>
                <a:lnTo>
                  <a:pt x="1813" y="259"/>
                </a:lnTo>
                <a:lnTo>
                  <a:pt x="1812" y="232"/>
                </a:lnTo>
                <a:lnTo>
                  <a:pt x="1811" y="208"/>
                </a:lnTo>
                <a:lnTo>
                  <a:pt x="1809" y="199"/>
                </a:lnTo>
                <a:lnTo>
                  <a:pt x="1806" y="191"/>
                </a:lnTo>
                <a:lnTo>
                  <a:pt x="1804" y="186"/>
                </a:lnTo>
                <a:lnTo>
                  <a:pt x="1800" y="182"/>
                </a:lnTo>
                <a:lnTo>
                  <a:pt x="1798" y="180"/>
                </a:lnTo>
                <a:lnTo>
                  <a:pt x="1796" y="180"/>
                </a:lnTo>
                <a:lnTo>
                  <a:pt x="1789" y="183"/>
                </a:lnTo>
                <a:lnTo>
                  <a:pt x="1783" y="188"/>
                </a:lnTo>
                <a:lnTo>
                  <a:pt x="1774" y="197"/>
                </a:lnTo>
                <a:lnTo>
                  <a:pt x="1764" y="207"/>
                </a:lnTo>
                <a:lnTo>
                  <a:pt x="1758" y="218"/>
                </a:lnTo>
                <a:lnTo>
                  <a:pt x="1752" y="229"/>
                </a:lnTo>
                <a:lnTo>
                  <a:pt x="1746" y="240"/>
                </a:lnTo>
                <a:lnTo>
                  <a:pt x="1742" y="250"/>
                </a:lnTo>
                <a:lnTo>
                  <a:pt x="1739" y="261"/>
                </a:lnTo>
                <a:lnTo>
                  <a:pt x="1734" y="283"/>
                </a:lnTo>
                <a:lnTo>
                  <a:pt x="1731" y="304"/>
                </a:lnTo>
                <a:lnTo>
                  <a:pt x="1729" y="326"/>
                </a:lnTo>
                <a:lnTo>
                  <a:pt x="1727" y="347"/>
                </a:lnTo>
                <a:lnTo>
                  <a:pt x="1722" y="369"/>
                </a:lnTo>
                <a:lnTo>
                  <a:pt x="1718" y="388"/>
                </a:lnTo>
                <a:lnTo>
                  <a:pt x="1712" y="403"/>
                </a:lnTo>
                <a:lnTo>
                  <a:pt x="1705" y="416"/>
                </a:lnTo>
                <a:lnTo>
                  <a:pt x="1699" y="428"/>
                </a:lnTo>
                <a:lnTo>
                  <a:pt x="1693" y="439"/>
                </a:lnTo>
                <a:lnTo>
                  <a:pt x="1689" y="451"/>
                </a:lnTo>
                <a:lnTo>
                  <a:pt x="1686" y="465"/>
                </a:lnTo>
                <a:lnTo>
                  <a:pt x="1685" y="483"/>
                </a:lnTo>
                <a:lnTo>
                  <a:pt x="1684" y="491"/>
                </a:lnTo>
                <a:lnTo>
                  <a:pt x="1682" y="500"/>
                </a:lnTo>
                <a:lnTo>
                  <a:pt x="1677" y="507"/>
                </a:lnTo>
                <a:lnTo>
                  <a:pt x="1672" y="515"/>
                </a:lnTo>
                <a:lnTo>
                  <a:pt x="1666" y="521"/>
                </a:lnTo>
                <a:lnTo>
                  <a:pt x="1658" y="528"/>
                </a:lnTo>
                <a:lnTo>
                  <a:pt x="1649" y="533"/>
                </a:lnTo>
                <a:lnTo>
                  <a:pt x="1640" y="539"/>
                </a:lnTo>
                <a:lnTo>
                  <a:pt x="1619" y="547"/>
                </a:lnTo>
                <a:lnTo>
                  <a:pt x="1597" y="554"/>
                </a:lnTo>
                <a:lnTo>
                  <a:pt x="1574" y="560"/>
                </a:lnTo>
                <a:lnTo>
                  <a:pt x="1552" y="565"/>
                </a:lnTo>
                <a:lnTo>
                  <a:pt x="1541" y="569"/>
                </a:lnTo>
                <a:lnTo>
                  <a:pt x="1528" y="573"/>
                </a:lnTo>
                <a:lnTo>
                  <a:pt x="1515" y="579"/>
                </a:lnTo>
                <a:lnTo>
                  <a:pt x="1502" y="586"/>
                </a:lnTo>
                <a:lnTo>
                  <a:pt x="1488" y="594"/>
                </a:lnTo>
                <a:lnTo>
                  <a:pt x="1475" y="603"/>
                </a:lnTo>
                <a:lnTo>
                  <a:pt x="1463" y="612"/>
                </a:lnTo>
                <a:lnTo>
                  <a:pt x="1452" y="621"/>
                </a:lnTo>
                <a:lnTo>
                  <a:pt x="1442" y="630"/>
                </a:lnTo>
                <a:lnTo>
                  <a:pt x="1433" y="640"/>
                </a:lnTo>
                <a:lnTo>
                  <a:pt x="1427" y="647"/>
                </a:lnTo>
                <a:lnTo>
                  <a:pt x="1424" y="655"/>
                </a:lnTo>
                <a:lnTo>
                  <a:pt x="1422" y="659"/>
                </a:lnTo>
                <a:lnTo>
                  <a:pt x="1421" y="661"/>
                </a:lnTo>
                <a:lnTo>
                  <a:pt x="1422" y="664"/>
                </a:lnTo>
                <a:lnTo>
                  <a:pt x="1424" y="667"/>
                </a:lnTo>
                <a:lnTo>
                  <a:pt x="1426" y="669"/>
                </a:lnTo>
                <a:lnTo>
                  <a:pt x="1429" y="671"/>
                </a:lnTo>
                <a:lnTo>
                  <a:pt x="1432" y="672"/>
                </a:lnTo>
                <a:lnTo>
                  <a:pt x="1438" y="673"/>
                </a:lnTo>
                <a:lnTo>
                  <a:pt x="1458" y="676"/>
                </a:lnTo>
                <a:lnTo>
                  <a:pt x="1478" y="682"/>
                </a:lnTo>
                <a:lnTo>
                  <a:pt x="1497" y="689"/>
                </a:lnTo>
                <a:lnTo>
                  <a:pt x="1513" y="697"/>
                </a:lnTo>
                <a:lnTo>
                  <a:pt x="1526" y="705"/>
                </a:lnTo>
                <a:lnTo>
                  <a:pt x="1536" y="714"/>
                </a:lnTo>
                <a:lnTo>
                  <a:pt x="1540" y="718"/>
                </a:lnTo>
                <a:lnTo>
                  <a:pt x="1543" y="722"/>
                </a:lnTo>
                <a:lnTo>
                  <a:pt x="1545" y="727"/>
                </a:lnTo>
                <a:lnTo>
                  <a:pt x="1545" y="730"/>
                </a:lnTo>
                <a:lnTo>
                  <a:pt x="1544" y="733"/>
                </a:lnTo>
                <a:lnTo>
                  <a:pt x="1542" y="736"/>
                </a:lnTo>
                <a:lnTo>
                  <a:pt x="1536" y="739"/>
                </a:lnTo>
                <a:lnTo>
                  <a:pt x="1531" y="741"/>
                </a:lnTo>
                <a:lnTo>
                  <a:pt x="1517" y="744"/>
                </a:lnTo>
                <a:lnTo>
                  <a:pt x="1501" y="747"/>
                </a:lnTo>
                <a:lnTo>
                  <a:pt x="1485" y="748"/>
                </a:lnTo>
                <a:lnTo>
                  <a:pt x="1470" y="748"/>
                </a:lnTo>
                <a:lnTo>
                  <a:pt x="1457" y="749"/>
                </a:lnTo>
                <a:lnTo>
                  <a:pt x="1454" y="745"/>
                </a:lnTo>
                <a:lnTo>
                  <a:pt x="1448" y="741"/>
                </a:lnTo>
                <a:lnTo>
                  <a:pt x="1442" y="734"/>
                </a:lnTo>
                <a:lnTo>
                  <a:pt x="1431" y="729"/>
                </a:lnTo>
                <a:lnTo>
                  <a:pt x="1416" y="722"/>
                </a:lnTo>
                <a:lnTo>
                  <a:pt x="1398" y="716"/>
                </a:lnTo>
                <a:lnTo>
                  <a:pt x="1374" y="711"/>
                </a:lnTo>
                <a:lnTo>
                  <a:pt x="1345" y="704"/>
                </a:lnTo>
                <a:lnTo>
                  <a:pt x="1313" y="697"/>
                </a:lnTo>
                <a:lnTo>
                  <a:pt x="1279" y="687"/>
                </a:lnTo>
                <a:lnTo>
                  <a:pt x="1247" y="679"/>
                </a:lnTo>
                <a:lnTo>
                  <a:pt x="1218" y="673"/>
                </a:lnTo>
                <a:lnTo>
                  <a:pt x="1206" y="672"/>
                </a:lnTo>
                <a:lnTo>
                  <a:pt x="1196" y="672"/>
                </a:lnTo>
                <a:lnTo>
                  <a:pt x="1187" y="673"/>
                </a:lnTo>
                <a:lnTo>
                  <a:pt x="1181" y="675"/>
                </a:lnTo>
                <a:lnTo>
                  <a:pt x="1179" y="677"/>
                </a:lnTo>
                <a:lnTo>
                  <a:pt x="1177" y="679"/>
                </a:lnTo>
                <a:lnTo>
                  <a:pt x="1177" y="683"/>
                </a:lnTo>
                <a:lnTo>
                  <a:pt x="1177" y="686"/>
                </a:lnTo>
                <a:lnTo>
                  <a:pt x="1179" y="692"/>
                </a:lnTo>
                <a:lnTo>
                  <a:pt x="1183" y="700"/>
                </a:lnTo>
                <a:lnTo>
                  <a:pt x="1188" y="707"/>
                </a:lnTo>
                <a:lnTo>
                  <a:pt x="1194" y="714"/>
                </a:lnTo>
                <a:lnTo>
                  <a:pt x="1208" y="729"/>
                </a:lnTo>
                <a:lnTo>
                  <a:pt x="1224" y="744"/>
                </a:lnTo>
                <a:lnTo>
                  <a:pt x="1238" y="759"/>
                </a:lnTo>
                <a:lnTo>
                  <a:pt x="1243" y="767"/>
                </a:lnTo>
                <a:lnTo>
                  <a:pt x="1247" y="774"/>
                </a:lnTo>
                <a:lnTo>
                  <a:pt x="1250" y="782"/>
                </a:lnTo>
                <a:lnTo>
                  <a:pt x="1251" y="790"/>
                </a:lnTo>
                <a:lnTo>
                  <a:pt x="1250" y="798"/>
                </a:lnTo>
                <a:lnTo>
                  <a:pt x="1247" y="806"/>
                </a:lnTo>
                <a:lnTo>
                  <a:pt x="1242" y="814"/>
                </a:lnTo>
                <a:lnTo>
                  <a:pt x="1234" y="821"/>
                </a:lnTo>
                <a:lnTo>
                  <a:pt x="1227" y="827"/>
                </a:lnTo>
                <a:lnTo>
                  <a:pt x="1217" y="832"/>
                </a:lnTo>
                <a:lnTo>
                  <a:pt x="1207" y="838"/>
                </a:lnTo>
                <a:lnTo>
                  <a:pt x="1197" y="842"/>
                </a:lnTo>
                <a:lnTo>
                  <a:pt x="1175" y="850"/>
                </a:lnTo>
                <a:lnTo>
                  <a:pt x="1154" y="859"/>
                </a:lnTo>
                <a:lnTo>
                  <a:pt x="1143" y="863"/>
                </a:lnTo>
                <a:lnTo>
                  <a:pt x="1133" y="869"/>
                </a:lnTo>
                <a:lnTo>
                  <a:pt x="1126" y="874"/>
                </a:lnTo>
                <a:lnTo>
                  <a:pt x="1118" y="881"/>
                </a:lnTo>
                <a:lnTo>
                  <a:pt x="1112" y="887"/>
                </a:lnTo>
                <a:lnTo>
                  <a:pt x="1107" y="895"/>
                </a:lnTo>
                <a:lnTo>
                  <a:pt x="1104" y="903"/>
                </a:lnTo>
                <a:lnTo>
                  <a:pt x="1102" y="911"/>
                </a:lnTo>
                <a:lnTo>
                  <a:pt x="1102" y="918"/>
                </a:lnTo>
                <a:lnTo>
                  <a:pt x="1102" y="925"/>
                </a:lnTo>
                <a:lnTo>
                  <a:pt x="1103" y="931"/>
                </a:lnTo>
                <a:lnTo>
                  <a:pt x="1105" y="938"/>
                </a:lnTo>
                <a:lnTo>
                  <a:pt x="1108" y="943"/>
                </a:lnTo>
                <a:lnTo>
                  <a:pt x="1113" y="948"/>
                </a:lnTo>
                <a:lnTo>
                  <a:pt x="1117" y="953"/>
                </a:lnTo>
                <a:lnTo>
                  <a:pt x="1124" y="958"/>
                </a:lnTo>
                <a:lnTo>
                  <a:pt x="1131" y="961"/>
                </a:lnTo>
                <a:lnTo>
                  <a:pt x="1140" y="965"/>
                </a:lnTo>
                <a:lnTo>
                  <a:pt x="1160" y="972"/>
                </a:lnTo>
                <a:lnTo>
                  <a:pt x="1184" y="977"/>
                </a:lnTo>
                <a:lnTo>
                  <a:pt x="1210" y="983"/>
                </a:lnTo>
                <a:lnTo>
                  <a:pt x="1232" y="989"/>
                </a:lnTo>
                <a:lnTo>
                  <a:pt x="1254" y="996"/>
                </a:lnTo>
                <a:lnTo>
                  <a:pt x="1272" y="1003"/>
                </a:lnTo>
                <a:lnTo>
                  <a:pt x="1288" y="1012"/>
                </a:lnTo>
                <a:lnTo>
                  <a:pt x="1301" y="1019"/>
                </a:lnTo>
                <a:lnTo>
                  <a:pt x="1311" y="1027"/>
                </a:lnTo>
                <a:lnTo>
                  <a:pt x="1317" y="1034"/>
                </a:lnTo>
                <a:lnTo>
                  <a:pt x="1318" y="1036"/>
                </a:lnTo>
                <a:lnTo>
                  <a:pt x="1317" y="1039"/>
                </a:lnTo>
                <a:lnTo>
                  <a:pt x="1314" y="1045"/>
                </a:lnTo>
                <a:lnTo>
                  <a:pt x="1307" y="1054"/>
                </a:lnTo>
                <a:lnTo>
                  <a:pt x="1299" y="1062"/>
                </a:lnTo>
                <a:lnTo>
                  <a:pt x="1274" y="1084"/>
                </a:lnTo>
                <a:lnTo>
                  <a:pt x="1246" y="1107"/>
                </a:lnTo>
                <a:lnTo>
                  <a:pt x="1217" y="1131"/>
                </a:lnTo>
                <a:lnTo>
                  <a:pt x="1192" y="1153"/>
                </a:lnTo>
                <a:lnTo>
                  <a:pt x="1183" y="1161"/>
                </a:lnTo>
                <a:lnTo>
                  <a:pt x="1176" y="1170"/>
                </a:lnTo>
                <a:lnTo>
                  <a:pt x="1172" y="1176"/>
                </a:lnTo>
                <a:lnTo>
                  <a:pt x="1171" y="1178"/>
                </a:lnTo>
                <a:lnTo>
                  <a:pt x="1171" y="1181"/>
                </a:lnTo>
                <a:lnTo>
                  <a:pt x="1172" y="1184"/>
                </a:lnTo>
                <a:lnTo>
                  <a:pt x="1171" y="1186"/>
                </a:lnTo>
                <a:lnTo>
                  <a:pt x="1169" y="1188"/>
                </a:lnTo>
                <a:lnTo>
                  <a:pt x="1164" y="1189"/>
                </a:lnTo>
                <a:lnTo>
                  <a:pt x="1154" y="1190"/>
                </a:lnTo>
                <a:lnTo>
                  <a:pt x="1140" y="1191"/>
                </a:lnTo>
                <a:lnTo>
                  <a:pt x="1120" y="1191"/>
                </a:lnTo>
                <a:lnTo>
                  <a:pt x="1100" y="1193"/>
                </a:lnTo>
                <a:lnTo>
                  <a:pt x="1076" y="1199"/>
                </a:lnTo>
                <a:lnTo>
                  <a:pt x="1063" y="1202"/>
                </a:lnTo>
                <a:lnTo>
                  <a:pt x="1050" y="1206"/>
                </a:lnTo>
                <a:lnTo>
                  <a:pt x="1036" y="1210"/>
                </a:lnTo>
                <a:lnTo>
                  <a:pt x="1021" y="1213"/>
                </a:lnTo>
                <a:lnTo>
                  <a:pt x="1006" y="1215"/>
                </a:lnTo>
                <a:lnTo>
                  <a:pt x="990" y="1215"/>
                </a:lnTo>
                <a:lnTo>
                  <a:pt x="957" y="1215"/>
                </a:lnTo>
                <a:lnTo>
                  <a:pt x="925" y="1215"/>
                </a:lnTo>
                <a:lnTo>
                  <a:pt x="896" y="1215"/>
                </a:lnTo>
                <a:lnTo>
                  <a:pt x="883" y="1216"/>
                </a:lnTo>
                <a:lnTo>
                  <a:pt x="872" y="1217"/>
                </a:lnTo>
                <a:lnTo>
                  <a:pt x="862" y="1220"/>
                </a:lnTo>
                <a:lnTo>
                  <a:pt x="855" y="1225"/>
                </a:lnTo>
                <a:lnTo>
                  <a:pt x="851" y="1227"/>
                </a:lnTo>
                <a:lnTo>
                  <a:pt x="849" y="1230"/>
                </a:lnTo>
                <a:lnTo>
                  <a:pt x="848" y="1233"/>
                </a:lnTo>
                <a:lnTo>
                  <a:pt x="847" y="1238"/>
                </a:lnTo>
                <a:lnTo>
                  <a:pt x="846" y="1246"/>
                </a:lnTo>
                <a:lnTo>
                  <a:pt x="846" y="1254"/>
                </a:lnTo>
                <a:lnTo>
                  <a:pt x="847" y="1261"/>
                </a:lnTo>
                <a:lnTo>
                  <a:pt x="848" y="1269"/>
                </a:lnTo>
                <a:lnTo>
                  <a:pt x="850" y="1276"/>
                </a:lnTo>
                <a:lnTo>
                  <a:pt x="854" y="1283"/>
                </a:lnTo>
                <a:lnTo>
                  <a:pt x="858" y="1289"/>
                </a:lnTo>
                <a:lnTo>
                  <a:pt x="862" y="1295"/>
                </a:lnTo>
                <a:lnTo>
                  <a:pt x="868" y="1300"/>
                </a:lnTo>
                <a:lnTo>
                  <a:pt x="874" y="1304"/>
                </a:lnTo>
                <a:lnTo>
                  <a:pt x="882" y="1307"/>
                </a:lnTo>
                <a:lnTo>
                  <a:pt x="889" y="1311"/>
                </a:lnTo>
                <a:lnTo>
                  <a:pt x="898" y="1313"/>
                </a:lnTo>
                <a:lnTo>
                  <a:pt x="907" y="1314"/>
                </a:lnTo>
                <a:lnTo>
                  <a:pt x="918" y="1314"/>
                </a:lnTo>
                <a:lnTo>
                  <a:pt x="930" y="1314"/>
                </a:lnTo>
                <a:lnTo>
                  <a:pt x="935" y="1314"/>
                </a:lnTo>
                <a:lnTo>
                  <a:pt x="940" y="1314"/>
                </a:lnTo>
                <a:lnTo>
                  <a:pt x="943" y="1316"/>
                </a:lnTo>
                <a:lnTo>
                  <a:pt x="946" y="1318"/>
                </a:lnTo>
                <a:lnTo>
                  <a:pt x="948" y="1320"/>
                </a:lnTo>
                <a:lnTo>
                  <a:pt x="949" y="1324"/>
                </a:lnTo>
                <a:lnTo>
                  <a:pt x="950" y="1332"/>
                </a:lnTo>
                <a:lnTo>
                  <a:pt x="949" y="1342"/>
                </a:lnTo>
                <a:lnTo>
                  <a:pt x="947" y="1354"/>
                </a:lnTo>
                <a:lnTo>
                  <a:pt x="940" y="1376"/>
                </a:lnTo>
                <a:lnTo>
                  <a:pt x="933" y="1398"/>
                </a:lnTo>
                <a:lnTo>
                  <a:pt x="931" y="1407"/>
                </a:lnTo>
                <a:lnTo>
                  <a:pt x="931" y="1415"/>
                </a:lnTo>
                <a:lnTo>
                  <a:pt x="931" y="1417"/>
                </a:lnTo>
                <a:lnTo>
                  <a:pt x="932" y="1419"/>
                </a:lnTo>
                <a:lnTo>
                  <a:pt x="934" y="1421"/>
                </a:lnTo>
                <a:lnTo>
                  <a:pt x="936" y="1421"/>
                </a:lnTo>
                <a:lnTo>
                  <a:pt x="940" y="1421"/>
                </a:lnTo>
                <a:lnTo>
                  <a:pt x="944" y="1420"/>
                </a:lnTo>
                <a:lnTo>
                  <a:pt x="955" y="1415"/>
                </a:lnTo>
                <a:lnTo>
                  <a:pt x="982" y="1400"/>
                </a:lnTo>
                <a:lnTo>
                  <a:pt x="1007" y="1385"/>
                </a:lnTo>
                <a:lnTo>
                  <a:pt x="1031" y="1372"/>
                </a:lnTo>
                <a:lnTo>
                  <a:pt x="1051" y="1360"/>
                </a:lnTo>
                <a:lnTo>
                  <a:pt x="1061" y="1357"/>
                </a:lnTo>
                <a:lnTo>
                  <a:pt x="1069" y="1354"/>
                </a:lnTo>
                <a:lnTo>
                  <a:pt x="1075" y="1353"/>
                </a:lnTo>
                <a:lnTo>
                  <a:pt x="1079" y="1354"/>
                </a:lnTo>
                <a:lnTo>
                  <a:pt x="1082" y="1355"/>
                </a:lnTo>
                <a:lnTo>
                  <a:pt x="1084" y="1356"/>
                </a:lnTo>
                <a:lnTo>
                  <a:pt x="1085" y="1361"/>
                </a:lnTo>
                <a:lnTo>
                  <a:pt x="1085" y="1368"/>
                </a:lnTo>
                <a:lnTo>
                  <a:pt x="1082" y="1377"/>
                </a:lnTo>
                <a:lnTo>
                  <a:pt x="1079" y="1387"/>
                </a:lnTo>
                <a:lnTo>
                  <a:pt x="1078" y="1396"/>
                </a:lnTo>
                <a:lnTo>
                  <a:pt x="1080" y="1403"/>
                </a:lnTo>
                <a:lnTo>
                  <a:pt x="1083" y="1410"/>
                </a:lnTo>
                <a:lnTo>
                  <a:pt x="1087" y="1414"/>
                </a:lnTo>
                <a:lnTo>
                  <a:pt x="1091" y="1418"/>
                </a:lnTo>
                <a:lnTo>
                  <a:pt x="1098" y="1421"/>
                </a:lnTo>
                <a:lnTo>
                  <a:pt x="1103" y="1424"/>
                </a:lnTo>
                <a:lnTo>
                  <a:pt x="1116" y="1427"/>
                </a:lnTo>
                <a:lnTo>
                  <a:pt x="1128" y="1428"/>
                </a:lnTo>
                <a:lnTo>
                  <a:pt x="1139" y="1428"/>
                </a:lnTo>
                <a:lnTo>
                  <a:pt x="1149" y="1434"/>
                </a:lnTo>
                <a:lnTo>
                  <a:pt x="1158" y="1442"/>
                </a:lnTo>
                <a:lnTo>
                  <a:pt x="1167" y="1452"/>
                </a:lnTo>
                <a:lnTo>
                  <a:pt x="1171" y="1456"/>
                </a:lnTo>
                <a:lnTo>
                  <a:pt x="1173" y="1462"/>
                </a:lnTo>
                <a:lnTo>
                  <a:pt x="1174" y="1468"/>
                </a:lnTo>
                <a:lnTo>
                  <a:pt x="1174" y="1473"/>
                </a:lnTo>
                <a:lnTo>
                  <a:pt x="1172" y="1480"/>
                </a:lnTo>
                <a:lnTo>
                  <a:pt x="1168" y="1486"/>
                </a:lnTo>
                <a:lnTo>
                  <a:pt x="1161" y="1491"/>
                </a:lnTo>
                <a:lnTo>
                  <a:pt x="1151" y="1498"/>
                </a:lnTo>
                <a:lnTo>
                  <a:pt x="1141" y="1503"/>
                </a:lnTo>
                <a:lnTo>
                  <a:pt x="1129" y="1508"/>
                </a:lnTo>
                <a:lnTo>
                  <a:pt x="1117" y="1511"/>
                </a:lnTo>
                <a:lnTo>
                  <a:pt x="1105" y="1513"/>
                </a:lnTo>
                <a:lnTo>
                  <a:pt x="1082" y="1516"/>
                </a:lnTo>
                <a:lnTo>
                  <a:pt x="1060" y="1519"/>
                </a:lnTo>
                <a:lnTo>
                  <a:pt x="1050" y="1520"/>
                </a:lnTo>
                <a:lnTo>
                  <a:pt x="1042" y="1523"/>
                </a:lnTo>
                <a:lnTo>
                  <a:pt x="1034" y="1526"/>
                </a:lnTo>
                <a:lnTo>
                  <a:pt x="1029" y="1529"/>
                </a:lnTo>
                <a:lnTo>
                  <a:pt x="1025" y="1533"/>
                </a:lnTo>
                <a:lnTo>
                  <a:pt x="1022" y="1540"/>
                </a:lnTo>
                <a:lnTo>
                  <a:pt x="1022" y="1546"/>
                </a:lnTo>
                <a:lnTo>
                  <a:pt x="1025" y="1555"/>
                </a:lnTo>
                <a:lnTo>
                  <a:pt x="1030" y="1565"/>
                </a:lnTo>
                <a:lnTo>
                  <a:pt x="1035" y="1573"/>
                </a:lnTo>
                <a:lnTo>
                  <a:pt x="1043" y="1582"/>
                </a:lnTo>
                <a:lnTo>
                  <a:pt x="1051" y="1589"/>
                </a:lnTo>
                <a:lnTo>
                  <a:pt x="1060" y="1597"/>
                </a:lnTo>
                <a:lnTo>
                  <a:pt x="1070" y="1604"/>
                </a:lnTo>
                <a:lnTo>
                  <a:pt x="1090" y="1617"/>
                </a:lnTo>
                <a:lnTo>
                  <a:pt x="1127" y="1640"/>
                </a:lnTo>
                <a:lnTo>
                  <a:pt x="1140" y="1648"/>
                </a:lnTo>
                <a:lnTo>
                  <a:pt x="1144" y="1653"/>
                </a:lnTo>
                <a:lnTo>
                  <a:pt x="1146" y="1657"/>
                </a:lnTo>
                <a:lnTo>
                  <a:pt x="1150" y="1666"/>
                </a:lnTo>
                <a:lnTo>
                  <a:pt x="1157" y="1679"/>
                </a:lnTo>
                <a:lnTo>
                  <a:pt x="1164" y="1692"/>
                </a:lnTo>
                <a:lnTo>
                  <a:pt x="1170" y="1705"/>
                </a:lnTo>
                <a:lnTo>
                  <a:pt x="1172" y="1712"/>
                </a:lnTo>
                <a:lnTo>
                  <a:pt x="1172" y="1717"/>
                </a:lnTo>
                <a:lnTo>
                  <a:pt x="1171" y="1723"/>
                </a:lnTo>
                <a:lnTo>
                  <a:pt x="1168" y="1726"/>
                </a:lnTo>
                <a:lnTo>
                  <a:pt x="1163" y="1729"/>
                </a:lnTo>
                <a:lnTo>
                  <a:pt x="1156" y="1729"/>
                </a:lnTo>
                <a:lnTo>
                  <a:pt x="1146" y="1729"/>
                </a:lnTo>
                <a:lnTo>
                  <a:pt x="1133" y="1726"/>
                </a:lnTo>
                <a:lnTo>
                  <a:pt x="1105" y="1718"/>
                </a:lnTo>
                <a:lnTo>
                  <a:pt x="1082" y="1710"/>
                </a:lnTo>
                <a:lnTo>
                  <a:pt x="1060" y="1700"/>
                </a:lnTo>
                <a:lnTo>
                  <a:pt x="1042" y="1689"/>
                </a:lnTo>
                <a:lnTo>
                  <a:pt x="1026" y="1677"/>
                </a:lnTo>
                <a:lnTo>
                  <a:pt x="1013" y="1665"/>
                </a:lnTo>
                <a:lnTo>
                  <a:pt x="1002" y="1652"/>
                </a:lnTo>
                <a:lnTo>
                  <a:pt x="993" y="1638"/>
                </a:lnTo>
                <a:lnTo>
                  <a:pt x="986" y="1624"/>
                </a:lnTo>
                <a:lnTo>
                  <a:pt x="977" y="1611"/>
                </a:lnTo>
                <a:lnTo>
                  <a:pt x="969" y="1599"/>
                </a:lnTo>
                <a:lnTo>
                  <a:pt x="958" y="1587"/>
                </a:lnTo>
                <a:lnTo>
                  <a:pt x="947" y="1576"/>
                </a:lnTo>
                <a:lnTo>
                  <a:pt x="934" y="1566"/>
                </a:lnTo>
                <a:lnTo>
                  <a:pt x="920" y="1554"/>
                </a:lnTo>
                <a:lnTo>
                  <a:pt x="904" y="1542"/>
                </a:lnTo>
                <a:lnTo>
                  <a:pt x="884" y="1526"/>
                </a:lnTo>
                <a:lnTo>
                  <a:pt x="858" y="1504"/>
                </a:lnTo>
                <a:lnTo>
                  <a:pt x="830" y="1481"/>
                </a:lnTo>
                <a:lnTo>
                  <a:pt x="802" y="1459"/>
                </a:lnTo>
                <a:lnTo>
                  <a:pt x="789" y="1451"/>
                </a:lnTo>
                <a:lnTo>
                  <a:pt x="777" y="1443"/>
                </a:lnTo>
                <a:lnTo>
                  <a:pt x="768" y="1438"/>
                </a:lnTo>
                <a:lnTo>
                  <a:pt x="759" y="1437"/>
                </a:lnTo>
                <a:lnTo>
                  <a:pt x="756" y="1437"/>
                </a:lnTo>
                <a:lnTo>
                  <a:pt x="753" y="1438"/>
                </a:lnTo>
                <a:lnTo>
                  <a:pt x="751" y="1440"/>
                </a:lnTo>
                <a:lnTo>
                  <a:pt x="749" y="1443"/>
                </a:lnTo>
                <a:lnTo>
                  <a:pt x="749" y="1446"/>
                </a:lnTo>
                <a:lnTo>
                  <a:pt x="749" y="1452"/>
                </a:lnTo>
                <a:lnTo>
                  <a:pt x="753" y="1466"/>
                </a:lnTo>
                <a:lnTo>
                  <a:pt x="757" y="1483"/>
                </a:lnTo>
                <a:lnTo>
                  <a:pt x="763" y="1498"/>
                </a:lnTo>
                <a:lnTo>
                  <a:pt x="770" y="1513"/>
                </a:lnTo>
                <a:lnTo>
                  <a:pt x="776" y="1527"/>
                </a:lnTo>
                <a:lnTo>
                  <a:pt x="790" y="1552"/>
                </a:lnTo>
                <a:lnTo>
                  <a:pt x="803" y="1572"/>
                </a:lnTo>
                <a:lnTo>
                  <a:pt x="814" y="1587"/>
                </a:lnTo>
                <a:lnTo>
                  <a:pt x="820" y="1597"/>
                </a:lnTo>
                <a:lnTo>
                  <a:pt x="821" y="1599"/>
                </a:lnTo>
                <a:lnTo>
                  <a:pt x="816" y="1594"/>
                </a:lnTo>
                <a:lnTo>
                  <a:pt x="787" y="1566"/>
                </a:lnTo>
                <a:lnTo>
                  <a:pt x="747" y="1530"/>
                </a:lnTo>
                <a:lnTo>
                  <a:pt x="725" y="1511"/>
                </a:lnTo>
                <a:lnTo>
                  <a:pt x="702" y="1494"/>
                </a:lnTo>
                <a:lnTo>
                  <a:pt x="682" y="1477"/>
                </a:lnTo>
                <a:lnTo>
                  <a:pt x="663" y="1466"/>
                </a:lnTo>
                <a:lnTo>
                  <a:pt x="656" y="1462"/>
                </a:lnTo>
                <a:lnTo>
                  <a:pt x="648" y="1459"/>
                </a:lnTo>
                <a:lnTo>
                  <a:pt x="641" y="1458"/>
                </a:lnTo>
                <a:lnTo>
                  <a:pt x="634" y="1458"/>
                </a:lnTo>
                <a:lnTo>
                  <a:pt x="628" y="1459"/>
                </a:lnTo>
                <a:lnTo>
                  <a:pt x="622" y="1460"/>
                </a:lnTo>
                <a:lnTo>
                  <a:pt x="611" y="1464"/>
                </a:lnTo>
                <a:lnTo>
                  <a:pt x="601" y="1470"/>
                </a:lnTo>
                <a:lnTo>
                  <a:pt x="590" y="1473"/>
                </a:lnTo>
                <a:lnTo>
                  <a:pt x="585" y="1474"/>
                </a:lnTo>
                <a:lnTo>
                  <a:pt x="579" y="1475"/>
                </a:lnTo>
                <a:lnTo>
                  <a:pt x="574" y="1474"/>
                </a:lnTo>
                <a:lnTo>
                  <a:pt x="568" y="1472"/>
                </a:lnTo>
                <a:lnTo>
                  <a:pt x="565" y="1472"/>
                </a:lnTo>
                <a:lnTo>
                  <a:pt x="563" y="1472"/>
                </a:lnTo>
                <a:lnTo>
                  <a:pt x="561" y="1473"/>
                </a:lnTo>
                <a:lnTo>
                  <a:pt x="560" y="1474"/>
                </a:lnTo>
                <a:lnTo>
                  <a:pt x="558" y="1478"/>
                </a:lnTo>
                <a:lnTo>
                  <a:pt x="558" y="1486"/>
                </a:lnTo>
                <a:lnTo>
                  <a:pt x="559" y="1496"/>
                </a:lnTo>
                <a:lnTo>
                  <a:pt x="561" y="1505"/>
                </a:lnTo>
                <a:lnTo>
                  <a:pt x="569" y="1530"/>
                </a:lnTo>
                <a:lnTo>
                  <a:pt x="577" y="1555"/>
                </a:lnTo>
                <a:lnTo>
                  <a:pt x="588" y="1577"/>
                </a:lnTo>
                <a:lnTo>
                  <a:pt x="598" y="1596"/>
                </a:lnTo>
                <a:lnTo>
                  <a:pt x="602" y="1602"/>
                </a:lnTo>
                <a:lnTo>
                  <a:pt x="606" y="1605"/>
                </a:lnTo>
                <a:lnTo>
                  <a:pt x="614" y="1613"/>
                </a:lnTo>
                <a:lnTo>
                  <a:pt x="622" y="1623"/>
                </a:lnTo>
                <a:lnTo>
                  <a:pt x="627" y="1629"/>
                </a:lnTo>
                <a:lnTo>
                  <a:pt x="630" y="1635"/>
                </a:lnTo>
                <a:lnTo>
                  <a:pt x="632" y="1642"/>
                </a:lnTo>
                <a:lnTo>
                  <a:pt x="634" y="1647"/>
                </a:lnTo>
                <a:lnTo>
                  <a:pt x="634" y="1654"/>
                </a:lnTo>
                <a:lnTo>
                  <a:pt x="633" y="1659"/>
                </a:lnTo>
                <a:lnTo>
                  <a:pt x="630" y="1665"/>
                </a:lnTo>
                <a:lnTo>
                  <a:pt x="625" y="1669"/>
                </a:lnTo>
                <a:lnTo>
                  <a:pt x="618" y="1672"/>
                </a:lnTo>
                <a:lnTo>
                  <a:pt x="608" y="1675"/>
                </a:lnTo>
                <a:lnTo>
                  <a:pt x="596" y="1676"/>
                </a:lnTo>
                <a:lnTo>
                  <a:pt x="580" y="1675"/>
                </a:lnTo>
                <a:lnTo>
                  <a:pt x="565" y="1675"/>
                </a:lnTo>
                <a:lnTo>
                  <a:pt x="551" y="1675"/>
                </a:lnTo>
                <a:lnTo>
                  <a:pt x="539" y="1677"/>
                </a:lnTo>
                <a:lnTo>
                  <a:pt x="528" y="1680"/>
                </a:lnTo>
                <a:lnTo>
                  <a:pt x="508" y="1686"/>
                </a:lnTo>
                <a:lnTo>
                  <a:pt x="492" y="1692"/>
                </a:lnTo>
                <a:lnTo>
                  <a:pt x="486" y="1695"/>
                </a:lnTo>
                <a:lnTo>
                  <a:pt x="478" y="1696"/>
                </a:lnTo>
                <a:lnTo>
                  <a:pt x="471" y="1697"/>
                </a:lnTo>
                <a:lnTo>
                  <a:pt x="463" y="1696"/>
                </a:lnTo>
                <a:lnTo>
                  <a:pt x="456" y="1694"/>
                </a:lnTo>
                <a:lnTo>
                  <a:pt x="447" y="1690"/>
                </a:lnTo>
                <a:lnTo>
                  <a:pt x="439" y="1684"/>
                </a:lnTo>
                <a:lnTo>
                  <a:pt x="428" y="1675"/>
                </a:lnTo>
                <a:lnTo>
                  <a:pt x="418" y="1668"/>
                </a:lnTo>
                <a:lnTo>
                  <a:pt x="411" y="1663"/>
                </a:lnTo>
                <a:lnTo>
                  <a:pt x="404" y="1661"/>
                </a:lnTo>
                <a:lnTo>
                  <a:pt x="401" y="1661"/>
                </a:lnTo>
                <a:lnTo>
                  <a:pt x="399" y="1662"/>
                </a:lnTo>
                <a:lnTo>
                  <a:pt x="394" y="1666"/>
                </a:lnTo>
                <a:lnTo>
                  <a:pt x="391" y="1671"/>
                </a:lnTo>
                <a:lnTo>
                  <a:pt x="388" y="1677"/>
                </a:lnTo>
                <a:lnTo>
                  <a:pt x="386" y="1685"/>
                </a:lnTo>
                <a:lnTo>
                  <a:pt x="380" y="1703"/>
                </a:lnTo>
                <a:lnTo>
                  <a:pt x="375" y="1722"/>
                </a:lnTo>
                <a:lnTo>
                  <a:pt x="371" y="1731"/>
                </a:lnTo>
                <a:lnTo>
                  <a:pt x="366" y="1739"/>
                </a:lnTo>
                <a:lnTo>
                  <a:pt x="360" y="1746"/>
                </a:lnTo>
                <a:lnTo>
                  <a:pt x="352" y="1752"/>
                </a:lnTo>
                <a:lnTo>
                  <a:pt x="333" y="1763"/>
                </a:lnTo>
                <a:lnTo>
                  <a:pt x="312" y="1777"/>
                </a:lnTo>
                <a:lnTo>
                  <a:pt x="290" y="1794"/>
                </a:lnTo>
                <a:lnTo>
                  <a:pt x="280" y="1801"/>
                </a:lnTo>
                <a:lnTo>
                  <a:pt x="273" y="1809"/>
                </a:lnTo>
                <a:lnTo>
                  <a:pt x="266" y="1816"/>
                </a:lnTo>
                <a:lnTo>
                  <a:pt x="263" y="1822"/>
                </a:lnTo>
                <a:lnTo>
                  <a:pt x="261" y="1827"/>
                </a:lnTo>
                <a:lnTo>
                  <a:pt x="262" y="1829"/>
                </a:lnTo>
                <a:lnTo>
                  <a:pt x="263" y="1830"/>
                </a:lnTo>
                <a:lnTo>
                  <a:pt x="265" y="1831"/>
                </a:lnTo>
                <a:lnTo>
                  <a:pt x="269" y="1832"/>
                </a:lnTo>
                <a:lnTo>
                  <a:pt x="277" y="1833"/>
                </a:lnTo>
                <a:lnTo>
                  <a:pt x="290" y="1831"/>
                </a:lnTo>
                <a:lnTo>
                  <a:pt x="308" y="1828"/>
                </a:lnTo>
                <a:lnTo>
                  <a:pt x="346" y="1820"/>
                </a:lnTo>
                <a:lnTo>
                  <a:pt x="362" y="1817"/>
                </a:lnTo>
                <a:lnTo>
                  <a:pt x="378" y="1816"/>
                </a:lnTo>
                <a:lnTo>
                  <a:pt x="392" y="1815"/>
                </a:lnTo>
                <a:lnTo>
                  <a:pt x="405" y="1815"/>
                </a:lnTo>
                <a:lnTo>
                  <a:pt x="417" y="1816"/>
                </a:lnTo>
                <a:lnTo>
                  <a:pt x="427" y="1818"/>
                </a:lnTo>
                <a:lnTo>
                  <a:pt x="435" y="1822"/>
                </a:lnTo>
                <a:lnTo>
                  <a:pt x="443" y="1825"/>
                </a:lnTo>
                <a:lnTo>
                  <a:pt x="449" y="1829"/>
                </a:lnTo>
                <a:lnTo>
                  <a:pt x="455" y="1836"/>
                </a:lnTo>
                <a:lnTo>
                  <a:pt x="458" y="1841"/>
                </a:lnTo>
                <a:lnTo>
                  <a:pt x="460" y="1848"/>
                </a:lnTo>
                <a:lnTo>
                  <a:pt x="461" y="1857"/>
                </a:lnTo>
                <a:lnTo>
                  <a:pt x="460" y="1866"/>
                </a:lnTo>
                <a:lnTo>
                  <a:pt x="458" y="1875"/>
                </a:lnTo>
                <a:lnTo>
                  <a:pt x="455" y="1883"/>
                </a:lnTo>
                <a:lnTo>
                  <a:pt x="450" y="1890"/>
                </a:lnTo>
                <a:lnTo>
                  <a:pt x="445" y="1898"/>
                </a:lnTo>
                <a:lnTo>
                  <a:pt x="440" y="1904"/>
                </a:lnTo>
                <a:lnTo>
                  <a:pt x="433" y="1910"/>
                </a:lnTo>
                <a:lnTo>
                  <a:pt x="420" y="1920"/>
                </a:lnTo>
                <a:lnTo>
                  <a:pt x="409" y="1930"/>
                </a:lnTo>
                <a:lnTo>
                  <a:pt x="406" y="1936"/>
                </a:lnTo>
                <a:lnTo>
                  <a:pt x="403" y="1940"/>
                </a:lnTo>
                <a:lnTo>
                  <a:pt x="402" y="1945"/>
                </a:lnTo>
                <a:lnTo>
                  <a:pt x="402" y="1951"/>
                </a:lnTo>
                <a:lnTo>
                  <a:pt x="404" y="1956"/>
                </a:lnTo>
                <a:lnTo>
                  <a:pt x="409" y="1961"/>
                </a:lnTo>
                <a:lnTo>
                  <a:pt x="419" y="1972"/>
                </a:lnTo>
                <a:lnTo>
                  <a:pt x="426" y="1981"/>
                </a:lnTo>
                <a:lnTo>
                  <a:pt x="427" y="1985"/>
                </a:lnTo>
                <a:lnTo>
                  <a:pt x="428" y="1989"/>
                </a:lnTo>
                <a:lnTo>
                  <a:pt x="428" y="1994"/>
                </a:lnTo>
                <a:lnTo>
                  <a:pt x="427" y="1998"/>
                </a:lnTo>
                <a:lnTo>
                  <a:pt x="423" y="2009"/>
                </a:lnTo>
                <a:lnTo>
                  <a:pt x="417" y="2022"/>
                </a:lnTo>
                <a:lnTo>
                  <a:pt x="407" y="2040"/>
                </a:lnTo>
                <a:lnTo>
                  <a:pt x="397" y="2062"/>
                </a:lnTo>
                <a:lnTo>
                  <a:pt x="391" y="2075"/>
                </a:lnTo>
                <a:lnTo>
                  <a:pt x="387" y="2087"/>
                </a:lnTo>
                <a:lnTo>
                  <a:pt x="384" y="2099"/>
                </a:lnTo>
                <a:lnTo>
                  <a:pt x="382" y="2110"/>
                </a:lnTo>
                <a:lnTo>
                  <a:pt x="380" y="2119"/>
                </a:lnTo>
                <a:lnTo>
                  <a:pt x="380" y="2129"/>
                </a:lnTo>
                <a:lnTo>
                  <a:pt x="382" y="2137"/>
                </a:lnTo>
                <a:lnTo>
                  <a:pt x="383" y="2144"/>
                </a:lnTo>
                <a:lnTo>
                  <a:pt x="385" y="2151"/>
                </a:lnTo>
                <a:lnTo>
                  <a:pt x="387" y="2156"/>
                </a:lnTo>
                <a:lnTo>
                  <a:pt x="391" y="2160"/>
                </a:lnTo>
                <a:lnTo>
                  <a:pt x="394" y="2164"/>
                </a:lnTo>
                <a:lnTo>
                  <a:pt x="400" y="2166"/>
                </a:lnTo>
                <a:lnTo>
                  <a:pt x="404" y="2167"/>
                </a:lnTo>
                <a:lnTo>
                  <a:pt x="409" y="2166"/>
                </a:lnTo>
                <a:lnTo>
                  <a:pt x="416" y="2165"/>
                </a:lnTo>
                <a:lnTo>
                  <a:pt x="425" y="2160"/>
                </a:lnTo>
                <a:lnTo>
                  <a:pt x="427" y="2158"/>
                </a:lnTo>
                <a:lnTo>
                  <a:pt x="425" y="2158"/>
                </a:lnTo>
                <a:lnTo>
                  <a:pt x="421" y="2161"/>
                </a:lnTo>
                <a:lnTo>
                  <a:pt x="419" y="2165"/>
                </a:lnTo>
                <a:lnTo>
                  <a:pt x="417" y="2169"/>
                </a:lnTo>
                <a:lnTo>
                  <a:pt x="416" y="2174"/>
                </a:lnTo>
                <a:lnTo>
                  <a:pt x="415" y="2181"/>
                </a:lnTo>
                <a:lnTo>
                  <a:pt x="415" y="2189"/>
                </a:lnTo>
                <a:lnTo>
                  <a:pt x="416" y="2198"/>
                </a:lnTo>
                <a:lnTo>
                  <a:pt x="418" y="2209"/>
                </a:lnTo>
                <a:lnTo>
                  <a:pt x="422" y="2222"/>
                </a:lnTo>
                <a:lnTo>
                  <a:pt x="428" y="2233"/>
                </a:lnTo>
                <a:lnTo>
                  <a:pt x="435" y="2244"/>
                </a:lnTo>
                <a:lnTo>
                  <a:pt x="445" y="2254"/>
                </a:lnTo>
                <a:lnTo>
                  <a:pt x="456" y="2262"/>
                </a:lnTo>
                <a:lnTo>
                  <a:pt x="468" y="2270"/>
                </a:lnTo>
                <a:lnTo>
                  <a:pt x="479" y="2276"/>
                </a:lnTo>
                <a:lnTo>
                  <a:pt x="492" y="2281"/>
                </a:lnTo>
                <a:lnTo>
                  <a:pt x="504" y="2285"/>
                </a:lnTo>
                <a:lnTo>
                  <a:pt x="529" y="2292"/>
                </a:lnTo>
                <a:lnTo>
                  <a:pt x="549" y="2296"/>
                </a:lnTo>
                <a:lnTo>
                  <a:pt x="568" y="2298"/>
                </a:lnTo>
                <a:lnTo>
                  <a:pt x="558" y="2308"/>
                </a:lnTo>
                <a:lnTo>
                  <a:pt x="547" y="2318"/>
                </a:lnTo>
                <a:lnTo>
                  <a:pt x="533" y="2329"/>
                </a:lnTo>
                <a:lnTo>
                  <a:pt x="525" y="2335"/>
                </a:lnTo>
                <a:lnTo>
                  <a:pt x="517" y="2339"/>
                </a:lnTo>
                <a:lnTo>
                  <a:pt x="507" y="2343"/>
                </a:lnTo>
                <a:lnTo>
                  <a:pt x="499" y="2345"/>
                </a:lnTo>
                <a:lnTo>
                  <a:pt x="489" y="2347"/>
                </a:lnTo>
                <a:lnTo>
                  <a:pt x="479" y="2347"/>
                </a:lnTo>
                <a:lnTo>
                  <a:pt x="470" y="2345"/>
                </a:lnTo>
                <a:lnTo>
                  <a:pt x="460" y="2342"/>
                </a:lnTo>
                <a:lnTo>
                  <a:pt x="450" y="2336"/>
                </a:lnTo>
                <a:lnTo>
                  <a:pt x="441" y="2328"/>
                </a:lnTo>
                <a:lnTo>
                  <a:pt x="431" y="2317"/>
                </a:lnTo>
                <a:lnTo>
                  <a:pt x="421" y="2307"/>
                </a:lnTo>
                <a:lnTo>
                  <a:pt x="402" y="2283"/>
                </a:lnTo>
                <a:lnTo>
                  <a:pt x="384" y="2260"/>
                </a:lnTo>
                <a:lnTo>
                  <a:pt x="374" y="2251"/>
                </a:lnTo>
                <a:lnTo>
                  <a:pt x="365" y="2242"/>
                </a:lnTo>
                <a:lnTo>
                  <a:pt x="357" y="2237"/>
                </a:lnTo>
                <a:lnTo>
                  <a:pt x="352" y="2235"/>
                </a:lnTo>
                <a:lnTo>
                  <a:pt x="348" y="2233"/>
                </a:lnTo>
                <a:lnTo>
                  <a:pt x="345" y="2233"/>
                </a:lnTo>
                <a:lnTo>
                  <a:pt x="341" y="2235"/>
                </a:lnTo>
                <a:lnTo>
                  <a:pt x="337" y="2236"/>
                </a:lnTo>
                <a:lnTo>
                  <a:pt x="334" y="2238"/>
                </a:lnTo>
                <a:lnTo>
                  <a:pt x="330" y="2242"/>
                </a:lnTo>
                <a:lnTo>
                  <a:pt x="327" y="2246"/>
                </a:lnTo>
                <a:lnTo>
                  <a:pt x="323" y="2253"/>
                </a:lnTo>
                <a:lnTo>
                  <a:pt x="320" y="2259"/>
                </a:lnTo>
                <a:lnTo>
                  <a:pt x="308" y="2289"/>
                </a:lnTo>
                <a:lnTo>
                  <a:pt x="297" y="2315"/>
                </a:lnTo>
                <a:lnTo>
                  <a:pt x="285" y="2338"/>
                </a:lnTo>
                <a:lnTo>
                  <a:pt x="278" y="2347"/>
                </a:lnTo>
                <a:lnTo>
                  <a:pt x="272" y="2355"/>
                </a:lnTo>
                <a:lnTo>
                  <a:pt x="265" y="2362"/>
                </a:lnTo>
                <a:lnTo>
                  <a:pt x="260" y="2367"/>
                </a:lnTo>
                <a:lnTo>
                  <a:pt x="254" y="2371"/>
                </a:lnTo>
                <a:lnTo>
                  <a:pt x="246" y="2373"/>
                </a:lnTo>
                <a:lnTo>
                  <a:pt x="240" y="2373"/>
                </a:lnTo>
                <a:lnTo>
                  <a:pt x="233" y="2371"/>
                </a:lnTo>
                <a:lnTo>
                  <a:pt x="227" y="2367"/>
                </a:lnTo>
                <a:lnTo>
                  <a:pt x="219" y="2361"/>
                </a:lnTo>
                <a:lnTo>
                  <a:pt x="212" y="2355"/>
                </a:lnTo>
                <a:lnTo>
                  <a:pt x="204" y="2350"/>
                </a:lnTo>
                <a:lnTo>
                  <a:pt x="195" y="2345"/>
                </a:lnTo>
                <a:lnTo>
                  <a:pt x="188" y="2343"/>
                </a:lnTo>
                <a:lnTo>
                  <a:pt x="180" y="2341"/>
                </a:lnTo>
                <a:lnTo>
                  <a:pt x="173" y="2341"/>
                </a:lnTo>
                <a:lnTo>
                  <a:pt x="166" y="2342"/>
                </a:lnTo>
                <a:lnTo>
                  <a:pt x="161" y="2344"/>
                </a:lnTo>
                <a:lnTo>
                  <a:pt x="157" y="2347"/>
                </a:lnTo>
                <a:lnTo>
                  <a:pt x="154" y="2352"/>
                </a:lnTo>
                <a:lnTo>
                  <a:pt x="152" y="2357"/>
                </a:lnTo>
                <a:lnTo>
                  <a:pt x="152" y="2364"/>
                </a:lnTo>
                <a:lnTo>
                  <a:pt x="155" y="2371"/>
                </a:lnTo>
                <a:lnTo>
                  <a:pt x="159" y="2380"/>
                </a:lnTo>
                <a:lnTo>
                  <a:pt x="165" y="2388"/>
                </a:lnTo>
                <a:lnTo>
                  <a:pt x="174" y="2399"/>
                </a:lnTo>
                <a:lnTo>
                  <a:pt x="186" y="2410"/>
                </a:lnTo>
                <a:lnTo>
                  <a:pt x="198" y="2421"/>
                </a:lnTo>
                <a:lnTo>
                  <a:pt x="225" y="2441"/>
                </a:lnTo>
                <a:lnTo>
                  <a:pt x="274" y="2478"/>
                </a:lnTo>
                <a:lnTo>
                  <a:pt x="291" y="2493"/>
                </a:lnTo>
                <a:lnTo>
                  <a:pt x="298" y="2498"/>
                </a:lnTo>
                <a:lnTo>
                  <a:pt x="301" y="2503"/>
                </a:lnTo>
                <a:lnTo>
                  <a:pt x="301" y="2506"/>
                </a:lnTo>
                <a:lnTo>
                  <a:pt x="301" y="2508"/>
                </a:lnTo>
                <a:lnTo>
                  <a:pt x="300" y="2510"/>
                </a:lnTo>
                <a:lnTo>
                  <a:pt x="299" y="2511"/>
                </a:lnTo>
                <a:lnTo>
                  <a:pt x="292" y="2513"/>
                </a:lnTo>
                <a:lnTo>
                  <a:pt x="283" y="2513"/>
                </a:lnTo>
                <a:lnTo>
                  <a:pt x="270" y="2514"/>
                </a:lnTo>
                <a:lnTo>
                  <a:pt x="257" y="2515"/>
                </a:lnTo>
                <a:lnTo>
                  <a:pt x="243" y="2517"/>
                </a:lnTo>
                <a:lnTo>
                  <a:pt x="229" y="2519"/>
                </a:lnTo>
                <a:lnTo>
                  <a:pt x="215" y="2523"/>
                </a:lnTo>
                <a:lnTo>
                  <a:pt x="201" y="2527"/>
                </a:lnTo>
                <a:lnTo>
                  <a:pt x="188" y="2531"/>
                </a:lnTo>
                <a:lnTo>
                  <a:pt x="176" y="2537"/>
                </a:lnTo>
                <a:lnTo>
                  <a:pt x="165" y="2542"/>
                </a:lnTo>
                <a:lnTo>
                  <a:pt x="157" y="2547"/>
                </a:lnTo>
                <a:lnTo>
                  <a:pt x="150" y="2553"/>
                </a:lnTo>
                <a:lnTo>
                  <a:pt x="145" y="2559"/>
                </a:lnTo>
                <a:lnTo>
                  <a:pt x="144" y="2561"/>
                </a:lnTo>
                <a:lnTo>
                  <a:pt x="143" y="2565"/>
                </a:lnTo>
                <a:lnTo>
                  <a:pt x="143" y="2568"/>
                </a:lnTo>
                <a:lnTo>
                  <a:pt x="144" y="2571"/>
                </a:lnTo>
                <a:lnTo>
                  <a:pt x="146" y="2574"/>
                </a:lnTo>
                <a:lnTo>
                  <a:pt x="148" y="2578"/>
                </a:lnTo>
                <a:lnTo>
                  <a:pt x="156" y="2583"/>
                </a:lnTo>
                <a:lnTo>
                  <a:pt x="173" y="2595"/>
                </a:lnTo>
                <a:lnTo>
                  <a:pt x="187" y="2607"/>
                </a:lnTo>
                <a:lnTo>
                  <a:pt x="193" y="2613"/>
                </a:lnTo>
                <a:lnTo>
                  <a:pt x="198" y="2618"/>
                </a:lnTo>
                <a:lnTo>
                  <a:pt x="202" y="2624"/>
                </a:lnTo>
                <a:lnTo>
                  <a:pt x="205" y="2630"/>
                </a:lnTo>
                <a:lnTo>
                  <a:pt x="206" y="2636"/>
                </a:lnTo>
                <a:lnTo>
                  <a:pt x="207" y="2641"/>
                </a:lnTo>
                <a:lnTo>
                  <a:pt x="207" y="2646"/>
                </a:lnTo>
                <a:lnTo>
                  <a:pt x="205" y="2652"/>
                </a:lnTo>
                <a:lnTo>
                  <a:pt x="203" y="2657"/>
                </a:lnTo>
                <a:lnTo>
                  <a:pt x="199" y="2663"/>
                </a:lnTo>
                <a:lnTo>
                  <a:pt x="193" y="2667"/>
                </a:lnTo>
                <a:lnTo>
                  <a:pt x="187" y="2672"/>
                </a:lnTo>
                <a:lnTo>
                  <a:pt x="158" y="2693"/>
                </a:lnTo>
                <a:lnTo>
                  <a:pt x="123" y="2716"/>
                </a:lnTo>
                <a:lnTo>
                  <a:pt x="86" y="2745"/>
                </a:lnTo>
                <a:lnTo>
                  <a:pt x="42" y="2780"/>
                </a:lnTo>
                <a:lnTo>
                  <a:pt x="35" y="2785"/>
                </a:lnTo>
                <a:lnTo>
                  <a:pt x="30" y="2792"/>
                </a:lnTo>
                <a:lnTo>
                  <a:pt x="26" y="2800"/>
                </a:lnTo>
                <a:lnTo>
                  <a:pt x="21" y="2809"/>
                </a:lnTo>
                <a:lnTo>
                  <a:pt x="17" y="2818"/>
                </a:lnTo>
                <a:lnTo>
                  <a:pt x="14" y="2829"/>
                </a:lnTo>
                <a:lnTo>
                  <a:pt x="7" y="2854"/>
                </a:lnTo>
                <a:lnTo>
                  <a:pt x="3" y="2880"/>
                </a:lnTo>
                <a:lnTo>
                  <a:pt x="1" y="2907"/>
                </a:lnTo>
                <a:lnTo>
                  <a:pt x="0" y="2934"/>
                </a:lnTo>
                <a:lnTo>
                  <a:pt x="0" y="2959"/>
                </a:lnTo>
                <a:lnTo>
                  <a:pt x="2" y="2985"/>
                </a:lnTo>
                <a:lnTo>
                  <a:pt x="5" y="3008"/>
                </a:lnTo>
                <a:lnTo>
                  <a:pt x="11" y="3026"/>
                </a:lnTo>
                <a:lnTo>
                  <a:pt x="13" y="3035"/>
                </a:lnTo>
                <a:lnTo>
                  <a:pt x="16" y="3041"/>
                </a:lnTo>
                <a:lnTo>
                  <a:pt x="20" y="3046"/>
                </a:lnTo>
                <a:lnTo>
                  <a:pt x="23" y="3051"/>
                </a:lnTo>
                <a:lnTo>
                  <a:pt x="28" y="3054"/>
                </a:lnTo>
                <a:lnTo>
                  <a:pt x="33" y="3055"/>
                </a:lnTo>
                <a:lnTo>
                  <a:pt x="37" y="3054"/>
                </a:lnTo>
                <a:lnTo>
                  <a:pt x="43" y="3051"/>
                </a:lnTo>
                <a:lnTo>
                  <a:pt x="48" y="3046"/>
                </a:lnTo>
                <a:lnTo>
                  <a:pt x="55" y="3040"/>
                </a:lnTo>
                <a:lnTo>
                  <a:pt x="66" y="3026"/>
                </a:lnTo>
                <a:lnTo>
                  <a:pt x="78" y="3015"/>
                </a:lnTo>
                <a:lnTo>
                  <a:pt x="91" y="3007"/>
                </a:lnTo>
                <a:lnTo>
                  <a:pt x="103" y="3001"/>
                </a:lnTo>
                <a:lnTo>
                  <a:pt x="116" y="2998"/>
                </a:lnTo>
                <a:lnTo>
                  <a:pt x="129" y="2996"/>
                </a:lnTo>
                <a:lnTo>
                  <a:pt x="141" y="2996"/>
                </a:lnTo>
                <a:lnTo>
                  <a:pt x="154" y="2996"/>
                </a:lnTo>
                <a:lnTo>
                  <a:pt x="165" y="2998"/>
                </a:lnTo>
                <a:lnTo>
                  <a:pt x="177" y="3001"/>
                </a:lnTo>
                <a:lnTo>
                  <a:pt x="200" y="3007"/>
                </a:lnTo>
                <a:lnTo>
                  <a:pt x="220" y="3012"/>
                </a:lnTo>
                <a:lnTo>
                  <a:pt x="229" y="3014"/>
                </a:lnTo>
                <a:lnTo>
                  <a:pt x="237" y="3014"/>
                </a:lnTo>
                <a:lnTo>
                  <a:pt x="242" y="3015"/>
                </a:lnTo>
                <a:lnTo>
                  <a:pt x="244" y="3016"/>
                </a:lnTo>
                <a:lnTo>
                  <a:pt x="245" y="3018"/>
                </a:lnTo>
                <a:lnTo>
                  <a:pt x="246" y="3022"/>
                </a:lnTo>
                <a:lnTo>
                  <a:pt x="245" y="3026"/>
                </a:lnTo>
                <a:lnTo>
                  <a:pt x="244" y="3030"/>
                </a:lnTo>
                <a:lnTo>
                  <a:pt x="240" y="3042"/>
                </a:lnTo>
                <a:lnTo>
                  <a:pt x="233" y="3055"/>
                </a:lnTo>
                <a:lnTo>
                  <a:pt x="225" y="3069"/>
                </a:lnTo>
                <a:lnTo>
                  <a:pt x="206" y="3100"/>
                </a:lnTo>
                <a:lnTo>
                  <a:pt x="198" y="3115"/>
                </a:lnTo>
                <a:lnTo>
                  <a:pt x="190" y="3130"/>
                </a:lnTo>
                <a:lnTo>
                  <a:pt x="186" y="3143"/>
                </a:lnTo>
                <a:lnTo>
                  <a:pt x="183" y="3154"/>
                </a:lnTo>
                <a:lnTo>
                  <a:pt x="183" y="3158"/>
                </a:lnTo>
                <a:lnTo>
                  <a:pt x="184" y="3163"/>
                </a:lnTo>
                <a:lnTo>
                  <a:pt x="186" y="3166"/>
                </a:lnTo>
                <a:lnTo>
                  <a:pt x="188" y="3168"/>
                </a:lnTo>
                <a:lnTo>
                  <a:pt x="192" y="3169"/>
                </a:lnTo>
                <a:lnTo>
                  <a:pt x="198" y="3169"/>
                </a:lnTo>
                <a:lnTo>
                  <a:pt x="204" y="3169"/>
                </a:lnTo>
                <a:lnTo>
                  <a:pt x="213" y="3167"/>
                </a:lnTo>
                <a:lnTo>
                  <a:pt x="221" y="3166"/>
                </a:lnTo>
                <a:lnTo>
                  <a:pt x="229" y="3165"/>
                </a:lnTo>
                <a:lnTo>
                  <a:pt x="235" y="3167"/>
                </a:lnTo>
                <a:lnTo>
                  <a:pt x="241" y="3169"/>
                </a:lnTo>
                <a:lnTo>
                  <a:pt x="245" y="3173"/>
                </a:lnTo>
                <a:lnTo>
                  <a:pt x="249" y="3178"/>
                </a:lnTo>
                <a:lnTo>
                  <a:pt x="252" y="3183"/>
                </a:lnTo>
                <a:lnTo>
                  <a:pt x="256" y="3191"/>
                </a:lnTo>
                <a:lnTo>
                  <a:pt x="258" y="3198"/>
                </a:lnTo>
                <a:lnTo>
                  <a:pt x="259" y="3206"/>
                </a:lnTo>
                <a:lnTo>
                  <a:pt x="261" y="3224"/>
                </a:lnTo>
                <a:lnTo>
                  <a:pt x="262" y="3242"/>
                </a:lnTo>
                <a:lnTo>
                  <a:pt x="261" y="3263"/>
                </a:lnTo>
                <a:lnTo>
                  <a:pt x="259" y="3299"/>
                </a:lnTo>
                <a:lnTo>
                  <a:pt x="258" y="3316"/>
                </a:lnTo>
                <a:lnTo>
                  <a:pt x="258" y="3329"/>
                </a:lnTo>
                <a:lnTo>
                  <a:pt x="260" y="3339"/>
                </a:lnTo>
                <a:lnTo>
                  <a:pt x="261" y="3342"/>
                </a:lnTo>
                <a:lnTo>
                  <a:pt x="263" y="3344"/>
                </a:lnTo>
                <a:lnTo>
                  <a:pt x="265" y="3345"/>
                </a:lnTo>
                <a:lnTo>
                  <a:pt x="268" y="3344"/>
                </a:lnTo>
                <a:lnTo>
                  <a:pt x="272" y="3342"/>
                </a:lnTo>
                <a:lnTo>
                  <a:pt x="276" y="3338"/>
                </a:lnTo>
                <a:lnTo>
                  <a:pt x="284" y="3331"/>
                </a:lnTo>
                <a:lnTo>
                  <a:pt x="287" y="3330"/>
                </a:lnTo>
                <a:lnTo>
                  <a:pt x="289" y="3330"/>
                </a:lnTo>
                <a:lnTo>
                  <a:pt x="290" y="3330"/>
                </a:lnTo>
                <a:lnTo>
                  <a:pt x="291" y="3333"/>
                </a:lnTo>
                <a:lnTo>
                  <a:pt x="290" y="3339"/>
                </a:lnTo>
                <a:lnTo>
                  <a:pt x="289" y="3349"/>
                </a:lnTo>
                <a:lnTo>
                  <a:pt x="286" y="3362"/>
                </a:lnTo>
                <a:lnTo>
                  <a:pt x="278" y="3390"/>
                </a:lnTo>
                <a:lnTo>
                  <a:pt x="271" y="3420"/>
                </a:lnTo>
                <a:lnTo>
                  <a:pt x="268" y="3434"/>
                </a:lnTo>
                <a:lnTo>
                  <a:pt x="268" y="3447"/>
                </a:lnTo>
                <a:lnTo>
                  <a:pt x="268" y="3452"/>
                </a:lnTo>
                <a:lnTo>
                  <a:pt x="269" y="3456"/>
                </a:lnTo>
                <a:lnTo>
                  <a:pt x="270" y="3460"/>
                </a:lnTo>
                <a:lnTo>
                  <a:pt x="272" y="3463"/>
                </a:lnTo>
                <a:lnTo>
                  <a:pt x="275" y="3465"/>
                </a:lnTo>
                <a:lnTo>
                  <a:pt x="279" y="3466"/>
                </a:lnTo>
                <a:lnTo>
                  <a:pt x="284" y="3466"/>
                </a:lnTo>
                <a:lnTo>
                  <a:pt x="289" y="3465"/>
                </a:lnTo>
                <a:lnTo>
                  <a:pt x="300" y="3463"/>
                </a:lnTo>
                <a:lnTo>
                  <a:pt x="311" y="3460"/>
                </a:lnTo>
                <a:lnTo>
                  <a:pt x="319" y="3459"/>
                </a:lnTo>
                <a:lnTo>
                  <a:pt x="327" y="3460"/>
                </a:lnTo>
                <a:lnTo>
                  <a:pt x="334" y="3463"/>
                </a:lnTo>
                <a:lnTo>
                  <a:pt x="340" y="3466"/>
                </a:lnTo>
                <a:lnTo>
                  <a:pt x="344" y="3470"/>
                </a:lnTo>
                <a:lnTo>
                  <a:pt x="347" y="3476"/>
                </a:lnTo>
                <a:lnTo>
                  <a:pt x="350" y="3482"/>
                </a:lnTo>
                <a:lnTo>
                  <a:pt x="351" y="3491"/>
                </a:lnTo>
                <a:lnTo>
                  <a:pt x="351" y="3500"/>
                </a:lnTo>
                <a:lnTo>
                  <a:pt x="351" y="3511"/>
                </a:lnTo>
                <a:lnTo>
                  <a:pt x="350" y="3523"/>
                </a:lnTo>
                <a:lnTo>
                  <a:pt x="347" y="3536"/>
                </a:lnTo>
                <a:lnTo>
                  <a:pt x="340" y="3567"/>
                </a:lnTo>
                <a:lnTo>
                  <a:pt x="335" y="3582"/>
                </a:lnTo>
                <a:lnTo>
                  <a:pt x="333" y="3596"/>
                </a:lnTo>
                <a:lnTo>
                  <a:pt x="332" y="3608"/>
                </a:lnTo>
                <a:lnTo>
                  <a:pt x="332" y="3619"/>
                </a:lnTo>
                <a:lnTo>
                  <a:pt x="333" y="3627"/>
                </a:lnTo>
                <a:lnTo>
                  <a:pt x="334" y="3634"/>
                </a:lnTo>
                <a:lnTo>
                  <a:pt x="336" y="3640"/>
                </a:lnTo>
                <a:lnTo>
                  <a:pt x="340" y="3644"/>
                </a:lnTo>
                <a:lnTo>
                  <a:pt x="343" y="3649"/>
                </a:lnTo>
                <a:lnTo>
                  <a:pt x="346" y="3651"/>
                </a:lnTo>
                <a:lnTo>
                  <a:pt x="352" y="3654"/>
                </a:lnTo>
                <a:lnTo>
                  <a:pt x="357" y="3655"/>
                </a:lnTo>
                <a:lnTo>
                  <a:pt x="359" y="3655"/>
                </a:lnTo>
                <a:lnTo>
                  <a:pt x="352" y="3682"/>
                </a:lnTo>
                <a:lnTo>
                  <a:pt x="346" y="3709"/>
                </a:lnTo>
                <a:lnTo>
                  <a:pt x="341" y="3738"/>
                </a:lnTo>
                <a:lnTo>
                  <a:pt x="337" y="3767"/>
                </a:lnTo>
                <a:lnTo>
                  <a:pt x="336" y="3779"/>
                </a:lnTo>
                <a:lnTo>
                  <a:pt x="337" y="3790"/>
                </a:lnTo>
                <a:lnTo>
                  <a:pt x="338" y="3797"/>
                </a:lnTo>
                <a:lnTo>
                  <a:pt x="340" y="3800"/>
                </a:lnTo>
                <a:lnTo>
                  <a:pt x="342" y="3802"/>
                </a:lnTo>
                <a:lnTo>
                  <a:pt x="344" y="3804"/>
                </a:lnTo>
                <a:lnTo>
                  <a:pt x="346" y="3805"/>
                </a:lnTo>
                <a:lnTo>
                  <a:pt x="349" y="3804"/>
                </a:lnTo>
                <a:lnTo>
                  <a:pt x="352" y="3801"/>
                </a:lnTo>
                <a:lnTo>
                  <a:pt x="356" y="3800"/>
                </a:lnTo>
                <a:lnTo>
                  <a:pt x="359" y="3799"/>
                </a:lnTo>
                <a:lnTo>
                  <a:pt x="361" y="3800"/>
                </a:lnTo>
                <a:lnTo>
                  <a:pt x="364" y="3802"/>
                </a:lnTo>
                <a:lnTo>
                  <a:pt x="366" y="3805"/>
                </a:lnTo>
                <a:lnTo>
                  <a:pt x="368" y="3809"/>
                </a:lnTo>
                <a:lnTo>
                  <a:pt x="371" y="3819"/>
                </a:lnTo>
                <a:lnTo>
                  <a:pt x="373" y="3832"/>
                </a:lnTo>
                <a:lnTo>
                  <a:pt x="375" y="3845"/>
                </a:lnTo>
                <a:lnTo>
                  <a:pt x="378" y="3877"/>
                </a:lnTo>
                <a:lnTo>
                  <a:pt x="380" y="3907"/>
                </a:lnTo>
                <a:lnTo>
                  <a:pt x="383" y="3920"/>
                </a:lnTo>
                <a:lnTo>
                  <a:pt x="385" y="3929"/>
                </a:lnTo>
                <a:lnTo>
                  <a:pt x="388" y="3936"/>
                </a:lnTo>
                <a:lnTo>
                  <a:pt x="389" y="3938"/>
                </a:lnTo>
                <a:lnTo>
                  <a:pt x="391" y="3938"/>
                </a:lnTo>
                <a:lnTo>
                  <a:pt x="394" y="3938"/>
                </a:lnTo>
                <a:lnTo>
                  <a:pt x="397" y="3936"/>
                </a:lnTo>
                <a:lnTo>
                  <a:pt x="400" y="3934"/>
                </a:lnTo>
                <a:lnTo>
                  <a:pt x="403" y="3928"/>
                </a:lnTo>
                <a:lnTo>
                  <a:pt x="416" y="3908"/>
                </a:lnTo>
                <a:lnTo>
                  <a:pt x="426" y="3890"/>
                </a:lnTo>
                <a:lnTo>
                  <a:pt x="434" y="3873"/>
                </a:lnTo>
                <a:lnTo>
                  <a:pt x="444" y="3857"/>
                </a:lnTo>
                <a:lnTo>
                  <a:pt x="449" y="3850"/>
                </a:lnTo>
                <a:lnTo>
                  <a:pt x="455" y="3842"/>
                </a:lnTo>
                <a:lnTo>
                  <a:pt x="462" y="3835"/>
                </a:lnTo>
                <a:lnTo>
                  <a:pt x="470" y="3827"/>
                </a:lnTo>
                <a:lnTo>
                  <a:pt x="479" y="3819"/>
                </a:lnTo>
                <a:lnTo>
                  <a:pt x="490" y="3811"/>
                </a:lnTo>
                <a:lnTo>
                  <a:pt x="503" y="3804"/>
                </a:lnTo>
                <a:lnTo>
                  <a:pt x="517" y="3795"/>
                </a:lnTo>
                <a:lnTo>
                  <a:pt x="544" y="3782"/>
                </a:lnTo>
                <a:lnTo>
                  <a:pt x="562" y="3775"/>
                </a:lnTo>
                <a:lnTo>
                  <a:pt x="570" y="3772"/>
                </a:lnTo>
                <a:lnTo>
                  <a:pt x="575" y="3771"/>
                </a:lnTo>
                <a:lnTo>
                  <a:pt x="579" y="3772"/>
                </a:lnTo>
                <a:lnTo>
                  <a:pt x="583" y="3773"/>
                </a:lnTo>
                <a:lnTo>
                  <a:pt x="585" y="3777"/>
                </a:lnTo>
                <a:lnTo>
                  <a:pt x="587" y="3780"/>
                </a:lnTo>
                <a:lnTo>
                  <a:pt x="590" y="3788"/>
                </a:lnTo>
                <a:lnTo>
                  <a:pt x="594" y="3800"/>
                </a:lnTo>
                <a:lnTo>
                  <a:pt x="600" y="3814"/>
                </a:lnTo>
                <a:lnTo>
                  <a:pt x="606" y="3827"/>
                </a:lnTo>
                <a:lnTo>
                  <a:pt x="614" y="3838"/>
                </a:lnTo>
                <a:lnTo>
                  <a:pt x="621" y="3847"/>
                </a:lnTo>
                <a:lnTo>
                  <a:pt x="629" y="3854"/>
                </a:lnTo>
                <a:lnTo>
                  <a:pt x="639" y="3858"/>
                </a:lnTo>
                <a:lnTo>
                  <a:pt x="650" y="3863"/>
                </a:lnTo>
                <a:lnTo>
                  <a:pt x="664" y="3865"/>
                </a:lnTo>
                <a:lnTo>
                  <a:pt x="683" y="3865"/>
                </a:lnTo>
                <a:lnTo>
                  <a:pt x="690" y="3866"/>
                </a:lnTo>
                <a:lnTo>
                  <a:pt x="697" y="3867"/>
                </a:lnTo>
                <a:lnTo>
                  <a:pt x="701" y="3869"/>
                </a:lnTo>
                <a:lnTo>
                  <a:pt x="704" y="3872"/>
                </a:lnTo>
                <a:lnTo>
                  <a:pt x="705" y="3877"/>
                </a:lnTo>
                <a:lnTo>
                  <a:pt x="704" y="3882"/>
                </a:lnTo>
                <a:lnTo>
                  <a:pt x="703" y="3887"/>
                </a:lnTo>
                <a:lnTo>
                  <a:pt x="701" y="3894"/>
                </a:lnTo>
                <a:lnTo>
                  <a:pt x="696" y="3909"/>
                </a:lnTo>
                <a:lnTo>
                  <a:pt x="689" y="3926"/>
                </a:lnTo>
                <a:lnTo>
                  <a:pt x="687" y="3936"/>
                </a:lnTo>
                <a:lnTo>
                  <a:pt x="684" y="3946"/>
                </a:lnTo>
                <a:lnTo>
                  <a:pt x="683" y="3956"/>
                </a:lnTo>
                <a:lnTo>
                  <a:pt x="683" y="3967"/>
                </a:lnTo>
                <a:lnTo>
                  <a:pt x="683" y="3987"/>
                </a:lnTo>
                <a:lnTo>
                  <a:pt x="686" y="4006"/>
                </a:lnTo>
                <a:lnTo>
                  <a:pt x="688" y="4014"/>
                </a:lnTo>
                <a:lnTo>
                  <a:pt x="690" y="4022"/>
                </a:lnTo>
                <a:lnTo>
                  <a:pt x="693" y="4028"/>
                </a:lnTo>
                <a:lnTo>
                  <a:pt x="698" y="4034"/>
                </a:lnTo>
                <a:lnTo>
                  <a:pt x="702" y="4037"/>
                </a:lnTo>
                <a:lnTo>
                  <a:pt x="706" y="4040"/>
                </a:lnTo>
                <a:lnTo>
                  <a:pt x="712" y="4041"/>
                </a:lnTo>
                <a:lnTo>
                  <a:pt x="717" y="4041"/>
                </a:lnTo>
                <a:lnTo>
                  <a:pt x="723" y="4040"/>
                </a:lnTo>
                <a:lnTo>
                  <a:pt x="730" y="4036"/>
                </a:lnTo>
                <a:lnTo>
                  <a:pt x="737" y="4030"/>
                </a:lnTo>
                <a:lnTo>
                  <a:pt x="746" y="4024"/>
                </a:lnTo>
                <a:lnTo>
                  <a:pt x="779" y="3990"/>
                </a:lnTo>
                <a:lnTo>
                  <a:pt x="796" y="3976"/>
                </a:lnTo>
                <a:lnTo>
                  <a:pt x="803" y="3970"/>
                </a:lnTo>
                <a:lnTo>
                  <a:pt x="810" y="3966"/>
                </a:lnTo>
                <a:lnTo>
                  <a:pt x="817" y="3964"/>
                </a:lnTo>
                <a:lnTo>
                  <a:pt x="822" y="3963"/>
                </a:lnTo>
                <a:lnTo>
                  <a:pt x="828" y="3965"/>
                </a:lnTo>
                <a:lnTo>
                  <a:pt x="832" y="3969"/>
                </a:lnTo>
                <a:lnTo>
                  <a:pt x="836" y="3977"/>
                </a:lnTo>
                <a:lnTo>
                  <a:pt x="839" y="3986"/>
                </a:lnTo>
                <a:lnTo>
                  <a:pt x="841" y="4000"/>
                </a:lnTo>
                <a:lnTo>
                  <a:pt x="841" y="4018"/>
                </a:lnTo>
                <a:lnTo>
                  <a:pt x="840" y="4052"/>
                </a:lnTo>
                <a:lnTo>
                  <a:pt x="839" y="4081"/>
                </a:lnTo>
                <a:lnTo>
                  <a:pt x="834" y="4122"/>
                </a:lnTo>
                <a:lnTo>
                  <a:pt x="834" y="4135"/>
                </a:lnTo>
                <a:lnTo>
                  <a:pt x="834" y="4140"/>
                </a:lnTo>
                <a:lnTo>
                  <a:pt x="835" y="4144"/>
                </a:lnTo>
                <a:lnTo>
                  <a:pt x="837" y="4147"/>
                </a:lnTo>
                <a:lnTo>
                  <a:pt x="840" y="4149"/>
                </a:lnTo>
                <a:lnTo>
                  <a:pt x="843" y="4150"/>
                </a:lnTo>
                <a:lnTo>
                  <a:pt x="847" y="4151"/>
                </a:lnTo>
                <a:lnTo>
                  <a:pt x="849" y="4151"/>
                </a:lnTo>
                <a:lnTo>
                  <a:pt x="851" y="4152"/>
                </a:lnTo>
                <a:lnTo>
                  <a:pt x="856" y="4157"/>
                </a:lnTo>
                <a:lnTo>
                  <a:pt x="860" y="4165"/>
                </a:lnTo>
                <a:lnTo>
                  <a:pt x="863" y="4174"/>
                </a:lnTo>
                <a:lnTo>
                  <a:pt x="871" y="4198"/>
                </a:lnTo>
                <a:lnTo>
                  <a:pt x="877" y="4224"/>
                </a:lnTo>
                <a:lnTo>
                  <a:pt x="885" y="4250"/>
                </a:lnTo>
                <a:lnTo>
                  <a:pt x="889" y="4262"/>
                </a:lnTo>
                <a:lnTo>
                  <a:pt x="893" y="4271"/>
                </a:lnTo>
                <a:lnTo>
                  <a:pt x="899" y="4279"/>
                </a:lnTo>
                <a:lnTo>
                  <a:pt x="904" y="4283"/>
                </a:lnTo>
                <a:lnTo>
                  <a:pt x="907" y="4285"/>
                </a:lnTo>
                <a:lnTo>
                  <a:pt x="911" y="4285"/>
                </a:lnTo>
                <a:lnTo>
                  <a:pt x="914" y="4285"/>
                </a:lnTo>
                <a:lnTo>
                  <a:pt x="917" y="4284"/>
                </a:lnTo>
                <a:lnTo>
                  <a:pt x="920" y="4282"/>
                </a:lnTo>
                <a:lnTo>
                  <a:pt x="925" y="4282"/>
                </a:lnTo>
                <a:lnTo>
                  <a:pt x="928" y="4282"/>
                </a:lnTo>
                <a:lnTo>
                  <a:pt x="931" y="4282"/>
                </a:lnTo>
                <a:lnTo>
                  <a:pt x="936" y="4285"/>
                </a:lnTo>
                <a:lnTo>
                  <a:pt x="943" y="4291"/>
                </a:lnTo>
                <a:lnTo>
                  <a:pt x="949" y="4297"/>
                </a:lnTo>
                <a:lnTo>
                  <a:pt x="955" y="4305"/>
                </a:lnTo>
                <a:lnTo>
                  <a:pt x="968" y="4321"/>
                </a:lnTo>
                <a:lnTo>
                  <a:pt x="980" y="4338"/>
                </a:lnTo>
                <a:lnTo>
                  <a:pt x="987" y="4344"/>
                </a:lnTo>
                <a:lnTo>
                  <a:pt x="994" y="4351"/>
                </a:lnTo>
                <a:lnTo>
                  <a:pt x="1003" y="4355"/>
                </a:lnTo>
                <a:lnTo>
                  <a:pt x="1012" y="4357"/>
                </a:lnTo>
                <a:lnTo>
                  <a:pt x="1016" y="4357"/>
                </a:lnTo>
                <a:lnTo>
                  <a:pt x="1021" y="4357"/>
                </a:lnTo>
                <a:lnTo>
                  <a:pt x="1026" y="4355"/>
                </a:lnTo>
                <a:lnTo>
                  <a:pt x="1031" y="4354"/>
                </a:lnTo>
                <a:lnTo>
                  <a:pt x="1036" y="4352"/>
                </a:lnTo>
                <a:lnTo>
                  <a:pt x="1042" y="4351"/>
                </a:lnTo>
                <a:lnTo>
                  <a:pt x="1046" y="4350"/>
                </a:lnTo>
                <a:lnTo>
                  <a:pt x="1050" y="4351"/>
                </a:lnTo>
                <a:lnTo>
                  <a:pt x="1055" y="4352"/>
                </a:lnTo>
                <a:lnTo>
                  <a:pt x="1058" y="4353"/>
                </a:lnTo>
                <a:lnTo>
                  <a:pt x="1065" y="4358"/>
                </a:lnTo>
                <a:lnTo>
                  <a:pt x="1072" y="4365"/>
                </a:lnTo>
                <a:lnTo>
                  <a:pt x="1078" y="4374"/>
                </a:lnTo>
                <a:lnTo>
                  <a:pt x="1090" y="4392"/>
                </a:lnTo>
                <a:lnTo>
                  <a:pt x="1096" y="4401"/>
                </a:lnTo>
                <a:lnTo>
                  <a:pt x="1102" y="4410"/>
                </a:lnTo>
                <a:lnTo>
                  <a:pt x="1110" y="4419"/>
                </a:lnTo>
                <a:lnTo>
                  <a:pt x="1117" y="4425"/>
                </a:lnTo>
                <a:lnTo>
                  <a:pt x="1126" y="4431"/>
                </a:lnTo>
                <a:lnTo>
                  <a:pt x="1130" y="4432"/>
                </a:lnTo>
                <a:lnTo>
                  <a:pt x="1135" y="4433"/>
                </a:lnTo>
                <a:lnTo>
                  <a:pt x="1141" y="4433"/>
                </a:lnTo>
                <a:lnTo>
                  <a:pt x="1146" y="4433"/>
                </a:lnTo>
                <a:lnTo>
                  <a:pt x="1151" y="4432"/>
                </a:lnTo>
                <a:lnTo>
                  <a:pt x="1158" y="4429"/>
                </a:lnTo>
                <a:lnTo>
                  <a:pt x="1171" y="4426"/>
                </a:lnTo>
                <a:lnTo>
                  <a:pt x="1184" y="4423"/>
                </a:lnTo>
                <a:lnTo>
                  <a:pt x="1196" y="4422"/>
                </a:lnTo>
                <a:lnTo>
                  <a:pt x="1206" y="4422"/>
                </a:lnTo>
                <a:lnTo>
                  <a:pt x="1217" y="4423"/>
                </a:lnTo>
                <a:lnTo>
                  <a:pt x="1227" y="4425"/>
                </a:lnTo>
                <a:lnTo>
                  <a:pt x="1236" y="4427"/>
                </a:lnTo>
                <a:lnTo>
                  <a:pt x="1245" y="4429"/>
                </a:lnTo>
                <a:lnTo>
                  <a:pt x="1259" y="4436"/>
                </a:lnTo>
                <a:lnTo>
                  <a:pt x="1270" y="4442"/>
                </a:lnTo>
                <a:lnTo>
                  <a:pt x="1278" y="4449"/>
                </a:lnTo>
                <a:lnTo>
                  <a:pt x="1308" y="4460"/>
                </a:lnTo>
                <a:lnTo>
                  <a:pt x="1338" y="4467"/>
                </a:lnTo>
                <a:lnTo>
                  <a:pt x="1353" y="4471"/>
                </a:lnTo>
                <a:lnTo>
                  <a:pt x="1368" y="4475"/>
                </a:lnTo>
                <a:lnTo>
                  <a:pt x="1385" y="4478"/>
                </a:lnTo>
                <a:lnTo>
                  <a:pt x="1406" y="4483"/>
                </a:lnTo>
                <a:lnTo>
                  <a:pt x="1428" y="4491"/>
                </a:lnTo>
                <a:lnTo>
                  <a:pt x="1439" y="4495"/>
                </a:lnTo>
                <a:lnTo>
                  <a:pt x="1449" y="4500"/>
                </a:lnTo>
                <a:lnTo>
                  <a:pt x="1459" y="4506"/>
                </a:lnTo>
                <a:lnTo>
                  <a:pt x="1467" y="4511"/>
                </a:lnTo>
                <a:lnTo>
                  <a:pt x="1473" y="4518"/>
                </a:lnTo>
                <a:lnTo>
                  <a:pt x="1477" y="4523"/>
                </a:lnTo>
                <a:lnTo>
                  <a:pt x="1479" y="4529"/>
                </a:lnTo>
                <a:lnTo>
                  <a:pt x="1479" y="4533"/>
                </a:lnTo>
                <a:lnTo>
                  <a:pt x="1479" y="4537"/>
                </a:lnTo>
                <a:lnTo>
                  <a:pt x="1477" y="4540"/>
                </a:lnTo>
                <a:lnTo>
                  <a:pt x="1476" y="4543"/>
                </a:lnTo>
                <a:lnTo>
                  <a:pt x="1469" y="4551"/>
                </a:lnTo>
                <a:lnTo>
                  <a:pt x="1460" y="4557"/>
                </a:lnTo>
                <a:lnTo>
                  <a:pt x="1448" y="4564"/>
                </a:lnTo>
                <a:lnTo>
                  <a:pt x="1435" y="4569"/>
                </a:lnTo>
                <a:lnTo>
                  <a:pt x="1421" y="4575"/>
                </a:lnTo>
                <a:lnTo>
                  <a:pt x="1391" y="4585"/>
                </a:lnTo>
                <a:lnTo>
                  <a:pt x="1360" y="4594"/>
                </a:lnTo>
                <a:lnTo>
                  <a:pt x="1333" y="4603"/>
                </a:lnTo>
                <a:lnTo>
                  <a:pt x="1322" y="4607"/>
                </a:lnTo>
                <a:lnTo>
                  <a:pt x="1313" y="4612"/>
                </a:lnTo>
                <a:lnTo>
                  <a:pt x="1306" y="4617"/>
                </a:lnTo>
                <a:lnTo>
                  <a:pt x="1304" y="4619"/>
                </a:lnTo>
                <a:lnTo>
                  <a:pt x="1302" y="4622"/>
                </a:lnTo>
                <a:lnTo>
                  <a:pt x="1301" y="4624"/>
                </a:lnTo>
                <a:lnTo>
                  <a:pt x="1301" y="4627"/>
                </a:lnTo>
                <a:lnTo>
                  <a:pt x="1302" y="4629"/>
                </a:lnTo>
                <a:lnTo>
                  <a:pt x="1304" y="4633"/>
                </a:lnTo>
                <a:lnTo>
                  <a:pt x="1310" y="4639"/>
                </a:lnTo>
                <a:lnTo>
                  <a:pt x="1317" y="4645"/>
                </a:lnTo>
                <a:lnTo>
                  <a:pt x="1326" y="4651"/>
                </a:lnTo>
                <a:lnTo>
                  <a:pt x="1335" y="4657"/>
                </a:lnTo>
                <a:lnTo>
                  <a:pt x="1357" y="4669"/>
                </a:lnTo>
                <a:lnTo>
                  <a:pt x="1381" y="4680"/>
                </a:lnTo>
                <a:lnTo>
                  <a:pt x="1402" y="4689"/>
                </a:lnTo>
                <a:lnTo>
                  <a:pt x="1420" y="4696"/>
                </a:lnTo>
                <a:lnTo>
                  <a:pt x="1438" y="4703"/>
                </a:lnTo>
                <a:lnTo>
                  <a:pt x="1418" y="4925"/>
                </a:lnTo>
                <a:lnTo>
                  <a:pt x="1425" y="4926"/>
                </a:lnTo>
                <a:lnTo>
                  <a:pt x="1432" y="4927"/>
                </a:lnTo>
                <a:lnTo>
                  <a:pt x="1442" y="4928"/>
                </a:lnTo>
                <a:lnTo>
                  <a:pt x="1453" y="4927"/>
                </a:lnTo>
                <a:lnTo>
                  <a:pt x="1464" y="4925"/>
                </a:lnTo>
                <a:lnTo>
                  <a:pt x="1476" y="4920"/>
                </a:lnTo>
                <a:lnTo>
                  <a:pt x="1483" y="4917"/>
                </a:lnTo>
                <a:lnTo>
                  <a:pt x="1488" y="4912"/>
                </a:lnTo>
                <a:lnTo>
                  <a:pt x="1495" y="4908"/>
                </a:lnTo>
                <a:lnTo>
                  <a:pt x="1500" y="4906"/>
                </a:lnTo>
                <a:lnTo>
                  <a:pt x="1505" y="4905"/>
                </a:lnTo>
                <a:lnTo>
                  <a:pt x="1511" y="4906"/>
                </a:lnTo>
                <a:lnTo>
                  <a:pt x="1516" y="4908"/>
                </a:lnTo>
                <a:lnTo>
                  <a:pt x="1521" y="4910"/>
                </a:lnTo>
                <a:lnTo>
                  <a:pt x="1532" y="4919"/>
                </a:lnTo>
                <a:lnTo>
                  <a:pt x="1543" y="4928"/>
                </a:lnTo>
                <a:lnTo>
                  <a:pt x="1554" y="4940"/>
                </a:lnTo>
                <a:lnTo>
                  <a:pt x="1565" y="4952"/>
                </a:lnTo>
                <a:lnTo>
                  <a:pt x="1577" y="4963"/>
                </a:lnTo>
                <a:lnTo>
                  <a:pt x="1583" y="4967"/>
                </a:lnTo>
                <a:lnTo>
                  <a:pt x="1588" y="4968"/>
                </a:lnTo>
                <a:lnTo>
                  <a:pt x="1592" y="4968"/>
                </a:lnTo>
                <a:lnTo>
                  <a:pt x="1597" y="4966"/>
                </a:lnTo>
                <a:lnTo>
                  <a:pt x="1600" y="4963"/>
                </a:lnTo>
                <a:lnTo>
                  <a:pt x="1603" y="4959"/>
                </a:lnTo>
                <a:lnTo>
                  <a:pt x="1605" y="4953"/>
                </a:lnTo>
                <a:lnTo>
                  <a:pt x="1607" y="4947"/>
                </a:lnTo>
                <a:lnTo>
                  <a:pt x="1612" y="4932"/>
                </a:lnTo>
                <a:lnTo>
                  <a:pt x="1614" y="4916"/>
                </a:lnTo>
                <a:lnTo>
                  <a:pt x="1615" y="4900"/>
                </a:lnTo>
                <a:lnTo>
                  <a:pt x="1615" y="4887"/>
                </a:lnTo>
                <a:lnTo>
                  <a:pt x="1616" y="4881"/>
                </a:lnTo>
                <a:lnTo>
                  <a:pt x="1618" y="4878"/>
                </a:lnTo>
                <a:lnTo>
                  <a:pt x="1621" y="4875"/>
                </a:lnTo>
                <a:lnTo>
                  <a:pt x="1627" y="4874"/>
                </a:lnTo>
                <a:lnTo>
                  <a:pt x="1632" y="4873"/>
                </a:lnTo>
                <a:lnTo>
                  <a:pt x="1639" y="4874"/>
                </a:lnTo>
                <a:lnTo>
                  <a:pt x="1654" y="4876"/>
                </a:lnTo>
                <a:lnTo>
                  <a:pt x="1669" y="4880"/>
                </a:lnTo>
                <a:lnTo>
                  <a:pt x="1685" y="4885"/>
                </a:lnTo>
                <a:lnTo>
                  <a:pt x="1711" y="4893"/>
                </a:lnTo>
                <a:lnTo>
                  <a:pt x="1714" y="4894"/>
                </a:lnTo>
                <a:lnTo>
                  <a:pt x="1717" y="4896"/>
                </a:lnTo>
                <a:lnTo>
                  <a:pt x="1719" y="4897"/>
                </a:lnTo>
                <a:lnTo>
                  <a:pt x="1719" y="4899"/>
                </a:lnTo>
                <a:lnTo>
                  <a:pt x="1719" y="4903"/>
                </a:lnTo>
                <a:lnTo>
                  <a:pt x="1718" y="4906"/>
                </a:lnTo>
                <a:lnTo>
                  <a:pt x="1718" y="4908"/>
                </a:lnTo>
                <a:lnTo>
                  <a:pt x="1719" y="4907"/>
                </a:lnTo>
                <a:lnTo>
                  <a:pt x="1735" y="4899"/>
                </a:lnTo>
                <a:lnTo>
                  <a:pt x="1742" y="4895"/>
                </a:lnTo>
                <a:lnTo>
                  <a:pt x="1747" y="4890"/>
                </a:lnTo>
                <a:lnTo>
                  <a:pt x="1750" y="4883"/>
                </a:lnTo>
                <a:lnTo>
                  <a:pt x="1754" y="4877"/>
                </a:lnTo>
                <a:lnTo>
                  <a:pt x="1756" y="4869"/>
                </a:lnTo>
                <a:lnTo>
                  <a:pt x="1757" y="4862"/>
                </a:lnTo>
                <a:lnTo>
                  <a:pt x="1759" y="4846"/>
                </a:lnTo>
                <a:lnTo>
                  <a:pt x="1761" y="4831"/>
                </a:lnTo>
                <a:lnTo>
                  <a:pt x="1762" y="4824"/>
                </a:lnTo>
                <a:lnTo>
                  <a:pt x="1766" y="4819"/>
                </a:lnTo>
                <a:lnTo>
                  <a:pt x="1769" y="4814"/>
                </a:lnTo>
                <a:lnTo>
                  <a:pt x="1773" y="4812"/>
                </a:lnTo>
                <a:lnTo>
                  <a:pt x="1779" y="4810"/>
                </a:lnTo>
                <a:lnTo>
                  <a:pt x="1786" y="4810"/>
                </a:lnTo>
                <a:lnTo>
                  <a:pt x="1790" y="4811"/>
                </a:lnTo>
                <a:lnTo>
                  <a:pt x="1793" y="4813"/>
                </a:lnTo>
                <a:lnTo>
                  <a:pt x="1799" y="4818"/>
                </a:lnTo>
                <a:lnTo>
                  <a:pt x="1803" y="4823"/>
                </a:lnTo>
                <a:lnTo>
                  <a:pt x="1806" y="4831"/>
                </a:lnTo>
                <a:lnTo>
                  <a:pt x="1809" y="4838"/>
                </a:lnTo>
                <a:lnTo>
                  <a:pt x="1811" y="4847"/>
                </a:lnTo>
                <a:lnTo>
                  <a:pt x="1814" y="4863"/>
                </a:lnTo>
                <a:lnTo>
                  <a:pt x="1815" y="4870"/>
                </a:lnTo>
                <a:lnTo>
                  <a:pt x="1818" y="4877"/>
                </a:lnTo>
                <a:lnTo>
                  <a:pt x="1823" y="4881"/>
                </a:lnTo>
                <a:lnTo>
                  <a:pt x="1825" y="4882"/>
                </a:lnTo>
                <a:lnTo>
                  <a:pt x="1828" y="4883"/>
                </a:lnTo>
                <a:lnTo>
                  <a:pt x="1831" y="4884"/>
                </a:lnTo>
                <a:lnTo>
                  <a:pt x="1834" y="4884"/>
                </a:lnTo>
                <a:lnTo>
                  <a:pt x="1844" y="4882"/>
                </a:lnTo>
                <a:lnTo>
                  <a:pt x="1855" y="4877"/>
                </a:lnTo>
                <a:lnTo>
                  <a:pt x="1869" y="4867"/>
                </a:lnTo>
                <a:lnTo>
                  <a:pt x="1884" y="4856"/>
                </a:lnTo>
                <a:lnTo>
                  <a:pt x="1897" y="4845"/>
                </a:lnTo>
                <a:lnTo>
                  <a:pt x="1909" y="4833"/>
                </a:lnTo>
                <a:lnTo>
                  <a:pt x="1919" y="4821"/>
                </a:lnTo>
                <a:lnTo>
                  <a:pt x="1936" y="4799"/>
                </a:lnTo>
                <a:lnTo>
                  <a:pt x="1948" y="4782"/>
                </a:lnTo>
                <a:lnTo>
                  <a:pt x="1956" y="4771"/>
                </a:lnTo>
                <a:lnTo>
                  <a:pt x="1957" y="4770"/>
                </a:lnTo>
                <a:lnTo>
                  <a:pt x="1958" y="4770"/>
                </a:lnTo>
                <a:lnTo>
                  <a:pt x="1958" y="4771"/>
                </a:lnTo>
                <a:lnTo>
                  <a:pt x="1957" y="4783"/>
                </a:lnTo>
                <a:lnTo>
                  <a:pt x="1952" y="4810"/>
                </a:lnTo>
                <a:lnTo>
                  <a:pt x="1947" y="4828"/>
                </a:lnTo>
                <a:lnTo>
                  <a:pt x="1941" y="4847"/>
                </a:lnTo>
                <a:lnTo>
                  <a:pt x="1933" y="4864"/>
                </a:lnTo>
                <a:lnTo>
                  <a:pt x="1925" y="4881"/>
                </a:lnTo>
                <a:lnTo>
                  <a:pt x="1906" y="4914"/>
                </a:lnTo>
                <a:lnTo>
                  <a:pt x="1889" y="4944"/>
                </a:lnTo>
                <a:lnTo>
                  <a:pt x="1875" y="4967"/>
                </a:lnTo>
                <a:lnTo>
                  <a:pt x="1871" y="4977"/>
                </a:lnTo>
                <a:lnTo>
                  <a:pt x="1869" y="4984"/>
                </a:lnTo>
                <a:lnTo>
                  <a:pt x="1869" y="4988"/>
                </a:lnTo>
                <a:lnTo>
                  <a:pt x="1869" y="4991"/>
                </a:lnTo>
                <a:lnTo>
                  <a:pt x="1870" y="4993"/>
                </a:lnTo>
                <a:lnTo>
                  <a:pt x="1872" y="4994"/>
                </a:lnTo>
                <a:lnTo>
                  <a:pt x="1874" y="4995"/>
                </a:lnTo>
                <a:lnTo>
                  <a:pt x="1878" y="4996"/>
                </a:lnTo>
                <a:lnTo>
                  <a:pt x="1888" y="4995"/>
                </a:lnTo>
                <a:lnTo>
                  <a:pt x="1900" y="4993"/>
                </a:lnTo>
                <a:lnTo>
                  <a:pt x="1913" y="4993"/>
                </a:lnTo>
                <a:lnTo>
                  <a:pt x="1927" y="4993"/>
                </a:lnTo>
                <a:lnTo>
                  <a:pt x="1940" y="4995"/>
                </a:lnTo>
                <a:lnTo>
                  <a:pt x="1967" y="4999"/>
                </a:lnTo>
                <a:lnTo>
                  <a:pt x="1992" y="5004"/>
                </a:lnTo>
                <a:lnTo>
                  <a:pt x="2016" y="5008"/>
                </a:lnTo>
                <a:lnTo>
                  <a:pt x="2027" y="5009"/>
                </a:lnTo>
                <a:lnTo>
                  <a:pt x="2037" y="5009"/>
                </a:lnTo>
                <a:lnTo>
                  <a:pt x="2044" y="5008"/>
                </a:lnTo>
                <a:lnTo>
                  <a:pt x="2050" y="5005"/>
                </a:lnTo>
                <a:lnTo>
                  <a:pt x="2056" y="5001"/>
                </a:lnTo>
                <a:lnTo>
                  <a:pt x="2058" y="4998"/>
                </a:lnTo>
                <a:lnTo>
                  <a:pt x="2059" y="4995"/>
                </a:lnTo>
                <a:lnTo>
                  <a:pt x="2062" y="4989"/>
                </a:lnTo>
                <a:lnTo>
                  <a:pt x="2066" y="4984"/>
                </a:lnTo>
                <a:lnTo>
                  <a:pt x="2070" y="4981"/>
                </a:lnTo>
                <a:lnTo>
                  <a:pt x="2074" y="4979"/>
                </a:lnTo>
                <a:lnTo>
                  <a:pt x="2078" y="4978"/>
                </a:lnTo>
                <a:lnTo>
                  <a:pt x="2084" y="4977"/>
                </a:lnTo>
                <a:lnTo>
                  <a:pt x="2095" y="4977"/>
                </a:lnTo>
                <a:lnTo>
                  <a:pt x="2105" y="4975"/>
                </a:lnTo>
                <a:lnTo>
                  <a:pt x="2110" y="4974"/>
                </a:lnTo>
                <a:lnTo>
                  <a:pt x="2115" y="4970"/>
                </a:lnTo>
                <a:lnTo>
                  <a:pt x="2119" y="4966"/>
                </a:lnTo>
                <a:lnTo>
                  <a:pt x="2123" y="4961"/>
                </a:lnTo>
                <a:lnTo>
                  <a:pt x="2127" y="4953"/>
                </a:lnTo>
                <a:lnTo>
                  <a:pt x="2129" y="4944"/>
                </a:lnTo>
                <a:lnTo>
                  <a:pt x="2132" y="4934"/>
                </a:lnTo>
                <a:lnTo>
                  <a:pt x="2135" y="4927"/>
                </a:lnTo>
                <a:lnTo>
                  <a:pt x="2140" y="4922"/>
                </a:lnTo>
                <a:lnTo>
                  <a:pt x="2144" y="4918"/>
                </a:lnTo>
                <a:lnTo>
                  <a:pt x="2149" y="4916"/>
                </a:lnTo>
                <a:lnTo>
                  <a:pt x="2155" y="4914"/>
                </a:lnTo>
                <a:lnTo>
                  <a:pt x="2160" y="4914"/>
                </a:lnTo>
                <a:lnTo>
                  <a:pt x="2166" y="4917"/>
                </a:lnTo>
                <a:lnTo>
                  <a:pt x="2176" y="4920"/>
                </a:lnTo>
                <a:lnTo>
                  <a:pt x="2185" y="4925"/>
                </a:lnTo>
                <a:lnTo>
                  <a:pt x="2192" y="4932"/>
                </a:lnTo>
                <a:lnTo>
                  <a:pt x="2205" y="4823"/>
                </a:lnTo>
                <a:lnTo>
                  <a:pt x="2313" y="4798"/>
                </a:lnTo>
                <a:lnTo>
                  <a:pt x="2428" y="4956"/>
                </a:lnTo>
                <a:lnTo>
                  <a:pt x="2402" y="4955"/>
                </a:lnTo>
                <a:lnTo>
                  <a:pt x="2346" y="4952"/>
                </a:lnTo>
                <a:lnTo>
                  <a:pt x="2316" y="4952"/>
                </a:lnTo>
                <a:lnTo>
                  <a:pt x="2291" y="4954"/>
                </a:lnTo>
                <a:lnTo>
                  <a:pt x="2281" y="4955"/>
                </a:lnTo>
                <a:lnTo>
                  <a:pt x="2274" y="4957"/>
                </a:lnTo>
                <a:lnTo>
                  <a:pt x="2270" y="4960"/>
                </a:lnTo>
                <a:lnTo>
                  <a:pt x="2269" y="4962"/>
                </a:lnTo>
                <a:lnTo>
                  <a:pt x="2269" y="4963"/>
                </a:lnTo>
                <a:lnTo>
                  <a:pt x="2270" y="4966"/>
                </a:lnTo>
                <a:lnTo>
                  <a:pt x="2272" y="4968"/>
                </a:lnTo>
                <a:lnTo>
                  <a:pt x="2273" y="4969"/>
                </a:lnTo>
                <a:lnTo>
                  <a:pt x="2275" y="4969"/>
                </a:lnTo>
                <a:lnTo>
                  <a:pt x="2282" y="4969"/>
                </a:lnTo>
                <a:lnTo>
                  <a:pt x="2290" y="4968"/>
                </a:lnTo>
                <a:lnTo>
                  <a:pt x="2302" y="4968"/>
                </a:lnTo>
                <a:lnTo>
                  <a:pt x="2318" y="4970"/>
                </a:lnTo>
                <a:lnTo>
                  <a:pt x="2327" y="4974"/>
                </a:lnTo>
                <a:lnTo>
                  <a:pt x="2339" y="4977"/>
                </a:lnTo>
                <a:lnTo>
                  <a:pt x="2351" y="4982"/>
                </a:lnTo>
                <a:lnTo>
                  <a:pt x="2363" y="4989"/>
                </a:lnTo>
                <a:lnTo>
                  <a:pt x="2371" y="4992"/>
                </a:lnTo>
                <a:lnTo>
                  <a:pt x="2377" y="4994"/>
                </a:lnTo>
                <a:lnTo>
                  <a:pt x="2390" y="4996"/>
                </a:lnTo>
                <a:lnTo>
                  <a:pt x="2402" y="4997"/>
                </a:lnTo>
                <a:lnTo>
                  <a:pt x="2414" y="4996"/>
                </a:lnTo>
                <a:lnTo>
                  <a:pt x="2433" y="4993"/>
                </a:lnTo>
                <a:lnTo>
                  <a:pt x="2441" y="4992"/>
                </a:lnTo>
                <a:lnTo>
                  <a:pt x="2448" y="4992"/>
                </a:lnTo>
                <a:lnTo>
                  <a:pt x="2454" y="4994"/>
                </a:lnTo>
                <a:lnTo>
                  <a:pt x="2457" y="4996"/>
                </a:lnTo>
                <a:lnTo>
                  <a:pt x="2459" y="4998"/>
                </a:lnTo>
                <a:lnTo>
                  <a:pt x="2461" y="5002"/>
                </a:lnTo>
                <a:lnTo>
                  <a:pt x="2462" y="5006"/>
                </a:lnTo>
                <a:lnTo>
                  <a:pt x="2466" y="5018"/>
                </a:lnTo>
                <a:lnTo>
                  <a:pt x="2468" y="5034"/>
                </a:lnTo>
                <a:lnTo>
                  <a:pt x="2468" y="5055"/>
                </a:lnTo>
                <a:lnTo>
                  <a:pt x="2468" y="5082"/>
                </a:lnTo>
                <a:lnTo>
                  <a:pt x="2466" y="5116"/>
                </a:lnTo>
                <a:lnTo>
                  <a:pt x="2461" y="5195"/>
                </a:lnTo>
                <a:lnTo>
                  <a:pt x="2458" y="5284"/>
                </a:lnTo>
                <a:lnTo>
                  <a:pt x="2456" y="5380"/>
                </a:lnTo>
                <a:lnTo>
                  <a:pt x="2455" y="5481"/>
                </a:lnTo>
                <a:lnTo>
                  <a:pt x="2453" y="5683"/>
                </a:lnTo>
                <a:lnTo>
                  <a:pt x="2453" y="5871"/>
                </a:lnTo>
                <a:lnTo>
                  <a:pt x="2454" y="6065"/>
                </a:lnTo>
                <a:lnTo>
                  <a:pt x="2454" y="6176"/>
                </a:lnTo>
                <a:lnTo>
                  <a:pt x="2454" y="6294"/>
                </a:lnTo>
                <a:lnTo>
                  <a:pt x="2453" y="6416"/>
                </a:lnTo>
                <a:lnTo>
                  <a:pt x="2451" y="6539"/>
                </a:lnTo>
                <a:lnTo>
                  <a:pt x="2446" y="6663"/>
                </a:lnTo>
                <a:lnTo>
                  <a:pt x="2440" y="6785"/>
                </a:lnTo>
                <a:lnTo>
                  <a:pt x="2433" y="6893"/>
                </a:lnTo>
                <a:lnTo>
                  <a:pt x="2426" y="6986"/>
                </a:lnTo>
                <a:lnTo>
                  <a:pt x="2418" y="7062"/>
                </a:lnTo>
                <a:lnTo>
                  <a:pt x="2410" y="7126"/>
                </a:lnTo>
                <a:lnTo>
                  <a:pt x="2401" y="7177"/>
                </a:lnTo>
                <a:lnTo>
                  <a:pt x="2397" y="7200"/>
                </a:lnTo>
                <a:lnTo>
                  <a:pt x="2391" y="7220"/>
                </a:lnTo>
                <a:lnTo>
                  <a:pt x="2387" y="7238"/>
                </a:lnTo>
                <a:lnTo>
                  <a:pt x="2382" y="7256"/>
                </a:lnTo>
                <a:lnTo>
                  <a:pt x="2370" y="7286"/>
                </a:lnTo>
                <a:lnTo>
                  <a:pt x="2363" y="7301"/>
                </a:lnTo>
                <a:lnTo>
                  <a:pt x="2355" y="7317"/>
                </a:lnTo>
                <a:lnTo>
                  <a:pt x="2335" y="7352"/>
                </a:lnTo>
                <a:lnTo>
                  <a:pt x="2312" y="7389"/>
                </a:lnTo>
                <a:lnTo>
                  <a:pt x="2288" y="7426"/>
                </a:lnTo>
                <a:lnTo>
                  <a:pt x="2248" y="7484"/>
                </a:lnTo>
                <a:lnTo>
                  <a:pt x="2231" y="7507"/>
                </a:lnTo>
                <a:lnTo>
                  <a:pt x="2249" y="7501"/>
                </a:lnTo>
                <a:lnTo>
                  <a:pt x="2294" y="7486"/>
                </a:lnTo>
                <a:lnTo>
                  <a:pt x="2319" y="7477"/>
                </a:lnTo>
                <a:lnTo>
                  <a:pt x="2346" y="7470"/>
                </a:lnTo>
                <a:lnTo>
                  <a:pt x="2370" y="7465"/>
                </a:lnTo>
                <a:lnTo>
                  <a:pt x="2381" y="7463"/>
                </a:lnTo>
                <a:lnTo>
                  <a:pt x="2389" y="7463"/>
                </a:lnTo>
                <a:lnTo>
                  <a:pt x="2399" y="7462"/>
                </a:lnTo>
                <a:lnTo>
                  <a:pt x="2410" y="7461"/>
                </a:lnTo>
                <a:lnTo>
                  <a:pt x="2434" y="7455"/>
                </a:lnTo>
                <a:lnTo>
                  <a:pt x="2465" y="7447"/>
                </a:lnTo>
                <a:lnTo>
                  <a:pt x="2496" y="7439"/>
                </a:lnTo>
                <a:lnTo>
                  <a:pt x="2528" y="7432"/>
                </a:lnTo>
                <a:lnTo>
                  <a:pt x="2543" y="7430"/>
                </a:lnTo>
                <a:lnTo>
                  <a:pt x="2559" y="7429"/>
                </a:lnTo>
                <a:lnTo>
                  <a:pt x="2573" y="7429"/>
                </a:lnTo>
                <a:lnTo>
                  <a:pt x="2587" y="7430"/>
                </a:lnTo>
                <a:lnTo>
                  <a:pt x="2600" y="7433"/>
                </a:lnTo>
                <a:lnTo>
                  <a:pt x="2612" y="7437"/>
                </a:lnTo>
                <a:lnTo>
                  <a:pt x="2623" y="7444"/>
                </a:lnTo>
                <a:lnTo>
                  <a:pt x="2635" y="7449"/>
                </a:lnTo>
                <a:lnTo>
                  <a:pt x="2651" y="7454"/>
                </a:lnTo>
                <a:lnTo>
                  <a:pt x="2666" y="7458"/>
                </a:lnTo>
                <a:lnTo>
                  <a:pt x="2697" y="7465"/>
                </a:lnTo>
                <a:lnTo>
                  <a:pt x="2728" y="7472"/>
                </a:lnTo>
                <a:lnTo>
                  <a:pt x="2757" y="7477"/>
                </a:lnTo>
                <a:lnTo>
                  <a:pt x="2780" y="7480"/>
                </a:lnTo>
                <a:lnTo>
                  <a:pt x="2802" y="7483"/>
                </a:lnTo>
                <a:lnTo>
                  <a:pt x="2785" y="7465"/>
                </a:lnTo>
                <a:lnTo>
                  <a:pt x="2746" y="7425"/>
                </a:lnTo>
                <a:lnTo>
                  <a:pt x="2725" y="7401"/>
                </a:lnTo>
                <a:lnTo>
                  <a:pt x="2705" y="7378"/>
                </a:lnTo>
                <a:lnTo>
                  <a:pt x="2690" y="7358"/>
                </a:lnTo>
                <a:lnTo>
                  <a:pt x="2685" y="7349"/>
                </a:lnTo>
                <a:lnTo>
                  <a:pt x="2681" y="7343"/>
                </a:lnTo>
                <a:lnTo>
                  <a:pt x="2679" y="7333"/>
                </a:lnTo>
                <a:lnTo>
                  <a:pt x="2677" y="7316"/>
                </a:lnTo>
                <a:lnTo>
                  <a:pt x="2674" y="7262"/>
                </a:lnTo>
                <a:lnTo>
                  <a:pt x="2672" y="7189"/>
                </a:lnTo>
                <a:lnTo>
                  <a:pt x="2671" y="7102"/>
                </a:lnTo>
                <a:lnTo>
                  <a:pt x="2671" y="7009"/>
                </a:lnTo>
                <a:lnTo>
                  <a:pt x="2671" y="6915"/>
                </a:lnTo>
                <a:lnTo>
                  <a:pt x="2673" y="6828"/>
                </a:lnTo>
                <a:lnTo>
                  <a:pt x="2675" y="6752"/>
                </a:lnTo>
                <a:lnTo>
                  <a:pt x="2677" y="6673"/>
                </a:lnTo>
                <a:lnTo>
                  <a:pt x="2679" y="6570"/>
                </a:lnTo>
                <a:lnTo>
                  <a:pt x="2681" y="6325"/>
                </a:lnTo>
                <a:lnTo>
                  <a:pt x="2681" y="6072"/>
                </a:lnTo>
                <a:lnTo>
                  <a:pt x="2681" y="5864"/>
                </a:lnTo>
                <a:lnTo>
                  <a:pt x="2681" y="5820"/>
                </a:lnTo>
                <a:lnTo>
                  <a:pt x="2679" y="5773"/>
                </a:lnTo>
                <a:lnTo>
                  <a:pt x="2676" y="5722"/>
                </a:lnTo>
                <a:lnTo>
                  <a:pt x="2672" y="5669"/>
                </a:lnTo>
                <a:lnTo>
                  <a:pt x="2665" y="5560"/>
                </a:lnTo>
                <a:lnTo>
                  <a:pt x="2655" y="5450"/>
                </a:lnTo>
                <a:lnTo>
                  <a:pt x="2647" y="5346"/>
                </a:lnTo>
                <a:lnTo>
                  <a:pt x="2641" y="5252"/>
                </a:lnTo>
                <a:lnTo>
                  <a:pt x="2640" y="5211"/>
                </a:lnTo>
                <a:lnTo>
                  <a:pt x="2640" y="5176"/>
                </a:lnTo>
                <a:lnTo>
                  <a:pt x="2641" y="5146"/>
                </a:lnTo>
                <a:lnTo>
                  <a:pt x="2643" y="5121"/>
                </a:lnTo>
                <a:lnTo>
                  <a:pt x="2645" y="5111"/>
                </a:lnTo>
                <a:lnTo>
                  <a:pt x="2648" y="5102"/>
                </a:lnTo>
                <a:lnTo>
                  <a:pt x="2652" y="5093"/>
                </a:lnTo>
                <a:lnTo>
                  <a:pt x="2656" y="5083"/>
                </a:lnTo>
                <a:lnTo>
                  <a:pt x="2666" y="5066"/>
                </a:lnTo>
                <a:lnTo>
                  <a:pt x="2677" y="5050"/>
                </a:lnTo>
                <a:lnTo>
                  <a:pt x="2690" y="5035"/>
                </a:lnTo>
                <a:lnTo>
                  <a:pt x="2705" y="5020"/>
                </a:lnTo>
                <a:lnTo>
                  <a:pt x="2722" y="5006"/>
                </a:lnTo>
                <a:lnTo>
                  <a:pt x="2739" y="4992"/>
                </a:lnTo>
                <a:lnTo>
                  <a:pt x="2774" y="4966"/>
                </a:lnTo>
                <a:lnTo>
                  <a:pt x="2810" y="4940"/>
                </a:lnTo>
                <a:lnTo>
                  <a:pt x="2826" y="4927"/>
                </a:lnTo>
                <a:lnTo>
                  <a:pt x="2843" y="4914"/>
                </a:lnTo>
                <a:lnTo>
                  <a:pt x="2858" y="4900"/>
                </a:lnTo>
                <a:lnTo>
                  <a:pt x="2872" y="4887"/>
                </a:lnTo>
                <a:lnTo>
                  <a:pt x="2929" y="4823"/>
                </a:lnTo>
                <a:lnTo>
                  <a:pt x="2988" y="4756"/>
                </a:lnTo>
                <a:lnTo>
                  <a:pt x="3015" y="4726"/>
                </a:lnTo>
                <a:lnTo>
                  <a:pt x="3037" y="4699"/>
                </a:lnTo>
                <a:lnTo>
                  <a:pt x="3053" y="4679"/>
                </a:lnTo>
                <a:lnTo>
                  <a:pt x="3061" y="4665"/>
                </a:lnTo>
                <a:lnTo>
                  <a:pt x="3063" y="4661"/>
                </a:lnTo>
                <a:lnTo>
                  <a:pt x="3066" y="4660"/>
                </a:lnTo>
                <a:lnTo>
                  <a:pt x="3067" y="4661"/>
                </a:lnTo>
                <a:lnTo>
                  <a:pt x="3069" y="4663"/>
                </a:lnTo>
                <a:lnTo>
                  <a:pt x="3076" y="4691"/>
                </a:lnTo>
                <a:lnTo>
                  <a:pt x="3084" y="4712"/>
                </a:lnTo>
                <a:lnTo>
                  <a:pt x="3089" y="4725"/>
                </a:lnTo>
                <a:lnTo>
                  <a:pt x="3096" y="4739"/>
                </a:lnTo>
                <a:lnTo>
                  <a:pt x="3104" y="4753"/>
                </a:lnTo>
                <a:lnTo>
                  <a:pt x="3113" y="4767"/>
                </a:lnTo>
                <a:lnTo>
                  <a:pt x="3125" y="4782"/>
                </a:lnTo>
                <a:lnTo>
                  <a:pt x="3138" y="4798"/>
                </a:lnTo>
                <a:lnTo>
                  <a:pt x="3153" y="4813"/>
                </a:lnTo>
                <a:lnTo>
                  <a:pt x="3168" y="4826"/>
                </a:lnTo>
                <a:lnTo>
                  <a:pt x="3184" y="4839"/>
                </a:lnTo>
                <a:lnTo>
                  <a:pt x="3200" y="4852"/>
                </a:lnTo>
                <a:lnTo>
                  <a:pt x="3216" y="4863"/>
                </a:lnTo>
                <a:lnTo>
                  <a:pt x="3232" y="4873"/>
                </a:lnTo>
                <a:lnTo>
                  <a:pt x="3248" y="4881"/>
                </a:lnTo>
                <a:lnTo>
                  <a:pt x="3265" y="4889"/>
                </a:lnTo>
                <a:lnTo>
                  <a:pt x="3281" y="4896"/>
                </a:lnTo>
                <a:lnTo>
                  <a:pt x="3297" y="4902"/>
                </a:lnTo>
                <a:lnTo>
                  <a:pt x="3311" y="4907"/>
                </a:lnTo>
                <a:lnTo>
                  <a:pt x="3326" y="4911"/>
                </a:lnTo>
                <a:lnTo>
                  <a:pt x="3339" y="4914"/>
                </a:lnTo>
                <a:lnTo>
                  <a:pt x="3352" y="4917"/>
                </a:lnTo>
                <a:lnTo>
                  <a:pt x="3362" y="4918"/>
                </a:lnTo>
                <a:lnTo>
                  <a:pt x="3373" y="4919"/>
                </a:lnTo>
                <a:lnTo>
                  <a:pt x="3377" y="4918"/>
                </a:lnTo>
                <a:lnTo>
                  <a:pt x="3382" y="4917"/>
                </a:lnTo>
                <a:lnTo>
                  <a:pt x="3386" y="4916"/>
                </a:lnTo>
                <a:lnTo>
                  <a:pt x="3389" y="4913"/>
                </a:lnTo>
                <a:lnTo>
                  <a:pt x="3396" y="4907"/>
                </a:lnTo>
                <a:lnTo>
                  <a:pt x="3401" y="4899"/>
                </a:lnTo>
                <a:lnTo>
                  <a:pt x="3405" y="4891"/>
                </a:lnTo>
                <a:lnTo>
                  <a:pt x="3410" y="4880"/>
                </a:lnTo>
                <a:lnTo>
                  <a:pt x="3412" y="4869"/>
                </a:lnTo>
                <a:lnTo>
                  <a:pt x="3414" y="4859"/>
                </a:lnTo>
                <a:lnTo>
                  <a:pt x="3416" y="4836"/>
                </a:lnTo>
                <a:lnTo>
                  <a:pt x="3417" y="4817"/>
                </a:lnTo>
                <a:lnTo>
                  <a:pt x="3417" y="4798"/>
                </a:lnTo>
                <a:lnTo>
                  <a:pt x="3426" y="4798"/>
                </a:lnTo>
                <a:lnTo>
                  <a:pt x="3437" y="4799"/>
                </a:lnTo>
                <a:lnTo>
                  <a:pt x="3451" y="4803"/>
                </a:lnTo>
                <a:lnTo>
                  <a:pt x="3468" y="4807"/>
                </a:lnTo>
                <a:lnTo>
                  <a:pt x="3487" y="4814"/>
                </a:lnTo>
                <a:lnTo>
                  <a:pt x="3509" y="4823"/>
                </a:lnTo>
                <a:lnTo>
                  <a:pt x="3531" y="4836"/>
                </a:lnTo>
                <a:lnTo>
                  <a:pt x="3555" y="4849"/>
                </a:lnTo>
                <a:lnTo>
                  <a:pt x="3576" y="4861"/>
                </a:lnTo>
                <a:lnTo>
                  <a:pt x="3597" y="4868"/>
                </a:lnTo>
                <a:lnTo>
                  <a:pt x="3607" y="4871"/>
                </a:lnTo>
                <a:lnTo>
                  <a:pt x="3615" y="4874"/>
                </a:lnTo>
                <a:lnTo>
                  <a:pt x="3625" y="4876"/>
                </a:lnTo>
                <a:lnTo>
                  <a:pt x="3632" y="4876"/>
                </a:lnTo>
                <a:lnTo>
                  <a:pt x="3640" y="4875"/>
                </a:lnTo>
                <a:lnTo>
                  <a:pt x="3647" y="4874"/>
                </a:lnTo>
                <a:lnTo>
                  <a:pt x="3654" y="4870"/>
                </a:lnTo>
                <a:lnTo>
                  <a:pt x="3660" y="4867"/>
                </a:lnTo>
                <a:lnTo>
                  <a:pt x="3666" y="4862"/>
                </a:lnTo>
                <a:lnTo>
                  <a:pt x="3671" y="4855"/>
                </a:lnTo>
                <a:lnTo>
                  <a:pt x="3676" y="4849"/>
                </a:lnTo>
                <a:lnTo>
                  <a:pt x="3684" y="4845"/>
                </a:lnTo>
                <a:lnTo>
                  <a:pt x="3692" y="4841"/>
                </a:lnTo>
                <a:lnTo>
                  <a:pt x="3701" y="4839"/>
                </a:lnTo>
                <a:lnTo>
                  <a:pt x="3711" y="4839"/>
                </a:lnTo>
                <a:lnTo>
                  <a:pt x="3723" y="4839"/>
                </a:lnTo>
                <a:lnTo>
                  <a:pt x="3745" y="4840"/>
                </a:lnTo>
                <a:lnTo>
                  <a:pt x="3768" y="4843"/>
                </a:lnTo>
                <a:lnTo>
                  <a:pt x="3789" y="4845"/>
                </a:lnTo>
                <a:lnTo>
                  <a:pt x="3800" y="4843"/>
                </a:lnTo>
                <a:lnTo>
                  <a:pt x="3809" y="4842"/>
                </a:lnTo>
                <a:lnTo>
                  <a:pt x="3816" y="4840"/>
                </a:lnTo>
                <a:lnTo>
                  <a:pt x="3824" y="4836"/>
                </a:lnTo>
                <a:lnTo>
                  <a:pt x="3826" y="4834"/>
                </a:lnTo>
                <a:lnTo>
                  <a:pt x="3828" y="4831"/>
                </a:lnTo>
                <a:lnTo>
                  <a:pt x="3831" y="4824"/>
                </a:lnTo>
                <a:lnTo>
                  <a:pt x="3831" y="4816"/>
                </a:lnTo>
                <a:lnTo>
                  <a:pt x="3830" y="4806"/>
                </a:lnTo>
                <a:lnTo>
                  <a:pt x="3828" y="4796"/>
                </a:lnTo>
                <a:lnTo>
                  <a:pt x="3825" y="4784"/>
                </a:lnTo>
                <a:lnTo>
                  <a:pt x="3814" y="4760"/>
                </a:lnTo>
                <a:lnTo>
                  <a:pt x="3788" y="4704"/>
                </a:lnTo>
                <a:lnTo>
                  <a:pt x="3775" y="4675"/>
                </a:lnTo>
                <a:lnTo>
                  <a:pt x="3770" y="4660"/>
                </a:lnTo>
                <a:lnTo>
                  <a:pt x="3767" y="4646"/>
                </a:lnTo>
                <a:lnTo>
                  <a:pt x="3764" y="4634"/>
                </a:lnTo>
                <a:lnTo>
                  <a:pt x="3762" y="4624"/>
                </a:lnTo>
                <a:lnTo>
                  <a:pt x="3762" y="4619"/>
                </a:lnTo>
                <a:lnTo>
                  <a:pt x="3764" y="4617"/>
                </a:lnTo>
                <a:lnTo>
                  <a:pt x="3765" y="4616"/>
                </a:lnTo>
                <a:lnTo>
                  <a:pt x="3768" y="4616"/>
                </a:lnTo>
                <a:lnTo>
                  <a:pt x="3772" y="4618"/>
                </a:lnTo>
                <a:lnTo>
                  <a:pt x="3786" y="4626"/>
                </a:lnTo>
                <a:lnTo>
                  <a:pt x="3804" y="4640"/>
                </a:lnTo>
                <a:lnTo>
                  <a:pt x="3828" y="4656"/>
                </a:lnTo>
                <a:lnTo>
                  <a:pt x="3841" y="4664"/>
                </a:lnTo>
                <a:lnTo>
                  <a:pt x="3855" y="4671"/>
                </a:lnTo>
                <a:lnTo>
                  <a:pt x="3870" y="4678"/>
                </a:lnTo>
                <a:lnTo>
                  <a:pt x="3887" y="4683"/>
                </a:lnTo>
                <a:lnTo>
                  <a:pt x="3902" y="4689"/>
                </a:lnTo>
                <a:lnTo>
                  <a:pt x="3915" y="4693"/>
                </a:lnTo>
                <a:lnTo>
                  <a:pt x="3925" y="4697"/>
                </a:lnTo>
                <a:lnTo>
                  <a:pt x="3933" y="4702"/>
                </a:lnTo>
                <a:lnTo>
                  <a:pt x="3947" y="4709"/>
                </a:lnTo>
                <a:lnTo>
                  <a:pt x="3957" y="4716"/>
                </a:lnTo>
                <a:lnTo>
                  <a:pt x="3962" y="4718"/>
                </a:lnTo>
                <a:lnTo>
                  <a:pt x="3968" y="4719"/>
                </a:lnTo>
                <a:lnTo>
                  <a:pt x="3974" y="4720"/>
                </a:lnTo>
                <a:lnTo>
                  <a:pt x="3982" y="4720"/>
                </a:lnTo>
                <a:lnTo>
                  <a:pt x="3992" y="4719"/>
                </a:lnTo>
                <a:lnTo>
                  <a:pt x="4002" y="4717"/>
                </a:lnTo>
                <a:lnTo>
                  <a:pt x="4032" y="4709"/>
                </a:lnTo>
                <a:lnTo>
                  <a:pt x="4064" y="4699"/>
                </a:lnTo>
                <a:lnTo>
                  <a:pt x="4075" y="4695"/>
                </a:lnTo>
                <a:lnTo>
                  <a:pt x="4086" y="4691"/>
                </a:lnTo>
                <a:lnTo>
                  <a:pt x="4095" y="4686"/>
                </a:lnTo>
                <a:lnTo>
                  <a:pt x="4101" y="4682"/>
                </a:lnTo>
                <a:lnTo>
                  <a:pt x="4107" y="4677"/>
                </a:lnTo>
                <a:lnTo>
                  <a:pt x="4111" y="4673"/>
                </a:lnTo>
                <a:lnTo>
                  <a:pt x="4114" y="4668"/>
                </a:lnTo>
                <a:lnTo>
                  <a:pt x="4116" y="4663"/>
                </a:lnTo>
                <a:lnTo>
                  <a:pt x="4118" y="4652"/>
                </a:lnTo>
                <a:lnTo>
                  <a:pt x="4122" y="4626"/>
                </a:lnTo>
                <a:lnTo>
                  <a:pt x="4124" y="4617"/>
                </a:lnTo>
                <a:lnTo>
                  <a:pt x="4125" y="4614"/>
                </a:lnTo>
                <a:lnTo>
                  <a:pt x="4126" y="4613"/>
                </a:lnTo>
                <a:lnTo>
                  <a:pt x="4128" y="4613"/>
                </a:lnTo>
                <a:lnTo>
                  <a:pt x="4130" y="4616"/>
                </a:lnTo>
                <a:lnTo>
                  <a:pt x="4138" y="4620"/>
                </a:lnTo>
                <a:lnTo>
                  <a:pt x="4143" y="4623"/>
                </a:lnTo>
                <a:lnTo>
                  <a:pt x="4150" y="4626"/>
                </a:lnTo>
                <a:lnTo>
                  <a:pt x="4158" y="4629"/>
                </a:lnTo>
                <a:lnTo>
                  <a:pt x="4168" y="4632"/>
                </a:lnTo>
                <a:lnTo>
                  <a:pt x="4180" y="4634"/>
                </a:lnTo>
                <a:lnTo>
                  <a:pt x="4195" y="4635"/>
                </a:lnTo>
                <a:lnTo>
                  <a:pt x="4211" y="4635"/>
                </a:lnTo>
                <a:lnTo>
                  <a:pt x="4229" y="4633"/>
                </a:lnTo>
                <a:lnTo>
                  <a:pt x="4249" y="4632"/>
                </a:lnTo>
                <a:lnTo>
                  <a:pt x="4267" y="4631"/>
                </a:lnTo>
                <a:lnTo>
                  <a:pt x="4283" y="4632"/>
                </a:lnTo>
                <a:lnTo>
                  <a:pt x="4298" y="4633"/>
                </a:lnTo>
                <a:lnTo>
                  <a:pt x="4323" y="4635"/>
                </a:lnTo>
                <a:lnTo>
                  <a:pt x="4342" y="4637"/>
                </a:lnTo>
                <a:lnTo>
                  <a:pt x="4350" y="4637"/>
                </a:lnTo>
                <a:lnTo>
                  <a:pt x="4356" y="4636"/>
                </a:lnTo>
                <a:lnTo>
                  <a:pt x="4361" y="4633"/>
                </a:lnTo>
                <a:lnTo>
                  <a:pt x="4365" y="4628"/>
                </a:lnTo>
                <a:lnTo>
                  <a:pt x="4368" y="4622"/>
                </a:lnTo>
                <a:lnTo>
                  <a:pt x="4369" y="4613"/>
                </a:lnTo>
                <a:lnTo>
                  <a:pt x="4370" y="4603"/>
                </a:lnTo>
                <a:lnTo>
                  <a:pt x="4369" y="4589"/>
                </a:lnTo>
                <a:lnTo>
                  <a:pt x="4368" y="4559"/>
                </a:lnTo>
                <a:lnTo>
                  <a:pt x="4368" y="4531"/>
                </a:lnTo>
                <a:lnTo>
                  <a:pt x="4368" y="4504"/>
                </a:lnTo>
                <a:lnTo>
                  <a:pt x="4367" y="4491"/>
                </a:lnTo>
                <a:lnTo>
                  <a:pt x="4366" y="4478"/>
                </a:lnTo>
                <a:lnTo>
                  <a:pt x="4364" y="4465"/>
                </a:lnTo>
                <a:lnTo>
                  <a:pt x="4360" y="4453"/>
                </a:lnTo>
                <a:lnTo>
                  <a:pt x="4356" y="4440"/>
                </a:lnTo>
                <a:lnTo>
                  <a:pt x="4350" y="4427"/>
                </a:lnTo>
                <a:lnTo>
                  <a:pt x="4342" y="4414"/>
                </a:lnTo>
                <a:lnTo>
                  <a:pt x="4331" y="4400"/>
                </a:lnTo>
                <a:lnTo>
                  <a:pt x="4320" y="4386"/>
                </a:lnTo>
                <a:lnTo>
                  <a:pt x="4306" y="4372"/>
                </a:lnTo>
                <a:lnTo>
                  <a:pt x="4278" y="4348"/>
                </a:lnTo>
                <a:lnTo>
                  <a:pt x="4255" y="4328"/>
                </a:lnTo>
                <a:lnTo>
                  <a:pt x="4239" y="4313"/>
                </a:lnTo>
                <a:lnTo>
                  <a:pt x="4233" y="4308"/>
                </a:lnTo>
                <a:lnTo>
                  <a:pt x="4229" y="4303"/>
                </a:lnTo>
                <a:lnTo>
                  <a:pt x="4227" y="4297"/>
                </a:lnTo>
                <a:lnTo>
                  <a:pt x="4227" y="4293"/>
                </a:lnTo>
                <a:lnTo>
                  <a:pt x="4229" y="4289"/>
                </a:lnTo>
                <a:lnTo>
                  <a:pt x="4232" y="4284"/>
                </a:lnTo>
                <a:lnTo>
                  <a:pt x="4238" y="4280"/>
                </a:lnTo>
                <a:lnTo>
                  <a:pt x="4245" y="4276"/>
                </a:lnTo>
                <a:lnTo>
                  <a:pt x="4268" y="4265"/>
                </a:lnTo>
                <a:lnTo>
                  <a:pt x="4280" y="4258"/>
                </a:lnTo>
                <a:lnTo>
                  <a:pt x="4289" y="4252"/>
                </a:lnTo>
                <a:lnTo>
                  <a:pt x="4297" y="4246"/>
                </a:lnTo>
                <a:lnTo>
                  <a:pt x="4302" y="4239"/>
                </a:lnTo>
                <a:lnTo>
                  <a:pt x="4307" y="4232"/>
                </a:lnTo>
                <a:lnTo>
                  <a:pt x="4309" y="4224"/>
                </a:lnTo>
                <a:lnTo>
                  <a:pt x="4311" y="4217"/>
                </a:lnTo>
                <a:lnTo>
                  <a:pt x="4311" y="4209"/>
                </a:lnTo>
                <a:lnTo>
                  <a:pt x="4311" y="4192"/>
                </a:lnTo>
                <a:lnTo>
                  <a:pt x="4310" y="4175"/>
                </a:lnTo>
                <a:lnTo>
                  <a:pt x="4310" y="4156"/>
                </a:lnTo>
                <a:lnTo>
                  <a:pt x="4310" y="4148"/>
                </a:lnTo>
                <a:lnTo>
                  <a:pt x="4312" y="4138"/>
                </a:lnTo>
                <a:lnTo>
                  <a:pt x="4315" y="4129"/>
                </a:lnTo>
                <a:lnTo>
                  <a:pt x="4318" y="4124"/>
                </a:lnTo>
                <a:lnTo>
                  <a:pt x="4322" y="4120"/>
                </a:lnTo>
                <a:lnTo>
                  <a:pt x="4326" y="4118"/>
                </a:lnTo>
                <a:lnTo>
                  <a:pt x="4330" y="4118"/>
                </a:lnTo>
                <a:lnTo>
                  <a:pt x="4335" y="4117"/>
                </a:lnTo>
                <a:lnTo>
                  <a:pt x="4344" y="4118"/>
                </a:lnTo>
                <a:lnTo>
                  <a:pt x="4350" y="4117"/>
                </a:lnTo>
                <a:lnTo>
                  <a:pt x="4355" y="4115"/>
                </a:lnTo>
                <a:lnTo>
                  <a:pt x="4359" y="4113"/>
                </a:lnTo>
                <a:lnTo>
                  <a:pt x="4365" y="4109"/>
                </a:lnTo>
                <a:lnTo>
                  <a:pt x="4369" y="4104"/>
                </a:lnTo>
                <a:lnTo>
                  <a:pt x="4374" y="4095"/>
                </a:lnTo>
                <a:lnTo>
                  <a:pt x="4378" y="4083"/>
                </a:lnTo>
                <a:lnTo>
                  <a:pt x="4382" y="4068"/>
                </a:lnTo>
                <a:lnTo>
                  <a:pt x="4384" y="4052"/>
                </a:lnTo>
                <a:lnTo>
                  <a:pt x="4384" y="4037"/>
                </a:lnTo>
                <a:lnTo>
                  <a:pt x="4382" y="4023"/>
                </a:lnTo>
                <a:lnTo>
                  <a:pt x="4379" y="4010"/>
                </a:lnTo>
                <a:lnTo>
                  <a:pt x="4373" y="3999"/>
                </a:lnTo>
                <a:lnTo>
                  <a:pt x="4368" y="3989"/>
                </a:lnTo>
                <a:lnTo>
                  <a:pt x="4361" y="3979"/>
                </a:lnTo>
                <a:lnTo>
                  <a:pt x="4356" y="3969"/>
                </a:lnTo>
                <a:lnTo>
                  <a:pt x="4344" y="3955"/>
                </a:lnTo>
                <a:lnTo>
                  <a:pt x="4340" y="3949"/>
                </a:lnTo>
                <a:lnTo>
                  <a:pt x="4337" y="3943"/>
                </a:lnTo>
                <a:lnTo>
                  <a:pt x="4335" y="3938"/>
                </a:lnTo>
                <a:lnTo>
                  <a:pt x="4336" y="3935"/>
                </a:lnTo>
                <a:lnTo>
                  <a:pt x="4338" y="3932"/>
                </a:lnTo>
                <a:lnTo>
                  <a:pt x="4344" y="3928"/>
                </a:lnTo>
                <a:lnTo>
                  <a:pt x="4356" y="3924"/>
                </a:lnTo>
                <a:lnTo>
                  <a:pt x="4365" y="3920"/>
                </a:lnTo>
                <a:lnTo>
                  <a:pt x="4373" y="3916"/>
                </a:lnTo>
                <a:lnTo>
                  <a:pt x="4383" y="3915"/>
                </a:lnTo>
                <a:lnTo>
                  <a:pt x="4398" y="3918"/>
                </a:lnTo>
                <a:lnTo>
                  <a:pt x="4418" y="3921"/>
                </a:lnTo>
                <a:lnTo>
                  <a:pt x="4449" y="3929"/>
                </a:lnTo>
                <a:lnTo>
                  <a:pt x="4489" y="3941"/>
                </a:lnTo>
                <a:lnTo>
                  <a:pt x="4513" y="3949"/>
                </a:lnTo>
                <a:lnTo>
                  <a:pt x="4534" y="3956"/>
                </a:lnTo>
                <a:lnTo>
                  <a:pt x="4553" y="3965"/>
                </a:lnTo>
                <a:lnTo>
                  <a:pt x="4570" y="3973"/>
                </a:lnTo>
                <a:lnTo>
                  <a:pt x="4600" y="3989"/>
                </a:lnTo>
                <a:lnTo>
                  <a:pt x="4625" y="4001"/>
                </a:lnTo>
                <a:lnTo>
                  <a:pt x="4636" y="4006"/>
                </a:lnTo>
                <a:lnTo>
                  <a:pt x="4645" y="4009"/>
                </a:lnTo>
                <a:lnTo>
                  <a:pt x="4653" y="4011"/>
                </a:lnTo>
                <a:lnTo>
                  <a:pt x="4660" y="4011"/>
                </a:lnTo>
                <a:lnTo>
                  <a:pt x="4666" y="4008"/>
                </a:lnTo>
                <a:lnTo>
                  <a:pt x="4671" y="4004"/>
                </a:lnTo>
                <a:lnTo>
                  <a:pt x="4677" y="3996"/>
                </a:lnTo>
                <a:lnTo>
                  <a:pt x="4680" y="3985"/>
                </a:lnTo>
                <a:lnTo>
                  <a:pt x="4682" y="3980"/>
                </a:lnTo>
                <a:lnTo>
                  <a:pt x="4682" y="3973"/>
                </a:lnTo>
                <a:lnTo>
                  <a:pt x="4682" y="3961"/>
                </a:lnTo>
                <a:lnTo>
                  <a:pt x="4681" y="3948"/>
                </a:lnTo>
                <a:lnTo>
                  <a:pt x="4678" y="3934"/>
                </a:lnTo>
                <a:lnTo>
                  <a:pt x="4669" y="3907"/>
                </a:lnTo>
                <a:lnTo>
                  <a:pt x="4665" y="3893"/>
                </a:lnTo>
                <a:lnTo>
                  <a:pt x="4661" y="3880"/>
                </a:lnTo>
                <a:lnTo>
                  <a:pt x="4658" y="3868"/>
                </a:lnTo>
                <a:lnTo>
                  <a:pt x="4658" y="3856"/>
                </a:lnTo>
                <a:lnTo>
                  <a:pt x="4658" y="3850"/>
                </a:lnTo>
                <a:lnTo>
                  <a:pt x="4659" y="3844"/>
                </a:lnTo>
                <a:lnTo>
                  <a:pt x="4661" y="3840"/>
                </a:lnTo>
                <a:lnTo>
                  <a:pt x="4664" y="3835"/>
                </a:lnTo>
                <a:lnTo>
                  <a:pt x="4667" y="3830"/>
                </a:lnTo>
                <a:lnTo>
                  <a:pt x="4671" y="3826"/>
                </a:lnTo>
                <a:lnTo>
                  <a:pt x="4677" y="3822"/>
                </a:lnTo>
                <a:lnTo>
                  <a:pt x="4683" y="3819"/>
                </a:lnTo>
                <a:lnTo>
                  <a:pt x="4689" y="3815"/>
                </a:lnTo>
                <a:lnTo>
                  <a:pt x="4698" y="3812"/>
                </a:lnTo>
                <a:lnTo>
                  <a:pt x="4708" y="3810"/>
                </a:lnTo>
                <a:lnTo>
                  <a:pt x="4718" y="3808"/>
                </a:lnTo>
                <a:lnTo>
                  <a:pt x="4763" y="3801"/>
                </a:lnTo>
                <a:lnTo>
                  <a:pt x="4802" y="3797"/>
                </a:lnTo>
                <a:lnTo>
                  <a:pt x="4839" y="3793"/>
                </a:lnTo>
                <a:lnTo>
                  <a:pt x="4869" y="3787"/>
                </a:lnTo>
                <a:lnTo>
                  <a:pt x="4882" y="3784"/>
                </a:lnTo>
                <a:lnTo>
                  <a:pt x="4893" y="3780"/>
                </a:lnTo>
                <a:lnTo>
                  <a:pt x="4902" y="3776"/>
                </a:lnTo>
                <a:lnTo>
                  <a:pt x="4909" y="3770"/>
                </a:lnTo>
                <a:lnTo>
                  <a:pt x="4914" y="3764"/>
                </a:lnTo>
                <a:lnTo>
                  <a:pt x="4915" y="3761"/>
                </a:lnTo>
                <a:lnTo>
                  <a:pt x="4916" y="3756"/>
                </a:lnTo>
                <a:lnTo>
                  <a:pt x="4917" y="3748"/>
                </a:lnTo>
                <a:lnTo>
                  <a:pt x="4915" y="3738"/>
                </a:lnTo>
                <a:lnTo>
                  <a:pt x="4908" y="3716"/>
                </a:lnTo>
                <a:lnTo>
                  <a:pt x="4902" y="3695"/>
                </a:lnTo>
                <a:lnTo>
                  <a:pt x="4892" y="3652"/>
                </a:lnTo>
                <a:lnTo>
                  <a:pt x="4886" y="3631"/>
                </a:lnTo>
                <a:lnTo>
                  <a:pt x="4880" y="3610"/>
                </a:lnTo>
                <a:lnTo>
                  <a:pt x="4873" y="3588"/>
                </a:lnTo>
                <a:lnTo>
                  <a:pt x="4865" y="3567"/>
                </a:lnTo>
                <a:lnTo>
                  <a:pt x="4860" y="3557"/>
                </a:lnTo>
                <a:lnTo>
                  <a:pt x="4857" y="3549"/>
                </a:lnTo>
                <a:lnTo>
                  <a:pt x="4856" y="3542"/>
                </a:lnTo>
                <a:lnTo>
                  <a:pt x="4856" y="3537"/>
                </a:lnTo>
                <a:lnTo>
                  <a:pt x="4857" y="3534"/>
                </a:lnTo>
                <a:lnTo>
                  <a:pt x="4859" y="3530"/>
                </a:lnTo>
                <a:lnTo>
                  <a:pt x="4864" y="3527"/>
                </a:lnTo>
                <a:lnTo>
                  <a:pt x="4868" y="3525"/>
                </a:lnTo>
                <a:lnTo>
                  <a:pt x="4879" y="3522"/>
                </a:lnTo>
                <a:lnTo>
                  <a:pt x="4893" y="3519"/>
                </a:lnTo>
                <a:lnTo>
                  <a:pt x="4910" y="3513"/>
                </a:lnTo>
                <a:lnTo>
                  <a:pt x="4919" y="3509"/>
                </a:lnTo>
                <a:lnTo>
                  <a:pt x="4928" y="3504"/>
                </a:lnTo>
                <a:lnTo>
                  <a:pt x="4967" y="3480"/>
                </a:lnTo>
                <a:lnTo>
                  <a:pt x="4984" y="3469"/>
                </a:lnTo>
                <a:lnTo>
                  <a:pt x="4992" y="3464"/>
                </a:lnTo>
                <a:lnTo>
                  <a:pt x="4998" y="3458"/>
                </a:lnTo>
                <a:lnTo>
                  <a:pt x="5002" y="3452"/>
                </a:lnTo>
                <a:lnTo>
                  <a:pt x="5005" y="3447"/>
                </a:lnTo>
                <a:lnTo>
                  <a:pt x="5006" y="3441"/>
                </a:lnTo>
                <a:lnTo>
                  <a:pt x="5005" y="3435"/>
                </a:lnTo>
                <a:lnTo>
                  <a:pt x="5000" y="3428"/>
                </a:lnTo>
                <a:lnTo>
                  <a:pt x="4994" y="3422"/>
                </a:lnTo>
                <a:lnTo>
                  <a:pt x="4985" y="3415"/>
                </a:lnTo>
                <a:lnTo>
                  <a:pt x="4972" y="3408"/>
                </a:lnTo>
                <a:lnTo>
                  <a:pt x="4915" y="3380"/>
                </a:lnTo>
                <a:lnTo>
                  <a:pt x="4889" y="3366"/>
                </a:lnTo>
                <a:lnTo>
                  <a:pt x="4867" y="3352"/>
                </a:lnTo>
                <a:lnTo>
                  <a:pt x="4857" y="3345"/>
                </a:lnTo>
                <a:lnTo>
                  <a:pt x="4849" y="3338"/>
                </a:lnTo>
                <a:lnTo>
                  <a:pt x="4841" y="3331"/>
                </a:lnTo>
                <a:lnTo>
                  <a:pt x="4836" y="3325"/>
                </a:lnTo>
                <a:lnTo>
                  <a:pt x="4831" y="3319"/>
                </a:lnTo>
                <a:lnTo>
                  <a:pt x="4830" y="3312"/>
                </a:lnTo>
                <a:lnTo>
                  <a:pt x="4830" y="3307"/>
                </a:lnTo>
                <a:lnTo>
                  <a:pt x="4832" y="3300"/>
                </a:lnTo>
                <a:lnTo>
                  <a:pt x="4835" y="3298"/>
                </a:lnTo>
                <a:lnTo>
                  <a:pt x="4837" y="3296"/>
                </a:lnTo>
                <a:lnTo>
                  <a:pt x="4839" y="3295"/>
                </a:lnTo>
                <a:lnTo>
                  <a:pt x="4842" y="3294"/>
                </a:lnTo>
                <a:lnTo>
                  <a:pt x="4849" y="3295"/>
                </a:lnTo>
                <a:lnTo>
                  <a:pt x="4855" y="3297"/>
                </a:lnTo>
                <a:lnTo>
                  <a:pt x="4863" y="3300"/>
                </a:lnTo>
                <a:lnTo>
                  <a:pt x="4871" y="3306"/>
                </a:lnTo>
                <a:lnTo>
                  <a:pt x="4888" y="3316"/>
                </a:lnTo>
                <a:lnTo>
                  <a:pt x="4905" y="3326"/>
                </a:lnTo>
                <a:lnTo>
                  <a:pt x="4911" y="3329"/>
                </a:lnTo>
                <a:lnTo>
                  <a:pt x="4919" y="3330"/>
                </a:lnTo>
                <a:lnTo>
                  <a:pt x="4924" y="3330"/>
                </a:lnTo>
                <a:lnTo>
                  <a:pt x="4926" y="3329"/>
                </a:lnTo>
                <a:lnTo>
                  <a:pt x="4928" y="3327"/>
                </a:lnTo>
                <a:lnTo>
                  <a:pt x="4930" y="3325"/>
                </a:lnTo>
                <a:lnTo>
                  <a:pt x="4931" y="3322"/>
                </a:lnTo>
                <a:lnTo>
                  <a:pt x="4934" y="3313"/>
                </a:lnTo>
                <a:lnTo>
                  <a:pt x="4934" y="3308"/>
                </a:lnTo>
                <a:lnTo>
                  <a:pt x="4932" y="3302"/>
                </a:lnTo>
                <a:lnTo>
                  <a:pt x="4929" y="3297"/>
                </a:lnTo>
                <a:lnTo>
                  <a:pt x="4925" y="3292"/>
                </a:lnTo>
                <a:lnTo>
                  <a:pt x="4921" y="3286"/>
                </a:lnTo>
                <a:lnTo>
                  <a:pt x="4914" y="3281"/>
                </a:lnTo>
                <a:lnTo>
                  <a:pt x="4901" y="3270"/>
                </a:lnTo>
                <a:lnTo>
                  <a:pt x="4885" y="3260"/>
                </a:lnTo>
                <a:lnTo>
                  <a:pt x="4870" y="3251"/>
                </a:lnTo>
                <a:lnTo>
                  <a:pt x="4841" y="3235"/>
                </a:lnTo>
                <a:lnTo>
                  <a:pt x="4830" y="3228"/>
                </a:lnTo>
                <a:lnTo>
                  <a:pt x="4824" y="3223"/>
                </a:lnTo>
                <a:lnTo>
                  <a:pt x="4823" y="3221"/>
                </a:lnTo>
                <a:lnTo>
                  <a:pt x="4823" y="3220"/>
                </a:lnTo>
                <a:lnTo>
                  <a:pt x="4824" y="3217"/>
                </a:lnTo>
                <a:lnTo>
                  <a:pt x="4828" y="3216"/>
                </a:lnTo>
                <a:lnTo>
                  <a:pt x="4840" y="3215"/>
                </a:lnTo>
                <a:lnTo>
                  <a:pt x="4862" y="3216"/>
                </a:lnTo>
                <a:lnTo>
                  <a:pt x="4892" y="3220"/>
                </a:lnTo>
                <a:lnTo>
                  <a:pt x="4934" y="3224"/>
                </a:lnTo>
                <a:lnTo>
                  <a:pt x="4980" y="3230"/>
                </a:lnTo>
                <a:lnTo>
                  <a:pt x="5022" y="3239"/>
                </a:lnTo>
                <a:lnTo>
                  <a:pt x="5060" y="3248"/>
                </a:lnTo>
                <a:lnTo>
                  <a:pt x="5095" y="3256"/>
                </a:lnTo>
                <a:lnTo>
                  <a:pt x="5155" y="3273"/>
                </a:lnTo>
                <a:lnTo>
                  <a:pt x="5200" y="3287"/>
                </a:lnTo>
                <a:lnTo>
                  <a:pt x="5219" y="3292"/>
                </a:lnTo>
                <a:lnTo>
                  <a:pt x="5234" y="3294"/>
                </a:lnTo>
                <a:lnTo>
                  <a:pt x="5240" y="3294"/>
                </a:lnTo>
                <a:lnTo>
                  <a:pt x="5245" y="3294"/>
                </a:lnTo>
                <a:lnTo>
                  <a:pt x="5250" y="3293"/>
                </a:lnTo>
                <a:lnTo>
                  <a:pt x="5254" y="3291"/>
                </a:lnTo>
                <a:lnTo>
                  <a:pt x="5256" y="3287"/>
                </a:lnTo>
                <a:lnTo>
                  <a:pt x="5259" y="3283"/>
                </a:lnTo>
                <a:lnTo>
                  <a:pt x="5260" y="3278"/>
                </a:lnTo>
                <a:lnTo>
                  <a:pt x="5262" y="3272"/>
                </a:lnTo>
                <a:lnTo>
                  <a:pt x="5262" y="3265"/>
                </a:lnTo>
                <a:lnTo>
                  <a:pt x="5262" y="3257"/>
                </a:lnTo>
                <a:lnTo>
                  <a:pt x="5257" y="3237"/>
                </a:lnTo>
                <a:close/>
                <a:moveTo>
                  <a:pt x="4065" y="1548"/>
                </a:moveTo>
                <a:lnTo>
                  <a:pt x="4065" y="1548"/>
                </a:lnTo>
                <a:lnTo>
                  <a:pt x="4072" y="1549"/>
                </a:lnTo>
                <a:lnTo>
                  <a:pt x="4078" y="1548"/>
                </a:lnTo>
                <a:lnTo>
                  <a:pt x="4083" y="1545"/>
                </a:lnTo>
                <a:lnTo>
                  <a:pt x="4087" y="1540"/>
                </a:lnTo>
                <a:lnTo>
                  <a:pt x="4090" y="1533"/>
                </a:lnTo>
                <a:lnTo>
                  <a:pt x="4093" y="1526"/>
                </a:lnTo>
                <a:lnTo>
                  <a:pt x="4096" y="1510"/>
                </a:lnTo>
                <a:lnTo>
                  <a:pt x="4098" y="1492"/>
                </a:lnTo>
                <a:lnTo>
                  <a:pt x="4100" y="1478"/>
                </a:lnTo>
                <a:lnTo>
                  <a:pt x="4101" y="1472"/>
                </a:lnTo>
                <a:lnTo>
                  <a:pt x="4103" y="1469"/>
                </a:lnTo>
                <a:lnTo>
                  <a:pt x="4106" y="1467"/>
                </a:lnTo>
                <a:lnTo>
                  <a:pt x="4109" y="1466"/>
                </a:lnTo>
                <a:lnTo>
                  <a:pt x="4113" y="1467"/>
                </a:lnTo>
                <a:lnTo>
                  <a:pt x="4117" y="1468"/>
                </a:lnTo>
                <a:lnTo>
                  <a:pt x="4126" y="1467"/>
                </a:lnTo>
                <a:lnTo>
                  <a:pt x="4137" y="1466"/>
                </a:lnTo>
                <a:lnTo>
                  <a:pt x="4147" y="1466"/>
                </a:lnTo>
                <a:lnTo>
                  <a:pt x="4153" y="1466"/>
                </a:lnTo>
                <a:lnTo>
                  <a:pt x="4158" y="1468"/>
                </a:lnTo>
                <a:lnTo>
                  <a:pt x="4163" y="1469"/>
                </a:lnTo>
                <a:lnTo>
                  <a:pt x="4168" y="1472"/>
                </a:lnTo>
                <a:lnTo>
                  <a:pt x="4173" y="1476"/>
                </a:lnTo>
                <a:lnTo>
                  <a:pt x="4178" y="1482"/>
                </a:lnTo>
                <a:lnTo>
                  <a:pt x="4182" y="1489"/>
                </a:lnTo>
                <a:lnTo>
                  <a:pt x="4185" y="1498"/>
                </a:lnTo>
                <a:lnTo>
                  <a:pt x="4189" y="1506"/>
                </a:lnTo>
                <a:lnTo>
                  <a:pt x="4194" y="1512"/>
                </a:lnTo>
                <a:lnTo>
                  <a:pt x="4198" y="1515"/>
                </a:lnTo>
                <a:lnTo>
                  <a:pt x="4203" y="1516"/>
                </a:lnTo>
                <a:lnTo>
                  <a:pt x="4209" y="1516"/>
                </a:lnTo>
                <a:lnTo>
                  <a:pt x="4213" y="1515"/>
                </a:lnTo>
                <a:lnTo>
                  <a:pt x="4224" y="1512"/>
                </a:lnTo>
                <a:lnTo>
                  <a:pt x="4232" y="1508"/>
                </a:lnTo>
                <a:lnTo>
                  <a:pt x="4236" y="1508"/>
                </a:lnTo>
                <a:lnTo>
                  <a:pt x="4239" y="1508"/>
                </a:lnTo>
                <a:lnTo>
                  <a:pt x="4241" y="1510"/>
                </a:lnTo>
                <a:lnTo>
                  <a:pt x="4242" y="1514"/>
                </a:lnTo>
                <a:lnTo>
                  <a:pt x="4243" y="1520"/>
                </a:lnTo>
                <a:lnTo>
                  <a:pt x="4242" y="1530"/>
                </a:lnTo>
                <a:lnTo>
                  <a:pt x="4240" y="1548"/>
                </a:lnTo>
                <a:lnTo>
                  <a:pt x="4238" y="1563"/>
                </a:lnTo>
                <a:lnTo>
                  <a:pt x="4236" y="1569"/>
                </a:lnTo>
                <a:lnTo>
                  <a:pt x="4233" y="1574"/>
                </a:lnTo>
                <a:lnTo>
                  <a:pt x="4230" y="1578"/>
                </a:lnTo>
                <a:lnTo>
                  <a:pt x="4227" y="1583"/>
                </a:lnTo>
                <a:lnTo>
                  <a:pt x="4223" y="1586"/>
                </a:lnTo>
                <a:lnTo>
                  <a:pt x="4217" y="1590"/>
                </a:lnTo>
                <a:lnTo>
                  <a:pt x="4204" y="1597"/>
                </a:lnTo>
                <a:lnTo>
                  <a:pt x="4185" y="1603"/>
                </a:lnTo>
                <a:lnTo>
                  <a:pt x="4160" y="1612"/>
                </a:lnTo>
                <a:lnTo>
                  <a:pt x="4153" y="1614"/>
                </a:lnTo>
                <a:lnTo>
                  <a:pt x="4145" y="1615"/>
                </a:lnTo>
                <a:lnTo>
                  <a:pt x="4138" y="1616"/>
                </a:lnTo>
                <a:lnTo>
                  <a:pt x="4131" y="1616"/>
                </a:lnTo>
                <a:lnTo>
                  <a:pt x="4117" y="1614"/>
                </a:lnTo>
                <a:lnTo>
                  <a:pt x="4103" y="1610"/>
                </a:lnTo>
                <a:lnTo>
                  <a:pt x="4090" y="1604"/>
                </a:lnTo>
                <a:lnTo>
                  <a:pt x="4078" y="1598"/>
                </a:lnTo>
                <a:lnTo>
                  <a:pt x="4067" y="1590"/>
                </a:lnTo>
                <a:lnTo>
                  <a:pt x="4057" y="1583"/>
                </a:lnTo>
                <a:lnTo>
                  <a:pt x="4050" y="1574"/>
                </a:lnTo>
                <a:lnTo>
                  <a:pt x="4044" y="1567"/>
                </a:lnTo>
                <a:lnTo>
                  <a:pt x="4041" y="1560"/>
                </a:lnTo>
                <a:lnTo>
                  <a:pt x="4039" y="1554"/>
                </a:lnTo>
                <a:lnTo>
                  <a:pt x="4040" y="1552"/>
                </a:lnTo>
                <a:lnTo>
                  <a:pt x="4041" y="1549"/>
                </a:lnTo>
                <a:lnTo>
                  <a:pt x="4043" y="1548"/>
                </a:lnTo>
                <a:lnTo>
                  <a:pt x="4045" y="1547"/>
                </a:lnTo>
                <a:lnTo>
                  <a:pt x="4049" y="1546"/>
                </a:lnTo>
                <a:lnTo>
                  <a:pt x="4053" y="1546"/>
                </a:lnTo>
                <a:lnTo>
                  <a:pt x="4065" y="1548"/>
                </a:lnTo>
                <a:close/>
                <a:moveTo>
                  <a:pt x="834" y="2615"/>
                </a:moveTo>
                <a:lnTo>
                  <a:pt x="834" y="2615"/>
                </a:lnTo>
                <a:lnTo>
                  <a:pt x="831" y="2614"/>
                </a:lnTo>
                <a:lnTo>
                  <a:pt x="828" y="2611"/>
                </a:lnTo>
                <a:lnTo>
                  <a:pt x="826" y="2607"/>
                </a:lnTo>
                <a:lnTo>
                  <a:pt x="826" y="2600"/>
                </a:lnTo>
                <a:lnTo>
                  <a:pt x="826" y="2594"/>
                </a:lnTo>
                <a:lnTo>
                  <a:pt x="826" y="2586"/>
                </a:lnTo>
                <a:lnTo>
                  <a:pt x="830" y="2568"/>
                </a:lnTo>
                <a:lnTo>
                  <a:pt x="835" y="2550"/>
                </a:lnTo>
                <a:lnTo>
                  <a:pt x="842" y="2531"/>
                </a:lnTo>
                <a:lnTo>
                  <a:pt x="848" y="2517"/>
                </a:lnTo>
                <a:lnTo>
                  <a:pt x="854" y="2507"/>
                </a:lnTo>
                <a:lnTo>
                  <a:pt x="856" y="2504"/>
                </a:lnTo>
                <a:lnTo>
                  <a:pt x="859" y="2503"/>
                </a:lnTo>
                <a:lnTo>
                  <a:pt x="862" y="2503"/>
                </a:lnTo>
                <a:lnTo>
                  <a:pt x="865" y="2506"/>
                </a:lnTo>
                <a:lnTo>
                  <a:pt x="873" y="2511"/>
                </a:lnTo>
                <a:lnTo>
                  <a:pt x="880" y="2518"/>
                </a:lnTo>
                <a:lnTo>
                  <a:pt x="889" y="2526"/>
                </a:lnTo>
                <a:lnTo>
                  <a:pt x="893" y="2529"/>
                </a:lnTo>
                <a:lnTo>
                  <a:pt x="898" y="2531"/>
                </a:lnTo>
                <a:lnTo>
                  <a:pt x="903" y="2532"/>
                </a:lnTo>
                <a:lnTo>
                  <a:pt x="907" y="2531"/>
                </a:lnTo>
                <a:lnTo>
                  <a:pt x="913" y="2530"/>
                </a:lnTo>
                <a:lnTo>
                  <a:pt x="917" y="2526"/>
                </a:lnTo>
                <a:lnTo>
                  <a:pt x="922" y="2522"/>
                </a:lnTo>
                <a:lnTo>
                  <a:pt x="928" y="2519"/>
                </a:lnTo>
                <a:lnTo>
                  <a:pt x="935" y="2518"/>
                </a:lnTo>
                <a:lnTo>
                  <a:pt x="942" y="2518"/>
                </a:lnTo>
                <a:lnTo>
                  <a:pt x="949" y="2519"/>
                </a:lnTo>
                <a:lnTo>
                  <a:pt x="957" y="2522"/>
                </a:lnTo>
                <a:lnTo>
                  <a:pt x="964" y="2524"/>
                </a:lnTo>
                <a:lnTo>
                  <a:pt x="973" y="2528"/>
                </a:lnTo>
                <a:lnTo>
                  <a:pt x="980" y="2533"/>
                </a:lnTo>
                <a:lnTo>
                  <a:pt x="988" y="2539"/>
                </a:lnTo>
                <a:lnTo>
                  <a:pt x="994" y="2545"/>
                </a:lnTo>
                <a:lnTo>
                  <a:pt x="1001" y="2552"/>
                </a:lnTo>
                <a:lnTo>
                  <a:pt x="1006" y="2559"/>
                </a:lnTo>
                <a:lnTo>
                  <a:pt x="1012" y="2567"/>
                </a:lnTo>
                <a:lnTo>
                  <a:pt x="1016" y="2574"/>
                </a:lnTo>
                <a:lnTo>
                  <a:pt x="1018" y="2583"/>
                </a:lnTo>
                <a:lnTo>
                  <a:pt x="936" y="2599"/>
                </a:lnTo>
                <a:lnTo>
                  <a:pt x="874" y="2610"/>
                </a:lnTo>
                <a:lnTo>
                  <a:pt x="849" y="2613"/>
                </a:lnTo>
                <a:lnTo>
                  <a:pt x="834" y="2615"/>
                </a:lnTo>
                <a:close/>
                <a:moveTo>
                  <a:pt x="1838" y="1021"/>
                </a:moveTo>
                <a:lnTo>
                  <a:pt x="1838" y="1021"/>
                </a:lnTo>
                <a:lnTo>
                  <a:pt x="1853" y="1021"/>
                </a:lnTo>
                <a:lnTo>
                  <a:pt x="1867" y="1021"/>
                </a:lnTo>
                <a:lnTo>
                  <a:pt x="1878" y="1019"/>
                </a:lnTo>
                <a:lnTo>
                  <a:pt x="1889" y="1016"/>
                </a:lnTo>
                <a:lnTo>
                  <a:pt x="1900" y="1011"/>
                </a:lnTo>
                <a:lnTo>
                  <a:pt x="1911" y="1003"/>
                </a:lnTo>
                <a:lnTo>
                  <a:pt x="1921" y="992"/>
                </a:lnTo>
                <a:lnTo>
                  <a:pt x="1932" y="977"/>
                </a:lnTo>
                <a:lnTo>
                  <a:pt x="1935" y="974"/>
                </a:lnTo>
                <a:lnTo>
                  <a:pt x="1939" y="971"/>
                </a:lnTo>
                <a:lnTo>
                  <a:pt x="1943" y="969"/>
                </a:lnTo>
                <a:lnTo>
                  <a:pt x="1946" y="968"/>
                </a:lnTo>
                <a:lnTo>
                  <a:pt x="1950" y="968"/>
                </a:lnTo>
                <a:lnTo>
                  <a:pt x="1955" y="968"/>
                </a:lnTo>
                <a:lnTo>
                  <a:pt x="1962" y="971"/>
                </a:lnTo>
                <a:lnTo>
                  <a:pt x="1971" y="975"/>
                </a:lnTo>
                <a:lnTo>
                  <a:pt x="1980" y="982"/>
                </a:lnTo>
                <a:lnTo>
                  <a:pt x="1987" y="990"/>
                </a:lnTo>
                <a:lnTo>
                  <a:pt x="1995" y="999"/>
                </a:lnTo>
                <a:lnTo>
                  <a:pt x="2000" y="1009"/>
                </a:lnTo>
                <a:lnTo>
                  <a:pt x="2005" y="1018"/>
                </a:lnTo>
                <a:lnTo>
                  <a:pt x="2007" y="1027"/>
                </a:lnTo>
                <a:lnTo>
                  <a:pt x="2009" y="1035"/>
                </a:lnTo>
                <a:lnTo>
                  <a:pt x="2009" y="1043"/>
                </a:lnTo>
                <a:lnTo>
                  <a:pt x="2006" y="1046"/>
                </a:lnTo>
                <a:lnTo>
                  <a:pt x="2004" y="1048"/>
                </a:lnTo>
                <a:lnTo>
                  <a:pt x="2002" y="1050"/>
                </a:lnTo>
                <a:lnTo>
                  <a:pt x="1999" y="1053"/>
                </a:lnTo>
                <a:lnTo>
                  <a:pt x="1995" y="1054"/>
                </a:lnTo>
                <a:lnTo>
                  <a:pt x="1989" y="1054"/>
                </a:lnTo>
                <a:lnTo>
                  <a:pt x="1947" y="1054"/>
                </a:lnTo>
                <a:lnTo>
                  <a:pt x="1927" y="1056"/>
                </a:lnTo>
                <a:lnTo>
                  <a:pt x="1910" y="1058"/>
                </a:lnTo>
                <a:lnTo>
                  <a:pt x="1902" y="1059"/>
                </a:lnTo>
                <a:lnTo>
                  <a:pt x="1896" y="1061"/>
                </a:lnTo>
                <a:lnTo>
                  <a:pt x="1889" y="1064"/>
                </a:lnTo>
                <a:lnTo>
                  <a:pt x="1885" y="1067"/>
                </a:lnTo>
                <a:lnTo>
                  <a:pt x="1882" y="1071"/>
                </a:lnTo>
                <a:lnTo>
                  <a:pt x="1881" y="1075"/>
                </a:lnTo>
                <a:lnTo>
                  <a:pt x="1880" y="1079"/>
                </a:lnTo>
                <a:lnTo>
                  <a:pt x="1882" y="1085"/>
                </a:lnTo>
                <a:lnTo>
                  <a:pt x="1885" y="1091"/>
                </a:lnTo>
                <a:lnTo>
                  <a:pt x="1888" y="1097"/>
                </a:lnTo>
                <a:lnTo>
                  <a:pt x="1893" y="1102"/>
                </a:lnTo>
                <a:lnTo>
                  <a:pt x="1899" y="1107"/>
                </a:lnTo>
                <a:lnTo>
                  <a:pt x="1912" y="1116"/>
                </a:lnTo>
                <a:lnTo>
                  <a:pt x="1927" y="1125"/>
                </a:lnTo>
                <a:lnTo>
                  <a:pt x="1956" y="1141"/>
                </a:lnTo>
                <a:lnTo>
                  <a:pt x="1968" y="1148"/>
                </a:lnTo>
                <a:lnTo>
                  <a:pt x="1977" y="1155"/>
                </a:lnTo>
                <a:lnTo>
                  <a:pt x="1978" y="1157"/>
                </a:lnTo>
                <a:lnTo>
                  <a:pt x="1980" y="1160"/>
                </a:lnTo>
                <a:lnTo>
                  <a:pt x="1982" y="1169"/>
                </a:lnTo>
                <a:lnTo>
                  <a:pt x="1982" y="1178"/>
                </a:lnTo>
                <a:lnTo>
                  <a:pt x="1982" y="1191"/>
                </a:lnTo>
                <a:lnTo>
                  <a:pt x="1980" y="1219"/>
                </a:lnTo>
                <a:lnTo>
                  <a:pt x="1974" y="1252"/>
                </a:lnTo>
                <a:lnTo>
                  <a:pt x="1969" y="1282"/>
                </a:lnTo>
                <a:lnTo>
                  <a:pt x="1963" y="1307"/>
                </a:lnTo>
                <a:lnTo>
                  <a:pt x="1958" y="1333"/>
                </a:lnTo>
                <a:lnTo>
                  <a:pt x="1956" y="1317"/>
                </a:lnTo>
                <a:lnTo>
                  <a:pt x="1956" y="1300"/>
                </a:lnTo>
                <a:lnTo>
                  <a:pt x="1956" y="1263"/>
                </a:lnTo>
                <a:lnTo>
                  <a:pt x="1954" y="1246"/>
                </a:lnTo>
                <a:lnTo>
                  <a:pt x="1952" y="1228"/>
                </a:lnTo>
                <a:lnTo>
                  <a:pt x="1949" y="1220"/>
                </a:lnTo>
                <a:lnTo>
                  <a:pt x="1946" y="1213"/>
                </a:lnTo>
                <a:lnTo>
                  <a:pt x="1943" y="1205"/>
                </a:lnTo>
                <a:lnTo>
                  <a:pt x="1939" y="1200"/>
                </a:lnTo>
                <a:lnTo>
                  <a:pt x="1933" y="1195"/>
                </a:lnTo>
                <a:lnTo>
                  <a:pt x="1926" y="1189"/>
                </a:lnTo>
                <a:lnTo>
                  <a:pt x="1917" y="1186"/>
                </a:lnTo>
                <a:lnTo>
                  <a:pt x="1907" y="1183"/>
                </a:lnTo>
                <a:lnTo>
                  <a:pt x="1886" y="1177"/>
                </a:lnTo>
                <a:lnTo>
                  <a:pt x="1863" y="1173"/>
                </a:lnTo>
                <a:lnTo>
                  <a:pt x="1843" y="1168"/>
                </a:lnTo>
                <a:lnTo>
                  <a:pt x="1833" y="1164"/>
                </a:lnTo>
                <a:lnTo>
                  <a:pt x="1826" y="1160"/>
                </a:lnTo>
                <a:lnTo>
                  <a:pt x="1819" y="1156"/>
                </a:lnTo>
                <a:lnTo>
                  <a:pt x="1814" y="1150"/>
                </a:lnTo>
                <a:lnTo>
                  <a:pt x="1812" y="1144"/>
                </a:lnTo>
                <a:lnTo>
                  <a:pt x="1812" y="1140"/>
                </a:lnTo>
                <a:lnTo>
                  <a:pt x="1812" y="1136"/>
                </a:lnTo>
                <a:lnTo>
                  <a:pt x="1813" y="1128"/>
                </a:lnTo>
                <a:lnTo>
                  <a:pt x="1813" y="1118"/>
                </a:lnTo>
                <a:lnTo>
                  <a:pt x="1812" y="1100"/>
                </a:lnTo>
                <a:lnTo>
                  <a:pt x="1811" y="1081"/>
                </a:lnTo>
                <a:lnTo>
                  <a:pt x="1810" y="1062"/>
                </a:lnTo>
                <a:lnTo>
                  <a:pt x="1811" y="1054"/>
                </a:lnTo>
                <a:lnTo>
                  <a:pt x="1812" y="1046"/>
                </a:lnTo>
                <a:lnTo>
                  <a:pt x="1813" y="1040"/>
                </a:lnTo>
                <a:lnTo>
                  <a:pt x="1815" y="1033"/>
                </a:lnTo>
                <a:lnTo>
                  <a:pt x="1819" y="1029"/>
                </a:lnTo>
                <a:lnTo>
                  <a:pt x="1824" y="1025"/>
                </a:lnTo>
                <a:lnTo>
                  <a:pt x="1830" y="1022"/>
                </a:lnTo>
                <a:lnTo>
                  <a:pt x="1838" y="1021"/>
                </a:lnTo>
                <a:close/>
                <a:moveTo>
                  <a:pt x="1945" y="3447"/>
                </a:moveTo>
                <a:lnTo>
                  <a:pt x="1945" y="3447"/>
                </a:lnTo>
                <a:lnTo>
                  <a:pt x="1947" y="3458"/>
                </a:lnTo>
                <a:lnTo>
                  <a:pt x="1947" y="3468"/>
                </a:lnTo>
                <a:lnTo>
                  <a:pt x="1945" y="3476"/>
                </a:lnTo>
                <a:lnTo>
                  <a:pt x="1942" y="3482"/>
                </a:lnTo>
                <a:lnTo>
                  <a:pt x="1938" y="3486"/>
                </a:lnTo>
                <a:lnTo>
                  <a:pt x="1931" y="3488"/>
                </a:lnTo>
                <a:lnTo>
                  <a:pt x="1925" y="3491"/>
                </a:lnTo>
                <a:lnTo>
                  <a:pt x="1917" y="3492"/>
                </a:lnTo>
                <a:lnTo>
                  <a:pt x="1910" y="3492"/>
                </a:lnTo>
                <a:lnTo>
                  <a:pt x="1902" y="3491"/>
                </a:lnTo>
                <a:lnTo>
                  <a:pt x="1889" y="3488"/>
                </a:lnTo>
                <a:lnTo>
                  <a:pt x="1875" y="3484"/>
                </a:lnTo>
                <a:lnTo>
                  <a:pt x="1867" y="3467"/>
                </a:lnTo>
                <a:lnTo>
                  <a:pt x="1858" y="3450"/>
                </a:lnTo>
                <a:lnTo>
                  <a:pt x="1844" y="3416"/>
                </a:lnTo>
                <a:lnTo>
                  <a:pt x="1834" y="3393"/>
                </a:lnTo>
                <a:lnTo>
                  <a:pt x="1831" y="3383"/>
                </a:lnTo>
                <a:lnTo>
                  <a:pt x="1839" y="3388"/>
                </a:lnTo>
                <a:lnTo>
                  <a:pt x="1859" y="3402"/>
                </a:lnTo>
                <a:lnTo>
                  <a:pt x="1872" y="3410"/>
                </a:lnTo>
                <a:lnTo>
                  <a:pt x="1885" y="3417"/>
                </a:lnTo>
                <a:lnTo>
                  <a:pt x="1897" y="3423"/>
                </a:lnTo>
                <a:lnTo>
                  <a:pt x="1907" y="3427"/>
                </a:lnTo>
                <a:lnTo>
                  <a:pt x="1928" y="3433"/>
                </a:lnTo>
                <a:lnTo>
                  <a:pt x="1936" y="3434"/>
                </a:lnTo>
                <a:lnTo>
                  <a:pt x="1940" y="3434"/>
                </a:lnTo>
                <a:lnTo>
                  <a:pt x="1944" y="3433"/>
                </a:lnTo>
                <a:lnTo>
                  <a:pt x="1943" y="3424"/>
                </a:lnTo>
                <a:lnTo>
                  <a:pt x="1942" y="3415"/>
                </a:lnTo>
                <a:lnTo>
                  <a:pt x="1943" y="3409"/>
                </a:lnTo>
                <a:lnTo>
                  <a:pt x="1944" y="3403"/>
                </a:lnTo>
                <a:lnTo>
                  <a:pt x="1945" y="3399"/>
                </a:lnTo>
                <a:lnTo>
                  <a:pt x="1947" y="3396"/>
                </a:lnTo>
                <a:lnTo>
                  <a:pt x="1949" y="3394"/>
                </a:lnTo>
                <a:lnTo>
                  <a:pt x="1952" y="3393"/>
                </a:lnTo>
                <a:lnTo>
                  <a:pt x="1954" y="3393"/>
                </a:lnTo>
                <a:lnTo>
                  <a:pt x="1956" y="3394"/>
                </a:lnTo>
                <a:lnTo>
                  <a:pt x="1958" y="3395"/>
                </a:lnTo>
                <a:lnTo>
                  <a:pt x="1959" y="3398"/>
                </a:lnTo>
                <a:lnTo>
                  <a:pt x="1960" y="3401"/>
                </a:lnTo>
                <a:lnTo>
                  <a:pt x="1960" y="3405"/>
                </a:lnTo>
                <a:lnTo>
                  <a:pt x="1959" y="3409"/>
                </a:lnTo>
                <a:lnTo>
                  <a:pt x="1958" y="3414"/>
                </a:lnTo>
                <a:lnTo>
                  <a:pt x="1955" y="3422"/>
                </a:lnTo>
                <a:lnTo>
                  <a:pt x="1950" y="3427"/>
                </a:lnTo>
                <a:lnTo>
                  <a:pt x="1947" y="3430"/>
                </a:lnTo>
                <a:lnTo>
                  <a:pt x="1944" y="3433"/>
                </a:lnTo>
                <a:lnTo>
                  <a:pt x="1944" y="3439"/>
                </a:lnTo>
                <a:lnTo>
                  <a:pt x="1945" y="3447"/>
                </a:lnTo>
                <a:close/>
                <a:moveTo>
                  <a:pt x="1685" y="2101"/>
                </a:moveTo>
                <a:lnTo>
                  <a:pt x="1685" y="2101"/>
                </a:lnTo>
                <a:lnTo>
                  <a:pt x="1685" y="2096"/>
                </a:lnTo>
                <a:lnTo>
                  <a:pt x="1686" y="2093"/>
                </a:lnTo>
                <a:lnTo>
                  <a:pt x="1688" y="2090"/>
                </a:lnTo>
                <a:lnTo>
                  <a:pt x="1691" y="2089"/>
                </a:lnTo>
                <a:lnTo>
                  <a:pt x="1696" y="2089"/>
                </a:lnTo>
                <a:lnTo>
                  <a:pt x="1701" y="2089"/>
                </a:lnTo>
                <a:lnTo>
                  <a:pt x="1714" y="2091"/>
                </a:lnTo>
                <a:lnTo>
                  <a:pt x="1727" y="2095"/>
                </a:lnTo>
                <a:lnTo>
                  <a:pt x="1741" y="2096"/>
                </a:lnTo>
                <a:lnTo>
                  <a:pt x="1746" y="2096"/>
                </a:lnTo>
                <a:lnTo>
                  <a:pt x="1753" y="2095"/>
                </a:lnTo>
                <a:lnTo>
                  <a:pt x="1757" y="2091"/>
                </a:lnTo>
                <a:lnTo>
                  <a:pt x="1761" y="2088"/>
                </a:lnTo>
                <a:lnTo>
                  <a:pt x="1769" y="2080"/>
                </a:lnTo>
                <a:lnTo>
                  <a:pt x="1776" y="2073"/>
                </a:lnTo>
                <a:lnTo>
                  <a:pt x="1784" y="2068"/>
                </a:lnTo>
                <a:lnTo>
                  <a:pt x="1792" y="2065"/>
                </a:lnTo>
                <a:lnTo>
                  <a:pt x="1803" y="2061"/>
                </a:lnTo>
                <a:lnTo>
                  <a:pt x="1815" y="2058"/>
                </a:lnTo>
                <a:lnTo>
                  <a:pt x="1844" y="2050"/>
                </a:lnTo>
                <a:lnTo>
                  <a:pt x="1852" y="2048"/>
                </a:lnTo>
                <a:lnTo>
                  <a:pt x="1860" y="2048"/>
                </a:lnTo>
                <a:lnTo>
                  <a:pt x="1868" y="2050"/>
                </a:lnTo>
                <a:lnTo>
                  <a:pt x="1874" y="2052"/>
                </a:lnTo>
                <a:lnTo>
                  <a:pt x="1882" y="2055"/>
                </a:lnTo>
                <a:lnTo>
                  <a:pt x="1888" y="2059"/>
                </a:lnTo>
                <a:lnTo>
                  <a:pt x="1895" y="2065"/>
                </a:lnTo>
                <a:lnTo>
                  <a:pt x="1900" y="2071"/>
                </a:lnTo>
                <a:lnTo>
                  <a:pt x="1905" y="2079"/>
                </a:lnTo>
                <a:lnTo>
                  <a:pt x="1911" y="2086"/>
                </a:lnTo>
                <a:lnTo>
                  <a:pt x="1919" y="2104"/>
                </a:lnTo>
                <a:lnTo>
                  <a:pt x="1927" y="2124"/>
                </a:lnTo>
                <a:lnTo>
                  <a:pt x="1932" y="2145"/>
                </a:lnTo>
                <a:lnTo>
                  <a:pt x="1919" y="2141"/>
                </a:lnTo>
                <a:lnTo>
                  <a:pt x="1904" y="2138"/>
                </a:lnTo>
                <a:lnTo>
                  <a:pt x="1887" y="2134"/>
                </a:lnTo>
                <a:lnTo>
                  <a:pt x="1869" y="2131"/>
                </a:lnTo>
                <a:lnTo>
                  <a:pt x="1849" y="2129"/>
                </a:lnTo>
                <a:lnTo>
                  <a:pt x="1841" y="2129"/>
                </a:lnTo>
                <a:lnTo>
                  <a:pt x="1832" y="2129"/>
                </a:lnTo>
                <a:lnTo>
                  <a:pt x="1825" y="2130"/>
                </a:lnTo>
                <a:lnTo>
                  <a:pt x="1818" y="2132"/>
                </a:lnTo>
                <a:lnTo>
                  <a:pt x="1798" y="2140"/>
                </a:lnTo>
                <a:lnTo>
                  <a:pt x="1781" y="2146"/>
                </a:lnTo>
                <a:lnTo>
                  <a:pt x="1762" y="2153"/>
                </a:lnTo>
                <a:lnTo>
                  <a:pt x="1753" y="2158"/>
                </a:lnTo>
                <a:lnTo>
                  <a:pt x="1742" y="2165"/>
                </a:lnTo>
                <a:lnTo>
                  <a:pt x="1736" y="2167"/>
                </a:lnTo>
                <a:lnTo>
                  <a:pt x="1731" y="2168"/>
                </a:lnTo>
                <a:lnTo>
                  <a:pt x="1726" y="2168"/>
                </a:lnTo>
                <a:lnTo>
                  <a:pt x="1720" y="2167"/>
                </a:lnTo>
                <a:lnTo>
                  <a:pt x="1716" y="2165"/>
                </a:lnTo>
                <a:lnTo>
                  <a:pt x="1712" y="2161"/>
                </a:lnTo>
                <a:lnTo>
                  <a:pt x="1707" y="2157"/>
                </a:lnTo>
                <a:lnTo>
                  <a:pt x="1704" y="2152"/>
                </a:lnTo>
                <a:lnTo>
                  <a:pt x="1698" y="2140"/>
                </a:lnTo>
                <a:lnTo>
                  <a:pt x="1692" y="2127"/>
                </a:lnTo>
                <a:lnTo>
                  <a:pt x="1688" y="2113"/>
                </a:lnTo>
                <a:lnTo>
                  <a:pt x="1685" y="2101"/>
                </a:lnTo>
                <a:close/>
                <a:moveTo>
                  <a:pt x="1964" y="3675"/>
                </a:moveTo>
                <a:lnTo>
                  <a:pt x="1964" y="3675"/>
                </a:lnTo>
                <a:lnTo>
                  <a:pt x="1933" y="3670"/>
                </a:lnTo>
                <a:lnTo>
                  <a:pt x="1892" y="3667"/>
                </a:lnTo>
                <a:lnTo>
                  <a:pt x="1871" y="3666"/>
                </a:lnTo>
                <a:lnTo>
                  <a:pt x="1849" y="3666"/>
                </a:lnTo>
                <a:lnTo>
                  <a:pt x="1830" y="3666"/>
                </a:lnTo>
                <a:lnTo>
                  <a:pt x="1812" y="3668"/>
                </a:lnTo>
                <a:lnTo>
                  <a:pt x="1804" y="3669"/>
                </a:lnTo>
                <a:lnTo>
                  <a:pt x="1797" y="3669"/>
                </a:lnTo>
                <a:lnTo>
                  <a:pt x="1789" y="3669"/>
                </a:lnTo>
                <a:lnTo>
                  <a:pt x="1783" y="3668"/>
                </a:lnTo>
                <a:lnTo>
                  <a:pt x="1772" y="3664"/>
                </a:lnTo>
                <a:lnTo>
                  <a:pt x="1762" y="3658"/>
                </a:lnTo>
                <a:lnTo>
                  <a:pt x="1755" y="3652"/>
                </a:lnTo>
                <a:lnTo>
                  <a:pt x="1749" y="3645"/>
                </a:lnTo>
                <a:lnTo>
                  <a:pt x="1745" y="3638"/>
                </a:lnTo>
                <a:lnTo>
                  <a:pt x="1742" y="3630"/>
                </a:lnTo>
                <a:lnTo>
                  <a:pt x="1742" y="3627"/>
                </a:lnTo>
                <a:lnTo>
                  <a:pt x="1742" y="3625"/>
                </a:lnTo>
                <a:lnTo>
                  <a:pt x="1743" y="3623"/>
                </a:lnTo>
                <a:lnTo>
                  <a:pt x="1744" y="3622"/>
                </a:lnTo>
                <a:lnTo>
                  <a:pt x="1750" y="3622"/>
                </a:lnTo>
                <a:lnTo>
                  <a:pt x="1759" y="3622"/>
                </a:lnTo>
                <a:lnTo>
                  <a:pt x="1772" y="3624"/>
                </a:lnTo>
                <a:lnTo>
                  <a:pt x="1787" y="3625"/>
                </a:lnTo>
                <a:lnTo>
                  <a:pt x="1804" y="3625"/>
                </a:lnTo>
                <a:lnTo>
                  <a:pt x="1825" y="3624"/>
                </a:lnTo>
                <a:lnTo>
                  <a:pt x="1844" y="3621"/>
                </a:lnTo>
                <a:lnTo>
                  <a:pt x="1859" y="3619"/>
                </a:lnTo>
                <a:lnTo>
                  <a:pt x="1884" y="3611"/>
                </a:lnTo>
                <a:lnTo>
                  <a:pt x="1897" y="3608"/>
                </a:lnTo>
                <a:lnTo>
                  <a:pt x="1913" y="3605"/>
                </a:lnTo>
                <a:lnTo>
                  <a:pt x="1932" y="3601"/>
                </a:lnTo>
                <a:lnTo>
                  <a:pt x="1958" y="3598"/>
                </a:lnTo>
                <a:lnTo>
                  <a:pt x="1971" y="3598"/>
                </a:lnTo>
                <a:lnTo>
                  <a:pt x="1983" y="3598"/>
                </a:lnTo>
                <a:lnTo>
                  <a:pt x="1992" y="3598"/>
                </a:lnTo>
                <a:lnTo>
                  <a:pt x="2001" y="3600"/>
                </a:lnTo>
                <a:lnTo>
                  <a:pt x="2009" y="3602"/>
                </a:lnTo>
                <a:lnTo>
                  <a:pt x="2015" y="3606"/>
                </a:lnTo>
                <a:lnTo>
                  <a:pt x="2021" y="3609"/>
                </a:lnTo>
                <a:lnTo>
                  <a:pt x="2026" y="3613"/>
                </a:lnTo>
                <a:lnTo>
                  <a:pt x="2034" y="3624"/>
                </a:lnTo>
                <a:lnTo>
                  <a:pt x="2043" y="3635"/>
                </a:lnTo>
                <a:lnTo>
                  <a:pt x="2053" y="3648"/>
                </a:lnTo>
                <a:lnTo>
                  <a:pt x="2066" y="3662"/>
                </a:lnTo>
                <a:lnTo>
                  <a:pt x="2054" y="3665"/>
                </a:lnTo>
                <a:lnTo>
                  <a:pt x="2027" y="3670"/>
                </a:lnTo>
                <a:lnTo>
                  <a:pt x="2011" y="3673"/>
                </a:lnTo>
                <a:lnTo>
                  <a:pt x="1993" y="3676"/>
                </a:lnTo>
                <a:lnTo>
                  <a:pt x="1977" y="3676"/>
                </a:lnTo>
                <a:lnTo>
                  <a:pt x="1964" y="3675"/>
                </a:lnTo>
                <a:close/>
                <a:moveTo>
                  <a:pt x="2123" y="3580"/>
                </a:moveTo>
                <a:lnTo>
                  <a:pt x="2123" y="3580"/>
                </a:lnTo>
                <a:lnTo>
                  <a:pt x="2124" y="3572"/>
                </a:lnTo>
                <a:lnTo>
                  <a:pt x="2121" y="3566"/>
                </a:lnTo>
                <a:lnTo>
                  <a:pt x="2119" y="3559"/>
                </a:lnTo>
                <a:lnTo>
                  <a:pt x="2115" y="3553"/>
                </a:lnTo>
                <a:lnTo>
                  <a:pt x="2110" y="3547"/>
                </a:lnTo>
                <a:lnTo>
                  <a:pt x="2104" y="3540"/>
                </a:lnTo>
                <a:lnTo>
                  <a:pt x="2090" y="3527"/>
                </a:lnTo>
                <a:lnTo>
                  <a:pt x="2077" y="3514"/>
                </a:lnTo>
                <a:lnTo>
                  <a:pt x="2064" y="3502"/>
                </a:lnTo>
                <a:lnTo>
                  <a:pt x="2060" y="3496"/>
                </a:lnTo>
                <a:lnTo>
                  <a:pt x="2056" y="3490"/>
                </a:lnTo>
                <a:lnTo>
                  <a:pt x="2054" y="3484"/>
                </a:lnTo>
                <a:lnTo>
                  <a:pt x="2053" y="3478"/>
                </a:lnTo>
                <a:lnTo>
                  <a:pt x="2054" y="3449"/>
                </a:lnTo>
                <a:lnTo>
                  <a:pt x="2054" y="3431"/>
                </a:lnTo>
                <a:lnTo>
                  <a:pt x="2056" y="3413"/>
                </a:lnTo>
                <a:lnTo>
                  <a:pt x="2058" y="3397"/>
                </a:lnTo>
                <a:lnTo>
                  <a:pt x="2061" y="3382"/>
                </a:lnTo>
                <a:lnTo>
                  <a:pt x="2063" y="3377"/>
                </a:lnTo>
                <a:lnTo>
                  <a:pt x="2066" y="3371"/>
                </a:lnTo>
                <a:lnTo>
                  <a:pt x="2069" y="3367"/>
                </a:lnTo>
                <a:lnTo>
                  <a:pt x="2072" y="3364"/>
                </a:lnTo>
                <a:lnTo>
                  <a:pt x="2080" y="3359"/>
                </a:lnTo>
                <a:lnTo>
                  <a:pt x="2089" y="3354"/>
                </a:lnTo>
                <a:lnTo>
                  <a:pt x="2107" y="3346"/>
                </a:lnTo>
                <a:lnTo>
                  <a:pt x="2129" y="3338"/>
                </a:lnTo>
                <a:lnTo>
                  <a:pt x="2140" y="3390"/>
                </a:lnTo>
                <a:lnTo>
                  <a:pt x="2147" y="3435"/>
                </a:lnTo>
                <a:lnTo>
                  <a:pt x="2155" y="3478"/>
                </a:lnTo>
                <a:lnTo>
                  <a:pt x="2155" y="3487"/>
                </a:lnTo>
                <a:lnTo>
                  <a:pt x="2155" y="3498"/>
                </a:lnTo>
                <a:lnTo>
                  <a:pt x="2154" y="3509"/>
                </a:lnTo>
                <a:lnTo>
                  <a:pt x="2152" y="3520"/>
                </a:lnTo>
                <a:lnTo>
                  <a:pt x="2145" y="3541"/>
                </a:lnTo>
                <a:lnTo>
                  <a:pt x="2139" y="3559"/>
                </a:lnTo>
                <a:lnTo>
                  <a:pt x="2132" y="3574"/>
                </a:lnTo>
                <a:lnTo>
                  <a:pt x="2126" y="3584"/>
                </a:lnTo>
                <a:lnTo>
                  <a:pt x="2124" y="3586"/>
                </a:lnTo>
                <a:lnTo>
                  <a:pt x="2123" y="3586"/>
                </a:lnTo>
                <a:lnTo>
                  <a:pt x="2123" y="3584"/>
                </a:lnTo>
                <a:lnTo>
                  <a:pt x="2123" y="3580"/>
                </a:lnTo>
                <a:close/>
                <a:moveTo>
                  <a:pt x="2497" y="4626"/>
                </a:moveTo>
                <a:lnTo>
                  <a:pt x="2497" y="4626"/>
                </a:lnTo>
                <a:lnTo>
                  <a:pt x="2494" y="4642"/>
                </a:lnTo>
                <a:lnTo>
                  <a:pt x="2489" y="4662"/>
                </a:lnTo>
                <a:lnTo>
                  <a:pt x="2478" y="4702"/>
                </a:lnTo>
                <a:lnTo>
                  <a:pt x="2466" y="4747"/>
                </a:lnTo>
                <a:lnTo>
                  <a:pt x="2443" y="4733"/>
                </a:lnTo>
                <a:lnTo>
                  <a:pt x="2428" y="4722"/>
                </a:lnTo>
                <a:lnTo>
                  <a:pt x="2412" y="4709"/>
                </a:lnTo>
                <a:lnTo>
                  <a:pt x="2395" y="4695"/>
                </a:lnTo>
                <a:lnTo>
                  <a:pt x="2380" y="4681"/>
                </a:lnTo>
                <a:lnTo>
                  <a:pt x="2367" y="4666"/>
                </a:lnTo>
                <a:lnTo>
                  <a:pt x="2361" y="4660"/>
                </a:lnTo>
                <a:lnTo>
                  <a:pt x="2358" y="4652"/>
                </a:lnTo>
                <a:lnTo>
                  <a:pt x="2355" y="4646"/>
                </a:lnTo>
                <a:lnTo>
                  <a:pt x="2353" y="4639"/>
                </a:lnTo>
                <a:lnTo>
                  <a:pt x="2352" y="4634"/>
                </a:lnTo>
                <a:lnTo>
                  <a:pt x="2352" y="4628"/>
                </a:lnTo>
                <a:lnTo>
                  <a:pt x="2353" y="4625"/>
                </a:lnTo>
                <a:lnTo>
                  <a:pt x="2355" y="4621"/>
                </a:lnTo>
                <a:lnTo>
                  <a:pt x="2357" y="4618"/>
                </a:lnTo>
                <a:lnTo>
                  <a:pt x="2360" y="4616"/>
                </a:lnTo>
                <a:lnTo>
                  <a:pt x="2369" y="4611"/>
                </a:lnTo>
                <a:lnTo>
                  <a:pt x="2378" y="4609"/>
                </a:lnTo>
                <a:lnTo>
                  <a:pt x="2390" y="4608"/>
                </a:lnTo>
                <a:lnTo>
                  <a:pt x="2402" y="4608"/>
                </a:lnTo>
                <a:lnTo>
                  <a:pt x="2414" y="4607"/>
                </a:lnTo>
                <a:lnTo>
                  <a:pt x="2428" y="4604"/>
                </a:lnTo>
                <a:lnTo>
                  <a:pt x="2441" y="4600"/>
                </a:lnTo>
                <a:lnTo>
                  <a:pt x="2453" y="4595"/>
                </a:lnTo>
                <a:lnTo>
                  <a:pt x="2465" y="4589"/>
                </a:lnTo>
                <a:lnTo>
                  <a:pt x="2473" y="4581"/>
                </a:lnTo>
                <a:lnTo>
                  <a:pt x="2477" y="4577"/>
                </a:lnTo>
                <a:lnTo>
                  <a:pt x="2481" y="4572"/>
                </a:lnTo>
                <a:lnTo>
                  <a:pt x="2483" y="4568"/>
                </a:lnTo>
                <a:lnTo>
                  <a:pt x="2485" y="4563"/>
                </a:lnTo>
                <a:lnTo>
                  <a:pt x="2486" y="4560"/>
                </a:lnTo>
                <a:lnTo>
                  <a:pt x="2487" y="4556"/>
                </a:lnTo>
                <a:lnTo>
                  <a:pt x="2488" y="4556"/>
                </a:lnTo>
                <a:lnTo>
                  <a:pt x="2490" y="4556"/>
                </a:lnTo>
                <a:lnTo>
                  <a:pt x="2492" y="4562"/>
                </a:lnTo>
                <a:lnTo>
                  <a:pt x="2496" y="4571"/>
                </a:lnTo>
                <a:lnTo>
                  <a:pt x="2498" y="4583"/>
                </a:lnTo>
                <a:lnTo>
                  <a:pt x="2499" y="4597"/>
                </a:lnTo>
                <a:lnTo>
                  <a:pt x="2499" y="4612"/>
                </a:lnTo>
                <a:lnTo>
                  <a:pt x="2497" y="4626"/>
                </a:lnTo>
                <a:close/>
                <a:moveTo>
                  <a:pt x="2833" y="4804"/>
                </a:moveTo>
                <a:lnTo>
                  <a:pt x="2833" y="4804"/>
                </a:lnTo>
                <a:lnTo>
                  <a:pt x="2814" y="4825"/>
                </a:lnTo>
                <a:lnTo>
                  <a:pt x="2789" y="4848"/>
                </a:lnTo>
                <a:lnTo>
                  <a:pt x="2761" y="4870"/>
                </a:lnTo>
                <a:lnTo>
                  <a:pt x="2734" y="4893"/>
                </a:lnTo>
                <a:lnTo>
                  <a:pt x="2688" y="4930"/>
                </a:lnTo>
                <a:lnTo>
                  <a:pt x="2669" y="4944"/>
                </a:lnTo>
                <a:lnTo>
                  <a:pt x="2662" y="4633"/>
                </a:lnTo>
                <a:lnTo>
                  <a:pt x="2663" y="4651"/>
                </a:lnTo>
                <a:lnTo>
                  <a:pt x="2667" y="4693"/>
                </a:lnTo>
                <a:lnTo>
                  <a:pt x="2670" y="4718"/>
                </a:lnTo>
                <a:lnTo>
                  <a:pt x="2673" y="4740"/>
                </a:lnTo>
                <a:lnTo>
                  <a:pt x="2676" y="4760"/>
                </a:lnTo>
                <a:lnTo>
                  <a:pt x="2679" y="4767"/>
                </a:lnTo>
                <a:lnTo>
                  <a:pt x="2681" y="4773"/>
                </a:lnTo>
                <a:lnTo>
                  <a:pt x="2684" y="4776"/>
                </a:lnTo>
                <a:lnTo>
                  <a:pt x="2686" y="4778"/>
                </a:lnTo>
                <a:lnTo>
                  <a:pt x="2688" y="4778"/>
                </a:lnTo>
                <a:lnTo>
                  <a:pt x="2689" y="4776"/>
                </a:lnTo>
                <a:lnTo>
                  <a:pt x="2694" y="4769"/>
                </a:lnTo>
                <a:lnTo>
                  <a:pt x="2698" y="4762"/>
                </a:lnTo>
                <a:lnTo>
                  <a:pt x="2702" y="4754"/>
                </a:lnTo>
                <a:lnTo>
                  <a:pt x="2704" y="4751"/>
                </a:lnTo>
                <a:lnTo>
                  <a:pt x="2708" y="4749"/>
                </a:lnTo>
                <a:lnTo>
                  <a:pt x="2710" y="4749"/>
                </a:lnTo>
                <a:lnTo>
                  <a:pt x="2713" y="4751"/>
                </a:lnTo>
                <a:lnTo>
                  <a:pt x="2716" y="4754"/>
                </a:lnTo>
                <a:lnTo>
                  <a:pt x="2719" y="4760"/>
                </a:lnTo>
                <a:lnTo>
                  <a:pt x="2724" y="4766"/>
                </a:lnTo>
                <a:lnTo>
                  <a:pt x="2729" y="4769"/>
                </a:lnTo>
                <a:lnTo>
                  <a:pt x="2735" y="4771"/>
                </a:lnTo>
                <a:lnTo>
                  <a:pt x="2743" y="4771"/>
                </a:lnTo>
                <a:lnTo>
                  <a:pt x="2751" y="4770"/>
                </a:lnTo>
                <a:lnTo>
                  <a:pt x="2759" y="4767"/>
                </a:lnTo>
                <a:lnTo>
                  <a:pt x="2768" y="4763"/>
                </a:lnTo>
                <a:lnTo>
                  <a:pt x="2777" y="4759"/>
                </a:lnTo>
                <a:lnTo>
                  <a:pt x="2796" y="4747"/>
                </a:lnTo>
                <a:lnTo>
                  <a:pt x="2813" y="4733"/>
                </a:lnTo>
                <a:lnTo>
                  <a:pt x="2828" y="4720"/>
                </a:lnTo>
                <a:lnTo>
                  <a:pt x="2840" y="4709"/>
                </a:lnTo>
                <a:lnTo>
                  <a:pt x="2848" y="4699"/>
                </a:lnTo>
                <a:lnTo>
                  <a:pt x="2854" y="4691"/>
                </a:lnTo>
                <a:lnTo>
                  <a:pt x="2857" y="4681"/>
                </a:lnTo>
                <a:lnTo>
                  <a:pt x="2859" y="4671"/>
                </a:lnTo>
                <a:lnTo>
                  <a:pt x="2859" y="4662"/>
                </a:lnTo>
                <a:lnTo>
                  <a:pt x="2859" y="4650"/>
                </a:lnTo>
                <a:lnTo>
                  <a:pt x="2859" y="4621"/>
                </a:lnTo>
                <a:lnTo>
                  <a:pt x="2859" y="4612"/>
                </a:lnTo>
                <a:lnTo>
                  <a:pt x="2860" y="4607"/>
                </a:lnTo>
                <a:lnTo>
                  <a:pt x="2862" y="4602"/>
                </a:lnTo>
                <a:lnTo>
                  <a:pt x="2866" y="4597"/>
                </a:lnTo>
                <a:lnTo>
                  <a:pt x="2869" y="4594"/>
                </a:lnTo>
                <a:lnTo>
                  <a:pt x="2874" y="4592"/>
                </a:lnTo>
                <a:lnTo>
                  <a:pt x="2879" y="4591"/>
                </a:lnTo>
                <a:lnTo>
                  <a:pt x="2884" y="4590"/>
                </a:lnTo>
                <a:lnTo>
                  <a:pt x="2898" y="4588"/>
                </a:lnTo>
                <a:lnTo>
                  <a:pt x="2913" y="4588"/>
                </a:lnTo>
                <a:lnTo>
                  <a:pt x="2929" y="4585"/>
                </a:lnTo>
                <a:lnTo>
                  <a:pt x="2947" y="4582"/>
                </a:lnTo>
                <a:lnTo>
                  <a:pt x="2952" y="4581"/>
                </a:lnTo>
                <a:lnTo>
                  <a:pt x="2955" y="4582"/>
                </a:lnTo>
                <a:lnTo>
                  <a:pt x="2958" y="4583"/>
                </a:lnTo>
                <a:lnTo>
                  <a:pt x="2959" y="4586"/>
                </a:lnTo>
                <a:lnTo>
                  <a:pt x="2960" y="4590"/>
                </a:lnTo>
                <a:lnTo>
                  <a:pt x="2960" y="4594"/>
                </a:lnTo>
                <a:lnTo>
                  <a:pt x="2957" y="4605"/>
                </a:lnTo>
                <a:lnTo>
                  <a:pt x="2953" y="4618"/>
                </a:lnTo>
                <a:lnTo>
                  <a:pt x="2945" y="4634"/>
                </a:lnTo>
                <a:lnTo>
                  <a:pt x="2937" y="4651"/>
                </a:lnTo>
                <a:lnTo>
                  <a:pt x="2926" y="4669"/>
                </a:lnTo>
                <a:lnTo>
                  <a:pt x="2902" y="4708"/>
                </a:lnTo>
                <a:lnTo>
                  <a:pt x="2877" y="4747"/>
                </a:lnTo>
                <a:lnTo>
                  <a:pt x="2854" y="4780"/>
                </a:lnTo>
                <a:lnTo>
                  <a:pt x="2833" y="4804"/>
                </a:lnTo>
                <a:close/>
                <a:moveTo>
                  <a:pt x="2986" y="1796"/>
                </a:moveTo>
                <a:lnTo>
                  <a:pt x="2986" y="1796"/>
                </a:lnTo>
                <a:lnTo>
                  <a:pt x="2965" y="1836"/>
                </a:lnTo>
                <a:lnTo>
                  <a:pt x="2947" y="1869"/>
                </a:lnTo>
                <a:lnTo>
                  <a:pt x="2923" y="1918"/>
                </a:lnTo>
                <a:lnTo>
                  <a:pt x="2912" y="1937"/>
                </a:lnTo>
                <a:lnTo>
                  <a:pt x="2902" y="1952"/>
                </a:lnTo>
                <a:lnTo>
                  <a:pt x="2897" y="1958"/>
                </a:lnTo>
                <a:lnTo>
                  <a:pt x="2891" y="1963"/>
                </a:lnTo>
                <a:lnTo>
                  <a:pt x="2885" y="1969"/>
                </a:lnTo>
                <a:lnTo>
                  <a:pt x="2879" y="1974"/>
                </a:lnTo>
                <a:lnTo>
                  <a:pt x="2871" y="1980"/>
                </a:lnTo>
                <a:lnTo>
                  <a:pt x="2863" y="1987"/>
                </a:lnTo>
                <a:lnTo>
                  <a:pt x="2847" y="2004"/>
                </a:lnTo>
                <a:lnTo>
                  <a:pt x="2831" y="2025"/>
                </a:lnTo>
                <a:lnTo>
                  <a:pt x="2816" y="2047"/>
                </a:lnTo>
                <a:lnTo>
                  <a:pt x="2792" y="2085"/>
                </a:lnTo>
                <a:lnTo>
                  <a:pt x="2783" y="2101"/>
                </a:lnTo>
                <a:lnTo>
                  <a:pt x="2782" y="2088"/>
                </a:lnTo>
                <a:lnTo>
                  <a:pt x="2782" y="2075"/>
                </a:lnTo>
                <a:lnTo>
                  <a:pt x="2784" y="2051"/>
                </a:lnTo>
                <a:lnTo>
                  <a:pt x="2788" y="2026"/>
                </a:lnTo>
                <a:lnTo>
                  <a:pt x="2792" y="2000"/>
                </a:lnTo>
                <a:lnTo>
                  <a:pt x="2799" y="1975"/>
                </a:lnTo>
                <a:lnTo>
                  <a:pt x="2806" y="1953"/>
                </a:lnTo>
                <a:lnTo>
                  <a:pt x="2813" y="1936"/>
                </a:lnTo>
                <a:lnTo>
                  <a:pt x="2817" y="1928"/>
                </a:lnTo>
                <a:lnTo>
                  <a:pt x="2820" y="1923"/>
                </a:lnTo>
                <a:lnTo>
                  <a:pt x="2824" y="1918"/>
                </a:lnTo>
                <a:lnTo>
                  <a:pt x="2827" y="1917"/>
                </a:lnTo>
                <a:lnTo>
                  <a:pt x="2837" y="1915"/>
                </a:lnTo>
                <a:lnTo>
                  <a:pt x="2849" y="1913"/>
                </a:lnTo>
                <a:lnTo>
                  <a:pt x="2866" y="1910"/>
                </a:lnTo>
                <a:lnTo>
                  <a:pt x="2873" y="1908"/>
                </a:lnTo>
                <a:lnTo>
                  <a:pt x="2881" y="1904"/>
                </a:lnTo>
                <a:lnTo>
                  <a:pt x="2888" y="1900"/>
                </a:lnTo>
                <a:lnTo>
                  <a:pt x="2896" y="1895"/>
                </a:lnTo>
                <a:lnTo>
                  <a:pt x="2902" y="1888"/>
                </a:lnTo>
                <a:lnTo>
                  <a:pt x="2908" y="1881"/>
                </a:lnTo>
                <a:lnTo>
                  <a:pt x="2912" y="1872"/>
                </a:lnTo>
                <a:lnTo>
                  <a:pt x="2915" y="1861"/>
                </a:lnTo>
                <a:lnTo>
                  <a:pt x="2916" y="1848"/>
                </a:lnTo>
                <a:lnTo>
                  <a:pt x="2916" y="1834"/>
                </a:lnTo>
                <a:lnTo>
                  <a:pt x="2916" y="1819"/>
                </a:lnTo>
                <a:lnTo>
                  <a:pt x="2917" y="1804"/>
                </a:lnTo>
                <a:lnTo>
                  <a:pt x="2920" y="1789"/>
                </a:lnTo>
                <a:lnTo>
                  <a:pt x="2925" y="1775"/>
                </a:lnTo>
                <a:lnTo>
                  <a:pt x="2929" y="1762"/>
                </a:lnTo>
                <a:lnTo>
                  <a:pt x="2936" y="1749"/>
                </a:lnTo>
                <a:lnTo>
                  <a:pt x="2942" y="1738"/>
                </a:lnTo>
                <a:lnTo>
                  <a:pt x="2948" y="1727"/>
                </a:lnTo>
                <a:lnTo>
                  <a:pt x="2962" y="1709"/>
                </a:lnTo>
                <a:lnTo>
                  <a:pt x="2974" y="1695"/>
                </a:lnTo>
                <a:lnTo>
                  <a:pt x="2986" y="1682"/>
                </a:lnTo>
                <a:lnTo>
                  <a:pt x="2988" y="1682"/>
                </a:lnTo>
                <a:lnTo>
                  <a:pt x="2995" y="1684"/>
                </a:lnTo>
                <a:lnTo>
                  <a:pt x="2999" y="1685"/>
                </a:lnTo>
                <a:lnTo>
                  <a:pt x="3002" y="1688"/>
                </a:lnTo>
                <a:lnTo>
                  <a:pt x="3006" y="1691"/>
                </a:lnTo>
                <a:lnTo>
                  <a:pt x="3010" y="1696"/>
                </a:lnTo>
                <a:lnTo>
                  <a:pt x="3012" y="1702"/>
                </a:lnTo>
                <a:lnTo>
                  <a:pt x="3014" y="1710"/>
                </a:lnTo>
                <a:lnTo>
                  <a:pt x="3014" y="1719"/>
                </a:lnTo>
                <a:lnTo>
                  <a:pt x="3013" y="1730"/>
                </a:lnTo>
                <a:lnTo>
                  <a:pt x="3010" y="1743"/>
                </a:lnTo>
                <a:lnTo>
                  <a:pt x="3004" y="1758"/>
                </a:lnTo>
                <a:lnTo>
                  <a:pt x="2997" y="1776"/>
                </a:lnTo>
                <a:lnTo>
                  <a:pt x="2986" y="1796"/>
                </a:lnTo>
                <a:close/>
                <a:moveTo>
                  <a:pt x="3176" y="4195"/>
                </a:moveTo>
                <a:lnTo>
                  <a:pt x="3176" y="4195"/>
                </a:lnTo>
                <a:lnTo>
                  <a:pt x="3158" y="4200"/>
                </a:lnTo>
                <a:lnTo>
                  <a:pt x="3143" y="4207"/>
                </a:lnTo>
                <a:lnTo>
                  <a:pt x="3129" y="4213"/>
                </a:lnTo>
                <a:lnTo>
                  <a:pt x="3117" y="4221"/>
                </a:lnTo>
                <a:lnTo>
                  <a:pt x="3108" y="4229"/>
                </a:lnTo>
                <a:lnTo>
                  <a:pt x="3099" y="4237"/>
                </a:lnTo>
                <a:lnTo>
                  <a:pt x="3093" y="4244"/>
                </a:lnTo>
                <a:lnTo>
                  <a:pt x="3087" y="4252"/>
                </a:lnTo>
                <a:lnTo>
                  <a:pt x="3082" y="4260"/>
                </a:lnTo>
                <a:lnTo>
                  <a:pt x="3073" y="4269"/>
                </a:lnTo>
                <a:lnTo>
                  <a:pt x="3054" y="4287"/>
                </a:lnTo>
                <a:lnTo>
                  <a:pt x="3030" y="4309"/>
                </a:lnTo>
                <a:lnTo>
                  <a:pt x="3034" y="4300"/>
                </a:lnTo>
                <a:lnTo>
                  <a:pt x="3037" y="4292"/>
                </a:lnTo>
                <a:lnTo>
                  <a:pt x="3038" y="4283"/>
                </a:lnTo>
                <a:lnTo>
                  <a:pt x="3038" y="4277"/>
                </a:lnTo>
                <a:lnTo>
                  <a:pt x="3037" y="4269"/>
                </a:lnTo>
                <a:lnTo>
                  <a:pt x="3036" y="4263"/>
                </a:lnTo>
                <a:lnTo>
                  <a:pt x="3031" y="4251"/>
                </a:lnTo>
                <a:lnTo>
                  <a:pt x="3027" y="4239"/>
                </a:lnTo>
                <a:lnTo>
                  <a:pt x="3026" y="4233"/>
                </a:lnTo>
                <a:lnTo>
                  <a:pt x="3026" y="4227"/>
                </a:lnTo>
                <a:lnTo>
                  <a:pt x="3026" y="4221"/>
                </a:lnTo>
                <a:lnTo>
                  <a:pt x="3028" y="4215"/>
                </a:lnTo>
                <a:lnTo>
                  <a:pt x="3031" y="4208"/>
                </a:lnTo>
                <a:lnTo>
                  <a:pt x="3037" y="4201"/>
                </a:lnTo>
                <a:lnTo>
                  <a:pt x="3056" y="4177"/>
                </a:lnTo>
                <a:lnTo>
                  <a:pt x="3065" y="4167"/>
                </a:lnTo>
                <a:lnTo>
                  <a:pt x="3071" y="4158"/>
                </a:lnTo>
                <a:lnTo>
                  <a:pt x="3079" y="4152"/>
                </a:lnTo>
                <a:lnTo>
                  <a:pt x="3087" y="4148"/>
                </a:lnTo>
                <a:lnTo>
                  <a:pt x="3096" y="4146"/>
                </a:lnTo>
                <a:lnTo>
                  <a:pt x="3107" y="4144"/>
                </a:lnTo>
                <a:lnTo>
                  <a:pt x="3112" y="4144"/>
                </a:lnTo>
                <a:lnTo>
                  <a:pt x="3117" y="4146"/>
                </a:lnTo>
                <a:lnTo>
                  <a:pt x="3126" y="4149"/>
                </a:lnTo>
                <a:lnTo>
                  <a:pt x="3134" y="4152"/>
                </a:lnTo>
                <a:lnTo>
                  <a:pt x="3141" y="4155"/>
                </a:lnTo>
                <a:lnTo>
                  <a:pt x="3145" y="4156"/>
                </a:lnTo>
                <a:lnTo>
                  <a:pt x="3148" y="4156"/>
                </a:lnTo>
                <a:lnTo>
                  <a:pt x="3153" y="4156"/>
                </a:lnTo>
                <a:lnTo>
                  <a:pt x="3156" y="4155"/>
                </a:lnTo>
                <a:lnTo>
                  <a:pt x="3160" y="4153"/>
                </a:lnTo>
                <a:lnTo>
                  <a:pt x="3166" y="4149"/>
                </a:lnTo>
                <a:lnTo>
                  <a:pt x="3171" y="4144"/>
                </a:lnTo>
                <a:lnTo>
                  <a:pt x="3176" y="4138"/>
                </a:lnTo>
                <a:lnTo>
                  <a:pt x="3182" y="4133"/>
                </a:lnTo>
                <a:lnTo>
                  <a:pt x="3187" y="4129"/>
                </a:lnTo>
                <a:lnTo>
                  <a:pt x="3193" y="4128"/>
                </a:lnTo>
                <a:lnTo>
                  <a:pt x="3197" y="4129"/>
                </a:lnTo>
                <a:lnTo>
                  <a:pt x="3200" y="4132"/>
                </a:lnTo>
                <a:lnTo>
                  <a:pt x="3203" y="4136"/>
                </a:lnTo>
                <a:lnTo>
                  <a:pt x="3205" y="4141"/>
                </a:lnTo>
                <a:lnTo>
                  <a:pt x="3208" y="4148"/>
                </a:lnTo>
                <a:lnTo>
                  <a:pt x="3208" y="4154"/>
                </a:lnTo>
                <a:lnTo>
                  <a:pt x="3207" y="4162"/>
                </a:lnTo>
                <a:lnTo>
                  <a:pt x="3205" y="4168"/>
                </a:lnTo>
                <a:lnTo>
                  <a:pt x="3202" y="4176"/>
                </a:lnTo>
                <a:lnTo>
                  <a:pt x="3198" y="4182"/>
                </a:lnTo>
                <a:lnTo>
                  <a:pt x="3193" y="4187"/>
                </a:lnTo>
                <a:lnTo>
                  <a:pt x="3185" y="4192"/>
                </a:lnTo>
                <a:lnTo>
                  <a:pt x="3176" y="4195"/>
                </a:lnTo>
                <a:close/>
                <a:moveTo>
                  <a:pt x="3323" y="3491"/>
                </a:moveTo>
                <a:lnTo>
                  <a:pt x="3323" y="3491"/>
                </a:lnTo>
                <a:lnTo>
                  <a:pt x="3309" y="3494"/>
                </a:lnTo>
                <a:lnTo>
                  <a:pt x="3297" y="3499"/>
                </a:lnTo>
                <a:lnTo>
                  <a:pt x="3286" y="3506"/>
                </a:lnTo>
                <a:lnTo>
                  <a:pt x="3275" y="3512"/>
                </a:lnTo>
                <a:lnTo>
                  <a:pt x="3266" y="3519"/>
                </a:lnTo>
                <a:lnTo>
                  <a:pt x="3255" y="3524"/>
                </a:lnTo>
                <a:lnTo>
                  <a:pt x="3244" y="3527"/>
                </a:lnTo>
                <a:lnTo>
                  <a:pt x="3239" y="3528"/>
                </a:lnTo>
                <a:lnTo>
                  <a:pt x="3233" y="3528"/>
                </a:lnTo>
                <a:lnTo>
                  <a:pt x="3220" y="3529"/>
                </a:lnTo>
                <a:lnTo>
                  <a:pt x="3205" y="3533"/>
                </a:lnTo>
                <a:lnTo>
                  <a:pt x="3189" y="3537"/>
                </a:lnTo>
                <a:lnTo>
                  <a:pt x="3174" y="3541"/>
                </a:lnTo>
                <a:lnTo>
                  <a:pt x="3148" y="3550"/>
                </a:lnTo>
                <a:lnTo>
                  <a:pt x="3138" y="3554"/>
                </a:lnTo>
                <a:lnTo>
                  <a:pt x="3142" y="3541"/>
                </a:lnTo>
                <a:lnTo>
                  <a:pt x="3146" y="3530"/>
                </a:lnTo>
                <a:lnTo>
                  <a:pt x="3151" y="3521"/>
                </a:lnTo>
                <a:lnTo>
                  <a:pt x="3155" y="3512"/>
                </a:lnTo>
                <a:lnTo>
                  <a:pt x="3160" y="3504"/>
                </a:lnTo>
                <a:lnTo>
                  <a:pt x="3166" y="3497"/>
                </a:lnTo>
                <a:lnTo>
                  <a:pt x="3171" y="3492"/>
                </a:lnTo>
                <a:lnTo>
                  <a:pt x="3176" y="3486"/>
                </a:lnTo>
                <a:lnTo>
                  <a:pt x="3183" y="3482"/>
                </a:lnTo>
                <a:lnTo>
                  <a:pt x="3188" y="3479"/>
                </a:lnTo>
                <a:lnTo>
                  <a:pt x="3200" y="3474"/>
                </a:lnTo>
                <a:lnTo>
                  <a:pt x="3211" y="3472"/>
                </a:lnTo>
                <a:lnTo>
                  <a:pt x="3220" y="3471"/>
                </a:lnTo>
                <a:lnTo>
                  <a:pt x="3230" y="3472"/>
                </a:lnTo>
                <a:lnTo>
                  <a:pt x="3239" y="3473"/>
                </a:lnTo>
                <a:lnTo>
                  <a:pt x="3248" y="3474"/>
                </a:lnTo>
                <a:lnTo>
                  <a:pt x="3259" y="3473"/>
                </a:lnTo>
                <a:lnTo>
                  <a:pt x="3266" y="3472"/>
                </a:lnTo>
                <a:lnTo>
                  <a:pt x="3272" y="3470"/>
                </a:lnTo>
                <a:lnTo>
                  <a:pt x="3279" y="3468"/>
                </a:lnTo>
                <a:lnTo>
                  <a:pt x="3286" y="3464"/>
                </a:lnTo>
                <a:lnTo>
                  <a:pt x="3294" y="3458"/>
                </a:lnTo>
                <a:lnTo>
                  <a:pt x="3302" y="3452"/>
                </a:lnTo>
                <a:lnTo>
                  <a:pt x="3312" y="3443"/>
                </a:lnTo>
                <a:lnTo>
                  <a:pt x="3323" y="3434"/>
                </a:lnTo>
                <a:lnTo>
                  <a:pt x="3342" y="3414"/>
                </a:lnTo>
                <a:lnTo>
                  <a:pt x="3358" y="3399"/>
                </a:lnTo>
                <a:lnTo>
                  <a:pt x="3371" y="3390"/>
                </a:lnTo>
                <a:lnTo>
                  <a:pt x="3376" y="3386"/>
                </a:lnTo>
                <a:lnTo>
                  <a:pt x="3382" y="3384"/>
                </a:lnTo>
                <a:lnTo>
                  <a:pt x="3386" y="3384"/>
                </a:lnTo>
                <a:lnTo>
                  <a:pt x="3389" y="3384"/>
                </a:lnTo>
                <a:lnTo>
                  <a:pt x="3391" y="3387"/>
                </a:lnTo>
                <a:lnTo>
                  <a:pt x="3395" y="3391"/>
                </a:lnTo>
                <a:lnTo>
                  <a:pt x="3396" y="3396"/>
                </a:lnTo>
                <a:lnTo>
                  <a:pt x="3397" y="3402"/>
                </a:lnTo>
                <a:lnTo>
                  <a:pt x="3398" y="3421"/>
                </a:lnTo>
                <a:lnTo>
                  <a:pt x="3398" y="3430"/>
                </a:lnTo>
                <a:lnTo>
                  <a:pt x="3397" y="3440"/>
                </a:lnTo>
                <a:lnTo>
                  <a:pt x="3395" y="3448"/>
                </a:lnTo>
                <a:lnTo>
                  <a:pt x="3391" y="3455"/>
                </a:lnTo>
                <a:lnTo>
                  <a:pt x="3388" y="3460"/>
                </a:lnTo>
                <a:lnTo>
                  <a:pt x="3384" y="3466"/>
                </a:lnTo>
                <a:lnTo>
                  <a:pt x="3380" y="3471"/>
                </a:lnTo>
                <a:lnTo>
                  <a:pt x="3374" y="3474"/>
                </a:lnTo>
                <a:lnTo>
                  <a:pt x="3369" y="3478"/>
                </a:lnTo>
                <a:lnTo>
                  <a:pt x="3364" y="3481"/>
                </a:lnTo>
                <a:lnTo>
                  <a:pt x="3351" y="3485"/>
                </a:lnTo>
                <a:lnTo>
                  <a:pt x="3337" y="3488"/>
                </a:lnTo>
                <a:lnTo>
                  <a:pt x="3323" y="3491"/>
                </a:lnTo>
                <a:close/>
                <a:moveTo>
                  <a:pt x="3703" y="1669"/>
                </a:moveTo>
                <a:lnTo>
                  <a:pt x="3703" y="1669"/>
                </a:lnTo>
                <a:lnTo>
                  <a:pt x="3689" y="1677"/>
                </a:lnTo>
                <a:lnTo>
                  <a:pt x="3675" y="1687"/>
                </a:lnTo>
                <a:lnTo>
                  <a:pt x="3662" y="1696"/>
                </a:lnTo>
                <a:lnTo>
                  <a:pt x="3648" y="1704"/>
                </a:lnTo>
                <a:lnTo>
                  <a:pt x="3642" y="1708"/>
                </a:lnTo>
                <a:lnTo>
                  <a:pt x="3636" y="1710"/>
                </a:lnTo>
                <a:lnTo>
                  <a:pt x="3629" y="1712"/>
                </a:lnTo>
                <a:lnTo>
                  <a:pt x="3623" y="1712"/>
                </a:lnTo>
                <a:lnTo>
                  <a:pt x="3616" y="1712"/>
                </a:lnTo>
                <a:lnTo>
                  <a:pt x="3609" y="1710"/>
                </a:lnTo>
                <a:lnTo>
                  <a:pt x="3602" y="1706"/>
                </a:lnTo>
                <a:lnTo>
                  <a:pt x="3595" y="1701"/>
                </a:lnTo>
                <a:lnTo>
                  <a:pt x="3587" y="1696"/>
                </a:lnTo>
                <a:lnTo>
                  <a:pt x="3579" y="1690"/>
                </a:lnTo>
                <a:lnTo>
                  <a:pt x="3569" y="1687"/>
                </a:lnTo>
                <a:lnTo>
                  <a:pt x="3558" y="1684"/>
                </a:lnTo>
                <a:lnTo>
                  <a:pt x="3537" y="1679"/>
                </a:lnTo>
                <a:lnTo>
                  <a:pt x="3514" y="1676"/>
                </a:lnTo>
                <a:lnTo>
                  <a:pt x="3494" y="1675"/>
                </a:lnTo>
                <a:lnTo>
                  <a:pt x="3478" y="1675"/>
                </a:lnTo>
                <a:lnTo>
                  <a:pt x="3462" y="1675"/>
                </a:lnTo>
                <a:lnTo>
                  <a:pt x="3471" y="1660"/>
                </a:lnTo>
                <a:lnTo>
                  <a:pt x="3479" y="1642"/>
                </a:lnTo>
                <a:lnTo>
                  <a:pt x="3494" y="1605"/>
                </a:lnTo>
                <a:lnTo>
                  <a:pt x="3501" y="1590"/>
                </a:lnTo>
                <a:lnTo>
                  <a:pt x="3504" y="1584"/>
                </a:lnTo>
                <a:lnTo>
                  <a:pt x="3509" y="1580"/>
                </a:lnTo>
                <a:lnTo>
                  <a:pt x="3512" y="1575"/>
                </a:lnTo>
                <a:lnTo>
                  <a:pt x="3516" y="1573"/>
                </a:lnTo>
                <a:lnTo>
                  <a:pt x="3521" y="1573"/>
                </a:lnTo>
                <a:lnTo>
                  <a:pt x="3526" y="1574"/>
                </a:lnTo>
                <a:lnTo>
                  <a:pt x="3530" y="1577"/>
                </a:lnTo>
                <a:lnTo>
                  <a:pt x="3536" y="1582"/>
                </a:lnTo>
                <a:lnTo>
                  <a:pt x="3545" y="1592"/>
                </a:lnTo>
                <a:lnTo>
                  <a:pt x="3566" y="1618"/>
                </a:lnTo>
                <a:lnTo>
                  <a:pt x="3575" y="1630"/>
                </a:lnTo>
                <a:lnTo>
                  <a:pt x="3585" y="1640"/>
                </a:lnTo>
                <a:lnTo>
                  <a:pt x="3589" y="1643"/>
                </a:lnTo>
                <a:lnTo>
                  <a:pt x="3594" y="1645"/>
                </a:lnTo>
                <a:lnTo>
                  <a:pt x="3598" y="1645"/>
                </a:lnTo>
                <a:lnTo>
                  <a:pt x="3601" y="1644"/>
                </a:lnTo>
                <a:lnTo>
                  <a:pt x="3609" y="1638"/>
                </a:lnTo>
                <a:lnTo>
                  <a:pt x="3617" y="1629"/>
                </a:lnTo>
                <a:lnTo>
                  <a:pt x="3633" y="1608"/>
                </a:lnTo>
                <a:lnTo>
                  <a:pt x="3646" y="1588"/>
                </a:lnTo>
                <a:lnTo>
                  <a:pt x="3652" y="1581"/>
                </a:lnTo>
                <a:lnTo>
                  <a:pt x="3666" y="1591"/>
                </a:lnTo>
                <a:lnTo>
                  <a:pt x="3679" y="1603"/>
                </a:lnTo>
                <a:lnTo>
                  <a:pt x="3692" y="1617"/>
                </a:lnTo>
                <a:lnTo>
                  <a:pt x="3698" y="1625"/>
                </a:lnTo>
                <a:lnTo>
                  <a:pt x="3703" y="1632"/>
                </a:lnTo>
                <a:lnTo>
                  <a:pt x="3708" y="1640"/>
                </a:lnTo>
                <a:lnTo>
                  <a:pt x="3711" y="1647"/>
                </a:lnTo>
                <a:lnTo>
                  <a:pt x="3712" y="1654"/>
                </a:lnTo>
                <a:lnTo>
                  <a:pt x="3712" y="1660"/>
                </a:lnTo>
                <a:lnTo>
                  <a:pt x="3711" y="1662"/>
                </a:lnTo>
                <a:lnTo>
                  <a:pt x="3709" y="1665"/>
                </a:lnTo>
                <a:lnTo>
                  <a:pt x="3707" y="1668"/>
                </a:lnTo>
                <a:lnTo>
                  <a:pt x="3703" y="1669"/>
                </a:lnTo>
                <a:close/>
                <a:moveTo>
                  <a:pt x="4737" y="3078"/>
                </a:moveTo>
                <a:lnTo>
                  <a:pt x="4737" y="3078"/>
                </a:lnTo>
                <a:lnTo>
                  <a:pt x="4729" y="3087"/>
                </a:lnTo>
                <a:lnTo>
                  <a:pt x="4723" y="3097"/>
                </a:lnTo>
                <a:lnTo>
                  <a:pt x="4712" y="3114"/>
                </a:lnTo>
                <a:lnTo>
                  <a:pt x="4707" y="3120"/>
                </a:lnTo>
                <a:lnTo>
                  <a:pt x="4705" y="3121"/>
                </a:lnTo>
                <a:lnTo>
                  <a:pt x="4701" y="3122"/>
                </a:lnTo>
                <a:lnTo>
                  <a:pt x="4698" y="3122"/>
                </a:lnTo>
                <a:lnTo>
                  <a:pt x="4695" y="3121"/>
                </a:lnTo>
                <a:lnTo>
                  <a:pt x="4691" y="3120"/>
                </a:lnTo>
                <a:lnTo>
                  <a:pt x="4686" y="3116"/>
                </a:lnTo>
                <a:lnTo>
                  <a:pt x="4678" y="3109"/>
                </a:lnTo>
                <a:lnTo>
                  <a:pt x="4670" y="3102"/>
                </a:lnTo>
                <a:lnTo>
                  <a:pt x="4658" y="3089"/>
                </a:lnTo>
                <a:lnTo>
                  <a:pt x="4652" y="3084"/>
                </a:lnTo>
                <a:lnTo>
                  <a:pt x="4645" y="3079"/>
                </a:lnTo>
                <a:lnTo>
                  <a:pt x="4638" y="3074"/>
                </a:lnTo>
                <a:lnTo>
                  <a:pt x="4629" y="3071"/>
                </a:lnTo>
                <a:lnTo>
                  <a:pt x="4575" y="3059"/>
                </a:lnTo>
                <a:lnTo>
                  <a:pt x="4541" y="3053"/>
                </a:lnTo>
                <a:lnTo>
                  <a:pt x="4549" y="3028"/>
                </a:lnTo>
                <a:lnTo>
                  <a:pt x="4555" y="3009"/>
                </a:lnTo>
                <a:lnTo>
                  <a:pt x="4559" y="2993"/>
                </a:lnTo>
                <a:lnTo>
                  <a:pt x="4564" y="2981"/>
                </a:lnTo>
                <a:lnTo>
                  <a:pt x="4566" y="2977"/>
                </a:lnTo>
                <a:lnTo>
                  <a:pt x="4568" y="2973"/>
                </a:lnTo>
                <a:lnTo>
                  <a:pt x="4571" y="2971"/>
                </a:lnTo>
                <a:lnTo>
                  <a:pt x="4573" y="2970"/>
                </a:lnTo>
                <a:lnTo>
                  <a:pt x="4578" y="2970"/>
                </a:lnTo>
                <a:lnTo>
                  <a:pt x="4581" y="2971"/>
                </a:lnTo>
                <a:lnTo>
                  <a:pt x="4592" y="2977"/>
                </a:lnTo>
                <a:lnTo>
                  <a:pt x="4602" y="2984"/>
                </a:lnTo>
                <a:lnTo>
                  <a:pt x="4612" y="2992"/>
                </a:lnTo>
                <a:lnTo>
                  <a:pt x="4628" y="3006"/>
                </a:lnTo>
                <a:lnTo>
                  <a:pt x="4635" y="3012"/>
                </a:lnTo>
                <a:lnTo>
                  <a:pt x="4641" y="3016"/>
                </a:lnTo>
                <a:lnTo>
                  <a:pt x="4648" y="3020"/>
                </a:lnTo>
                <a:lnTo>
                  <a:pt x="4655" y="3021"/>
                </a:lnTo>
                <a:lnTo>
                  <a:pt x="4658" y="3021"/>
                </a:lnTo>
                <a:lnTo>
                  <a:pt x="4661" y="3018"/>
                </a:lnTo>
                <a:lnTo>
                  <a:pt x="4665" y="3014"/>
                </a:lnTo>
                <a:lnTo>
                  <a:pt x="4667" y="3010"/>
                </a:lnTo>
                <a:lnTo>
                  <a:pt x="4673" y="3000"/>
                </a:lnTo>
                <a:lnTo>
                  <a:pt x="4679" y="2989"/>
                </a:lnTo>
                <a:lnTo>
                  <a:pt x="4685" y="2980"/>
                </a:lnTo>
                <a:lnTo>
                  <a:pt x="4688" y="2975"/>
                </a:lnTo>
                <a:lnTo>
                  <a:pt x="4693" y="2972"/>
                </a:lnTo>
                <a:lnTo>
                  <a:pt x="4697" y="2971"/>
                </a:lnTo>
                <a:lnTo>
                  <a:pt x="4701" y="2971"/>
                </a:lnTo>
                <a:lnTo>
                  <a:pt x="4707" y="2972"/>
                </a:lnTo>
                <a:lnTo>
                  <a:pt x="4712" y="2977"/>
                </a:lnTo>
                <a:lnTo>
                  <a:pt x="4723" y="2987"/>
                </a:lnTo>
                <a:lnTo>
                  <a:pt x="4732" y="2999"/>
                </a:lnTo>
                <a:lnTo>
                  <a:pt x="4741" y="3013"/>
                </a:lnTo>
                <a:lnTo>
                  <a:pt x="4746" y="3027"/>
                </a:lnTo>
                <a:lnTo>
                  <a:pt x="4748" y="3035"/>
                </a:lnTo>
                <a:lnTo>
                  <a:pt x="4749" y="3041"/>
                </a:lnTo>
                <a:lnTo>
                  <a:pt x="4749" y="3049"/>
                </a:lnTo>
                <a:lnTo>
                  <a:pt x="4749" y="3055"/>
                </a:lnTo>
                <a:lnTo>
                  <a:pt x="4748" y="3062"/>
                </a:lnTo>
                <a:lnTo>
                  <a:pt x="4744" y="3068"/>
                </a:lnTo>
                <a:lnTo>
                  <a:pt x="4741" y="3073"/>
                </a:lnTo>
                <a:lnTo>
                  <a:pt x="4737" y="3078"/>
                </a:lnTo>
                <a:close/>
              </a:path>
            </a:pathLst>
          </a:custGeom>
          <a:solidFill>
            <a:srgbClr val="81C65A"/>
          </a:solidFill>
          <a:ln>
            <a:noFill/>
          </a:ln>
        </p:spPr>
        <p:txBody>
          <a:bodyPr anchor="ctr">
            <a:scene3d>
              <a:camera prst="orthographicFront"/>
              <a:lightRig rig="threePt" dir="t"/>
            </a:scene3d>
            <a:sp3d>
              <a:contourClr>
                <a:srgbClr val="FFFFFF"/>
              </a:contourClr>
            </a:sp3d>
          </a:bodyPr>
          <a:lstStyle/>
          <a:p>
            <a:pPr algn="ctr" eaLnBrk="0" hangingPunct="0">
              <a:defRPr/>
            </a:pPr>
            <a:endParaRPr lang="zh-CN" altLang="en-US">
              <a:solidFill>
                <a:srgbClr val="FFFFFF"/>
              </a:solidFill>
              <a:latin typeface="Arial" panose="020B0604020202020204" pitchFamily="34" charset="0"/>
              <a:ea typeface="宋体" panose="02010600030101010101" pitchFamily="2" charset="-122"/>
            </a:endParaRPr>
          </a:p>
        </p:txBody>
      </p:sp>
      <p:sp>
        <p:nvSpPr>
          <p:cNvPr id="53" name="KSO_Shape"/>
          <p:cNvSpPr/>
          <p:nvPr/>
        </p:nvSpPr>
        <p:spPr bwMode="auto">
          <a:xfrm>
            <a:off x="5545138" y="2228850"/>
            <a:ext cx="360362" cy="430213"/>
          </a:xfrm>
          <a:custGeom>
            <a:avLst/>
            <a:gdLst>
              <a:gd name="T0" fmla="*/ 329992340 w 5262"/>
              <a:gd name="T1" fmla="*/ 180243655 h 7507"/>
              <a:gd name="T2" fmla="*/ 311030892 w 5262"/>
              <a:gd name="T3" fmla="*/ 165496970 h 7507"/>
              <a:gd name="T4" fmla="*/ 321507813 w 5262"/>
              <a:gd name="T5" fmla="*/ 145405526 h 7507"/>
              <a:gd name="T6" fmla="*/ 287827435 w 5262"/>
              <a:gd name="T7" fmla="*/ 138064412 h 7507"/>
              <a:gd name="T8" fmla="*/ 256782125 w 5262"/>
              <a:gd name="T9" fmla="*/ 123833120 h 7507"/>
              <a:gd name="T10" fmla="*/ 295476180 w 5262"/>
              <a:gd name="T11" fmla="*/ 125185424 h 7507"/>
              <a:gd name="T12" fmla="*/ 291041063 w 5262"/>
              <a:gd name="T13" fmla="*/ 111984157 h 7507"/>
              <a:gd name="T14" fmla="*/ 292005329 w 5262"/>
              <a:gd name="T15" fmla="*/ 89316764 h 7507"/>
              <a:gd name="T16" fmla="*/ 283585171 w 5262"/>
              <a:gd name="T17" fmla="*/ 65941117 h 7507"/>
              <a:gd name="T18" fmla="*/ 262245623 w 5262"/>
              <a:gd name="T19" fmla="*/ 41664104 h 7507"/>
              <a:gd name="T20" fmla="*/ 249968908 w 5262"/>
              <a:gd name="T21" fmla="*/ 34129622 h 7507"/>
              <a:gd name="T22" fmla="*/ 216866836 w 5262"/>
              <a:gd name="T23" fmla="*/ 19061166 h 7507"/>
              <a:gd name="T24" fmla="*/ 193020450 w 5262"/>
              <a:gd name="T25" fmla="*/ 12750330 h 7507"/>
              <a:gd name="T26" fmla="*/ 173480697 w 5262"/>
              <a:gd name="T27" fmla="*/ 1352304 h 7507"/>
              <a:gd name="T28" fmla="*/ 129258775 w 5262"/>
              <a:gd name="T29" fmla="*/ 9208557 h 7507"/>
              <a:gd name="T30" fmla="*/ 112611313 w 5262"/>
              <a:gd name="T31" fmla="*/ 14746684 h 7507"/>
              <a:gd name="T32" fmla="*/ 98084982 w 5262"/>
              <a:gd name="T33" fmla="*/ 45398990 h 7507"/>
              <a:gd name="T34" fmla="*/ 77580962 w 5262"/>
              <a:gd name="T35" fmla="*/ 53963750 h 7507"/>
              <a:gd name="T36" fmla="*/ 70703376 w 5262"/>
              <a:gd name="T37" fmla="*/ 76824004 h 7507"/>
              <a:gd name="T38" fmla="*/ 61383575 w 5262"/>
              <a:gd name="T39" fmla="*/ 91120005 h 7507"/>
              <a:gd name="T40" fmla="*/ 67039672 w 5262"/>
              <a:gd name="T41" fmla="*/ 101873980 h 7507"/>
              <a:gd name="T42" fmla="*/ 48656784 w 5262"/>
              <a:gd name="T43" fmla="*/ 95498942 h 7507"/>
              <a:gd name="T44" fmla="*/ 39722436 w 5262"/>
              <a:gd name="T45" fmla="*/ 107669676 h 7507"/>
              <a:gd name="T46" fmla="*/ 26803046 w 5262"/>
              <a:gd name="T47" fmla="*/ 116942689 h 7507"/>
              <a:gd name="T48" fmla="*/ 27060268 w 5262"/>
              <a:gd name="T49" fmla="*/ 139159146 h 7507"/>
              <a:gd name="T50" fmla="*/ 17868697 w 5262"/>
              <a:gd name="T51" fmla="*/ 151136767 h 7507"/>
              <a:gd name="T52" fmla="*/ 9255686 w 5262"/>
              <a:gd name="T53" fmla="*/ 165561426 h 7507"/>
              <a:gd name="T54" fmla="*/ 9898361 w 5262"/>
              <a:gd name="T55" fmla="*/ 192929528 h 7507"/>
              <a:gd name="T56" fmla="*/ 18575741 w 5262"/>
              <a:gd name="T57" fmla="*/ 214437732 h 7507"/>
              <a:gd name="T58" fmla="*/ 21982223 w 5262"/>
              <a:gd name="T59" fmla="*/ 244832721 h 7507"/>
              <a:gd name="T60" fmla="*/ 41779199 w 5262"/>
              <a:gd name="T61" fmla="*/ 248760721 h 7507"/>
              <a:gd name="T62" fmla="*/ 54441620 w 5262"/>
              <a:gd name="T63" fmla="*/ 267306748 h 7507"/>
              <a:gd name="T64" fmla="*/ 74431449 w 5262"/>
              <a:gd name="T65" fmla="*/ 285208723 h 7507"/>
              <a:gd name="T66" fmla="*/ 88764927 w 5262"/>
              <a:gd name="T67" fmla="*/ 301372167 h 7507"/>
              <a:gd name="T68" fmla="*/ 110426066 w 5262"/>
              <a:gd name="T69" fmla="*/ 316054396 h 7507"/>
              <a:gd name="T70" fmla="*/ 120517280 w 5262"/>
              <a:gd name="T71" fmla="*/ 319853738 h 7507"/>
              <a:gd name="T72" fmla="*/ 150791176 w 5262"/>
              <a:gd name="T73" fmla="*/ 318887662 h 7507"/>
              <a:gd name="T74" fmla="*/ 155933337 w 5262"/>
              <a:gd name="T75" fmla="*/ 449868529 h 7507"/>
              <a:gd name="T76" fmla="*/ 172195093 w 5262"/>
              <a:gd name="T77" fmla="*/ 472213897 h 7507"/>
              <a:gd name="T78" fmla="*/ 197712536 w 5262"/>
              <a:gd name="T79" fmla="*/ 302080420 h 7507"/>
              <a:gd name="T80" fmla="*/ 234864018 w 5262"/>
              <a:gd name="T81" fmla="*/ 313607358 h 7507"/>
              <a:gd name="T82" fmla="*/ 256589272 w 5262"/>
              <a:gd name="T83" fmla="*/ 303883407 h 7507"/>
              <a:gd name="T84" fmla="*/ 277671851 w 5262"/>
              <a:gd name="T85" fmla="*/ 282439660 h 7507"/>
              <a:gd name="T86" fmla="*/ 278635864 w 5262"/>
              <a:gd name="T87" fmla="*/ 253590342 h 7507"/>
              <a:gd name="T88" fmla="*/ 314501743 w 5262"/>
              <a:gd name="T89" fmla="*/ 243415962 h 7507"/>
              <a:gd name="T90" fmla="*/ 310902408 w 5262"/>
              <a:gd name="T91" fmla="*/ 212248264 h 7507"/>
              <a:gd name="T92" fmla="*/ 337898307 w 5262"/>
              <a:gd name="T93" fmla="*/ 208448922 h 7507"/>
              <a:gd name="T94" fmla="*/ 267387531 w 5262"/>
              <a:gd name="T95" fmla="*/ 103805879 h 7507"/>
              <a:gd name="T96" fmla="*/ 61512059 w 5262"/>
              <a:gd name="T97" fmla="*/ 162406135 h 7507"/>
              <a:gd name="T98" fmla="*/ 121159955 w 5262"/>
              <a:gd name="T99" fmla="*/ 68710180 h 7507"/>
              <a:gd name="T100" fmla="*/ 116403501 w 5262"/>
              <a:gd name="T101" fmla="*/ 67873016 h 7507"/>
              <a:gd name="T102" fmla="*/ 125852040 w 5262"/>
              <a:gd name="T103" fmla="*/ 219846948 h 7507"/>
              <a:gd name="T104" fmla="*/ 116853576 w 5262"/>
              <a:gd name="T105" fmla="*/ 137291703 h 7507"/>
              <a:gd name="T106" fmla="*/ 125852040 w 5262"/>
              <a:gd name="T107" fmla="*/ 231695910 h 7507"/>
              <a:gd name="T108" fmla="*/ 138514462 w 5262"/>
              <a:gd name="T109" fmla="*/ 224547910 h 7507"/>
              <a:gd name="T110" fmla="*/ 160175600 w 5262"/>
              <a:gd name="T111" fmla="*/ 293773483 h 7507"/>
              <a:gd name="T112" fmla="*/ 183764764 w 5262"/>
              <a:gd name="T113" fmla="*/ 299440268 h 7507"/>
              <a:gd name="T114" fmla="*/ 179458132 w 5262"/>
              <a:gd name="T115" fmla="*/ 128791399 h 7507"/>
              <a:gd name="T116" fmla="*/ 199190992 w 5262"/>
              <a:gd name="T117" fmla="*/ 272844621 h 7507"/>
              <a:gd name="T118" fmla="*/ 205811356 w 5262"/>
              <a:gd name="T119" fmla="*/ 268916621 h 7507"/>
              <a:gd name="T120" fmla="*/ 217637996 w 5262"/>
              <a:gd name="T121" fmla="*/ 217915302 h 7507"/>
              <a:gd name="T122" fmla="*/ 226636713 w 5262"/>
              <a:gd name="T123" fmla="*/ 101358840 h 7507"/>
              <a:gd name="T124" fmla="*/ 292776489 w 5262"/>
              <a:gd name="T125" fmla="*/ 193766693 h 75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262" h="7507">
                <a:moveTo>
                  <a:pt x="5257" y="3237"/>
                </a:moveTo>
                <a:lnTo>
                  <a:pt x="5257" y="3237"/>
                </a:lnTo>
                <a:lnTo>
                  <a:pt x="5254" y="3215"/>
                </a:lnTo>
                <a:lnTo>
                  <a:pt x="5251" y="3196"/>
                </a:lnTo>
                <a:lnTo>
                  <a:pt x="5245" y="3163"/>
                </a:lnTo>
                <a:lnTo>
                  <a:pt x="5243" y="3136"/>
                </a:lnTo>
                <a:lnTo>
                  <a:pt x="5239" y="3114"/>
                </a:lnTo>
                <a:lnTo>
                  <a:pt x="5237" y="3105"/>
                </a:lnTo>
                <a:lnTo>
                  <a:pt x="5234" y="3096"/>
                </a:lnTo>
                <a:lnTo>
                  <a:pt x="5230" y="3088"/>
                </a:lnTo>
                <a:lnTo>
                  <a:pt x="5225" y="3081"/>
                </a:lnTo>
                <a:lnTo>
                  <a:pt x="5219" y="3073"/>
                </a:lnTo>
                <a:lnTo>
                  <a:pt x="5210" y="3067"/>
                </a:lnTo>
                <a:lnTo>
                  <a:pt x="5200" y="3059"/>
                </a:lnTo>
                <a:lnTo>
                  <a:pt x="5187" y="3053"/>
                </a:lnTo>
                <a:lnTo>
                  <a:pt x="5145" y="3028"/>
                </a:lnTo>
                <a:lnTo>
                  <a:pt x="5113" y="3010"/>
                </a:lnTo>
                <a:lnTo>
                  <a:pt x="5097" y="3001"/>
                </a:lnTo>
                <a:lnTo>
                  <a:pt x="5079" y="2994"/>
                </a:lnTo>
                <a:lnTo>
                  <a:pt x="5057" y="2985"/>
                </a:lnTo>
                <a:lnTo>
                  <a:pt x="5029" y="2977"/>
                </a:lnTo>
                <a:lnTo>
                  <a:pt x="5015" y="2971"/>
                </a:lnTo>
                <a:lnTo>
                  <a:pt x="5002" y="2967"/>
                </a:lnTo>
                <a:lnTo>
                  <a:pt x="4992" y="2961"/>
                </a:lnTo>
                <a:lnTo>
                  <a:pt x="4983" y="2956"/>
                </a:lnTo>
                <a:lnTo>
                  <a:pt x="4974" y="2951"/>
                </a:lnTo>
                <a:lnTo>
                  <a:pt x="4968" y="2945"/>
                </a:lnTo>
                <a:lnTo>
                  <a:pt x="4956" y="2934"/>
                </a:lnTo>
                <a:lnTo>
                  <a:pt x="4935" y="2909"/>
                </a:lnTo>
                <a:lnTo>
                  <a:pt x="4921" y="2895"/>
                </a:lnTo>
                <a:lnTo>
                  <a:pt x="4912" y="2888"/>
                </a:lnTo>
                <a:lnTo>
                  <a:pt x="4902" y="2881"/>
                </a:lnTo>
                <a:lnTo>
                  <a:pt x="4893" y="2874"/>
                </a:lnTo>
                <a:lnTo>
                  <a:pt x="4886" y="2869"/>
                </a:lnTo>
                <a:lnTo>
                  <a:pt x="4882" y="2865"/>
                </a:lnTo>
                <a:lnTo>
                  <a:pt x="4881" y="2861"/>
                </a:lnTo>
                <a:lnTo>
                  <a:pt x="4881" y="2858"/>
                </a:lnTo>
                <a:lnTo>
                  <a:pt x="4883" y="2856"/>
                </a:lnTo>
                <a:lnTo>
                  <a:pt x="4887" y="2854"/>
                </a:lnTo>
                <a:lnTo>
                  <a:pt x="4894" y="2852"/>
                </a:lnTo>
                <a:lnTo>
                  <a:pt x="4910" y="2850"/>
                </a:lnTo>
                <a:lnTo>
                  <a:pt x="4931" y="2846"/>
                </a:lnTo>
                <a:lnTo>
                  <a:pt x="4957" y="2843"/>
                </a:lnTo>
                <a:lnTo>
                  <a:pt x="4985" y="2837"/>
                </a:lnTo>
                <a:lnTo>
                  <a:pt x="5013" y="2831"/>
                </a:lnTo>
                <a:lnTo>
                  <a:pt x="5039" y="2827"/>
                </a:lnTo>
                <a:lnTo>
                  <a:pt x="5084" y="2822"/>
                </a:lnTo>
                <a:lnTo>
                  <a:pt x="5103" y="2818"/>
                </a:lnTo>
                <a:lnTo>
                  <a:pt x="5111" y="2816"/>
                </a:lnTo>
                <a:lnTo>
                  <a:pt x="5119" y="2813"/>
                </a:lnTo>
                <a:lnTo>
                  <a:pt x="5125" y="2809"/>
                </a:lnTo>
                <a:lnTo>
                  <a:pt x="5130" y="2804"/>
                </a:lnTo>
                <a:lnTo>
                  <a:pt x="5134" y="2799"/>
                </a:lnTo>
                <a:lnTo>
                  <a:pt x="5137" y="2793"/>
                </a:lnTo>
                <a:lnTo>
                  <a:pt x="5141" y="2778"/>
                </a:lnTo>
                <a:lnTo>
                  <a:pt x="5144" y="2761"/>
                </a:lnTo>
                <a:lnTo>
                  <a:pt x="5146" y="2745"/>
                </a:lnTo>
                <a:lnTo>
                  <a:pt x="5145" y="2738"/>
                </a:lnTo>
                <a:lnTo>
                  <a:pt x="5145" y="2730"/>
                </a:lnTo>
                <a:lnTo>
                  <a:pt x="5143" y="2725"/>
                </a:lnTo>
                <a:lnTo>
                  <a:pt x="5141" y="2720"/>
                </a:lnTo>
                <a:lnTo>
                  <a:pt x="5138" y="2715"/>
                </a:lnTo>
                <a:lnTo>
                  <a:pt x="5134" y="2712"/>
                </a:lnTo>
                <a:lnTo>
                  <a:pt x="5128" y="2711"/>
                </a:lnTo>
                <a:lnTo>
                  <a:pt x="5122" y="2711"/>
                </a:lnTo>
                <a:lnTo>
                  <a:pt x="5114" y="2713"/>
                </a:lnTo>
                <a:lnTo>
                  <a:pt x="5106" y="2716"/>
                </a:lnTo>
                <a:lnTo>
                  <a:pt x="5085" y="2726"/>
                </a:lnTo>
                <a:lnTo>
                  <a:pt x="5065" y="2736"/>
                </a:lnTo>
                <a:lnTo>
                  <a:pt x="5043" y="2744"/>
                </a:lnTo>
                <a:lnTo>
                  <a:pt x="5022" y="2752"/>
                </a:lnTo>
                <a:lnTo>
                  <a:pt x="5000" y="2757"/>
                </a:lnTo>
                <a:lnTo>
                  <a:pt x="4991" y="2759"/>
                </a:lnTo>
                <a:lnTo>
                  <a:pt x="4981" y="2760"/>
                </a:lnTo>
                <a:lnTo>
                  <a:pt x="4971" y="2760"/>
                </a:lnTo>
                <a:lnTo>
                  <a:pt x="4963" y="2759"/>
                </a:lnTo>
                <a:lnTo>
                  <a:pt x="4954" y="2757"/>
                </a:lnTo>
                <a:lnTo>
                  <a:pt x="4946" y="2754"/>
                </a:lnTo>
                <a:lnTo>
                  <a:pt x="4940" y="2751"/>
                </a:lnTo>
                <a:lnTo>
                  <a:pt x="4936" y="2746"/>
                </a:lnTo>
                <a:lnTo>
                  <a:pt x="4931" y="2743"/>
                </a:lnTo>
                <a:lnTo>
                  <a:pt x="4929" y="2739"/>
                </a:lnTo>
                <a:lnTo>
                  <a:pt x="4927" y="2735"/>
                </a:lnTo>
                <a:lnTo>
                  <a:pt x="4927" y="2729"/>
                </a:lnTo>
                <a:lnTo>
                  <a:pt x="4926" y="2720"/>
                </a:lnTo>
                <a:lnTo>
                  <a:pt x="4926" y="2708"/>
                </a:lnTo>
                <a:lnTo>
                  <a:pt x="4925" y="2696"/>
                </a:lnTo>
                <a:lnTo>
                  <a:pt x="4924" y="2688"/>
                </a:lnTo>
                <a:lnTo>
                  <a:pt x="4922" y="2681"/>
                </a:lnTo>
                <a:lnTo>
                  <a:pt x="4919" y="2673"/>
                </a:lnTo>
                <a:lnTo>
                  <a:pt x="4915" y="2666"/>
                </a:lnTo>
                <a:lnTo>
                  <a:pt x="4910" y="2658"/>
                </a:lnTo>
                <a:lnTo>
                  <a:pt x="4905" y="2653"/>
                </a:lnTo>
                <a:lnTo>
                  <a:pt x="4898" y="2649"/>
                </a:lnTo>
                <a:lnTo>
                  <a:pt x="4893" y="2645"/>
                </a:lnTo>
                <a:lnTo>
                  <a:pt x="4880" y="2641"/>
                </a:lnTo>
                <a:lnTo>
                  <a:pt x="4867" y="2637"/>
                </a:lnTo>
                <a:lnTo>
                  <a:pt x="4862" y="2635"/>
                </a:lnTo>
                <a:lnTo>
                  <a:pt x="4856" y="2630"/>
                </a:lnTo>
                <a:lnTo>
                  <a:pt x="4852" y="2626"/>
                </a:lnTo>
                <a:lnTo>
                  <a:pt x="4848" y="2620"/>
                </a:lnTo>
                <a:lnTo>
                  <a:pt x="4843" y="2611"/>
                </a:lnTo>
                <a:lnTo>
                  <a:pt x="4841" y="2600"/>
                </a:lnTo>
                <a:lnTo>
                  <a:pt x="4840" y="2586"/>
                </a:lnTo>
                <a:lnTo>
                  <a:pt x="4839" y="2570"/>
                </a:lnTo>
                <a:lnTo>
                  <a:pt x="4839" y="2512"/>
                </a:lnTo>
                <a:lnTo>
                  <a:pt x="4840" y="2490"/>
                </a:lnTo>
                <a:lnTo>
                  <a:pt x="4842" y="2473"/>
                </a:lnTo>
                <a:lnTo>
                  <a:pt x="4845" y="2459"/>
                </a:lnTo>
                <a:lnTo>
                  <a:pt x="4850" y="2447"/>
                </a:lnTo>
                <a:lnTo>
                  <a:pt x="4856" y="2436"/>
                </a:lnTo>
                <a:lnTo>
                  <a:pt x="4865" y="2424"/>
                </a:lnTo>
                <a:lnTo>
                  <a:pt x="4868" y="2418"/>
                </a:lnTo>
                <a:lnTo>
                  <a:pt x="4870" y="2412"/>
                </a:lnTo>
                <a:lnTo>
                  <a:pt x="4871" y="2407"/>
                </a:lnTo>
                <a:lnTo>
                  <a:pt x="4870" y="2400"/>
                </a:lnTo>
                <a:lnTo>
                  <a:pt x="4868" y="2395"/>
                </a:lnTo>
                <a:lnTo>
                  <a:pt x="4866" y="2388"/>
                </a:lnTo>
                <a:lnTo>
                  <a:pt x="4858" y="2376"/>
                </a:lnTo>
                <a:lnTo>
                  <a:pt x="4851" y="2364"/>
                </a:lnTo>
                <a:lnTo>
                  <a:pt x="4843" y="2351"/>
                </a:lnTo>
                <a:lnTo>
                  <a:pt x="4841" y="2343"/>
                </a:lnTo>
                <a:lnTo>
                  <a:pt x="4839" y="2337"/>
                </a:lnTo>
                <a:lnTo>
                  <a:pt x="4838" y="2330"/>
                </a:lnTo>
                <a:lnTo>
                  <a:pt x="4839" y="2323"/>
                </a:lnTo>
                <a:lnTo>
                  <a:pt x="4841" y="2310"/>
                </a:lnTo>
                <a:lnTo>
                  <a:pt x="4843" y="2301"/>
                </a:lnTo>
                <a:lnTo>
                  <a:pt x="4845" y="2298"/>
                </a:lnTo>
                <a:lnTo>
                  <a:pt x="4846" y="2296"/>
                </a:lnTo>
                <a:lnTo>
                  <a:pt x="4850" y="2294"/>
                </a:lnTo>
                <a:lnTo>
                  <a:pt x="4852" y="2293"/>
                </a:lnTo>
                <a:lnTo>
                  <a:pt x="4856" y="2293"/>
                </a:lnTo>
                <a:lnTo>
                  <a:pt x="4860" y="2293"/>
                </a:lnTo>
                <a:lnTo>
                  <a:pt x="4872" y="2296"/>
                </a:lnTo>
                <a:lnTo>
                  <a:pt x="4887" y="2302"/>
                </a:lnTo>
                <a:lnTo>
                  <a:pt x="4909" y="2310"/>
                </a:lnTo>
                <a:lnTo>
                  <a:pt x="4921" y="2314"/>
                </a:lnTo>
                <a:lnTo>
                  <a:pt x="4932" y="2317"/>
                </a:lnTo>
                <a:lnTo>
                  <a:pt x="4945" y="2321"/>
                </a:lnTo>
                <a:lnTo>
                  <a:pt x="4957" y="2322"/>
                </a:lnTo>
                <a:lnTo>
                  <a:pt x="4969" y="2323"/>
                </a:lnTo>
                <a:lnTo>
                  <a:pt x="4981" y="2323"/>
                </a:lnTo>
                <a:lnTo>
                  <a:pt x="4993" y="2322"/>
                </a:lnTo>
                <a:lnTo>
                  <a:pt x="5003" y="2321"/>
                </a:lnTo>
                <a:lnTo>
                  <a:pt x="5023" y="2316"/>
                </a:lnTo>
                <a:lnTo>
                  <a:pt x="5030" y="2314"/>
                </a:lnTo>
                <a:lnTo>
                  <a:pt x="5038" y="2311"/>
                </a:lnTo>
                <a:lnTo>
                  <a:pt x="5044" y="2308"/>
                </a:lnTo>
                <a:lnTo>
                  <a:pt x="5049" y="2304"/>
                </a:lnTo>
                <a:lnTo>
                  <a:pt x="5053" y="2301"/>
                </a:lnTo>
                <a:lnTo>
                  <a:pt x="5055" y="2298"/>
                </a:lnTo>
                <a:lnTo>
                  <a:pt x="5055" y="2296"/>
                </a:lnTo>
                <a:lnTo>
                  <a:pt x="5054" y="2294"/>
                </a:lnTo>
                <a:lnTo>
                  <a:pt x="5052" y="2289"/>
                </a:lnTo>
                <a:lnTo>
                  <a:pt x="5046" y="2285"/>
                </a:lnTo>
                <a:lnTo>
                  <a:pt x="5040" y="2280"/>
                </a:lnTo>
                <a:lnTo>
                  <a:pt x="5023" y="2269"/>
                </a:lnTo>
                <a:lnTo>
                  <a:pt x="5002" y="2258"/>
                </a:lnTo>
                <a:lnTo>
                  <a:pt x="4981" y="2245"/>
                </a:lnTo>
                <a:lnTo>
                  <a:pt x="4962" y="2233"/>
                </a:lnTo>
                <a:lnTo>
                  <a:pt x="4954" y="2227"/>
                </a:lnTo>
                <a:lnTo>
                  <a:pt x="4948" y="2221"/>
                </a:lnTo>
                <a:lnTo>
                  <a:pt x="4943" y="2215"/>
                </a:lnTo>
                <a:lnTo>
                  <a:pt x="4940" y="2209"/>
                </a:lnTo>
                <a:lnTo>
                  <a:pt x="4940" y="2202"/>
                </a:lnTo>
                <a:lnTo>
                  <a:pt x="4943" y="2194"/>
                </a:lnTo>
                <a:lnTo>
                  <a:pt x="4946" y="2185"/>
                </a:lnTo>
                <a:lnTo>
                  <a:pt x="4953" y="2175"/>
                </a:lnTo>
                <a:lnTo>
                  <a:pt x="4966" y="2154"/>
                </a:lnTo>
                <a:lnTo>
                  <a:pt x="4980" y="2131"/>
                </a:lnTo>
                <a:lnTo>
                  <a:pt x="4986" y="2121"/>
                </a:lnTo>
                <a:lnTo>
                  <a:pt x="4991" y="2111"/>
                </a:lnTo>
                <a:lnTo>
                  <a:pt x="4994" y="2100"/>
                </a:lnTo>
                <a:lnTo>
                  <a:pt x="4996" y="2091"/>
                </a:lnTo>
                <a:lnTo>
                  <a:pt x="4995" y="2087"/>
                </a:lnTo>
                <a:lnTo>
                  <a:pt x="4995" y="2084"/>
                </a:lnTo>
                <a:lnTo>
                  <a:pt x="4993" y="2081"/>
                </a:lnTo>
                <a:lnTo>
                  <a:pt x="4991" y="2077"/>
                </a:lnTo>
                <a:lnTo>
                  <a:pt x="4987" y="2074"/>
                </a:lnTo>
                <a:lnTo>
                  <a:pt x="4983" y="2072"/>
                </a:lnTo>
                <a:lnTo>
                  <a:pt x="4978" y="2070"/>
                </a:lnTo>
                <a:lnTo>
                  <a:pt x="4972" y="2069"/>
                </a:lnTo>
                <a:lnTo>
                  <a:pt x="4959" y="2067"/>
                </a:lnTo>
                <a:lnTo>
                  <a:pt x="4949" y="2066"/>
                </a:lnTo>
                <a:lnTo>
                  <a:pt x="4938" y="2066"/>
                </a:lnTo>
                <a:lnTo>
                  <a:pt x="4928" y="2066"/>
                </a:lnTo>
                <a:lnTo>
                  <a:pt x="4919" y="2068"/>
                </a:lnTo>
                <a:lnTo>
                  <a:pt x="4910" y="2069"/>
                </a:lnTo>
                <a:lnTo>
                  <a:pt x="4902" y="2072"/>
                </a:lnTo>
                <a:lnTo>
                  <a:pt x="4895" y="2075"/>
                </a:lnTo>
                <a:lnTo>
                  <a:pt x="4879" y="2084"/>
                </a:lnTo>
                <a:lnTo>
                  <a:pt x="4864" y="2094"/>
                </a:lnTo>
                <a:lnTo>
                  <a:pt x="4826" y="2119"/>
                </a:lnTo>
                <a:lnTo>
                  <a:pt x="4815" y="2126"/>
                </a:lnTo>
                <a:lnTo>
                  <a:pt x="4802" y="2132"/>
                </a:lnTo>
                <a:lnTo>
                  <a:pt x="4788" y="2137"/>
                </a:lnTo>
                <a:lnTo>
                  <a:pt x="4774" y="2141"/>
                </a:lnTo>
                <a:lnTo>
                  <a:pt x="4758" y="2144"/>
                </a:lnTo>
                <a:lnTo>
                  <a:pt x="4742" y="2147"/>
                </a:lnTo>
                <a:lnTo>
                  <a:pt x="4709" y="2151"/>
                </a:lnTo>
                <a:lnTo>
                  <a:pt x="4673" y="2153"/>
                </a:lnTo>
                <a:lnTo>
                  <a:pt x="4639" y="2155"/>
                </a:lnTo>
                <a:lnTo>
                  <a:pt x="4604" y="2156"/>
                </a:lnTo>
                <a:lnTo>
                  <a:pt x="4572" y="2158"/>
                </a:lnTo>
                <a:lnTo>
                  <a:pt x="4557" y="2158"/>
                </a:lnTo>
                <a:lnTo>
                  <a:pt x="4543" y="2158"/>
                </a:lnTo>
                <a:lnTo>
                  <a:pt x="4530" y="2157"/>
                </a:lnTo>
                <a:lnTo>
                  <a:pt x="4517" y="2156"/>
                </a:lnTo>
                <a:lnTo>
                  <a:pt x="4507" y="2154"/>
                </a:lnTo>
                <a:lnTo>
                  <a:pt x="4496" y="2151"/>
                </a:lnTo>
                <a:lnTo>
                  <a:pt x="4478" y="2144"/>
                </a:lnTo>
                <a:lnTo>
                  <a:pt x="4464" y="2138"/>
                </a:lnTo>
                <a:lnTo>
                  <a:pt x="4454" y="2132"/>
                </a:lnTo>
                <a:lnTo>
                  <a:pt x="4445" y="2126"/>
                </a:lnTo>
                <a:lnTo>
                  <a:pt x="4437" y="2121"/>
                </a:lnTo>
                <a:lnTo>
                  <a:pt x="4427" y="2117"/>
                </a:lnTo>
                <a:lnTo>
                  <a:pt x="4414" y="2113"/>
                </a:lnTo>
                <a:lnTo>
                  <a:pt x="4408" y="2113"/>
                </a:lnTo>
                <a:lnTo>
                  <a:pt x="4400" y="2113"/>
                </a:lnTo>
                <a:lnTo>
                  <a:pt x="4392" y="2113"/>
                </a:lnTo>
                <a:lnTo>
                  <a:pt x="4384" y="2115"/>
                </a:lnTo>
                <a:lnTo>
                  <a:pt x="4375" y="2118"/>
                </a:lnTo>
                <a:lnTo>
                  <a:pt x="4367" y="2124"/>
                </a:lnTo>
                <a:lnTo>
                  <a:pt x="4358" y="2130"/>
                </a:lnTo>
                <a:lnTo>
                  <a:pt x="4351" y="2139"/>
                </a:lnTo>
                <a:lnTo>
                  <a:pt x="4342" y="2147"/>
                </a:lnTo>
                <a:lnTo>
                  <a:pt x="4335" y="2155"/>
                </a:lnTo>
                <a:lnTo>
                  <a:pt x="4327" y="2160"/>
                </a:lnTo>
                <a:lnTo>
                  <a:pt x="4320" y="2164"/>
                </a:lnTo>
                <a:lnTo>
                  <a:pt x="4312" y="2167"/>
                </a:lnTo>
                <a:lnTo>
                  <a:pt x="4304" y="2169"/>
                </a:lnTo>
                <a:lnTo>
                  <a:pt x="4297" y="2169"/>
                </a:lnTo>
                <a:lnTo>
                  <a:pt x="4289" y="2169"/>
                </a:lnTo>
                <a:lnTo>
                  <a:pt x="4272" y="2167"/>
                </a:lnTo>
                <a:lnTo>
                  <a:pt x="4253" y="2162"/>
                </a:lnTo>
                <a:lnTo>
                  <a:pt x="4230" y="2157"/>
                </a:lnTo>
                <a:lnTo>
                  <a:pt x="4204" y="2152"/>
                </a:lnTo>
                <a:lnTo>
                  <a:pt x="4175" y="2148"/>
                </a:lnTo>
                <a:lnTo>
                  <a:pt x="4146" y="2146"/>
                </a:lnTo>
                <a:lnTo>
                  <a:pt x="4117" y="2144"/>
                </a:lnTo>
                <a:lnTo>
                  <a:pt x="4103" y="2142"/>
                </a:lnTo>
                <a:lnTo>
                  <a:pt x="4089" y="2140"/>
                </a:lnTo>
                <a:lnTo>
                  <a:pt x="4076" y="2138"/>
                </a:lnTo>
                <a:lnTo>
                  <a:pt x="4064" y="2133"/>
                </a:lnTo>
                <a:lnTo>
                  <a:pt x="4052" y="2129"/>
                </a:lnTo>
                <a:lnTo>
                  <a:pt x="4041" y="2123"/>
                </a:lnTo>
                <a:lnTo>
                  <a:pt x="4031" y="2115"/>
                </a:lnTo>
                <a:lnTo>
                  <a:pt x="4022" y="2105"/>
                </a:lnTo>
                <a:lnTo>
                  <a:pt x="4014" y="2095"/>
                </a:lnTo>
                <a:lnTo>
                  <a:pt x="4008" y="2082"/>
                </a:lnTo>
                <a:lnTo>
                  <a:pt x="3997" y="2052"/>
                </a:lnTo>
                <a:lnTo>
                  <a:pt x="3987" y="2022"/>
                </a:lnTo>
                <a:lnTo>
                  <a:pt x="3981" y="1993"/>
                </a:lnTo>
                <a:lnTo>
                  <a:pt x="3978" y="1967"/>
                </a:lnTo>
                <a:lnTo>
                  <a:pt x="3976" y="1955"/>
                </a:lnTo>
                <a:lnTo>
                  <a:pt x="3976" y="1945"/>
                </a:lnTo>
                <a:lnTo>
                  <a:pt x="3978" y="1937"/>
                </a:lnTo>
                <a:lnTo>
                  <a:pt x="3979" y="1929"/>
                </a:lnTo>
                <a:lnTo>
                  <a:pt x="3982" y="1924"/>
                </a:lnTo>
                <a:lnTo>
                  <a:pt x="3985" y="1922"/>
                </a:lnTo>
                <a:lnTo>
                  <a:pt x="3987" y="1920"/>
                </a:lnTo>
                <a:lnTo>
                  <a:pt x="3989" y="1920"/>
                </a:lnTo>
                <a:lnTo>
                  <a:pt x="3995" y="1923"/>
                </a:lnTo>
                <a:lnTo>
                  <a:pt x="4030" y="1943"/>
                </a:lnTo>
                <a:lnTo>
                  <a:pt x="4079" y="1973"/>
                </a:lnTo>
                <a:lnTo>
                  <a:pt x="4106" y="1989"/>
                </a:lnTo>
                <a:lnTo>
                  <a:pt x="4130" y="2007"/>
                </a:lnTo>
                <a:lnTo>
                  <a:pt x="4153" y="2023"/>
                </a:lnTo>
                <a:lnTo>
                  <a:pt x="4172" y="2038"/>
                </a:lnTo>
                <a:lnTo>
                  <a:pt x="4204" y="2066"/>
                </a:lnTo>
                <a:lnTo>
                  <a:pt x="4220" y="2080"/>
                </a:lnTo>
                <a:lnTo>
                  <a:pt x="4235" y="2091"/>
                </a:lnTo>
                <a:lnTo>
                  <a:pt x="4249" y="2101"/>
                </a:lnTo>
                <a:lnTo>
                  <a:pt x="4255" y="2104"/>
                </a:lnTo>
                <a:lnTo>
                  <a:pt x="4261" y="2107"/>
                </a:lnTo>
                <a:lnTo>
                  <a:pt x="4268" y="2109"/>
                </a:lnTo>
                <a:lnTo>
                  <a:pt x="4274" y="2110"/>
                </a:lnTo>
                <a:lnTo>
                  <a:pt x="4281" y="2109"/>
                </a:lnTo>
                <a:lnTo>
                  <a:pt x="4287" y="2108"/>
                </a:lnTo>
                <a:lnTo>
                  <a:pt x="4312" y="2098"/>
                </a:lnTo>
                <a:lnTo>
                  <a:pt x="4325" y="2094"/>
                </a:lnTo>
                <a:lnTo>
                  <a:pt x="4338" y="2089"/>
                </a:lnTo>
                <a:lnTo>
                  <a:pt x="4349" y="2083"/>
                </a:lnTo>
                <a:lnTo>
                  <a:pt x="4358" y="2075"/>
                </a:lnTo>
                <a:lnTo>
                  <a:pt x="4361" y="2072"/>
                </a:lnTo>
                <a:lnTo>
                  <a:pt x="4365" y="2067"/>
                </a:lnTo>
                <a:lnTo>
                  <a:pt x="4368" y="2062"/>
                </a:lnTo>
                <a:lnTo>
                  <a:pt x="4369" y="2056"/>
                </a:lnTo>
                <a:lnTo>
                  <a:pt x="4371" y="2046"/>
                </a:lnTo>
                <a:lnTo>
                  <a:pt x="4374" y="2040"/>
                </a:lnTo>
                <a:lnTo>
                  <a:pt x="4378" y="2036"/>
                </a:lnTo>
                <a:lnTo>
                  <a:pt x="4383" y="2034"/>
                </a:lnTo>
                <a:lnTo>
                  <a:pt x="4388" y="2033"/>
                </a:lnTo>
                <a:lnTo>
                  <a:pt x="4397" y="2033"/>
                </a:lnTo>
                <a:lnTo>
                  <a:pt x="4407" y="2032"/>
                </a:lnTo>
                <a:lnTo>
                  <a:pt x="4420" y="2031"/>
                </a:lnTo>
                <a:lnTo>
                  <a:pt x="4436" y="2029"/>
                </a:lnTo>
                <a:lnTo>
                  <a:pt x="4453" y="2029"/>
                </a:lnTo>
                <a:lnTo>
                  <a:pt x="4470" y="2029"/>
                </a:lnTo>
                <a:lnTo>
                  <a:pt x="4488" y="2027"/>
                </a:lnTo>
                <a:lnTo>
                  <a:pt x="4497" y="2025"/>
                </a:lnTo>
                <a:lnTo>
                  <a:pt x="4506" y="2023"/>
                </a:lnTo>
                <a:lnTo>
                  <a:pt x="4514" y="2018"/>
                </a:lnTo>
                <a:lnTo>
                  <a:pt x="4522" y="2014"/>
                </a:lnTo>
                <a:lnTo>
                  <a:pt x="4529" y="2008"/>
                </a:lnTo>
                <a:lnTo>
                  <a:pt x="4536" y="2000"/>
                </a:lnTo>
                <a:lnTo>
                  <a:pt x="4542" y="1991"/>
                </a:lnTo>
                <a:lnTo>
                  <a:pt x="4546" y="1980"/>
                </a:lnTo>
                <a:lnTo>
                  <a:pt x="4552" y="1970"/>
                </a:lnTo>
                <a:lnTo>
                  <a:pt x="4558" y="1961"/>
                </a:lnTo>
                <a:lnTo>
                  <a:pt x="4565" y="1955"/>
                </a:lnTo>
                <a:lnTo>
                  <a:pt x="4572" y="1950"/>
                </a:lnTo>
                <a:lnTo>
                  <a:pt x="4581" y="1947"/>
                </a:lnTo>
                <a:lnTo>
                  <a:pt x="4588" y="1945"/>
                </a:lnTo>
                <a:lnTo>
                  <a:pt x="4597" y="1944"/>
                </a:lnTo>
                <a:lnTo>
                  <a:pt x="4604" y="1944"/>
                </a:lnTo>
                <a:lnTo>
                  <a:pt x="4621" y="1944"/>
                </a:lnTo>
                <a:lnTo>
                  <a:pt x="4634" y="1944"/>
                </a:lnTo>
                <a:lnTo>
                  <a:pt x="4639" y="1944"/>
                </a:lnTo>
                <a:lnTo>
                  <a:pt x="4643" y="1942"/>
                </a:lnTo>
                <a:lnTo>
                  <a:pt x="4646" y="1940"/>
                </a:lnTo>
                <a:lnTo>
                  <a:pt x="4649" y="1936"/>
                </a:lnTo>
                <a:lnTo>
                  <a:pt x="4650" y="1930"/>
                </a:lnTo>
                <a:lnTo>
                  <a:pt x="4650" y="1923"/>
                </a:lnTo>
                <a:lnTo>
                  <a:pt x="4649" y="1913"/>
                </a:lnTo>
                <a:lnTo>
                  <a:pt x="4648" y="1902"/>
                </a:lnTo>
                <a:lnTo>
                  <a:pt x="4644" y="1891"/>
                </a:lnTo>
                <a:lnTo>
                  <a:pt x="4641" y="1880"/>
                </a:lnTo>
                <a:lnTo>
                  <a:pt x="4638" y="1868"/>
                </a:lnTo>
                <a:lnTo>
                  <a:pt x="4632" y="1856"/>
                </a:lnTo>
                <a:lnTo>
                  <a:pt x="4627" y="1845"/>
                </a:lnTo>
                <a:lnTo>
                  <a:pt x="4621" y="1836"/>
                </a:lnTo>
                <a:lnTo>
                  <a:pt x="4612" y="1827"/>
                </a:lnTo>
                <a:lnTo>
                  <a:pt x="4603" y="1819"/>
                </a:lnTo>
                <a:lnTo>
                  <a:pt x="4595" y="1815"/>
                </a:lnTo>
                <a:lnTo>
                  <a:pt x="4589" y="1813"/>
                </a:lnTo>
                <a:lnTo>
                  <a:pt x="4584" y="1812"/>
                </a:lnTo>
                <a:lnTo>
                  <a:pt x="4579" y="1812"/>
                </a:lnTo>
                <a:lnTo>
                  <a:pt x="4572" y="1812"/>
                </a:lnTo>
                <a:lnTo>
                  <a:pt x="4566" y="1813"/>
                </a:lnTo>
                <a:lnTo>
                  <a:pt x="4559" y="1815"/>
                </a:lnTo>
                <a:lnTo>
                  <a:pt x="4546" y="1819"/>
                </a:lnTo>
                <a:lnTo>
                  <a:pt x="4531" y="1823"/>
                </a:lnTo>
                <a:lnTo>
                  <a:pt x="4517" y="1826"/>
                </a:lnTo>
                <a:lnTo>
                  <a:pt x="4501" y="1827"/>
                </a:lnTo>
                <a:lnTo>
                  <a:pt x="4486" y="1828"/>
                </a:lnTo>
                <a:lnTo>
                  <a:pt x="4472" y="1829"/>
                </a:lnTo>
                <a:lnTo>
                  <a:pt x="4457" y="1828"/>
                </a:lnTo>
                <a:lnTo>
                  <a:pt x="4444" y="1827"/>
                </a:lnTo>
                <a:lnTo>
                  <a:pt x="4431" y="1825"/>
                </a:lnTo>
                <a:lnTo>
                  <a:pt x="4421" y="1823"/>
                </a:lnTo>
                <a:lnTo>
                  <a:pt x="4411" y="1819"/>
                </a:lnTo>
                <a:lnTo>
                  <a:pt x="4402" y="1816"/>
                </a:lnTo>
                <a:lnTo>
                  <a:pt x="4397" y="1812"/>
                </a:lnTo>
                <a:lnTo>
                  <a:pt x="4394" y="1808"/>
                </a:lnTo>
                <a:lnTo>
                  <a:pt x="4393" y="1804"/>
                </a:lnTo>
                <a:lnTo>
                  <a:pt x="4393" y="1802"/>
                </a:lnTo>
                <a:lnTo>
                  <a:pt x="4394" y="1799"/>
                </a:lnTo>
                <a:lnTo>
                  <a:pt x="4395" y="1796"/>
                </a:lnTo>
                <a:lnTo>
                  <a:pt x="4399" y="1790"/>
                </a:lnTo>
                <a:lnTo>
                  <a:pt x="4403" y="1785"/>
                </a:lnTo>
                <a:lnTo>
                  <a:pt x="4410" y="1780"/>
                </a:lnTo>
                <a:lnTo>
                  <a:pt x="4416" y="1774"/>
                </a:lnTo>
                <a:lnTo>
                  <a:pt x="4431" y="1765"/>
                </a:lnTo>
                <a:lnTo>
                  <a:pt x="4450" y="1756"/>
                </a:lnTo>
                <a:lnTo>
                  <a:pt x="4468" y="1748"/>
                </a:lnTo>
                <a:lnTo>
                  <a:pt x="4488" y="1743"/>
                </a:lnTo>
                <a:lnTo>
                  <a:pt x="4509" y="1740"/>
                </a:lnTo>
                <a:lnTo>
                  <a:pt x="4528" y="1739"/>
                </a:lnTo>
                <a:lnTo>
                  <a:pt x="4570" y="1740"/>
                </a:lnTo>
                <a:lnTo>
                  <a:pt x="4591" y="1740"/>
                </a:lnTo>
                <a:lnTo>
                  <a:pt x="4610" y="1739"/>
                </a:lnTo>
                <a:lnTo>
                  <a:pt x="4626" y="1736"/>
                </a:lnTo>
                <a:lnTo>
                  <a:pt x="4632" y="1733"/>
                </a:lnTo>
                <a:lnTo>
                  <a:pt x="4637" y="1731"/>
                </a:lnTo>
                <a:lnTo>
                  <a:pt x="4640" y="1728"/>
                </a:lnTo>
                <a:lnTo>
                  <a:pt x="4640" y="1724"/>
                </a:lnTo>
                <a:lnTo>
                  <a:pt x="4639" y="1719"/>
                </a:lnTo>
                <a:lnTo>
                  <a:pt x="4636" y="1714"/>
                </a:lnTo>
                <a:lnTo>
                  <a:pt x="4626" y="1701"/>
                </a:lnTo>
                <a:lnTo>
                  <a:pt x="4617" y="1688"/>
                </a:lnTo>
                <a:lnTo>
                  <a:pt x="4610" y="1675"/>
                </a:lnTo>
                <a:lnTo>
                  <a:pt x="4603" y="1663"/>
                </a:lnTo>
                <a:lnTo>
                  <a:pt x="4599" y="1653"/>
                </a:lnTo>
                <a:lnTo>
                  <a:pt x="4597" y="1645"/>
                </a:lnTo>
                <a:lnTo>
                  <a:pt x="4598" y="1642"/>
                </a:lnTo>
                <a:lnTo>
                  <a:pt x="4599" y="1640"/>
                </a:lnTo>
                <a:lnTo>
                  <a:pt x="4601" y="1638"/>
                </a:lnTo>
                <a:lnTo>
                  <a:pt x="4604" y="1638"/>
                </a:lnTo>
                <a:lnTo>
                  <a:pt x="4609" y="1637"/>
                </a:lnTo>
                <a:lnTo>
                  <a:pt x="4614" y="1634"/>
                </a:lnTo>
                <a:lnTo>
                  <a:pt x="4627" y="1628"/>
                </a:lnTo>
                <a:lnTo>
                  <a:pt x="4642" y="1617"/>
                </a:lnTo>
                <a:lnTo>
                  <a:pt x="4658" y="1605"/>
                </a:lnTo>
                <a:lnTo>
                  <a:pt x="4687" y="1584"/>
                </a:lnTo>
                <a:lnTo>
                  <a:pt x="4699" y="1574"/>
                </a:lnTo>
                <a:lnTo>
                  <a:pt x="4701" y="1562"/>
                </a:lnTo>
                <a:lnTo>
                  <a:pt x="4707" y="1533"/>
                </a:lnTo>
                <a:lnTo>
                  <a:pt x="4712" y="1492"/>
                </a:lnTo>
                <a:lnTo>
                  <a:pt x="4714" y="1470"/>
                </a:lnTo>
                <a:lnTo>
                  <a:pt x="4716" y="1446"/>
                </a:lnTo>
                <a:lnTo>
                  <a:pt x="4716" y="1423"/>
                </a:lnTo>
                <a:lnTo>
                  <a:pt x="4715" y="1401"/>
                </a:lnTo>
                <a:lnTo>
                  <a:pt x="4712" y="1381"/>
                </a:lnTo>
                <a:lnTo>
                  <a:pt x="4710" y="1371"/>
                </a:lnTo>
                <a:lnTo>
                  <a:pt x="4708" y="1362"/>
                </a:lnTo>
                <a:lnTo>
                  <a:pt x="4703" y="1355"/>
                </a:lnTo>
                <a:lnTo>
                  <a:pt x="4700" y="1348"/>
                </a:lnTo>
                <a:lnTo>
                  <a:pt x="4695" y="1342"/>
                </a:lnTo>
                <a:lnTo>
                  <a:pt x="4691" y="1338"/>
                </a:lnTo>
                <a:lnTo>
                  <a:pt x="4684" y="1334"/>
                </a:lnTo>
                <a:lnTo>
                  <a:pt x="4678" y="1332"/>
                </a:lnTo>
                <a:lnTo>
                  <a:pt x="4669" y="1332"/>
                </a:lnTo>
                <a:lnTo>
                  <a:pt x="4661" y="1333"/>
                </a:lnTo>
                <a:lnTo>
                  <a:pt x="4643" y="1337"/>
                </a:lnTo>
                <a:lnTo>
                  <a:pt x="4627" y="1342"/>
                </a:lnTo>
                <a:lnTo>
                  <a:pt x="4611" y="1348"/>
                </a:lnTo>
                <a:lnTo>
                  <a:pt x="4596" y="1355"/>
                </a:lnTo>
                <a:lnTo>
                  <a:pt x="4582" y="1362"/>
                </a:lnTo>
                <a:lnTo>
                  <a:pt x="4568" y="1370"/>
                </a:lnTo>
                <a:lnTo>
                  <a:pt x="4543" y="1387"/>
                </a:lnTo>
                <a:lnTo>
                  <a:pt x="4498" y="1418"/>
                </a:lnTo>
                <a:lnTo>
                  <a:pt x="4478" y="1431"/>
                </a:lnTo>
                <a:lnTo>
                  <a:pt x="4468" y="1437"/>
                </a:lnTo>
                <a:lnTo>
                  <a:pt x="4458" y="1441"/>
                </a:lnTo>
                <a:lnTo>
                  <a:pt x="4449" y="1443"/>
                </a:lnTo>
                <a:lnTo>
                  <a:pt x="4438" y="1444"/>
                </a:lnTo>
                <a:lnTo>
                  <a:pt x="4428" y="1443"/>
                </a:lnTo>
                <a:lnTo>
                  <a:pt x="4417" y="1441"/>
                </a:lnTo>
                <a:lnTo>
                  <a:pt x="4407" y="1438"/>
                </a:lnTo>
                <a:lnTo>
                  <a:pt x="4397" y="1432"/>
                </a:lnTo>
                <a:lnTo>
                  <a:pt x="4388" y="1427"/>
                </a:lnTo>
                <a:lnTo>
                  <a:pt x="4380" y="1419"/>
                </a:lnTo>
                <a:lnTo>
                  <a:pt x="4372" y="1412"/>
                </a:lnTo>
                <a:lnTo>
                  <a:pt x="4366" y="1403"/>
                </a:lnTo>
                <a:lnTo>
                  <a:pt x="4360" y="1394"/>
                </a:lnTo>
                <a:lnTo>
                  <a:pt x="4357" y="1385"/>
                </a:lnTo>
                <a:lnTo>
                  <a:pt x="4355" y="1375"/>
                </a:lnTo>
                <a:lnTo>
                  <a:pt x="4356" y="1364"/>
                </a:lnTo>
                <a:lnTo>
                  <a:pt x="4358" y="1355"/>
                </a:lnTo>
                <a:lnTo>
                  <a:pt x="4363" y="1345"/>
                </a:lnTo>
                <a:lnTo>
                  <a:pt x="4370" y="1337"/>
                </a:lnTo>
                <a:lnTo>
                  <a:pt x="4378" y="1329"/>
                </a:lnTo>
                <a:lnTo>
                  <a:pt x="4387" y="1321"/>
                </a:lnTo>
                <a:lnTo>
                  <a:pt x="4398" y="1316"/>
                </a:lnTo>
                <a:lnTo>
                  <a:pt x="4410" y="1311"/>
                </a:lnTo>
                <a:lnTo>
                  <a:pt x="4422" y="1305"/>
                </a:lnTo>
                <a:lnTo>
                  <a:pt x="4447" y="1298"/>
                </a:lnTo>
                <a:lnTo>
                  <a:pt x="4471" y="1291"/>
                </a:lnTo>
                <a:lnTo>
                  <a:pt x="4494" y="1285"/>
                </a:lnTo>
                <a:lnTo>
                  <a:pt x="4502" y="1282"/>
                </a:lnTo>
                <a:lnTo>
                  <a:pt x="4511" y="1277"/>
                </a:lnTo>
                <a:lnTo>
                  <a:pt x="4517" y="1274"/>
                </a:lnTo>
                <a:lnTo>
                  <a:pt x="4522" y="1270"/>
                </a:lnTo>
                <a:lnTo>
                  <a:pt x="4541" y="1244"/>
                </a:lnTo>
                <a:lnTo>
                  <a:pt x="4552" y="1229"/>
                </a:lnTo>
                <a:lnTo>
                  <a:pt x="4561" y="1212"/>
                </a:lnTo>
                <a:lnTo>
                  <a:pt x="4566" y="1204"/>
                </a:lnTo>
                <a:lnTo>
                  <a:pt x="4569" y="1196"/>
                </a:lnTo>
                <a:lnTo>
                  <a:pt x="4571" y="1188"/>
                </a:lnTo>
                <a:lnTo>
                  <a:pt x="4572" y="1181"/>
                </a:lnTo>
                <a:lnTo>
                  <a:pt x="4572" y="1173"/>
                </a:lnTo>
                <a:lnTo>
                  <a:pt x="4570" y="1167"/>
                </a:lnTo>
                <a:lnTo>
                  <a:pt x="4566" y="1160"/>
                </a:lnTo>
                <a:lnTo>
                  <a:pt x="4559" y="1155"/>
                </a:lnTo>
                <a:lnTo>
                  <a:pt x="4529" y="1133"/>
                </a:lnTo>
                <a:lnTo>
                  <a:pt x="4512" y="1120"/>
                </a:lnTo>
                <a:lnTo>
                  <a:pt x="4495" y="1106"/>
                </a:lnTo>
                <a:lnTo>
                  <a:pt x="4477" y="1091"/>
                </a:lnTo>
                <a:lnTo>
                  <a:pt x="4458" y="1074"/>
                </a:lnTo>
                <a:lnTo>
                  <a:pt x="4439" y="1055"/>
                </a:lnTo>
                <a:lnTo>
                  <a:pt x="4420" y="1034"/>
                </a:lnTo>
                <a:lnTo>
                  <a:pt x="4412" y="1024"/>
                </a:lnTo>
                <a:lnTo>
                  <a:pt x="4406" y="1014"/>
                </a:lnTo>
                <a:lnTo>
                  <a:pt x="4402" y="1003"/>
                </a:lnTo>
                <a:lnTo>
                  <a:pt x="4400" y="992"/>
                </a:lnTo>
                <a:lnTo>
                  <a:pt x="4399" y="983"/>
                </a:lnTo>
                <a:lnTo>
                  <a:pt x="4399" y="972"/>
                </a:lnTo>
                <a:lnTo>
                  <a:pt x="4401" y="952"/>
                </a:lnTo>
                <a:lnTo>
                  <a:pt x="4402" y="930"/>
                </a:lnTo>
                <a:lnTo>
                  <a:pt x="4403" y="919"/>
                </a:lnTo>
                <a:lnTo>
                  <a:pt x="4402" y="908"/>
                </a:lnTo>
                <a:lnTo>
                  <a:pt x="4400" y="898"/>
                </a:lnTo>
                <a:lnTo>
                  <a:pt x="4396" y="887"/>
                </a:lnTo>
                <a:lnTo>
                  <a:pt x="4390" y="875"/>
                </a:lnTo>
                <a:lnTo>
                  <a:pt x="4382" y="863"/>
                </a:lnTo>
                <a:lnTo>
                  <a:pt x="4377" y="858"/>
                </a:lnTo>
                <a:lnTo>
                  <a:pt x="4372" y="854"/>
                </a:lnTo>
                <a:lnTo>
                  <a:pt x="4367" y="849"/>
                </a:lnTo>
                <a:lnTo>
                  <a:pt x="4361" y="847"/>
                </a:lnTo>
                <a:lnTo>
                  <a:pt x="4356" y="845"/>
                </a:lnTo>
                <a:lnTo>
                  <a:pt x="4351" y="844"/>
                </a:lnTo>
                <a:lnTo>
                  <a:pt x="4340" y="844"/>
                </a:lnTo>
                <a:lnTo>
                  <a:pt x="4328" y="845"/>
                </a:lnTo>
                <a:lnTo>
                  <a:pt x="4316" y="848"/>
                </a:lnTo>
                <a:lnTo>
                  <a:pt x="4306" y="854"/>
                </a:lnTo>
                <a:lnTo>
                  <a:pt x="4294" y="858"/>
                </a:lnTo>
                <a:lnTo>
                  <a:pt x="4273" y="869"/>
                </a:lnTo>
                <a:lnTo>
                  <a:pt x="4264" y="873"/>
                </a:lnTo>
                <a:lnTo>
                  <a:pt x="4254" y="876"/>
                </a:lnTo>
                <a:lnTo>
                  <a:pt x="4246" y="876"/>
                </a:lnTo>
                <a:lnTo>
                  <a:pt x="4243" y="876"/>
                </a:lnTo>
                <a:lnTo>
                  <a:pt x="4240" y="875"/>
                </a:lnTo>
                <a:lnTo>
                  <a:pt x="4237" y="873"/>
                </a:lnTo>
                <a:lnTo>
                  <a:pt x="4233" y="871"/>
                </a:lnTo>
                <a:lnTo>
                  <a:pt x="4231" y="868"/>
                </a:lnTo>
                <a:lnTo>
                  <a:pt x="4229" y="863"/>
                </a:lnTo>
                <a:lnTo>
                  <a:pt x="4227" y="854"/>
                </a:lnTo>
                <a:lnTo>
                  <a:pt x="4225" y="843"/>
                </a:lnTo>
                <a:lnTo>
                  <a:pt x="4225" y="832"/>
                </a:lnTo>
                <a:lnTo>
                  <a:pt x="4225" y="821"/>
                </a:lnTo>
                <a:lnTo>
                  <a:pt x="4225" y="799"/>
                </a:lnTo>
                <a:lnTo>
                  <a:pt x="4226" y="776"/>
                </a:lnTo>
                <a:lnTo>
                  <a:pt x="4225" y="764"/>
                </a:lnTo>
                <a:lnTo>
                  <a:pt x="4224" y="754"/>
                </a:lnTo>
                <a:lnTo>
                  <a:pt x="4221" y="743"/>
                </a:lnTo>
                <a:lnTo>
                  <a:pt x="4216" y="733"/>
                </a:lnTo>
                <a:lnTo>
                  <a:pt x="4210" y="724"/>
                </a:lnTo>
                <a:lnTo>
                  <a:pt x="4202" y="714"/>
                </a:lnTo>
                <a:lnTo>
                  <a:pt x="4192" y="706"/>
                </a:lnTo>
                <a:lnTo>
                  <a:pt x="4179" y="699"/>
                </a:lnTo>
                <a:lnTo>
                  <a:pt x="4152" y="684"/>
                </a:lnTo>
                <a:lnTo>
                  <a:pt x="4128" y="670"/>
                </a:lnTo>
                <a:lnTo>
                  <a:pt x="4108" y="658"/>
                </a:lnTo>
                <a:lnTo>
                  <a:pt x="4098" y="653"/>
                </a:lnTo>
                <a:lnTo>
                  <a:pt x="4088" y="649"/>
                </a:lnTo>
                <a:lnTo>
                  <a:pt x="4080" y="647"/>
                </a:lnTo>
                <a:lnTo>
                  <a:pt x="4071" y="646"/>
                </a:lnTo>
                <a:lnTo>
                  <a:pt x="4064" y="647"/>
                </a:lnTo>
                <a:lnTo>
                  <a:pt x="4056" y="650"/>
                </a:lnTo>
                <a:lnTo>
                  <a:pt x="4049" y="655"/>
                </a:lnTo>
                <a:lnTo>
                  <a:pt x="4041" y="662"/>
                </a:lnTo>
                <a:lnTo>
                  <a:pt x="4033" y="673"/>
                </a:lnTo>
                <a:lnTo>
                  <a:pt x="4026" y="686"/>
                </a:lnTo>
                <a:lnTo>
                  <a:pt x="4018" y="699"/>
                </a:lnTo>
                <a:lnTo>
                  <a:pt x="4009" y="711"/>
                </a:lnTo>
                <a:lnTo>
                  <a:pt x="3999" y="720"/>
                </a:lnTo>
                <a:lnTo>
                  <a:pt x="3988" y="728"/>
                </a:lnTo>
                <a:lnTo>
                  <a:pt x="3976" y="733"/>
                </a:lnTo>
                <a:lnTo>
                  <a:pt x="3965" y="738"/>
                </a:lnTo>
                <a:lnTo>
                  <a:pt x="3953" y="740"/>
                </a:lnTo>
                <a:lnTo>
                  <a:pt x="3941" y="741"/>
                </a:lnTo>
                <a:lnTo>
                  <a:pt x="3930" y="740"/>
                </a:lnTo>
                <a:lnTo>
                  <a:pt x="3919" y="736"/>
                </a:lnTo>
                <a:lnTo>
                  <a:pt x="3911" y="732"/>
                </a:lnTo>
                <a:lnTo>
                  <a:pt x="3903" y="726"/>
                </a:lnTo>
                <a:lnTo>
                  <a:pt x="3898" y="718"/>
                </a:lnTo>
                <a:lnTo>
                  <a:pt x="3896" y="714"/>
                </a:lnTo>
                <a:lnTo>
                  <a:pt x="3894" y="708"/>
                </a:lnTo>
                <a:lnTo>
                  <a:pt x="3893" y="703"/>
                </a:lnTo>
                <a:lnTo>
                  <a:pt x="3893" y="698"/>
                </a:lnTo>
                <a:lnTo>
                  <a:pt x="3893" y="692"/>
                </a:lnTo>
                <a:lnTo>
                  <a:pt x="3894" y="686"/>
                </a:lnTo>
                <a:lnTo>
                  <a:pt x="3895" y="679"/>
                </a:lnTo>
                <a:lnTo>
                  <a:pt x="3897" y="673"/>
                </a:lnTo>
                <a:lnTo>
                  <a:pt x="3902" y="662"/>
                </a:lnTo>
                <a:lnTo>
                  <a:pt x="3910" y="653"/>
                </a:lnTo>
                <a:lnTo>
                  <a:pt x="3918" y="644"/>
                </a:lnTo>
                <a:lnTo>
                  <a:pt x="3927" y="636"/>
                </a:lnTo>
                <a:lnTo>
                  <a:pt x="3938" y="630"/>
                </a:lnTo>
                <a:lnTo>
                  <a:pt x="3957" y="617"/>
                </a:lnTo>
                <a:lnTo>
                  <a:pt x="3967" y="611"/>
                </a:lnTo>
                <a:lnTo>
                  <a:pt x="3975" y="604"/>
                </a:lnTo>
                <a:lnTo>
                  <a:pt x="3983" y="598"/>
                </a:lnTo>
                <a:lnTo>
                  <a:pt x="3988" y="590"/>
                </a:lnTo>
                <a:lnTo>
                  <a:pt x="3993" y="583"/>
                </a:lnTo>
                <a:lnTo>
                  <a:pt x="3994" y="578"/>
                </a:lnTo>
                <a:lnTo>
                  <a:pt x="3994" y="573"/>
                </a:lnTo>
                <a:lnTo>
                  <a:pt x="3994" y="569"/>
                </a:lnTo>
                <a:lnTo>
                  <a:pt x="3993" y="563"/>
                </a:lnTo>
                <a:lnTo>
                  <a:pt x="3988" y="553"/>
                </a:lnTo>
                <a:lnTo>
                  <a:pt x="3985" y="547"/>
                </a:lnTo>
                <a:lnTo>
                  <a:pt x="3981" y="542"/>
                </a:lnTo>
                <a:lnTo>
                  <a:pt x="3976" y="539"/>
                </a:lnTo>
                <a:lnTo>
                  <a:pt x="3971" y="535"/>
                </a:lnTo>
                <a:lnTo>
                  <a:pt x="3965" y="532"/>
                </a:lnTo>
                <a:lnTo>
                  <a:pt x="3958" y="530"/>
                </a:lnTo>
                <a:lnTo>
                  <a:pt x="3944" y="528"/>
                </a:lnTo>
                <a:lnTo>
                  <a:pt x="3927" y="528"/>
                </a:lnTo>
                <a:lnTo>
                  <a:pt x="3909" y="529"/>
                </a:lnTo>
                <a:lnTo>
                  <a:pt x="3889" y="530"/>
                </a:lnTo>
                <a:lnTo>
                  <a:pt x="3869" y="533"/>
                </a:lnTo>
                <a:lnTo>
                  <a:pt x="3827" y="540"/>
                </a:lnTo>
                <a:lnTo>
                  <a:pt x="3804" y="542"/>
                </a:lnTo>
                <a:lnTo>
                  <a:pt x="3783" y="543"/>
                </a:lnTo>
                <a:lnTo>
                  <a:pt x="3761" y="544"/>
                </a:lnTo>
                <a:lnTo>
                  <a:pt x="3741" y="543"/>
                </a:lnTo>
                <a:lnTo>
                  <a:pt x="3722" y="539"/>
                </a:lnTo>
                <a:lnTo>
                  <a:pt x="3712" y="536"/>
                </a:lnTo>
                <a:lnTo>
                  <a:pt x="3703" y="533"/>
                </a:lnTo>
                <a:lnTo>
                  <a:pt x="3686" y="526"/>
                </a:lnTo>
                <a:lnTo>
                  <a:pt x="3671" y="518"/>
                </a:lnTo>
                <a:lnTo>
                  <a:pt x="3657" y="510"/>
                </a:lnTo>
                <a:lnTo>
                  <a:pt x="3646" y="500"/>
                </a:lnTo>
                <a:lnTo>
                  <a:pt x="3636" y="491"/>
                </a:lnTo>
                <a:lnTo>
                  <a:pt x="3627" y="480"/>
                </a:lnTo>
                <a:lnTo>
                  <a:pt x="3619" y="471"/>
                </a:lnTo>
                <a:lnTo>
                  <a:pt x="3613" y="459"/>
                </a:lnTo>
                <a:lnTo>
                  <a:pt x="3609" y="448"/>
                </a:lnTo>
                <a:lnTo>
                  <a:pt x="3604" y="436"/>
                </a:lnTo>
                <a:lnTo>
                  <a:pt x="3601" y="425"/>
                </a:lnTo>
                <a:lnTo>
                  <a:pt x="3599" y="413"/>
                </a:lnTo>
                <a:lnTo>
                  <a:pt x="3597" y="400"/>
                </a:lnTo>
                <a:lnTo>
                  <a:pt x="3596" y="388"/>
                </a:lnTo>
                <a:lnTo>
                  <a:pt x="3595" y="362"/>
                </a:lnTo>
                <a:lnTo>
                  <a:pt x="3594" y="349"/>
                </a:lnTo>
                <a:lnTo>
                  <a:pt x="3591" y="339"/>
                </a:lnTo>
                <a:lnTo>
                  <a:pt x="3587" y="329"/>
                </a:lnTo>
                <a:lnTo>
                  <a:pt x="3582" y="321"/>
                </a:lnTo>
                <a:lnTo>
                  <a:pt x="3575" y="314"/>
                </a:lnTo>
                <a:lnTo>
                  <a:pt x="3568" y="308"/>
                </a:lnTo>
                <a:lnTo>
                  <a:pt x="3559" y="304"/>
                </a:lnTo>
                <a:lnTo>
                  <a:pt x="3551" y="301"/>
                </a:lnTo>
                <a:lnTo>
                  <a:pt x="3542" y="299"/>
                </a:lnTo>
                <a:lnTo>
                  <a:pt x="3532" y="298"/>
                </a:lnTo>
                <a:lnTo>
                  <a:pt x="3524" y="298"/>
                </a:lnTo>
                <a:lnTo>
                  <a:pt x="3515" y="299"/>
                </a:lnTo>
                <a:lnTo>
                  <a:pt x="3507" y="301"/>
                </a:lnTo>
                <a:lnTo>
                  <a:pt x="3499" y="303"/>
                </a:lnTo>
                <a:lnTo>
                  <a:pt x="3493" y="306"/>
                </a:lnTo>
                <a:lnTo>
                  <a:pt x="3487" y="312"/>
                </a:lnTo>
                <a:lnTo>
                  <a:pt x="3482" y="316"/>
                </a:lnTo>
                <a:lnTo>
                  <a:pt x="3475" y="319"/>
                </a:lnTo>
                <a:lnTo>
                  <a:pt x="3468" y="323"/>
                </a:lnTo>
                <a:lnTo>
                  <a:pt x="3459" y="326"/>
                </a:lnTo>
                <a:lnTo>
                  <a:pt x="3451" y="328"/>
                </a:lnTo>
                <a:lnTo>
                  <a:pt x="3441" y="329"/>
                </a:lnTo>
                <a:lnTo>
                  <a:pt x="3431" y="329"/>
                </a:lnTo>
                <a:lnTo>
                  <a:pt x="3422" y="328"/>
                </a:lnTo>
                <a:lnTo>
                  <a:pt x="3413" y="326"/>
                </a:lnTo>
                <a:lnTo>
                  <a:pt x="3403" y="322"/>
                </a:lnTo>
                <a:lnTo>
                  <a:pt x="3395" y="318"/>
                </a:lnTo>
                <a:lnTo>
                  <a:pt x="3387" y="312"/>
                </a:lnTo>
                <a:lnTo>
                  <a:pt x="3381" y="305"/>
                </a:lnTo>
                <a:lnTo>
                  <a:pt x="3374" y="296"/>
                </a:lnTo>
                <a:lnTo>
                  <a:pt x="3370" y="285"/>
                </a:lnTo>
                <a:lnTo>
                  <a:pt x="3367" y="273"/>
                </a:lnTo>
                <a:lnTo>
                  <a:pt x="3361" y="247"/>
                </a:lnTo>
                <a:lnTo>
                  <a:pt x="3354" y="223"/>
                </a:lnTo>
                <a:lnTo>
                  <a:pt x="3346" y="202"/>
                </a:lnTo>
                <a:lnTo>
                  <a:pt x="3342" y="193"/>
                </a:lnTo>
                <a:lnTo>
                  <a:pt x="3338" y="187"/>
                </a:lnTo>
                <a:lnTo>
                  <a:pt x="3332" y="182"/>
                </a:lnTo>
                <a:lnTo>
                  <a:pt x="3328" y="178"/>
                </a:lnTo>
                <a:lnTo>
                  <a:pt x="3324" y="176"/>
                </a:lnTo>
                <a:lnTo>
                  <a:pt x="3319" y="177"/>
                </a:lnTo>
                <a:lnTo>
                  <a:pt x="3315" y="182"/>
                </a:lnTo>
                <a:lnTo>
                  <a:pt x="3311" y="188"/>
                </a:lnTo>
                <a:lnTo>
                  <a:pt x="3307" y="197"/>
                </a:lnTo>
                <a:lnTo>
                  <a:pt x="3303" y="209"/>
                </a:lnTo>
                <a:lnTo>
                  <a:pt x="3301" y="216"/>
                </a:lnTo>
                <a:lnTo>
                  <a:pt x="3298" y="222"/>
                </a:lnTo>
                <a:lnTo>
                  <a:pt x="3295" y="228"/>
                </a:lnTo>
                <a:lnTo>
                  <a:pt x="3291" y="233"/>
                </a:lnTo>
                <a:lnTo>
                  <a:pt x="3287" y="236"/>
                </a:lnTo>
                <a:lnTo>
                  <a:pt x="3283" y="241"/>
                </a:lnTo>
                <a:lnTo>
                  <a:pt x="3277" y="244"/>
                </a:lnTo>
                <a:lnTo>
                  <a:pt x="3272" y="246"/>
                </a:lnTo>
                <a:lnTo>
                  <a:pt x="3261" y="249"/>
                </a:lnTo>
                <a:lnTo>
                  <a:pt x="3248" y="250"/>
                </a:lnTo>
                <a:lnTo>
                  <a:pt x="3236" y="250"/>
                </a:lnTo>
                <a:lnTo>
                  <a:pt x="3223" y="248"/>
                </a:lnTo>
                <a:lnTo>
                  <a:pt x="3211" y="244"/>
                </a:lnTo>
                <a:lnTo>
                  <a:pt x="3198" y="239"/>
                </a:lnTo>
                <a:lnTo>
                  <a:pt x="3187" y="233"/>
                </a:lnTo>
                <a:lnTo>
                  <a:pt x="3177" y="226"/>
                </a:lnTo>
                <a:lnTo>
                  <a:pt x="3169" y="218"/>
                </a:lnTo>
                <a:lnTo>
                  <a:pt x="3162" y="209"/>
                </a:lnTo>
                <a:lnTo>
                  <a:pt x="3158" y="200"/>
                </a:lnTo>
                <a:lnTo>
                  <a:pt x="3157" y="195"/>
                </a:lnTo>
                <a:lnTo>
                  <a:pt x="3157" y="190"/>
                </a:lnTo>
                <a:lnTo>
                  <a:pt x="3158" y="170"/>
                </a:lnTo>
                <a:lnTo>
                  <a:pt x="3160" y="145"/>
                </a:lnTo>
                <a:lnTo>
                  <a:pt x="3161" y="121"/>
                </a:lnTo>
                <a:lnTo>
                  <a:pt x="3162" y="100"/>
                </a:lnTo>
                <a:lnTo>
                  <a:pt x="3161" y="90"/>
                </a:lnTo>
                <a:lnTo>
                  <a:pt x="3159" y="83"/>
                </a:lnTo>
                <a:lnTo>
                  <a:pt x="3156" y="77"/>
                </a:lnTo>
                <a:lnTo>
                  <a:pt x="3154" y="75"/>
                </a:lnTo>
                <a:lnTo>
                  <a:pt x="3152" y="74"/>
                </a:lnTo>
                <a:lnTo>
                  <a:pt x="3150" y="73"/>
                </a:lnTo>
                <a:lnTo>
                  <a:pt x="3146" y="73"/>
                </a:lnTo>
                <a:lnTo>
                  <a:pt x="3139" y="75"/>
                </a:lnTo>
                <a:lnTo>
                  <a:pt x="3130" y="80"/>
                </a:lnTo>
                <a:lnTo>
                  <a:pt x="3119" y="89"/>
                </a:lnTo>
                <a:lnTo>
                  <a:pt x="3089" y="117"/>
                </a:lnTo>
                <a:lnTo>
                  <a:pt x="3048" y="155"/>
                </a:lnTo>
                <a:lnTo>
                  <a:pt x="3003" y="198"/>
                </a:lnTo>
                <a:lnTo>
                  <a:pt x="2957" y="241"/>
                </a:lnTo>
                <a:lnTo>
                  <a:pt x="2914" y="278"/>
                </a:lnTo>
                <a:lnTo>
                  <a:pt x="2896" y="293"/>
                </a:lnTo>
                <a:lnTo>
                  <a:pt x="2880" y="306"/>
                </a:lnTo>
                <a:lnTo>
                  <a:pt x="2867" y="315"/>
                </a:lnTo>
                <a:lnTo>
                  <a:pt x="2861" y="317"/>
                </a:lnTo>
                <a:lnTo>
                  <a:pt x="2858" y="318"/>
                </a:lnTo>
                <a:lnTo>
                  <a:pt x="2855" y="319"/>
                </a:lnTo>
                <a:lnTo>
                  <a:pt x="2853" y="318"/>
                </a:lnTo>
                <a:lnTo>
                  <a:pt x="2852" y="315"/>
                </a:lnTo>
                <a:lnTo>
                  <a:pt x="2853" y="312"/>
                </a:lnTo>
                <a:lnTo>
                  <a:pt x="2856" y="302"/>
                </a:lnTo>
                <a:lnTo>
                  <a:pt x="2861" y="292"/>
                </a:lnTo>
                <a:lnTo>
                  <a:pt x="2869" y="283"/>
                </a:lnTo>
                <a:lnTo>
                  <a:pt x="2876" y="273"/>
                </a:lnTo>
                <a:lnTo>
                  <a:pt x="2894" y="255"/>
                </a:lnTo>
                <a:lnTo>
                  <a:pt x="2911" y="236"/>
                </a:lnTo>
                <a:lnTo>
                  <a:pt x="2917" y="228"/>
                </a:lnTo>
                <a:lnTo>
                  <a:pt x="2923" y="219"/>
                </a:lnTo>
                <a:lnTo>
                  <a:pt x="2926" y="211"/>
                </a:lnTo>
                <a:lnTo>
                  <a:pt x="2927" y="206"/>
                </a:lnTo>
                <a:lnTo>
                  <a:pt x="2927" y="202"/>
                </a:lnTo>
                <a:lnTo>
                  <a:pt x="2926" y="198"/>
                </a:lnTo>
                <a:lnTo>
                  <a:pt x="2925" y="194"/>
                </a:lnTo>
                <a:lnTo>
                  <a:pt x="2923" y="190"/>
                </a:lnTo>
                <a:lnTo>
                  <a:pt x="2919" y="186"/>
                </a:lnTo>
                <a:lnTo>
                  <a:pt x="2915" y="183"/>
                </a:lnTo>
                <a:lnTo>
                  <a:pt x="2911" y="178"/>
                </a:lnTo>
                <a:lnTo>
                  <a:pt x="2897" y="172"/>
                </a:lnTo>
                <a:lnTo>
                  <a:pt x="2889" y="169"/>
                </a:lnTo>
                <a:lnTo>
                  <a:pt x="2882" y="165"/>
                </a:lnTo>
                <a:lnTo>
                  <a:pt x="2865" y="162"/>
                </a:lnTo>
                <a:lnTo>
                  <a:pt x="2847" y="160"/>
                </a:lnTo>
                <a:lnTo>
                  <a:pt x="2830" y="160"/>
                </a:lnTo>
                <a:lnTo>
                  <a:pt x="2814" y="162"/>
                </a:lnTo>
                <a:lnTo>
                  <a:pt x="2797" y="164"/>
                </a:lnTo>
                <a:lnTo>
                  <a:pt x="2766" y="169"/>
                </a:lnTo>
                <a:lnTo>
                  <a:pt x="2738" y="174"/>
                </a:lnTo>
                <a:lnTo>
                  <a:pt x="2727" y="175"/>
                </a:lnTo>
                <a:lnTo>
                  <a:pt x="2717" y="174"/>
                </a:lnTo>
                <a:lnTo>
                  <a:pt x="2709" y="172"/>
                </a:lnTo>
                <a:lnTo>
                  <a:pt x="2705" y="171"/>
                </a:lnTo>
                <a:lnTo>
                  <a:pt x="2703" y="169"/>
                </a:lnTo>
                <a:lnTo>
                  <a:pt x="2701" y="165"/>
                </a:lnTo>
                <a:lnTo>
                  <a:pt x="2700" y="162"/>
                </a:lnTo>
                <a:lnTo>
                  <a:pt x="2700" y="158"/>
                </a:lnTo>
                <a:lnTo>
                  <a:pt x="2700" y="152"/>
                </a:lnTo>
                <a:lnTo>
                  <a:pt x="2703" y="128"/>
                </a:lnTo>
                <a:lnTo>
                  <a:pt x="2705" y="100"/>
                </a:lnTo>
                <a:lnTo>
                  <a:pt x="2705" y="71"/>
                </a:lnTo>
                <a:lnTo>
                  <a:pt x="2705" y="57"/>
                </a:lnTo>
                <a:lnTo>
                  <a:pt x="2704" y="44"/>
                </a:lnTo>
                <a:lnTo>
                  <a:pt x="2702" y="32"/>
                </a:lnTo>
                <a:lnTo>
                  <a:pt x="2699" y="21"/>
                </a:lnTo>
                <a:lnTo>
                  <a:pt x="2696" y="12"/>
                </a:lnTo>
                <a:lnTo>
                  <a:pt x="2690" y="5"/>
                </a:lnTo>
                <a:lnTo>
                  <a:pt x="2687" y="3"/>
                </a:lnTo>
                <a:lnTo>
                  <a:pt x="2684" y="1"/>
                </a:lnTo>
                <a:lnTo>
                  <a:pt x="2681" y="0"/>
                </a:lnTo>
                <a:lnTo>
                  <a:pt x="2676" y="0"/>
                </a:lnTo>
                <a:lnTo>
                  <a:pt x="2672" y="0"/>
                </a:lnTo>
                <a:lnTo>
                  <a:pt x="2667" y="1"/>
                </a:lnTo>
                <a:lnTo>
                  <a:pt x="2661" y="3"/>
                </a:lnTo>
                <a:lnTo>
                  <a:pt x="2656" y="6"/>
                </a:lnTo>
                <a:lnTo>
                  <a:pt x="2616" y="32"/>
                </a:lnTo>
                <a:lnTo>
                  <a:pt x="2588" y="50"/>
                </a:lnTo>
                <a:lnTo>
                  <a:pt x="2569" y="63"/>
                </a:lnTo>
                <a:lnTo>
                  <a:pt x="2561" y="66"/>
                </a:lnTo>
                <a:lnTo>
                  <a:pt x="2554" y="70"/>
                </a:lnTo>
                <a:lnTo>
                  <a:pt x="2549" y="70"/>
                </a:lnTo>
                <a:lnTo>
                  <a:pt x="2543" y="68"/>
                </a:lnTo>
                <a:lnTo>
                  <a:pt x="2535" y="64"/>
                </a:lnTo>
                <a:lnTo>
                  <a:pt x="2527" y="59"/>
                </a:lnTo>
                <a:lnTo>
                  <a:pt x="2506" y="46"/>
                </a:lnTo>
                <a:lnTo>
                  <a:pt x="2485" y="31"/>
                </a:lnTo>
                <a:lnTo>
                  <a:pt x="2462" y="17"/>
                </a:lnTo>
                <a:lnTo>
                  <a:pt x="2452" y="12"/>
                </a:lnTo>
                <a:lnTo>
                  <a:pt x="2442" y="6"/>
                </a:lnTo>
                <a:lnTo>
                  <a:pt x="2433" y="4"/>
                </a:lnTo>
                <a:lnTo>
                  <a:pt x="2426" y="2"/>
                </a:lnTo>
                <a:lnTo>
                  <a:pt x="2423" y="2"/>
                </a:lnTo>
                <a:lnTo>
                  <a:pt x="2419" y="3"/>
                </a:lnTo>
                <a:lnTo>
                  <a:pt x="2417" y="4"/>
                </a:lnTo>
                <a:lnTo>
                  <a:pt x="2415" y="6"/>
                </a:lnTo>
                <a:lnTo>
                  <a:pt x="2408" y="16"/>
                </a:lnTo>
                <a:lnTo>
                  <a:pt x="2399" y="23"/>
                </a:lnTo>
                <a:lnTo>
                  <a:pt x="2390" y="31"/>
                </a:lnTo>
                <a:lnTo>
                  <a:pt x="2380" y="37"/>
                </a:lnTo>
                <a:lnTo>
                  <a:pt x="2369" y="44"/>
                </a:lnTo>
                <a:lnTo>
                  <a:pt x="2356" y="50"/>
                </a:lnTo>
                <a:lnTo>
                  <a:pt x="2326" y="63"/>
                </a:lnTo>
                <a:lnTo>
                  <a:pt x="2296" y="77"/>
                </a:lnTo>
                <a:lnTo>
                  <a:pt x="2281" y="83"/>
                </a:lnTo>
                <a:lnTo>
                  <a:pt x="2263" y="88"/>
                </a:lnTo>
                <a:lnTo>
                  <a:pt x="2244" y="93"/>
                </a:lnTo>
                <a:lnTo>
                  <a:pt x="2220" y="99"/>
                </a:lnTo>
                <a:lnTo>
                  <a:pt x="2191" y="103"/>
                </a:lnTo>
                <a:lnTo>
                  <a:pt x="2155" y="108"/>
                </a:lnTo>
                <a:lnTo>
                  <a:pt x="2116" y="113"/>
                </a:lnTo>
                <a:lnTo>
                  <a:pt x="2082" y="118"/>
                </a:lnTo>
                <a:lnTo>
                  <a:pt x="2053" y="123"/>
                </a:lnTo>
                <a:lnTo>
                  <a:pt x="2041" y="127"/>
                </a:lnTo>
                <a:lnTo>
                  <a:pt x="2031" y="130"/>
                </a:lnTo>
                <a:lnTo>
                  <a:pt x="2023" y="134"/>
                </a:lnTo>
                <a:lnTo>
                  <a:pt x="2015" y="138"/>
                </a:lnTo>
                <a:lnTo>
                  <a:pt x="2011" y="143"/>
                </a:lnTo>
                <a:lnTo>
                  <a:pt x="2009" y="147"/>
                </a:lnTo>
                <a:lnTo>
                  <a:pt x="2007" y="152"/>
                </a:lnTo>
                <a:lnTo>
                  <a:pt x="2010" y="158"/>
                </a:lnTo>
                <a:lnTo>
                  <a:pt x="2014" y="164"/>
                </a:lnTo>
                <a:lnTo>
                  <a:pt x="2021" y="172"/>
                </a:lnTo>
                <a:lnTo>
                  <a:pt x="2055" y="199"/>
                </a:lnTo>
                <a:lnTo>
                  <a:pt x="2071" y="213"/>
                </a:lnTo>
                <a:lnTo>
                  <a:pt x="2086" y="226"/>
                </a:lnTo>
                <a:lnTo>
                  <a:pt x="2100" y="239"/>
                </a:lnTo>
                <a:lnTo>
                  <a:pt x="2111" y="251"/>
                </a:lnTo>
                <a:lnTo>
                  <a:pt x="2115" y="259"/>
                </a:lnTo>
                <a:lnTo>
                  <a:pt x="2118" y="265"/>
                </a:lnTo>
                <a:lnTo>
                  <a:pt x="2121" y="272"/>
                </a:lnTo>
                <a:lnTo>
                  <a:pt x="2123" y="279"/>
                </a:lnTo>
                <a:lnTo>
                  <a:pt x="2123" y="283"/>
                </a:lnTo>
                <a:lnTo>
                  <a:pt x="2120" y="287"/>
                </a:lnTo>
                <a:lnTo>
                  <a:pt x="2117" y="290"/>
                </a:lnTo>
                <a:lnTo>
                  <a:pt x="2112" y="294"/>
                </a:lnTo>
                <a:lnTo>
                  <a:pt x="2098" y="302"/>
                </a:lnTo>
                <a:lnTo>
                  <a:pt x="2080" y="309"/>
                </a:lnTo>
                <a:lnTo>
                  <a:pt x="2057" y="316"/>
                </a:lnTo>
                <a:lnTo>
                  <a:pt x="2032" y="322"/>
                </a:lnTo>
                <a:lnTo>
                  <a:pt x="2005" y="329"/>
                </a:lnTo>
                <a:lnTo>
                  <a:pt x="1977" y="333"/>
                </a:lnTo>
                <a:lnTo>
                  <a:pt x="1949" y="336"/>
                </a:lnTo>
                <a:lnTo>
                  <a:pt x="1921" y="339"/>
                </a:lnTo>
                <a:lnTo>
                  <a:pt x="1896" y="340"/>
                </a:lnTo>
                <a:lnTo>
                  <a:pt x="1872" y="339"/>
                </a:lnTo>
                <a:lnTo>
                  <a:pt x="1861" y="337"/>
                </a:lnTo>
                <a:lnTo>
                  <a:pt x="1852" y="335"/>
                </a:lnTo>
                <a:lnTo>
                  <a:pt x="1843" y="332"/>
                </a:lnTo>
                <a:lnTo>
                  <a:pt x="1835" y="330"/>
                </a:lnTo>
                <a:lnTo>
                  <a:pt x="1829" y="326"/>
                </a:lnTo>
                <a:lnTo>
                  <a:pt x="1824" y="321"/>
                </a:lnTo>
                <a:lnTo>
                  <a:pt x="1820" y="317"/>
                </a:lnTo>
                <a:lnTo>
                  <a:pt x="1818" y="312"/>
                </a:lnTo>
                <a:lnTo>
                  <a:pt x="1816" y="299"/>
                </a:lnTo>
                <a:lnTo>
                  <a:pt x="1815" y="286"/>
                </a:lnTo>
                <a:lnTo>
                  <a:pt x="1813" y="259"/>
                </a:lnTo>
                <a:lnTo>
                  <a:pt x="1812" y="232"/>
                </a:lnTo>
                <a:lnTo>
                  <a:pt x="1811" y="208"/>
                </a:lnTo>
                <a:lnTo>
                  <a:pt x="1809" y="199"/>
                </a:lnTo>
                <a:lnTo>
                  <a:pt x="1806" y="191"/>
                </a:lnTo>
                <a:lnTo>
                  <a:pt x="1804" y="186"/>
                </a:lnTo>
                <a:lnTo>
                  <a:pt x="1800" y="182"/>
                </a:lnTo>
                <a:lnTo>
                  <a:pt x="1798" y="180"/>
                </a:lnTo>
                <a:lnTo>
                  <a:pt x="1796" y="180"/>
                </a:lnTo>
                <a:lnTo>
                  <a:pt x="1789" y="183"/>
                </a:lnTo>
                <a:lnTo>
                  <a:pt x="1783" y="188"/>
                </a:lnTo>
                <a:lnTo>
                  <a:pt x="1774" y="197"/>
                </a:lnTo>
                <a:lnTo>
                  <a:pt x="1764" y="207"/>
                </a:lnTo>
                <a:lnTo>
                  <a:pt x="1758" y="218"/>
                </a:lnTo>
                <a:lnTo>
                  <a:pt x="1752" y="229"/>
                </a:lnTo>
                <a:lnTo>
                  <a:pt x="1746" y="240"/>
                </a:lnTo>
                <a:lnTo>
                  <a:pt x="1742" y="250"/>
                </a:lnTo>
                <a:lnTo>
                  <a:pt x="1739" y="261"/>
                </a:lnTo>
                <a:lnTo>
                  <a:pt x="1734" y="283"/>
                </a:lnTo>
                <a:lnTo>
                  <a:pt x="1731" y="304"/>
                </a:lnTo>
                <a:lnTo>
                  <a:pt x="1729" y="326"/>
                </a:lnTo>
                <a:lnTo>
                  <a:pt x="1727" y="347"/>
                </a:lnTo>
                <a:lnTo>
                  <a:pt x="1722" y="369"/>
                </a:lnTo>
                <a:lnTo>
                  <a:pt x="1718" y="388"/>
                </a:lnTo>
                <a:lnTo>
                  <a:pt x="1712" y="403"/>
                </a:lnTo>
                <a:lnTo>
                  <a:pt x="1705" y="416"/>
                </a:lnTo>
                <a:lnTo>
                  <a:pt x="1699" y="428"/>
                </a:lnTo>
                <a:lnTo>
                  <a:pt x="1693" y="439"/>
                </a:lnTo>
                <a:lnTo>
                  <a:pt x="1689" y="451"/>
                </a:lnTo>
                <a:lnTo>
                  <a:pt x="1686" y="465"/>
                </a:lnTo>
                <a:lnTo>
                  <a:pt x="1685" y="483"/>
                </a:lnTo>
                <a:lnTo>
                  <a:pt x="1684" y="491"/>
                </a:lnTo>
                <a:lnTo>
                  <a:pt x="1682" y="500"/>
                </a:lnTo>
                <a:lnTo>
                  <a:pt x="1677" y="507"/>
                </a:lnTo>
                <a:lnTo>
                  <a:pt x="1672" y="515"/>
                </a:lnTo>
                <a:lnTo>
                  <a:pt x="1666" y="521"/>
                </a:lnTo>
                <a:lnTo>
                  <a:pt x="1658" y="528"/>
                </a:lnTo>
                <a:lnTo>
                  <a:pt x="1649" y="533"/>
                </a:lnTo>
                <a:lnTo>
                  <a:pt x="1640" y="539"/>
                </a:lnTo>
                <a:lnTo>
                  <a:pt x="1619" y="547"/>
                </a:lnTo>
                <a:lnTo>
                  <a:pt x="1597" y="554"/>
                </a:lnTo>
                <a:lnTo>
                  <a:pt x="1574" y="560"/>
                </a:lnTo>
                <a:lnTo>
                  <a:pt x="1552" y="565"/>
                </a:lnTo>
                <a:lnTo>
                  <a:pt x="1541" y="569"/>
                </a:lnTo>
                <a:lnTo>
                  <a:pt x="1528" y="573"/>
                </a:lnTo>
                <a:lnTo>
                  <a:pt x="1515" y="579"/>
                </a:lnTo>
                <a:lnTo>
                  <a:pt x="1502" y="586"/>
                </a:lnTo>
                <a:lnTo>
                  <a:pt x="1488" y="594"/>
                </a:lnTo>
                <a:lnTo>
                  <a:pt x="1475" y="603"/>
                </a:lnTo>
                <a:lnTo>
                  <a:pt x="1463" y="612"/>
                </a:lnTo>
                <a:lnTo>
                  <a:pt x="1452" y="621"/>
                </a:lnTo>
                <a:lnTo>
                  <a:pt x="1442" y="630"/>
                </a:lnTo>
                <a:lnTo>
                  <a:pt x="1433" y="640"/>
                </a:lnTo>
                <a:lnTo>
                  <a:pt x="1427" y="647"/>
                </a:lnTo>
                <a:lnTo>
                  <a:pt x="1424" y="655"/>
                </a:lnTo>
                <a:lnTo>
                  <a:pt x="1422" y="659"/>
                </a:lnTo>
                <a:lnTo>
                  <a:pt x="1421" y="661"/>
                </a:lnTo>
                <a:lnTo>
                  <a:pt x="1422" y="664"/>
                </a:lnTo>
                <a:lnTo>
                  <a:pt x="1424" y="667"/>
                </a:lnTo>
                <a:lnTo>
                  <a:pt x="1426" y="669"/>
                </a:lnTo>
                <a:lnTo>
                  <a:pt x="1429" y="671"/>
                </a:lnTo>
                <a:lnTo>
                  <a:pt x="1432" y="672"/>
                </a:lnTo>
                <a:lnTo>
                  <a:pt x="1438" y="673"/>
                </a:lnTo>
                <a:lnTo>
                  <a:pt x="1458" y="676"/>
                </a:lnTo>
                <a:lnTo>
                  <a:pt x="1478" y="682"/>
                </a:lnTo>
                <a:lnTo>
                  <a:pt x="1497" y="689"/>
                </a:lnTo>
                <a:lnTo>
                  <a:pt x="1513" y="697"/>
                </a:lnTo>
                <a:lnTo>
                  <a:pt x="1526" y="705"/>
                </a:lnTo>
                <a:lnTo>
                  <a:pt x="1536" y="714"/>
                </a:lnTo>
                <a:lnTo>
                  <a:pt x="1540" y="718"/>
                </a:lnTo>
                <a:lnTo>
                  <a:pt x="1543" y="722"/>
                </a:lnTo>
                <a:lnTo>
                  <a:pt x="1545" y="727"/>
                </a:lnTo>
                <a:lnTo>
                  <a:pt x="1545" y="730"/>
                </a:lnTo>
                <a:lnTo>
                  <a:pt x="1544" y="733"/>
                </a:lnTo>
                <a:lnTo>
                  <a:pt x="1542" y="736"/>
                </a:lnTo>
                <a:lnTo>
                  <a:pt x="1536" y="739"/>
                </a:lnTo>
                <a:lnTo>
                  <a:pt x="1531" y="741"/>
                </a:lnTo>
                <a:lnTo>
                  <a:pt x="1517" y="744"/>
                </a:lnTo>
                <a:lnTo>
                  <a:pt x="1501" y="747"/>
                </a:lnTo>
                <a:lnTo>
                  <a:pt x="1485" y="748"/>
                </a:lnTo>
                <a:lnTo>
                  <a:pt x="1470" y="748"/>
                </a:lnTo>
                <a:lnTo>
                  <a:pt x="1457" y="749"/>
                </a:lnTo>
                <a:lnTo>
                  <a:pt x="1454" y="745"/>
                </a:lnTo>
                <a:lnTo>
                  <a:pt x="1448" y="741"/>
                </a:lnTo>
                <a:lnTo>
                  <a:pt x="1442" y="734"/>
                </a:lnTo>
                <a:lnTo>
                  <a:pt x="1431" y="729"/>
                </a:lnTo>
                <a:lnTo>
                  <a:pt x="1416" y="722"/>
                </a:lnTo>
                <a:lnTo>
                  <a:pt x="1398" y="716"/>
                </a:lnTo>
                <a:lnTo>
                  <a:pt x="1374" y="711"/>
                </a:lnTo>
                <a:lnTo>
                  <a:pt x="1345" y="704"/>
                </a:lnTo>
                <a:lnTo>
                  <a:pt x="1313" y="697"/>
                </a:lnTo>
                <a:lnTo>
                  <a:pt x="1279" y="687"/>
                </a:lnTo>
                <a:lnTo>
                  <a:pt x="1247" y="679"/>
                </a:lnTo>
                <a:lnTo>
                  <a:pt x="1218" y="673"/>
                </a:lnTo>
                <a:lnTo>
                  <a:pt x="1206" y="672"/>
                </a:lnTo>
                <a:lnTo>
                  <a:pt x="1196" y="672"/>
                </a:lnTo>
                <a:lnTo>
                  <a:pt x="1187" y="673"/>
                </a:lnTo>
                <a:lnTo>
                  <a:pt x="1181" y="675"/>
                </a:lnTo>
                <a:lnTo>
                  <a:pt x="1179" y="677"/>
                </a:lnTo>
                <a:lnTo>
                  <a:pt x="1177" y="679"/>
                </a:lnTo>
                <a:lnTo>
                  <a:pt x="1177" y="683"/>
                </a:lnTo>
                <a:lnTo>
                  <a:pt x="1177" y="686"/>
                </a:lnTo>
                <a:lnTo>
                  <a:pt x="1179" y="692"/>
                </a:lnTo>
                <a:lnTo>
                  <a:pt x="1183" y="700"/>
                </a:lnTo>
                <a:lnTo>
                  <a:pt x="1188" y="707"/>
                </a:lnTo>
                <a:lnTo>
                  <a:pt x="1194" y="714"/>
                </a:lnTo>
                <a:lnTo>
                  <a:pt x="1208" y="729"/>
                </a:lnTo>
                <a:lnTo>
                  <a:pt x="1224" y="744"/>
                </a:lnTo>
                <a:lnTo>
                  <a:pt x="1238" y="759"/>
                </a:lnTo>
                <a:lnTo>
                  <a:pt x="1243" y="767"/>
                </a:lnTo>
                <a:lnTo>
                  <a:pt x="1247" y="774"/>
                </a:lnTo>
                <a:lnTo>
                  <a:pt x="1250" y="782"/>
                </a:lnTo>
                <a:lnTo>
                  <a:pt x="1251" y="790"/>
                </a:lnTo>
                <a:lnTo>
                  <a:pt x="1250" y="798"/>
                </a:lnTo>
                <a:lnTo>
                  <a:pt x="1247" y="806"/>
                </a:lnTo>
                <a:lnTo>
                  <a:pt x="1242" y="814"/>
                </a:lnTo>
                <a:lnTo>
                  <a:pt x="1234" y="821"/>
                </a:lnTo>
                <a:lnTo>
                  <a:pt x="1227" y="827"/>
                </a:lnTo>
                <a:lnTo>
                  <a:pt x="1217" y="832"/>
                </a:lnTo>
                <a:lnTo>
                  <a:pt x="1207" y="838"/>
                </a:lnTo>
                <a:lnTo>
                  <a:pt x="1197" y="842"/>
                </a:lnTo>
                <a:lnTo>
                  <a:pt x="1175" y="850"/>
                </a:lnTo>
                <a:lnTo>
                  <a:pt x="1154" y="859"/>
                </a:lnTo>
                <a:lnTo>
                  <a:pt x="1143" y="863"/>
                </a:lnTo>
                <a:lnTo>
                  <a:pt x="1133" y="869"/>
                </a:lnTo>
                <a:lnTo>
                  <a:pt x="1126" y="874"/>
                </a:lnTo>
                <a:lnTo>
                  <a:pt x="1118" y="881"/>
                </a:lnTo>
                <a:lnTo>
                  <a:pt x="1112" y="887"/>
                </a:lnTo>
                <a:lnTo>
                  <a:pt x="1107" y="895"/>
                </a:lnTo>
                <a:lnTo>
                  <a:pt x="1104" y="903"/>
                </a:lnTo>
                <a:lnTo>
                  <a:pt x="1102" y="911"/>
                </a:lnTo>
                <a:lnTo>
                  <a:pt x="1102" y="918"/>
                </a:lnTo>
                <a:lnTo>
                  <a:pt x="1102" y="925"/>
                </a:lnTo>
                <a:lnTo>
                  <a:pt x="1103" y="931"/>
                </a:lnTo>
                <a:lnTo>
                  <a:pt x="1105" y="938"/>
                </a:lnTo>
                <a:lnTo>
                  <a:pt x="1108" y="943"/>
                </a:lnTo>
                <a:lnTo>
                  <a:pt x="1113" y="948"/>
                </a:lnTo>
                <a:lnTo>
                  <a:pt x="1117" y="953"/>
                </a:lnTo>
                <a:lnTo>
                  <a:pt x="1124" y="958"/>
                </a:lnTo>
                <a:lnTo>
                  <a:pt x="1131" y="961"/>
                </a:lnTo>
                <a:lnTo>
                  <a:pt x="1140" y="965"/>
                </a:lnTo>
                <a:lnTo>
                  <a:pt x="1160" y="972"/>
                </a:lnTo>
                <a:lnTo>
                  <a:pt x="1184" y="977"/>
                </a:lnTo>
                <a:lnTo>
                  <a:pt x="1210" y="983"/>
                </a:lnTo>
                <a:lnTo>
                  <a:pt x="1232" y="989"/>
                </a:lnTo>
                <a:lnTo>
                  <a:pt x="1254" y="996"/>
                </a:lnTo>
                <a:lnTo>
                  <a:pt x="1272" y="1003"/>
                </a:lnTo>
                <a:lnTo>
                  <a:pt x="1288" y="1012"/>
                </a:lnTo>
                <a:lnTo>
                  <a:pt x="1301" y="1019"/>
                </a:lnTo>
                <a:lnTo>
                  <a:pt x="1311" y="1027"/>
                </a:lnTo>
                <a:lnTo>
                  <a:pt x="1317" y="1034"/>
                </a:lnTo>
                <a:lnTo>
                  <a:pt x="1318" y="1036"/>
                </a:lnTo>
                <a:lnTo>
                  <a:pt x="1317" y="1039"/>
                </a:lnTo>
                <a:lnTo>
                  <a:pt x="1314" y="1045"/>
                </a:lnTo>
                <a:lnTo>
                  <a:pt x="1307" y="1054"/>
                </a:lnTo>
                <a:lnTo>
                  <a:pt x="1299" y="1062"/>
                </a:lnTo>
                <a:lnTo>
                  <a:pt x="1274" y="1084"/>
                </a:lnTo>
                <a:lnTo>
                  <a:pt x="1246" y="1107"/>
                </a:lnTo>
                <a:lnTo>
                  <a:pt x="1217" y="1131"/>
                </a:lnTo>
                <a:lnTo>
                  <a:pt x="1192" y="1153"/>
                </a:lnTo>
                <a:lnTo>
                  <a:pt x="1183" y="1161"/>
                </a:lnTo>
                <a:lnTo>
                  <a:pt x="1176" y="1170"/>
                </a:lnTo>
                <a:lnTo>
                  <a:pt x="1172" y="1176"/>
                </a:lnTo>
                <a:lnTo>
                  <a:pt x="1171" y="1178"/>
                </a:lnTo>
                <a:lnTo>
                  <a:pt x="1171" y="1181"/>
                </a:lnTo>
                <a:lnTo>
                  <a:pt x="1172" y="1184"/>
                </a:lnTo>
                <a:lnTo>
                  <a:pt x="1171" y="1186"/>
                </a:lnTo>
                <a:lnTo>
                  <a:pt x="1169" y="1188"/>
                </a:lnTo>
                <a:lnTo>
                  <a:pt x="1164" y="1189"/>
                </a:lnTo>
                <a:lnTo>
                  <a:pt x="1154" y="1190"/>
                </a:lnTo>
                <a:lnTo>
                  <a:pt x="1140" y="1191"/>
                </a:lnTo>
                <a:lnTo>
                  <a:pt x="1120" y="1191"/>
                </a:lnTo>
                <a:lnTo>
                  <a:pt x="1100" y="1193"/>
                </a:lnTo>
                <a:lnTo>
                  <a:pt x="1076" y="1199"/>
                </a:lnTo>
                <a:lnTo>
                  <a:pt x="1063" y="1202"/>
                </a:lnTo>
                <a:lnTo>
                  <a:pt x="1050" y="1206"/>
                </a:lnTo>
                <a:lnTo>
                  <a:pt x="1036" y="1210"/>
                </a:lnTo>
                <a:lnTo>
                  <a:pt x="1021" y="1213"/>
                </a:lnTo>
                <a:lnTo>
                  <a:pt x="1006" y="1215"/>
                </a:lnTo>
                <a:lnTo>
                  <a:pt x="990" y="1215"/>
                </a:lnTo>
                <a:lnTo>
                  <a:pt x="957" y="1215"/>
                </a:lnTo>
                <a:lnTo>
                  <a:pt x="925" y="1215"/>
                </a:lnTo>
                <a:lnTo>
                  <a:pt x="896" y="1215"/>
                </a:lnTo>
                <a:lnTo>
                  <a:pt x="883" y="1216"/>
                </a:lnTo>
                <a:lnTo>
                  <a:pt x="872" y="1217"/>
                </a:lnTo>
                <a:lnTo>
                  <a:pt x="862" y="1220"/>
                </a:lnTo>
                <a:lnTo>
                  <a:pt x="855" y="1225"/>
                </a:lnTo>
                <a:lnTo>
                  <a:pt x="851" y="1227"/>
                </a:lnTo>
                <a:lnTo>
                  <a:pt x="849" y="1230"/>
                </a:lnTo>
                <a:lnTo>
                  <a:pt x="848" y="1233"/>
                </a:lnTo>
                <a:lnTo>
                  <a:pt x="847" y="1238"/>
                </a:lnTo>
                <a:lnTo>
                  <a:pt x="846" y="1246"/>
                </a:lnTo>
                <a:lnTo>
                  <a:pt x="846" y="1254"/>
                </a:lnTo>
                <a:lnTo>
                  <a:pt x="847" y="1261"/>
                </a:lnTo>
                <a:lnTo>
                  <a:pt x="848" y="1269"/>
                </a:lnTo>
                <a:lnTo>
                  <a:pt x="850" y="1276"/>
                </a:lnTo>
                <a:lnTo>
                  <a:pt x="854" y="1283"/>
                </a:lnTo>
                <a:lnTo>
                  <a:pt x="858" y="1289"/>
                </a:lnTo>
                <a:lnTo>
                  <a:pt x="862" y="1295"/>
                </a:lnTo>
                <a:lnTo>
                  <a:pt x="868" y="1300"/>
                </a:lnTo>
                <a:lnTo>
                  <a:pt x="874" y="1304"/>
                </a:lnTo>
                <a:lnTo>
                  <a:pt x="882" y="1307"/>
                </a:lnTo>
                <a:lnTo>
                  <a:pt x="889" y="1311"/>
                </a:lnTo>
                <a:lnTo>
                  <a:pt x="898" y="1313"/>
                </a:lnTo>
                <a:lnTo>
                  <a:pt x="907" y="1314"/>
                </a:lnTo>
                <a:lnTo>
                  <a:pt x="918" y="1314"/>
                </a:lnTo>
                <a:lnTo>
                  <a:pt x="930" y="1314"/>
                </a:lnTo>
                <a:lnTo>
                  <a:pt x="935" y="1314"/>
                </a:lnTo>
                <a:lnTo>
                  <a:pt x="940" y="1314"/>
                </a:lnTo>
                <a:lnTo>
                  <a:pt x="943" y="1316"/>
                </a:lnTo>
                <a:lnTo>
                  <a:pt x="946" y="1318"/>
                </a:lnTo>
                <a:lnTo>
                  <a:pt x="948" y="1320"/>
                </a:lnTo>
                <a:lnTo>
                  <a:pt x="949" y="1324"/>
                </a:lnTo>
                <a:lnTo>
                  <a:pt x="950" y="1332"/>
                </a:lnTo>
                <a:lnTo>
                  <a:pt x="949" y="1342"/>
                </a:lnTo>
                <a:lnTo>
                  <a:pt x="947" y="1354"/>
                </a:lnTo>
                <a:lnTo>
                  <a:pt x="940" y="1376"/>
                </a:lnTo>
                <a:lnTo>
                  <a:pt x="933" y="1398"/>
                </a:lnTo>
                <a:lnTo>
                  <a:pt x="931" y="1407"/>
                </a:lnTo>
                <a:lnTo>
                  <a:pt x="931" y="1415"/>
                </a:lnTo>
                <a:lnTo>
                  <a:pt x="931" y="1417"/>
                </a:lnTo>
                <a:lnTo>
                  <a:pt x="932" y="1419"/>
                </a:lnTo>
                <a:lnTo>
                  <a:pt x="934" y="1421"/>
                </a:lnTo>
                <a:lnTo>
                  <a:pt x="936" y="1421"/>
                </a:lnTo>
                <a:lnTo>
                  <a:pt x="940" y="1421"/>
                </a:lnTo>
                <a:lnTo>
                  <a:pt x="944" y="1420"/>
                </a:lnTo>
                <a:lnTo>
                  <a:pt x="955" y="1415"/>
                </a:lnTo>
                <a:lnTo>
                  <a:pt x="982" y="1400"/>
                </a:lnTo>
                <a:lnTo>
                  <a:pt x="1007" y="1385"/>
                </a:lnTo>
                <a:lnTo>
                  <a:pt x="1031" y="1372"/>
                </a:lnTo>
                <a:lnTo>
                  <a:pt x="1051" y="1360"/>
                </a:lnTo>
                <a:lnTo>
                  <a:pt x="1061" y="1357"/>
                </a:lnTo>
                <a:lnTo>
                  <a:pt x="1069" y="1354"/>
                </a:lnTo>
                <a:lnTo>
                  <a:pt x="1075" y="1353"/>
                </a:lnTo>
                <a:lnTo>
                  <a:pt x="1079" y="1354"/>
                </a:lnTo>
                <a:lnTo>
                  <a:pt x="1082" y="1355"/>
                </a:lnTo>
                <a:lnTo>
                  <a:pt x="1084" y="1356"/>
                </a:lnTo>
                <a:lnTo>
                  <a:pt x="1085" y="1361"/>
                </a:lnTo>
                <a:lnTo>
                  <a:pt x="1085" y="1368"/>
                </a:lnTo>
                <a:lnTo>
                  <a:pt x="1082" y="1377"/>
                </a:lnTo>
                <a:lnTo>
                  <a:pt x="1079" y="1387"/>
                </a:lnTo>
                <a:lnTo>
                  <a:pt x="1078" y="1396"/>
                </a:lnTo>
                <a:lnTo>
                  <a:pt x="1080" y="1403"/>
                </a:lnTo>
                <a:lnTo>
                  <a:pt x="1083" y="1410"/>
                </a:lnTo>
                <a:lnTo>
                  <a:pt x="1087" y="1414"/>
                </a:lnTo>
                <a:lnTo>
                  <a:pt x="1091" y="1418"/>
                </a:lnTo>
                <a:lnTo>
                  <a:pt x="1098" y="1421"/>
                </a:lnTo>
                <a:lnTo>
                  <a:pt x="1103" y="1424"/>
                </a:lnTo>
                <a:lnTo>
                  <a:pt x="1116" y="1427"/>
                </a:lnTo>
                <a:lnTo>
                  <a:pt x="1128" y="1428"/>
                </a:lnTo>
                <a:lnTo>
                  <a:pt x="1139" y="1428"/>
                </a:lnTo>
                <a:lnTo>
                  <a:pt x="1149" y="1434"/>
                </a:lnTo>
                <a:lnTo>
                  <a:pt x="1158" y="1442"/>
                </a:lnTo>
                <a:lnTo>
                  <a:pt x="1167" y="1452"/>
                </a:lnTo>
                <a:lnTo>
                  <a:pt x="1171" y="1456"/>
                </a:lnTo>
                <a:lnTo>
                  <a:pt x="1173" y="1462"/>
                </a:lnTo>
                <a:lnTo>
                  <a:pt x="1174" y="1468"/>
                </a:lnTo>
                <a:lnTo>
                  <a:pt x="1174" y="1473"/>
                </a:lnTo>
                <a:lnTo>
                  <a:pt x="1172" y="1480"/>
                </a:lnTo>
                <a:lnTo>
                  <a:pt x="1168" y="1486"/>
                </a:lnTo>
                <a:lnTo>
                  <a:pt x="1161" y="1491"/>
                </a:lnTo>
                <a:lnTo>
                  <a:pt x="1151" y="1498"/>
                </a:lnTo>
                <a:lnTo>
                  <a:pt x="1141" y="1503"/>
                </a:lnTo>
                <a:lnTo>
                  <a:pt x="1129" y="1508"/>
                </a:lnTo>
                <a:lnTo>
                  <a:pt x="1117" y="1511"/>
                </a:lnTo>
                <a:lnTo>
                  <a:pt x="1105" y="1513"/>
                </a:lnTo>
                <a:lnTo>
                  <a:pt x="1082" y="1516"/>
                </a:lnTo>
                <a:lnTo>
                  <a:pt x="1060" y="1519"/>
                </a:lnTo>
                <a:lnTo>
                  <a:pt x="1050" y="1520"/>
                </a:lnTo>
                <a:lnTo>
                  <a:pt x="1042" y="1523"/>
                </a:lnTo>
                <a:lnTo>
                  <a:pt x="1034" y="1526"/>
                </a:lnTo>
                <a:lnTo>
                  <a:pt x="1029" y="1529"/>
                </a:lnTo>
                <a:lnTo>
                  <a:pt x="1025" y="1533"/>
                </a:lnTo>
                <a:lnTo>
                  <a:pt x="1022" y="1540"/>
                </a:lnTo>
                <a:lnTo>
                  <a:pt x="1022" y="1546"/>
                </a:lnTo>
                <a:lnTo>
                  <a:pt x="1025" y="1555"/>
                </a:lnTo>
                <a:lnTo>
                  <a:pt x="1030" y="1565"/>
                </a:lnTo>
                <a:lnTo>
                  <a:pt x="1035" y="1573"/>
                </a:lnTo>
                <a:lnTo>
                  <a:pt x="1043" y="1582"/>
                </a:lnTo>
                <a:lnTo>
                  <a:pt x="1051" y="1589"/>
                </a:lnTo>
                <a:lnTo>
                  <a:pt x="1060" y="1597"/>
                </a:lnTo>
                <a:lnTo>
                  <a:pt x="1070" y="1604"/>
                </a:lnTo>
                <a:lnTo>
                  <a:pt x="1090" y="1617"/>
                </a:lnTo>
                <a:lnTo>
                  <a:pt x="1127" y="1640"/>
                </a:lnTo>
                <a:lnTo>
                  <a:pt x="1140" y="1648"/>
                </a:lnTo>
                <a:lnTo>
                  <a:pt x="1144" y="1653"/>
                </a:lnTo>
                <a:lnTo>
                  <a:pt x="1146" y="1657"/>
                </a:lnTo>
                <a:lnTo>
                  <a:pt x="1150" y="1666"/>
                </a:lnTo>
                <a:lnTo>
                  <a:pt x="1157" y="1679"/>
                </a:lnTo>
                <a:lnTo>
                  <a:pt x="1164" y="1692"/>
                </a:lnTo>
                <a:lnTo>
                  <a:pt x="1170" y="1705"/>
                </a:lnTo>
                <a:lnTo>
                  <a:pt x="1172" y="1712"/>
                </a:lnTo>
                <a:lnTo>
                  <a:pt x="1172" y="1717"/>
                </a:lnTo>
                <a:lnTo>
                  <a:pt x="1171" y="1723"/>
                </a:lnTo>
                <a:lnTo>
                  <a:pt x="1168" y="1726"/>
                </a:lnTo>
                <a:lnTo>
                  <a:pt x="1163" y="1729"/>
                </a:lnTo>
                <a:lnTo>
                  <a:pt x="1156" y="1729"/>
                </a:lnTo>
                <a:lnTo>
                  <a:pt x="1146" y="1729"/>
                </a:lnTo>
                <a:lnTo>
                  <a:pt x="1133" y="1726"/>
                </a:lnTo>
                <a:lnTo>
                  <a:pt x="1105" y="1718"/>
                </a:lnTo>
                <a:lnTo>
                  <a:pt x="1082" y="1710"/>
                </a:lnTo>
                <a:lnTo>
                  <a:pt x="1060" y="1700"/>
                </a:lnTo>
                <a:lnTo>
                  <a:pt x="1042" y="1689"/>
                </a:lnTo>
                <a:lnTo>
                  <a:pt x="1026" y="1677"/>
                </a:lnTo>
                <a:lnTo>
                  <a:pt x="1013" y="1665"/>
                </a:lnTo>
                <a:lnTo>
                  <a:pt x="1002" y="1652"/>
                </a:lnTo>
                <a:lnTo>
                  <a:pt x="993" y="1638"/>
                </a:lnTo>
                <a:lnTo>
                  <a:pt x="986" y="1624"/>
                </a:lnTo>
                <a:lnTo>
                  <a:pt x="977" y="1611"/>
                </a:lnTo>
                <a:lnTo>
                  <a:pt x="969" y="1599"/>
                </a:lnTo>
                <a:lnTo>
                  <a:pt x="958" y="1587"/>
                </a:lnTo>
                <a:lnTo>
                  <a:pt x="947" y="1576"/>
                </a:lnTo>
                <a:lnTo>
                  <a:pt x="934" y="1566"/>
                </a:lnTo>
                <a:lnTo>
                  <a:pt x="920" y="1554"/>
                </a:lnTo>
                <a:lnTo>
                  <a:pt x="904" y="1542"/>
                </a:lnTo>
                <a:lnTo>
                  <a:pt x="884" y="1526"/>
                </a:lnTo>
                <a:lnTo>
                  <a:pt x="858" y="1504"/>
                </a:lnTo>
                <a:lnTo>
                  <a:pt x="830" y="1481"/>
                </a:lnTo>
                <a:lnTo>
                  <a:pt x="802" y="1459"/>
                </a:lnTo>
                <a:lnTo>
                  <a:pt x="789" y="1451"/>
                </a:lnTo>
                <a:lnTo>
                  <a:pt x="777" y="1443"/>
                </a:lnTo>
                <a:lnTo>
                  <a:pt x="768" y="1438"/>
                </a:lnTo>
                <a:lnTo>
                  <a:pt x="759" y="1437"/>
                </a:lnTo>
                <a:lnTo>
                  <a:pt x="756" y="1437"/>
                </a:lnTo>
                <a:lnTo>
                  <a:pt x="753" y="1438"/>
                </a:lnTo>
                <a:lnTo>
                  <a:pt x="751" y="1440"/>
                </a:lnTo>
                <a:lnTo>
                  <a:pt x="749" y="1443"/>
                </a:lnTo>
                <a:lnTo>
                  <a:pt x="749" y="1446"/>
                </a:lnTo>
                <a:lnTo>
                  <a:pt x="749" y="1452"/>
                </a:lnTo>
                <a:lnTo>
                  <a:pt x="753" y="1466"/>
                </a:lnTo>
                <a:lnTo>
                  <a:pt x="757" y="1483"/>
                </a:lnTo>
                <a:lnTo>
                  <a:pt x="763" y="1498"/>
                </a:lnTo>
                <a:lnTo>
                  <a:pt x="770" y="1513"/>
                </a:lnTo>
                <a:lnTo>
                  <a:pt x="776" y="1527"/>
                </a:lnTo>
                <a:lnTo>
                  <a:pt x="790" y="1552"/>
                </a:lnTo>
                <a:lnTo>
                  <a:pt x="803" y="1572"/>
                </a:lnTo>
                <a:lnTo>
                  <a:pt x="814" y="1587"/>
                </a:lnTo>
                <a:lnTo>
                  <a:pt x="820" y="1597"/>
                </a:lnTo>
                <a:lnTo>
                  <a:pt x="821" y="1599"/>
                </a:lnTo>
                <a:lnTo>
                  <a:pt x="816" y="1594"/>
                </a:lnTo>
                <a:lnTo>
                  <a:pt x="787" y="1566"/>
                </a:lnTo>
                <a:lnTo>
                  <a:pt x="747" y="1530"/>
                </a:lnTo>
                <a:lnTo>
                  <a:pt x="725" y="1511"/>
                </a:lnTo>
                <a:lnTo>
                  <a:pt x="702" y="1494"/>
                </a:lnTo>
                <a:lnTo>
                  <a:pt x="682" y="1477"/>
                </a:lnTo>
                <a:lnTo>
                  <a:pt x="663" y="1466"/>
                </a:lnTo>
                <a:lnTo>
                  <a:pt x="656" y="1462"/>
                </a:lnTo>
                <a:lnTo>
                  <a:pt x="648" y="1459"/>
                </a:lnTo>
                <a:lnTo>
                  <a:pt x="641" y="1458"/>
                </a:lnTo>
                <a:lnTo>
                  <a:pt x="634" y="1458"/>
                </a:lnTo>
                <a:lnTo>
                  <a:pt x="628" y="1459"/>
                </a:lnTo>
                <a:lnTo>
                  <a:pt x="622" y="1460"/>
                </a:lnTo>
                <a:lnTo>
                  <a:pt x="611" y="1464"/>
                </a:lnTo>
                <a:lnTo>
                  <a:pt x="601" y="1470"/>
                </a:lnTo>
                <a:lnTo>
                  <a:pt x="590" y="1473"/>
                </a:lnTo>
                <a:lnTo>
                  <a:pt x="585" y="1474"/>
                </a:lnTo>
                <a:lnTo>
                  <a:pt x="579" y="1475"/>
                </a:lnTo>
                <a:lnTo>
                  <a:pt x="574" y="1474"/>
                </a:lnTo>
                <a:lnTo>
                  <a:pt x="568" y="1472"/>
                </a:lnTo>
                <a:lnTo>
                  <a:pt x="565" y="1472"/>
                </a:lnTo>
                <a:lnTo>
                  <a:pt x="563" y="1472"/>
                </a:lnTo>
                <a:lnTo>
                  <a:pt x="561" y="1473"/>
                </a:lnTo>
                <a:lnTo>
                  <a:pt x="560" y="1474"/>
                </a:lnTo>
                <a:lnTo>
                  <a:pt x="558" y="1478"/>
                </a:lnTo>
                <a:lnTo>
                  <a:pt x="558" y="1486"/>
                </a:lnTo>
                <a:lnTo>
                  <a:pt x="559" y="1496"/>
                </a:lnTo>
                <a:lnTo>
                  <a:pt x="561" y="1505"/>
                </a:lnTo>
                <a:lnTo>
                  <a:pt x="569" y="1530"/>
                </a:lnTo>
                <a:lnTo>
                  <a:pt x="577" y="1555"/>
                </a:lnTo>
                <a:lnTo>
                  <a:pt x="588" y="1577"/>
                </a:lnTo>
                <a:lnTo>
                  <a:pt x="598" y="1596"/>
                </a:lnTo>
                <a:lnTo>
                  <a:pt x="602" y="1602"/>
                </a:lnTo>
                <a:lnTo>
                  <a:pt x="606" y="1605"/>
                </a:lnTo>
                <a:lnTo>
                  <a:pt x="614" y="1613"/>
                </a:lnTo>
                <a:lnTo>
                  <a:pt x="622" y="1623"/>
                </a:lnTo>
                <a:lnTo>
                  <a:pt x="627" y="1629"/>
                </a:lnTo>
                <a:lnTo>
                  <a:pt x="630" y="1635"/>
                </a:lnTo>
                <a:lnTo>
                  <a:pt x="632" y="1642"/>
                </a:lnTo>
                <a:lnTo>
                  <a:pt x="634" y="1647"/>
                </a:lnTo>
                <a:lnTo>
                  <a:pt x="634" y="1654"/>
                </a:lnTo>
                <a:lnTo>
                  <a:pt x="633" y="1659"/>
                </a:lnTo>
                <a:lnTo>
                  <a:pt x="630" y="1665"/>
                </a:lnTo>
                <a:lnTo>
                  <a:pt x="625" y="1669"/>
                </a:lnTo>
                <a:lnTo>
                  <a:pt x="618" y="1672"/>
                </a:lnTo>
                <a:lnTo>
                  <a:pt x="608" y="1675"/>
                </a:lnTo>
                <a:lnTo>
                  <a:pt x="596" y="1676"/>
                </a:lnTo>
                <a:lnTo>
                  <a:pt x="580" y="1675"/>
                </a:lnTo>
                <a:lnTo>
                  <a:pt x="565" y="1675"/>
                </a:lnTo>
                <a:lnTo>
                  <a:pt x="551" y="1675"/>
                </a:lnTo>
                <a:lnTo>
                  <a:pt x="539" y="1677"/>
                </a:lnTo>
                <a:lnTo>
                  <a:pt x="528" y="1680"/>
                </a:lnTo>
                <a:lnTo>
                  <a:pt x="508" y="1686"/>
                </a:lnTo>
                <a:lnTo>
                  <a:pt x="492" y="1692"/>
                </a:lnTo>
                <a:lnTo>
                  <a:pt x="486" y="1695"/>
                </a:lnTo>
                <a:lnTo>
                  <a:pt x="478" y="1696"/>
                </a:lnTo>
                <a:lnTo>
                  <a:pt x="471" y="1697"/>
                </a:lnTo>
                <a:lnTo>
                  <a:pt x="463" y="1696"/>
                </a:lnTo>
                <a:lnTo>
                  <a:pt x="456" y="1694"/>
                </a:lnTo>
                <a:lnTo>
                  <a:pt x="447" y="1690"/>
                </a:lnTo>
                <a:lnTo>
                  <a:pt x="439" y="1684"/>
                </a:lnTo>
                <a:lnTo>
                  <a:pt x="428" y="1675"/>
                </a:lnTo>
                <a:lnTo>
                  <a:pt x="418" y="1668"/>
                </a:lnTo>
                <a:lnTo>
                  <a:pt x="411" y="1663"/>
                </a:lnTo>
                <a:lnTo>
                  <a:pt x="404" y="1661"/>
                </a:lnTo>
                <a:lnTo>
                  <a:pt x="401" y="1661"/>
                </a:lnTo>
                <a:lnTo>
                  <a:pt x="399" y="1662"/>
                </a:lnTo>
                <a:lnTo>
                  <a:pt x="394" y="1666"/>
                </a:lnTo>
                <a:lnTo>
                  <a:pt x="391" y="1671"/>
                </a:lnTo>
                <a:lnTo>
                  <a:pt x="388" y="1677"/>
                </a:lnTo>
                <a:lnTo>
                  <a:pt x="386" y="1685"/>
                </a:lnTo>
                <a:lnTo>
                  <a:pt x="380" y="1703"/>
                </a:lnTo>
                <a:lnTo>
                  <a:pt x="375" y="1722"/>
                </a:lnTo>
                <a:lnTo>
                  <a:pt x="371" y="1731"/>
                </a:lnTo>
                <a:lnTo>
                  <a:pt x="366" y="1739"/>
                </a:lnTo>
                <a:lnTo>
                  <a:pt x="360" y="1746"/>
                </a:lnTo>
                <a:lnTo>
                  <a:pt x="352" y="1752"/>
                </a:lnTo>
                <a:lnTo>
                  <a:pt x="333" y="1763"/>
                </a:lnTo>
                <a:lnTo>
                  <a:pt x="312" y="1777"/>
                </a:lnTo>
                <a:lnTo>
                  <a:pt x="290" y="1794"/>
                </a:lnTo>
                <a:lnTo>
                  <a:pt x="280" y="1801"/>
                </a:lnTo>
                <a:lnTo>
                  <a:pt x="273" y="1809"/>
                </a:lnTo>
                <a:lnTo>
                  <a:pt x="266" y="1816"/>
                </a:lnTo>
                <a:lnTo>
                  <a:pt x="263" y="1822"/>
                </a:lnTo>
                <a:lnTo>
                  <a:pt x="261" y="1827"/>
                </a:lnTo>
                <a:lnTo>
                  <a:pt x="262" y="1829"/>
                </a:lnTo>
                <a:lnTo>
                  <a:pt x="263" y="1830"/>
                </a:lnTo>
                <a:lnTo>
                  <a:pt x="265" y="1831"/>
                </a:lnTo>
                <a:lnTo>
                  <a:pt x="269" y="1832"/>
                </a:lnTo>
                <a:lnTo>
                  <a:pt x="277" y="1833"/>
                </a:lnTo>
                <a:lnTo>
                  <a:pt x="290" y="1831"/>
                </a:lnTo>
                <a:lnTo>
                  <a:pt x="308" y="1828"/>
                </a:lnTo>
                <a:lnTo>
                  <a:pt x="346" y="1820"/>
                </a:lnTo>
                <a:lnTo>
                  <a:pt x="362" y="1817"/>
                </a:lnTo>
                <a:lnTo>
                  <a:pt x="378" y="1816"/>
                </a:lnTo>
                <a:lnTo>
                  <a:pt x="392" y="1815"/>
                </a:lnTo>
                <a:lnTo>
                  <a:pt x="405" y="1815"/>
                </a:lnTo>
                <a:lnTo>
                  <a:pt x="417" y="1816"/>
                </a:lnTo>
                <a:lnTo>
                  <a:pt x="427" y="1818"/>
                </a:lnTo>
                <a:lnTo>
                  <a:pt x="435" y="1822"/>
                </a:lnTo>
                <a:lnTo>
                  <a:pt x="443" y="1825"/>
                </a:lnTo>
                <a:lnTo>
                  <a:pt x="449" y="1829"/>
                </a:lnTo>
                <a:lnTo>
                  <a:pt x="455" y="1836"/>
                </a:lnTo>
                <a:lnTo>
                  <a:pt x="458" y="1841"/>
                </a:lnTo>
                <a:lnTo>
                  <a:pt x="460" y="1848"/>
                </a:lnTo>
                <a:lnTo>
                  <a:pt x="461" y="1857"/>
                </a:lnTo>
                <a:lnTo>
                  <a:pt x="460" y="1866"/>
                </a:lnTo>
                <a:lnTo>
                  <a:pt x="458" y="1875"/>
                </a:lnTo>
                <a:lnTo>
                  <a:pt x="455" y="1883"/>
                </a:lnTo>
                <a:lnTo>
                  <a:pt x="450" y="1890"/>
                </a:lnTo>
                <a:lnTo>
                  <a:pt x="445" y="1898"/>
                </a:lnTo>
                <a:lnTo>
                  <a:pt x="440" y="1904"/>
                </a:lnTo>
                <a:lnTo>
                  <a:pt x="433" y="1910"/>
                </a:lnTo>
                <a:lnTo>
                  <a:pt x="420" y="1920"/>
                </a:lnTo>
                <a:lnTo>
                  <a:pt x="409" y="1930"/>
                </a:lnTo>
                <a:lnTo>
                  <a:pt x="406" y="1936"/>
                </a:lnTo>
                <a:lnTo>
                  <a:pt x="403" y="1940"/>
                </a:lnTo>
                <a:lnTo>
                  <a:pt x="402" y="1945"/>
                </a:lnTo>
                <a:lnTo>
                  <a:pt x="402" y="1951"/>
                </a:lnTo>
                <a:lnTo>
                  <a:pt x="404" y="1956"/>
                </a:lnTo>
                <a:lnTo>
                  <a:pt x="409" y="1961"/>
                </a:lnTo>
                <a:lnTo>
                  <a:pt x="419" y="1972"/>
                </a:lnTo>
                <a:lnTo>
                  <a:pt x="426" y="1981"/>
                </a:lnTo>
                <a:lnTo>
                  <a:pt x="427" y="1985"/>
                </a:lnTo>
                <a:lnTo>
                  <a:pt x="428" y="1989"/>
                </a:lnTo>
                <a:lnTo>
                  <a:pt x="428" y="1994"/>
                </a:lnTo>
                <a:lnTo>
                  <a:pt x="427" y="1998"/>
                </a:lnTo>
                <a:lnTo>
                  <a:pt x="423" y="2009"/>
                </a:lnTo>
                <a:lnTo>
                  <a:pt x="417" y="2022"/>
                </a:lnTo>
                <a:lnTo>
                  <a:pt x="407" y="2040"/>
                </a:lnTo>
                <a:lnTo>
                  <a:pt x="397" y="2062"/>
                </a:lnTo>
                <a:lnTo>
                  <a:pt x="391" y="2075"/>
                </a:lnTo>
                <a:lnTo>
                  <a:pt x="387" y="2087"/>
                </a:lnTo>
                <a:lnTo>
                  <a:pt x="384" y="2099"/>
                </a:lnTo>
                <a:lnTo>
                  <a:pt x="382" y="2110"/>
                </a:lnTo>
                <a:lnTo>
                  <a:pt x="380" y="2119"/>
                </a:lnTo>
                <a:lnTo>
                  <a:pt x="380" y="2129"/>
                </a:lnTo>
                <a:lnTo>
                  <a:pt x="382" y="2137"/>
                </a:lnTo>
                <a:lnTo>
                  <a:pt x="383" y="2144"/>
                </a:lnTo>
                <a:lnTo>
                  <a:pt x="385" y="2151"/>
                </a:lnTo>
                <a:lnTo>
                  <a:pt x="387" y="2156"/>
                </a:lnTo>
                <a:lnTo>
                  <a:pt x="391" y="2160"/>
                </a:lnTo>
                <a:lnTo>
                  <a:pt x="394" y="2164"/>
                </a:lnTo>
                <a:lnTo>
                  <a:pt x="400" y="2166"/>
                </a:lnTo>
                <a:lnTo>
                  <a:pt x="404" y="2167"/>
                </a:lnTo>
                <a:lnTo>
                  <a:pt x="409" y="2166"/>
                </a:lnTo>
                <a:lnTo>
                  <a:pt x="416" y="2165"/>
                </a:lnTo>
                <a:lnTo>
                  <a:pt x="425" y="2160"/>
                </a:lnTo>
                <a:lnTo>
                  <a:pt x="427" y="2158"/>
                </a:lnTo>
                <a:lnTo>
                  <a:pt x="425" y="2158"/>
                </a:lnTo>
                <a:lnTo>
                  <a:pt x="421" y="2161"/>
                </a:lnTo>
                <a:lnTo>
                  <a:pt x="419" y="2165"/>
                </a:lnTo>
                <a:lnTo>
                  <a:pt x="417" y="2169"/>
                </a:lnTo>
                <a:lnTo>
                  <a:pt x="416" y="2174"/>
                </a:lnTo>
                <a:lnTo>
                  <a:pt x="415" y="2181"/>
                </a:lnTo>
                <a:lnTo>
                  <a:pt x="415" y="2189"/>
                </a:lnTo>
                <a:lnTo>
                  <a:pt x="416" y="2198"/>
                </a:lnTo>
                <a:lnTo>
                  <a:pt x="418" y="2209"/>
                </a:lnTo>
                <a:lnTo>
                  <a:pt x="422" y="2222"/>
                </a:lnTo>
                <a:lnTo>
                  <a:pt x="428" y="2233"/>
                </a:lnTo>
                <a:lnTo>
                  <a:pt x="435" y="2244"/>
                </a:lnTo>
                <a:lnTo>
                  <a:pt x="445" y="2254"/>
                </a:lnTo>
                <a:lnTo>
                  <a:pt x="456" y="2262"/>
                </a:lnTo>
                <a:lnTo>
                  <a:pt x="468" y="2270"/>
                </a:lnTo>
                <a:lnTo>
                  <a:pt x="479" y="2276"/>
                </a:lnTo>
                <a:lnTo>
                  <a:pt x="492" y="2281"/>
                </a:lnTo>
                <a:lnTo>
                  <a:pt x="504" y="2285"/>
                </a:lnTo>
                <a:lnTo>
                  <a:pt x="529" y="2292"/>
                </a:lnTo>
                <a:lnTo>
                  <a:pt x="549" y="2296"/>
                </a:lnTo>
                <a:lnTo>
                  <a:pt x="568" y="2298"/>
                </a:lnTo>
                <a:lnTo>
                  <a:pt x="558" y="2308"/>
                </a:lnTo>
                <a:lnTo>
                  <a:pt x="547" y="2318"/>
                </a:lnTo>
                <a:lnTo>
                  <a:pt x="533" y="2329"/>
                </a:lnTo>
                <a:lnTo>
                  <a:pt x="525" y="2335"/>
                </a:lnTo>
                <a:lnTo>
                  <a:pt x="517" y="2339"/>
                </a:lnTo>
                <a:lnTo>
                  <a:pt x="507" y="2343"/>
                </a:lnTo>
                <a:lnTo>
                  <a:pt x="499" y="2345"/>
                </a:lnTo>
                <a:lnTo>
                  <a:pt x="489" y="2347"/>
                </a:lnTo>
                <a:lnTo>
                  <a:pt x="479" y="2347"/>
                </a:lnTo>
                <a:lnTo>
                  <a:pt x="470" y="2345"/>
                </a:lnTo>
                <a:lnTo>
                  <a:pt x="460" y="2342"/>
                </a:lnTo>
                <a:lnTo>
                  <a:pt x="450" y="2336"/>
                </a:lnTo>
                <a:lnTo>
                  <a:pt x="441" y="2328"/>
                </a:lnTo>
                <a:lnTo>
                  <a:pt x="431" y="2317"/>
                </a:lnTo>
                <a:lnTo>
                  <a:pt x="421" y="2307"/>
                </a:lnTo>
                <a:lnTo>
                  <a:pt x="402" y="2283"/>
                </a:lnTo>
                <a:lnTo>
                  <a:pt x="384" y="2260"/>
                </a:lnTo>
                <a:lnTo>
                  <a:pt x="374" y="2251"/>
                </a:lnTo>
                <a:lnTo>
                  <a:pt x="365" y="2242"/>
                </a:lnTo>
                <a:lnTo>
                  <a:pt x="357" y="2237"/>
                </a:lnTo>
                <a:lnTo>
                  <a:pt x="352" y="2235"/>
                </a:lnTo>
                <a:lnTo>
                  <a:pt x="348" y="2233"/>
                </a:lnTo>
                <a:lnTo>
                  <a:pt x="345" y="2233"/>
                </a:lnTo>
                <a:lnTo>
                  <a:pt x="341" y="2235"/>
                </a:lnTo>
                <a:lnTo>
                  <a:pt x="337" y="2236"/>
                </a:lnTo>
                <a:lnTo>
                  <a:pt x="334" y="2238"/>
                </a:lnTo>
                <a:lnTo>
                  <a:pt x="330" y="2242"/>
                </a:lnTo>
                <a:lnTo>
                  <a:pt x="327" y="2246"/>
                </a:lnTo>
                <a:lnTo>
                  <a:pt x="323" y="2253"/>
                </a:lnTo>
                <a:lnTo>
                  <a:pt x="320" y="2259"/>
                </a:lnTo>
                <a:lnTo>
                  <a:pt x="308" y="2289"/>
                </a:lnTo>
                <a:lnTo>
                  <a:pt x="297" y="2315"/>
                </a:lnTo>
                <a:lnTo>
                  <a:pt x="285" y="2338"/>
                </a:lnTo>
                <a:lnTo>
                  <a:pt x="278" y="2347"/>
                </a:lnTo>
                <a:lnTo>
                  <a:pt x="272" y="2355"/>
                </a:lnTo>
                <a:lnTo>
                  <a:pt x="265" y="2362"/>
                </a:lnTo>
                <a:lnTo>
                  <a:pt x="260" y="2367"/>
                </a:lnTo>
                <a:lnTo>
                  <a:pt x="254" y="2371"/>
                </a:lnTo>
                <a:lnTo>
                  <a:pt x="246" y="2373"/>
                </a:lnTo>
                <a:lnTo>
                  <a:pt x="240" y="2373"/>
                </a:lnTo>
                <a:lnTo>
                  <a:pt x="233" y="2371"/>
                </a:lnTo>
                <a:lnTo>
                  <a:pt x="227" y="2367"/>
                </a:lnTo>
                <a:lnTo>
                  <a:pt x="219" y="2361"/>
                </a:lnTo>
                <a:lnTo>
                  <a:pt x="212" y="2355"/>
                </a:lnTo>
                <a:lnTo>
                  <a:pt x="204" y="2350"/>
                </a:lnTo>
                <a:lnTo>
                  <a:pt x="195" y="2345"/>
                </a:lnTo>
                <a:lnTo>
                  <a:pt x="188" y="2343"/>
                </a:lnTo>
                <a:lnTo>
                  <a:pt x="180" y="2341"/>
                </a:lnTo>
                <a:lnTo>
                  <a:pt x="173" y="2341"/>
                </a:lnTo>
                <a:lnTo>
                  <a:pt x="166" y="2342"/>
                </a:lnTo>
                <a:lnTo>
                  <a:pt x="161" y="2344"/>
                </a:lnTo>
                <a:lnTo>
                  <a:pt x="157" y="2347"/>
                </a:lnTo>
                <a:lnTo>
                  <a:pt x="154" y="2352"/>
                </a:lnTo>
                <a:lnTo>
                  <a:pt x="152" y="2357"/>
                </a:lnTo>
                <a:lnTo>
                  <a:pt x="152" y="2364"/>
                </a:lnTo>
                <a:lnTo>
                  <a:pt x="155" y="2371"/>
                </a:lnTo>
                <a:lnTo>
                  <a:pt x="159" y="2380"/>
                </a:lnTo>
                <a:lnTo>
                  <a:pt x="165" y="2388"/>
                </a:lnTo>
                <a:lnTo>
                  <a:pt x="174" y="2399"/>
                </a:lnTo>
                <a:lnTo>
                  <a:pt x="186" y="2410"/>
                </a:lnTo>
                <a:lnTo>
                  <a:pt x="198" y="2421"/>
                </a:lnTo>
                <a:lnTo>
                  <a:pt x="225" y="2441"/>
                </a:lnTo>
                <a:lnTo>
                  <a:pt x="274" y="2478"/>
                </a:lnTo>
                <a:lnTo>
                  <a:pt x="291" y="2493"/>
                </a:lnTo>
                <a:lnTo>
                  <a:pt x="298" y="2498"/>
                </a:lnTo>
                <a:lnTo>
                  <a:pt x="301" y="2503"/>
                </a:lnTo>
                <a:lnTo>
                  <a:pt x="301" y="2506"/>
                </a:lnTo>
                <a:lnTo>
                  <a:pt x="301" y="2508"/>
                </a:lnTo>
                <a:lnTo>
                  <a:pt x="300" y="2510"/>
                </a:lnTo>
                <a:lnTo>
                  <a:pt x="299" y="2511"/>
                </a:lnTo>
                <a:lnTo>
                  <a:pt x="292" y="2513"/>
                </a:lnTo>
                <a:lnTo>
                  <a:pt x="283" y="2513"/>
                </a:lnTo>
                <a:lnTo>
                  <a:pt x="270" y="2514"/>
                </a:lnTo>
                <a:lnTo>
                  <a:pt x="257" y="2515"/>
                </a:lnTo>
                <a:lnTo>
                  <a:pt x="243" y="2517"/>
                </a:lnTo>
                <a:lnTo>
                  <a:pt x="229" y="2519"/>
                </a:lnTo>
                <a:lnTo>
                  <a:pt x="215" y="2523"/>
                </a:lnTo>
                <a:lnTo>
                  <a:pt x="201" y="2527"/>
                </a:lnTo>
                <a:lnTo>
                  <a:pt x="188" y="2531"/>
                </a:lnTo>
                <a:lnTo>
                  <a:pt x="176" y="2537"/>
                </a:lnTo>
                <a:lnTo>
                  <a:pt x="165" y="2542"/>
                </a:lnTo>
                <a:lnTo>
                  <a:pt x="157" y="2547"/>
                </a:lnTo>
                <a:lnTo>
                  <a:pt x="150" y="2553"/>
                </a:lnTo>
                <a:lnTo>
                  <a:pt x="145" y="2559"/>
                </a:lnTo>
                <a:lnTo>
                  <a:pt x="144" y="2561"/>
                </a:lnTo>
                <a:lnTo>
                  <a:pt x="143" y="2565"/>
                </a:lnTo>
                <a:lnTo>
                  <a:pt x="143" y="2568"/>
                </a:lnTo>
                <a:lnTo>
                  <a:pt x="144" y="2571"/>
                </a:lnTo>
                <a:lnTo>
                  <a:pt x="146" y="2574"/>
                </a:lnTo>
                <a:lnTo>
                  <a:pt x="148" y="2578"/>
                </a:lnTo>
                <a:lnTo>
                  <a:pt x="156" y="2583"/>
                </a:lnTo>
                <a:lnTo>
                  <a:pt x="173" y="2595"/>
                </a:lnTo>
                <a:lnTo>
                  <a:pt x="187" y="2607"/>
                </a:lnTo>
                <a:lnTo>
                  <a:pt x="193" y="2613"/>
                </a:lnTo>
                <a:lnTo>
                  <a:pt x="198" y="2618"/>
                </a:lnTo>
                <a:lnTo>
                  <a:pt x="202" y="2624"/>
                </a:lnTo>
                <a:lnTo>
                  <a:pt x="205" y="2630"/>
                </a:lnTo>
                <a:lnTo>
                  <a:pt x="206" y="2636"/>
                </a:lnTo>
                <a:lnTo>
                  <a:pt x="207" y="2641"/>
                </a:lnTo>
                <a:lnTo>
                  <a:pt x="207" y="2646"/>
                </a:lnTo>
                <a:lnTo>
                  <a:pt x="205" y="2652"/>
                </a:lnTo>
                <a:lnTo>
                  <a:pt x="203" y="2657"/>
                </a:lnTo>
                <a:lnTo>
                  <a:pt x="199" y="2663"/>
                </a:lnTo>
                <a:lnTo>
                  <a:pt x="193" y="2667"/>
                </a:lnTo>
                <a:lnTo>
                  <a:pt x="187" y="2672"/>
                </a:lnTo>
                <a:lnTo>
                  <a:pt x="158" y="2693"/>
                </a:lnTo>
                <a:lnTo>
                  <a:pt x="123" y="2716"/>
                </a:lnTo>
                <a:lnTo>
                  <a:pt x="86" y="2745"/>
                </a:lnTo>
                <a:lnTo>
                  <a:pt x="42" y="2780"/>
                </a:lnTo>
                <a:lnTo>
                  <a:pt x="35" y="2785"/>
                </a:lnTo>
                <a:lnTo>
                  <a:pt x="30" y="2792"/>
                </a:lnTo>
                <a:lnTo>
                  <a:pt x="26" y="2800"/>
                </a:lnTo>
                <a:lnTo>
                  <a:pt x="21" y="2809"/>
                </a:lnTo>
                <a:lnTo>
                  <a:pt x="17" y="2818"/>
                </a:lnTo>
                <a:lnTo>
                  <a:pt x="14" y="2829"/>
                </a:lnTo>
                <a:lnTo>
                  <a:pt x="7" y="2854"/>
                </a:lnTo>
                <a:lnTo>
                  <a:pt x="3" y="2880"/>
                </a:lnTo>
                <a:lnTo>
                  <a:pt x="1" y="2907"/>
                </a:lnTo>
                <a:lnTo>
                  <a:pt x="0" y="2934"/>
                </a:lnTo>
                <a:lnTo>
                  <a:pt x="0" y="2959"/>
                </a:lnTo>
                <a:lnTo>
                  <a:pt x="2" y="2985"/>
                </a:lnTo>
                <a:lnTo>
                  <a:pt x="5" y="3008"/>
                </a:lnTo>
                <a:lnTo>
                  <a:pt x="11" y="3026"/>
                </a:lnTo>
                <a:lnTo>
                  <a:pt x="13" y="3035"/>
                </a:lnTo>
                <a:lnTo>
                  <a:pt x="16" y="3041"/>
                </a:lnTo>
                <a:lnTo>
                  <a:pt x="20" y="3046"/>
                </a:lnTo>
                <a:lnTo>
                  <a:pt x="23" y="3051"/>
                </a:lnTo>
                <a:lnTo>
                  <a:pt x="28" y="3054"/>
                </a:lnTo>
                <a:lnTo>
                  <a:pt x="33" y="3055"/>
                </a:lnTo>
                <a:lnTo>
                  <a:pt x="37" y="3054"/>
                </a:lnTo>
                <a:lnTo>
                  <a:pt x="43" y="3051"/>
                </a:lnTo>
                <a:lnTo>
                  <a:pt x="48" y="3046"/>
                </a:lnTo>
                <a:lnTo>
                  <a:pt x="55" y="3040"/>
                </a:lnTo>
                <a:lnTo>
                  <a:pt x="66" y="3026"/>
                </a:lnTo>
                <a:lnTo>
                  <a:pt x="78" y="3015"/>
                </a:lnTo>
                <a:lnTo>
                  <a:pt x="91" y="3007"/>
                </a:lnTo>
                <a:lnTo>
                  <a:pt x="103" y="3001"/>
                </a:lnTo>
                <a:lnTo>
                  <a:pt x="116" y="2998"/>
                </a:lnTo>
                <a:lnTo>
                  <a:pt x="129" y="2996"/>
                </a:lnTo>
                <a:lnTo>
                  <a:pt x="141" y="2996"/>
                </a:lnTo>
                <a:lnTo>
                  <a:pt x="154" y="2996"/>
                </a:lnTo>
                <a:lnTo>
                  <a:pt x="165" y="2998"/>
                </a:lnTo>
                <a:lnTo>
                  <a:pt x="177" y="3001"/>
                </a:lnTo>
                <a:lnTo>
                  <a:pt x="200" y="3007"/>
                </a:lnTo>
                <a:lnTo>
                  <a:pt x="220" y="3012"/>
                </a:lnTo>
                <a:lnTo>
                  <a:pt x="229" y="3014"/>
                </a:lnTo>
                <a:lnTo>
                  <a:pt x="237" y="3014"/>
                </a:lnTo>
                <a:lnTo>
                  <a:pt x="242" y="3015"/>
                </a:lnTo>
                <a:lnTo>
                  <a:pt x="244" y="3016"/>
                </a:lnTo>
                <a:lnTo>
                  <a:pt x="245" y="3018"/>
                </a:lnTo>
                <a:lnTo>
                  <a:pt x="246" y="3022"/>
                </a:lnTo>
                <a:lnTo>
                  <a:pt x="245" y="3026"/>
                </a:lnTo>
                <a:lnTo>
                  <a:pt x="244" y="3030"/>
                </a:lnTo>
                <a:lnTo>
                  <a:pt x="240" y="3042"/>
                </a:lnTo>
                <a:lnTo>
                  <a:pt x="233" y="3055"/>
                </a:lnTo>
                <a:lnTo>
                  <a:pt x="225" y="3069"/>
                </a:lnTo>
                <a:lnTo>
                  <a:pt x="206" y="3100"/>
                </a:lnTo>
                <a:lnTo>
                  <a:pt x="198" y="3115"/>
                </a:lnTo>
                <a:lnTo>
                  <a:pt x="190" y="3130"/>
                </a:lnTo>
                <a:lnTo>
                  <a:pt x="186" y="3143"/>
                </a:lnTo>
                <a:lnTo>
                  <a:pt x="183" y="3154"/>
                </a:lnTo>
                <a:lnTo>
                  <a:pt x="183" y="3158"/>
                </a:lnTo>
                <a:lnTo>
                  <a:pt x="184" y="3163"/>
                </a:lnTo>
                <a:lnTo>
                  <a:pt x="186" y="3166"/>
                </a:lnTo>
                <a:lnTo>
                  <a:pt x="188" y="3168"/>
                </a:lnTo>
                <a:lnTo>
                  <a:pt x="192" y="3169"/>
                </a:lnTo>
                <a:lnTo>
                  <a:pt x="198" y="3169"/>
                </a:lnTo>
                <a:lnTo>
                  <a:pt x="204" y="3169"/>
                </a:lnTo>
                <a:lnTo>
                  <a:pt x="213" y="3167"/>
                </a:lnTo>
                <a:lnTo>
                  <a:pt x="221" y="3166"/>
                </a:lnTo>
                <a:lnTo>
                  <a:pt x="229" y="3165"/>
                </a:lnTo>
                <a:lnTo>
                  <a:pt x="235" y="3167"/>
                </a:lnTo>
                <a:lnTo>
                  <a:pt x="241" y="3169"/>
                </a:lnTo>
                <a:lnTo>
                  <a:pt x="245" y="3173"/>
                </a:lnTo>
                <a:lnTo>
                  <a:pt x="249" y="3178"/>
                </a:lnTo>
                <a:lnTo>
                  <a:pt x="252" y="3183"/>
                </a:lnTo>
                <a:lnTo>
                  <a:pt x="256" y="3191"/>
                </a:lnTo>
                <a:lnTo>
                  <a:pt x="258" y="3198"/>
                </a:lnTo>
                <a:lnTo>
                  <a:pt x="259" y="3206"/>
                </a:lnTo>
                <a:lnTo>
                  <a:pt x="261" y="3224"/>
                </a:lnTo>
                <a:lnTo>
                  <a:pt x="262" y="3242"/>
                </a:lnTo>
                <a:lnTo>
                  <a:pt x="261" y="3263"/>
                </a:lnTo>
                <a:lnTo>
                  <a:pt x="259" y="3299"/>
                </a:lnTo>
                <a:lnTo>
                  <a:pt x="258" y="3316"/>
                </a:lnTo>
                <a:lnTo>
                  <a:pt x="258" y="3329"/>
                </a:lnTo>
                <a:lnTo>
                  <a:pt x="260" y="3339"/>
                </a:lnTo>
                <a:lnTo>
                  <a:pt x="261" y="3342"/>
                </a:lnTo>
                <a:lnTo>
                  <a:pt x="263" y="3344"/>
                </a:lnTo>
                <a:lnTo>
                  <a:pt x="265" y="3345"/>
                </a:lnTo>
                <a:lnTo>
                  <a:pt x="268" y="3344"/>
                </a:lnTo>
                <a:lnTo>
                  <a:pt x="272" y="3342"/>
                </a:lnTo>
                <a:lnTo>
                  <a:pt x="276" y="3338"/>
                </a:lnTo>
                <a:lnTo>
                  <a:pt x="284" y="3331"/>
                </a:lnTo>
                <a:lnTo>
                  <a:pt x="287" y="3330"/>
                </a:lnTo>
                <a:lnTo>
                  <a:pt x="289" y="3330"/>
                </a:lnTo>
                <a:lnTo>
                  <a:pt x="290" y="3330"/>
                </a:lnTo>
                <a:lnTo>
                  <a:pt x="291" y="3333"/>
                </a:lnTo>
                <a:lnTo>
                  <a:pt x="290" y="3339"/>
                </a:lnTo>
                <a:lnTo>
                  <a:pt x="289" y="3349"/>
                </a:lnTo>
                <a:lnTo>
                  <a:pt x="286" y="3362"/>
                </a:lnTo>
                <a:lnTo>
                  <a:pt x="278" y="3390"/>
                </a:lnTo>
                <a:lnTo>
                  <a:pt x="271" y="3420"/>
                </a:lnTo>
                <a:lnTo>
                  <a:pt x="268" y="3434"/>
                </a:lnTo>
                <a:lnTo>
                  <a:pt x="268" y="3447"/>
                </a:lnTo>
                <a:lnTo>
                  <a:pt x="268" y="3452"/>
                </a:lnTo>
                <a:lnTo>
                  <a:pt x="269" y="3456"/>
                </a:lnTo>
                <a:lnTo>
                  <a:pt x="270" y="3460"/>
                </a:lnTo>
                <a:lnTo>
                  <a:pt x="272" y="3463"/>
                </a:lnTo>
                <a:lnTo>
                  <a:pt x="275" y="3465"/>
                </a:lnTo>
                <a:lnTo>
                  <a:pt x="279" y="3466"/>
                </a:lnTo>
                <a:lnTo>
                  <a:pt x="284" y="3466"/>
                </a:lnTo>
                <a:lnTo>
                  <a:pt x="289" y="3465"/>
                </a:lnTo>
                <a:lnTo>
                  <a:pt x="300" y="3463"/>
                </a:lnTo>
                <a:lnTo>
                  <a:pt x="311" y="3460"/>
                </a:lnTo>
                <a:lnTo>
                  <a:pt x="319" y="3459"/>
                </a:lnTo>
                <a:lnTo>
                  <a:pt x="327" y="3460"/>
                </a:lnTo>
                <a:lnTo>
                  <a:pt x="334" y="3463"/>
                </a:lnTo>
                <a:lnTo>
                  <a:pt x="340" y="3466"/>
                </a:lnTo>
                <a:lnTo>
                  <a:pt x="344" y="3470"/>
                </a:lnTo>
                <a:lnTo>
                  <a:pt x="347" y="3476"/>
                </a:lnTo>
                <a:lnTo>
                  <a:pt x="350" y="3482"/>
                </a:lnTo>
                <a:lnTo>
                  <a:pt x="351" y="3491"/>
                </a:lnTo>
                <a:lnTo>
                  <a:pt x="351" y="3500"/>
                </a:lnTo>
                <a:lnTo>
                  <a:pt x="351" y="3511"/>
                </a:lnTo>
                <a:lnTo>
                  <a:pt x="350" y="3523"/>
                </a:lnTo>
                <a:lnTo>
                  <a:pt x="347" y="3536"/>
                </a:lnTo>
                <a:lnTo>
                  <a:pt x="340" y="3567"/>
                </a:lnTo>
                <a:lnTo>
                  <a:pt x="335" y="3582"/>
                </a:lnTo>
                <a:lnTo>
                  <a:pt x="333" y="3596"/>
                </a:lnTo>
                <a:lnTo>
                  <a:pt x="332" y="3608"/>
                </a:lnTo>
                <a:lnTo>
                  <a:pt x="332" y="3619"/>
                </a:lnTo>
                <a:lnTo>
                  <a:pt x="333" y="3627"/>
                </a:lnTo>
                <a:lnTo>
                  <a:pt x="334" y="3634"/>
                </a:lnTo>
                <a:lnTo>
                  <a:pt x="336" y="3640"/>
                </a:lnTo>
                <a:lnTo>
                  <a:pt x="340" y="3644"/>
                </a:lnTo>
                <a:lnTo>
                  <a:pt x="343" y="3649"/>
                </a:lnTo>
                <a:lnTo>
                  <a:pt x="346" y="3651"/>
                </a:lnTo>
                <a:lnTo>
                  <a:pt x="352" y="3654"/>
                </a:lnTo>
                <a:lnTo>
                  <a:pt x="357" y="3655"/>
                </a:lnTo>
                <a:lnTo>
                  <a:pt x="359" y="3655"/>
                </a:lnTo>
                <a:lnTo>
                  <a:pt x="352" y="3682"/>
                </a:lnTo>
                <a:lnTo>
                  <a:pt x="346" y="3709"/>
                </a:lnTo>
                <a:lnTo>
                  <a:pt x="341" y="3738"/>
                </a:lnTo>
                <a:lnTo>
                  <a:pt x="337" y="3767"/>
                </a:lnTo>
                <a:lnTo>
                  <a:pt x="336" y="3779"/>
                </a:lnTo>
                <a:lnTo>
                  <a:pt x="337" y="3790"/>
                </a:lnTo>
                <a:lnTo>
                  <a:pt x="338" y="3797"/>
                </a:lnTo>
                <a:lnTo>
                  <a:pt x="340" y="3800"/>
                </a:lnTo>
                <a:lnTo>
                  <a:pt x="342" y="3802"/>
                </a:lnTo>
                <a:lnTo>
                  <a:pt x="344" y="3804"/>
                </a:lnTo>
                <a:lnTo>
                  <a:pt x="346" y="3805"/>
                </a:lnTo>
                <a:lnTo>
                  <a:pt x="349" y="3804"/>
                </a:lnTo>
                <a:lnTo>
                  <a:pt x="352" y="3801"/>
                </a:lnTo>
                <a:lnTo>
                  <a:pt x="356" y="3800"/>
                </a:lnTo>
                <a:lnTo>
                  <a:pt x="359" y="3799"/>
                </a:lnTo>
                <a:lnTo>
                  <a:pt x="361" y="3800"/>
                </a:lnTo>
                <a:lnTo>
                  <a:pt x="364" y="3802"/>
                </a:lnTo>
                <a:lnTo>
                  <a:pt x="366" y="3805"/>
                </a:lnTo>
                <a:lnTo>
                  <a:pt x="368" y="3809"/>
                </a:lnTo>
                <a:lnTo>
                  <a:pt x="371" y="3819"/>
                </a:lnTo>
                <a:lnTo>
                  <a:pt x="373" y="3832"/>
                </a:lnTo>
                <a:lnTo>
                  <a:pt x="375" y="3845"/>
                </a:lnTo>
                <a:lnTo>
                  <a:pt x="378" y="3877"/>
                </a:lnTo>
                <a:lnTo>
                  <a:pt x="380" y="3907"/>
                </a:lnTo>
                <a:lnTo>
                  <a:pt x="383" y="3920"/>
                </a:lnTo>
                <a:lnTo>
                  <a:pt x="385" y="3929"/>
                </a:lnTo>
                <a:lnTo>
                  <a:pt x="388" y="3936"/>
                </a:lnTo>
                <a:lnTo>
                  <a:pt x="389" y="3938"/>
                </a:lnTo>
                <a:lnTo>
                  <a:pt x="391" y="3938"/>
                </a:lnTo>
                <a:lnTo>
                  <a:pt x="394" y="3938"/>
                </a:lnTo>
                <a:lnTo>
                  <a:pt x="397" y="3936"/>
                </a:lnTo>
                <a:lnTo>
                  <a:pt x="400" y="3934"/>
                </a:lnTo>
                <a:lnTo>
                  <a:pt x="403" y="3928"/>
                </a:lnTo>
                <a:lnTo>
                  <a:pt x="416" y="3908"/>
                </a:lnTo>
                <a:lnTo>
                  <a:pt x="426" y="3890"/>
                </a:lnTo>
                <a:lnTo>
                  <a:pt x="434" y="3873"/>
                </a:lnTo>
                <a:lnTo>
                  <a:pt x="444" y="3857"/>
                </a:lnTo>
                <a:lnTo>
                  <a:pt x="449" y="3850"/>
                </a:lnTo>
                <a:lnTo>
                  <a:pt x="455" y="3842"/>
                </a:lnTo>
                <a:lnTo>
                  <a:pt x="462" y="3835"/>
                </a:lnTo>
                <a:lnTo>
                  <a:pt x="470" y="3827"/>
                </a:lnTo>
                <a:lnTo>
                  <a:pt x="479" y="3819"/>
                </a:lnTo>
                <a:lnTo>
                  <a:pt x="490" y="3811"/>
                </a:lnTo>
                <a:lnTo>
                  <a:pt x="503" y="3804"/>
                </a:lnTo>
                <a:lnTo>
                  <a:pt x="517" y="3795"/>
                </a:lnTo>
                <a:lnTo>
                  <a:pt x="544" y="3782"/>
                </a:lnTo>
                <a:lnTo>
                  <a:pt x="562" y="3775"/>
                </a:lnTo>
                <a:lnTo>
                  <a:pt x="570" y="3772"/>
                </a:lnTo>
                <a:lnTo>
                  <a:pt x="575" y="3771"/>
                </a:lnTo>
                <a:lnTo>
                  <a:pt x="579" y="3772"/>
                </a:lnTo>
                <a:lnTo>
                  <a:pt x="583" y="3773"/>
                </a:lnTo>
                <a:lnTo>
                  <a:pt x="585" y="3777"/>
                </a:lnTo>
                <a:lnTo>
                  <a:pt x="587" y="3780"/>
                </a:lnTo>
                <a:lnTo>
                  <a:pt x="590" y="3788"/>
                </a:lnTo>
                <a:lnTo>
                  <a:pt x="594" y="3800"/>
                </a:lnTo>
                <a:lnTo>
                  <a:pt x="600" y="3814"/>
                </a:lnTo>
                <a:lnTo>
                  <a:pt x="606" y="3827"/>
                </a:lnTo>
                <a:lnTo>
                  <a:pt x="614" y="3838"/>
                </a:lnTo>
                <a:lnTo>
                  <a:pt x="621" y="3847"/>
                </a:lnTo>
                <a:lnTo>
                  <a:pt x="629" y="3854"/>
                </a:lnTo>
                <a:lnTo>
                  <a:pt x="639" y="3858"/>
                </a:lnTo>
                <a:lnTo>
                  <a:pt x="650" y="3863"/>
                </a:lnTo>
                <a:lnTo>
                  <a:pt x="664" y="3865"/>
                </a:lnTo>
                <a:lnTo>
                  <a:pt x="683" y="3865"/>
                </a:lnTo>
                <a:lnTo>
                  <a:pt x="690" y="3866"/>
                </a:lnTo>
                <a:lnTo>
                  <a:pt x="697" y="3867"/>
                </a:lnTo>
                <a:lnTo>
                  <a:pt x="701" y="3869"/>
                </a:lnTo>
                <a:lnTo>
                  <a:pt x="704" y="3872"/>
                </a:lnTo>
                <a:lnTo>
                  <a:pt x="705" y="3877"/>
                </a:lnTo>
                <a:lnTo>
                  <a:pt x="704" y="3882"/>
                </a:lnTo>
                <a:lnTo>
                  <a:pt x="703" y="3887"/>
                </a:lnTo>
                <a:lnTo>
                  <a:pt x="701" y="3894"/>
                </a:lnTo>
                <a:lnTo>
                  <a:pt x="696" y="3909"/>
                </a:lnTo>
                <a:lnTo>
                  <a:pt x="689" y="3926"/>
                </a:lnTo>
                <a:lnTo>
                  <a:pt x="687" y="3936"/>
                </a:lnTo>
                <a:lnTo>
                  <a:pt x="684" y="3946"/>
                </a:lnTo>
                <a:lnTo>
                  <a:pt x="683" y="3956"/>
                </a:lnTo>
                <a:lnTo>
                  <a:pt x="683" y="3967"/>
                </a:lnTo>
                <a:lnTo>
                  <a:pt x="683" y="3987"/>
                </a:lnTo>
                <a:lnTo>
                  <a:pt x="686" y="4006"/>
                </a:lnTo>
                <a:lnTo>
                  <a:pt x="688" y="4014"/>
                </a:lnTo>
                <a:lnTo>
                  <a:pt x="690" y="4022"/>
                </a:lnTo>
                <a:lnTo>
                  <a:pt x="693" y="4028"/>
                </a:lnTo>
                <a:lnTo>
                  <a:pt x="698" y="4034"/>
                </a:lnTo>
                <a:lnTo>
                  <a:pt x="702" y="4037"/>
                </a:lnTo>
                <a:lnTo>
                  <a:pt x="706" y="4040"/>
                </a:lnTo>
                <a:lnTo>
                  <a:pt x="712" y="4041"/>
                </a:lnTo>
                <a:lnTo>
                  <a:pt x="717" y="4041"/>
                </a:lnTo>
                <a:lnTo>
                  <a:pt x="723" y="4040"/>
                </a:lnTo>
                <a:lnTo>
                  <a:pt x="730" y="4036"/>
                </a:lnTo>
                <a:lnTo>
                  <a:pt x="737" y="4030"/>
                </a:lnTo>
                <a:lnTo>
                  <a:pt x="746" y="4024"/>
                </a:lnTo>
                <a:lnTo>
                  <a:pt x="779" y="3990"/>
                </a:lnTo>
                <a:lnTo>
                  <a:pt x="796" y="3976"/>
                </a:lnTo>
                <a:lnTo>
                  <a:pt x="803" y="3970"/>
                </a:lnTo>
                <a:lnTo>
                  <a:pt x="810" y="3966"/>
                </a:lnTo>
                <a:lnTo>
                  <a:pt x="817" y="3964"/>
                </a:lnTo>
                <a:lnTo>
                  <a:pt x="822" y="3963"/>
                </a:lnTo>
                <a:lnTo>
                  <a:pt x="828" y="3965"/>
                </a:lnTo>
                <a:lnTo>
                  <a:pt x="832" y="3969"/>
                </a:lnTo>
                <a:lnTo>
                  <a:pt x="836" y="3977"/>
                </a:lnTo>
                <a:lnTo>
                  <a:pt x="839" y="3986"/>
                </a:lnTo>
                <a:lnTo>
                  <a:pt x="841" y="4000"/>
                </a:lnTo>
                <a:lnTo>
                  <a:pt x="841" y="4018"/>
                </a:lnTo>
                <a:lnTo>
                  <a:pt x="840" y="4052"/>
                </a:lnTo>
                <a:lnTo>
                  <a:pt x="839" y="4081"/>
                </a:lnTo>
                <a:lnTo>
                  <a:pt x="834" y="4122"/>
                </a:lnTo>
                <a:lnTo>
                  <a:pt x="834" y="4135"/>
                </a:lnTo>
                <a:lnTo>
                  <a:pt x="834" y="4140"/>
                </a:lnTo>
                <a:lnTo>
                  <a:pt x="835" y="4144"/>
                </a:lnTo>
                <a:lnTo>
                  <a:pt x="837" y="4147"/>
                </a:lnTo>
                <a:lnTo>
                  <a:pt x="840" y="4149"/>
                </a:lnTo>
                <a:lnTo>
                  <a:pt x="843" y="4150"/>
                </a:lnTo>
                <a:lnTo>
                  <a:pt x="847" y="4151"/>
                </a:lnTo>
                <a:lnTo>
                  <a:pt x="849" y="4151"/>
                </a:lnTo>
                <a:lnTo>
                  <a:pt x="851" y="4152"/>
                </a:lnTo>
                <a:lnTo>
                  <a:pt x="856" y="4157"/>
                </a:lnTo>
                <a:lnTo>
                  <a:pt x="860" y="4165"/>
                </a:lnTo>
                <a:lnTo>
                  <a:pt x="863" y="4174"/>
                </a:lnTo>
                <a:lnTo>
                  <a:pt x="871" y="4198"/>
                </a:lnTo>
                <a:lnTo>
                  <a:pt x="877" y="4224"/>
                </a:lnTo>
                <a:lnTo>
                  <a:pt x="885" y="4250"/>
                </a:lnTo>
                <a:lnTo>
                  <a:pt x="889" y="4262"/>
                </a:lnTo>
                <a:lnTo>
                  <a:pt x="893" y="4271"/>
                </a:lnTo>
                <a:lnTo>
                  <a:pt x="899" y="4279"/>
                </a:lnTo>
                <a:lnTo>
                  <a:pt x="904" y="4283"/>
                </a:lnTo>
                <a:lnTo>
                  <a:pt x="907" y="4285"/>
                </a:lnTo>
                <a:lnTo>
                  <a:pt x="911" y="4285"/>
                </a:lnTo>
                <a:lnTo>
                  <a:pt x="914" y="4285"/>
                </a:lnTo>
                <a:lnTo>
                  <a:pt x="917" y="4284"/>
                </a:lnTo>
                <a:lnTo>
                  <a:pt x="920" y="4282"/>
                </a:lnTo>
                <a:lnTo>
                  <a:pt x="925" y="4282"/>
                </a:lnTo>
                <a:lnTo>
                  <a:pt x="928" y="4282"/>
                </a:lnTo>
                <a:lnTo>
                  <a:pt x="931" y="4282"/>
                </a:lnTo>
                <a:lnTo>
                  <a:pt x="936" y="4285"/>
                </a:lnTo>
                <a:lnTo>
                  <a:pt x="943" y="4291"/>
                </a:lnTo>
                <a:lnTo>
                  <a:pt x="949" y="4297"/>
                </a:lnTo>
                <a:lnTo>
                  <a:pt x="955" y="4305"/>
                </a:lnTo>
                <a:lnTo>
                  <a:pt x="968" y="4321"/>
                </a:lnTo>
                <a:lnTo>
                  <a:pt x="980" y="4338"/>
                </a:lnTo>
                <a:lnTo>
                  <a:pt x="987" y="4344"/>
                </a:lnTo>
                <a:lnTo>
                  <a:pt x="994" y="4351"/>
                </a:lnTo>
                <a:lnTo>
                  <a:pt x="1003" y="4355"/>
                </a:lnTo>
                <a:lnTo>
                  <a:pt x="1012" y="4357"/>
                </a:lnTo>
                <a:lnTo>
                  <a:pt x="1016" y="4357"/>
                </a:lnTo>
                <a:lnTo>
                  <a:pt x="1021" y="4357"/>
                </a:lnTo>
                <a:lnTo>
                  <a:pt x="1026" y="4355"/>
                </a:lnTo>
                <a:lnTo>
                  <a:pt x="1031" y="4354"/>
                </a:lnTo>
                <a:lnTo>
                  <a:pt x="1036" y="4352"/>
                </a:lnTo>
                <a:lnTo>
                  <a:pt x="1042" y="4351"/>
                </a:lnTo>
                <a:lnTo>
                  <a:pt x="1046" y="4350"/>
                </a:lnTo>
                <a:lnTo>
                  <a:pt x="1050" y="4351"/>
                </a:lnTo>
                <a:lnTo>
                  <a:pt x="1055" y="4352"/>
                </a:lnTo>
                <a:lnTo>
                  <a:pt x="1058" y="4353"/>
                </a:lnTo>
                <a:lnTo>
                  <a:pt x="1065" y="4358"/>
                </a:lnTo>
                <a:lnTo>
                  <a:pt x="1072" y="4365"/>
                </a:lnTo>
                <a:lnTo>
                  <a:pt x="1078" y="4374"/>
                </a:lnTo>
                <a:lnTo>
                  <a:pt x="1090" y="4392"/>
                </a:lnTo>
                <a:lnTo>
                  <a:pt x="1096" y="4401"/>
                </a:lnTo>
                <a:lnTo>
                  <a:pt x="1102" y="4410"/>
                </a:lnTo>
                <a:lnTo>
                  <a:pt x="1110" y="4419"/>
                </a:lnTo>
                <a:lnTo>
                  <a:pt x="1117" y="4425"/>
                </a:lnTo>
                <a:lnTo>
                  <a:pt x="1126" y="4431"/>
                </a:lnTo>
                <a:lnTo>
                  <a:pt x="1130" y="4432"/>
                </a:lnTo>
                <a:lnTo>
                  <a:pt x="1135" y="4433"/>
                </a:lnTo>
                <a:lnTo>
                  <a:pt x="1141" y="4433"/>
                </a:lnTo>
                <a:lnTo>
                  <a:pt x="1146" y="4433"/>
                </a:lnTo>
                <a:lnTo>
                  <a:pt x="1151" y="4432"/>
                </a:lnTo>
                <a:lnTo>
                  <a:pt x="1158" y="4429"/>
                </a:lnTo>
                <a:lnTo>
                  <a:pt x="1171" y="4426"/>
                </a:lnTo>
                <a:lnTo>
                  <a:pt x="1184" y="4423"/>
                </a:lnTo>
                <a:lnTo>
                  <a:pt x="1196" y="4422"/>
                </a:lnTo>
                <a:lnTo>
                  <a:pt x="1206" y="4422"/>
                </a:lnTo>
                <a:lnTo>
                  <a:pt x="1217" y="4423"/>
                </a:lnTo>
                <a:lnTo>
                  <a:pt x="1227" y="4425"/>
                </a:lnTo>
                <a:lnTo>
                  <a:pt x="1236" y="4427"/>
                </a:lnTo>
                <a:lnTo>
                  <a:pt x="1245" y="4429"/>
                </a:lnTo>
                <a:lnTo>
                  <a:pt x="1259" y="4436"/>
                </a:lnTo>
                <a:lnTo>
                  <a:pt x="1270" y="4442"/>
                </a:lnTo>
                <a:lnTo>
                  <a:pt x="1278" y="4449"/>
                </a:lnTo>
                <a:lnTo>
                  <a:pt x="1308" y="4460"/>
                </a:lnTo>
                <a:lnTo>
                  <a:pt x="1338" y="4467"/>
                </a:lnTo>
                <a:lnTo>
                  <a:pt x="1353" y="4471"/>
                </a:lnTo>
                <a:lnTo>
                  <a:pt x="1368" y="4475"/>
                </a:lnTo>
                <a:lnTo>
                  <a:pt x="1385" y="4478"/>
                </a:lnTo>
                <a:lnTo>
                  <a:pt x="1406" y="4483"/>
                </a:lnTo>
                <a:lnTo>
                  <a:pt x="1428" y="4491"/>
                </a:lnTo>
                <a:lnTo>
                  <a:pt x="1439" y="4495"/>
                </a:lnTo>
                <a:lnTo>
                  <a:pt x="1449" y="4500"/>
                </a:lnTo>
                <a:lnTo>
                  <a:pt x="1459" y="4506"/>
                </a:lnTo>
                <a:lnTo>
                  <a:pt x="1467" y="4511"/>
                </a:lnTo>
                <a:lnTo>
                  <a:pt x="1473" y="4518"/>
                </a:lnTo>
                <a:lnTo>
                  <a:pt x="1477" y="4523"/>
                </a:lnTo>
                <a:lnTo>
                  <a:pt x="1479" y="4529"/>
                </a:lnTo>
                <a:lnTo>
                  <a:pt x="1479" y="4533"/>
                </a:lnTo>
                <a:lnTo>
                  <a:pt x="1479" y="4537"/>
                </a:lnTo>
                <a:lnTo>
                  <a:pt x="1477" y="4540"/>
                </a:lnTo>
                <a:lnTo>
                  <a:pt x="1476" y="4543"/>
                </a:lnTo>
                <a:lnTo>
                  <a:pt x="1469" y="4551"/>
                </a:lnTo>
                <a:lnTo>
                  <a:pt x="1460" y="4557"/>
                </a:lnTo>
                <a:lnTo>
                  <a:pt x="1448" y="4564"/>
                </a:lnTo>
                <a:lnTo>
                  <a:pt x="1435" y="4569"/>
                </a:lnTo>
                <a:lnTo>
                  <a:pt x="1421" y="4575"/>
                </a:lnTo>
                <a:lnTo>
                  <a:pt x="1391" y="4585"/>
                </a:lnTo>
                <a:lnTo>
                  <a:pt x="1360" y="4594"/>
                </a:lnTo>
                <a:lnTo>
                  <a:pt x="1333" y="4603"/>
                </a:lnTo>
                <a:lnTo>
                  <a:pt x="1322" y="4607"/>
                </a:lnTo>
                <a:lnTo>
                  <a:pt x="1313" y="4612"/>
                </a:lnTo>
                <a:lnTo>
                  <a:pt x="1306" y="4617"/>
                </a:lnTo>
                <a:lnTo>
                  <a:pt x="1304" y="4619"/>
                </a:lnTo>
                <a:lnTo>
                  <a:pt x="1302" y="4622"/>
                </a:lnTo>
                <a:lnTo>
                  <a:pt x="1301" y="4624"/>
                </a:lnTo>
                <a:lnTo>
                  <a:pt x="1301" y="4627"/>
                </a:lnTo>
                <a:lnTo>
                  <a:pt x="1302" y="4629"/>
                </a:lnTo>
                <a:lnTo>
                  <a:pt x="1304" y="4633"/>
                </a:lnTo>
                <a:lnTo>
                  <a:pt x="1310" y="4639"/>
                </a:lnTo>
                <a:lnTo>
                  <a:pt x="1317" y="4645"/>
                </a:lnTo>
                <a:lnTo>
                  <a:pt x="1326" y="4651"/>
                </a:lnTo>
                <a:lnTo>
                  <a:pt x="1335" y="4657"/>
                </a:lnTo>
                <a:lnTo>
                  <a:pt x="1357" y="4669"/>
                </a:lnTo>
                <a:lnTo>
                  <a:pt x="1381" y="4680"/>
                </a:lnTo>
                <a:lnTo>
                  <a:pt x="1402" y="4689"/>
                </a:lnTo>
                <a:lnTo>
                  <a:pt x="1420" y="4696"/>
                </a:lnTo>
                <a:lnTo>
                  <a:pt x="1438" y="4703"/>
                </a:lnTo>
                <a:lnTo>
                  <a:pt x="1418" y="4925"/>
                </a:lnTo>
                <a:lnTo>
                  <a:pt x="1425" y="4926"/>
                </a:lnTo>
                <a:lnTo>
                  <a:pt x="1432" y="4927"/>
                </a:lnTo>
                <a:lnTo>
                  <a:pt x="1442" y="4928"/>
                </a:lnTo>
                <a:lnTo>
                  <a:pt x="1453" y="4927"/>
                </a:lnTo>
                <a:lnTo>
                  <a:pt x="1464" y="4925"/>
                </a:lnTo>
                <a:lnTo>
                  <a:pt x="1476" y="4920"/>
                </a:lnTo>
                <a:lnTo>
                  <a:pt x="1483" y="4917"/>
                </a:lnTo>
                <a:lnTo>
                  <a:pt x="1488" y="4912"/>
                </a:lnTo>
                <a:lnTo>
                  <a:pt x="1495" y="4908"/>
                </a:lnTo>
                <a:lnTo>
                  <a:pt x="1500" y="4906"/>
                </a:lnTo>
                <a:lnTo>
                  <a:pt x="1505" y="4905"/>
                </a:lnTo>
                <a:lnTo>
                  <a:pt x="1511" y="4906"/>
                </a:lnTo>
                <a:lnTo>
                  <a:pt x="1516" y="4908"/>
                </a:lnTo>
                <a:lnTo>
                  <a:pt x="1521" y="4910"/>
                </a:lnTo>
                <a:lnTo>
                  <a:pt x="1532" y="4919"/>
                </a:lnTo>
                <a:lnTo>
                  <a:pt x="1543" y="4928"/>
                </a:lnTo>
                <a:lnTo>
                  <a:pt x="1554" y="4940"/>
                </a:lnTo>
                <a:lnTo>
                  <a:pt x="1565" y="4952"/>
                </a:lnTo>
                <a:lnTo>
                  <a:pt x="1577" y="4963"/>
                </a:lnTo>
                <a:lnTo>
                  <a:pt x="1583" y="4967"/>
                </a:lnTo>
                <a:lnTo>
                  <a:pt x="1588" y="4968"/>
                </a:lnTo>
                <a:lnTo>
                  <a:pt x="1592" y="4968"/>
                </a:lnTo>
                <a:lnTo>
                  <a:pt x="1597" y="4966"/>
                </a:lnTo>
                <a:lnTo>
                  <a:pt x="1600" y="4963"/>
                </a:lnTo>
                <a:lnTo>
                  <a:pt x="1603" y="4959"/>
                </a:lnTo>
                <a:lnTo>
                  <a:pt x="1605" y="4953"/>
                </a:lnTo>
                <a:lnTo>
                  <a:pt x="1607" y="4947"/>
                </a:lnTo>
                <a:lnTo>
                  <a:pt x="1612" y="4932"/>
                </a:lnTo>
                <a:lnTo>
                  <a:pt x="1614" y="4916"/>
                </a:lnTo>
                <a:lnTo>
                  <a:pt x="1615" y="4900"/>
                </a:lnTo>
                <a:lnTo>
                  <a:pt x="1615" y="4887"/>
                </a:lnTo>
                <a:lnTo>
                  <a:pt x="1616" y="4881"/>
                </a:lnTo>
                <a:lnTo>
                  <a:pt x="1618" y="4878"/>
                </a:lnTo>
                <a:lnTo>
                  <a:pt x="1621" y="4875"/>
                </a:lnTo>
                <a:lnTo>
                  <a:pt x="1627" y="4874"/>
                </a:lnTo>
                <a:lnTo>
                  <a:pt x="1632" y="4873"/>
                </a:lnTo>
                <a:lnTo>
                  <a:pt x="1639" y="4874"/>
                </a:lnTo>
                <a:lnTo>
                  <a:pt x="1654" y="4876"/>
                </a:lnTo>
                <a:lnTo>
                  <a:pt x="1669" y="4880"/>
                </a:lnTo>
                <a:lnTo>
                  <a:pt x="1685" y="4885"/>
                </a:lnTo>
                <a:lnTo>
                  <a:pt x="1711" y="4893"/>
                </a:lnTo>
                <a:lnTo>
                  <a:pt x="1714" y="4894"/>
                </a:lnTo>
                <a:lnTo>
                  <a:pt x="1717" y="4896"/>
                </a:lnTo>
                <a:lnTo>
                  <a:pt x="1719" y="4897"/>
                </a:lnTo>
                <a:lnTo>
                  <a:pt x="1719" y="4899"/>
                </a:lnTo>
                <a:lnTo>
                  <a:pt x="1719" y="4903"/>
                </a:lnTo>
                <a:lnTo>
                  <a:pt x="1718" y="4906"/>
                </a:lnTo>
                <a:lnTo>
                  <a:pt x="1718" y="4908"/>
                </a:lnTo>
                <a:lnTo>
                  <a:pt x="1719" y="4907"/>
                </a:lnTo>
                <a:lnTo>
                  <a:pt x="1735" y="4899"/>
                </a:lnTo>
                <a:lnTo>
                  <a:pt x="1742" y="4895"/>
                </a:lnTo>
                <a:lnTo>
                  <a:pt x="1747" y="4890"/>
                </a:lnTo>
                <a:lnTo>
                  <a:pt x="1750" y="4883"/>
                </a:lnTo>
                <a:lnTo>
                  <a:pt x="1754" y="4877"/>
                </a:lnTo>
                <a:lnTo>
                  <a:pt x="1756" y="4869"/>
                </a:lnTo>
                <a:lnTo>
                  <a:pt x="1757" y="4862"/>
                </a:lnTo>
                <a:lnTo>
                  <a:pt x="1759" y="4846"/>
                </a:lnTo>
                <a:lnTo>
                  <a:pt x="1761" y="4831"/>
                </a:lnTo>
                <a:lnTo>
                  <a:pt x="1762" y="4824"/>
                </a:lnTo>
                <a:lnTo>
                  <a:pt x="1766" y="4819"/>
                </a:lnTo>
                <a:lnTo>
                  <a:pt x="1769" y="4814"/>
                </a:lnTo>
                <a:lnTo>
                  <a:pt x="1773" y="4812"/>
                </a:lnTo>
                <a:lnTo>
                  <a:pt x="1779" y="4810"/>
                </a:lnTo>
                <a:lnTo>
                  <a:pt x="1786" y="4810"/>
                </a:lnTo>
                <a:lnTo>
                  <a:pt x="1790" y="4811"/>
                </a:lnTo>
                <a:lnTo>
                  <a:pt x="1793" y="4813"/>
                </a:lnTo>
                <a:lnTo>
                  <a:pt x="1799" y="4818"/>
                </a:lnTo>
                <a:lnTo>
                  <a:pt x="1803" y="4823"/>
                </a:lnTo>
                <a:lnTo>
                  <a:pt x="1806" y="4831"/>
                </a:lnTo>
                <a:lnTo>
                  <a:pt x="1809" y="4838"/>
                </a:lnTo>
                <a:lnTo>
                  <a:pt x="1811" y="4847"/>
                </a:lnTo>
                <a:lnTo>
                  <a:pt x="1814" y="4863"/>
                </a:lnTo>
                <a:lnTo>
                  <a:pt x="1815" y="4870"/>
                </a:lnTo>
                <a:lnTo>
                  <a:pt x="1818" y="4877"/>
                </a:lnTo>
                <a:lnTo>
                  <a:pt x="1823" y="4881"/>
                </a:lnTo>
                <a:lnTo>
                  <a:pt x="1825" y="4882"/>
                </a:lnTo>
                <a:lnTo>
                  <a:pt x="1828" y="4883"/>
                </a:lnTo>
                <a:lnTo>
                  <a:pt x="1831" y="4884"/>
                </a:lnTo>
                <a:lnTo>
                  <a:pt x="1834" y="4884"/>
                </a:lnTo>
                <a:lnTo>
                  <a:pt x="1844" y="4882"/>
                </a:lnTo>
                <a:lnTo>
                  <a:pt x="1855" y="4877"/>
                </a:lnTo>
                <a:lnTo>
                  <a:pt x="1869" y="4867"/>
                </a:lnTo>
                <a:lnTo>
                  <a:pt x="1884" y="4856"/>
                </a:lnTo>
                <a:lnTo>
                  <a:pt x="1897" y="4845"/>
                </a:lnTo>
                <a:lnTo>
                  <a:pt x="1909" y="4833"/>
                </a:lnTo>
                <a:lnTo>
                  <a:pt x="1919" y="4821"/>
                </a:lnTo>
                <a:lnTo>
                  <a:pt x="1936" y="4799"/>
                </a:lnTo>
                <a:lnTo>
                  <a:pt x="1948" y="4782"/>
                </a:lnTo>
                <a:lnTo>
                  <a:pt x="1956" y="4771"/>
                </a:lnTo>
                <a:lnTo>
                  <a:pt x="1957" y="4770"/>
                </a:lnTo>
                <a:lnTo>
                  <a:pt x="1958" y="4770"/>
                </a:lnTo>
                <a:lnTo>
                  <a:pt x="1958" y="4771"/>
                </a:lnTo>
                <a:lnTo>
                  <a:pt x="1957" y="4783"/>
                </a:lnTo>
                <a:lnTo>
                  <a:pt x="1952" y="4810"/>
                </a:lnTo>
                <a:lnTo>
                  <a:pt x="1947" y="4828"/>
                </a:lnTo>
                <a:lnTo>
                  <a:pt x="1941" y="4847"/>
                </a:lnTo>
                <a:lnTo>
                  <a:pt x="1933" y="4864"/>
                </a:lnTo>
                <a:lnTo>
                  <a:pt x="1925" y="4881"/>
                </a:lnTo>
                <a:lnTo>
                  <a:pt x="1906" y="4914"/>
                </a:lnTo>
                <a:lnTo>
                  <a:pt x="1889" y="4944"/>
                </a:lnTo>
                <a:lnTo>
                  <a:pt x="1875" y="4967"/>
                </a:lnTo>
                <a:lnTo>
                  <a:pt x="1871" y="4977"/>
                </a:lnTo>
                <a:lnTo>
                  <a:pt x="1869" y="4984"/>
                </a:lnTo>
                <a:lnTo>
                  <a:pt x="1869" y="4988"/>
                </a:lnTo>
                <a:lnTo>
                  <a:pt x="1869" y="4991"/>
                </a:lnTo>
                <a:lnTo>
                  <a:pt x="1870" y="4993"/>
                </a:lnTo>
                <a:lnTo>
                  <a:pt x="1872" y="4994"/>
                </a:lnTo>
                <a:lnTo>
                  <a:pt x="1874" y="4995"/>
                </a:lnTo>
                <a:lnTo>
                  <a:pt x="1878" y="4996"/>
                </a:lnTo>
                <a:lnTo>
                  <a:pt x="1888" y="4995"/>
                </a:lnTo>
                <a:lnTo>
                  <a:pt x="1900" y="4993"/>
                </a:lnTo>
                <a:lnTo>
                  <a:pt x="1913" y="4993"/>
                </a:lnTo>
                <a:lnTo>
                  <a:pt x="1927" y="4993"/>
                </a:lnTo>
                <a:lnTo>
                  <a:pt x="1940" y="4995"/>
                </a:lnTo>
                <a:lnTo>
                  <a:pt x="1967" y="4999"/>
                </a:lnTo>
                <a:lnTo>
                  <a:pt x="1992" y="5004"/>
                </a:lnTo>
                <a:lnTo>
                  <a:pt x="2016" y="5008"/>
                </a:lnTo>
                <a:lnTo>
                  <a:pt x="2027" y="5009"/>
                </a:lnTo>
                <a:lnTo>
                  <a:pt x="2037" y="5009"/>
                </a:lnTo>
                <a:lnTo>
                  <a:pt x="2044" y="5008"/>
                </a:lnTo>
                <a:lnTo>
                  <a:pt x="2050" y="5005"/>
                </a:lnTo>
                <a:lnTo>
                  <a:pt x="2056" y="5001"/>
                </a:lnTo>
                <a:lnTo>
                  <a:pt x="2058" y="4998"/>
                </a:lnTo>
                <a:lnTo>
                  <a:pt x="2059" y="4995"/>
                </a:lnTo>
                <a:lnTo>
                  <a:pt x="2062" y="4989"/>
                </a:lnTo>
                <a:lnTo>
                  <a:pt x="2066" y="4984"/>
                </a:lnTo>
                <a:lnTo>
                  <a:pt x="2070" y="4981"/>
                </a:lnTo>
                <a:lnTo>
                  <a:pt x="2074" y="4979"/>
                </a:lnTo>
                <a:lnTo>
                  <a:pt x="2078" y="4978"/>
                </a:lnTo>
                <a:lnTo>
                  <a:pt x="2084" y="4977"/>
                </a:lnTo>
                <a:lnTo>
                  <a:pt x="2095" y="4977"/>
                </a:lnTo>
                <a:lnTo>
                  <a:pt x="2105" y="4975"/>
                </a:lnTo>
                <a:lnTo>
                  <a:pt x="2110" y="4974"/>
                </a:lnTo>
                <a:lnTo>
                  <a:pt x="2115" y="4970"/>
                </a:lnTo>
                <a:lnTo>
                  <a:pt x="2119" y="4966"/>
                </a:lnTo>
                <a:lnTo>
                  <a:pt x="2123" y="4961"/>
                </a:lnTo>
                <a:lnTo>
                  <a:pt x="2127" y="4953"/>
                </a:lnTo>
                <a:lnTo>
                  <a:pt x="2129" y="4944"/>
                </a:lnTo>
                <a:lnTo>
                  <a:pt x="2132" y="4934"/>
                </a:lnTo>
                <a:lnTo>
                  <a:pt x="2135" y="4927"/>
                </a:lnTo>
                <a:lnTo>
                  <a:pt x="2140" y="4922"/>
                </a:lnTo>
                <a:lnTo>
                  <a:pt x="2144" y="4918"/>
                </a:lnTo>
                <a:lnTo>
                  <a:pt x="2149" y="4916"/>
                </a:lnTo>
                <a:lnTo>
                  <a:pt x="2155" y="4914"/>
                </a:lnTo>
                <a:lnTo>
                  <a:pt x="2160" y="4914"/>
                </a:lnTo>
                <a:lnTo>
                  <a:pt x="2166" y="4917"/>
                </a:lnTo>
                <a:lnTo>
                  <a:pt x="2176" y="4920"/>
                </a:lnTo>
                <a:lnTo>
                  <a:pt x="2185" y="4925"/>
                </a:lnTo>
                <a:lnTo>
                  <a:pt x="2192" y="4932"/>
                </a:lnTo>
                <a:lnTo>
                  <a:pt x="2205" y="4823"/>
                </a:lnTo>
                <a:lnTo>
                  <a:pt x="2313" y="4798"/>
                </a:lnTo>
                <a:lnTo>
                  <a:pt x="2428" y="4956"/>
                </a:lnTo>
                <a:lnTo>
                  <a:pt x="2402" y="4955"/>
                </a:lnTo>
                <a:lnTo>
                  <a:pt x="2346" y="4952"/>
                </a:lnTo>
                <a:lnTo>
                  <a:pt x="2316" y="4952"/>
                </a:lnTo>
                <a:lnTo>
                  <a:pt x="2291" y="4954"/>
                </a:lnTo>
                <a:lnTo>
                  <a:pt x="2281" y="4955"/>
                </a:lnTo>
                <a:lnTo>
                  <a:pt x="2274" y="4957"/>
                </a:lnTo>
                <a:lnTo>
                  <a:pt x="2270" y="4960"/>
                </a:lnTo>
                <a:lnTo>
                  <a:pt x="2269" y="4962"/>
                </a:lnTo>
                <a:lnTo>
                  <a:pt x="2269" y="4963"/>
                </a:lnTo>
                <a:lnTo>
                  <a:pt x="2270" y="4966"/>
                </a:lnTo>
                <a:lnTo>
                  <a:pt x="2272" y="4968"/>
                </a:lnTo>
                <a:lnTo>
                  <a:pt x="2273" y="4969"/>
                </a:lnTo>
                <a:lnTo>
                  <a:pt x="2275" y="4969"/>
                </a:lnTo>
                <a:lnTo>
                  <a:pt x="2282" y="4969"/>
                </a:lnTo>
                <a:lnTo>
                  <a:pt x="2290" y="4968"/>
                </a:lnTo>
                <a:lnTo>
                  <a:pt x="2302" y="4968"/>
                </a:lnTo>
                <a:lnTo>
                  <a:pt x="2318" y="4970"/>
                </a:lnTo>
                <a:lnTo>
                  <a:pt x="2327" y="4974"/>
                </a:lnTo>
                <a:lnTo>
                  <a:pt x="2339" y="4977"/>
                </a:lnTo>
                <a:lnTo>
                  <a:pt x="2351" y="4982"/>
                </a:lnTo>
                <a:lnTo>
                  <a:pt x="2363" y="4989"/>
                </a:lnTo>
                <a:lnTo>
                  <a:pt x="2371" y="4992"/>
                </a:lnTo>
                <a:lnTo>
                  <a:pt x="2377" y="4994"/>
                </a:lnTo>
                <a:lnTo>
                  <a:pt x="2390" y="4996"/>
                </a:lnTo>
                <a:lnTo>
                  <a:pt x="2402" y="4997"/>
                </a:lnTo>
                <a:lnTo>
                  <a:pt x="2414" y="4996"/>
                </a:lnTo>
                <a:lnTo>
                  <a:pt x="2433" y="4993"/>
                </a:lnTo>
                <a:lnTo>
                  <a:pt x="2441" y="4992"/>
                </a:lnTo>
                <a:lnTo>
                  <a:pt x="2448" y="4992"/>
                </a:lnTo>
                <a:lnTo>
                  <a:pt x="2454" y="4994"/>
                </a:lnTo>
                <a:lnTo>
                  <a:pt x="2457" y="4996"/>
                </a:lnTo>
                <a:lnTo>
                  <a:pt x="2459" y="4998"/>
                </a:lnTo>
                <a:lnTo>
                  <a:pt x="2461" y="5002"/>
                </a:lnTo>
                <a:lnTo>
                  <a:pt x="2462" y="5006"/>
                </a:lnTo>
                <a:lnTo>
                  <a:pt x="2466" y="5018"/>
                </a:lnTo>
                <a:lnTo>
                  <a:pt x="2468" y="5034"/>
                </a:lnTo>
                <a:lnTo>
                  <a:pt x="2468" y="5055"/>
                </a:lnTo>
                <a:lnTo>
                  <a:pt x="2468" y="5082"/>
                </a:lnTo>
                <a:lnTo>
                  <a:pt x="2466" y="5116"/>
                </a:lnTo>
                <a:lnTo>
                  <a:pt x="2461" y="5195"/>
                </a:lnTo>
                <a:lnTo>
                  <a:pt x="2458" y="5284"/>
                </a:lnTo>
                <a:lnTo>
                  <a:pt x="2456" y="5380"/>
                </a:lnTo>
                <a:lnTo>
                  <a:pt x="2455" y="5481"/>
                </a:lnTo>
                <a:lnTo>
                  <a:pt x="2453" y="5683"/>
                </a:lnTo>
                <a:lnTo>
                  <a:pt x="2453" y="5871"/>
                </a:lnTo>
                <a:lnTo>
                  <a:pt x="2454" y="6065"/>
                </a:lnTo>
                <a:lnTo>
                  <a:pt x="2454" y="6176"/>
                </a:lnTo>
                <a:lnTo>
                  <a:pt x="2454" y="6294"/>
                </a:lnTo>
                <a:lnTo>
                  <a:pt x="2453" y="6416"/>
                </a:lnTo>
                <a:lnTo>
                  <a:pt x="2451" y="6539"/>
                </a:lnTo>
                <a:lnTo>
                  <a:pt x="2446" y="6663"/>
                </a:lnTo>
                <a:lnTo>
                  <a:pt x="2440" y="6785"/>
                </a:lnTo>
                <a:lnTo>
                  <a:pt x="2433" y="6893"/>
                </a:lnTo>
                <a:lnTo>
                  <a:pt x="2426" y="6986"/>
                </a:lnTo>
                <a:lnTo>
                  <a:pt x="2418" y="7062"/>
                </a:lnTo>
                <a:lnTo>
                  <a:pt x="2410" y="7126"/>
                </a:lnTo>
                <a:lnTo>
                  <a:pt x="2401" y="7177"/>
                </a:lnTo>
                <a:lnTo>
                  <a:pt x="2397" y="7200"/>
                </a:lnTo>
                <a:lnTo>
                  <a:pt x="2391" y="7220"/>
                </a:lnTo>
                <a:lnTo>
                  <a:pt x="2387" y="7238"/>
                </a:lnTo>
                <a:lnTo>
                  <a:pt x="2382" y="7256"/>
                </a:lnTo>
                <a:lnTo>
                  <a:pt x="2370" y="7286"/>
                </a:lnTo>
                <a:lnTo>
                  <a:pt x="2363" y="7301"/>
                </a:lnTo>
                <a:lnTo>
                  <a:pt x="2355" y="7317"/>
                </a:lnTo>
                <a:lnTo>
                  <a:pt x="2335" y="7352"/>
                </a:lnTo>
                <a:lnTo>
                  <a:pt x="2312" y="7389"/>
                </a:lnTo>
                <a:lnTo>
                  <a:pt x="2288" y="7426"/>
                </a:lnTo>
                <a:lnTo>
                  <a:pt x="2248" y="7484"/>
                </a:lnTo>
                <a:lnTo>
                  <a:pt x="2231" y="7507"/>
                </a:lnTo>
                <a:lnTo>
                  <a:pt x="2249" y="7501"/>
                </a:lnTo>
                <a:lnTo>
                  <a:pt x="2294" y="7486"/>
                </a:lnTo>
                <a:lnTo>
                  <a:pt x="2319" y="7477"/>
                </a:lnTo>
                <a:lnTo>
                  <a:pt x="2346" y="7470"/>
                </a:lnTo>
                <a:lnTo>
                  <a:pt x="2370" y="7465"/>
                </a:lnTo>
                <a:lnTo>
                  <a:pt x="2381" y="7463"/>
                </a:lnTo>
                <a:lnTo>
                  <a:pt x="2389" y="7463"/>
                </a:lnTo>
                <a:lnTo>
                  <a:pt x="2399" y="7462"/>
                </a:lnTo>
                <a:lnTo>
                  <a:pt x="2410" y="7461"/>
                </a:lnTo>
                <a:lnTo>
                  <a:pt x="2434" y="7455"/>
                </a:lnTo>
                <a:lnTo>
                  <a:pt x="2465" y="7447"/>
                </a:lnTo>
                <a:lnTo>
                  <a:pt x="2496" y="7439"/>
                </a:lnTo>
                <a:lnTo>
                  <a:pt x="2528" y="7432"/>
                </a:lnTo>
                <a:lnTo>
                  <a:pt x="2543" y="7430"/>
                </a:lnTo>
                <a:lnTo>
                  <a:pt x="2559" y="7429"/>
                </a:lnTo>
                <a:lnTo>
                  <a:pt x="2573" y="7429"/>
                </a:lnTo>
                <a:lnTo>
                  <a:pt x="2587" y="7430"/>
                </a:lnTo>
                <a:lnTo>
                  <a:pt x="2600" y="7433"/>
                </a:lnTo>
                <a:lnTo>
                  <a:pt x="2612" y="7437"/>
                </a:lnTo>
                <a:lnTo>
                  <a:pt x="2623" y="7444"/>
                </a:lnTo>
                <a:lnTo>
                  <a:pt x="2635" y="7449"/>
                </a:lnTo>
                <a:lnTo>
                  <a:pt x="2651" y="7454"/>
                </a:lnTo>
                <a:lnTo>
                  <a:pt x="2666" y="7458"/>
                </a:lnTo>
                <a:lnTo>
                  <a:pt x="2697" y="7465"/>
                </a:lnTo>
                <a:lnTo>
                  <a:pt x="2728" y="7472"/>
                </a:lnTo>
                <a:lnTo>
                  <a:pt x="2757" y="7477"/>
                </a:lnTo>
                <a:lnTo>
                  <a:pt x="2780" y="7480"/>
                </a:lnTo>
                <a:lnTo>
                  <a:pt x="2802" y="7483"/>
                </a:lnTo>
                <a:lnTo>
                  <a:pt x="2785" y="7465"/>
                </a:lnTo>
                <a:lnTo>
                  <a:pt x="2746" y="7425"/>
                </a:lnTo>
                <a:lnTo>
                  <a:pt x="2725" y="7401"/>
                </a:lnTo>
                <a:lnTo>
                  <a:pt x="2705" y="7378"/>
                </a:lnTo>
                <a:lnTo>
                  <a:pt x="2690" y="7358"/>
                </a:lnTo>
                <a:lnTo>
                  <a:pt x="2685" y="7349"/>
                </a:lnTo>
                <a:lnTo>
                  <a:pt x="2681" y="7343"/>
                </a:lnTo>
                <a:lnTo>
                  <a:pt x="2679" y="7333"/>
                </a:lnTo>
                <a:lnTo>
                  <a:pt x="2677" y="7316"/>
                </a:lnTo>
                <a:lnTo>
                  <a:pt x="2674" y="7262"/>
                </a:lnTo>
                <a:lnTo>
                  <a:pt x="2672" y="7189"/>
                </a:lnTo>
                <a:lnTo>
                  <a:pt x="2671" y="7102"/>
                </a:lnTo>
                <a:lnTo>
                  <a:pt x="2671" y="7009"/>
                </a:lnTo>
                <a:lnTo>
                  <a:pt x="2671" y="6915"/>
                </a:lnTo>
                <a:lnTo>
                  <a:pt x="2673" y="6828"/>
                </a:lnTo>
                <a:lnTo>
                  <a:pt x="2675" y="6752"/>
                </a:lnTo>
                <a:lnTo>
                  <a:pt x="2677" y="6673"/>
                </a:lnTo>
                <a:lnTo>
                  <a:pt x="2679" y="6570"/>
                </a:lnTo>
                <a:lnTo>
                  <a:pt x="2681" y="6325"/>
                </a:lnTo>
                <a:lnTo>
                  <a:pt x="2681" y="6072"/>
                </a:lnTo>
                <a:lnTo>
                  <a:pt x="2681" y="5864"/>
                </a:lnTo>
                <a:lnTo>
                  <a:pt x="2681" y="5820"/>
                </a:lnTo>
                <a:lnTo>
                  <a:pt x="2679" y="5773"/>
                </a:lnTo>
                <a:lnTo>
                  <a:pt x="2676" y="5722"/>
                </a:lnTo>
                <a:lnTo>
                  <a:pt x="2672" y="5669"/>
                </a:lnTo>
                <a:lnTo>
                  <a:pt x="2665" y="5560"/>
                </a:lnTo>
                <a:lnTo>
                  <a:pt x="2655" y="5450"/>
                </a:lnTo>
                <a:lnTo>
                  <a:pt x="2647" y="5346"/>
                </a:lnTo>
                <a:lnTo>
                  <a:pt x="2641" y="5252"/>
                </a:lnTo>
                <a:lnTo>
                  <a:pt x="2640" y="5211"/>
                </a:lnTo>
                <a:lnTo>
                  <a:pt x="2640" y="5176"/>
                </a:lnTo>
                <a:lnTo>
                  <a:pt x="2641" y="5146"/>
                </a:lnTo>
                <a:lnTo>
                  <a:pt x="2643" y="5121"/>
                </a:lnTo>
                <a:lnTo>
                  <a:pt x="2645" y="5111"/>
                </a:lnTo>
                <a:lnTo>
                  <a:pt x="2648" y="5102"/>
                </a:lnTo>
                <a:lnTo>
                  <a:pt x="2652" y="5093"/>
                </a:lnTo>
                <a:lnTo>
                  <a:pt x="2656" y="5083"/>
                </a:lnTo>
                <a:lnTo>
                  <a:pt x="2666" y="5066"/>
                </a:lnTo>
                <a:lnTo>
                  <a:pt x="2677" y="5050"/>
                </a:lnTo>
                <a:lnTo>
                  <a:pt x="2690" y="5035"/>
                </a:lnTo>
                <a:lnTo>
                  <a:pt x="2705" y="5020"/>
                </a:lnTo>
                <a:lnTo>
                  <a:pt x="2722" y="5006"/>
                </a:lnTo>
                <a:lnTo>
                  <a:pt x="2739" y="4992"/>
                </a:lnTo>
                <a:lnTo>
                  <a:pt x="2774" y="4966"/>
                </a:lnTo>
                <a:lnTo>
                  <a:pt x="2810" y="4940"/>
                </a:lnTo>
                <a:lnTo>
                  <a:pt x="2826" y="4927"/>
                </a:lnTo>
                <a:lnTo>
                  <a:pt x="2843" y="4914"/>
                </a:lnTo>
                <a:lnTo>
                  <a:pt x="2858" y="4900"/>
                </a:lnTo>
                <a:lnTo>
                  <a:pt x="2872" y="4887"/>
                </a:lnTo>
                <a:lnTo>
                  <a:pt x="2929" y="4823"/>
                </a:lnTo>
                <a:lnTo>
                  <a:pt x="2988" y="4756"/>
                </a:lnTo>
                <a:lnTo>
                  <a:pt x="3015" y="4726"/>
                </a:lnTo>
                <a:lnTo>
                  <a:pt x="3037" y="4699"/>
                </a:lnTo>
                <a:lnTo>
                  <a:pt x="3053" y="4679"/>
                </a:lnTo>
                <a:lnTo>
                  <a:pt x="3061" y="4665"/>
                </a:lnTo>
                <a:lnTo>
                  <a:pt x="3063" y="4661"/>
                </a:lnTo>
                <a:lnTo>
                  <a:pt x="3066" y="4660"/>
                </a:lnTo>
                <a:lnTo>
                  <a:pt x="3067" y="4661"/>
                </a:lnTo>
                <a:lnTo>
                  <a:pt x="3069" y="4663"/>
                </a:lnTo>
                <a:lnTo>
                  <a:pt x="3076" y="4691"/>
                </a:lnTo>
                <a:lnTo>
                  <a:pt x="3084" y="4712"/>
                </a:lnTo>
                <a:lnTo>
                  <a:pt x="3089" y="4725"/>
                </a:lnTo>
                <a:lnTo>
                  <a:pt x="3096" y="4739"/>
                </a:lnTo>
                <a:lnTo>
                  <a:pt x="3104" y="4753"/>
                </a:lnTo>
                <a:lnTo>
                  <a:pt x="3113" y="4767"/>
                </a:lnTo>
                <a:lnTo>
                  <a:pt x="3125" y="4782"/>
                </a:lnTo>
                <a:lnTo>
                  <a:pt x="3138" y="4798"/>
                </a:lnTo>
                <a:lnTo>
                  <a:pt x="3153" y="4813"/>
                </a:lnTo>
                <a:lnTo>
                  <a:pt x="3168" y="4826"/>
                </a:lnTo>
                <a:lnTo>
                  <a:pt x="3184" y="4839"/>
                </a:lnTo>
                <a:lnTo>
                  <a:pt x="3200" y="4852"/>
                </a:lnTo>
                <a:lnTo>
                  <a:pt x="3216" y="4863"/>
                </a:lnTo>
                <a:lnTo>
                  <a:pt x="3232" y="4873"/>
                </a:lnTo>
                <a:lnTo>
                  <a:pt x="3248" y="4881"/>
                </a:lnTo>
                <a:lnTo>
                  <a:pt x="3265" y="4889"/>
                </a:lnTo>
                <a:lnTo>
                  <a:pt x="3281" y="4896"/>
                </a:lnTo>
                <a:lnTo>
                  <a:pt x="3297" y="4902"/>
                </a:lnTo>
                <a:lnTo>
                  <a:pt x="3311" y="4907"/>
                </a:lnTo>
                <a:lnTo>
                  <a:pt x="3326" y="4911"/>
                </a:lnTo>
                <a:lnTo>
                  <a:pt x="3339" y="4914"/>
                </a:lnTo>
                <a:lnTo>
                  <a:pt x="3352" y="4917"/>
                </a:lnTo>
                <a:lnTo>
                  <a:pt x="3362" y="4918"/>
                </a:lnTo>
                <a:lnTo>
                  <a:pt x="3373" y="4919"/>
                </a:lnTo>
                <a:lnTo>
                  <a:pt x="3377" y="4918"/>
                </a:lnTo>
                <a:lnTo>
                  <a:pt x="3382" y="4917"/>
                </a:lnTo>
                <a:lnTo>
                  <a:pt x="3386" y="4916"/>
                </a:lnTo>
                <a:lnTo>
                  <a:pt x="3389" y="4913"/>
                </a:lnTo>
                <a:lnTo>
                  <a:pt x="3396" y="4907"/>
                </a:lnTo>
                <a:lnTo>
                  <a:pt x="3401" y="4899"/>
                </a:lnTo>
                <a:lnTo>
                  <a:pt x="3405" y="4891"/>
                </a:lnTo>
                <a:lnTo>
                  <a:pt x="3410" y="4880"/>
                </a:lnTo>
                <a:lnTo>
                  <a:pt x="3412" y="4869"/>
                </a:lnTo>
                <a:lnTo>
                  <a:pt x="3414" y="4859"/>
                </a:lnTo>
                <a:lnTo>
                  <a:pt x="3416" y="4836"/>
                </a:lnTo>
                <a:lnTo>
                  <a:pt x="3417" y="4817"/>
                </a:lnTo>
                <a:lnTo>
                  <a:pt x="3417" y="4798"/>
                </a:lnTo>
                <a:lnTo>
                  <a:pt x="3426" y="4798"/>
                </a:lnTo>
                <a:lnTo>
                  <a:pt x="3437" y="4799"/>
                </a:lnTo>
                <a:lnTo>
                  <a:pt x="3451" y="4803"/>
                </a:lnTo>
                <a:lnTo>
                  <a:pt x="3468" y="4807"/>
                </a:lnTo>
                <a:lnTo>
                  <a:pt x="3487" y="4814"/>
                </a:lnTo>
                <a:lnTo>
                  <a:pt x="3509" y="4823"/>
                </a:lnTo>
                <a:lnTo>
                  <a:pt x="3531" y="4836"/>
                </a:lnTo>
                <a:lnTo>
                  <a:pt x="3555" y="4849"/>
                </a:lnTo>
                <a:lnTo>
                  <a:pt x="3576" y="4861"/>
                </a:lnTo>
                <a:lnTo>
                  <a:pt x="3597" y="4868"/>
                </a:lnTo>
                <a:lnTo>
                  <a:pt x="3607" y="4871"/>
                </a:lnTo>
                <a:lnTo>
                  <a:pt x="3615" y="4874"/>
                </a:lnTo>
                <a:lnTo>
                  <a:pt x="3625" y="4876"/>
                </a:lnTo>
                <a:lnTo>
                  <a:pt x="3632" y="4876"/>
                </a:lnTo>
                <a:lnTo>
                  <a:pt x="3640" y="4875"/>
                </a:lnTo>
                <a:lnTo>
                  <a:pt x="3647" y="4874"/>
                </a:lnTo>
                <a:lnTo>
                  <a:pt x="3654" y="4870"/>
                </a:lnTo>
                <a:lnTo>
                  <a:pt x="3660" y="4867"/>
                </a:lnTo>
                <a:lnTo>
                  <a:pt x="3666" y="4862"/>
                </a:lnTo>
                <a:lnTo>
                  <a:pt x="3671" y="4855"/>
                </a:lnTo>
                <a:lnTo>
                  <a:pt x="3676" y="4849"/>
                </a:lnTo>
                <a:lnTo>
                  <a:pt x="3684" y="4845"/>
                </a:lnTo>
                <a:lnTo>
                  <a:pt x="3692" y="4841"/>
                </a:lnTo>
                <a:lnTo>
                  <a:pt x="3701" y="4839"/>
                </a:lnTo>
                <a:lnTo>
                  <a:pt x="3711" y="4839"/>
                </a:lnTo>
                <a:lnTo>
                  <a:pt x="3723" y="4839"/>
                </a:lnTo>
                <a:lnTo>
                  <a:pt x="3745" y="4840"/>
                </a:lnTo>
                <a:lnTo>
                  <a:pt x="3768" y="4843"/>
                </a:lnTo>
                <a:lnTo>
                  <a:pt x="3789" y="4845"/>
                </a:lnTo>
                <a:lnTo>
                  <a:pt x="3800" y="4843"/>
                </a:lnTo>
                <a:lnTo>
                  <a:pt x="3809" y="4842"/>
                </a:lnTo>
                <a:lnTo>
                  <a:pt x="3816" y="4840"/>
                </a:lnTo>
                <a:lnTo>
                  <a:pt x="3824" y="4836"/>
                </a:lnTo>
                <a:lnTo>
                  <a:pt x="3826" y="4834"/>
                </a:lnTo>
                <a:lnTo>
                  <a:pt x="3828" y="4831"/>
                </a:lnTo>
                <a:lnTo>
                  <a:pt x="3831" y="4824"/>
                </a:lnTo>
                <a:lnTo>
                  <a:pt x="3831" y="4816"/>
                </a:lnTo>
                <a:lnTo>
                  <a:pt x="3830" y="4806"/>
                </a:lnTo>
                <a:lnTo>
                  <a:pt x="3828" y="4796"/>
                </a:lnTo>
                <a:lnTo>
                  <a:pt x="3825" y="4784"/>
                </a:lnTo>
                <a:lnTo>
                  <a:pt x="3814" y="4760"/>
                </a:lnTo>
                <a:lnTo>
                  <a:pt x="3788" y="4704"/>
                </a:lnTo>
                <a:lnTo>
                  <a:pt x="3775" y="4675"/>
                </a:lnTo>
                <a:lnTo>
                  <a:pt x="3770" y="4660"/>
                </a:lnTo>
                <a:lnTo>
                  <a:pt x="3767" y="4646"/>
                </a:lnTo>
                <a:lnTo>
                  <a:pt x="3764" y="4634"/>
                </a:lnTo>
                <a:lnTo>
                  <a:pt x="3762" y="4624"/>
                </a:lnTo>
                <a:lnTo>
                  <a:pt x="3762" y="4619"/>
                </a:lnTo>
                <a:lnTo>
                  <a:pt x="3764" y="4617"/>
                </a:lnTo>
                <a:lnTo>
                  <a:pt x="3765" y="4616"/>
                </a:lnTo>
                <a:lnTo>
                  <a:pt x="3768" y="4616"/>
                </a:lnTo>
                <a:lnTo>
                  <a:pt x="3772" y="4618"/>
                </a:lnTo>
                <a:lnTo>
                  <a:pt x="3786" y="4626"/>
                </a:lnTo>
                <a:lnTo>
                  <a:pt x="3804" y="4640"/>
                </a:lnTo>
                <a:lnTo>
                  <a:pt x="3828" y="4656"/>
                </a:lnTo>
                <a:lnTo>
                  <a:pt x="3841" y="4664"/>
                </a:lnTo>
                <a:lnTo>
                  <a:pt x="3855" y="4671"/>
                </a:lnTo>
                <a:lnTo>
                  <a:pt x="3870" y="4678"/>
                </a:lnTo>
                <a:lnTo>
                  <a:pt x="3887" y="4683"/>
                </a:lnTo>
                <a:lnTo>
                  <a:pt x="3902" y="4689"/>
                </a:lnTo>
                <a:lnTo>
                  <a:pt x="3915" y="4693"/>
                </a:lnTo>
                <a:lnTo>
                  <a:pt x="3925" y="4697"/>
                </a:lnTo>
                <a:lnTo>
                  <a:pt x="3933" y="4702"/>
                </a:lnTo>
                <a:lnTo>
                  <a:pt x="3947" y="4709"/>
                </a:lnTo>
                <a:lnTo>
                  <a:pt x="3957" y="4716"/>
                </a:lnTo>
                <a:lnTo>
                  <a:pt x="3962" y="4718"/>
                </a:lnTo>
                <a:lnTo>
                  <a:pt x="3968" y="4719"/>
                </a:lnTo>
                <a:lnTo>
                  <a:pt x="3974" y="4720"/>
                </a:lnTo>
                <a:lnTo>
                  <a:pt x="3982" y="4720"/>
                </a:lnTo>
                <a:lnTo>
                  <a:pt x="3992" y="4719"/>
                </a:lnTo>
                <a:lnTo>
                  <a:pt x="4002" y="4717"/>
                </a:lnTo>
                <a:lnTo>
                  <a:pt x="4032" y="4709"/>
                </a:lnTo>
                <a:lnTo>
                  <a:pt x="4064" y="4699"/>
                </a:lnTo>
                <a:lnTo>
                  <a:pt x="4075" y="4695"/>
                </a:lnTo>
                <a:lnTo>
                  <a:pt x="4086" y="4691"/>
                </a:lnTo>
                <a:lnTo>
                  <a:pt x="4095" y="4686"/>
                </a:lnTo>
                <a:lnTo>
                  <a:pt x="4101" y="4682"/>
                </a:lnTo>
                <a:lnTo>
                  <a:pt x="4107" y="4677"/>
                </a:lnTo>
                <a:lnTo>
                  <a:pt x="4111" y="4673"/>
                </a:lnTo>
                <a:lnTo>
                  <a:pt x="4114" y="4668"/>
                </a:lnTo>
                <a:lnTo>
                  <a:pt x="4116" y="4663"/>
                </a:lnTo>
                <a:lnTo>
                  <a:pt x="4118" y="4652"/>
                </a:lnTo>
                <a:lnTo>
                  <a:pt x="4122" y="4626"/>
                </a:lnTo>
                <a:lnTo>
                  <a:pt x="4124" y="4617"/>
                </a:lnTo>
                <a:lnTo>
                  <a:pt x="4125" y="4614"/>
                </a:lnTo>
                <a:lnTo>
                  <a:pt x="4126" y="4613"/>
                </a:lnTo>
                <a:lnTo>
                  <a:pt x="4128" y="4613"/>
                </a:lnTo>
                <a:lnTo>
                  <a:pt x="4130" y="4616"/>
                </a:lnTo>
                <a:lnTo>
                  <a:pt x="4138" y="4620"/>
                </a:lnTo>
                <a:lnTo>
                  <a:pt x="4143" y="4623"/>
                </a:lnTo>
                <a:lnTo>
                  <a:pt x="4150" y="4626"/>
                </a:lnTo>
                <a:lnTo>
                  <a:pt x="4158" y="4629"/>
                </a:lnTo>
                <a:lnTo>
                  <a:pt x="4168" y="4632"/>
                </a:lnTo>
                <a:lnTo>
                  <a:pt x="4180" y="4634"/>
                </a:lnTo>
                <a:lnTo>
                  <a:pt x="4195" y="4635"/>
                </a:lnTo>
                <a:lnTo>
                  <a:pt x="4211" y="4635"/>
                </a:lnTo>
                <a:lnTo>
                  <a:pt x="4229" y="4633"/>
                </a:lnTo>
                <a:lnTo>
                  <a:pt x="4249" y="4632"/>
                </a:lnTo>
                <a:lnTo>
                  <a:pt x="4267" y="4631"/>
                </a:lnTo>
                <a:lnTo>
                  <a:pt x="4283" y="4632"/>
                </a:lnTo>
                <a:lnTo>
                  <a:pt x="4298" y="4633"/>
                </a:lnTo>
                <a:lnTo>
                  <a:pt x="4323" y="4635"/>
                </a:lnTo>
                <a:lnTo>
                  <a:pt x="4342" y="4637"/>
                </a:lnTo>
                <a:lnTo>
                  <a:pt x="4350" y="4637"/>
                </a:lnTo>
                <a:lnTo>
                  <a:pt x="4356" y="4636"/>
                </a:lnTo>
                <a:lnTo>
                  <a:pt x="4361" y="4633"/>
                </a:lnTo>
                <a:lnTo>
                  <a:pt x="4365" y="4628"/>
                </a:lnTo>
                <a:lnTo>
                  <a:pt x="4368" y="4622"/>
                </a:lnTo>
                <a:lnTo>
                  <a:pt x="4369" y="4613"/>
                </a:lnTo>
                <a:lnTo>
                  <a:pt x="4370" y="4603"/>
                </a:lnTo>
                <a:lnTo>
                  <a:pt x="4369" y="4589"/>
                </a:lnTo>
                <a:lnTo>
                  <a:pt x="4368" y="4559"/>
                </a:lnTo>
                <a:lnTo>
                  <a:pt x="4368" y="4531"/>
                </a:lnTo>
                <a:lnTo>
                  <a:pt x="4368" y="4504"/>
                </a:lnTo>
                <a:lnTo>
                  <a:pt x="4367" y="4491"/>
                </a:lnTo>
                <a:lnTo>
                  <a:pt x="4366" y="4478"/>
                </a:lnTo>
                <a:lnTo>
                  <a:pt x="4364" y="4465"/>
                </a:lnTo>
                <a:lnTo>
                  <a:pt x="4360" y="4453"/>
                </a:lnTo>
                <a:lnTo>
                  <a:pt x="4356" y="4440"/>
                </a:lnTo>
                <a:lnTo>
                  <a:pt x="4350" y="4427"/>
                </a:lnTo>
                <a:lnTo>
                  <a:pt x="4342" y="4414"/>
                </a:lnTo>
                <a:lnTo>
                  <a:pt x="4331" y="4400"/>
                </a:lnTo>
                <a:lnTo>
                  <a:pt x="4320" y="4386"/>
                </a:lnTo>
                <a:lnTo>
                  <a:pt x="4306" y="4372"/>
                </a:lnTo>
                <a:lnTo>
                  <a:pt x="4278" y="4348"/>
                </a:lnTo>
                <a:lnTo>
                  <a:pt x="4255" y="4328"/>
                </a:lnTo>
                <a:lnTo>
                  <a:pt x="4239" y="4313"/>
                </a:lnTo>
                <a:lnTo>
                  <a:pt x="4233" y="4308"/>
                </a:lnTo>
                <a:lnTo>
                  <a:pt x="4229" y="4303"/>
                </a:lnTo>
                <a:lnTo>
                  <a:pt x="4227" y="4297"/>
                </a:lnTo>
                <a:lnTo>
                  <a:pt x="4227" y="4293"/>
                </a:lnTo>
                <a:lnTo>
                  <a:pt x="4229" y="4289"/>
                </a:lnTo>
                <a:lnTo>
                  <a:pt x="4232" y="4284"/>
                </a:lnTo>
                <a:lnTo>
                  <a:pt x="4238" y="4280"/>
                </a:lnTo>
                <a:lnTo>
                  <a:pt x="4245" y="4276"/>
                </a:lnTo>
                <a:lnTo>
                  <a:pt x="4268" y="4265"/>
                </a:lnTo>
                <a:lnTo>
                  <a:pt x="4280" y="4258"/>
                </a:lnTo>
                <a:lnTo>
                  <a:pt x="4289" y="4252"/>
                </a:lnTo>
                <a:lnTo>
                  <a:pt x="4297" y="4246"/>
                </a:lnTo>
                <a:lnTo>
                  <a:pt x="4302" y="4239"/>
                </a:lnTo>
                <a:lnTo>
                  <a:pt x="4307" y="4232"/>
                </a:lnTo>
                <a:lnTo>
                  <a:pt x="4309" y="4224"/>
                </a:lnTo>
                <a:lnTo>
                  <a:pt x="4311" y="4217"/>
                </a:lnTo>
                <a:lnTo>
                  <a:pt x="4311" y="4209"/>
                </a:lnTo>
                <a:lnTo>
                  <a:pt x="4311" y="4192"/>
                </a:lnTo>
                <a:lnTo>
                  <a:pt x="4310" y="4175"/>
                </a:lnTo>
                <a:lnTo>
                  <a:pt x="4310" y="4156"/>
                </a:lnTo>
                <a:lnTo>
                  <a:pt x="4310" y="4148"/>
                </a:lnTo>
                <a:lnTo>
                  <a:pt x="4312" y="4138"/>
                </a:lnTo>
                <a:lnTo>
                  <a:pt x="4315" y="4129"/>
                </a:lnTo>
                <a:lnTo>
                  <a:pt x="4318" y="4124"/>
                </a:lnTo>
                <a:lnTo>
                  <a:pt x="4322" y="4120"/>
                </a:lnTo>
                <a:lnTo>
                  <a:pt x="4326" y="4118"/>
                </a:lnTo>
                <a:lnTo>
                  <a:pt x="4330" y="4118"/>
                </a:lnTo>
                <a:lnTo>
                  <a:pt x="4335" y="4117"/>
                </a:lnTo>
                <a:lnTo>
                  <a:pt x="4344" y="4118"/>
                </a:lnTo>
                <a:lnTo>
                  <a:pt x="4350" y="4117"/>
                </a:lnTo>
                <a:lnTo>
                  <a:pt x="4355" y="4115"/>
                </a:lnTo>
                <a:lnTo>
                  <a:pt x="4359" y="4113"/>
                </a:lnTo>
                <a:lnTo>
                  <a:pt x="4365" y="4109"/>
                </a:lnTo>
                <a:lnTo>
                  <a:pt x="4369" y="4104"/>
                </a:lnTo>
                <a:lnTo>
                  <a:pt x="4374" y="4095"/>
                </a:lnTo>
                <a:lnTo>
                  <a:pt x="4378" y="4083"/>
                </a:lnTo>
                <a:lnTo>
                  <a:pt x="4382" y="4068"/>
                </a:lnTo>
                <a:lnTo>
                  <a:pt x="4384" y="4052"/>
                </a:lnTo>
                <a:lnTo>
                  <a:pt x="4384" y="4037"/>
                </a:lnTo>
                <a:lnTo>
                  <a:pt x="4382" y="4023"/>
                </a:lnTo>
                <a:lnTo>
                  <a:pt x="4379" y="4010"/>
                </a:lnTo>
                <a:lnTo>
                  <a:pt x="4373" y="3999"/>
                </a:lnTo>
                <a:lnTo>
                  <a:pt x="4368" y="3989"/>
                </a:lnTo>
                <a:lnTo>
                  <a:pt x="4361" y="3979"/>
                </a:lnTo>
                <a:lnTo>
                  <a:pt x="4356" y="3969"/>
                </a:lnTo>
                <a:lnTo>
                  <a:pt x="4344" y="3955"/>
                </a:lnTo>
                <a:lnTo>
                  <a:pt x="4340" y="3949"/>
                </a:lnTo>
                <a:lnTo>
                  <a:pt x="4337" y="3943"/>
                </a:lnTo>
                <a:lnTo>
                  <a:pt x="4335" y="3938"/>
                </a:lnTo>
                <a:lnTo>
                  <a:pt x="4336" y="3935"/>
                </a:lnTo>
                <a:lnTo>
                  <a:pt x="4338" y="3932"/>
                </a:lnTo>
                <a:lnTo>
                  <a:pt x="4344" y="3928"/>
                </a:lnTo>
                <a:lnTo>
                  <a:pt x="4356" y="3924"/>
                </a:lnTo>
                <a:lnTo>
                  <a:pt x="4365" y="3920"/>
                </a:lnTo>
                <a:lnTo>
                  <a:pt x="4373" y="3916"/>
                </a:lnTo>
                <a:lnTo>
                  <a:pt x="4383" y="3915"/>
                </a:lnTo>
                <a:lnTo>
                  <a:pt x="4398" y="3918"/>
                </a:lnTo>
                <a:lnTo>
                  <a:pt x="4418" y="3921"/>
                </a:lnTo>
                <a:lnTo>
                  <a:pt x="4449" y="3929"/>
                </a:lnTo>
                <a:lnTo>
                  <a:pt x="4489" y="3941"/>
                </a:lnTo>
                <a:lnTo>
                  <a:pt x="4513" y="3949"/>
                </a:lnTo>
                <a:lnTo>
                  <a:pt x="4534" y="3956"/>
                </a:lnTo>
                <a:lnTo>
                  <a:pt x="4553" y="3965"/>
                </a:lnTo>
                <a:lnTo>
                  <a:pt x="4570" y="3973"/>
                </a:lnTo>
                <a:lnTo>
                  <a:pt x="4600" y="3989"/>
                </a:lnTo>
                <a:lnTo>
                  <a:pt x="4625" y="4001"/>
                </a:lnTo>
                <a:lnTo>
                  <a:pt x="4636" y="4006"/>
                </a:lnTo>
                <a:lnTo>
                  <a:pt x="4645" y="4009"/>
                </a:lnTo>
                <a:lnTo>
                  <a:pt x="4653" y="4011"/>
                </a:lnTo>
                <a:lnTo>
                  <a:pt x="4660" y="4011"/>
                </a:lnTo>
                <a:lnTo>
                  <a:pt x="4666" y="4008"/>
                </a:lnTo>
                <a:lnTo>
                  <a:pt x="4671" y="4004"/>
                </a:lnTo>
                <a:lnTo>
                  <a:pt x="4677" y="3996"/>
                </a:lnTo>
                <a:lnTo>
                  <a:pt x="4680" y="3985"/>
                </a:lnTo>
                <a:lnTo>
                  <a:pt x="4682" y="3980"/>
                </a:lnTo>
                <a:lnTo>
                  <a:pt x="4682" y="3973"/>
                </a:lnTo>
                <a:lnTo>
                  <a:pt x="4682" y="3961"/>
                </a:lnTo>
                <a:lnTo>
                  <a:pt x="4681" y="3948"/>
                </a:lnTo>
                <a:lnTo>
                  <a:pt x="4678" y="3934"/>
                </a:lnTo>
                <a:lnTo>
                  <a:pt x="4669" y="3907"/>
                </a:lnTo>
                <a:lnTo>
                  <a:pt x="4665" y="3893"/>
                </a:lnTo>
                <a:lnTo>
                  <a:pt x="4661" y="3880"/>
                </a:lnTo>
                <a:lnTo>
                  <a:pt x="4658" y="3868"/>
                </a:lnTo>
                <a:lnTo>
                  <a:pt x="4658" y="3856"/>
                </a:lnTo>
                <a:lnTo>
                  <a:pt x="4658" y="3850"/>
                </a:lnTo>
                <a:lnTo>
                  <a:pt x="4659" y="3844"/>
                </a:lnTo>
                <a:lnTo>
                  <a:pt x="4661" y="3840"/>
                </a:lnTo>
                <a:lnTo>
                  <a:pt x="4664" y="3835"/>
                </a:lnTo>
                <a:lnTo>
                  <a:pt x="4667" y="3830"/>
                </a:lnTo>
                <a:lnTo>
                  <a:pt x="4671" y="3826"/>
                </a:lnTo>
                <a:lnTo>
                  <a:pt x="4677" y="3822"/>
                </a:lnTo>
                <a:lnTo>
                  <a:pt x="4683" y="3819"/>
                </a:lnTo>
                <a:lnTo>
                  <a:pt x="4689" y="3815"/>
                </a:lnTo>
                <a:lnTo>
                  <a:pt x="4698" y="3812"/>
                </a:lnTo>
                <a:lnTo>
                  <a:pt x="4708" y="3810"/>
                </a:lnTo>
                <a:lnTo>
                  <a:pt x="4718" y="3808"/>
                </a:lnTo>
                <a:lnTo>
                  <a:pt x="4763" y="3801"/>
                </a:lnTo>
                <a:lnTo>
                  <a:pt x="4802" y="3797"/>
                </a:lnTo>
                <a:lnTo>
                  <a:pt x="4839" y="3793"/>
                </a:lnTo>
                <a:lnTo>
                  <a:pt x="4869" y="3787"/>
                </a:lnTo>
                <a:lnTo>
                  <a:pt x="4882" y="3784"/>
                </a:lnTo>
                <a:lnTo>
                  <a:pt x="4893" y="3780"/>
                </a:lnTo>
                <a:lnTo>
                  <a:pt x="4902" y="3776"/>
                </a:lnTo>
                <a:lnTo>
                  <a:pt x="4909" y="3770"/>
                </a:lnTo>
                <a:lnTo>
                  <a:pt x="4914" y="3764"/>
                </a:lnTo>
                <a:lnTo>
                  <a:pt x="4915" y="3761"/>
                </a:lnTo>
                <a:lnTo>
                  <a:pt x="4916" y="3756"/>
                </a:lnTo>
                <a:lnTo>
                  <a:pt x="4917" y="3748"/>
                </a:lnTo>
                <a:lnTo>
                  <a:pt x="4915" y="3738"/>
                </a:lnTo>
                <a:lnTo>
                  <a:pt x="4908" y="3716"/>
                </a:lnTo>
                <a:lnTo>
                  <a:pt x="4902" y="3695"/>
                </a:lnTo>
                <a:lnTo>
                  <a:pt x="4892" y="3652"/>
                </a:lnTo>
                <a:lnTo>
                  <a:pt x="4886" y="3631"/>
                </a:lnTo>
                <a:lnTo>
                  <a:pt x="4880" y="3610"/>
                </a:lnTo>
                <a:lnTo>
                  <a:pt x="4873" y="3588"/>
                </a:lnTo>
                <a:lnTo>
                  <a:pt x="4865" y="3567"/>
                </a:lnTo>
                <a:lnTo>
                  <a:pt x="4860" y="3557"/>
                </a:lnTo>
                <a:lnTo>
                  <a:pt x="4857" y="3549"/>
                </a:lnTo>
                <a:lnTo>
                  <a:pt x="4856" y="3542"/>
                </a:lnTo>
                <a:lnTo>
                  <a:pt x="4856" y="3537"/>
                </a:lnTo>
                <a:lnTo>
                  <a:pt x="4857" y="3534"/>
                </a:lnTo>
                <a:lnTo>
                  <a:pt x="4859" y="3530"/>
                </a:lnTo>
                <a:lnTo>
                  <a:pt x="4864" y="3527"/>
                </a:lnTo>
                <a:lnTo>
                  <a:pt x="4868" y="3525"/>
                </a:lnTo>
                <a:lnTo>
                  <a:pt x="4879" y="3522"/>
                </a:lnTo>
                <a:lnTo>
                  <a:pt x="4893" y="3519"/>
                </a:lnTo>
                <a:lnTo>
                  <a:pt x="4910" y="3513"/>
                </a:lnTo>
                <a:lnTo>
                  <a:pt x="4919" y="3509"/>
                </a:lnTo>
                <a:lnTo>
                  <a:pt x="4928" y="3504"/>
                </a:lnTo>
                <a:lnTo>
                  <a:pt x="4967" y="3480"/>
                </a:lnTo>
                <a:lnTo>
                  <a:pt x="4984" y="3469"/>
                </a:lnTo>
                <a:lnTo>
                  <a:pt x="4992" y="3464"/>
                </a:lnTo>
                <a:lnTo>
                  <a:pt x="4998" y="3458"/>
                </a:lnTo>
                <a:lnTo>
                  <a:pt x="5002" y="3452"/>
                </a:lnTo>
                <a:lnTo>
                  <a:pt x="5005" y="3447"/>
                </a:lnTo>
                <a:lnTo>
                  <a:pt x="5006" y="3441"/>
                </a:lnTo>
                <a:lnTo>
                  <a:pt x="5005" y="3435"/>
                </a:lnTo>
                <a:lnTo>
                  <a:pt x="5000" y="3428"/>
                </a:lnTo>
                <a:lnTo>
                  <a:pt x="4994" y="3422"/>
                </a:lnTo>
                <a:lnTo>
                  <a:pt x="4985" y="3415"/>
                </a:lnTo>
                <a:lnTo>
                  <a:pt x="4972" y="3408"/>
                </a:lnTo>
                <a:lnTo>
                  <a:pt x="4915" y="3380"/>
                </a:lnTo>
                <a:lnTo>
                  <a:pt x="4889" y="3366"/>
                </a:lnTo>
                <a:lnTo>
                  <a:pt x="4867" y="3352"/>
                </a:lnTo>
                <a:lnTo>
                  <a:pt x="4857" y="3345"/>
                </a:lnTo>
                <a:lnTo>
                  <a:pt x="4849" y="3338"/>
                </a:lnTo>
                <a:lnTo>
                  <a:pt x="4841" y="3331"/>
                </a:lnTo>
                <a:lnTo>
                  <a:pt x="4836" y="3325"/>
                </a:lnTo>
                <a:lnTo>
                  <a:pt x="4831" y="3319"/>
                </a:lnTo>
                <a:lnTo>
                  <a:pt x="4830" y="3312"/>
                </a:lnTo>
                <a:lnTo>
                  <a:pt x="4830" y="3307"/>
                </a:lnTo>
                <a:lnTo>
                  <a:pt x="4832" y="3300"/>
                </a:lnTo>
                <a:lnTo>
                  <a:pt x="4835" y="3298"/>
                </a:lnTo>
                <a:lnTo>
                  <a:pt x="4837" y="3296"/>
                </a:lnTo>
                <a:lnTo>
                  <a:pt x="4839" y="3295"/>
                </a:lnTo>
                <a:lnTo>
                  <a:pt x="4842" y="3294"/>
                </a:lnTo>
                <a:lnTo>
                  <a:pt x="4849" y="3295"/>
                </a:lnTo>
                <a:lnTo>
                  <a:pt x="4855" y="3297"/>
                </a:lnTo>
                <a:lnTo>
                  <a:pt x="4863" y="3300"/>
                </a:lnTo>
                <a:lnTo>
                  <a:pt x="4871" y="3306"/>
                </a:lnTo>
                <a:lnTo>
                  <a:pt x="4888" y="3316"/>
                </a:lnTo>
                <a:lnTo>
                  <a:pt x="4905" y="3326"/>
                </a:lnTo>
                <a:lnTo>
                  <a:pt x="4911" y="3329"/>
                </a:lnTo>
                <a:lnTo>
                  <a:pt x="4919" y="3330"/>
                </a:lnTo>
                <a:lnTo>
                  <a:pt x="4924" y="3330"/>
                </a:lnTo>
                <a:lnTo>
                  <a:pt x="4926" y="3329"/>
                </a:lnTo>
                <a:lnTo>
                  <a:pt x="4928" y="3327"/>
                </a:lnTo>
                <a:lnTo>
                  <a:pt x="4930" y="3325"/>
                </a:lnTo>
                <a:lnTo>
                  <a:pt x="4931" y="3322"/>
                </a:lnTo>
                <a:lnTo>
                  <a:pt x="4934" y="3313"/>
                </a:lnTo>
                <a:lnTo>
                  <a:pt x="4934" y="3308"/>
                </a:lnTo>
                <a:lnTo>
                  <a:pt x="4932" y="3302"/>
                </a:lnTo>
                <a:lnTo>
                  <a:pt x="4929" y="3297"/>
                </a:lnTo>
                <a:lnTo>
                  <a:pt x="4925" y="3292"/>
                </a:lnTo>
                <a:lnTo>
                  <a:pt x="4921" y="3286"/>
                </a:lnTo>
                <a:lnTo>
                  <a:pt x="4914" y="3281"/>
                </a:lnTo>
                <a:lnTo>
                  <a:pt x="4901" y="3270"/>
                </a:lnTo>
                <a:lnTo>
                  <a:pt x="4885" y="3260"/>
                </a:lnTo>
                <a:lnTo>
                  <a:pt x="4870" y="3251"/>
                </a:lnTo>
                <a:lnTo>
                  <a:pt x="4841" y="3235"/>
                </a:lnTo>
                <a:lnTo>
                  <a:pt x="4830" y="3228"/>
                </a:lnTo>
                <a:lnTo>
                  <a:pt x="4824" y="3223"/>
                </a:lnTo>
                <a:lnTo>
                  <a:pt x="4823" y="3221"/>
                </a:lnTo>
                <a:lnTo>
                  <a:pt x="4823" y="3220"/>
                </a:lnTo>
                <a:lnTo>
                  <a:pt x="4824" y="3217"/>
                </a:lnTo>
                <a:lnTo>
                  <a:pt x="4828" y="3216"/>
                </a:lnTo>
                <a:lnTo>
                  <a:pt x="4840" y="3215"/>
                </a:lnTo>
                <a:lnTo>
                  <a:pt x="4862" y="3216"/>
                </a:lnTo>
                <a:lnTo>
                  <a:pt x="4892" y="3220"/>
                </a:lnTo>
                <a:lnTo>
                  <a:pt x="4934" y="3224"/>
                </a:lnTo>
                <a:lnTo>
                  <a:pt x="4980" y="3230"/>
                </a:lnTo>
                <a:lnTo>
                  <a:pt x="5022" y="3239"/>
                </a:lnTo>
                <a:lnTo>
                  <a:pt x="5060" y="3248"/>
                </a:lnTo>
                <a:lnTo>
                  <a:pt x="5095" y="3256"/>
                </a:lnTo>
                <a:lnTo>
                  <a:pt x="5155" y="3273"/>
                </a:lnTo>
                <a:lnTo>
                  <a:pt x="5200" y="3287"/>
                </a:lnTo>
                <a:lnTo>
                  <a:pt x="5219" y="3292"/>
                </a:lnTo>
                <a:lnTo>
                  <a:pt x="5234" y="3294"/>
                </a:lnTo>
                <a:lnTo>
                  <a:pt x="5240" y="3294"/>
                </a:lnTo>
                <a:lnTo>
                  <a:pt x="5245" y="3294"/>
                </a:lnTo>
                <a:lnTo>
                  <a:pt x="5250" y="3293"/>
                </a:lnTo>
                <a:lnTo>
                  <a:pt x="5254" y="3291"/>
                </a:lnTo>
                <a:lnTo>
                  <a:pt x="5256" y="3287"/>
                </a:lnTo>
                <a:lnTo>
                  <a:pt x="5259" y="3283"/>
                </a:lnTo>
                <a:lnTo>
                  <a:pt x="5260" y="3278"/>
                </a:lnTo>
                <a:lnTo>
                  <a:pt x="5262" y="3272"/>
                </a:lnTo>
                <a:lnTo>
                  <a:pt x="5262" y="3265"/>
                </a:lnTo>
                <a:lnTo>
                  <a:pt x="5262" y="3257"/>
                </a:lnTo>
                <a:lnTo>
                  <a:pt x="5257" y="3237"/>
                </a:lnTo>
                <a:close/>
                <a:moveTo>
                  <a:pt x="4065" y="1548"/>
                </a:moveTo>
                <a:lnTo>
                  <a:pt x="4065" y="1548"/>
                </a:lnTo>
                <a:lnTo>
                  <a:pt x="4072" y="1549"/>
                </a:lnTo>
                <a:lnTo>
                  <a:pt x="4078" y="1548"/>
                </a:lnTo>
                <a:lnTo>
                  <a:pt x="4083" y="1545"/>
                </a:lnTo>
                <a:lnTo>
                  <a:pt x="4087" y="1540"/>
                </a:lnTo>
                <a:lnTo>
                  <a:pt x="4090" y="1533"/>
                </a:lnTo>
                <a:lnTo>
                  <a:pt x="4093" y="1526"/>
                </a:lnTo>
                <a:lnTo>
                  <a:pt x="4096" y="1510"/>
                </a:lnTo>
                <a:lnTo>
                  <a:pt x="4098" y="1492"/>
                </a:lnTo>
                <a:lnTo>
                  <a:pt x="4100" y="1478"/>
                </a:lnTo>
                <a:lnTo>
                  <a:pt x="4101" y="1472"/>
                </a:lnTo>
                <a:lnTo>
                  <a:pt x="4103" y="1469"/>
                </a:lnTo>
                <a:lnTo>
                  <a:pt x="4106" y="1467"/>
                </a:lnTo>
                <a:lnTo>
                  <a:pt x="4109" y="1466"/>
                </a:lnTo>
                <a:lnTo>
                  <a:pt x="4113" y="1467"/>
                </a:lnTo>
                <a:lnTo>
                  <a:pt x="4117" y="1468"/>
                </a:lnTo>
                <a:lnTo>
                  <a:pt x="4126" y="1467"/>
                </a:lnTo>
                <a:lnTo>
                  <a:pt x="4137" y="1466"/>
                </a:lnTo>
                <a:lnTo>
                  <a:pt x="4147" y="1466"/>
                </a:lnTo>
                <a:lnTo>
                  <a:pt x="4153" y="1466"/>
                </a:lnTo>
                <a:lnTo>
                  <a:pt x="4158" y="1468"/>
                </a:lnTo>
                <a:lnTo>
                  <a:pt x="4163" y="1469"/>
                </a:lnTo>
                <a:lnTo>
                  <a:pt x="4168" y="1472"/>
                </a:lnTo>
                <a:lnTo>
                  <a:pt x="4173" y="1476"/>
                </a:lnTo>
                <a:lnTo>
                  <a:pt x="4178" y="1482"/>
                </a:lnTo>
                <a:lnTo>
                  <a:pt x="4182" y="1489"/>
                </a:lnTo>
                <a:lnTo>
                  <a:pt x="4185" y="1498"/>
                </a:lnTo>
                <a:lnTo>
                  <a:pt x="4189" y="1506"/>
                </a:lnTo>
                <a:lnTo>
                  <a:pt x="4194" y="1512"/>
                </a:lnTo>
                <a:lnTo>
                  <a:pt x="4198" y="1515"/>
                </a:lnTo>
                <a:lnTo>
                  <a:pt x="4203" y="1516"/>
                </a:lnTo>
                <a:lnTo>
                  <a:pt x="4209" y="1516"/>
                </a:lnTo>
                <a:lnTo>
                  <a:pt x="4213" y="1515"/>
                </a:lnTo>
                <a:lnTo>
                  <a:pt x="4224" y="1512"/>
                </a:lnTo>
                <a:lnTo>
                  <a:pt x="4232" y="1508"/>
                </a:lnTo>
                <a:lnTo>
                  <a:pt x="4236" y="1508"/>
                </a:lnTo>
                <a:lnTo>
                  <a:pt x="4239" y="1508"/>
                </a:lnTo>
                <a:lnTo>
                  <a:pt x="4241" y="1510"/>
                </a:lnTo>
                <a:lnTo>
                  <a:pt x="4242" y="1514"/>
                </a:lnTo>
                <a:lnTo>
                  <a:pt x="4243" y="1520"/>
                </a:lnTo>
                <a:lnTo>
                  <a:pt x="4242" y="1530"/>
                </a:lnTo>
                <a:lnTo>
                  <a:pt x="4240" y="1548"/>
                </a:lnTo>
                <a:lnTo>
                  <a:pt x="4238" y="1563"/>
                </a:lnTo>
                <a:lnTo>
                  <a:pt x="4236" y="1569"/>
                </a:lnTo>
                <a:lnTo>
                  <a:pt x="4233" y="1574"/>
                </a:lnTo>
                <a:lnTo>
                  <a:pt x="4230" y="1578"/>
                </a:lnTo>
                <a:lnTo>
                  <a:pt x="4227" y="1583"/>
                </a:lnTo>
                <a:lnTo>
                  <a:pt x="4223" y="1586"/>
                </a:lnTo>
                <a:lnTo>
                  <a:pt x="4217" y="1590"/>
                </a:lnTo>
                <a:lnTo>
                  <a:pt x="4204" y="1597"/>
                </a:lnTo>
                <a:lnTo>
                  <a:pt x="4185" y="1603"/>
                </a:lnTo>
                <a:lnTo>
                  <a:pt x="4160" y="1612"/>
                </a:lnTo>
                <a:lnTo>
                  <a:pt x="4153" y="1614"/>
                </a:lnTo>
                <a:lnTo>
                  <a:pt x="4145" y="1615"/>
                </a:lnTo>
                <a:lnTo>
                  <a:pt x="4138" y="1616"/>
                </a:lnTo>
                <a:lnTo>
                  <a:pt x="4131" y="1616"/>
                </a:lnTo>
                <a:lnTo>
                  <a:pt x="4117" y="1614"/>
                </a:lnTo>
                <a:lnTo>
                  <a:pt x="4103" y="1610"/>
                </a:lnTo>
                <a:lnTo>
                  <a:pt x="4090" y="1604"/>
                </a:lnTo>
                <a:lnTo>
                  <a:pt x="4078" y="1598"/>
                </a:lnTo>
                <a:lnTo>
                  <a:pt x="4067" y="1590"/>
                </a:lnTo>
                <a:lnTo>
                  <a:pt x="4057" y="1583"/>
                </a:lnTo>
                <a:lnTo>
                  <a:pt x="4050" y="1574"/>
                </a:lnTo>
                <a:lnTo>
                  <a:pt x="4044" y="1567"/>
                </a:lnTo>
                <a:lnTo>
                  <a:pt x="4041" y="1560"/>
                </a:lnTo>
                <a:lnTo>
                  <a:pt x="4039" y="1554"/>
                </a:lnTo>
                <a:lnTo>
                  <a:pt x="4040" y="1552"/>
                </a:lnTo>
                <a:lnTo>
                  <a:pt x="4041" y="1549"/>
                </a:lnTo>
                <a:lnTo>
                  <a:pt x="4043" y="1548"/>
                </a:lnTo>
                <a:lnTo>
                  <a:pt x="4045" y="1547"/>
                </a:lnTo>
                <a:lnTo>
                  <a:pt x="4049" y="1546"/>
                </a:lnTo>
                <a:lnTo>
                  <a:pt x="4053" y="1546"/>
                </a:lnTo>
                <a:lnTo>
                  <a:pt x="4065" y="1548"/>
                </a:lnTo>
                <a:close/>
                <a:moveTo>
                  <a:pt x="834" y="2615"/>
                </a:moveTo>
                <a:lnTo>
                  <a:pt x="834" y="2615"/>
                </a:lnTo>
                <a:lnTo>
                  <a:pt x="831" y="2614"/>
                </a:lnTo>
                <a:lnTo>
                  <a:pt x="828" y="2611"/>
                </a:lnTo>
                <a:lnTo>
                  <a:pt x="826" y="2607"/>
                </a:lnTo>
                <a:lnTo>
                  <a:pt x="826" y="2600"/>
                </a:lnTo>
                <a:lnTo>
                  <a:pt x="826" y="2594"/>
                </a:lnTo>
                <a:lnTo>
                  <a:pt x="826" y="2586"/>
                </a:lnTo>
                <a:lnTo>
                  <a:pt x="830" y="2568"/>
                </a:lnTo>
                <a:lnTo>
                  <a:pt x="835" y="2550"/>
                </a:lnTo>
                <a:lnTo>
                  <a:pt x="842" y="2531"/>
                </a:lnTo>
                <a:lnTo>
                  <a:pt x="848" y="2517"/>
                </a:lnTo>
                <a:lnTo>
                  <a:pt x="854" y="2507"/>
                </a:lnTo>
                <a:lnTo>
                  <a:pt x="856" y="2504"/>
                </a:lnTo>
                <a:lnTo>
                  <a:pt x="859" y="2503"/>
                </a:lnTo>
                <a:lnTo>
                  <a:pt x="862" y="2503"/>
                </a:lnTo>
                <a:lnTo>
                  <a:pt x="865" y="2506"/>
                </a:lnTo>
                <a:lnTo>
                  <a:pt x="873" y="2511"/>
                </a:lnTo>
                <a:lnTo>
                  <a:pt x="880" y="2518"/>
                </a:lnTo>
                <a:lnTo>
                  <a:pt x="889" y="2526"/>
                </a:lnTo>
                <a:lnTo>
                  <a:pt x="893" y="2529"/>
                </a:lnTo>
                <a:lnTo>
                  <a:pt x="898" y="2531"/>
                </a:lnTo>
                <a:lnTo>
                  <a:pt x="903" y="2532"/>
                </a:lnTo>
                <a:lnTo>
                  <a:pt x="907" y="2531"/>
                </a:lnTo>
                <a:lnTo>
                  <a:pt x="913" y="2530"/>
                </a:lnTo>
                <a:lnTo>
                  <a:pt x="917" y="2526"/>
                </a:lnTo>
                <a:lnTo>
                  <a:pt x="922" y="2522"/>
                </a:lnTo>
                <a:lnTo>
                  <a:pt x="928" y="2519"/>
                </a:lnTo>
                <a:lnTo>
                  <a:pt x="935" y="2518"/>
                </a:lnTo>
                <a:lnTo>
                  <a:pt x="942" y="2518"/>
                </a:lnTo>
                <a:lnTo>
                  <a:pt x="949" y="2519"/>
                </a:lnTo>
                <a:lnTo>
                  <a:pt x="957" y="2522"/>
                </a:lnTo>
                <a:lnTo>
                  <a:pt x="964" y="2524"/>
                </a:lnTo>
                <a:lnTo>
                  <a:pt x="973" y="2528"/>
                </a:lnTo>
                <a:lnTo>
                  <a:pt x="980" y="2533"/>
                </a:lnTo>
                <a:lnTo>
                  <a:pt x="988" y="2539"/>
                </a:lnTo>
                <a:lnTo>
                  <a:pt x="994" y="2545"/>
                </a:lnTo>
                <a:lnTo>
                  <a:pt x="1001" y="2552"/>
                </a:lnTo>
                <a:lnTo>
                  <a:pt x="1006" y="2559"/>
                </a:lnTo>
                <a:lnTo>
                  <a:pt x="1012" y="2567"/>
                </a:lnTo>
                <a:lnTo>
                  <a:pt x="1016" y="2574"/>
                </a:lnTo>
                <a:lnTo>
                  <a:pt x="1018" y="2583"/>
                </a:lnTo>
                <a:lnTo>
                  <a:pt x="936" y="2599"/>
                </a:lnTo>
                <a:lnTo>
                  <a:pt x="874" y="2610"/>
                </a:lnTo>
                <a:lnTo>
                  <a:pt x="849" y="2613"/>
                </a:lnTo>
                <a:lnTo>
                  <a:pt x="834" y="2615"/>
                </a:lnTo>
                <a:close/>
                <a:moveTo>
                  <a:pt x="1838" y="1021"/>
                </a:moveTo>
                <a:lnTo>
                  <a:pt x="1838" y="1021"/>
                </a:lnTo>
                <a:lnTo>
                  <a:pt x="1853" y="1021"/>
                </a:lnTo>
                <a:lnTo>
                  <a:pt x="1867" y="1021"/>
                </a:lnTo>
                <a:lnTo>
                  <a:pt x="1878" y="1019"/>
                </a:lnTo>
                <a:lnTo>
                  <a:pt x="1889" y="1016"/>
                </a:lnTo>
                <a:lnTo>
                  <a:pt x="1900" y="1011"/>
                </a:lnTo>
                <a:lnTo>
                  <a:pt x="1911" y="1003"/>
                </a:lnTo>
                <a:lnTo>
                  <a:pt x="1921" y="992"/>
                </a:lnTo>
                <a:lnTo>
                  <a:pt x="1932" y="977"/>
                </a:lnTo>
                <a:lnTo>
                  <a:pt x="1935" y="974"/>
                </a:lnTo>
                <a:lnTo>
                  <a:pt x="1939" y="971"/>
                </a:lnTo>
                <a:lnTo>
                  <a:pt x="1943" y="969"/>
                </a:lnTo>
                <a:lnTo>
                  <a:pt x="1946" y="968"/>
                </a:lnTo>
                <a:lnTo>
                  <a:pt x="1950" y="968"/>
                </a:lnTo>
                <a:lnTo>
                  <a:pt x="1955" y="968"/>
                </a:lnTo>
                <a:lnTo>
                  <a:pt x="1962" y="971"/>
                </a:lnTo>
                <a:lnTo>
                  <a:pt x="1971" y="975"/>
                </a:lnTo>
                <a:lnTo>
                  <a:pt x="1980" y="982"/>
                </a:lnTo>
                <a:lnTo>
                  <a:pt x="1987" y="990"/>
                </a:lnTo>
                <a:lnTo>
                  <a:pt x="1995" y="999"/>
                </a:lnTo>
                <a:lnTo>
                  <a:pt x="2000" y="1009"/>
                </a:lnTo>
                <a:lnTo>
                  <a:pt x="2005" y="1018"/>
                </a:lnTo>
                <a:lnTo>
                  <a:pt x="2007" y="1027"/>
                </a:lnTo>
                <a:lnTo>
                  <a:pt x="2009" y="1035"/>
                </a:lnTo>
                <a:lnTo>
                  <a:pt x="2009" y="1043"/>
                </a:lnTo>
                <a:lnTo>
                  <a:pt x="2006" y="1046"/>
                </a:lnTo>
                <a:lnTo>
                  <a:pt x="2004" y="1048"/>
                </a:lnTo>
                <a:lnTo>
                  <a:pt x="2002" y="1050"/>
                </a:lnTo>
                <a:lnTo>
                  <a:pt x="1999" y="1053"/>
                </a:lnTo>
                <a:lnTo>
                  <a:pt x="1995" y="1054"/>
                </a:lnTo>
                <a:lnTo>
                  <a:pt x="1989" y="1054"/>
                </a:lnTo>
                <a:lnTo>
                  <a:pt x="1947" y="1054"/>
                </a:lnTo>
                <a:lnTo>
                  <a:pt x="1927" y="1056"/>
                </a:lnTo>
                <a:lnTo>
                  <a:pt x="1910" y="1058"/>
                </a:lnTo>
                <a:lnTo>
                  <a:pt x="1902" y="1059"/>
                </a:lnTo>
                <a:lnTo>
                  <a:pt x="1896" y="1061"/>
                </a:lnTo>
                <a:lnTo>
                  <a:pt x="1889" y="1064"/>
                </a:lnTo>
                <a:lnTo>
                  <a:pt x="1885" y="1067"/>
                </a:lnTo>
                <a:lnTo>
                  <a:pt x="1882" y="1071"/>
                </a:lnTo>
                <a:lnTo>
                  <a:pt x="1881" y="1075"/>
                </a:lnTo>
                <a:lnTo>
                  <a:pt x="1880" y="1079"/>
                </a:lnTo>
                <a:lnTo>
                  <a:pt x="1882" y="1085"/>
                </a:lnTo>
                <a:lnTo>
                  <a:pt x="1885" y="1091"/>
                </a:lnTo>
                <a:lnTo>
                  <a:pt x="1888" y="1097"/>
                </a:lnTo>
                <a:lnTo>
                  <a:pt x="1893" y="1102"/>
                </a:lnTo>
                <a:lnTo>
                  <a:pt x="1899" y="1107"/>
                </a:lnTo>
                <a:lnTo>
                  <a:pt x="1912" y="1116"/>
                </a:lnTo>
                <a:lnTo>
                  <a:pt x="1927" y="1125"/>
                </a:lnTo>
                <a:lnTo>
                  <a:pt x="1956" y="1141"/>
                </a:lnTo>
                <a:lnTo>
                  <a:pt x="1968" y="1148"/>
                </a:lnTo>
                <a:lnTo>
                  <a:pt x="1977" y="1155"/>
                </a:lnTo>
                <a:lnTo>
                  <a:pt x="1978" y="1157"/>
                </a:lnTo>
                <a:lnTo>
                  <a:pt x="1980" y="1160"/>
                </a:lnTo>
                <a:lnTo>
                  <a:pt x="1982" y="1169"/>
                </a:lnTo>
                <a:lnTo>
                  <a:pt x="1982" y="1178"/>
                </a:lnTo>
                <a:lnTo>
                  <a:pt x="1982" y="1191"/>
                </a:lnTo>
                <a:lnTo>
                  <a:pt x="1980" y="1219"/>
                </a:lnTo>
                <a:lnTo>
                  <a:pt x="1974" y="1252"/>
                </a:lnTo>
                <a:lnTo>
                  <a:pt x="1969" y="1282"/>
                </a:lnTo>
                <a:lnTo>
                  <a:pt x="1963" y="1307"/>
                </a:lnTo>
                <a:lnTo>
                  <a:pt x="1958" y="1333"/>
                </a:lnTo>
                <a:lnTo>
                  <a:pt x="1956" y="1317"/>
                </a:lnTo>
                <a:lnTo>
                  <a:pt x="1956" y="1300"/>
                </a:lnTo>
                <a:lnTo>
                  <a:pt x="1956" y="1263"/>
                </a:lnTo>
                <a:lnTo>
                  <a:pt x="1954" y="1246"/>
                </a:lnTo>
                <a:lnTo>
                  <a:pt x="1952" y="1228"/>
                </a:lnTo>
                <a:lnTo>
                  <a:pt x="1949" y="1220"/>
                </a:lnTo>
                <a:lnTo>
                  <a:pt x="1946" y="1213"/>
                </a:lnTo>
                <a:lnTo>
                  <a:pt x="1943" y="1205"/>
                </a:lnTo>
                <a:lnTo>
                  <a:pt x="1939" y="1200"/>
                </a:lnTo>
                <a:lnTo>
                  <a:pt x="1933" y="1195"/>
                </a:lnTo>
                <a:lnTo>
                  <a:pt x="1926" y="1189"/>
                </a:lnTo>
                <a:lnTo>
                  <a:pt x="1917" y="1186"/>
                </a:lnTo>
                <a:lnTo>
                  <a:pt x="1907" y="1183"/>
                </a:lnTo>
                <a:lnTo>
                  <a:pt x="1886" y="1177"/>
                </a:lnTo>
                <a:lnTo>
                  <a:pt x="1863" y="1173"/>
                </a:lnTo>
                <a:lnTo>
                  <a:pt x="1843" y="1168"/>
                </a:lnTo>
                <a:lnTo>
                  <a:pt x="1833" y="1164"/>
                </a:lnTo>
                <a:lnTo>
                  <a:pt x="1826" y="1160"/>
                </a:lnTo>
                <a:lnTo>
                  <a:pt x="1819" y="1156"/>
                </a:lnTo>
                <a:lnTo>
                  <a:pt x="1814" y="1150"/>
                </a:lnTo>
                <a:lnTo>
                  <a:pt x="1812" y="1144"/>
                </a:lnTo>
                <a:lnTo>
                  <a:pt x="1812" y="1140"/>
                </a:lnTo>
                <a:lnTo>
                  <a:pt x="1812" y="1136"/>
                </a:lnTo>
                <a:lnTo>
                  <a:pt x="1813" y="1128"/>
                </a:lnTo>
                <a:lnTo>
                  <a:pt x="1813" y="1118"/>
                </a:lnTo>
                <a:lnTo>
                  <a:pt x="1812" y="1100"/>
                </a:lnTo>
                <a:lnTo>
                  <a:pt x="1811" y="1081"/>
                </a:lnTo>
                <a:lnTo>
                  <a:pt x="1810" y="1062"/>
                </a:lnTo>
                <a:lnTo>
                  <a:pt x="1811" y="1054"/>
                </a:lnTo>
                <a:lnTo>
                  <a:pt x="1812" y="1046"/>
                </a:lnTo>
                <a:lnTo>
                  <a:pt x="1813" y="1040"/>
                </a:lnTo>
                <a:lnTo>
                  <a:pt x="1815" y="1033"/>
                </a:lnTo>
                <a:lnTo>
                  <a:pt x="1819" y="1029"/>
                </a:lnTo>
                <a:lnTo>
                  <a:pt x="1824" y="1025"/>
                </a:lnTo>
                <a:lnTo>
                  <a:pt x="1830" y="1022"/>
                </a:lnTo>
                <a:lnTo>
                  <a:pt x="1838" y="1021"/>
                </a:lnTo>
                <a:close/>
                <a:moveTo>
                  <a:pt x="1945" y="3447"/>
                </a:moveTo>
                <a:lnTo>
                  <a:pt x="1945" y="3447"/>
                </a:lnTo>
                <a:lnTo>
                  <a:pt x="1947" y="3458"/>
                </a:lnTo>
                <a:lnTo>
                  <a:pt x="1947" y="3468"/>
                </a:lnTo>
                <a:lnTo>
                  <a:pt x="1945" y="3476"/>
                </a:lnTo>
                <a:lnTo>
                  <a:pt x="1942" y="3482"/>
                </a:lnTo>
                <a:lnTo>
                  <a:pt x="1938" y="3486"/>
                </a:lnTo>
                <a:lnTo>
                  <a:pt x="1931" y="3488"/>
                </a:lnTo>
                <a:lnTo>
                  <a:pt x="1925" y="3491"/>
                </a:lnTo>
                <a:lnTo>
                  <a:pt x="1917" y="3492"/>
                </a:lnTo>
                <a:lnTo>
                  <a:pt x="1910" y="3492"/>
                </a:lnTo>
                <a:lnTo>
                  <a:pt x="1902" y="3491"/>
                </a:lnTo>
                <a:lnTo>
                  <a:pt x="1889" y="3488"/>
                </a:lnTo>
                <a:lnTo>
                  <a:pt x="1875" y="3484"/>
                </a:lnTo>
                <a:lnTo>
                  <a:pt x="1867" y="3467"/>
                </a:lnTo>
                <a:lnTo>
                  <a:pt x="1858" y="3450"/>
                </a:lnTo>
                <a:lnTo>
                  <a:pt x="1844" y="3416"/>
                </a:lnTo>
                <a:lnTo>
                  <a:pt x="1834" y="3393"/>
                </a:lnTo>
                <a:lnTo>
                  <a:pt x="1831" y="3383"/>
                </a:lnTo>
                <a:lnTo>
                  <a:pt x="1839" y="3388"/>
                </a:lnTo>
                <a:lnTo>
                  <a:pt x="1859" y="3402"/>
                </a:lnTo>
                <a:lnTo>
                  <a:pt x="1872" y="3410"/>
                </a:lnTo>
                <a:lnTo>
                  <a:pt x="1885" y="3417"/>
                </a:lnTo>
                <a:lnTo>
                  <a:pt x="1897" y="3423"/>
                </a:lnTo>
                <a:lnTo>
                  <a:pt x="1907" y="3427"/>
                </a:lnTo>
                <a:lnTo>
                  <a:pt x="1928" y="3433"/>
                </a:lnTo>
                <a:lnTo>
                  <a:pt x="1936" y="3434"/>
                </a:lnTo>
                <a:lnTo>
                  <a:pt x="1940" y="3434"/>
                </a:lnTo>
                <a:lnTo>
                  <a:pt x="1944" y="3433"/>
                </a:lnTo>
                <a:lnTo>
                  <a:pt x="1943" y="3424"/>
                </a:lnTo>
                <a:lnTo>
                  <a:pt x="1942" y="3415"/>
                </a:lnTo>
                <a:lnTo>
                  <a:pt x="1943" y="3409"/>
                </a:lnTo>
                <a:lnTo>
                  <a:pt x="1944" y="3403"/>
                </a:lnTo>
                <a:lnTo>
                  <a:pt x="1945" y="3399"/>
                </a:lnTo>
                <a:lnTo>
                  <a:pt x="1947" y="3396"/>
                </a:lnTo>
                <a:lnTo>
                  <a:pt x="1949" y="3394"/>
                </a:lnTo>
                <a:lnTo>
                  <a:pt x="1952" y="3393"/>
                </a:lnTo>
                <a:lnTo>
                  <a:pt x="1954" y="3393"/>
                </a:lnTo>
                <a:lnTo>
                  <a:pt x="1956" y="3394"/>
                </a:lnTo>
                <a:lnTo>
                  <a:pt x="1958" y="3395"/>
                </a:lnTo>
                <a:lnTo>
                  <a:pt x="1959" y="3398"/>
                </a:lnTo>
                <a:lnTo>
                  <a:pt x="1960" y="3401"/>
                </a:lnTo>
                <a:lnTo>
                  <a:pt x="1960" y="3405"/>
                </a:lnTo>
                <a:lnTo>
                  <a:pt x="1959" y="3409"/>
                </a:lnTo>
                <a:lnTo>
                  <a:pt x="1958" y="3414"/>
                </a:lnTo>
                <a:lnTo>
                  <a:pt x="1955" y="3422"/>
                </a:lnTo>
                <a:lnTo>
                  <a:pt x="1950" y="3427"/>
                </a:lnTo>
                <a:lnTo>
                  <a:pt x="1947" y="3430"/>
                </a:lnTo>
                <a:lnTo>
                  <a:pt x="1944" y="3433"/>
                </a:lnTo>
                <a:lnTo>
                  <a:pt x="1944" y="3439"/>
                </a:lnTo>
                <a:lnTo>
                  <a:pt x="1945" y="3447"/>
                </a:lnTo>
                <a:close/>
                <a:moveTo>
                  <a:pt x="1685" y="2101"/>
                </a:moveTo>
                <a:lnTo>
                  <a:pt x="1685" y="2101"/>
                </a:lnTo>
                <a:lnTo>
                  <a:pt x="1685" y="2096"/>
                </a:lnTo>
                <a:lnTo>
                  <a:pt x="1686" y="2093"/>
                </a:lnTo>
                <a:lnTo>
                  <a:pt x="1688" y="2090"/>
                </a:lnTo>
                <a:lnTo>
                  <a:pt x="1691" y="2089"/>
                </a:lnTo>
                <a:lnTo>
                  <a:pt x="1696" y="2089"/>
                </a:lnTo>
                <a:lnTo>
                  <a:pt x="1701" y="2089"/>
                </a:lnTo>
                <a:lnTo>
                  <a:pt x="1714" y="2091"/>
                </a:lnTo>
                <a:lnTo>
                  <a:pt x="1727" y="2095"/>
                </a:lnTo>
                <a:lnTo>
                  <a:pt x="1741" y="2096"/>
                </a:lnTo>
                <a:lnTo>
                  <a:pt x="1746" y="2096"/>
                </a:lnTo>
                <a:lnTo>
                  <a:pt x="1753" y="2095"/>
                </a:lnTo>
                <a:lnTo>
                  <a:pt x="1757" y="2091"/>
                </a:lnTo>
                <a:lnTo>
                  <a:pt x="1761" y="2088"/>
                </a:lnTo>
                <a:lnTo>
                  <a:pt x="1769" y="2080"/>
                </a:lnTo>
                <a:lnTo>
                  <a:pt x="1776" y="2073"/>
                </a:lnTo>
                <a:lnTo>
                  <a:pt x="1784" y="2068"/>
                </a:lnTo>
                <a:lnTo>
                  <a:pt x="1792" y="2065"/>
                </a:lnTo>
                <a:lnTo>
                  <a:pt x="1803" y="2061"/>
                </a:lnTo>
                <a:lnTo>
                  <a:pt x="1815" y="2058"/>
                </a:lnTo>
                <a:lnTo>
                  <a:pt x="1844" y="2050"/>
                </a:lnTo>
                <a:lnTo>
                  <a:pt x="1852" y="2048"/>
                </a:lnTo>
                <a:lnTo>
                  <a:pt x="1860" y="2048"/>
                </a:lnTo>
                <a:lnTo>
                  <a:pt x="1868" y="2050"/>
                </a:lnTo>
                <a:lnTo>
                  <a:pt x="1874" y="2052"/>
                </a:lnTo>
                <a:lnTo>
                  <a:pt x="1882" y="2055"/>
                </a:lnTo>
                <a:lnTo>
                  <a:pt x="1888" y="2059"/>
                </a:lnTo>
                <a:lnTo>
                  <a:pt x="1895" y="2065"/>
                </a:lnTo>
                <a:lnTo>
                  <a:pt x="1900" y="2071"/>
                </a:lnTo>
                <a:lnTo>
                  <a:pt x="1905" y="2079"/>
                </a:lnTo>
                <a:lnTo>
                  <a:pt x="1911" y="2086"/>
                </a:lnTo>
                <a:lnTo>
                  <a:pt x="1919" y="2104"/>
                </a:lnTo>
                <a:lnTo>
                  <a:pt x="1927" y="2124"/>
                </a:lnTo>
                <a:lnTo>
                  <a:pt x="1932" y="2145"/>
                </a:lnTo>
                <a:lnTo>
                  <a:pt x="1919" y="2141"/>
                </a:lnTo>
                <a:lnTo>
                  <a:pt x="1904" y="2138"/>
                </a:lnTo>
                <a:lnTo>
                  <a:pt x="1887" y="2134"/>
                </a:lnTo>
                <a:lnTo>
                  <a:pt x="1869" y="2131"/>
                </a:lnTo>
                <a:lnTo>
                  <a:pt x="1849" y="2129"/>
                </a:lnTo>
                <a:lnTo>
                  <a:pt x="1841" y="2129"/>
                </a:lnTo>
                <a:lnTo>
                  <a:pt x="1832" y="2129"/>
                </a:lnTo>
                <a:lnTo>
                  <a:pt x="1825" y="2130"/>
                </a:lnTo>
                <a:lnTo>
                  <a:pt x="1818" y="2132"/>
                </a:lnTo>
                <a:lnTo>
                  <a:pt x="1798" y="2140"/>
                </a:lnTo>
                <a:lnTo>
                  <a:pt x="1781" y="2146"/>
                </a:lnTo>
                <a:lnTo>
                  <a:pt x="1762" y="2153"/>
                </a:lnTo>
                <a:lnTo>
                  <a:pt x="1753" y="2158"/>
                </a:lnTo>
                <a:lnTo>
                  <a:pt x="1742" y="2165"/>
                </a:lnTo>
                <a:lnTo>
                  <a:pt x="1736" y="2167"/>
                </a:lnTo>
                <a:lnTo>
                  <a:pt x="1731" y="2168"/>
                </a:lnTo>
                <a:lnTo>
                  <a:pt x="1726" y="2168"/>
                </a:lnTo>
                <a:lnTo>
                  <a:pt x="1720" y="2167"/>
                </a:lnTo>
                <a:lnTo>
                  <a:pt x="1716" y="2165"/>
                </a:lnTo>
                <a:lnTo>
                  <a:pt x="1712" y="2161"/>
                </a:lnTo>
                <a:lnTo>
                  <a:pt x="1707" y="2157"/>
                </a:lnTo>
                <a:lnTo>
                  <a:pt x="1704" y="2152"/>
                </a:lnTo>
                <a:lnTo>
                  <a:pt x="1698" y="2140"/>
                </a:lnTo>
                <a:lnTo>
                  <a:pt x="1692" y="2127"/>
                </a:lnTo>
                <a:lnTo>
                  <a:pt x="1688" y="2113"/>
                </a:lnTo>
                <a:lnTo>
                  <a:pt x="1685" y="2101"/>
                </a:lnTo>
                <a:close/>
                <a:moveTo>
                  <a:pt x="1964" y="3675"/>
                </a:moveTo>
                <a:lnTo>
                  <a:pt x="1964" y="3675"/>
                </a:lnTo>
                <a:lnTo>
                  <a:pt x="1933" y="3670"/>
                </a:lnTo>
                <a:lnTo>
                  <a:pt x="1892" y="3667"/>
                </a:lnTo>
                <a:lnTo>
                  <a:pt x="1871" y="3666"/>
                </a:lnTo>
                <a:lnTo>
                  <a:pt x="1849" y="3666"/>
                </a:lnTo>
                <a:lnTo>
                  <a:pt x="1830" y="3666"/>
                </a:lnTo>
                <a:lnTo>
                  <a:pt x="1812" y="3668"/>
                </a:lnTo>
                <a:lnTo>
                  <a:pt x="1804" y="3669"/>
                </a:lnTo>
                <a:lnTo>
                  <a:pt x="1797" y="3669"/>
                </a:lnTo>
                <a:lnTo>
                  <a:pt x="1789" y="3669"/>
                </a:lnTo>
                <a:lnTo>
                  <a:pt x="1783" y="3668"/>
                </a:lnTo>
                <a:lnTo>
                  <a:pt x="1772" y="3664"/>
                </a:lnTo>
                <a:lnTo>
                  <a:pt x="1762" y="3658"/>
                </a:lnTo>
                <a:lnTo>
                  <a:pt x="1755" y="3652"/>
                </a:lnTo>
                <a:lnTo>
                  <a:pt x="1749" y="3645"/>
                </a:lnTo>
                <a:lnTo>
                  <a:pt x="1745" y="3638"/>
                </a:lnTo>
                <a:lnTo>
                  <a:pt x="1742" y="3630"/>
                </a:lnTo>
                <a:lnTo>
                  <a:pt x="1742" y="3627"/>
                </a:lnTo>
                <a:lnTo>
                  <a:pt x="1742" y="3625"/>
                </a:lnTo>
                <a:lnTo>
                  <a:pt x="1743" y="3623"/>
                </a:lnTo>
                <a:lnTo>
                  <a:pt x="1744" y="3622"/>
                </a:lnTo>
                <a:lnTo>
                  <a:pt x="1750" y="3622"/>
                </a:lnTo>
                <a:lnTo>
                  <a:pt x="1759" y="3622"/>
                </a:lnTo>
                <a:lnTo>
                  <a:pt x="1772" y="3624"/>
                </a:lnTo>
                <a:lnTo>
                  <a:pt x="1787" y="3625"/>
                </a:lnTo>
                <a:lnTo>
                  <a:pt x="1804" y="3625"/>
                </a:lnTo>
                <a:lnTo>
                  <a:pt x="1825" y="3624"/>
                </a:lnTo>
                <a:lnTo>
                  <a:pt x="1844" y="3621"/>
                </a:lnTo>
                <a:lnTo>
                  <a:pt x="1859" y="3619"/>
                </a:lnTo>
                <a:lnTo>
                  <a:pt x="1884" y="3611"/>
                </a:lnTo>
                <a:lnTo>
                  <a:pt x="1897" y="3608"/>
                </a:lnTo>
                <a:lnTo>
                  <a:pt x="1913" y="3605"/>
                </a:lnTo>
                <a:lnTo>
                  <a:pt x="1932" y="3601"/>
                </a:lnTo>
                <a:lnTo>
                  <a:pt x="1958" y="3598"/>
                </a:lnTo>
                <a:lnTo>
                  <a:pt x="1971" y="3598"/>
                </a:lnTo>
                <a:lnTo>
                  <a:pt x="1983" y="3598"/>
                </a:lnTo>
                <a:lnTo>
                  <a:pt x="1992" y="3598"/>
                </a:lnTo>
                <a:lnTo>
                  <a:pt x="2001" y="3600"/>
                </a:lnTo>
                <a:lnTo>
                  <a:pt x="2009" y="3602"/>
                </a:lnTo>
                <a:lnTo>
                  <a:pt x="2015" y="3606"/>
                </a:lnTo>
                <a:lnTo>
                  <a:pt x="2021" y="3609"/>
                </a:lnTo>
                <a:lnTo>
                  <a:pt x="2026" y="3613"/>
                </a:lnTo>
                <a:lnTo>
                  <a:pt x="2034" y="3624"/>
                </a:lnTo>
                <a:lnTo>
                  <a:pt x="2043" y="3635"/>
                </a:lnTo>
                <a:lnTo>
                  <a:pt x="2053" y="3648"/>
                </a:lnTo>
                <a:lnTo>
                  <a:pt x="2066" y="3662"/>
                </a:lnTo>
                <a:lnTo>
                  <a:pt x="2054" y="3665"/>
                </a:lnTo>
                <a:lnTo>
                  <a:pt x="2027" y="3670"/>
                </a:lnTo>
                <a:lnTo>
                  <a:pt x="2011" y="3673"/>
                </a:lnTo>
                <a:lnTo>
                  <a:pt x="1993" y="3676"/>
                </a:lnTo>
                <a:lnTo>
                  <a:pt x="1977" y="3676"/>
                </a:lnTo>
                <a:lnTo>
                  <a:pt x="1964" y="3675"/>
                </a:lnTo>
                <a:close/>
                <a:moveTo>
                  <a:pt x="2123" y="3580"/>
                </a:moveTo>
                <a:lnTo>
                  <a:pt x="2123" y="3580"/>
                </a:lnTo>
                <a:lnTo>
                  <a:pt x="2124" y="3572"/>
                </a:lnTo>
                <a:lnTo>
                  <a:pt x="2121" y="3566"/>
                </a:lnTo>
                <a:lnTo>
                  <a:pt x="2119" y="3559"/>
                </a:lnTo>
                <a:lnTo>
                  <a:pt x="2115" y="3553"/>
                </a:lnTo>
                <a:lnTo>
                  <a:pt x="2110" y="3547"/>
                </a:lnTo>
                <a:lnTo>
                  <a:pt x="2104" y="3540"/>
                </a:lnTo>
                <a:lnTo>
                  <a:pt x="2090" y="3527"/>
                </a:lnTo>
                <a:lnTo>
                  <a:pt x="2077" y="3514"/>
                </a:lnTo>
                <a:lnTo>
                  <a:pt x="2064" y="3502"/>
                </a:lnTo>
                <a:lnTo>
                  <a:pt x="2060" y="3496"/>
                </a:lnTo>
                <a:lnTo>
                  <a:pt x="2056" y="3490"/>
                </a:lnTo>
                <a:lnTo>
                  <a:pt x="2054" y="3484"/>
                </a:lnTo>
                <a:lnTo>
                  <a:pt x="2053" y="3478"/>
                </a:lnTo>
                <a:lnTo>
                  <a:pt x="2054" y="3449"/>
                </a:lnTo>
                <a:lnTo>
                  <a:pt x="2054" y="3431"/>
                </a:lnTo>
                <a:lnTo>
                  <a:pt x="2056" y="3413"/>
                </a:lnTo>
                <a:lnTo>
                  <a:pt x="2058" y="3397"/>
                </a:lnTo>
                <a:lnTo>
                  <a:pt x="2061" y="3382"/>
                </a:lnTo>
                <a:lnTo>
                  <a:pt x="2063" y="3377"/>
                </a:lnTo>
                <a:lnTo>
                  <a:pt x="2066" y="3371"/>
                </a:lnTo>
                <a:lnTo>
                  <a:pt x="2069" y="3367"/>
                </a:lnTo>
                <a:lnTo>
                  <a:pt x="2072" y="3364"/>
                </a:lnTo>
                <a:lnTo>
                  <a:pt x="2080" y="3359"/>
                </a:lnTo>
                <a:lnTo>
                  <a:pt x="2089" y="3354"/>
                </a:lnTo>
                <a:lnTo>
                  <a:pt x="2107" y="3346"/>
                </a:lnTo>
                <a:lnTo>
                  <a:pt x="2129" y="3338"/>
                </a:lnTo>
                <a:lnTo>
                  <a:pt x="2140" y="3390"/>
                </a:lnTo>
                <a:lnTo>
                  <a:pt x="2147" y="3435"/>
                </a:lnTo>
                <a:lnTo>
                  <a:pt x="2155" y="3478"/>
                </a:lnTo>
                <a:lnTo>
                  <a:pt x="2155" y="3487"/>
                </a:lnTo>
                <a:lnTo>
                  <a:pt x="2155" y="3498"/>
                </a:lnTo>
                <a:lnTo>
                  <a:pt x="2154" y="3509"/>
                </a:lnTo>
                <a:lnTo>
                  <a:pt x="2152" y="3520"/>
                </a:lnTo>
                <a:lnTo>
                  <a:pt x="2145" y="3541"/>
                </a:lnTo>
                <a:lnTo>
                  <a:pt x="2139" y="3559"/>
                </a:lnTo>
                <a:lnTo>
                  <a:pt x="2132" y="3574"/>
                </a:lnTo>
                <a:lnTo>
                  <a:pt x="2126" y="3584"/>
                </a:lnTo>
                <a:lnTo>
                  <a:pt x="2124" y="3586"/>
                </a:lnTo>
                <a:lnTo>
                  <a:pt x="2123" y="3586"/>
                </a:lnTo>
                <a:lnTo>
                  <a:pt x="2123" y="3584"/>
                </a:lnTo>
                <a:lnTo>
                  <a:pt x="2123" y="3580"/>
                </a:lnTo>
                <a:close/>
                <a:moveTo>
                  <a:pt x="2497" y="4626"/>
                </a:moveTo>
                <a:lnTo>
                  <a:pt x="2497" y="4626"/>
                </a:lnTo>
                <a:lnTo>
                  <a:pt x="2494" y="4642"/>
                </a:lnTo>
                <a:lnTo>
                  <a:pt x="2489" y="4662"/>
                </a:lnTo>
                <a:lnTo>
                  <a:pt x="2478" y="4702"/>
                </a:lnTo>
                <a:lnTo>
                  <a:pt x="2466" y="4747"/>
                </a:lnTo>
                <a:lnTo>
                  <a:pt x="2443" y="4733"/>
                </a:lnTo>
                <a:lnTo>
                  <a:pt x="2428" y="4722"/>
                </a:lnTo>
                <a:lnTo>
                  <a:pt x="2412" y="4709"/>
                </a:lnTo>
                <a:lnTo>
                  <a:pt x="2395" y="4695"/>
                </a:lnTo>
                <a:lnTo>
                  <a:pt x="2380" y="4681"/>
                </a:lnTo>
                <a:lnTo>
                  <a:pt x="2367" y="4666"/>
                </a:lnTo>
                <a:lnTo>
                  <a:pt x="2361" y="4660"/>
                </a:lnTo>
                <a:lnTo>
                  <a:pt x="2358" y="4652"/>
                </a:lnTo>
                <a:lnTo>
                  <a:pt x="2355" y="4646"/>
                </a:lnTo>
                <a:lnTo>
                  <a:pt x="2353" y="4639"/>
                </a:lnTo>
                <a:lnTo>
                  <a:pt x="2352" y="4634"/>
                </a:lnTo>
                <a:lnTo>
                  <a:pt x="2352" y="4628"/>
                </a:lnTo>
                <a:lnTo>
                  <a:pt x="2353" y="4625"/>
                </a:lnTo>
                <a:lnTo>
                  <a:pt x="2355" y="4621"/>
                </a:lnTo>
                <a:lnTo>
                  <a:pt x="2357" y="4618"/>
                </a:lnTo>
                <a:lnTo>
                  <a:pt x="2360" y="4616"/>
                </a:lnTo>
                <a:lnTo>
                  <a:pt x="2369" y="4611"/>
                </a:lnTo>
                <a:lnTo>
                  <a:pt x="2378" y="4609"/>
                </a:lnTo>
                <a:lnTo>
                  <a:pt x="2390" y="4608"/>
                </a:lnTo>
                <a:lnTo>
                  <a:pt x="2402" y="4608"/>
                </a:lnTo>
                <a:lnTo>
                  <a:pt x="2414" y="4607"/>
                </a:lnTo>
                <a:lnTo>
                  <a:pt x="2428" y="4604"/>
                </a:lnTo>
                <a:lnTo>
                  <a:pt x="2441" y="4600"/>
                </a:lnTo>
                <a:lnTo>
                  <a:pt x="2453" y="4595"/>
                </a:lnTo>
                <a:lnTo>
                  <a:pt x="2465" y="4589"/>
                </a:lnTo>
                <a:lnTo>
                  <a:pt x="2473" y="4581"/>
                </a:lnTo>
                <a:lnTo>
                  <a:pt x="2477" y="4577"/>
                </a:lnTo>
                <a:lnTo>
                  <a:pt x="2481" y="4572"/>
                </a:lnTo>
                <a:lnTo>
                  <a:pt x="2483" y="4568"/>
                </a:lnTo>
                <a:lnTo>
                  <a:pt x="2485" y="4563"/>
                </a:lnTo>
                <a:lnTo>
                  <a:pt x="2486" y="4560"/>
                </a:lnTo>
                <a:lnTo>
                  <a:pt x="2487" y="4556"/>
                </a:lnTo>
                <a:lnTo>
                  <a:pt x="2488" y="4556"/>
                </a:lnTo>
                <a:lnTo>
                  <a:pt x="2490" y="4556"/>
                </a:lnTo>
                <a:lnTo>
                  <a:pt x="2492" y="4562"/>
                </a:lnTo>
                <a:lnTo>
                  <a:pt x="2496" y="4571"/>
                </a:lnTo>
                <a:lnTo>
                  <a:pt x="2498" y="4583"/>
                </a:lnTo>
                <a:lnTo>
                  <a:pt x="2499" y="4597"/>
                </a:lnTo>
                <a:lnTo>
                  <a:pt x="2499" y="4612"/>
                </a:lnTo>
                <a:lnTo>
                  <a:pt x="2497" y="4626"/>
                </a:lnTo>
                <a:close/>
                <a:moveTo>
                  <a:pt x="2833" y="4804"/>
                </a:moveTo>
                <a:lnTo>
                  <a:pt x="2833" y="4804"/>
                </a:lnTo>
                <a:lnTo>
                  <a:pt x="2814" y="4825"/>
                </a:lnTo>
                <a:lnTo>
                  <a:pt x="2789" y="4848"/>
                </a:lnTo>
                <a:lnTo>
                  <a:pt x="2761" y="4870"/>
                </a:lnTo>
                <a:lnTo>
                  <a:pt x="2734" y="4893"/>
                </a:lnTo>
                <a:lnTo>
                  <a:pt x="2688" y="4930"/>
                </a:lnTo>
                <a:lnTo>
                  <a:pt x="2669" y="4944"/>
                </a:lnTo>
                <a:lnTo>
                  <a:pt x="2662" y="4633"/>
                </a:lnTo>
                <a:lnTo>
                  <a:pt x="2663" y="4651"/>
                </a:lnTo>
                <a:lnTo>
                  <a:pt x="2667" y="4693"/>
                </a:lnTo>
                <a:lnTo>
                  <a:pt x="2670" y="4718"/>
                </a:lnTo>
                <a:lnTo>
                  <a:pt x="2673" y="4740"/>
                </a:lnTo>
                <a:lnTo>
                  <a:pt x="2676" y="4760"/>
                </a:lnTo>
                <a:lnTo>
                  <a:pt x="2679" y="4767"/>
                </a:lnTo>
                <a:lnTo>
                  <a:pt x="2681" y="4773"/>
                </a:lnTo>
                <a:lnTo>
                  <a:pt x="2684" y="4776"/>
                </a:lnTo>
                <a:lnTo>
                  <a:pt x="2686" y="4778"/>
                </a:lnTo>
                <a:lnTo>
                  <a:pt x="2688" y="4778"/>
                </a:lnTo>
                <a:lnTo>
                  <a:pt x="2689" y="4776"/>
                </a:lnTo>
                <a:lnTo>
                  <a:pt x="2694" y="4769"/>
                </a:lnTo>
                <a:lnTo>
                  <a:pt x="2698" y="4762"/>
                </a:lnTo>
                <a:lnTo>
                  <a:pt x="2702" y="4754"/>
                </a:lnTo>
                <a:lnTo>
                  <a:pt x="2704" y="4751"/>
                </a:lnTo>
                <a:lnTo>
                  <a:pt x="2708" y="4749"/>
                </a:lnTo>
                <a:lnTo>
                  <a:pt x="2710" y="4749"/>
                </a:lnTo>
                <a:lnTo>
                  <a:pt x="2713" y="4751"/>
                </a:lnTo>
                <a:lnTo>
                  <a:pt x="2716" y="4754"/>
                </a:lnTo>
                <a:lnTo>
                  <a:pt x="2719" y="4760"/>
                </a:lnTo>
                <a:lnTo>
                  <a:pt x="2724" y="4766"/>
                </a:lnTo>
                <a:lnTo>
                  <a:pt x="2729" y="4769"/>
                </a:lnTo>
                <a:lnTo>
                  <a:pt x="2735" y="4771"/>
                </a:lnTo>
                <a:lnTo>
                  <a:pt x="2743" y="4771"/>
                </a:lnTo>
                <a:lnTo>
                  <a:pt x="2751" y="4770"/>
                </a:lnTo>
                <a:lnTo>
                  <a:pt x="2759" y="4767"/>
                </a:lnTo>
                <a:lnTo>
                  <a:pt x="2768" y="4763"/>
                </a:lnTo>
                <a:lnTo>
                  <a:pt x="2777" y="4759"/>
                </a:lnTo>
                <a:lnTo>
                  <a:pt x="2796" y="4747"/>
                </a:lnTo>
                <a:lnTo>
                  <a:pt x="2813" y="4733"/>
                </a:lnTo>
                <a:lnTo>
                  <a:pt x="2828" y="4720"/>
                </a:lnTo>
                <a:lnTo>
                  <a:pt x="2840" y="4709"/>
                </a:lnTo>
                <a:lnTo>
                  <a:pt x="2848" y="4699"/>
                </a:lnTo>
                <a:lnTo>
                  <a:pt x="2854" y="4691"/>
                </a:lnTo>
                <a:lnTo>
                  <a:pt x="2857" y="4681"/>
                </a:lnTo>
                <a:lnTo>
                  <a:pt x="2859" y="4671"/>
                </a:lnTo>
                <a:lnTo>
                  <a:pt x="2859" y="4662"/>
                </a:lnTo>
                <a:lnTo>
                  <a:pt x="2859" y="4650"/>
                </a:lnTo>
                <a:lnTo>
                  <a:pt x="2859" y="4621"/>
                </a:lnTo>
                <a:lnTo>
                  <a:pt x="2859" y="4612"/>
                </a:lnTo>
                <a:lnTo>
                  <a:pt x="2860" y="4607"/>
                </a:lnTo>
                <a:lnTo>
                  <a:pt x="2862" y="4602"/>
                </a:lnTo>
                <a:lnTo>
                  <a:pt x="2866" y="4597"/>
                </a:lnTo>
                <a:lnTo>
                  <a:pt x="2869" y="4594"/>
                </a:lnTo>
                <a:lnTo>
                  <a:pt x="2874" y="4592"/>
                </a:lnTo>
                <a:lnTo>
                  <a:pt x="2879" y="4591"/>
                </a:lnTo>
                <a:lnTo>
                  <a:pt x="2884" y="4590"/>
                </a:lnTo>
                <a:lnTo>
                  <a:pt x="2898" y="4588"/>
                </a:lnTo>
                <a:lnTo>
                  <a:pt x="2913" y="4588"/>
                </a:lnTo>
                <a:lnTo>
                  <a:pt x="2929" y="4585"/>
                </a:lnTo>
                <a:lnTo>
                  <a:pt x="2947" y="4582"/>
                </a:lnTo>
                <a:lnTo>
                  <a:pt x="2952" y="4581"/>
                </a:lnTo>
                <a:lnTo>
                  <a:pt x="2955" y="4582"/>
                </a:lnTo>
                <a:lnTo>
                  <a:pt x="2958" y="4583"/>
                </a:lnTo>
                <a:lnTo>
                  <a:pt x="2959" y="4586"/>
                </a:lnTo>
                <a:lnTo>
                  <a:pt x="2960" y="4590"/>
                </a:lnTo>
                <a:lnTo>
                  <a:pt x="2960" y="4594"/>
                </a:lnTo>
                <a:lnTo>
                  <a:pt x="2957" y="4605"/>
                </a:lnTo>
                <a:lnTo>
                  <a:pt x="2953" y="4618"/>
                </a:lnTo>
                <a:lnTo>
                  <a:pt x="2945" y="4634"/>
                </a:lnTo>
                <a:lnTo>
                  <a:pt x="2937" y="4651"/>
                </a:lnTo>
                <a:lnTo>
                  <a:pt x="2926" y="4669"/>
                </a:lnTo>
                <a:lnTo>
                  <a:pt x="2902" y="4708"/>
                </a:lnTo>
                <a:lnTo>
                  <a:pt x="2877" y="4747"/>
                </a:lnTo>
                <a:lnTo>
                  <a:pt x="2854" y="4780"/>
                </a:lnTo>
                <a:lnTo>
                  <a:pt x="2833" y="4804"/>
                </a:lnTo>
                <a:close/>
                <a:moveTo>
                  <a:pt x="2986" y="1796"/>
                </a:moveTo>
                <a:lnTo>
                  <a:pt x="2986" y="1796"/>
                </a:lnTo>
                <a:lnTo>
                  <a:pt x="2965" y="1836"/>
                </a:lnTo>
                <a:lnTo>
                  <a:pt x="2947" y="1869"/>
                </a:lnTo>
                <a:lnTo>
                  <a:pt x="2923" y="1918"/>
                </a:lnTo>
                <a:lnTo>
                  <a:pt x="2912" y="1937"/>
                </a:lnTo>
                <a:lnTo>
                  <a:pt x="2902" y="1952"/>
                </a:lnTo>
                <a:lnTo>
                  <a:pt x="2897" y="1958"/>
                </a:lnTo>
                <a:lnTo>
                  <a:pt x="2891" y="1963"/>
                </a:lnTo>
                <a:lnTo>
                  <a:pt x="2885" y="1969"/>
                </a:lnTo>
                <a:lnTo>
                  <a:pt x="2879" y="1974"/>
                </a:lnTo>
                <a:lnTo>
                  <a:pt x="2871" y="1980"/>
                </a:lnTo>
                <a:lnTo>
                  <a:pt x="2863" y="1987"/>
                </a:lnTo>
                <a:lnTo>
                  <a:pt x="2847" y="2004"/>
                </a:lnTo>
                <a:lnTo>
                  <a:pt x="2831" y="2025"/>
                </a:lnTo>
                <a:lnTo>
                  <a:pt x="2816" y="2047"/>
                </a:lnTo>
                <a:lnTo>
                  <a:pt x="2792" y="2085"/>
                </a:lnTo>
                <a:lnTo>
                  <a:pt x="2783" y="2101"/>
                </a:lnTo>
                <a:lnTo>
                  <a:pt x="2782" y="2088"/>
                </a:lnTo>
                <a:lnTo>
                  <a:pt x="2782" y="2075"/>
                </a:lnTo>
                <a:lnTo>
                  <a:pt x="2784" y="2051"/>
                </a:lnTo>
                <a:lnTo>
                  <a:pt x="2788" y="2026"/>
                </a:lnTo>
                <a:lnTo>
                  <a:pt x="2792" y="2000"/>
                </a:lnTo>
                <a:lnTo>
                  <a:pt x="2799" y="1975"/>
                </a:lnTo>
                <a:lnTo>
                  <a:pt x="2806" y="1953"/>
                </a:lnTo>
                <a:lnTo>
                  <a:pt x="2813" y="1936"/>
                </a:lnTo>
                <a:lnTo>
                  <a:pt x="2817" y="1928"/>
                </a:lnTo>
                <a:lnTo>
                  <a:pt x="2820" y="1923"/>
                </a:lnTo>
                <a:lnTo>
                  <a:pt x="2824" y="1918"/>
                </a:lnTo>
                <a:lnTo>
                  <a:pt x="2827" y="1917"/>
                </a:lnTo>
                <a:lnTo>
                  <a:pt x="2837" y="1915"/>
                </a:lnTo>
                <a:lnTo>
                  <a:pt x="2849" y="1913"/>
                </a:lnTo>
                <a:lnTo>
                  <a:pt x="2866" y="1910"/>
                </a:lnTo>
                <a:lnTo>
                  <a:pt x="2873" y="1908"/>
                </a:lnTo>
                <a:lnTo>
                  <a:pt x="2881" y="1904"/>
                </a:lnTo>
                <a:lnTo>
                  <a:pt x="2888" y="1900"/>
                </a:lnTo>
                <a:lnTo>
                  <a:pt x="2896" y="1895"/>
                </a:lnTo>
                <a:lnTo>
                  <a:pt x="2902" y="1888"/>
                </a:lnTo>
                <a:lnTo>
                  <a:pt x="2908" y="1881"/>
                </a:lnTo>
                <a:lnTo>
                  <a:pt x="2912" y="1872"/>
                </a:lnTo>
                <a:lnTo>
                  <a:pt x="2915" y="1861"/>
                </a:lnTo>
                <a:lnTo>
                  <a:pt x="2916" y="1848"/>
                </a:lnTo>
                <a:lnTo>
                  <a:pt x="2916" y="1834"/>
                </a:lnTo>
                <a:lnTo>
                  <a:pt x="2916" y="1819"/>
                </a:lnTo>
                <a:lnTo>
                  <a:pt x="2917" y="1804"/>
                </a:lnTo>
                <a:lnTo>
                  <a:pt x="2920" y="1789"/>
                </a:lnTo>
                <a:lnTo>
                  <a:pt x="2925" y="1775"/>
                </a:lnTo>
                <a:lnTo>
                  <a:pt x="2929" y="1762"/>
                </a:lnTo>
                <a:lnTo>
                  <a:pt x="2936" y="1749"/>
                </a:lnTo>
                <a:lnTo>
                  <a:pt x="2942" y="1738"/>
                </a:lnTo>
                <a:lnTo>
                  <a:pt x="2948" y="1727"/>
                </a:lnTo>
                <a:lnTo>
                  <a:pt x="2962" y="1709"/>
                </a:lnTo>
                <a:lnTo>
                  <a:pt x="2974" y="1695"/>
                </a:lnTo>
                <a:lnTo>
                  <a:pt x="2986" y="1682"/>
                </a:lnTo>
                <a:lnTo>
                  <a:pt x="2988" y="1682"/>
                </a:lnTo>
                <a:lnTo>
                  <a:pt x="2995" y="1684"/>
                </a:lnTo>
                <a:lnTo>
                  <a:pt x="2999" y="1685"/>
                </a:lnTo>
                <a:lnTo>
                  <a:pt x="3002" y="1688"/>
                </a:lnTo>
                <a:lnTo>
                  <a:pt x="3006" y="1691"/>
                </a:lnTo>
                <a:lnTo>
                  <a:pt x="3010" y="1696"/>
                </a:lnTo>
                <a:lnTo>
                  <a:pt x="3012" y="1702"/>
                </a:lnTo>
                <a:lnTo>
                  <a:pt x="3014" y="1710"/>
                </a:lnTo>
                <a:lnTo>
                  <a:pt x="3014" y="1719"/>
                </a:lnTo>
                <a:lnTo>
                  <a:pt x="3013" y="1730"/>
                </a:lnTo>
                <a:lnTo>
                  <a:pt x="3010" y="1743"/>
                </a:lnTo>
                <a:lnTo>
                  <a:pt x="3004" y="1758"/>
                </a:lnTo>
                <a:lnTo>
                  <a:pt x="2997" y="1776"/>
                </a:lnTo>
                <a:lnTo>
                  <a:pt x="2986" y="1796"/>
                </a:lnTo>
                <a:close/>
                <a:moveTo>
                  <a:pt x="3176" y="4195"/>
                </a:moveTo>
                <a:lnTo>
                  <a:pt x="3176" y="4195"/>
                </a:lnTo>
                <a:lnTo>
                  <a:pt x="3158" y="4200"/>
                </a:lnTo>
                <a:lnTo>
                  <a:pt x="3143" y="4207"/>
                </a:lnTo>
                <a:lnTo>
                  <a:pt x="3129" y="4213"/>
                </a:lnTo>
                <a:lnTo>
                  <a:pt x="3117" y="4221"/>
                </a:lnTo>
                <a:lnTo>
                  <a:pt x="3108" y="4229"/>
                </a:lnTo>
                <a:lnTo>
                  <a:pt x="3099" y="4237"/>
                </a:lnTo>
                <a:lnTo>
                  <a:pt x="3093" y="4244"/>
                </a:lnTo>
                <a:lnTo>
                  <a:pt x="3087" y="4252"/>
                </a:lnTo>
                <a:lnTo>
                  <a:pt x="3082" y="4260"/>
                </a:lnTo>
                <a:lnTo>
                  <a:pt x="3073" y="4269"/>
                </a:lnTo>
                <a:lnTo>
                  <a:pt x="3054" y="4287"/>
                </a:lnTo>
                <a:lnTo>
                  <a:pt x="3030" y="4309"/>
                </a:lnTo>
                <a:lnTo>
                  <a:pt x="3034" y="4300"/>
                </a:lnTo>
                <a:lnTo>
                  <a:pt x="3037" y="4292"/>
                </a:lnTo>
                <a:lnTo>
                  <a:pt x="3038" y="4283"/>
                </a:lnTo>
                <a:lnTo>
                  <a:pt x="3038" y="4277"/>
                </a:lnTo>
                <a:lnTo>
                  <a:pt x="3037" y="4269"/>
                </a:lnTo>
                <a:lnTo>
                  <a:pt x="3036" y="4263"/>
                </a:lnTo>
                <a:lnTo>
                  <a:pt x="3031" y="4251"/>
                </a:lnTo>
                <a:lnTo>
                  <a:pt x="3027" y="4239"/>
                </a:lnTo>
                <a:lnTo>
                  <a:pt x="3026" y="4233"/>
                </a:lnTo>
                <a:lnTo>
                  <a:pt x="3026" y="4227"/>
                </a:lnTo>
                <a:lnTo>
                  <a:pt x="3026" y="4221"/>
                </a:lnTo>
                <a:lnTo>
                  <a:pt x="3028" y="4215"/>
                </a:lnTo>
                <a:lnTo>
                  <a:pt x="3031" y="4208"/>
                </a:lnTo>
                <a:lnTo>
                  <a:pt x="3037" y="4201"/>
                </a:lnTo>
                <a:lnTo>
                  <a:pt x="3056" y="4177"/>
                </a:lnTo>
                <a:lnTo>
                  <a:pt x="3065" y="4167"/>
                </a:lnTo>
                <a:lnTo>
                  <a:pt x="3071" y="4158"/>
                </a:lnTo>
                <a:lnTo>
                  <a:pt x="3079" y="4152"/>
                </a:lnTo>
                <a:lnTo>
                  <a:pt x="3087" y="4148"/>
                </a:lnTo>
                <a:lnTo>
                  <a:pt x="3096" y="4146"/>
                </a:lnTo>
                <a:lnTo>
                  <a:pt x="3107" y="4144"/>
                </a:lnTo>
                <a:lnTo>
                  <a:pt x="3112" y="4144"/>
                </a:lnTo>
                <a:lnTo>
                  <a:pt x="3117" y="4146"/>
                </a:lnTo>
                <a:lnTo>
                  <a:pt x="3126" y="4149"/>
                </a:lnTo>
                <a:lnTo>
                  <a:pt x="3134" y="4152"/>
                </a:lnTo>
                <a:lnTo>
                  <a:pt x="3141" y="4155"/>
                </a:lnTo>
                <a:lnTo>
                  <a:pt x="3145" y="4156"/>
                </a:lnTo>
                <a:lnTo>
                  <a:pt x="3148" y="4156"/>
                </a:lnTo>
                <a:lnTo>
                  <a:pt x="3153" y="4156"/>
                </a:lnTo>
                <a:lnTo>
                  <a:pt x="3156" y="4155"/>
                </a:lnTo>
                <a:lnTo>
                  <a:pt x="3160" y="4153"/>
                </a:lnTo>
                <a:lnTo>
                  <a:pt x="3166" y="4149"/>
                </a:lnTo>
                <a:lnTo>
                  <a:pt x="3171" y="4144"/>
                </a:lnTo>
                <a:lnTo>
                  <a:pt x="3176" y="4138"/>
                </a:lnTo>
                <a:lnTo>
                  <a:pt x="3182" y="4133"/>
                </a:lnTo>
                <a:lnTo>
                  <a:pt x="3187" y="4129"/>
                </a:lnTo>
                <a:lnTo>
                  <a:pt x="3193" y="4128"/>
                </a:lnTo>
                <a:lnTo>
                  <a:pt x="3197" y="4129"/>
                </a:lnTo>
                <a:lnTo>
                  <a:pt x="3200" y="4132"/>
                </a:lnTo>
                <a:lnTo>
                  <a:pt x="3203" y="4136"/>
                </a:lnTo>
                <a:lnTo>
                  <a:pt x="3205" y="4141"/>
                </a:lnTo>
                <a:lnTo>
                  <a:pt x="3208" y="4148"/>
                </a:lnTo>
                <a:lnTo>
                  <a:pt x="3208" y="4154"/>
                </a:lnTo>
                <a:lnTo>
                  <a:pt x="3207" y="4162"/>
                </a:lnTo>
                <a:lnTo>
                  <a:pt x="3205" y="4168"/>
                </a:lnTo>
                <a:lnTo>
                  <a:pt x="3202" y="4176"/>
                </a:lnTo>
                <a:lnTo>
                  <a:pt x="3198" y="4182"/>
                </a:lnTo>
                <a:lnTo>
                  <a:pt x="3193" y="4187"/>
                </a:lnTo>
                <a:lnTo>
                  <a:pt x="3185" y="4192"/>
                </a:lnTo>
                <a:lnTo>
                  <a:pt x="3176" y="4195"/>
                </a:lnTo>
                <a:close/>
                <a:moveTo>
                  <a:pt x="3323" y="3491"/>
                </a:moveTo>
                <a:lnTo>
                  <a:pt x="3323" y="3491"/>
                </a:lnTo>
                <a:lnTo>
                  <a:pt x="3309" y="3494"/>
                </a:lnTo>
                <a:lnTo>
                  <a:pt x="3297" y="3499"/>
                </a:lnTo>
                <a:lnTo>
                  <a:pt x="3286" y="3506"/>
                </a:lnTo>
                <a:lnTo>
                  <a:pt x="3275" y="3512"/>
                </a:lnTo>
                <a:lnTo>
                  <a:pt x="3266" y="3519"/>
                </a:lnTo>
                <a:lnTo>
                  <a:pt x="3255" y="3524"/>
                </a:lnTo>
                <a:lnTo>
                  <a:pt x="3244" y="3527"/>
                </a:lnTo>
                <a:lnTo>
                  <a:pt x="3239" y="3528"/>
                </a:lnTo>
                <a:lnTo>
                  <a:pt x="3233" y="3528"/>
                </a:lnTo>
                <a:lnTo>
                  <a:pt x="3220" y="3529"/>
                </a:lnTo>
                <a:lnTo>
                  <a:pt x="3205" y="3533"/>
                </a:lnTo>
                <a:lnTo>
                  <a:pt x="3189" y="3537"/>
                </a:lnTo>
                <a:lnTo>
                  <a:pt x="3174" y="3541"/>
                </a:lnTo>
                <a:lnTo>
                  <a:pt x="3148" y="3550"/>
                </a:lnTo>
                <a:lnTo>
                  <a:pt x="3138" y="3554"/>
                </a:lnTo>
                <a:lnTo>
                  <a:pt x="3142" y="3541"/>
                </a:lnTo>
                <a:lnTo>
                  <a:pt x="3146" y="3530"/>
                </a:lnTo>
                <a:lnTo>
                  <a:pt x="3151" y="3521"/>
                </a:lnTo>
                <a:lnTo>
                  <a:pt x="3155" y="3512"/>
                </a:lnTo>
                <a:lnTo>
                  <a:pt x="3160" y="3504"/>
                </a:lnTo>
                <a:lnTo>
                  <a:pt x="3166" y="3497"/>
                </a:lnTo>
                <a:lnTo>
                  <a:pt x="3171" y="3492"/>
                </a:lnTo>
                <a:lnTo>
                  <a:pt x="3176" y="3486"/>
                </a:lnTo>
                <a:lnTo>
                  <a:pt x="3183" y="3482"/>
                </a:lnTo>
                <a:lnTo>
                  <a:pt x="3188" y="3479"/>
                </a:lnTo>
                <a:lnTo>
                  <a:pt x="3200" y="3474"/>
                </a:lnTo>
                <a:lnTo>
                  <a:pt x="3211" y="3472"/>
                </a:lnTo>
                <a:lnTo>
                  <a:pt x="3220" y="3471"/>
                </a:lnTo>
                <a:lnTo>
                  <a:pt x="3230" y="3472"/>
                </a:lnTo>
                <a:lnTo>
                  <a:pt x="3239" y="3473"/>
                </a:lnTo>
                <a:lnTo>
                  <a:pt x="3248" y="3474"/>
                </a:lnTo>
                <a:lnTo>
                  <a:pt x="3259" y="3473"/>
                </a:lnTo>
                <a:lnTo>
                  <a:pt x="3266" y="3472"/>
                </a:lnTo>
                <a:lnTo>
                  <a:pt x="3272" y="3470"/>
                </a:lnTo>
                <a:lnTo>
                  <a:pt x="3279" y="3468"/>
                </a:lnTo>
                <a:lnTo>
                  <a:pt x="3286" y="3464"/>
                </a:lnTo>
                <a:lnTo>
                  <a:pt x="3294" y="3458"/>
                </a:lnTo>
                <a:lnTo>
                  <a:pt x="3302" y="3452"/>
                </a:lnTo>
                <a:lnTo>
                  <a:pt x="3312" y="3443"/>
                </a:lnTo>
                <a:lnTo>
                  <a:pt x="3323" y="3434"/>
                </a:lnTo>
                <a:lnTo>
                  <a:pt x="3342" y="3414"/>
                </a:lnTo>
                <a:lnTo>
                  <a:pt x="3358" y="3399"/>
                </a:lnTo>
                <a:lnTo>
                  <a:pt x="3371" y="3390"/>
                </a:lnTo>
                <a:lnTo>
                  <a:pt x="3376" y="3386"/>
                </a:lnTo>
                <a:lnTo>
                  <a:pt x="3382" y="3384"/>
                </a:lnTo>
                <a:lnTo>
                  <a:pt x="3386" y="3384"/>
                </a:lnTo>
                <a:lnTo>
                  <a:pt x="3389" y="3384"/>
                </a:lnTo>
                <a:lnTo>
                  <a:pt x="3391" y="3387"/>
                </a:lnTo>
                <a:lnTo>
                  <a:pt x="3395" y="3391"/>
                </a:lnTo>
                <a:lnTo>
                  <a:pt x="3396" y="3396"/>
                </a:lnTo>
                <a:lnTo>
                  <a:pt x="3397" y="3402"/>
                </a:lnTo>
                <a:lnTo>
                  <a:pt x="3398" y="3421"/>
                </a:lnTo>
                <a:lnTo>
                  <a:pt x="3398" y="3430"/>
                </a:lnTo>
                <a:lnTo>
                  <a:pt x="3397" y="3440"/>
                </a:lnTo>
                <a:lnTo>
                  <a:pt x="3395" y="3448"/>
                </a:lnTo>
                <a:lnTo>
                  <a:pt x="3391" y="3455"/>
                </a:lnTo>
                <a:lnTo>
                  <a:pt x="3388" y="3460"/>
                </a:lnTo>
                <a:lnTo>
                  <a:pt x="3384" y="3466"/>
                </a:lnTo>
                <a:lnTo>
                  <a:pt x="3380" y="3471"/>
                </a:lnTo>
                <a:lnTo>
                  <a:pt x="3374" y="3474"/>
                </a:lnTo>
                <a:lnTo>
                  <a:pt x="3369" y="3478"/>
                </a:lnTo>
                <a:lnTo>
                  <a:pt x="3364" y="3481"/>
                </a:lnTo>
                <a:lnTo>
                  <a:pt x="3351" y="3485"/>
                </a:lnTo>
                <a:lnTo>
                  <a:pt x="3337" y="3488"/>
                </a:lnTo>
                <a:lnTo>
                  <a:pt x="3323" y="3491"/>
                </a:lnTo>
                <a:close/>
                <a:moveTo>
                  <a:pt x="3703" y="1669"/>
                </a:moveTo>
                <a:lnTo>
                  <a:pt x="3703" y="1669"/>
                </a:lnTo>
                <a:lnTo>
                  <a:pt x="3689" y="1677"/>
                </a:lnTo>
                <a:lnTo>
                  <a:pt x="3675" y="1687"/>
                </a:lnTo>
                <a:lnTo>
                  <a:pt x="3662" y="1696"/>
                </a:lnTo>
                <a:lnTo>
                  <a:pt x="3648" y="1704"/>
                </a:lnTo>
                <a:lnTo>
                  <a:pt x="3642" y="1708"/>
                </a:lnTo>
                <a:lnTo>
                  <a:pt x="3636" y="1710"/>
                </a:lnTo>
                <a:lnTo>
                  <a:pt x="3629" y="1712"/>
                </a:lnTo>
                <a:lnTo>
                  <a:pt x="3623" y="1712"/>
                </a:lnTo>
                <a:lnTo>
                  <a:pt x="3616" y="1712"/>
                </a:lnTo>
                <a:lnTo>
                  <a:pt x="3609" y="1710"/>
                </a:lnTo>
                <a:lnTo>
                  <a:pt x="3602" y="1706"/>
                </a:lnTo>
                <a:lnTo>
                  <a:pt x="3595" y="1701"/>
                </a:lnTo>
                <a:lnTo>
                  <a:pt x="3587" y="1696"/>
                </a:lnTo>
                <a:lnTo>
                  <a:pt x="3579" y="1690"/>
                </a:lnTo>
                <a:lnTo>
                  <a:pt x="3569" y="1687"/>
                </a:lnTo>
                <a:lnTo>
                  <a:pt x="3558" y="1684"/>
                </a:lnTo>
                <a:lnTo>
                  <a:pt x="3537" y="1679"/>
                </a:lnTo>
                <a:lnTo>
                  <a:pt x="3514" y="1676"/>
                </a:lnTo>
                <a:lnTo>
                  <a:pt x="3494" y="1675"/>
                </a:lnTo>
                <a:lnTo>
                  <a:pt x="3478" y="1675"/>
                </a:lnTo>
                <a:lnTo>
                  <a:pt x="3462" y="1675"/>
                </a:lnTo>
                <a:lnTo>
                  <a:pt x="3471" y="1660"/>
                </a:lnTo>
                <a:lnTo>
                  <a:pt x="3479" y="1642"/>
                </a:lnTo>
                <a:lnTo>
                  <a:pt x="3494" y="1605"/>
                </a:lnTo>
                <a:lnTo>
                  <a:pt x="3501" y="1590"/>
                </a:lnTo>
                <a:lnTo>
                  <a:pt x="3504" y="1584"/>
                </a:lnTo>
                <a:lnTo>
                  <a:pt x="3509" y="1580"/>
                </a:lnTo>
                <a:lnTo>
                  <a:pt x="3512" y="1575"/>
                </a:lnTo>
                <a:lnTo>
                  <a:pt x="3516" y="1573"/>
                </a:lnTo>
                <a:lnTo>
                  <a:pt x="3521" y="1573"/>
                </a:lnTo>
                <a:lnTo>
                  <a:pt x="3526" y="1574"/>
                </a:lnTo>
                <a:lnTo>
                  <a:pt x="3530" y="1577"/>
                </a:lnTo>
                <a:lnTo>
                  <a:pt x="3536" y="1582"/>
                </a:lnTo>
                <a:lnTo>
                  <a:pt x="3545" y="1592"/>
                </a:lnTo>
                <a:lnTo>
                  <a:pt x="3566" y="1618"/>
                </a:lnTo>
                <a:lnTo>
                  <a:pt x="3575" y="1630"/>
                </a:lnTo>
                <a:lnTo>
                  <a:pt x="3585" y="1640"/>
                </a:lnTo>
                <a:lnTo>
                  <a:pt x="3589" y="1643"/>
                </a:lnTo>
                <a:lnTo>
                  <a:pt x="3594" y="1645"/>
                </a:lnTo>
                <a:lnTo>
                  <a:pt x="3598" y="1645"/>
                </a:lnTo>
                <a:lnTo>
                  <a:pt x="3601" y="1644"/>
                </a:lnTo>
                <a:lnTo>
                  <a:pt x="3609" y="1638"/>
                </a:lnTo>
                <a:lnTo>
                  <a:pt x="3617" y="1629"/>
                </a:lnTo>
                <a:lnTo>
                  <a:pt x="3633" y="1608"/>
                </a:lnTo>
                <a:lnTo>
                  <a:pt x="3646" y="1588"/>
                </a:lnTo>
                <a:lnTo>
                  <a:pt x="3652" y="1581"/>
                </a:lnTo>
                <a:lnTo>
                  <a:pt x="3666" y="1591"/>
                </a:lnTo>
                <a:lnTo>
                  <a:pt x="3679" y="1603"/>
                </a:lnTo>
                <a:lnTo>
                  <a:pt x="3692" y="1617"/>
                </a:lnTo>
                <a:lnTo>
                  <a:pt x="3698" y="1625"/>
                </a:lnTo>
                <a:lnTo>
                  <a:pt x="3703" y="1632"/>
                </a:lnTo>
                <a:lnTo>
                  <a:pt x="3708" y="1640"/>
                </a:lnTo>
                <a:lnTo>
                  <a:pt x="3711" y="1647"/>
                </a:lnTo>
                <a:lnTo>
                  <a:pt x="3712" y="1654"/>
                </a:lnTo>
                <a:lnTo>
                  <a:pt x="3712" y="1660"/>
                </a:lnTo>
                <a:lnTo>
                  <a:pt x="3711" y="1662"/>
                </a:lnTo>
                <a:lnTo>
                  <a:pt x="3709" y="1665"/>
                </a:lnTo>
                <a:lnTo>
                  <a:pt x="3707" y="1668"/>
                </a:lnTo>
                <a:lnTo>
                  <a:pt x="3703" y="1669"/>
                </a:lnTo>
                <a:close/>
                <a:moveTo>
                  <a:pt x="4737" y="3078"/>
                </a:moveTo>
                <a:lnTo>
                  <a:pt x="4737" y="3078"/>
                </a:lnTo>
                <a:lnTo>
                  <a:pt x="4729" y="3087"/>
                </a:lnTo>
                <a:lnTo>
                  <a:pt x="4723" y="3097"/>
                </a:lnTo>
                <a:lnTo>
                  <a:pt x="4712" y="3114"/>
                </a:lnTo>
                <a:lnTo>
                  <a:pt x="4707" y="3120"/>
                </a:lnTo>
                <a:lnTo>
                  <a:pt x="4705" y="3121"/>
                </a:lnTo>
                <a:lnTo>
                  <a:pt x="4701" y="3122"/>
                </a:lnTo>
                <a:lnTo>
                  <a:pt x="4698" y="3122"/>
                </a:lnTo>
                <a:lnTo>
                  <a:pt x="4695" y="3121"/>
                </a:lnTo>
                <a:lnTo>
                  <a:pt x="4691" y="3120"/>
                </a:lnTo>
                <a:lnTo>
                  <a:pt x="4686" y="3116"/>
                </a:lnTo>
                <a:lnTo>
                  <a:pt x="4678" y="3109"/>
                </a:lnTo>
                <a:lnTo>
                  <a:pt x="4670" y="3102"/>
                </a:lnTo>
                <a:lnTo>
                  <a:pt x="4658" y="3089"/>
                </a:lnTo>
                <a:lnTo>
                  <a:pt x="4652" y="3084"/>
                </a:lnTo>
                <a:lnTo>
                  <a:pt x="4645" y="3079"/>
                </a:lnTo>
                <a:lnTo>
                  <a:pt x="4638" y="3074"/>
                </a:lnTo>
                <a:lnTo>
                  <a:pt x="4629" y="3071"/>
                </a:lnTo>
                <a:lnTo>
                  <a:pt x="4575" y="3059"/>
                </a:lnTo>
                <a:lnTo>
                  <a:pt x="4541" y="3053"/>
                </a:lnTo>
                <a:lnTo>
                  <a:pt x="4549" y="3028"/>
                </a:lnTo>
                <a:lnTo>
                  <a:pt x="4555" y="3009"/>
                </a:lnTo>
                <a:lnTo>
                  <a:pt x="4559" y="2993"/>
                </a:lnTo>
                <a:lnTo>
                  <a:pt x="4564" y="2981"/>
                </a:lnTo>
                <a:lnTo>
                  <a:pt x="4566" y="2977"/>
                </a:lnTo>
                <a:lnTo>
                  <a:pt x="4568" y="2973"/>
                </a:lnTo>
                <a:lnTo>
                  <a:pt x="4571" y="2971"/>
                </a:lnTo>
                <a:lnTo>
                  <a:pt x="4573" y="2970"/>
                </a:lnTo>
                <a:lnTo>
                  <a:pt x="4578" y="2970"/>
                </a:lnTo>
                <a:lnTo>
                  <a:pt x="4581" y="2971"/>
                </a:lnTo>
                <a:lnTo>
                  <a:pt x="4592" y="2977"/>
                </a:lnTo>
                <a:lnTo>
                  <a:pt x="4602" y="2984"/>
                </a:lnTo>
                <a:lnTo>
                  <a:pt x="4612" y="2992"/>
                </a:lnTo>
                <a:lnTo>
                  <a:pt x="4628" y="3006"/>
                </a:lnTo>
                <a:lnTo>
                  <a:pt x="4635" y="3012"/>
                </a:lnTo>
                <a:lnTo>
                  <a:pt x="4641" y="3016"/>
                </a:lnTo>
                <a:lnTo>
                  <a:pt x="4648" y="3020"/>
                </a:lnTo>
                <a:lnTo>
                  <a:pt x="4655" y="3021"/>
                </a:lnTo>
                <a:lnTo>
                  <a:pt x="4658" y="3021"/>
                </a:lnTo>
                <a:lnTo>
                  <a:pt x="4661" y="3018"/>
                </a:lnTo>
                <a:lnTo>
                  <a:pt x="4665" y="3014"/>
                </a:lnTo>
                <a:lnTo>
                  <a:pt x="4667" y="3010"/>
                </a:lnTo>
                <a:lnTo>
                  <a:pt x="4673" y="3000"/>
                </a:lnTo>
                <a:lnTo>
                  <a:pt x="4679" y="2989"/>
                </a:lnTo>
                <a:lnTo>
                  <a:pt x="4685" y="2980"/>
                </a:lnTo>
                <a:lnTo>
                  <a:pt x="4688" y="2975"/>
                </a:lnTo>
                <a:lnTo>
                  <a:pt x="4693" y="2972"/>
                </a:lnTo>
                <a:lnTo>
                  <a:pt x="4697" y="2971"/>
                </a:lnTo>
                <a:lnTo>
                  <a:pt x="4701" y="2971"/>
                </a:lnTo>
                <a:lnTo>
                  <a:pt x="4707" y="2972"/>
                </a:lnTo>
                <a:lnTo>
                  <a:pt x="4712" y="2977"/>
                </a:lnTo>
                <a:lnTo>
                  <a:pt x="4723" y="2987"/>
                </a:lnTo>
                <a:lnTo>
                  <a:pt x="4732" y="2999"/>
                </a:lnTo>
                <a:lnTo>
                  <a:pt x="4741" y="3013"/>
                </a:lnTo>
                <a:lnTo>
                  <a:pt x="4746" y="3027"/>
                </a:lnTo>
                <a:lnTo>
                  <a:pt x="4748" y="3035"/>
                </a:lnTo>
                <a:lnTo>
                  <a:pt x="4749" y="3041"/>
                </a:lnTo>
                <a:lnTo>
                  <a:pt x="4749" y="3049"/>
                </a:lnTo>
                <a:lnTo>
                  <a:pt x="4749" y="3055"/>
                </a:lnTo>
                <a:lnTo>
                  <a:pt x="4748" y="3062"/>
                </a:lnTo>
                <a:lnTo>
                  <a:pt x="4744" y="3068"/>
                </a:lnTo>
                <a:lnTo>
                  <a:pt x="4741" y="3073"/>
                </a:lnTo>
                <a:lnTo>
                  <a:pt x="4737" y="3078"/>
                </a:lnTo>
                <a:close/>
              </a:path>
            </a:pathLst>
          </a:custGeom>
          <a:solidFill>
            <a:srgbClr val="81C65A"/>
          </a:solidFill>
          <a:ln>
            <a:noFill/>
          </a:ln>
        </p:spPr>
        <p:txBody>
          <a:bodyPr anchor="ctr">
            <a:scene3d>
              <a:camera prst="orthographicFront"/>
              <a:lightRig rig="threePt" dir="t"/>
            </a:scene3d>
            <a:sp3d>
              <a:contourClr>
                <a:srgbClr val="FFFFFF"/>
              </a:contourClr>
            </a:sp3d>
          </a:bodyPr>
          <a:lstStyle/>
          <a:p>
            <a:pPr algn="ctr" eaLnBrk="0" hangingPunct="0">
              <a:defRPr/>
            </a:pPr>
            <a:endParaRPr lang="zh-CN" altLang="en-US">
              <a:solidFill>
                <a:srgbClr val="FFFFFF"/>
              </a:solidFill>
              <a:latin typeface="Arial" panose="020B0604020202020204" pitchFamily="34" charset="0"/>
              <a:ea typeface="宋体" panose="02010600030101010101" pitchFamily="2" charset="-122"/>
            </a:endParaRPr>
          </a:p>
        </p:txBody>
      </p:sp>
      <p:sp>
        <p:nvSpPr>
          <p:cNvPr id="54" name="KSO_Shape"/>
          <p:cNvSpPr/>
          <p:nvPr/>
        </p:nvSpPr>
        <p:spPr bwMode="auto">
          <a:xfrm>
            <a:off x="5545138" y="3727450"/>
            <a:ext cx="360362" cy="430213"/>
          </a:xfrm>
          <a:custGeom>
            <a:avLst/>
            <a:gdLst>
              <a:gd name="T0" fmla="*/ 329992340 w 5262"/>
              <a:gd name="T1" fmla="*/ 180243655 h 7507"/>
              <a:gd name="T2" fmla="*/ 311030892 w 5262"/>
              <a:gd name="T3" fmla="*/ 165496970 h 7507"/>
              <a:gd name="T4" fmla="*/ 321507813 w 5262"/>
              <a:gd name="T5" fmla="*/ 145405526 h 7507"/>
              <a:gd name="T6" fmla="*/ 287827435 w 5262"/>
              <a:gd name="T7" fmla="*/ 138064412 h 7507"/>
              <a:gd name="T8" fmla="*/ 256782125 w 5262"/>
              <a:gd name="T9" fmla="*/ 123833120 h 7507"/>
              <a:gd name="T10" fmla="*/ 295476180 w 5262"/>
              <a:gd name="T11" fmla="*/ 125185424 h 7507"/>
              <a:gd name="T12" fmla="*/ 291041063 w 5262"/>
              <a:gd name="T13" fmla="*/ 111984157 h 7507"/>
              <a:gd name="T14" fmla="*/ 292005329 w 5262"/>
              <a:gd name="T15" fmla="*/ 89316764 h 7507"/>
              <a:gd name="T16" fmla="*/ 283585171 w 5262"/>
              <a:gd name="T17" fmla="*/ 65941117 h 7507"/>
              <a:gd name="T18" fmla="*/ 262245623 w 5262"/>
              <a:gd name="T19" fmla="*/ 41664104 h 7507"/>
              <a:gd name="T20" fmla="*/ 249968908 w 5262"/>
              <a:gd name="T21" fmla="*/ 34129622 h 7507"/>
              <a:gd name="T22" fmla="*/ 216866836 w 5262"/>
              <a:gd name="T23" fmla="*/ 19061166 h 7507"/>
              <a:gd name="T24" fmla="*/ 193020450 w 5262"/>
              <a:gd name="T25" fmla="*/ 12750330 h 7507"/>
              <a:gd name="T26" fmla="*/ 173480697 w 5262"/>
              <a:gd name="T27" fmla="*/ 1352304 h 7507"/>
              <a:gd name="T28" fmla="*/ 129258775 w 5262"/>
              <a:gd name="T29" fmla="*/ 9208557 h 7507"/>
              <a:gd name="T30" fmla="*/ 112611313 w 5262"/>
              <a:gd name="T31" fmla="*/ 14746684 h 7507"/>
              <a:gd name="T32" fmla="*/ 98084982 w 5262"/>
              <a:gd name="T33" fmla="*/ 45398990 h 7507"/>
              <a:gd name="T34" fmla="*/ 77580962 w 5262"/>
              <a:gd name="T35" fmla="*/ 53963750 h 7507"/>
              <a:gd name="T36" fmla="*/ 70703376 w 5262"/>
              <a:gd name="T37" fmla="*/ 76824004 h 7507"/>
              <a:gd name="T38" fmla="*/ 61383575 w 5262"/>
              <a:gd name="T39" fmla="*/ 91120005 h 7507"/>
              <a:gd name="T40" fmla="*/ 67039672 w 5262"/>
              <a:gd name="T41" fmla="*/ 101873980 h 7507"/>
              <a:gd name="T42" fmla="*/ 48656784 w 5262"/>
              <a:gd name="T43" fmla="*/ 95498942 h 7507"/>
              <a:gd name="T44" fmla="*/ 39722436 w 5262"/>
              <a:gd name="T45" fmla="*/ 107669676 h 7507"/>
              <a:gd name="T46" fmla="*/ 26803046 w 5262"/>
              <a:gd name="T47" fmla="*/ 116942689 h 7507"/>
              <a:gd name="T48" fmla="*/ 27060268 w 5262"/>
              <a:gd name="T49" fmla="*/ 139159146 h 7507"/>
              <a:gd name="T50" fmla="*/ 17868697 w 5262"/>
              <a:gd name="T51" fmla="*/ 151136767 h 7507"/>
              <a:gd name="T52" fmla="*/ 9255686 w 5262"/>
              <a:gd name="T53" fmla="*/ 165561426 h 7507"/>
              <a:gd name="T54" fmla="*/ 9898361 w 5262"/>
              <a:gd name="T55" fmla="*/ 192929528 h 7507"/>
              <a:gd name="T56" fmla="*/ 18575741 w 5262"/>
              <a:gd name="T57" fmla="*/ 214437732 h 7507"/>
              <a:gd name="T58" fmla="*/ 21982223 w 5262"/>
              <a:gd name="T59" fmla="*/ 244832721 h 7507"/>
              <a:gd name="T60" fmla="*/ 41779199 w 5262"/>
              <a:gd name="T61" fmla="*/ 248760721 h 7507"/>
              <a:gd name="T62" fmla="*/ 54441620 w 5262"/>
              <a:gd name="T63" fmla="*/ 267306748 h 7507"/>
              <a:gd name="T64" fmla="*/ 74431449 w 5262"/>
              <a:gd name="T65" fmla="*/ 285208723 h 7507"/>
              <a:gd name="T66" fmla="*/ 88764927 w 5262"/>
              <a:gd name="T67" fmla="*/ 301372167 h 7507"/>
              <a:gd name="T68" fmla="*/ 110426066 w 5262"/>
              <a:gd name="T69" fmla="*/ 316054396 h 7507"/>
              <a:gd name="T70" fmla="*/ 120517280 w 5262"/>
              <a:gd name="T71" fmla="*/ 319853738 h 7507"/>
              <a:gd name="T72" fmla="*/ 150791176 w 5262"/>
              <a:gd name="T73" fmla="*/ 318887662 h 7507"/>
              <a:gd name="T74" fmla="*/ 155933337 w 5262"/>
              <a:gd name="T75" fmla="*/ 449868529 h 7507"/>
              <a:gd name="T76" fmla="*/ 172195093 w 5262"/>
              <a:gd name="T77" fmla="*/ 472213897 h 7507"/>
              <a:gd name="T78" fmla="*/ 197712536 w 5262"/>
              <a:gd name="T79" fmla="*/ 302080420 h 7507"/>
              <a:gd name="T80" fmla="*/ 234864018 w 5262"/>
              <a:gd name="T81" fmla="*/ 313607358 h 7507"/>
              <a:gd name="T82" fmla="*/ 256589272 w 5262"/>
              <a:gd name="T83" fmla="*/ 303883407 h 7507"/>
              <a:gd name="T84" fmla="*/ 277671851 w 5262"/>
              <a:gd name="T85" fmla="*/ 282439660 h 7507"/>
              <a:gd name="T86" fmla="*/ 278635864 w 5262"/>
              <a:gd name="T87" fmla="*/ 253590342 h 7507"/>
              <a:gd name="T88" fmla="*/ 314501743 w 5262"/>
              <a:gd name="T89" fmla="*/ 243415962 h 7507"/>
              <a:gd name="T90" fmla="*/ 310902408 w 5262"/>
              <a:gd name="T91" fmla="*/ 212248264 h 7507"/>
              <a:gd name="T92" fmla="*/ 337898307 w 5262"/>
              <a:gd name="T93" fmla="*/ 208448922 h 7507"/>
              <a:gd name="T94" fmla="*/ 267387531 w 5262"/>
              <a:gd name="T95" fmla="*/ 103805879 h 7507"/>
              <a:gd name="T96" fmla="*/ 61512059 w 5262"/>
              <a:gd name="T97" fmla="*/ 162406135 h 7507"/>
              <a:gd name="T98" fmla="*/ 121159955 w 5262"/>
              <a:gd name="T99" fmla="*/ 68710180 h 7507"/>
              <a:gd name="T100" fmla="*/ 116403501 w 5262"/>
              <a:gd name="T101" fmla="*/ 67873016 h 7507"/>
              <a:gd name="T102" fmla="*/ 125852040 w 5262"/>
              <a:gd name="T103" fmla="*/ 219846948 h 7507"/>
              <a:gd name="T104" fmla="*/ 116853576 w 5262"/>
              <a:gd name="T105" fmla="*/ 137291703 h 7507"/>
              <a:gd name="T106" fmla="*/ 125852040 w 5262"/>
              <a:gd name="T107" fmla="*/ 231695910 h 7507"/>
              <a:gd name="T108" fmla="*/ 138514462 w 5262"/>
              <a:gd name="T109" fmla="*/ 224547910 h 7507"/>
              <a:gd name="T110" fmla="*/ 160175600 w 5262"/>
              <a:gd name="T111" fmla="*/ 293773483 h 7507"/>
              <a:gd name="T112" fmla="*/ 183764764 w 5262"/>
              <a:gd name="T113" fmla="*/ 299440268 h 7507"/>
              <a:gd name="T114" fmla="*/ 179458132 w 5262"/>
              <a:gd name="T115" fmla="*/ 128791399 h 7507"/>
              <a:gd name="T116" fmla="*/ 199190992 w 5262"/>
              <a:gd name="T117" fmla="*/ 272844621 h 7507"/>
              <a:gd name="T118" fmla="*/ 205811356 w 5262"/>
              <a:gd name="T119" fmla="*/ 268916621 h 7507"/>
              <a:gd name="T120" fmla="*/ 217637996 w 5262"/>
              <a:gd name="T121" fmla="*/ 217915302 h 7507"/>
              <a:gd name="T122" fmla="*/ 226636713 w 5262"/>
              <a:gd name="T123" fmla="*/ 101358840 h 7507"/>
              <a:gd name="T124" fmla="*/ 292776489 w 5262"/>
              <a:gd name="T125" fmla="*/ 193766693 h 75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262" h="7507">
                <a:moveTo>
                  <a:pt x="5257" y="3237"/>
                </a:moveTo>
                <a:lnTo>
                  <a:pt x="5257" y="3237"/>
                </a:lnTo>
                <a:lnTo>
                  <a:pt x="5254" y="3215"/>
                </a:lnTo>
                <a:lnTo>
                  <a:pt x="5251" y="3196"/>
                </a:lnTo>
                <a:lnTo>
                  <a:pt x="5245" y="3163"/>
                </a:lnTo>
                <a:lnTo>
                  <a:pt x="5243" y="3136"/>
                </a:lnTo>
                <a:lnTo>
                  <a:pt x="5239" y="3114"/>
                </a:lnTo>
                <a:lnTo>
                  <a:pt x="5237" y="3105"/>
                </a:lnTo>
                <a:lnTo>
                  <a:pt x="5234" y="3096"/>
                </a:lnTo>
                <a:lnTo>
                  <a:pt x="5230" y="3088"/>
                </a:lnTo>
                <a:lnTo>
                  <a:pt x="5225" y="3081"/>
                </a:lnTo>
                <a:lnTo>
                  <a:pt x="5219" y="3073"/>
                </a:lnTo>
                <a:lnTo>
                  <a:pt x="5210" y="3067"/>
                </a:lnTo>
                <a:lnTo>
                  <a:pt x="5200" y="3059"/>
                </a:lnTo>
                <a:lnTo>
                  <a:pt x="5187" y="3053"/>
                </a:lnTo>
                <a:lnTo>
                  <a:pt x="5145" y="3028"/>
                </a:lnTo>
                <a:lnTo>
                  <a:pt x="5113" y="3010"/>
                </a:lnTo>
                <a:lnTo>
                  <a:pt x="5097" y="3001"/>
                </a:lnTo>
                <a:lnTo>
                  <a:pt x="5079" y="2994"/>
                </a:lnTo>
                <a:lnTo>
                  <a:pt x="5057" y="2985"/>
                </a:lnTo>
                <a:lnTo>
                  <a:pt x="5029" y="2977"/>
                </a:lnTo>
                <a:lnTo>
                  <a:pt x="5015" y="2971"/>
                </a:lnTo>
                <a:lnTo>
                  <a:pt x="5002" y="2967"/>
                </a:lnTo>
                <a:lnTo>
                  <a:pt x="4992" y="2961"/>
                </a:lnTo>
                <a:lnTo>
                  <a:pt x="4983" y="2956"/>
                </a:lnTo>
                <a:lnTo>
                  <a:pt x="4974" y="2951"/>
                </a:lnTo>
                <a:lnTo>
                  <a:pt x="4968" y="2945"/>
                </a:lnTo>
                <a:lnTo>
                  <a:pt x="4956" y="2934"/>
                </a:lnTo>
                <a:lnTo>
                  <a:pt x="4935" y="2909"/>
                </a:lnTo>
                <a:lnTo>
                  <a:pt x="4921" y="2895"/>
                </a:lnTo>
                <a:lnTo>
                  <a:pt x="4912" y="2888"/>
                </a:lnTo>
                <a:lnTo>
                  <a:pt x="4902" y="2881"/>
                </a:lnTo>
                <a:lnTo>
                  <a:pt x="4893" y="2874"/>
                </a:lnTo>
                <a:lnTo>
                  <a:pt x="4886" y="2869"/>
                </a:lnTo>
                <a:lnTo>
                  <a:pt x="4882" y="2865"/>
                </a:lnTo>
                <a:lnTo>
                  <a:pt x="4881" y="2861"/>
                </a:lnTo>
                <a:lnTo>
                  <a:pt x="4881" y="2858"/>
                </a:lnTo>
                <a:lnTo>
                  <a:pt x="4883" y="2856"/>
                </a:lnTo>
                <a:lnTo>
                  <a:pt x="4887" y="2854"/>
                </a:lnTo>
                <a:lnTo>
                  <a:pt x="4894" y="2852"/>
                </a:lnTo>
                <a:lnTo>
                  <a:pt x="4910" y="2850"/>
                </a:lnTo>
                <a:lnTo>
                  <a:pt x="4931" y="2846"/>
                </a:lnTo>
                <a:lnTo>
                  <a:pt x="4957" y="2843"/>
                </a:lnTo>
                <a:lnTo>
                  <a:pt x="4985" y="2837"/>
                </a:lnTo>
                <a:lnTo>
                  <a:pt x="5013" y="2831"/>
                </a:lnTo>
                <a:lnTo>
                  <a:pt x="5039" y="2827"/>
                </a:lnTo>
                <a:lnTo>
                  <a:pt x="5084" y="2822"/>
                </a:lnTo>
                <a:lnTo>
                  <a:pt x="5103" y="2818"/>
                </a:lnTo>
                <a:lnTo>
                  <a:pt x="5111" y="2816"/>
                </a:lnTo>
                <a:lnTo>
                  <a:pt x="5119" y="2813"/>
                </a:lnTo>
                <a:lnTo>
                  <a:pt x="5125" y="2809"/>
                </a:lnTo>
                <a:lnTo>
                  <a:pt x="5130" y="2804"/>
                </a:lnTo>
                <a:lnTo>
                  <a:pt x="5134" y="2799"/>
                </a:lnTo>
                <a:lnTo>
                  <a:pt x="5137" y="2793"/>
                </a:lnTo>
                <a:lnTo>
                  <a:pt x="5141" y="2778"/>
                </a:lnTo>
                <a:lnTo>
                  <a:pt x="5144" y="2761"/>
                </a:lnTo>
                <a:lnTo>
                  <a:pt x="5146" y="2745"/>
                </a:lnTo>
                <a:lnTo>
                  <a:pt x="5145" y="2738"/>
                </a:lnTo>
                <a:lnTo>
                  <a:pt x="5145" y="2730"/>
                </a:lnTo>
                <a:lnTo>
                  <a:pt x="5143" y="2725"/>
                </a:lnTo>
                <a:lnTo>
                  <a:pt x="5141" y="2720"/>
                </a:lnTo>
                <a:lnTo>
                  <a:pt x="5138" y="2715"/>
                </a:lnTo>
                <a:lnTo>
                  <a:pt x="5134" y="2712"/>
                </a:lnTo>
                <a:lnTo>
                  <a:pt x="5128" y="2711"/>
                </a:lnTo>
                <a:lnTo>
                  <a:pt x="5122" y="2711"/>
                </a:lnTo>
                <a:lnTo>
                  <a:pt x="5114" y="2713"/>
                </a:lnTo>
                <a:lnTo>
                  <a:pt x="5106" y="2716"/>
                </a:lnTo>
                <a:lnTo>
                  <a:pt x="5085" y="2726"/>
                </a:lnTo>
                <a:lnTo>
                  <a:pt x="5065" y="2736"/>
                </a:lnTo>
                <a:lnTo>
                  <a:pt x="5043" y="2744"/>
                </a:lnTo>
                <a:lnTo>
                  <a:pt x="5022" y="2752"/>
                </a:lnTo>
                <a:lnTo>
                  <a:pt x="5000" y="2757"/>
                </a:lnTo>
                <a:lnTo>
                  <a:pt x="4991" y="2759"/>
                </a:lnTo>
                <a:lnTo>
                  <a:pt x="4981" y="2760"/>
                </a:lnTo>
                <a:lnTo>
                  <a:pt x="4971" y="2760"/>
                </a:lnTo>
                <a:lnTo>
                  <a:pt x="4963" y="2759"/>
                </a:lnTo>
                <a:lnTo>
                  <a:pt x="4954" y="2757"/>
                </a:lnTo>
                <a:lnTo>
                  <a:pt x="4946" y="2754"/>
                </a:lnTo>
                <a:lnTo>
                  <a:pt x="4940" y="2751"/>
                </a:lnTo>
                <a:lnTo>
                  <a:pt x="4936" y="2746"/>
                </a:lnTo>
                <a:lnTo>
                  <a:pt x="4931" y="2743"/>
                </a:lnTo>
                <a:lnTo>
                  <a:pt x="4929" y="2739"/>
                </a:lnTo>
                <a:lnTo>
                  <a:pt x="4927" y="2735"/>
                </a:lnTo>
                <a:lnTo>
                  <a:pt x="4927" y="2729"/>
                </a:lnTo>
                <a:lnTo>
                  <a:pt x="4926" y="2720"/>
                </a:lnTo>
                <a:lnTo>
                  <a:pt x="4926" y="2708"/>
                </a:lnTo>
                <a:lnTo>
                  <a:pt x="4925" y="2696"/>
                </a:lnTo>
                <a:lnTo>
                  <a:pt x="4924" y="2688"/>
                </a:lnTo>
                <a:lnTo>
                  <a:pt x="4922" y="2681"/>
                </a:lnTo>
                <a:lnTo>
                  <a:pt x="4919" y="2673"/>
                </a:lnTo>
                <a:lnTo>
                  <a:pt x="4915" y="2666"/>
                </a:lnTo>
                <a:lnTo>
                  <a:pt x="4910" y="2658"/>
                </a:lnTo>
                <a:lnTo>
                  <a:pt x="4905" y="2653"/>
                </a:lnTo>
                <a:lnTo>
                  <a:pt x="4898" y="2649"/>
                </a:lnTo>
                <a:lnTo>
                  <a:pt x="4893" y="2645"/>
                </a:lnTo>
                <a:lnTo>
                  <a:pt x="4880" y="2641"/>
                </a:lnTo>
                <a:lnTo>
                  <a:pt x="4867" y="2637"/>
                </a:lnTo>
                <a:lnTo>
                  <a:pt x="4862" y="2635"/>
                </a:lnTo>
                <a:lnTo>
                  <a:pt x="4856" y="2630"/>
                </a:lnTo>
                <a:lnTo>
                  <a:pt x="4852" y="2626"/>
                </a:lnTo>
                <a:lnTo>
                  <a:pt x="4848" y="2620"/>
                </a:lnTo>
                <a:lnTo>
                  <a:pt x="4843" y="2611"/>
                </a:lnTo>
                <a:lnTo>
                  <a:pt x="4841" y="2600"/>
                </a:lnTo>
                <a:lnTo>
                  <a:pt x="4840" y="2586"/>
                </a:lnTo>
                <a:lnTo>
                  <a:pt x="4839" y="2570"/>
                </a:lnTo>
                <a:lnTo>
                  <a:pt x="4839" y="2512"/>
                </a:lnTo>
                <a:lnTo>
                  <a:pt x="4840" y="2490"/>
                </a:lnTo>
                <a:lnTo>
                  <a:pt x="4842" y="2473"/>
                </a:lnTo>
                <a:lnTo>
                  <a:pt x="4845" y="2459"/>
                </a:lnTo>
                <a:lnTo>
                  <a:pt x="4850" y="2447"/>
                </a:lnTo>
                <a:lnTo>
                  <a:pt x="4856" y="2436"/>
                </a:lnTo>
                <a:lnTo>
                  <a:pt x="4865" y="2424"/>
                </a:lnTo>
                <a:lnTo>
                  <a:pt x="4868" y="2418"/>
                </a:lnTo>
                <a:lnTo>
                  <a:pt x="4870" y="2412"/>
                </a:lnTo>
                <a:lnTo>
                  <a:pt x="4871" y="2407"/>
                </a:lnTo>
                <a:lnTo>
                  <a:pt x="4870" y="2400"/>
                </a:lnTo>
                <a:lnTo>
                  <a:pt x="4868" y="2395"/>
                </a:lnTo>
                <a:lnTo>
                  <a:pt x="4866" y="2388"/>
                </a:lnTo>
                <a:lnTo>
                  <a:pt x="4858" y="2376"/>
                </a:lnTo>
                <a:lnTo>
                  <a:pt x="4851" y="2364"/>
                </a:lnTo>
                <a:lnTo>
                  <a:pt x="4843" y="2351"/>
                </a:lnTo>
                <a:lnTo>
                  <a:pt x="4841" y="2343"/>
                </a:lnTo>
                <a:lnTo>
                  <a:pt x="4839" y="2337"/>
                </a:lnTo>
                <a:lnTo>
                  <a:pt x="4838" y="2330"/>
                </a:lnTo>
                <a:lnTo>
                  <a:pt x="4839" y="2323"/>
                </a:lnTo>
                <a:lnTo>
                  <a:pt x="4841" y="2310"/>
                </a:lnTo>
                <a:lnTo>
                  <a:pt x="4843" y="2301"/>
                </a:lnTo>
                <a:lnTo>
                  <a:pt x="4845" y="2298"/>
                </a:lnTo>
                <a:lnTo>
                  <a:pt x="4846" y="2296"/>
                </a:lnTo>
                <a:lnTo>
                  <a:pt x="4850" y="2294"/>
                </a:lnTo>
                <a:lnTo>
                  <a:pt x="4852" y="2293"/>
                </a:lnTo>
                <a:lnTo>
                  <a:pt x="4856" y="2293"/>
                </a:lnTo>
                <a:lnTo>
                  <a:pt x="4860" y="2293"/>
                </a:lnTo>
                <a:lnTo>
                  <a:pt x="4872" y="2296"/>
                </a:lnTo>
                <a:lnTo>
                  <a:pt x="4887" y="2302"/>
                </a:lnTo>
                <a:lnTo>
                  <a:pt x="4909" y="2310"/>
                </a:lnTo>
                <a:lnTo>
                  <a:pt x="4921" y="2314"/>
                </a:lnTo>
                <a:lnTo>
                  <a:pt x="4932" y="2317"/>
                </a:lnTo>
                <a:lnTo>
                  <a:pt x="4945" y="2321"/>
                </a:lnTo>
                <a:lnTo>
                  <a:pt x="4957" y="2322"/>
                </a:lnTo>
                <a:lnTo>
                  <a:pt x="4969" y="2323"/>
                </a:lnTo>
                <a:lnTo>
                  <a:pt x="4981" y="2323"/>
                </a:lnTo>
                <a:lnTo>
                  <a:pt x="4993" y="2322"/>
                </a:lnTo>
                <a:lnTo>
                  <a:pt x="5003" y="2321"/>
                </a:lnTo>
                <a:lnTo>
                  <a:pt x="5023" y="2316"/>
                </a:lnTo>
                <a:lnTo>
                  <a:pt x="5030" y="2314"/>
                </a:lnTo>
                <a:lnTo>
                  <a:pt x="5038" y="2311"/>
                </a:lnTo>
                <a:lnTo>
                  <a:pt x="5044" y="2308"/>
                </a:lnTo>
                <a:lnTo>
                  <a:pt x="5049" y="2304"/>
                </a:lnTo>
                <a:lnTo>
                  <a:pt x="5053" y="2301"/>
                </a:lnTo>
                <a:lnTo>
                  <a:pt x="5055" y="2298"/>
                </a:lnTo>
                <a:lnTo>
                  <a:pt x="5055" y="2296"/>
                </a:lnTo>
                <a:lnTo>
                  <a:pt x="5054" y="2294"/>
                </a:lnTo>
                <a:lnTo>
                  <a:pt x="5052" y="2289"/>
                </a:lnTo>
                <a:lnTo>
                  <a:pt x="5046" y="2285"/>
                </a:lnTo>
                <a:lnTo>
                  <a:pt x="5040" y="2280"/>
                </a:lnTo>
                <a:lnTo>
                  <a:pt x="5023" y="2269"/>
                </a:lnTo>
                <a:lnTo>
                  <a:pt x="5002" y="2258"/>
                </a:lnTo>
                <a:lnTo>
                  <a:pt x="4981" y="2245"/>
                </a:lnTo>
                <a:lnTo>
                  <a:pt x="4962" y="2233"/>
                </a:lnTo>
                <a:lnTo>
                  <a:pt x="4954" y="2227"/>
                </a:lnTo>
                <a:lnTo>
                  <a:pt x="4948" y="2221"/>
                </a:lnTo>
                <a:lnTo>
                  <a:pt x="4943" y="2215"/>
                </a:lnTo>
                <a:lnTo>
                  <a:pt x="4940" y="2209"/>
                </a:lnTo>
                <a:lnTo>
                  <a:pt x="4940" y="2202"/>
                </a:lnTo>
                <a:lnTo>
                  <a:pt x="4943" y="2194"/>
                </a:lnTo>
                <a:lnTo>
                  <a:pt x="4946" y="2185"/>
                </a:lnTo>
                <a:lnTo>
                  <a:pt x="4953" y="2175"/>
                </a:lnTo>
                <a:lnTo>
                  <a:pt x="4966" y="2154"/>
                </a:lnTo>
                <a:lnTo>
                  <a:pt x="4980" y="2131"/>
                </a:lnTo>
                <a:lnTo>
                  <a:pt x="4986" y="2121"/>
                </a:lnTo>
                <a:lnTo>
                  <a:pt x="4991" y="2111"/>
                </a:lnTo>
                <a:lnTo>
                  <a:pt x="4994" y="2100"/>
                </a:lnTo>
                <a:lnTo>
                  <a:pt x="4996" y="2091"/>
                </a:lnTo>
                <a:lnTo>
                  <a:pt x="4995" y="2087"/>
                </a:lnTo>
                <a:lnTo>
                  <a:pt x="4995" y="2084"/>
                </a:lnTo>
                <a:lnTo>
                  <a:pt x="4993" y="2081"/>
                </a:lnTo>
                <a:lnTo>
                  <a:pt x="4991" y="2077"/>
                </a:lnTo>
                <a:lnTo>
                  <a:pt x="4987" y="2074"/>
                </a:lnTo>
                <a:lnTo>
                  <a:pt x="4983" y="2072"/>
                </a:lnTo>
                <a:lnTo>
                  <a:pt x="4978" y="2070"/>
                </a:lnTo>
                <a:lnTo>
                  <a:pt x="4972" y="2069"/>
                </a:lnTo>
                <a:lnTo>
                  <a:pt x="4959" y="2067"/>
                </a:lnTo>
                <a:lnTo>
                  <a:pt x="4949" y="2066"/>
                </a:lnTo>
                <a:lnTo>
                  <a:pt x="4938" y="2066"/>
                </a:lnTo>
                <a:lnTo>
                  <a:pt x="4928" y="2066"/>
                </a:lnTo>
                <a:lnTo>
                  <a:pt x="4919" y="2068"/>
                </a:lnTo>
                <a:lnTo>
                  <a:pt x="4910" y="2069"/>
                </a:lnTo>
                <a:lnTo>
                  <a:pt x="4902" y="2072"/>
                </a:lnTo>
                <a:lnTo>
                  <a:pt x="4895" y="2075"/>
                </a:lnTo>
                <a:lnTo>
                  <a:pt x="4879" y="2084"/>
                </a:lnTo>
                <a:lnTo>
                  <a:pt x="4864" y="2094"/>
                </a:lnTo>
                <a:lnTo>
                  <a:pt x="4826" y="2119"/>
                </a:lnTo>
                <a:lnTo>
                  <a:pt x="4815" y="2126"/>
                </a:lnTo>
                <a:lnTo>
                  <a:pt x="4802" y="2132"/>
                </a:lnTo>
                <a:lnTo>
                  <a:pt x="4788" y="2137"/>
                </a:lnTo>
                <a:lnTo>
                  <a:pt x="4774" y="2141"/>
                </a:lnTo>
                <a:lnTo>
                  <a:pt x="4758" y="2144"/>
                </a:lnTo>
                <a:lnTo>
                  <a:pt x="4742" y="2147"/>
                </a:lnTo>
                <a:lnTo>
                  <a:pt x="4709" y="2151"/>
                </a:lnTo>
                <a:lnTo>
                  <a:pt x="4673" y="2153"/>
                </a:lnTo>
                <a:lnTo>
                  <a:pt x="4639" y="2155"/>
                </a:lnTo>
                <a:lnTo>
                  <a:pt x="4604" y="2156"/>
                </a:lnTo>
                <a:lnTo>
                  <a:pt x="4572" y="2158"/>
                </a:lnTo>
                <a:lnTo>
                  <a:pt x="4557" y="2158"/>
                </a:lnTo>
                <a:lnTo>
                  <a:pt x="4543" y="2158"/>
                </a:lnTo>
                <a:lnTo>
                  <a:pt x="4530" y="2157"/>
                </a:lnTo>
                <a:lnTo>
                  <a:pt x="4517" y="2156"/>
                </a:lnTo>
                <a:lnTo>
                  <a:pt x="4507" y="2154"/>
                </a:lnTo>
                <a:lnTo>
                  <a:pt x="4496" y="2151"/>
                </a:lnTo>
                <a:lnTo>
                  <a:pt x="4478" y="2144"/>
                </a:lnTo>
                <a:lnTo>
                  <a:pt x="4464" y="2138"/>
                </a:lnTo>
                <a:lnTo>
                  <a:pt x="4454" y="2132"/>
                </a:lnTo>
                <a:lnTo>
                  <a:pt x="4445" y="2126"/>
                </a:lnTo>
                <a:lnTo>
                  <a:pt x="4437" y="2121"/>
                </a:lnTo>
                <a:lnTo>
                  <a:pt x="4427" y="2117"/>
                </a:lnTo>
                <a:lnTo>
                  <a:pt x="4414" y="2113"/>
                </a:lnTo>
                <a:lnTo>
                  <a:pt x="4408" y="2113"/>
                </a:lnTo>
                <a:lnTo>
                  <a:pt x="4400" y="2113"/>
                </a:lnTo>
                <a:lnTo>
                  <a:pt x="4392" y="2113"/>
                </a:lnTo>
                <a:lnTo>
                  <a:pt x="4384" y="2115"/>
                </a:lnTo>
                <a:lnTo>
                  <a:pt x="4375" y="2118"/>
                </a:lnTo>
                <a:lnTo>
                  <a:pt x="4367" y="2124"/>
                </a:lnTo>
                <a:lnTo>
                  <a:pt x="4358" y="2130"/>
                </a:lnTo>
                <a:lnTo>
                  <a:pt x="4351" y="2139"/>
                </a:lnTo>
                <a:lnTo>
                  <a:pt x="4342" y="2147"/>
                </a:lnTo>
                <a:lnTo>
                  <a:pt x="4335" y="2155"/>
                </a:lnTo>
                <a:lnTo>
                  <a:pt x="4327" y="2160"/>
                </a:lnTo>
                <a:lnTo>
                  <a:pt x="4320" y="2164"/>
                </a:lnTo>
                <a:lnTo>
                  <a:pt x="4312" y="2167"/>
                </a:lnTo>
                <a:lnTo>
                  <a:pt x="4304" y="2169"/>
                </a:lnTo>
                <a:lnTo>
                  <a:pt x="4297" y="2169"/>
                </a:lnTo>
                <a:lnTo>
                  <a:pt x="4289" y="2169"/>
                </a:lnTo>
                <a:lnTo>
                  <a:pt x="4272" y="2167"/>
                </a:lnTo>
                <a:lnTo>
                  <a:pt x="4253" y="2162"/>
                </a:lnTo>
                <a:lnTo>
                  <a:pt x="4230" y="2157"/>
                </a:lnTo>
                <a:lnTo>
                  <a:pt x="4204" y="2152"/>
                </a:lnTo>
                <a:lnTo>
                  <a:pt x="4175" y="2148"/>
                </a:lnTo>
                <a:lnTo>
                  <a:pt x="4146" y="2146"/>
                </a:lnTo>
                <a:lnTo>
                  <a:pt x="4117" y="2144"/>
                </a:lnTo>
                <a:lnTo>
                  <a:pt x="4103" y="2142"/>
                </a:lnTo>
                <a:lnTo>
                  <a:pt x="4089" y="2140"/>
                </a:lnTo>
                <a:lnTo>
                  <a:pt x="4076" y="2138"/>
                </a:lnTo>
                <a:lnTo>
                  <a:pt x="4064" y="2133"/>
                </a:lnTo>
                <a:lnTo>
                  <a:pt x="4052" y="2129"/>
                </a:lnTo>
                <a:lnTo>
                  <a:pt x="4041" y="2123"/>
                </a:lnTo>
                <a:lnTo>
                  <a:pt x="4031" y="2115"/>
                </a:lnTo>
                <a:lnTo>
                  <a:pt x="4022" y="2105"/>
                </a:lnTo>
                <a:lnTo>
                  <a:pt x="4014" y="2095"/>
                </a:lnTo>
                <a:lnTo>
                  <a:pt x="4008" y="2082"/>
                </a:lnTo>
                <a:lnTo>
                  <a:pt x="3997" y="2052"/>
                </a:lnTo>
                <a:lnTo>
                  <a:pt x="3987" y="2022"/>
                </a:lnTo>
                <a:lnTo>
                  <a:pt x="3981" y="1993"/>
                </a:lnTo>
                <a:lnTo>
                  <a:pt x="3978" y="1967"/>
                </a:lnTo>
                <a:lnTo>
                  <a:pt x="3976" y="1955"/>
                </a:lnTo>
                <a:lnTo>
                  <a:pt x="3976" y="1945"/>
                </a:lnTo>
                <a:lnTo>
                  <a:pt x="3978" y="1937"/>
                </a:lnTo>
                <a:lnTo>
                  <a:pt x="3979" y="1929"/>
                </a:lnTo>
                <a:lnTo>
                  <a:pt x="3982" y="1924"/>
                </a:lnTo>
                <a:lnTo>
                  <a:pt x="3985" y="1922"/>
                </a:lnTo>
                <a:lnTo>
                  <a:pt x="3987" y="1920"/>
                </a:lnTo>
                <a:lnTo>
                  <a:pt x="3989" y="1920"/>
                </a:lnTo>
                <a:lnTo>
                  <a:pt x="3995" y="1923"/>
                </a:lnTo>
                <a:lnTo>
                  <a:pt x="4030" y="1943"/>
                </a:lnTo>
                <a:lnTo>
                  <a:pt x="4079" y="1973"/>
                </a:lnTo>
                <a:lnTo>
                  <a:pt x="4106" y="1989"/>
                </a:lnTo>
                <a:lnTo>
                  <a:pt x="4130" y="2007"/>
                </a:lnTo>
                <a:lnTo>
                  <a:pt x="4153" y="2023"/>
                </a:lnTo>
                <a:lnTo>
                  <a:pt x="4172" y="2038"/>
                </a:lnTo>
                <a:lnTo>
                  <a:pt x="4204" y="2066"/>
                </a:lnTo>
                <a:lnTo>
                  <a:pt x="4220" y="2080"/>
                </a:lnTo>
                <a:lnTo>
                  <a:pt x="4235" y="2091"/>
                </a:lnTo>
                <a:lnTo>
                  <a:pt x="4249" y="2101"/>
                </a:lnTo>
                <a:lnTo>
                  <a:pt x="4255" y="2104"/>
                </a:lnTo>
                <a:lnTo>
                  <a:pt x="4261" y="2107"/>
                </a:lnTo>
                <a:lnTo>
                  <a:pt x="4268" y="2109"/>
                </a:lnTo>
                <a:lnTo>
                  <a:pt x="4274" y="2110"/>
                </a:lnTo>
                <a:lnTo>
                  <a:pt x="4281" y="2109"/>
                </a:lnTo>
                <a:lnTo>
                  <a:pt x="4287" y="2108"/>
                </a:lnTo>
                <a:lnTo>
                  <a:pt x="4312" y="2098"/>
                </a:lnTo>
                <a:lnTo>
                  <a:pt x="4325" y="2094"/>
                </a:lnTo>
                <a:lnTo>
                  <a:pt x="4338" y="2089"/>
                </a:lnTo>
                <a:lnTo>
                  <a:pt x="4349" y="2083"/>
                </a:lnTo>
                <a:lnTo>
                  <a:pt x="4358" y="2075"/>
                </a:lnTo>
                <a:lnTo>
                  <a:pt x="4361" y="2072"/>
                </a:lnTo>
                <a:lnTo>
                  <a:pt x="4365" y="2067"/>
                </a:lnTo>
                <a:lnTo>
                  <a:pt x="4368" y="2062"/>
                </a:lnTo>
                <a:lnTo>
                  <a:pt x="4369" y="2056"/>
                </a:lnTo>
                <a:lnTo>
                  <a:pt x="4371" y="2046"/>
                </a:lnTo>
                <a:lnTo>
                  <a:pt x="4374" y="2040"/>
                </a:lnTo>
                <a:lnTo>
                  <a:pt x="4378" y="2036"/>
                </a:lnTo>
                <a:lnTo>
                  <a:pt x="4383" y="2034"/>
                </a:lnTo>
                <a:lnTo>
                  <a:pt x="4388" y="2033"/>
                </a:lnTo>
                <a:lnTo>
                  <a:pt x="4397" y="2033"/>
                </a:lnTo>
                <a:lnTo>
                  <a:pt x="4407" y="2032"/>
                </a:lnTo>
                <a:lnTo>
                  <a:pt x="4420" y="2031"/>
                </a:lnTo>
                <a:lnTo>
                  <a:pt x="4436" y="2029"/>
                </a:lnTo>
                <a:lnTo>
                  <a:pt x="4453" y="2029"/>
                </a:lnTo>
                <a:lnTo>
                  <a:pt x="4470" y="2029"/>
                </a:lnTo>
                <a:lnTo>
                  <a:pt x="4488" y="2027"/>
                </a:lnTo>
                <a:lnTo>
                  <a:pt x="4497" y="2025"/>
                </a:lnTo>
                <a:lnTo>
                  <a:pt x="4506" y="2023"/>
                </a:lnTo>
                <a:lnTo>
                  <a:pt x="4514" y="2018"/>
                </a:lnTo>
                <a:lnTo>
                  <a:pt x="4522" y="2014"/>
                </a:lnTo>
                <a:lnTo>
                  <a:pt x="4529" y="2008"/>
                </a:lnTo>
                <a:lnTo>
                  <a:pt x="4536" y="2000"/>
                </a:lnTo>
                <a:lnTo>
                  <a:pt x="4542" y="1991"/>
                </a:lnTo>
                <a:lnTo>
                  <a:pt x="4546" y="1980"/>
                </a:lnTo>
                <a:lnTo>
                  <a:pt x="4552" y="1970"/>
                </a:lnTo>
                <a:lnTo>
                  <a:pt x="4558" y="1961"/>
                </a:lnTo>
                <a:lnTo>
                  <a:pt x="4565" y="1955"/>
                </a:lnTo>
                <a:lnTo>
                  <a:pt x="4572" y="1950"/>
                </a:lnTo>
                <a:lnTo>
                  <a:pt x="4581" y="1947"/>
                </a:lnTo>
                <a:lnTo>
                  <a:pt x="4588" y="1945"/>
                </a:lnTo>
                <a:lnTo>
                  <a:pt x="4597" y="1944"/>
                </a:lnTo>
                <a:lnTo>
                  <a:pt x="4604" y="1944"/>
                </a:lnTo>
                <a:lnTo>
                  <a:pt x="4621" y="1944"/>
                </a:lnTo>
                <a:lnTo>
                  <a:pt x="4634" y="1944"/>
                </a:lnTo>
                <a:lnTo>
                  <a:pt x="4639" y="1944"/>
                </a:lnTo>
                <a:lnTo>
                  <a:pt x="4643" y="1942"/>
                </a:lnTo>
                <a:lnTo>
                  <a:pt x="4646" y="1940"/>
                </a:lnTo>
                <a:lnTo>
                  <a:pt x="4649" y="1936"/>
                </a:lnTo>
                <a:lnTo>
                  <a:pt x="4650" y="1930"/>
                </a:lnTo>
                <a:lnTo>
                  <a:pt x="4650" y="1923"/>
                </a:lnTo>
                <a:lnTo>
                  <a:pt x="4649" y="1913"/>
                </a:lnTo>
                <a:lnTo>
                  <a:pt x="4648" y="1902"/>
                </a:lnTo>
                <a:lnTo>
                  <a:pt x="4644" y="1891"/>
                </a:lnTo>
                <a:lnTo>
                  <a:pt x="4641" y="1880"/>
                </a:lnTo>
                <a:lnTo>
                  <a:pt x="4638" y="1868"/>
                </a:lnTo>
                <a:lnTo>
                  <a:pt x="4632" y="1856"/>
                </a:lnTo>
                <a:lnTo>
                  <a:pt x="4627" y="1845"/>
                </a:lnTo>
                <a:lnTo>
                  <a:pt x="4621" y="1836"/>
                </a:lnTo>
                <a:lnTo>
                  <a:pt x="4612" y="1827"/>
                </a:lnTo>
                <a:lnTo>
                  <a:pt x="4603" y="1819"/>
                </a:lnTo>
                <a:lnTo>
                  <a:pt x="4595" y="1815"/>
                </a:lnTo>
                <a:lnTo>
                  <a:pt x="4589" y="1813"/>
                </a:lnTo>
                <a:lnTo>
                  <a:pt x="4584" y="1812"/>
                </a:lnTo>
                <a:lnTo>
                  <a:pt x="4579" y="1812"/>
                </a:lnTo>
                <a:lnTo>
                  <a:pt x="4572" y="1812"/>
                </a:lnTo>
                <a:lnTo>
                  <a:pt x="4566" y="1813"/>
                </a:lnTo>
                <a:lnTo>
                  <a:pt x="4559" y="1815"/>
                </a:lnTo>
                <a:lnTo>
                  <a:pt x="4546" y="1819"/>
                </a:lnTo>
                <a:lnTo>
                  <a:pt x="4531" y="1823"/>
                </a:lnTo>
                <a:lnTo>
                  <a:pt x="4517" y="1826"/>
                </a:lnTo>
                <a:lnTo>
                  <a:pt x="4501" y="1827"/>
                </a:lnTo>
                <a:lnTo>
                  <a:pt x="4486" y="1828"/>
                </a:lnTo>
                <a:lnTo>
                  <a:pt x="4472" y="1829"/>
                </a:lnTo>
                <a:lnTo>
                  <a:pt x="4457" y="1828"/>
                </a:lnTo>
                <a:lnTo>
                  <a:pt x="4444" y="1827"/>
                </a:lnTo>
                <a:lnTo>
                  <a:pt x="4431" y="1825"/>
                </a:lnTo>
                <a:lnTo>
                  <a:pt x="4421" y="1823"/>
                </a:lnTo>
                <a:lnTo>
                  <a:pt x="4411" y="1819"/>
                </a:lnTo>
                <a:lnTo>
                  <a:pt x="4402" y="1816"/>
                </a:lnTo>
                <a:lnTo>
                  <a:pt x="4397" y="1812"/>
                </a:lnTo>
                <a:lnTo>
                  <a:pt x="4394" y="1808"/>
                </a:lnTo>
                <a:lnTo>
                  <a:pt x="4393" y="1804"/>
                </a:lnTo>
                <a:lnTo>
                  <a:pt x="4393" y="1802"/>
                </a:lnTo>
                <a:lnTo>
                  <a:pt x="4394" y="1799"/>
                </a:lnTo>
                <a:lnTo>
                  <a:pt x="4395" y="1796"/>
                </a:lnTo>
                <a:lnTo>
                  <a:pt x="4399" y="1790"/>
                </a:lnTo>
                <a:lnTo>
                  <a:pt x="4403" y="1785"/>
                </a:lnTo>
                <a:lnTo>
                  <a:pt x="4410" y="1780"/>
                </a:lnTo>
                <a:lnTo>
                  <a:pt x="4416" y="1774"/>
                </a:lnTo>
                <a:lnTo>
                  <a:pt x="4431" y="1765"/>
                </a:lnTo>
                <a:lnTo>
                  <a:pt x="4450" y="1756"/>
                </a:lnTo>
                <a:lnTo>
                  <a:pt x="4468" y="1748"/>
                </a:lnTo>
                <a:lnTo>
                  <a:pt x="4488" y="1743"/>
                </a:lnTo>
                <a:lnTo>
                  <a:pt x="4509" y="1740"/>
                </a:lnTo>
                <a:lnTo>
                  <a:pt x="4528" y="1739"/>
                </a:lnTo>
                <a:lnTo>
                  <a:pt x="4570" y="1740"/>
                </a:lnTo>
                <a:lnTo>
                  <a:pt x="4591" y="1740"/>
                </a:lnTo>
                <a:lnTo>
                  <a:pt x="4610" y="1739"/>
                </a:lnTo>
                <a:lnTo>
                  <a:pt x="4626" y="1736"/>
                </a:lnTo>
                <a:lnTo>
                  <a:pt x="4632" y="1733"/>
                </a:lnTo>
                <a:lnTo>
                  <a:pt x="4637" y="1731"/>
                </a:lnTo>
                <a:lnTo>
                  <a:pt x="4640" y="1728"/>
                </a:lnTo>
                <a:lnTo>
                  <a:pt x="4640" y="1724"/>
                </a:lnTo>
                <a:lnTo>
                  <a:pt x="4639" y="1719"/>
                </a:lnTo>
                <a:lnTo>
                  <a:pt x="4636" y="1714"/>
                </a:lnTo>
                <a:lnTo>
                  <a:pt x="4626" y="1701"/>
                </a:lnTo>
                <a:lnTo>
                  <a:pt x="4617" y="1688"/>
                </a:lnTo>
                <a:lnTo>
                  <a:pt x="4610" y="1675"/>
                </a:lnTo>
                <a:lnTo>
                  <a:pt x="4603" y="1663"/>
                </a:lnTo>
                <a:lnTo>
                  <a:pt x="4599" y="1653"/>
                </a:lnTo>
                <a:lnTo>
                  <a:pt x="4597" y="1645"/>
                </a:lnTo>
                <a:lnTo>
                  <a:pt x="4598" y="1642"/>
                </a:lnTo>
                <a:lnTo>
                  <a:pt x="4599" y="1640"/>
                </a:lnTo>
                <a:lnTo>
                  <a:pt x="4601" y="1638"/>
                </a:lnTo>
                <a:lnTo>
                  <a:pt x="4604" y="1638"/>
                </a:lnTo>
                <a:lnTo>
                  <a:pt x="4609" y="1637"/>
                </a:lnTo>
                <a:lnTo>
                  <a:pt x="4614" y="1634"/>
                </a:lnTo>
                <a:lnTo>
                  <a:pt x="4627" y="1628"/>
                </a:lnTo>
                <a:lnTo>
                  <a:pt x="4642" y="1617"/>
                </a:lnTo>
                <a:lnTo>
                  <a:pt x="4658" y="1605"/>
                </a:lnTo>
                <a:lnTo>
                  <a:pt x="4687" y="1584"/>
                </a:lnTo>
                <a:lnTo>
                  <a:pt x="4699" y="1574"/>
                </a:lnTo>
                <a:lnTo>
                  <a:pt x="4701" y="1562"/>
                </a:lnTo>
                <a:lnTo>
                  <a:pt x="4707" y="1533"/>
                </a:lnTo>
                <a:lnTo>
                  <a:pt x="4712" y="1492"/>
                </a:lnTo>
                <a:lnTo>
                  <a:pt x="4714" y="1470"/>
                </a:lnTo>
                <a:lnTo>
                  <a:pt x="4716" y="1446"/>
                </a:lnTo>
                <a:lnTo>
                  <a:pt x="4716" y="1423"/>
                </a:lnTo>
                <a:lnTo>
                  <a:pt x="4715" y="1401"/>
                </a:lnTo>
                <a:lnTo>
                  <a:pt x="4712" y="1381"/>
                </a:lnTo>
                <a:lnTo>
                  <a:pt x="4710" y="1371"/>
                </a:lnTo>
                <a:lnTo>
                  <a:pt x="4708" y="1362"/>
                </a:lnTo>
                <a:lnTo>
                  <a:pt x="4703" y="1355"/>
                </a:lnTo>
                <a:lnTo>
                  <a:pt x="4700" y="1348"/>
                </a:lnTo>
                <a:lnTo>
                  <a:pt x="4695" y="1342"/>
                </a:lnTo>
                <a:lnTo>
                  <a:pt x="4691" y="1338"/>
                </a:lnTo>
                <a:lnTo>
                  <a:pt x="4684" y="1334"/>
                </a:lnTo>
                <a:lnTo>
                  <a:pt x="4678" y="1332"/>
                </a:lnTo>
                <a:lnTo>
                  <a:pt x="4669" y="1332"/>
                </a:lnTo>
                <a:lnTo>
                  <a:pt x="4661" y="1333"/>
                </a:lnTo>
                <a:lnTo>
                  <a:pt x="4643" y="1337"/>
                </a:lnTo>
                <a:lnTo>
                  <a:pt x="4627" y="1342"/>
                </a:lnTo>
                <a:lnTo>
                  <a:pt x="4611" y="1348"/>
                </a:lnTo>
                <a:lnTo>
                  <a:pt x="4596" y="1355"/>
                </a:lnTo>
                <a:lnTo>
                  <a:pt x="4582" y="1362"/>
                </a:lnTo>
                <a:lnTo>
                  <a:pt x="4568" y="1370"/>
                </a:lnTo>
                <a:lnTo>
                  <a:pt x="4543" y="1387"/>
                </a:lnTo>
                <a:lnTo>
                  <a:pt x="4498" y="1418"/>
                </a:lnTo>
                <a:lnTo>
                  <a:pt x="4478" y="1431"/>
                </a:lnTo>
                <a:lnTo>
                  <a:pt x="4468" y="1437"/>
                </a:lnTo>
                <a:lnTo>
                  <a:pt x="4458" y="1441"/>
                </a:lnTo>
                <a:lnTo>
                  <a:pt x="4449" y="1443"/>
                </a:lnTo>
                <a:lnTo>
                  <a:pt x="4438" y="1444"/>
                </a:lnTo>
                <a:lnTo>
                  <a:pt x="4428" y="1443"/>
                </a:lnTo>
                <a:lnTo>
                  <a:pt x="4417" y="1441"/>
                </a:lnTo>
                <a:lnTo>
                  <a:pt x="4407" y="1438"/>
                </a:lnTo>
                <a:lnTo>
                  <a:pt x="4397" y="1432"/>
                </a:lnTo>
                <a:lnTo>
                  <a:pt x="4388" y="1427"/>
                </a:lnTo>
                <a:lnTo>
                  <a:pt x="4380" y="1419"/>
                </a:lnTo>
                <a:lnTo>
                  <a:pt x="4372" y="1412"/>
                </a:lnTo>
                <a:lnTo>
                  <a:pt x="4366" y="1403"/>
                </a:lnTo>
                <a:lnTo>
                  <a:pt x="4360" y="1394"/>
                </a:lnTo>
                <a:lnTo>
                  <a:pt x="4357" y="1385"/>
                </a:lnTo>
                <a:lnTo>
                  <a:pt x="4355" y="1375"/>
                </a:lnTo>
                <a:lnTo>
                  <a:pt x="4356" y="1364"/>
                </a:lnTo>
                <a:lnTo>
                  <a:pt x="4358" y="1355"/>
                </a:lnTo>
                <a:lnTo>
                  <a:pt x="4363" y="1345"/>
                </a:lnTo>
                <a:lnTo>
                  <a:pt x="4370" y="1337"/>
                </a:lnTo>
                <a:lnTo>
                  <a:pt x="4378" y="1329"/>
                </a:lnTo>
                <a:lnTo>
                  <a:pt x="4387" y="1321"/>
                </a:lnTo>
                <a:lnTo>
                  <a:pt x="4398" y="1316"/>
                </a:lnTo>
                <a:lnTo>
                  <a:pt x="4410" y="1311"/>
                </a:lnTo>
                <a:lnTo>
                  <a:pt x="4422" y="1305"/>
                </a:lnTo>
                <a:lnTo>
                  <a:pt x="4447" y="1298"/>
                </a:lnTo>
                <a:lnTo>
                  <a:pt x="4471" y="1291"/>
                </a:lnTo>
                <a:lnTo>
                  <a:pt x="4494" y="1285"/>
                </a:lnTo>
                <a:lnTo>
                  <a:pt x="4502" y="1282"/>
                </a:lnTo>
                <a:lnTo>
                  <a:pt x="4511" y="1277"/>
                </a:lnTo>
                <a:lnTo>
                  <a:pt x="4517" y="1274"/>
                </a:lnTo>
                <a:lnTo>
                  <a:pt x="4522" y="1270"/>
                </a:lnTo>
                <a:lnTo>
                  <a:pt x="4541" y="1244"/>
                </a:lnTo>
                <a:lnTo>
                  <a:pt x="4552" y="1229"/>
                </a:lnTo>
                <a:lnTo>
                  <a:pt x="4561" y="1212"/>
                </a:lnTo>
                <a:lnTo>
                  <a:pt x="4566" y="1204"/>
                </a:lnTo>
                <a:lnTo>
                  <a:pt x="4569" y="1196"/>
                </a:lnTo>
                <a:lnTo>
                  <a:pt x="4571" y="1188"/>
                </a:lnTo>
                <a:lnTo>
                  <a:pt x="4572" y="1181"/>
                </a:lnTo>
                <a:lnTo>
                  <a:pt x="4572" y="1173"/>
                </a:lnTo>
                <a:lnTo>
                  <a:pt x="4570" y="1167"/>
                </a:lnTo>
                <a:lnTo>
                  <a:pt x="4566" y="1160"/>
                </a:lnTo>
                <a:lnTo>
                  <a:pt x="4559" y="1155"/>
                </a:lnTo>
                <a:lnTo>
                  <a:pt x="4529" y="1133"/>
                </a:lnTo>
                <a:lnTo>
                  <a:pt x="4512" y="1120"/>
                </a:lnTo>
                <a:lnTo>
                  <a:pt x="4495" y="1106"/>
                </a:lnTo>
                <a:lnTo>
                  <a:pt x="4477" y="1091"/>
                </a:lnTo>
                <a:lnTo>
                  <a:pt x="4458" y="1074"/>
                </a:lnTo>
                <a:lnTo>
                  <a:pt x="4439" y="1055"/>
                </a:lnTo>
                <a:lnTo>
                  <a:pt x="4420" y="1034"/>
                </a:lnTo>
                <a:lnTo>
                  <a:pt x="4412" y="1024"/>
                </a:lnTo>
                <a:lnTo>
                  <a:pt x="4406" y="1014"/>
                </a:lnTo>
                <a:lnTo>
                  <a:pt x="4402" y="1003"/>
                </a:lnTo>
                <a:lnTo>
                  <a:pt x="4400" y="992"/>
                </a:lnTo>
                <a:lnTo>
                  <a:pt x="4399" y="983"/>
                </a:lnTo>
                <a:lnTo>
                  <a:pt x="4399" y="972"/>
                </a:lnTo>
                <a:lnTo>
                  <a:pt x="4401" y="952"/>
                </a:lnTo>
                <a:lnTo>
                  <a:pt x="4402" y="930"/>
                </a:lnTo>
                <a:lnTo>
                  <a:pt x="4403" y="919"/>
                </a:lnTo>
                <a:lnTo>
                  <a:pt x="4402" y="908"/>
                </a:lnTo>
                <a:lnTo>
                  <a:pt x="4400" y="898"/>
                </a:lnTo>
                <a:lnTo>
                  <a:pt x="4396" y="887"/>
                </a:lnTo>
                <a:lnTo>
                  <a:pt x="4390" y="875"/>
                </a:lnTo>
                <a:lnTo>
                  <a:pt x="4382" y="863"/>
                </a:lnTo>
                <a:lnTo>
                  <a:pt x="4377" y="858"/>
                </a:lnTo>
                <a:lnTo>
                  <a:pt x="4372" y="854"/>
                </a:lnTo>
                <a:lnTo>
                  <a:pt x="4367" y="849"/>
                </a:lnTo>
                <a:lnTo>
                  <a:pt x="4361" y="847"/>
                </a:lnTo>
                <a:lnTo>
                  <a:pt x="4356" y="845"/>
                </a:lnTo>
                <a:lnTo>
                  <a:pt x="4351" y="844"/>
                </a:lnTo>
                <a:lnTo>
                  <a:pt x="4340" y="844"/>
                </a:lnTo>
                <a:lnTo>
                  <a:pt x="4328" y="845"/>
                </a:lnTo>
                <a:lnTo>
                  <a:pt x="4316" y="848"/>
                </a:lnTo>
                <a:lnTo>
                  <a:pt x="4306" y="854"/>
                </a:lnTo>
                <a:lnTo>
                  <a:pt x="4294" y="858"/>
                </a:lnTo>
                <a:lnTo>
                  <a:pt x="4273" y="869"/>
                </a:lnTo>
                <a:lnTo>
                  <a:pt x="4264" y="873"/>
                </a:lnTo>
                <a:lnTo>
                  <a:pt x="4254" y="876"/>
                </a:lnTo>
                <a:lnTo>
                  <a:pt x="4246" y="876"/>
                </a:lnTo>
                <a:lnTo>
                  <a:pt x="4243" y="876"/>
                </a:lnTo>
                <a:lnTo>
                  <a:pt x="4240" y="875"/>
                </a:lnTo>
                <a:lnTo>
                  <a:pt x="4237" y="873"/>
                </a:lnTo>
                <a:lnTo>
                  <a:pt x="4233" y="871"/>
                </a:lnTo>
                <a:lnTo>
                  <a:pt x="4231" y="868"/>
                </a:lnTo>
                <a:lnTo>
                  <a:pt x="4229" y="863"/>
                </a:lnTo>
                <a:lnTo>
                  <a:pt x="4227" y="854"/>
                </a:lnTo>
                <a:lnTo>
                  <a:pt x="4225" y="843"/>
                </a:lnTo>
                <a:lnTo>
                  <a:pt x="4225" y="832"/>
                </a:lnTo>
                <a:lnTo>
                  <a:pt x="4225" y="821"/>
                </a:lnTo>
                <a:lnTo>
                  <a:pt x="4225" y="799"/>
                </a:lnTo>
                <a:lnTo>
                  <a:pt x="4226" y="776"/>
                </a:lnTo>
                <a:lnTo>
                  <a:pt x="4225" y="764"/>
                </a:lnTo>
                <a:lnTo>
                  <a:pt x="4224" y="754"/>
                </a:lnTo>
                <a:lnTo>
                  <a:pt x="4221" y="743"/>
                </a:lnTo>
                <a:lnTo>
                  <a:pt x="4216" y="733"/>
                </a:lnTo>
                <a:lnTo>
                  <a:pt x="4210" y="724"/>
                </a:lnTo>
                <a:lnTo>
                  <a:pt x="4202" y="714"/>
                </a:lnTo>
                <a:lnTo>
                  <a:pt x="4192" y="706"/>
                </a:lnTo>
                <a:lnTo>
                  <a:pt x="4179" y="699"/>
                </a:lnTo>
                <a:lnTo>
                  <a:pt x="4152" y="684"/>
                </a:lnTo>
                <a:lnTo>
                  <a:pt x="4128" y="670"/>
                </a:lnTo>
                <a:lnTo>
                  <a:pt x="4108" y="658"/>
                </a:lnTo>
                <a:lnTo>
                  <a:pt x="4098" y="653"/>
                </a:lnTo>
                <a:lnTo>
                  <a:pt x="4088" y="649"/>
                </a:lnTo>
                <a:lnTo>
                  <a:pt x="4080" y="647"/>
                </a:lnTo>
                <a:lnTo>
                  <a:pt x="4071" y="646"/>
                </a:lnTo>
                <a:lnTo>
                  <a:pt x="4064" y="647"/>
                </a:lnTo>
                <a:lnTo>
                  <a:pt x="4056" y="650"/>
                </a:lnTo>
                <a:lnTo>
                  <a:pt x="4049" y="655"/>
                </a:lnTo>
                <a:lnTo>
                  <a:pt x="4041" y="662"/>
                </a:lnTo>
                <a:lnTo>
                  <a:pt x="4033" y="673"/>
                </a:lnTo>
                <a:lnTo>
                  <a:pt x="4026" y="686"/>
                </a:lnTo>
                <a:lnTo>
                  <a:pt x="4018" y="699"/>
                </a:lnTo>
                <a:lnTo>
                  <a:pt x="4009" y="711"/>
                </a:lnTo>
                <a:lnTo>
                  <a:pt x="3999" y="720"/>
                </a:lnTo>
                <a:lnTo>
                  <a:pt x="3988" y="728"/>
                </a:lnTo>
                <a:lnTo>
                  <a:pt x="3976" y="733"/>
                </a:lnTo>
                <a:lnTo>
                  <a:pt x="3965" y="738"/>
                </a:lnTo>
                <a:lnTo>
                  <a:pt x="3953" y="740"/>
                </a:lnTo>
                <a:lnTo>
                  <a:pt x="3941" y="741"/>
                </a:lnTo>
                <a:lnTo>
                  <a:pt x="3930" y="740"/>
                </a:lnTo>
                <a:lnTo>
                  <a:pt x="3919" y="736"/>
                </a:lnTo>
                <a:lnTo>
                  <a:pt x="3911" y="732"/>
                </a:lnTo>
                <a:lnTo>
                  <a:pt x="3903" y="726"/>
                </a:lnTo>
                <a:lnTo>
                  <a:pt x="3898" y="718"/>
                </a:lnTo>
                <a:lnTo>
                  <a:pt x="3896" y="714"/>
                </a:lnTo>
                <a:lnTo>
                  <a:pt x="3894" y="708"/>
                </a:lnTo>
                <a:lnTo>
                  <a:pt x="3893" y="703"/>
                </a:lnTo>
                <a:lnTo>
                  <a:pt x="3893" y="698"/>
                </a:lnTo>
                <a:lnTo>
                  <a:pt x="3893" y="692"/>
                </a:lnTo>
                <a:lnTo>
                  <a:pt x="3894" y="686"/>
                </a:lnTo>
                <a:lnTo>
                  <a:pt x="3895" y="679"/>
                </a:lnTo>
                <a:lnTo>
                  <a:pt x="3897" y="673"/>
                </a:lnTo>
                <a:lnTo>
                  <a:pt x="3902" y="662"/>
                </a:lnTo>
                <a:lnTo>
                  <a:pt x="3910" y="653"/>
                </a:lnTo>
                <a:lnTo>
                  <a:pt x="3918" y="644"/>
                </a:lnTo>
                <a:lnTo>
                  <a:pt x="3927" y="636"/>
                </a:lnTo>
                <a:lnTo>
                  <a:pt x="3938" y="630"/>
                </a:lnTo>
                <a:lnTo>
                  <a:pt x="3957" y="617"/>
                </a:lnTo>
                <a:lnTo>
                  <a:pt x="3967" y="611"/>
                </a:lnTo>
                <a:lnTo>
                  <a:pt x="3975" y="604"/>
                </a:lnTo>
                <a:lnTo>
                  <a:pt x="3983" y="598"/>
                </a:lnTo>
                <a:lnTo>
                  <a:pt x="3988" y="590"/>
                </a:lnTo>
                <a:lnTo>
                  <a:pt x="3993" y="583"/>
                </a:lnTo>
                <a:lnTo>
                  <a:pt x="3994" y="578"/>
                </a:lnTo>
                <a:lnTo>
                  <a:pt x="3994" y="573"/>
                </a:lnTo>
                <a:lnTo>
                  <a:pt x="3994" y="569"/>
                </a:lnTo>
                <a:lnTo>
                  <a:pt x="3993" y="563"/>
                </a:lnTo>
                <a:lnTo>
                  <a:pt x="3988" y="553"/>
                </a:lnTo>
                <a:lnTo>
                  <a:pt x="3985" y="547"/>
                </a:lnTo>
                <a:lnTo>
                  <a:pt x="3981" y="542"/>
                </a:lnTo>
                <a:lnTo>
                  <a:pt x="3976" y="539"/>
                </a:lnTo>
                <a:lnTo>
                  <a:pt x="3971" y="535"/>
                </a:lnTo>
                <a:lnTo>
                  <a:pt x="3965" y="532"/>
                </a:lnTo>
                <a:lnTo>
                  <a:pt x="3958" y="530"/>
                </a:lnTo>
                <a:lnTo>
                  <a:pt x="3944" y="528"/>
                </a:lnTo>
                <a:lnTo>
                  <a:pt x="3927" y="528"/>
                </a:lnTo>
                <a:lnTo>
                  <a:pt x="3909" y="529"/>
                </a:lnTo>
                <a:lnTo>
                  <a:pt x="3889" y="530"/>
                </a:lnTo>
                <a:lnTo>
                  <a:pt x="3869" y="533"/>
                </a:lnTo>
                <a:lnTo>
                  <a:pt x="3827" y="540"/>
                </a:lnTo>
                <a:lnTo>
                  <a:pt x="3804" y="542"/>
                </a:lnTo>
                <a:lnTo>
                  <a:pt x="3783" y="543"/>
                </a:lnTo>
                <a:lnTo>
                  <a:pt x="3761" y="544"/>
                </a:lnTo>
                <a:lnTo>
                  <a:pt x="3741" y="543"/>
                </a:lnTo>
                <a:lnTo>
                  <a:pt x="3722" y="539"/>
                </a:lnTo>
                <a:lnTo>
                  <a:pt x="3712" y="536"/>
                </a:lnTo>
                <a:lnTo>
                  <a:pt x="3703" y="533"/>
                </a:lnTo>
                <a:lnTo>
                  <a:pt x="3686" y="526"/>
                </a:lnTo>
                <a:lnTo>
                  <a:pt x="3671" y="518"/>
                </a:lnTo>
                <a:lnTo>
                  <a:pt x="3657" y="510"/>
                </a:lnTo>
                <a:lnTo>
                  <a:pt x="3646" y="500"/>
                </a:lnTo>
                <a:lnTo>
                  <a:pt x="3636" y="491"/>
                </a:lnTo>
                <a:lnTo>
                  <a:pt x="3627" y="480"/>
                </a:lnTo>
                <a:lnTo>
                  <a:pt x="3619" y="471"/>
                </a:lnTo>
                <a:lnTo>
                  <a:pt x="3613" y="459"/>
                </a:lnTo>
                <a:lnTo>
                  <a:pt x="3609" y="448"/>
                </a:lnTo>
                <a:lnTo>
                  <a:pt x="3604" y="436"/>
                </a:lnTo>
                <a:lnTo>
                  <a:pt x="3601" y="425"/>
                </a:lnTo>
                <a:lnTo>
                  <a:pt x="3599" y="413"/>
                </a:lnTo>
                <a:lnTo>
                  <a:pt x="3597" y="400"/>
                </a:lnTo>
                <a:lnTo>
                  <a:pt x="3596" y="388"/>
                </a:lnTo>
                <a:lnTo>
                  <a:pt x="3595" y="362"/>
                </a:lnTo>
                <a:lnTo>
                  <a:pt x="3594" y="349"/>
                </a:lnTo>
                <a:lnTo>
                  <a:pt x="3591" y="339"/>
                </a:lnTo>
                <a:lnTo>
                  <a:pt x="3587" y="329"/>
                </a:lnTo>
                <a:lnTo>
                  <a:pt x="3582" y="321"/>
                </a:lnTo>
                <a:lnTo>
                  <a:pt x="3575" y="314"/>
                </a:lnTo>
                <a:lnTo>
                  <a:pt x="3568" y="308"/>
                </a:lnTo>
                <a:lnTo>
                  <a:pt x="3559" y="304"/>
                </a:lnTo>
                <a:lnTo>
                  <a:pt x="3551" y="301"/>
                </a:lnTo>
                <a:lnTo>
                  <a:pt x="3542" y="299"/>
                </a:lnTo>
                <a:lnTo>
                  <a:pt x="3532" y="298"/>
                </a:lnTo>
                <a:lnTo>
                  <a:pt x="3524" y="298"/>
                </a:lnTo>
                <a:lnTo>
                  <a:pt x="3515" y="299"/>
                </a:lnTo>
                <a:lnTo>
                  <a:pt x="3507" y="301"/>
                </a:lnTo>
                <a:lnTo>
                  <a:pt x="3499" y="303"/>
                </a:lnTo>
                <a:lnTo>
                  <a:pt x="3493" y="306"/>
                </a:lnTo>
                <a:lnTo>
                  <a:pt x="3487" y="312"/>
                </a:lnTo>
                <a:lnTo>
                  <a:pt x="3482" y="316"/>
                </a:lnTo>
                <a:lnTo>
                  <a:pt x="3475" y="319"/>
                </a:lnTo>
                <a:lnTo>
                  <a:pt x="3468" y="323"/>
                </a:lnTo>
                <a:lnTo>
                  <a:pt x="3459" y="326"/>
                </a:lnTo>
                <a:lnTo>
                  <a:pt x="3451" y="328"/>
                </a:lnTo>
                <a:lnTo>
                  <a:pt x="3441" y="329"/>
                </a:lnTo>
                <a:lnTo>
                  <a:pt x="3431" y="329"/>
                </a:lnTo>
                <a:lnTo>
                  <a:pt x="3422" y="328"/>
                </a:lnTo>
                <a:lnTo>
                  <a:pt x="3413" y="326"/>
                </a:lnTo>
                <a:lnTo>
                  <a:pt x="3403" y="322"/>
                </a:lnTo>
                <a:lnTo>
                  <a:pt x="3395" y="318"/>
                </a:lnTo>
                <a:lnTo>
                  <a:pt x="3387" y="312"/>
                </a:lnTo>
                <a:lnTo>
                  <a:pt x="3381" y="305"/>
                </a:lnTo>
                <a:lnTo>
                  <a:pt x="3374" y="296"/>
                </a:lnTo>
                <a:lnTo>
                  <a:pt x="3370" y="285"/>
                </a:lnTo>
                <a:lnTo>
                  <a:pt x="3367" y="273"/>
                </a:lnTo>
                <a:lnTo>
                  <a:pt x="3361" y="247"/>
                </a:lnTo>
                <a:lnTo>
                  <a:pt x="3354" y="223"/>
                </a:lnTo>
                <a:lnTo>
                  <a:pt x="3346" y="202"/>
                </a:lnTo>
                <a:lnTo>
                  <a:pt x="3342" y="193"/>
                </a:lnTo>
                <a:lnTo>
                  <a:pt x="3338" y="187"/>
                </a:lnTo>
                <a:lnTo>
                  <a:pt x="3332" y="182"/>
                </a:lnTo>
                <a:lnTo>
                  <a:pt x="3328" y="178"/>
                </a:lnTo>
                <a:lnTo>
                  <a:pt x="3324" y="176"/>
                </a:lnTo>
                <a:lnTo>
                  <a:pt x="3319" y="177"/>
                </a:lnTo>
                <a:lnTo>
                  <a:pt x="3315" y="182"/>
                </a:lnTo>
                <a:lnTo>
                  <a:pt x="3311" y="188"/>
                </a:lnTo>
                <a:lnTo>
                  <a:pt x="3307" y="197"/>
                </a:lnTo>
                <a:lnTo>
                  <a:pt x="3303" y="209"/>
                </a:lnTo>
                <a:lnTo>
                  <a:pt x="3301" y="216"/>
                </a:lnTo>
                <a:lnTo>
                  <a:pt x="3298" y="222"/>
                </a:lnTo>
                <a:lnTo>
                  <a:pt x="3295" y="228"/>
                </a:lnTo>
                <a:lnTo>
                  <a:pt x="3291" y="233"/>
                </a:lnTo>
                <a:lnTo>
                  <a:pt x="3287" y="236"/>
                </a:lnTo>
                <a:lnTo>
                  <a:pt x="3283" y="241"/>
                </a:lnTo>
                <a:lnTo>
                  <a:pt x="3277" y="244"/>
                </a:lnTo>
                <a:lnTo>
                  <a:pt x="3272" y="246"/>
                </a:lnTo>
                <a:lnTo>
                  <a:pt x="3261" y="249"/>
                </a:lnTo>
                <a:lnTo>
                  <a:pt x="3248" y="250"/>
                </a:lnTo>
                <a:lnTo>
                  <a:pt x="3236" y="250"/>
                </a:lnTo>
                <a:lnTo>
                  <a:pt x="3223" y="248"/>
                </a:lnTo>
                <a:lnTo>
                  <a:pt x="3211" y="244"/>
                </a:lnTo>
                <a:lnTo>
                  <a:pt x="3198" y="239"/>
                </a:lnTo>
                <a:lnTo>
                  <a:pt x="3187" y="233"/>
                </a:lnTo>
                <a:lnTo>
                  <a:pt x="3177" y="226"/>
                </a:lnTo>
                <a:lnTo>
                  <a:pt x="3169" y="218"/>
                </a:lnTo>
                <a:lnTo>
                  <a:pt x="3162" y="209"/>
                </a:lnTo>
                <a:lnTo>
                  <a:pt x="3158" y="200"/>
                </a:lnTo>
                <a:lnTo>
                  <a:pt x="3157" y="195"/>
                </a:lnTo>
                <a:lnTo>
                  <a:pt x="3157" y="190"/>
                </a:lnTo>
                <a:lnTo>
                  <a:pt x="3158" y="170"/>
                </a:lnTo>
                <a:lnTo>
                  <a:pt x="3160" y="145"/>
                </a:lnTo>
                <a:lnTo>
                  <a:pt x="3161" y="121"/>
                </a:lnTo>
                <a:lnTo>
                  <a:pt x="3162" y="100"/>
                </a:lnTo>
                <a:lnTo>
                  <a:pt x="3161" y="90"/>
                </a:lnTo>
                <a:lnTo>
                  <a:pt x="3159" y="83"/>
                </a:lnTo>
                <a:lnTo>
                  <a:pt x="3156" y="77"/>
                </a:lnTo>
                <a:lnTo>
                  <a:pt x="3154" y="75"/>
                </a:lnTo>
                <a:lnTo>
                  <a:pt x="3152" y="74"/>
                </a:lnTo>
                <a:lnTo>
                  <a:pt x="3150" y="73"/>
                </a:lnTo>
                <a:lnTo>
                  <a:pt x="3146" y="73"/>
                </a:lnTo>
                <a:lnTo>
                  <a:pt x="3139" y="75"/>
                </a:lnTo>
                <a:lnTo>
                  <a:pt x="3130" y="80"/>
                </a:lnTo>
                <a:lnTo>
                  <a:pt x="3119" y="89"/>
                </a:lnTo>
                <a:lnTo>
                  <a:pt x="3089" y="117"/>
                </a:lnTo>
                <a:lnTo>
                  <a:pt x="3048" y="155"/>
                </a:lnTo>
                <a:lnTo>
                  <a:pt x="3003" y="198"/>
                </a:lnTo>
                <a:lnTo>
                  <a:pt x="2957" y="241"/>
                </a:lnTo>
                <a:lnTo>
                  <a:pt x="2914" y="278"/>
                </a:lnTo>
                <a:lnTo>
                  <a:pt x="2896" y="293"/>
                </a:lnTo>
                <a:lnTo>
                  <a:pt x="2880" y="306"/>
                </a:lnTo>
                <a:lnTo>
                  <a:pt x="2867" y="315"/>
                </a:lnTo>
                <a:lnTo>
                  <a:pt x="2861" y="317"/>
                </a:lnTo>
                <a:lnTo>
                  <a:pt x="2858" y="318"/>
                </a:lnTo>
                <a:lnTo>
                  <a:pt x="2855" y="319"/>
                </a:lnTo>
                <a:lnTo>
                  <a:pt x="2853" y="318"/>
                </a:lnTo>
                <a:lnTo>
                  <a:pt x="2852" y="315"/>
                </a:lnTo>
                <a:lnTo>
                  <a:pt x="2853" y="312"/>
                </a:lnTo>
                <a:lnTo>
                  <a:pt x="2856" y="302"/>
                </a:lnTo>
                <a:lnTo>
                  <a:pt x="2861" y="292"/>
                </a:lnTo>
                <a:lnTo>
                  <a:pt x="2869" y="283"/>
                </a:lnTo>
                <a:lnTo>
                  <a:pt x="2876" y="273"/>
                </a:lnTo>
                <a:lnTo>
                  <a:pt x="2894" y="255"/>
                </a:lnTo>
                <a:lnTo>
                  <a:pt x="2911" y="236"/>
                </a:lnTo>
                <a:lnTo>
                  <a:pt x="2917" y="228"/>
                </a:lnTo>
                <a:lnTo>
                  <a:pt x="2923" y="219"/>
                </a:lnTo>
                <a:lnTo>
                  <a:pt x="2926" y="211"/>
                </a:lnTo>
                <a:lnTo>
                  <a:pt x="2927" y="206"/>
                </a:lnTo>
                <a:lnTo>
                  <a:pt x="2927" y="202"/>
                </a:lnTo>
                <a:lnTo>
                  <a:pt x="2926" y="198"/>
                </a:lnTo>
                <a:lnTo>
                  <a:pt x="2925" y="194"/>
                </a:lnTo>
                <a:lnTo>
                  <a:pt x="2923" y="190"/>
                </a:lnTo>
                <a:lnTo>
                  <a:pt x="2919" y="186"/>
                </a:lnTo>
                <a:lnTo>
                  <a:pt x="2915" y="183"/>
                </a:lnTo>
                <a:lnTo>
                  <a:pt x="2911" y="178"/>
                </a:lnTo>
                <a:lnTo>
                  <a:pt x="2897" y="172"/>
                </a:lnTo>
                <a:lnTo>
                  <a:pt x="2889" y="169"/>
                </a:lnTo>
                <a:lnTo>
                  <a:pt x="2882" y="165"/>
                </a:lnTo>
                <a:lnTo>
                  <a:pt x="2865" y="162"/>
                </a:lnTo>
                <a:lnTo>
                  <a:pt x="2847" y="160"/>
                </a:lnTo>
                <a:lnTo>
                  <a:pt x="2830" y="160"/>
                </a:lnTo>
                <a:lnTo>
                  <a:pt x="2814" y="162"/>
                </a:lnTo>
                <a:lnTo>
                  <a:pt x="2797" y="164"/>
                </a:lnTo>
                <a:lnTo>
                  <a:pt x="2766" y="169"/>
                </a:lnTo>
                <a:lnTo>
                  <a:pt x="2738" y="174"/>
                </a:lnTo>
                <a:lnTo>
                  <a:pt x="2727" y="175"/>
                </a:lnTo>
                <a:lnTo>
                  <a:pt x="2717" y="174"/>
                </a:lnTo>
                <a:lnTo>
                  <a:pt x="2709" y="172"/>
                </a:lnTo>
                <a:lnTo>
                  <a:pt x="2705" y="171"/>
                </a:lnTo>
                <a:lnTo>
                  <a:pt x="2703" y="169"/>
                </a:lnTo>
                <a:lnTo>
                  <a:pt x="2701" y="165"/>
                </a:lnTo>
                <a:lnTo>
                  <a:pt x="2700" y="162"/>
                </a:lnTo>
                <a:lnTo>
                  <a:pt x="2700" y="158"/>
                </a:lnTo>
                <a:lnTo>
                  <a:pt x="2700" y="152"/>
                </a:lnTo>
                <a:lnTo>
                  <a:pt x="2703" y="128"/>
                </a:lnTo>
                <a:lnTo>
                  <a:pt x="2705" y="100"/>
                </a:lnTo>
                <a:lnTo>
                  <a:pt x="2705" y="71"/>
                </a:lnTo>
                <a:lnTo>
                  <a:pt x="2705" y="57"/>
                </a:lnTo>
                <a:lnTo>
                  <a:pt x="2704" y="44"/>
                </a:lnTo>
                <a:lnTo>
                  <a:pt x="2702" y="32"/>
                </a:lnTo>
                <a:lnTo>
                  <a:pt x="2699" y="21"/>
                </a:lnTo>
                <a:lnTo>
                  <a:pt x="2696" y="12"/>
                </a:lnTo>
                <a:lnTo>
                  <a:pt x="2690" y="5"/>
                </a:lnTo>
                <a:lnTo>
                  <a:pt x="2687" y="3"/>
                </a:lnTo>
                <a:lnTo>
                  <a:pt x="2684" y="1"/>
                </a:lnTo>
                <a:lnTo>
                  <a:pt x="2681" y="0"/>
                </a:lnTo>
                <a:lnTo>
                  <a:pt x="2676" y="0"/>
                </a:lnTo>
                <a:lnTo>
                  <a:pt x="2672" y="0"/>
                </a:lnTo>
                <a:lnTo>
                  <a:pt x="2667" y="1"/>
                </a:lnTo>
                <a:lnTo>
                  <a:pt x="2661" y="3"/>
                </a:lnTo>
                <a:lnTo>
                  <a:pt x="2656" y="6"/>
                </a:lnTo>
                <a:lnTo>
                  <a:pt x="2616" y="32"/>
                </a:lnTo>
                <a:lnTo>
                  <a:pt x="2588" y="50"/>
                </a:lnTo>
                <a:lnTo>
                  <a:pt x="2569" y="63"/>
                </a:lnTo>
                <a:lnTo>
                  <a:pt x="2561" y="66"/>
                </a:lnTo>
                <a:lnTo>
                  <a:pt x="2554" y="70"/>
                </a:lnTo>
                <a:lnTo>
                  <a:pt x="2549" y="70"/>
                </a:lnTo>
                <a:lnTo>
                  <a:pt x="2543" y="68"/>
                </a:lnTo>
                <a:lnTo>
                  <a:pt x="2535" y="64"/>
                </a:lnTo>
                <a:lnTo>
                  <a:pt x="2527" y="59"/>
                </a:lnTo>
                <a:lnTo>
                  <a:pt x="2506" y="46"/>
                </a:lnTo>
                <a:lnTo>
                  <a:pt x="2485" y="31"/>
                </a:lnTo>
                <a:lnTo>
                  <a:pt x="2462" y="17"/>
                </a:lnTo>
                <a:lnTo>
                  <a:pt x="2452" y="12"/>
                </a:lnTo>
                <a:lnTo>
                  <a:pt x="2442" y="6"/>
                </a:lnTo>
                <a:lnTo>
                  <a:pt x="2433" y="4"/>
                </a:lnTo>
                <a:lnTo>
                  <a:pt x="2426" y="2"/>
                </a:lnTo>
                <a:lnTo>
                  <a:pt x="2423" y="2"/>
                </a:lnTo>
                <a:lnTo>
                  <a:pt x="2419" y="3"/>
                </a:lnTo>
                <a:lnTo>
                  <a:pt x="2417" y="4"/>
                </a:lnTo>
                <a:lnTo>
                  <a:pt x="2415" y="6"/>
                </a:lnTo>
                <a:lnTo>
                  <a:pt x="2408" y="16"/>
                </a:lnTo>
                <a:lnTo>
                  <a:pt x="2399" y="23"/>
                </a:lnTo>
                <a:lnTo>
                  <a:pt x="2390" y="31"/>
                </a:lnTo>
                <a:lnTo>
                  <a:pt x="2380" y="37"/>
                </a:lnTo>
                <a:lnTo>
                  <a:pt x="2369" y="44"/>
                </a:lnTo>
                <a:lnTo>
                  <a:pt x="2356" y="50"/>
                </a:lnTo>
                <a:lnTo>
                  <a:pt x="2326" y="63"/>
                </a:lnTo>
                <a:lnTo>
                  <a:pt x="2296" y="77"/>
                </a:lnTo>
                <a:lnTo>
                  <a:pt x="2281" y="83"/>
                </a:lnTo>
                <a:lnTo>
                  <a:pt x="2263" y="88"/>
                </a:lnTo>
                <a:lnTo>
                  <a:pt x="2244" y="93"/>
                </a:lnTo>
                <a:lnTo>
                  <a:pt x="2220" y="99"/>
                </a:lnTo>
                <a:lnTo>
                  <a:pt x="2191" y="103"/>
                </a:lnTo>
                <a:lnTo>
                  <a:pt x="2155" y="108"/>
                </a:lnTo>
                <a:lnTo>
                  <a:pt x="2116" y="113"/>
                </a:lnTo>
                <a:lnTo>
                  <a:pt x="2082" y="118"/>
                </a:lnTo>
                <a:lnTo>
                  <a:pt x="2053" y="123"/>
                </a:lnTo>
                <a:lnTo>
                  <a:pt x="2041" y="127"/>
                </a:lnTo>
                <a:lnTo>
                  <a:pt x="2031" y="130"/>
                </a:lnTo>
                <a:lnTo>
                  <a:pt x="2023" y="134"/>
                </a:lnTo>
                <a:lnTo>
                  <a:pt x="2015" y="138"/>
                </a:lnTo>
                <a:lnTo>
                  <a:pt x="2011" y="143"/>
                </a:lnTo>
                <a:lnTo>
                  <a:pt x="2009" y="147"/>
                </a:lnTo>
                <a:lnTo>
                  <a:pt x="2007" y="152"/>
                </a:lnTo>
                <a:lnTo>
                  <a:pt x="2010" y="158"/>
                </a:lnTo>
                <a:lnTo>
                  <a:pt x="2014" y="164"/>
                </a:lnTo>
                <a:lnTo>
                  <a:pt x="2021" y="172"/>
                </a:lnTo>
                <a:lnTo>
                  <a:pt x="2055" y="199"/>
                </a:lnTo>
                <a:lnTo>
                  <a:pt x="2071" y="213"/>
                </a:lnTo>
                <a:lnTo>
                  <a:pt x="2086" y="226"/>
                </a:lnTo>
                <a:lnTo>
                  <a:pt x="2100" y="239"/>
                </a:lnTo>
                <a:lnTo>
                  <a:pt x="2111" y="251"/>
                </a:lnTo>
                <a:lnTo>
                  <a:pt x="2115" y="259"/>
                </a:lnTo>
                <a:lnTo>
                  <a:pt x="2118" y="265"/>
                </a:lnTo>
                <a:lnTo>
                  <a:pt x="2121" y="272"/>
                </a:lnTo>
                <a:lnTo>
                  <a:pt x="2123" y="279"/>
                </a:lnTo>
                <a:lnTo>
                  <a:pt x="2123" y="283"/>
                </a:lnTo>
                <a:lnTo>
                  <a:pt x="2120" y="287"/>
                </a:lnTo>
                <a:lnTo>
                  <a:pt x="2117" y="290"/>
                </a:lnTo>
                <a:lnTo>
                  <a:pt x="2112" y="294"/>
                </a:lnTo>
                <a:lnTo>
                  <a:pt x="2098" y="302"/>
                </a:lnTo>
                <a:lnTo>
                  <a:pt x="2080" y="309"/>
                </a:lnTo>
                <a:lnTo>
                  <a:pt x="2057" y="316"/>
                </a:lnTo>
                <a:lnTo>
                  <a:pt x="2032" y="322"/>
                </a:lnTo>
                <a:lnTo>
                  <a:pt x="2005" y="329"/>
                </a:lnTo>
                <a:lnTo>
                  <a:pt x="1977" y="333"/>
                </a:lnTo>
                <a:lnTo>
                  <a:pt x="1949" y="336"/>
                </a:lnTo>
                <a:lnTo>
                  <a:pt x="1921" y="339"/>
                </a:lnTo>
                <a:lnTo>
                  <a:pt x="1896" y="340"/>
                </a:lnTo>
                <a:lnTo>
                  <a:pt x="1872" y="339"/>
                </a:lnTo>
                <a:lnTo>
                  <a:pt x="1861" y="337"/>
                </a:lnTo>
                <a:lnTo>
                  <a:pt x="1852" y="335"/>
                </a:lnTo>
                <a:lnTo>
                  <a:pt x="1843" y="332"/>
                </a:lnTo>
                <a:lnTo>
                  <a:pt x="1835" y="330"/>
                </a:lnTo>
                <a:lnTo>
                  <a:pt x="1829" y="326"/>
                </a:lnTo>
                <a:lnTo>
                  <a:pt x="1824" y="321"/>
                </a:lnTo>
                <a:lnTo>
                  <a:pt x="1820" y="317"/>
                </a:lnTo>
                <a:lnTo>
                  <a:pt x="1818" y="312"/>
                </a:lnTo>
                <a:lnTo>
                  <a:pt x="1816" y="299"/>
                </a:lnTo>
                <a:lnTo>
                  <a:pt x="1815" y="286"/>
                </a:lnTo>
                <a:lnTo>
                  <a:pt x="1813" y="259"/>
                </a:lnTo>
                <a:lnTo>
                  <a:pt x="1812" y="232"/>
                </a:lnTo>
                <a:lnTo>
                  <a:pt x="1811" y="208"/>
                </a:lnTo>
                <a:lnTo>
                  <a:pt x="1809" y="199"/>
                </a:lnTo>
                <a:lnTo>
                  <a:pt x="1806" y="191"/>
                </a:lnTo>
                <a:lnTo>
                  <a:pt x="1804" y="186"/>
                </a:lnTo>
                <a:lnTo>
                  <a:pt x="1800" y="182"/>
                </a:lnTo>
                <a:lnTo>
                  <a:pt x="1798" y="180"/>
                </a:lnTo>
                <a:lnTo>
                  <a:pt x="1796" y="180"/>
                </a:lnTo>
                <a:lnTo>
                  <a:pt x="1789" y="183"/>
                </a:lnTo>
                <a:lnTo>
                  <a:pt x="1783" y="188"/>
                </a:lnTo>
                <a:lnTo>
                  <a:pt x="1774" y="197"/>
                </a:lnTo>
                <a:lnTo>
                  <a:pt x="1764" y="207"/>
                </a:lnTo>
                <a:lnTo>
                  <a:pt x="1758" y="218"/>
                </a:lnTo>
                <a:lnTo>
                  <a:pt x="1752" y="229"/>
                </a:lnTo>
                <a:lnTo>
                  <a:pt x="1746" y="240"/>
                </a:lnTo>
                <a:lnTo>
                  <a:pt x="1742" y="250"/>
                </a:lnTo>
                <a:lnTo>
                  <a:pt x="1739" y="261"/>
                </a:lnTo>
                <a:lnTo>
                  <a:pt x="1734" y="283"/>
                </a:lnTo>
                <a:lnTo>
                  <a:pt x="1731" y="304"/>
                </a:lnTo>
                <a:lnTo>
                  <a:pt x="1729" y="326"/>
                </a:lnTo>
                <a:lnTo>
                  <a:pt x="1727" y="347"/>
                </a:lnTo>
                <a:lnTo>
                  <a:pt x="1722" y="369"/>
                </a:lnTo>
                <a:lnTo>
                  <a:pt x="1718" y="388"/>
                </a:lnTo>
                <a:lnTo>
                  <a:pt x="1712" y="403"/>
                </a:lnTo>
                <a:lnTo>
                  <a:pt x="1705" y="416"/>
                </a:lnTo>
                <a:lnTo>
                  <a:pt x="1699" y="428"/>
                </a:lnTo>
                <a:lnTo>
                  <a:pt x="1693" y="439"/>
                </a:lnTo>
                <a:lnTo>
                  <a:pt x="1689" y="451"/>
                </a:lnTo>
                <a:lnTo>
                  <a:pt x="1686" y="465"/>
                </a:lnTo>
                <a:lnTo>
                  <a:pt x="1685" y="483"/>
                </a:lnTo>
                <a:lnTo>
                  <a:pt x="1684" y="491"/>
                </a:lnTo>
                <a:lnTo>
                  <a:pt x="1682" y="500"/>
                </a:lnTo>
                <a:lnTo>
                  <a:pt x="1677" y="507"/>
                </a:lnTo>
                <a:lnTo>
                  <a:pt x="1672" y="515"/>
                </a:lnTo>
                <a:lnTo>
                  <a:pt x="1666" y="521"/>
                </a:lnTo>
                <a:lnTo>
                  <a:pt x="1658" y="528"/>
                </a:lnTo>
                <a:lnTo>
                  <a:pt x="1649" y="533"/>
                </a:lnTo>
                <a:lnTo>
                  <a:pt x="1640" y="539"/>
                </a:lnTo>
                <a:lnTo>
                  <a:pt x="1619" y="547"/>
                </a:lnTo>
                <a:lnTo>
                  <a:pt x="1597" y="554"/>
                </a:lnTo>
                <a:lnTo>
                  <a:pt x="1574" y="560"/>
                </a:lnTo>
                <a:lnTo>
                  <a:pt x="1552" y="565"/>
                </a:lnTo>
                <a:lnTo>
                  <a:pt x="1541" y="569"/>
                </a:lnTo>
                <a:lnTo>
                  <a:pt x="1528" y="573"/>
                </a:lnTo>
                <a:lnTo>
                  <a:pt x="1515" y="579"/>
                </a:lnTo>
                <a:lnTo>
                  <a:pt x="1502" y="586"/>
                </a:lnTo>
                <a:lnTo>
                  <a:pt x="1488" y="594"/>
                </a:lnTo>
                <a:lnTo>
                  <a:pt x="1475" y="603"/>
                </a:lnTo>
                <a:lnTo>
                  <a:pt x="1463" y="612"/>
                </a:lnTo>
                <a:lnTo>
                  <a:pt x="1452" y="621"/>
                </a:lnTo>
                <a:lnTo>
                  <a:pt x="1442" y="630"/>
                </a:lnTo>
                <a:lnTo>
                  <a:pt x="1433" y="640"/>
                </a:lnTo>
                <a:lnTo>
                  <a:pt x="1427" y="647"/>
                </a:lnTo>
                <a:lnTo>
                  <a:pt x="1424" y="655"/>
                </a:lnTo>
                <a:lnTo>
                  <a:pt x="1422" y="659"/>
                </a:lnTo>
                <a:lnTo>
                  <a:pt x="1421" y="661"/>
                </a:lnTo>
                <a:lnTo>
                  <a:pt x="1422" y="664"/>
                </a:lnTo>
                <a:lnTo>
                  <a:pt x="1424" y="667"/>
                </a:lnTo>
                <a:lnTo>
                  <a:pt x="1426" y="669"/>
                </a:lnTo>
                <a:lnTo>
                  <a:pt x="1429" y="671"/>
                </a:lnTo>
                <a:lnTo>
                  <a:pt x="1432" y="672"/>
                </a:lnTo>
                <a:lnTo>
                  <a:pt x="1438" y="673"/>
                </a:lnTo>
                <a:lnTo>
                  <a:pt x="1458" y="676"/>
                </a:lnTo>
                <a:lnTo>
                  <a:pt x="1478" y="682"/>
                </a:lnTo>
                <a:lnTo>
                  <a:pt x="1497" y="689"/>
                </a:lnTo>
                <a:lnTo>
                  <a:pt x="1513" y="697"/>
                </a:lnTo>
                <a:lnTo>
                  <a:pt x="1526" y="705"/>
                </a:lnTo>
                <a:lnTo>
                  <a:pt x="1536" y="714"/>
                </a:lnTo>
                <a:lnTo>
                  <a:pt x="1540" y="718"/>
                </a:lnTo>
                <a:lnTo>
                  <a:pt x="1543" y="722"/>
                </a:lnTo>
                <a:lnTo>
                  <a:pt x="1545" y="727"/>
                </a:lnTo>
                <a:lnTo>
                  <a:pt x="1545" y="730"/>
                </a:lnTo>
                <a:lnTo>
                  <a:pt x="1544" y="733"/>
                </a:lnTo>
                <a:lnTo>
                  <a:pt x="1542" y="736"/>
                </a:lnTo>
                <a:lnTo>
                  <a:pt x="1536" y="739"/>
                </a:lnTo>
                <a:lnTo>
                  <a:pt x="1531" y="741"/>
                </a:lnTo>
                <a:lnTo>
                  <a:pt x="1517" y="744"/>
                </a:lnTo>
                <a:lnTo>
                  <a:pt x="1501" y="747"/>
                </a:lnTo>
                <a:lnTo>
                  <a:pt x="1485" y="748"/>
                </a:lnTo>
                <a:lnTo>
                  <a:pt x="1470" y="748"/>
                </a:lnTo>
                <a:lnTo>
                  <a:pt x="1457" y="749"/>
                </a:lnTo>
                <a:lnTo>
                  <a:pt x="1454" y="745"/>
                </a:lnTo>
                <a:lnTo>
                  <a:pt x="1448" y="741"/>
                </a:lnTo>
                <a:lnTo>
                  <a:pt x="1442" y="734"/>
                </a:lnTo>
                <a:lnTo>
                  <a:pt x="1431" y="729"/>
                </a:lnTo>
                <a:lnTo>
                  <a:pt x="1416" y="722"/>
                </a:lnTo>
                <a:lnTo>
                  <a:pt x="1398" y="716"/>
                </a:lnTo>
                <a:lnTo>
                  <a:pt x="1374" y="711"/>
                </a:lnTo>
                <a:lnTo>
                  <a:pt x="1345" y="704"/>
                </a:lnTo>
                <a:lnTo>
                  <a:pt x="1313" y="697"/>
                </a:lnTo>
                <a:lnTo>
                  <a:pt x="1279" y="687"/>
                </a:lnTo>
                <a:lnTo>
                  <a:pt x="1247" y="679"/>
                </a:lnTo>
                <a:lnTo>
                  <a:pt x="1218" y="673"/>
                </a:lnTo>
                <a:lnTo>
                  <a:pt x="1206" y="672"/>
                </a:lnTo>
                <a:lnTo>
                  <a:pt x="1196" y="672"/>
                </a:lnTo>
                <a:lnTo>
                  <a:pt x="1187" y="673"/>
                </a:lnTo>
                <a:lnTo>
                  <a:pt x="1181" y="675"/>
                </a:lnTo>
                <a:lnTo>
                  <a:pt x="1179" y="677"/>
                </a:lnTo>
                <a:lnTo>
                  <a:pt x="1177" y="679"/>
                </a:lnTo>
                <a:lnTo>
                  <a:pt x="1177" y="683"/>
                </a:lnTo>
                <a:lnTo>
                  <a:pt x="1177" y="686"/>
                </a:lnTo>
                <a:lnTo>
                  <a:pt x="1179" y="692"/>
                </a:lnTo>
                <a:lnTo>
                  <a:pt x="1183" y="700"/>
                </a:lnTo>
                <a:lnTo>
                  <a:pt x="1188" y="707"/>
                </a:lnTo>
                <a:lnTo>
                  <a:pt x="1194" y="714"/>
                </a:lnTo>
                <a:lnTo>
                  <a:pt x="1208" y="729"/>
                </a:lnTo>
                <a:lnTo>
                  <a:pt x="1224" y="744"/>
                </a:lnTo>
                <a:lnTo>
                  <a:pt x="1238" y="759"/>
                </a:lnTo>
                <a:lnTo>
                  <a:pt x="1243" y="767"/>
                </a:lnTo>
                <a:lnTo>
                  <a:pt x="1247" y="774"/>
                </a:lnTo>
                <a:lnTo>
                  <a:pt x="1250" y="782"/>
                </a:lnTo>
                <a:lnTo>
                  <a:pt x="1251" y="790"/>
                </a:lnTo>
                <a:lnTo>
                  <a:pt x="1250" y="798"/>
                </a:lnTo>
                <a:lnTo>
                  <a:pt x="1247" y="806"/>
                </a:lnTo>
                <a:lnTo>
                  <a:pt x="1242" y="814"/>
                </a:lnTo>
                <a:lnTo>
                  <a:pt x="1234" y="821"/>
                </a:lnTo>
                <a:lnTo>
                  <a:pt x="1227" y="827"/>
                </a:lnTo>
                <a:lnTo>
                  <a:pt x="1217" y="832"/>
                </a:lnTo>
                <a:lnTo>
                  <a:pt x="1207" y="838"/>
                </a:lnTo>
                <a:lnTo>
                  <a:pt x="1197" y="842"/>
                </a:lnTo>
                <a:lnTo>
                  <a:pt x="1175" y="850"/>
                </a:lnTo>
                <a:lnTo>
                  <a:pt x="1154" y="859"/>
                </a:lnTo>
                <a:lnTo>
                  <a:pt x="1143" y="863"/>
                </a:lnTo>
                <a:lnTo>
                  <a:pt x="1133" y="869"/>
                </a:lnTo>
                <a:lnTo>
                  <a:pt x="1126" y="874"/>
                </a:lnTo>
                <a:lnTo>
                  <a:pt x="1118" y="881"/>
                </a:lnTo>
                <a:lnTo>
                  <a:pt x="1112" y="887"/>
                </a:lnTo>
                <a:lnTo>
                  <a:pt x="1107" y="895"/>
                </a:lnTo>
                <a:lnTo>
                  <a:pt x="1104" y="903"/>
                </a:lnTo>
                <a:lnTo>
                  <a:pt x="1102" y="911"/>
                </a:lnTo>
                <a:lnTo>
                  <a:pt x="1102" y="918"/>
                </a:lnTo>
                <a:lnTo>
                  <a:pt x="1102" y="925"/>
                </a:lnTo>
                <a:lnTo>
                  <a:pt x="1103" y="931"/>
                </a:lnTo>
                <a:lnTo>
                  <a:pt x="1105" y="938"/>
                </a:lnTo>
                <a:lnTo>
                  <a:pt x="1108" y="943"/>
                </a:lnTo>
                <a:lnTo>
                  <a:pt x="1113" y="948"/>
                </a:lnTo>
                <a:lnTo>
                  <a:pt x="1117" y="953"/>
                </a:lnTo>
                <a:lnTo>
                  <a:pt x="1124" y="958"/>
                </a:lnTo>
                <a:lnTo>
                  <a:pt x="1131" y="961"/>
                </a:lnTo>
                <a:lnTo>
                  <a:pt x="1140" y="965"/>
                </a:lnTo>
                <a:lnTo>
                  <a:pt x="1160" y="972"/>
                </a:lnTo>
                <a:lnTo>
                  <a:pt x="1184" y="977"/>
                </a:lnTo>
                <a:lnTo>
                  <a:pt x="1210" y="983"/>
                </a:lnTo>
                <a:lnTo>
                  <a:pt x="1232" y="989"/>
                </a:lnTo>
                <a:lnTo>
                  <a:pt x="1254" y="996"/>
                </a:lnTo>
                <a:lnTo>
                  <a:pt x="1272" y="1003"/>
                </a:lnTo>
                <a:lnTo>
                  <a:pt x="1288" y="1012"/>
                </a:lnTo>
                <a:lnTo>
                  <a:pt x="1301" y="1019"/>
                </a:lnTo>
                <a:lnTo>
                  <a:pt x="1311" y="1027"/>
                </a:lnTo>
                <a:lnTo>
                  <a:pt x="1317" y="1034"/>
                </a:lnTo>
                <a:lnTo>
                  <a:pt x="1318" y="1036"/>
                </a:lnTo>
                <a:lnTo>
                  <a:pt x="1317" y="1039"/>
                </a:lnTo>
                <a:lnTo>
                  <a:pt x="1314" y="1045"/>
                </a:lnTo>
                <a:lnTo>
                  <a:pt x="1307" y="1054"/>
                </a:lnTo>
                <a:lnTo>
                  <a:pt x="1299" y="1062"/>
                </a:lnTo>
                <a:lnTo>
                  <a:pt x="1274" y="1084"/>
                </a:lnTo>
                <a:lnTo>
                  <a:pt x="1246" y="1107"/>
                </a:lnTo>
                <a:lnTo>
                  <a:pt x="1217" y="1131"/>
                </a:lnTo>
                <a:lnTo>
                  <a:pt x="1192" y="1153"/>
                </a:lnTo>
                <a:lnTo>
                  <a:pt x="1183" y="1161"/>
                </a:lnTo>
                <a:lnTo>
                  <a:pt x="1176" y="1170"/>
                </a:lnTo>
                <a:lnTo>
                  <a:pt x="1172" y="1176"/>
                </a:lnTo>
                <a:lnTo>
                  <a:pt x="1171" y="1178"/>
                </a:lnTo>
                <a:lnTo>
                  <a:pt x="1171" y="1181"/>
                </a:lnTo>
                <a:lnTo>
                  <a:pt x="1172" y="1184"/>
                </a:lnTo>
                <a:lnTo>
                  <a:pt x="1171" y="1186"/>
                </a:lnTo>
                <a:lnTo>
                  <a:pt x="1169" y="1188"/>
                </a:lnTo>
                <a:lnTo>
                  <a:pt x="1164" y="1189"/>
                </a:lnTo>
                <a:lnTo>
                  <a:pt x="1154" y="1190"/>
                </a:lnTo>
                <a:lnTo>
                  <a:pt x="1140" y="1191"/>
                </a:lnTo>
                <a:lnTo>
                  <a:pt x="1120" y="1191"/>
                </a:lnTo>
                <a:lnTo>
                  <a:pt x="1100" y="1193"/>
                </a:lnTo>
                <a:lnTo>
                  <a:pt x="1076" y="1199"/>
                </a:lnTo>
                <a:lnTo>
                  <a:pt x="1063" y="1202"/>
                </a:lnTo>
                <a:lnTo>
                  <a:pt x="1050" y="1206"/>
                </a:lnTo>
                <a:lnTo>
                  <a:pt x="1036" y="1210"/>
                </a:lnTo>
                <a:lnTo>
                  <a:pt x="1021" y="1213"/>
                </a:lnTo>
                <a:lnTo>
                  <a:pt x="1006" y="1215"/>
                </a:lnTo>
                <a:lnTo>
                  <a:pt x="990" y="1215"/>
                </a:lnTo>
                <a:lnTo>
                  <a:pt x="957" y="1215"/>
                </a:lnTo>
                <a:lnTo>
                  <a:pt x="925" y="1215"/>
                </a:lnTo>
                <a:lnTo>
                  <a:pt x="896" y="1215"/>
                </a:lnTo>
                <a:lnTo>
                  <a:pt x="883" y="1216"/>
                </a:lnTo>
                <a:lnTo>
                  <a:pt x="872" y="1217"/>
                </a:lnTo>
                <a:lnTo>
                  <a:pt x="862" y="1220"/>
                </a:lnTo>
                <a:lnTo>
                  <a:pt x="855" y="1225"/>
                </a:lnTo>
                <a:lnTo>
                  <a:pt x="851" y="1227"/>
                </a:lnTo>
                <a:lnTo>
                  <a:pt x="849" y="1230"/>
                </a:lnTo>
                <a:lnTo>
                  <a:pt x="848" y="1233"/>
                </a:lnTo>
                <a:lnTo>
                  <a:pt x="847" y="1238"/>
                </a:lnTo>
                <a:lnTo>
                  <a:pt x="846" y="1246"/>
                </a:lnTo>
                <a:lnTo>
                  <a:pt x="846" y="1254"/>
                </a:lnTo>
                <a:lnTo>
                  <a:pt x="847" y="1261"/>
                </a:lnTo>
                <a:lnTo>
                  <a:pt x="848" y="1269"/>
                </a:lnTo>
                <a:lnTo>
                  <a:pt x="850" y="1276"/>
                </a:lnTo>
                <a:lnTo>
                  <a:pt x="854" y="1283"/>
                </a:lnTo>
                <a:lnTo>
                  <a:pt x="858" y="1289"/>
                </a:lnTo>
                <a:lnTo>
                  <a:pt x="862" y="1295"/>
                </a:lnTo>
                <a:lnTo>
                  <a:pt x="868" y="1300"/>
                </a:lnTo>
                <a:lnTo>
                  <a:pt x="874" y="1304"/>
                </a:lnTo>
                <a:lnTo>
                  <a:pt x="882" y="1307"/>
                </a:lnTo>
                <a:lnTo>
                  <a:pt x="889" y="1311"/>
                </a:lnTo>
                <a:lnTo>
                  <a:pt x="898" y="1313"/>
                </a:lnTo>
                <a:lnTo>
                  <a:pt x="907" y="1314"/>
                </a:lnTo>
                <a:lnTo>
                  <a:pt x="918" y="1314"/>
                </a:lnTo>
                <a:lnTo>
                  <a:pt x="930" y="1314"/>
                </a:lnTo>
                <a:lnTo>
                  <a:pt x="935" y="1314"/>
                </a:lnTo>
                <a:lnTo>
                  <a:pt x="940" y="1314"/>
                </a:lnTo>
                <a:lnTo>
                  <a:pt x="943" y="1316"/>
                </a:lnTo>
                <a:lnTo>
                  <a:pt x="946" y="1318"/>
                </a:lnTo>
                <a:lnTo>
                  <a:pt x="948" y="1320"/>
                </a:lnTo>
                <a:lnTo>
                  <a:pt x="949" y="1324"/>
                </a:lnTo>
                <a:lnTo>
                  <a:pt x="950" y="1332"/>
                </a:lnTo>
                <a:lnTo>
                  <a:pt x="949" y="1342"/>
                </a:lnTo>
                <a:lnTo>
                  <a:pt x="947" y="1354"/>
                </a:lnTo>
                <a:lnTo>
                  <a:pt x="940" y="1376"/>
                </a:lnTo>
                <a:lnTo>
                  <a:pt x="933" y="1398"/>
                </a:lnTo>
                <a:lnTo>
                  <a:pt x="931" y="1407"/>
                </a:lnTo>
                <a:lnTo>
                  <a:pt x="931" y="1415"/>
                </a:lnTo>
                <a:lnTo>
                  <a:pt x="931" y="1417"/>
                </a:lnTo>
                <a:lnTo>
                  <a:pt x="932" y="1419"/>
                </a:lnTo>
                <a:lnTo>
                  <a:pt x="934" y="1421"/>
                </a:lnTo>
                <a:lnTo>
                  <a:pt x="936" y="1421"/>
                </a:lnTo>
                <a:lnTo>
                  <a:pt x="940" y="1421"/>
                </a:lnTo>
                <a:lnTo>
                  <a:pt x="944" y="1420"/>
                </a:lnTo>
                <a:lnTo>
                  <a:pt x="955" y="1415"/>
                </a:lnTo>
                <a:lnTo>
                  <a:pt x="982" y="1400"/>
                </a:lnTo>
                <a:lnTo>
                  <a:pt x="1007" y="1385"/>
                </a:lnTo>
                <a:lnTo>
                  <a:pt x="1031" y="1372"/>
                </a:lnTo>
                <a:lnTo>
                  <a:pt x="1051" y="1360"/>
                </a:lnTo>
                <a:lnTo>
                  <a:pt x="1061" y="1357"/>
                </a:lnTo>
                <a:lnTo>
                  <a:pt x="1069" y="1354"/>
                </a:lnTo>
                <a:lnTo>
                  <a:pt x="1075" y="1353"/>
                </a:lnTo>
                <a:lnTo>
                  <a:pt x="1079" y="1354"/>
                </a:lnTo>
                <a:lnTo>
                  <a:pt x="1082" y="1355"/>
                </a:lnTo>
                <a:lnTo>
                  <a:pt x="1084" y="1356"/>
                </a:lnTo>
                <a:lnTo>
                  <a:pt x="1085" y="1361"/>
                </a:lnTo>
                <a:lnTo>
                  <a:pt x="1085" y="1368"/>
                </a:lnTo>
                <a:lnTo>
                  <a:pt x="1082" y="1377"/>
                </a:lnTo>
                <a:lnTo>
                  <a:pt x="1079" y="1387"/>
                </a:lnTo>
                <a:lnTo>
                  <a:pt x="1078" y="1396"/>
                </a:lnTo>
                <a:lnTo>
                  <a:pt x="1080" y="1403"/>
                </a:lnTo>
                <a:lnTo>
                  <a:pt x="1083" y="1410"/>
                </a:lnTo>
                <a:lnTo>
                  <a:pt x="1087" y="1414"/>
                </a:lnTo>
                <a:lnTo>
                  <a:pt x="1091" y="1418"/>
                </a:lnTo>
                <a:lnTo>
                  <a:pt x="1098" y="1421"/>
                </a:lnTo>
                <a:lnTo>
                  <a:pt x="1103" y="1424"/>
                </a:lnTo>
                <a:lnTo>
                  <a:pt x="1116" y="1427"/>
                </a:lnTo>
                <a:lnTo>
                  <a:pt x="1128" y="1428"/>
                </a:lnTo>
                <a:lnTo>
                  <a:pt x="1139" y="1428"/>
                </a:lnTo>
                <a:lnTo>
                  <a:pt x="1149" y="1434"/>
                </a:lnTo>
                <a:lnTo>
                  <a:pt x="1158" y="1442"/>
                </a:lnTo>
                <a:lnTo>
                  <a:pt x="1167" y="1452"/>
                </a:lnTo>
                <a:lnTo>
                  <a:pt x="1171" y="1456"/>
                </a:lnTo>
                <a:lnTo>
                  <a:pt x="1173" y="1462"/>
                </a:lnTo>
                <a:lnTo>
                  <a:pt x="1174" y="1468"/>
                </a:lnTo>
                <a:lnTo>
                  <a:pt x="1174" y="1473"/>
                </a:lnTo>
                <a:lnTo>
                  <a:pt x="1172" y="1480"/>
                </a:lnTo>
                <a:lnTo>
                  <a:pt x="1168" y="1486"/>
                </a:lnTo>
                <a:lnTo>
                  <a:pt x="1161" y="1491"/>
                </a:lnTo>
                <a:lnTo>
                  <a:pt x="1151" y="1498"/>
                </a:lnTo>
                <a:lnTo>
                  <a:pt x="1141" y="1503"/>
                </a:lnTo>
                <a:lnTo>
                  <a:pt x="1129" y="1508"/>
                </a:lnTo>
                <a:lnTo>
                  <a:pt x="1117" y="1511"/>
                </a:lnTo>
                <a:lnTo>
                  <a:pt x="1105" y="1513"/>
                </a:lnTo>
                <a:lnTo>
                  <a:pt x="1082" y="1516"/>
                </a:lnTo>
                <a:lnTo>
                  <a:pt x="1060" y="1519"/>
                </a:lnTo>
                <a:lnTo>
                  <a:pt x="1050" y="1520"/>
                </a:lnTo>
                <a:lnTo>
                  <a:pt x="1042" y="1523"/>
                </a:lnTo>
                <a:lnTo>
                  <a:pt x="1034" y="1526"/>
                </a:lnTo>
                <a:lnTo>
                  <a:pt x="1029" y="1529"/>
                </a:lnTo>
                <a:lnTo>
                  <a:pt x="1025" y="1533"/>
                </a:lnTo>
                <a:lnTo>
                  <a:pt x="1022" y="1540"/>
                </a:lnTo>
                <a:lnTo>
                  <a:pt x="1022" y="1546"/>
                </a:lnTo>
                <a:lnTo>
                  <a:pt x="1025" y="1555"/>
                </a:lnTo>
                <a:lnTo>
                  <a:pt x="1030" y="1565"/>
                </a:lnTo>
                <a:lnTo>
                  <a:pt x="1035" y="1573"/>
                </a:lnTo>
                <a:lnTo>
                  <a:pt x="1043" y="1582"/>
                </a:lnTo>
                <a:lnTo>
                  <a:pt x="1051" y="1589"/>
                </a:lnTo>
                <a:lnTo>
                  <a:pt x="1060" y="1597"/>
                </a:lnTo>
                <a:lnTo>
                  <a:pt x="1070" y="1604"/>
                </a:lnTo>
                <a:lnTo>
                  <a:pt x="1090" y="1617"/>
                </a:lnTo>
                <a:lnTo>
                  <a:pt x="1127" y="1640"/>
                </a:lnTo>
                <a:lnTo>
                  <a:pt x="1140" y="1648"/>
                </a:lnTo>
                <a:lnTo>
                  <a:pt x="1144" y="1653"/>
                </a:lnTo>
                <a:lnTo>
                  <a:pt x="1146" y="1657"/>
                </a:lnTo>
                <a:lnTo>
                  <a:pt x="1150" y="1666"/>
                </a:lnTo>
                <a:lnTo>
                  <a:pt x="1157" y="1679"/>
                </a:lnTo>
                <a:lnTo>
                  <a:pt x="1164" y="1692"/>
                </a:lnTo>
                <a:lnTo>
                  <a:pt x="1170" y="1705"/>
                </a:lnTo>
                <a:lnTo>
                  <a:pt x="1172" y="1712"/>
                </a:lnTo>
                <a:lnTo>
                  <a:pt x="1172" y="1717"/>
                </a:lnTo>
                <a:lnTo>
                  <a:pt x="1171" y="1723"/>
                </a:lnTo>
                <a:lnTo>
                  <a:pt x="1168" y="1726"/>
                </a:lnTo>
                <a:lnTo>
                  <a:pt x="1163" y="1729"/>
                </a:lnTo>
                <a:lnTo>
                  <a:pt x="1156" y="1729"/>
                </a:lnTo>
                <a:lnTo>
                  <a:pt x="1146" y="1729"/>
                </a:lnTo>
                <a:lnTo>
                  <a:pt x="1133" y="1726"/>
                </a:lnTo>
                <a:lnTo>
                  <a:pt x="1105" y="1718"/>
                </a:lnTo>
                <a:lnTo>
                  <a:pt x="1082" y="1710"/>
                </a:lnTo>
                <a:lnTo>
                  <a:pt x="1060" y="1700"/>
                </a:lnTo>
                <a:lnTo>
                  <a:pt x="1042" y="1689"/>
                </a:lnTo>
                <a:lnTo>
                  <a:pt x="1026" y="1677"/>
                </a:lnTo>
                <a:lnTo>
                  <a:pt x="1013" y="1665"/>
                </a:lnTo>
                <a:lnTo>
                  <a:pt x="1002" y="1652"/>
                </a:lnTo>
                <a:lnTo>
                  <a:pt x="993" y="1638"/>
                </a:lnTo>
                <a:lnTo>
                  <a:pt x="986" y="1624"/>
                </a:lnTo>
                <a:lnTo>
                  <a:pt x="977" y="1611"/>
                </a:lnTo>
                <a:lnTo>
                  <a:pt x="969" y="1599"/>
                </a:lnTo>
                <a:lnTo>
                  <a:pt x="958" y="1587"/>
                </a:lnTo>
                <a:lnTo>
                  <a:pt x="947" y="1576"/>
                </a:lnTo>
                <a:lnTo>
                  <a:pt x="934" y="1566"/>
                </a:lnTo>
                <a:lnTo>
                  <a:pt x="920" y="1554"/>
                </a:lnTo>
                <a:lnTo>
                  <a:pt x="904" y="1542"/>
                </a:lnTo>
                <a:lnTo>
                  <a:pt x="884" y="1526"/>
                </a:lnTo>
                <a:lnTo>
                  <a:pt x="858" y="1504"/>
                </a:lnTo>
                <a:lnTo>
                  <a:pt x="830" y="1481"/>
                </a:lnTo>
                <a:lnTo>
                  <a:pt x="802" y="1459"/>
                </a:lnTo>
                <a:lnTo>
                  <a:pt x="789" y="1451"/>
                </a:lnTo>
                <a:lnTo>
                  <a:pt x="777" y="1443"/>
                </a:lnTo>
                <a:lnTo>
                  <a:pt x="768" y="1438"/>
                </a:lnTo>
                <a:lnTo>
                  <a:pt x="759" y="1437"/>
                </a:lnTo>
                <a:lnTo>
                  <a:pt x="756" y="1437"/>
                </a:lnTo>
                <a:lnTo>
                  <a:pt x="753" y="1438"/>
                </a:lnTo>
                <a:lnTo>
                  <a:pt x="751" y="1440"/>
                </a:lnTo>
                <a:lnTo>
                  <a:pt x="749" y="1443"/>
                </a:lnTo>
                <a:lnTo>
                  <a:pt x="749" y="1446"/>
                </a:lnTo>
                <a:lnTo>
                  <a:pt x="749" y="1452"/>
                </a:lnTo>
                <a:lnTo>
                  <a:pt x="753" y="1466"/>
                </a:lnTo>
                <a:lnTo>
                  <a:pt x="757" y="1483"/>
                </a:lnTo>
                <a:lnTo>
                  <a:pt x="763" y="1498"/>
                </a:lnTo>
                <a:lnTo>
                  <a:pt x="770" y="1513"/>
                </a:lnTo>
                <a:lnTo>
                  <a:pt x="776" y="1527"/>
                </a:lnTo>
                <a:lnTo>
                  <a:pt x="790" y="1552"/>
                </a:lnTo>
                <a:lnTo>
                  <a:pt x="803" y="1572"/>
                </a:lnTo>
                <a:lnTo>
                  <a:pt x="814" y="1587"/>
                </a:lnTo>
                <a:lnTo>
                  <a:pt x="820" y="1597"/>
                </a:lnTo>
                <a:lnTo>
                  <a:pt x="821" y="1599"/>
                </a:lnTo>
                <a:lnTo>
                  <a:pt x="816" y="1594"/>
                </a:lnTo>
                <a:lnTo>
                  <a:pt x="787" y="1566"/>
                </a:lnTo>
                <a:lnTo>
                  <a:pt x="747" y="1530"/>
                </a:lnTo>
                <a:lnTo>
                  <a:pt x="725" y="1511"/>
                </a:lnTo>
                <a:lnTo>
                  <a:pt x="702" y="1494"/>
                </a:lnTo>
                <a:lnTo>
                  <a:pt x="682" y="1477"/>
                </a:lnTo>
                <a:lnTo>
                  <a:pt x="663" y="1466"/>
                </a:lnTo>
                <a:lnTo>
                  <a:pt x="656" y="1462"/>
                </a:lnTo>
                <a:lnTo>
                  <a:pt x="648" y="1459"/>
                </a:lnTo>
                <a:lnTo>
                  <a:pt x="641" y="1458"/>
                </a:lnTo>
                <a:lnTo>
                  <a:pt x="634" y="1458"/>
                </a:lnTo>
                <a:lnTo>
                  <a:pt x="628" y="1459"/>
                </a:lnTo>
                <a:lnTo>
                  <a:pt x="622" y="1460"/>
                </a:lnTo>
                <a:lnTo>
                  <a:pt x="611" y="1464"/>
                </a:lnTo>
                <a:lnTo>
                  <a:pt x="601" y="1470"/>
                </a:lnTo>
                <a:lnTo>
                  <a:pt x="590" y="1473"/>
                </a:lnTo>
                <a:lnTo>
                  <a:pt x="585" y="1474"/>
                </a:lnTo>
                <a:lnTo>
                  <a:pt x="579" y="1475"/>
                </a:lnTo>
                <a:lnTo>
                  <a:pt x="574" y="1474"/>
                </a:lnTo>
                <a:lnTo>
                  <a:pt x="568" y="1472"/>
                </a:lnTo>
                <a:lnTo>
                  <a:pt x="565" y="1472"/>
                </a:lnTo>
                <a:lnTo>
                  <a:pt x="563" y="1472"/>
                </a:lnTo>
                <a:lnTo>
                  <a:pt x="561" y="1473"/>
                </a:lnTo>
                <a:lnTo>
                  <a:pt x="560" y="1474"/>
                </a:lnTo>
                <a:lnTo>
                  <a:pt x="558" y="1478"/>
                </a:lnTo>
                <a:lnTo>
                  <a:pt x="558" y="1486"/>
                </a:lnTo>
                <a:lnTo>
                  <a:pt x="559" y="1496"/>
                </a:lnTo>
                <a:lnTo>
                  <a:pt x="561" y="1505"/>
                </a:lnTo>
                <a:lnTo>
                  <a:pt x="569" y="1530"/>
                </a:lnTo>
                <a:lnTo>
                  <a:pt x="577" y="1555"/>
                </a:lnTo>
                <a:lnTo>
                  <a:pt x="588" y="1577"/>
                </a:lnTo>
                <a:lnTo>
                  <a:pt x="598" y="1596"/>
                </a:lnTo>
                <a:lnTo>
                  <a:pt x="602" y="1602"/>
                </a:lnTo>
                <a:lnTo>
                  <a:pt x="606" y="1605"/>
                </a:lnTo>
                <a:lnTo>
                  <a:pt x="614" y="1613"/>
                </a:lnTo>
                <a:lnTo>
                  <a:pt x="622" y="1623"/>
                </a:lnTo>
                <a:lnTo>
                  <a:pt x="627" y="1629"/>
                </a:lnTo>
                <a:lnTo>
                  <a:pt x="630" y="1635"/>
                </a:lnTo>
                <a:lnTo>
                  <a:pt x="632" y="1642"/>
                </a:lnTo>
                <a:lnTo>
                  <a:pt x="634" y="1647"/>
                </a:lnTo>
                <a:lnTo>
                  <a:pt x="634" y="1654"/>
                </a:lnTo>
                <a:lnTo>
                  <a:pt x="633" y="1659"/>
                </a:lnTo>
                <a:lnTo>
                  <a:pt x="630" y="1665"/>
                </a:lnTo>
                <a:lnTo>
                  <a:pt x="625" y="1669"/>
                </a:lnTo>
                <a:lnTo>
                  <a:pt x="618" y="1672"/>
                </a:lnTo>
                <a:lnTo>
                  <a:pt x="608" y="1675"/>
                </a:lnTo>
                <a:lnTo>
                  <a:pt x="596" y="1676"/>
                </a:lnTo>
                <a:lnTo>
                  <a:pt x="580" y="1675"/>
                </a:lnTo>
                <a:lnTo>
                  <a:pt x="565" y="1675"/>
                </a:lnTo>
                <a:lnTo>
                  <a:pt x="551" y="1675"/>
                </a:lnTo>
                <a:lnTo>
                  <a:pt x="539" y="1677"/>
                </a:lnTo>
                <a:lnTo>
                  <a:pt x="528" y="1680"/>
                </a:lnTo>
                <a:lnTo>
                  <a:pt x="508" y="1686"/>
                </a:lnTo>
                <a:lnTo>
                  <a:pt x="492" y="1692"/>
                </a:lnTo>
                <a:lnTo>
                  <a:pt x="486" y="1695"/>
                </a:lnTo>
                <a:lnTo>
                  <a:pt x="478" y="1696"/>
                </a:lnTo>
                <a:lnTo>
                  <a:pt x="471" y="1697"/>
                </a:lnTo>
                <a:lnTo>
                  <a:pt x="463" y="1696"/>
                </a:lnTo>
                <a:lnTo>
                  <a:pt x="456" y="1694"/>
                </a:lnTo>
                <a:lnTo>
                  <a:pt x="447" y="1690"/>
                </a:lnTo>
                <a:lnTo>
                  <a:pt x="439" y="1684"/>
                </a:lnTo>
                <a:lnTo>
                  <a:pt x="428" y="1675"/>
                </a:lnTo>
                <a:lnTo>
                  <a:pt x="418" y="1668"/>
                </a:lnTo>
                <a:lnTo>
                  <a:pt x="411" y="1663"/>
                </a:lnTo>
                <a:lnTo>
                  <a:pt x="404" y="1661"/>
                </a:lnTo>
                <a:lnTo>
                  <a:pt x="401" y="1661"/>
                </a:lnTo>
                <a:lnTo>
                  <a:pt x="399" y="1662"/>
                </a:lnTo>
                <a:lnTo>
                  <a:pt x="394" y="1666"/>
                </a:lnTo>
                <a:lnTo>
                  <a:pt x="391" y="1671"/>
                </a:lnTo>
                <a:lnTo>
                  <a:pt x="388" y="1677"/>
                </a:lnTo>
                <a:lnTo>
                  <a:pt x="386" y="1685"/>
                </a:lnTo>
                <a:lnTo>
                  <a:pt x="380" y="1703"/>
                </a:lnTo>
                <a:lnTo>
                  <a:pt x="375" y="1722"/>
                </a:lnTo>
                <a:lnTo>
                  <a:pt x="371" y="1731"/>
                </a:lnTo>
                <a:lnTo>
                  <a:pt x="366" y="1739"/>
                </a:lnTo>
                <a:lnTo>
                  <a:pt x="360" y="1746"/>
                </a:lnTo>
                <a:lnTo>
                  <a:pt x="352" y="1752"/>
                </a:lnTo>
                <a:lnTo>
                  <a:pt x="333" y="1763"/>
                </a:lnTo>
                <a:lnTo>
                  <a:pt x="312" y="1777"/>
                </a:lnTo>
                <a:lnTo>
                  <a:pt x="290" y="1794"/>
                </a:lnTo>
                <a:lnTo>
                  <a:pt x="280" y="1801"/>
                </a:lnTo>
                <a:lnTo>
                  <a:pt x="273" y="1809"/>
                </a:lnTo>
                <a:lnTo>
                  <a:pt x="266" y="1816"/>
                </a:lnTo>
                <a:lnTo>
                  <a:pt x="263" y="1822"/>
                </a:lnTo>
                <a:lnTo>
                  <a:pt x="261" y="1827"/>
                </a:lnTo>
                <a:lnTo>
                  <a:pt x="262" y="1829"/>
                </a:lnTo>
                <a:lnTo>
                  <a:pt x="263" y="1830"/>
                </a:lnTo>
                <a:lnTo>
                  <a:pt x="265" y="1831"/>
                </a:lnTo>
                <a:lnTo>
                  <a:pt x="269" y="1832"/>
                </a:lnTo>
                <a:lnTo>
                  <a:pt x="277" y="1833"/>
                </a:lnTo>
                <a:lnTo>
                  <a:pt x="290" y="1831"/>
                </a:lnTo>
                <a:lnTo>
                  <a:pt x="308" y="1828"/>
                </a:lnTo>
                <a:lnTo>
                  <a:pt x="346" y="1820"/>
                </a:lnTo>
                <a:lnTo>
                  <a:pt x="362" y="1817"/>
                </a:lnTo>
                <a:lnTo>
                  <a:pt x="378" y="1816"/>
                </a:lnTo>
                <a:lnTo>
                  <a:pt x="392" y="1815"/>
                </a:lnTo>
                <a:lnTo>
                  <a:pt x="405" y="1815"/>
                </a:lnTo>
                <a:lnTo>
                  <a:pt x="417" y="1816"/>
                </a:lnTo>
                <a:lnTo>
                  <a:pt x="427" y="1818"/>
                </a:lnTo>
                <a:lnTo>
                  <a:pt x="435" y="1822"/>
                </a:lnTo>
                <a:lnTo>
                  <a:pt x="443" y="1825"/>
                </a:lnTo>
                <a:lnTo>
                  <a:pt x="449" y="1829"/>
                </a:lnTo>
                <a:lnTo>
                  <a:pt x="455" y="1836"/>
                </a:lnTo>
                <a:lnTo>
                  <a:pt x="458" y="1841"/>
                </a:lnTo>
                <a:lnTo>
                  <a:pt x="460" y="1848"/>
                </a:lnTo>
                <a:lnTo>
                  <a:pt x="461" y="1857"/>
                </a:lnTo>
                <a:lnTo>
                  <a:pt x="460" y="1866"/>
                </a:lnTo>
                <a:lnTo>
                  <a:pt x="458" y="1875"/>
                </a:lnTo>
                <a:lnTo>
                  <a:pt x="455" y="1883"/>
                </a:lnTo>
                <a:lnTo>
                  <a:pt x="450" y="1890"/>
                </a:lnTo>
                <a:lnTo>
                  <a:pt x="445" y="1898"/>
                </a:lnTo>
                <a:lnTo>
                  <a:pt x="440" y="1904"/>
                </a:lnTo>
                <a:lnTo>
                  <a:pt x="433" y="1910"/>
                </a:lnTo>
                <a:lnTo>
                  <a:pt x="420" y="1920"/>
                </a:lnTo>
                <a:lnTo>
                  <a:pt x="409" y="1930"/>
                </a:lnTo>
                <a:lnTo>
                  <a:pt x="406" y="1936"/>
                </a:lnTo>
                <a:lnTo>
                  <a:pt x="403" y="1940"/>
                </a:lnTo>
                <a:lnTo>
                  <a:pt x="402" y="1945"/>
                </a:lnTo>
                <a:lnTo>
                  <a:pt x="402" y="1951"/>
                </a:lnTo>
                <a:lnTo>
                  <a:pt x="404" y="1956"/>
                </a:lnTo>
                <a:lnTo>
                  <a:pt x="409" y="1961"/>
                </a:lnTo>
                <a:lnTo>
                  <a:pt x="419" y="1972"/>
                </a:lnTo>
                <a:lnTo>
                  <a:pt x="426" y="1981"/>
                </a:lnTo>
                <a:lnTo>
                  <a:pt x="427" y="1985"/>
                </a:lnTo>
                <a:lnTo>
                  <a:pt x="428" y="1989"/>
                </a:lnTo>
                <a:lnTo>
                  <a:pt x="428" y="1994"/>
                </a:lnTo>
                <a:lnTo>
                  <a:pt x="427" y="1998"/>
                </a:lnTo>
                <a:lnTo>
                  <a:pt x="423" y="2009"/>
                </a:lnTo>
                <a:lnTo>
                  <a:pt x="417" y="2022"/>
                </a:lnTo>
                <a:lnTo>
                  <a:pt x="407" y="2040"/>
                </a:lnTo>
                <a:lnTo>
                  <a:pt x="397" y="2062"/>
                </a:lnTo>
                <a:lnTo>
                  <a:pt x="391" y="2075"/>
                </a:lnTo>
                <a:lnTo>
                  <a:pt x="387" y="2087"/>
                </a:lnTo>
                <a:lnTo>
                  <a:pt x="384" y="2099"/>
                </a:lnTo>
                <a:lnTo>
                  <a:pt x="382" y="2110"/>
                </a:lnTo>
                <a:lnTo>
                  <a:pt x="380" y="2119"/>
                </a:lnTo>
                <a:lnTo>
                  <a:pt x="380" y="2129"/>
                </a:lnTo>
                <a:lnTo>
                  <a:pt x="382" y="2137"/>
                </a:lnTo>
                <a:lnTo>
                  <a:pt x="383" y="2144"/>
                </a:lnTo>
                <a:lnTo>
                  <a:pt x="385" y="2151"/>
                </a:lnTo>
                <a:lnTo>
                  <a:pt x="387" y="2156"/>
                </a:lnTo>
                <a:lnTo>
                  <a:pt x="391" y="2160"/>
                </a:lnTo>
                <a:lnTo>
                  <a:pt x="394" y="2164"/>
                </a:lnTo>
                <a:lnTo>
                  <a:pt x="400" y="2166"/>
                </a:lnTo>
                <a:lnTo>
                  <a:pt x="404" y="2167"/>
                </a:lnTo>
                <a:lnTo>
                  <a:pt x="409" y="2166"/>
                </a:lnTo>
                <a:lnTo>
                  <a:pt x="416" y="2165"/>
                </a:lnTo>
                <a:lnTo>
                  <a:pt x="425" y="2160"/>
                </a:lnTo>
                <a:lnTo>
                  <a:pt x="427" y="2158"/>
                </a:lnTo>
                <a:lnTo>
                  <a:pt x="425" y="2158"/>
                </a:lnTo>
                <a:lnTo>
                  <a:pt x="421" y="2161"/>
                </a:lnTo>
                <a:lnTo>
                  <a:pt x="419" y="2165"/>
                </a:lnTo>
                <a:lnTo>
                  <a:pt x="417" y="2169"/>
                </a:lnTo>
                <a:lnTo>
                  <a:pt x="416" y="2174"/>
                </a:lnTo>
                <a:lnTo>
                  <a:pt x="415" y="2181"/>
                </a:lnTo>
                <a:lnTo>
                  <a:pt x="415" y="2189"/>
                </a:lnTo>
                <a:lnTo>
                  <a:pt x="416" y="2198"/>
                </a:lnTo>
                <a:lnTo>
                  <a:pt x="418" y="2209"/>
                </a:lnTo>
                <a:lnTo>
                  <a:pt x="422" y="2222"/>
                </a:lnTo>
                <a:lnTo>
                  <a:pt x="428" y="2233"/>
                </a:lnTo>
                <a:lnTo>
                  <a:pt x="435" y="2244"/>
                </a:lnTo>
                <a:lnTo>
                  <a:pt x="445" y="2254"/>
                </a:lnTo>
                <a:lnTo>
                  <a:pt x="456" y="2262"/>
                </a:lnTo>
                <a:lnTo>
                  <a:pt x="468" y="2270"/>
                </a:lnTo>
                <a:lnTo>
                  <a:pt x="479" y="2276"/>
                </a:lnTo>
                <a:lnTo>
                  <a:pt x="492" y="2281"/>
                </a:lnTo>
                <a:lnTo>
                  <a:pt x="504" y="2285"/>
                </a:lnTo>
                <a:lnTo>
                  <a:pt x="529" y="2292"/>
                </a:lnTo>
                <a:lnTo>
                  <a:pt x="549" y="2296"/>
                </a:lnTo>
                <a:lnTo>
                  <a:pt x="568" y="2298"/>
                </a:lnTo>
                <a:lnTo>
                  <a:pt x="558" y="2308"/>
                </a:lnTo>
                <a:lnTo>
                  <a:pt x="547" y="2318"/>
                </a:lnTo>
                <a:lnTo>
                  <a:pt x="533" y="2329"/>
                </a:lnTo>
                <a:lnTo>
                  <a:pt x="525" y="2335"/>
                </a:lnTo>
                <a:lnTo>
                  <a:pt x="517" y="2339"/>
                </a:lnTo>
                <a:lnTo>
                  <a:pt x="507" y="2343"/>
                </a:lnTo>
                <a:lnTo>
                  <a:pt x="499" y="2345"/>
                </a:lnTo>
                <a:lnTo>
                  <a:pt x="489" y="2347"/>
                </a:lnTo>
                <a:lnTo>
                  <a:pt x="479" y="2347"/>
                </a:lnTo>
                <a:lnTo>
                  <a:pt x="470" y="2345"/>
                </a:lnTo>
                <a:lnTo>
                  <a:pt x="460" y="2342"/>
                </a:lnTo>
                <a:lnTo>
                  <a:pt x="450" y="2336"/>
                </a:lnTo>
                <a:lnTo>
                  <a:pt x="441" y="2328"/>
                </a:lnTo>
                <a:lnTo>
                  <a:pt x="431" y="2317"/>
                </a:lnTo>
                <a:lnTo>
                  <a:pt x="421" y="2307"/>
                </a:lnTo>
                <a:lnTo>
                  <a:pt x="402" y="2283"/>
                </a:lnTo>
                <a:lnTo>
                  <a:pt x="384" y="2260"/>
                </a:lnTo>
                <a:lnTo>
                  <a:pt x="374" y="2251"/>
                </a:lnTo>
                <a:lnTo>
                  <a:pt x="365" y="2242"/>
                </a:lnTo>
                <a:lnTo>
                  <a:pt x="357" y="2237"/>
                </a:lnTo>
                <a:lnTo>
                  <a:pt x="352" y="2235"/>
                </a:lnTo>
                <a:lnTo>
                  <a:pt x="348" y="2233"/>
                </a:lnTo>
                <a:lnTo>
                  <a:pt x="345" y="2233"/>
                </a:lnTo>
                <a:lnTo>
                  <a:pt x="341" y="2235"/>
                </a:lnTo>
                <a:lnTo>
                  <a:pt x="337" y="2236"/>
                </a:lnTo>
                <a:lnTo>
                  <a:pt x="334" y="2238"/>
                </a:lnTo>
                <a:lnTo>
                  <a:pt x="330" y="2242"/>
                </a:lnTo>
                <a:lnTo>
                  <a:pt x="327" y="2246"/>
                </a:lnTo>
                <a:lnTo>
                  <a:pt x="323" y="2253"/>
                </a:lnTo>
                <a:lnTo>
                  <a:pt x="320" y="2259"/>
                </a:lnTo>
                <a:lnTo>
                  <a:pt x="308" y="2289"/>
                </a:lnTo>
                <a:lnTo>
                  <a:pt x="297" y="2315"/>
                </a:lnTo>
                <a:lnTo>
                  <a:pt x="285" y="2338"/>
                </a:lnTo>
                <a:lnTo>
                  <a:pt x="278" y="2347"/>
                </a:lnTo>
                <a:lnTo>
                  <a:pt x="272" y="2355"/>
                </a:lnTo>
                <a:lnTo>
                  <a:pt x="265" y="2362"/>
                </a:lnTo>
                <a:lnTo>
                  <a:pt x="260" y="2367"/>
                </a:lnTo>
                <a:lnTo>
                  <a:pt x="254" y="2371"/>
                </a:lnTo>
                <a:lnTo>
                  <a:pt x="246" y="2373"/>
                </a:lnTo>
                <a:lnTo>
                  <a:pt x="240" y="2373"/>
                </a:lnTo>
                <a:lnTo>
                  <a:pt x="233" y="2371"/>
                </a:lnTo>
                <a:lnTo>
                  <a:pt x="227" y="2367"/>
                </a:lnTo>
                <a:lnTo>
                  <a:pt x="219" y="2361"/>
                </a:lnTo>
                <a:lnTo>
                  <a:pt x="212" y="2355"/>
                </a:lnTo>
                <a:lnTo>
                  <a:pt x="204" y="2350"/>
                </a:lnTo>
                <a:lnTo>
                  <a:pt x="195" y="2345"/>
                </a:lnTo>
                <a:lnTo>
                  <a:pt x="188" y="2343"/>
                </a:lnTo>
                <a:lnTo>
                  <a:pt x="180" y="2341"/>
                </a:lnTo>
                <a:lnTo>
                  <a:pt x="173" y="2341"/>
                </a:lnTo>
                <a:lnTo>
                  <a:pt x="166" y="2342"/>
                </a:lnTo>
                <a:lnTo>
                  <a:pt x="161" y="2344"/>
                </a:lnTo>
                <a:lnTo>
                  <a:pt x="157" y="2347"/>
                </a:lnTo>
                <a:lnTo>
                  <a:pt x="154" y="2352"/>
                </a:lnTo>
                <a:lnTo>
                  <a:pt x="152" y="2357"/>
                </a:lnTo>
                <a:lnTo>
                  <a:pt x="152" y="2364"/>
                </a:lnTo>
                <a:lnTo>
                  <a:pt x="155" y="2371"/>
                </a:lnTo>
                <a:lnTo>
                  <a:pt x="159" y="2380"/>
                </a:lnTo>
                <a:lnTo>
                  <a:pt x="165" y="2388"/>
                </a:lnTo>
                <a:lnTo>
                  <a:pt x="174" y="2399"/>
                </a:lnTo>
                <a:lnTo>
                  <a:pt x="186" y="2410"/>
                </a:lnTo>
                <a:lnTo>
                  <a:pt x="198" y="2421"/>
                </a:lnTo>
                <a:lnTo>
                  <a:pt x="225" y="2441"/>
                </a:lnTo>
                <a:lnTo>
                  <a:pt x="274" y="2478"/>
                </a:lnTo>
                <a:lnTo>
                  <a:pt x="291" y="2493"/>
                </a:lnTo>
                <a:lnTo>
                  <a:pt x="298" y="2498"/>
                </a:lnTo>
                <a:lnTo>
                  <a:pt x="301" y="2503"/>
                </a:lnTo>
                <a:lnTo>
                  <a:pt x="301" y="2506"/>
                </a:lnTo>
                <a:lnTo>
                  <a:pt x="301" y="2508"/>
                </a:lnTo>
                <a:lnTo>
                  <a:pt x="300" y="2510"/>
                </a:lnTo>
                <a:lnTo>
                  <a:pt x="299" y="2511"/>
                </a:lnTo>
                <a:lnTo>
                  <a:pt x="292" y="2513"/>
                </a:lnTo>
                <a:lnTo>
                  <a:pt x="283" y="2513"/>
                </a:lnTo>
                <a:lnTo>
                  <a:pt x="270" y="2514"/>
                </a:lnTo>
                <a:lnTo>
                  <a:pt x="257" y="2515"/>
                </a:lnTo>
                <a:lnTo>
                  <a:pt x="243" y="2517"/>
                </a:lnTo>
                <a:lnTo>
                  <a:pt x="229" y="2519"/>
                </a:lnTo>
                <a:lnTo>
                  <a:pt x="215" y="2523"/>
                </a:lnTo>
                <a:lnTo>
                  <a:pt x="201" y="2527"/>
                </a:lnTo>
                <a:lnTo>
                  <a:pt x="188" y="2531"/>
                </a:lnTo>
                <a:lnTo>
                  <a:pt x="176" y="2537"/>
                </a:lnTo>
                <a:lnTo>
                  <a:pt x="165" y="2542"/>
                </a:lnTo>
                <a:lnTo>
                  <a:pt x="157" y="2547"/>
                </a:lnTo>
                <a:lnTo>
                  <a:pt x="150" y="2553"/>
                </a:lnTo>
                <a:lnTo>
                  <a:pt x="145" y="2559"/>
                </a:lnTo>
                <a:lnTo>
                  <a:pt x="144" y="2561"/>
                </a:lnTo>
                <a:lnTo>
                  <a:pt x="143" y="2565"/>
                </a:lnTo>
                <a:lnTo>
                  <a:pt x="143" y="2568"/>
                </a:lnTo>
                <a:lnTo>
                  <a:pt x="144" y="2571"/>
                </a:lnTo>
                <a:lnTo>
                  <a:pt x="146" y="2574"/>
                </a:lnTo>
                <a:lnTo>
                  <a:pt x="148" y="2578"/>
                </a:lnTo>
                <a:lnTo>
                  <a:pt x="156" y="2583"/>
                </a:lnTo>
                <a:lnTo>
                  <a:pt x="173" y="2595"/>
                </a:lnTo>
                <a:lnTo>
                  <a:pt x="187" y="2607"/>
                </a:lnTo>
                <a:lnTo>
                  <a:pt x="193" y="2613"/>
                </a:lnTo>
                <a:lnTo>
                  <a:pt x="198" y="2618"/>
                </a:lnTo>
                <a:lnTo>
                  <a:pt x="202" y="2624"/>
                </a:lnTo>
                <a:lnTo>
                  <a:pt x="205" y="2630"/>
                </a:lnTo>
                <a:lnTo>
                  <a:pt x="206" y="2636"/>
                </a:lnTo>
                <a:lnTo>
                  <a:pt x="207" y="2641"/>
                </a:lnTo>
                <a:lnTo>
                  <a:pt x="207" y="2646"/>
                </a:lnTo>
                <a:lnTo>
                  <a:pt x="205" y="2652"/>
                </a:lnTo>
                <a:lnTo>
                  <a:pt x="203" y="2657"/>
                </a:lnTo>
                <a:lnTo>
                  <a:pt x="199" y="2663"/>
                </a:lnTo>
                <a:lnTo>
                  <a:pt x="193" y="2667"/>
                </a:lnTo>
                <a:lnTo>
                  <a:pt x="187" y="2672"/>
                </a:lnTo>
                <a:lnTo>
                  <a:pt x="158" y="2693"/>
                </a:lnTo>
                <a:lnTo>
                  <a:pt x="123" y="2716"/>
                </a:lnTo>
                <a:lnTo>
                  <a:pt x="86" y="2745"/>
                </a:lnTo>
                <a:lnTo>
                  <a:pt x="42" y="2780"/>
                </a:lnTo>
                <a:lnTo>
                  <a:pt x="35" y="2785"/>
                </a:lnTo>
                <a:lnTo>
                  <a:pt x="30" y="2792"/>
                </a:lnTo>
                <a:lnTo>
                  <a:pt x="26" y="2800"/>
                </a:lnTo>
                <a:lnTo>
                  <a:pt x="21" y="2809"/>
                </a:lnTo>
                <a:lnTo>
                  <a:pt x="17" y="2818"/>
                </a:lnTo>
                <a:lnTo>
                  <a:pt x="14" y="2829"/>
                </a:lnTo>
                <a:lnTo>
                  <a:pt x="7" y="2854"/>
                </a:lnTo>
                <a:lnTo>
                  <a:pt x="3" y="2880"/>
                </a:lnTo>
                <a:lnTo>
                  <a:pt x="1" y="2907"/>
                </a:lnTo>
                <a:lnTo>
                  <a:pt x="0" y="2934"/>
                </a:lnTo>
                <a:lnTo>
                  <a:pt x="0" y="2959"/>
                </a:lnTo>
                <a:lnTo>
                  <a:pt x="2" y="2985"/>
                </a:lnTo>
                <a:lnTo>
                  <a:pt x="5" y="3008"/>
                </a:lnTo>
                <a:lnTo>
                  <a:pt x="11" y="3026"/>
                </a:lnTo>
                <a:lnTo>
                  <a:pt x="13" y="3035"/>
                </a:lnTo>
                <a:lnTo>
                  <a:pt x="16" y="3041"/>
                </a:lnTo>
                <a:lnTo>
                  <a:pt x="20" y="3046"/>
                </a:lnTo>
                <a:lnTo>
                  <a:pt x="23" y="3051"/>
                </a:lnTo>
                <a:lnTo>
                  <a:pt x="28" y="3054"/>
                </a:lnTo>
                <a:lnTo>
                  <a:pt x="33" y="3055"/>
                </a:lnTo>
                <a:lnTo>
                  <a:pt x="37" y="3054"/>
                </a:lnTo>
                <a:lnTo>
                  <a:pt x="43" y="3051"/>
                </a:lnTo>
                <a:lnTo>
                  <a:pt x="48" y="3046"/>
                </a:lnTo>
                <a:lnTo>
                  <a:pt x="55" y="3040"/>
                </a:lnTo>
                <a:lnTo>
                  <a:pt x="66" y="3026"/>
                </a:lnTo>
                <a:lnTo>
                  <a:pt x="78" y="3015"/>
                </a:lnTo>
                <a:lnTo>
                  <a:pt x="91" y="3007"/>
                </a:lnTo>
                <a:lnTo>
                  <a:pt x="103" y="3001"/>
                </a:lnTo>
                <a:lnTo>
                  <a:pt x="116" y="2998"/>
                </a:lnTo>
                <a:lnTo>
                  <a:pt x="129" y="2996"/>
                </a:lnTo>
                <a:lnTo>
                  <a:pt x="141" y="2996"/>
                </a:lnTo>
                <a:lnTo>
                  <a:pt x="154" y="2996"/>
                </a:lnTo>
                <a:lnTo>
                  <a:pt x="165" y="2998"/>
                </a:lnTo>
                <a:lnTo>
                  <a:pt x="177" y="3001"/>
                </a:lnTo>
                <a:lnTo>
                  <a:pt x="200" y="3007"/>
                </a:lnTo>
                <a:lnTo>
                  <a:pt x="220" y="3012"/>
                </a:lnTo>
                <a:lnTo>
                  <a:pt x="229" y="3014"/>
                </a:lnTo>
                <a:lnTo>
                  <a:pt x="237" y="3014"/>
                </a:lnTo>
                <a:lnTo>
                  <a:pt x="242" y="3015"/>
                </a:lnTo>
                <a:lnTo>
                  <a:pt x="244" y="3016"/>
                </a:lnTo>
                <a:lnTo>
                  <a:pt x="245" y="3018"/>
                </a:lnTo>
                <a:lnTo>
                  <a:pt x="246" y="3022"/>
                </a:lnTo>
                <a:lnTo>
                  <a:pt x="245" y="3026"/>
                </a:lnTo>
                <a:lnTo>
                  <a:pt x="244" y="3030"/>
                </a:lnTo>
                <a:lnTo>
                  <a:pt x="240" y="3042"/>
                </a:lnTo>
                <a:lnTo>
                  <a:pt x="233" y="3055"/>
                </a:lnTo>
                <a:lnTo>
                  <a:pt x="225" y="3069"/>
                </a:lnTo>
                <a:lnTo>
                  <a:pt x="206" y="3100"/>
                </a:lnTo>
                <a:lnTo>
                  <a:pt x="198" y="3115"/>
                </a:lnTo>
                <a:lnTo>
                  <a:pt x="190" y="3130"/>
                </a:lnTo>
                <a:lnTo>
                  <a:pt x="186" y="3143"/>
                </a:lnTo>
                <a:lnTo>
                  <a:pt x="183" y="3154"/>
                </a:lnTo>
                <a:lnTo>
                  <a:pt x="183" y="3158"/>
                </a:lnTo>
                <a:lnTo>
                  <a:pt x="184" y="3163"/>
                </a:lnTo>
                <a:lnTo>
                  <a:pt x="186" y="3166"/>
                </a:lnTo>
                <a:lnTo>
                  <a:pt x="188" y="3168"/>
                </a:lnTo>
                <a:lnTo>
                  <a:pt x="192" y="3169"/>
                </a:lnTo>
                <a:lnTo>
                  <a:pt x="198" y="3169"/>
                </a:lnTo>
                <a:lnTo>
                  <a:pt x="204" y="3169"/>
                </a:lnTo>
                <a:lnTo>
                  <a:pt x="213" y="3167"/>
                </a:lnTo>
                <a:lnTo>
                  <a:pt x="221" y="3166"/>
                </a:lnTo>
                <a:lnTo>
                  <a:pt x="229" y="3165"/>
                </a:lnTo>
                <a:lnTo>
                  <a:pt x="235" y="3167"/>
                </a:lnTo>
                <a:lnTo>
                  <a:pt x="241" y="3169"/>
                </a:lnTo>
                <a:lnTo>
                  <a:pt x="245" y="3173"/>
                </a:lnTo>
                <a:lnTo>
                  <a:pt x="249" y="3178"/>
                </a:lnTo>
                <a:lnTo>
                  <a:pt x="252" y="3183"/>
                </a:lnTo>
                <a:lnTo>
                  <a:pt x="256" y="3191"/>
                </a:lnTo>
                <a:lnTo>
                  <a:pt x="258" y="3198"/>
                </a:lnTo>
                <a:lnTo>
                  <a:pt x="259" y="3206"/>
                </a:lnTo>
                <a:lnTo>
                  <a:pt x="261" y="3224"/>
                </a:lnTo>
                <a:lnTo>
                  <a:pt x="262" y="3242"/>
                </a:lnTo>
                <a:lnTo>
                  <a:pt x="261" y="3263"/>
                </a:lnTo>
                <a:lnTo>
                  <a:pt x="259" y="3299"/>
                </a:lnTo>
                <a:lnTo>
                  <a:pt x="258" y="3316"/>
                </a:lnTo>
                <a:lnTo>
                  <a:pt x="258" y="3329"/>
                </a:lnTo>
                <a:lnTo>
                  <a:pt x="260" y="3339"/>
                </a:lnTo>
                <a:lnTo>
                  <a:pt x="261" y="3342"/>
                </a:lnTo>
                <a:lnTo>
                  <a:pt x="263" y="3344"/>
                </a:lnTo>
                <a:lnTo>
                  <a:pt x="265" y="3345"/>
                </a:lnTo>
                <a:lnTo>
                  <a:pt x="268" y="3344"/>
                </a:lnTo>
                <a:lnTo>
                  <a:pt x="272" y="3342"/>
                </a:lnTo>
                <a:lnTo>
                  <a:pt x="276" y="3338"/>
                </a:lnTo>
                <a:lnTo>
                  <a:pt x="284" y="3331"/>
                </a:lnTo>
                <a:lnTo>
                  <a:pt x="287" y="3330"/>
                </a:lnTo>
                <a:lnTo>
                  <a:pt x="289" y="3330"/>
                </a:lnTo>
                <a:lnTo>
                  <a:pt x="290" y="3330"/>
                </a:lnTo>
                <a:lnTo>
                  <a:pt x="291" y="3333"/>
                </a:lnTo>
                <a:lnTo>
                  <a:pt x="290" y="3339"/>
                </a:lnTo>
                <a:lnTo>
                  <a:pt x="289" y="3349"/>
                </a:lnTo>
                <a:lnTo>
                  <a:pt x="286" y="3362"/>
                </a:lnTo>
                <a:lnTo>
                  <a:pt x="278" y="3390"/>
                </a:lnTo>
                <a:lnTo>
                  <a:pt x="271" y="3420"/>
                </a:lnTo>
                <a:lnTo>
                  <a:pt x="268" y="3434"/>
                </a:lnTo>
                <a:lnTo>
                  <a:pt x="268" y="3447"/>
                </a:lnTo>
                <a:lnTo>
                  <a:pt x="268" y="3452"/>
                </a:lnTo>
                <a:lnTo>
                  <a:pt x="269" y="3456"/>
                </a:lnTo>
                <a:lnTo>
                  <a:pt x="270" y="3460"/>
                </a:lnTo>
                <a:lnTo>
                  <a:pt x="272" y="3463"/>
                </a:lnTo>
                <a:lnTo>
                  <a:pt x="275" y="3465"/>
                </a:lnTo>
                <a:lnTo>
                  <a:pt x="279" y="3466"/>
                </a:lnTo>
                <a:lnTo>
                  <a:pt x="284" y="3466"/>
                </a:lnTo>
                <a:lnTo>
                  <a:pt x="289" y="3465"/>
                </a:lnTo>
                <a:lnTo>
                  <a:pt x="300" y="3463"/>
                </a:lnTo>
                <a:lnTo>
                  <a:pt x="311" y="3460"/>
                </a:lnTo>
                <a:lnTo>
                  <a:pt x="319" y="3459"/>
                </a:lnTo>
                <a:lnTo>
                  <a:pt x="327" y="3460"/>
                </a:lnTo>
                <a:lnTo>
                  <a:pt x="334" y="3463"/>
                </a:lnTo>
                <a:lnTo>
                  <a:pt x="340" y="3466"/>
                </a:lnTo>
                <a:lnTo>
                  <a:pt x="344" y="3470"/>
                </a:lnTo>
                <a:lnTo>
                  <a:pt x="347" y="3476"/>
                </a:lnTo>
                <a:lnTo>
                  <a:pt x="350" y="3482"/>
                </a:lnTo>
                <a:lnTo>
                  <a:pt x="351" y="3491"/>
                </a:lnTo>
                <a:lnTo>
                  <a:pt x="351" y="3500"/>
                </a:lnTo>
                <a:lnTo>
                  <a:pt x="351" y="3511"/>
                </a:lnTo>
                <a:lnTo>
                  <a:pt x="350" y="3523"/>
                </a:lnTo>
                <a:lnTo>
                  <a:pt x="347" y="3536"/>
                </a:lnTo>
                <a:lnTo>
                  <a:pt x="340" y="3567"/>
                </a:lnTo>
                <a:lnTo>
                  <a:pt x="335" y="3582"/>
                </a:lnTo>
                <a:lnTo>
                  <a:pt x="333" y="3596"/>
                </a:lnTo>
                <a:lnTo>
                  <a:pt x="332" y="3608"/>
                </a:lnTo>
                <a:lnTo>
                  <a:pt x="332" y="3619"/>
                </a:lnTo>
                <a:lnTo>
                  <a:pt x="333" y="3627"/>
                </a:lnTo>
                <a:lnTo>
                  <a:pt x="334" y="3634"/>
                </a:lnTo>
                <a:lnTo>
                  <a:pt x="336" y="3640"/>
                </a:lnTo>
                <a:lnTo>
                  <a:pt x="340" y="3644"/>
                </a:lnTo>
                <a:lnTo>
                  <a:pt x="343" y="3649"/>
                </a:lnTo>
                <a:lnTo>
                  <a:pt x="346" y="3651"/>
                </a:lnTo>
                <a:lnTo>
                  <a:pt x="352" y="3654"/>
                </a:lnTo>
                <a:lnTo>
                  <a:pt x="357" y="3655"/>
                </a:lnTo>
                <a:lnTo>
                  <a:pt x="359" y="3655"/>
                </a:lnTo>
                <a:lnTo>
                  <a:pt x="352" y="3682"/>
                </a:lnTo>
                <a:lnTo>
                  <a:pt x="346" y="3709"/>
                </a:lnTo>
                <a:lnTo>
                  <a:pt x="341" y="3738"/>
                </a:lnTo>
                <a:lnTo>
                  <a:pt x="337" y="3767"/>
                </a:lnTo>
                <a:lnTo>
                  <a:pt x="336" y="3779"/>
                </a:lnTo>
                <a:lnTo>
                  <a:pt x="337" y="3790"/>
                </a:lnTo>
                <a:lnTo>
                  <a:pt x="338" y="3797"/>
                </a:lnTo>
                <a:lnTo>
                  <a:pt x="340" y="3800"/>
                </a:lnTo>
                <a:lnTo>
                  <a:pt x="342" y="3802"/>
                </a:lnTo>
                <a:lnTo>
                  <a:pt x="344" y="3804"/>
                </a:lnTo>
                <a:lnTo>
                  <a:pt x="346" y="3805"/>
                </a:lnTo>
                <a:lnTo>
                  <a:pt x="349" y="3804"/>
                </a:lnTo>
                <a:lnTo>
                  <a:pt x="352" y="3801"/>
                </a:lnTo>
                <a:lnTo>
                  <a:pt x="356" y="3800"/>
                </a:lnTo>
                <a:lnTo>
                  <a:pt x="359" y="3799"/>
                </a:lnTo>
                <a:lnTo>
                  <a:pt x="361" y="3800"/>
                </a:lnTo>
                <a:lnTo>
                  <a:pt x="364" y="3802"/>
                </a:lnTo>
                <a:lnTo>
                  <a:pt x="366" y="3805"/>
                </a:lnTo>
                <a:lnTo>
                  <a:pt x="368" y="3809"/>
                </a:lnTo>
                <a:lnTo>
                  <a:pt x="371" y="3819"/>
                </a:lnTo>
                <a:lnTo>
                  <a:pt x="373" y="3832"/>
                </a:lnTo>
                <a:lnTo>
                  <a:pt x="375" y="3845"/>
                </a:lnTo>
                <a:lnTo>
                  <a:pt x="378" y="3877"/>
                </a:lnTo>
                <a:lnTo>
                  <a:pt x="380" y="3907"/>
                </a:lnTo>
                <a:lnTo>
                  <a:pt x="383" y="3920"/>
                </a:lnTo>
                <a:lnTo>
                  <a:pt x="385" y="3929"/>
                </a:lnTo>
                <a:lnTo>
                  <a:pt x="388" y="3936"/>
                </a:lnTo>
                <a:lnTo>
                  <a:pt x="389" y="3938"/>
                </a:lnTo>
                <a:lnTo>
                  <a:pt x="391" y="3938"/>
                </a:lnTo>
                <a:lnTo>
                  <a:pt x="394" y="3938"/>
                </a:lnTo>
                <a:lnTo>
                  <a:pt x="397" y="3936"/>
                </a:lnTo>
                <a:lnTo>
                  <a:pt x="400" y="3934"/>
                </a:lnTo>
                <a:lnTo>
                  <a:pt x="403" y="3928"/>
                </a:lnTo>
                <a:lnTo>
                  <a:pt x="416" y="3908"/>
                </a:lnTo>
                <a:lnTo>
                  <a:pt x="426" y="3890"/>
                </a:lnTo>
                <a:lnTo>
                  <a:pt x="434" y="3873"/>
                </a:lnTo>
                <a:lnTo>
                  <a:pt x="444" y="3857"/>
                </a:lnTo>
                <a:lnTo>
                  <a:pt x="449" y="3850"/>
                </a:lnTo>
                <a:lnTo>
                  <a:pt x="455" y="3842"/>
                </a:lnTo>
                <a:lnTo>
                  <a:pt x="462" y="3835"/>
                </a:lnTo>
                <a:lnTo>
                  <a:pt x="470" y="3827"/>
                </a:lnTo>
                <a:lnTo>
                  <a:pt x="479" y="3819"/>
                </a:lnTo>
                <a:lnTo>
                  <a:pt x="490" y="3811"/>
                </a:lnTo>
                <a:lnTo>
                  <a:pt x="503" y="3804"/>
                </a:lnTo>
                <a:lnTo>
                  <a:pt x="517" y="3795"/>
                </a:lnTo>
                <a:lnTo>
                  <a:pt x="544" y="3782"/>
                </a:lnTo>
                <a:lnTo>
                  <a:pt x="562" y="3775"/>
                </a:lnTo>
                <a:lnTo>
                  <a:pt x="570" y="3772"/>
                </a:lnTo>
                <a:lnTo>
                  <a:pt x="575" y="3771"/>
                </a:lnTo>
                <a:lnTo>
                  <a:pt x="579" y="3772"/>
                </a:lnTo>
                <a:lnTo>
                  <a:pt x="583" y="3773"/>
                </a:lnTo>
                <a:lnTo>
                  <a:pt x="585" y="3777"/>
                </a:lnTo>
                <a:lnTo>
                  <a:pt x="587" y="3780"/>
                </a:lnTo>
                <a:lnTo>
                  <a:pt x="590" y="3788"/>
                </a:lnTo>
                <a:lnTo>
                  <a:pt x="594" y="3800"/>
                </a:lnTo>
                <a:lnTo>
                  <a:pt x="600" y="3814"/>
                </a:lnTo>
                <a:lnTo>
                  <a:pt x="606" y="3827"/>
                </a:lnTo>
                <a:lnTo>
                  <a:pt x="614" y="3838"/>
                </a:lnTo>
                <a:lnTo>
                  <a:pt x="621" y="3847"/>
                </a:lnTo>
                <a:lnTo>
                  <a:pt x="629" y="3854"/>
                </a:lnTo>
                <a:lnTo>
                  <a:pt x="639" y="3858"/>
                </a:lnTo>
                <a:lnTo>
                  <a:pt x="650" y="3863"/>
                </a:lnTo>
                <a:lnTo>
                  <a:pt x="664" y="3865"/>
                </a:lnTo>
                <a:lnTo>
                  <a:pt x="683" y="3865"/>
                </a:lnTo>
                <a:lnTo>
                  <a:pt x="690" y="3866"/>
                </a:lnTo>
                <a:lnTo>
                  <a:pt x="697" y="3867"/>
                </a:lnTo>
                <a:lnTo>
                  <a:pt x="701" y="3869"/>
                </a:lnTo>
                <a:lnTo>
                  <a:pt x="704" y="3872"/>
                </a:lnTo>
                <a:lnTo>
                  <a:pt x="705" y="3877"/>
                </a:lnTo>
                <a:lnTo>
                  <a:pt x="704" y="3882"/>
                </a:lnTo>
                <a:lnTo>
                  <a:pt x="703" y="3887"/>
                </a:lnTo>
                <a:lnTo>
                  <a:pt x="701" y="3894"/>
                </a:lnTo>
                <a:lnTo>
                  <a:pt x="696" y="3909"/>
                </a:lnTo>
                <a:lnTo>
                  <a:pt x="689" y="3926"/>
                </a:lnTo>
                <a:lnTo>
                  <a:pt x="687" y="3936"/>
                </a:lnTo>
                <a:lnTo>
                  <a:pt x="684" y="3946"/>
                </a:lnTo>
                <a:lnTo>
                  <a:pt x="683" y="3956"/>
                </a:lnTo>
                <a:lnTo>
                  <a:pt x="683" y="3967"/>
                </a:lnTo>
                <a:lnTo>
                  <a:pt x="683" y="3987"/>
                </a:lnTo>
                <a:lnTo>
                  <a:pt x="686" y="4006"/>
                </a:lnTo>
                <a:lnTo>
                  <a:pt x="688" y="4014"/>
                </a:lnTo>
                <a:lnTo>
                  <a:pt x="690" y="4022"/>
                </a:lnTo>
                <a:lnTo>
                  <a:pt x="693" y="4028"/>
                </a:lnTo>
                <a:lnTo>
                  <a:pt x="698" y="4034"/>
                </a:lnTo>
                <a:lnTo>
                  <a:pt x="702" y="4037"/>
                </a:lnTo>
                <a:lnTo>
                  <a:pt x="706" y="4040"/>
                </a:lnTo>
                <a:lnTo>
                  <a:pt x="712" y="4041"/>
                </a:lnTo>
                <a:lnTo>
                  <a:pt x="717" y="4041"/>
                </a:lnTo>
                <a:lnTo>
                  <a:pt x="723" y="4040"/>
                </a:lnTo>
                <a:lnTo>
                  <a:pt x="730" y="4036"/>
                </a:lnTo>
                <a:lnTo>
                  <a:pt x="737" y="4030"/>
                </a:lnTo>
                <a:lnTo>
                  <a:pt x="746" y="4024"/>
                </a:lnTo>
                <a:lnTo>
                  <a:pt x="779" y="3990"/>
                </a:lnTo>
                <a:lnTo>
                  <a:pt x="796" y="3976"/>
                </a:lnTo>
                <a:lnTo>
                  <a:pt x="803" y="3970"/>
                </a:lnTo>
                <a:lnTo>
                  <a:pt x="810" y="3966"/>
                </a:lnTo>
                <a:lnTo>
                  <a:pt x="817" y="3964"/>
                </a:lnTo>
                <a:lnTo>
                  <a:pt x="822" y="3963"/>
                </a:lnTo>
                <a:lnTo>
                  <a:pt x="828" y="3965"/>
                </a:lnTo>
                <a:lnTo>
                  <a:pt x="832" y="3969"/>
                </a:lnTo>
                <a:lnTo>
                  <a:pt x="836" y="3977"/>
                </a:lnTo>
                <a:lnTo>
                  <a:pt x="839" y="3986"/>
                </a:lnTo>
                <a:lnTo>
                  <a:pt x="841" y="4000"/>
                </a:lnTo>
                <a:lnTo>
                  <a:pt x="841" y="4018"/>
                </a:lnTo>
                <a:lnTo>
                  <a:pt x="840" y="4052"/>
                </a:lnTo>
                <a:lnTo>
                  <a:pt x="839" y="4081"/>
                </a:lnTo>
                <a:lnTo>
                  <a:pt x="834" y="4122"/>
                </a:lnTo>
                <a:lnTo>
                  <a:pt x="834" y="4135"/>
                </a:lnTo>
                <a:lnTo>
                  <a:pt x="834" y="4140"/>
                </a:lnTo>
                <a:lnTo>
                  <a:pt x="835" y="4144"/>
                </a:lnTo>
                <a:lnTo>
                  <a:pt x="837" y="4147"/>
                </a:lnTo>
                <a:lnTo>
                  <a:pt x="840" y="4149"/>
                </a:lnTo>
                <a:lnTo>
                  <a:pt x="843" y="4150"/>
                </a:lnTo>
                <a:lnTo>
                  <a:pt x="847" y="4151"/>
                </a:lnTo>
                <a:lnTo>
                  <a:pt x="849" y="4151"/>
                </a:lnTo>
                <a:lnTo>
                  <a:pt x="851" y="4152"/>
                </a:lnTo>
                <a:lnTo>
                  <a:pt x="856" y="4157"/>
                </a:lnTo>
                <a:lnTo>
                  <a:pt x="860" y="4165"/>
                </a:lnTo>
                <a:lnTo>
                  <a:pt x="863" y="4174"/>
                </a:lnTo>
                <a:lnTo>
                  <a:pt x="871" y="4198"/>
                </a:lnTo>
                <a:lnTo>
                  <a:pt x="877" y="4224"/>
                </a:lnTo>
                <a:lnTo>
                  <a:pt x="885" y="4250"/>
                </a:lnTo>
                <a:lnTo>
                  <a:pt x="889" y="4262"/>
                </a:lnTo>
                <a:lnTo>
                  <a:pt x="893" y="4271"/>
                </a:lnTo>
                <a:lnTo>
                  <a:pt x="899" y="4279"/>
                </a:lnTo>
                <a:lnTo>
                  <a:pt x="904" y="4283"/>
                </a:lnTo>
                <a:lnTo>
                  <a:pt x="907" y="4285"/>
                </a:lnTo>
                <a:lnTo>
                  <a:pt x="911" y="4285"/>
                </a:lnTo>
                <a:lnTo>
                  <a:pt x="914" y="4285"/>
                </a:lnTo>
                <a:lnTo>
                  <a:pt x="917" y="4284"/>
                </a:lnTo>
                <a:lnTo>
                  <a:pt x="920" y="4282"/>
                </a:lnTo>
                <a:lnTo>
                  <a:pt x="925" y="4282"/>
                </a:lnTo>
                <a:lnTo>
                  <a:pt x="928" y="4282"/>
                </a:lnTo>
                <a:lnTo>
                  <a:pt x="931" y="4282"/>
                </a:lnTo>
                <a:lnTo>
                  <a:pt x="936" y="4285"/>
                </a:lnTo>
                <a:lnTo>
                  <a:pt x="943" y="4291"/>
                </a:lnTo>
                <a:lnTo>
                  <a:pt x="949" y="4297"/>
                </a:lnTo>
                <a:lnTo>
                  <a:pt x="955" y="4305"/>
                </a:lnTo>
                <a:lnTo>
                  <a:pt x="968" y="4321"/>
                </a:lnTo>
                <a:lnTo>
                  <a:pt x="980" y="4338"/>
                </a:lnTo>
                <a:lnTo>
                  <a:pt x="987" y="4344"/>
                </a:lnTo>
                <a:lnTo>
                  <a:pt x="994" y="4351"/>
                </a:lnTo>
                <a:lnTo>
                  <a:pt x="1003" y="4355"/>
                </a:lnTo>
                <a:lnTo>
                  <a:pt x="1012" y="4357"/>
                </a:lnTo>
                <a:lnTo>
                  <a:pt x="1016" y="4357"/>
                </a:lnTo>
                <a:lnTo>
                  <a:pt x="1021" y="4357"/>
                </a:lnTo>
                <a:lnTo>
                  <a:pt x="1026" y="4355"/>
                </a:lnTo>
                <a:lnTo>
                  <a:pt x="1031" y="4354"/>
                </a:lnTo>
                <a:lnTo>
                  <a:pt x="1036" y="4352"/>
                </a:lnTo>
                <a:lnTo>
                  <a:pt x="1042" y="4351"/>
                </a:lnTo>
                <a:lnTo>
                  <a:pt x="1046" y="4350"/>
                </a:lnTo>
                <a:lnTo>
                  <a:pt x="1050" y="4351"/>
                </a:lnTo>
                <a:lnTo>
                  <a:pt x="1055" y="4352"/>
                </a:lnTo>
                <a:lnTo>
                  <a:pt x="1058" y="4353"/>
                </a:lnTo>
                <a:lnTo>
                  <a:pt x="1065" y="4358"/>
                </a:lnTo>
                <a:lnTo>
                  <a:pt x="1072" y="4365"/>
                </a:lnTo>
                <a:lnTo>
                  <a:pt x="1078" y="4374"/>
                </a:lnTo>
                <a:lnTo>
                  <a:pt x="1090" y="4392"/>
                </a:lnTo>
                <a:lnTo>
                  <a:pt x="1096" y="4401"/>
                </a:lnTo>
                <a:lnTo>
                  <a:pt x="1102" y="4410"/>
                </a:lnTo>
                <a:lnTo>
                  <a:pt x="1110" y="4419"/>
                </a:lnTo>
                <a:lnTo>
                  <a:pt x="1117" y="4425"/>
                </a:lnTo>
                <a:lnTo>
                  <a:pt x="1126" y="4431"/>
                </a:lnTo>
                <a:lnTo>
                  <a:pt x="1130" y="4432"/>
                </a:lnTo>
                <a:lnTo>
                  <a:pt x="1135" y="4433"/>
                </a:lnTo>
                <a:lnTo>
                  <a:pt x="1141" y="4433"/>
                </a:lnTo>
                <a:lnTo>
                  <a:pt x="1146" y="4433"/>
                </a:lnTo>
                <a:lnTo>
                  <a:pt x="1151" y="4432"/>
                </a:lnTo>
                <a:lnTo>
                  <a:pt x="1158" y="4429"/>
                </a:lnTo>
                <a:lnTo>
                  <a:pt x="1171" y="4426"/>
                </a:lnTo>
                <a:lnTo>
                  <a:pt x="1184" y="4423"/>
                </a:lnTo>
                <a:lnTo>
                  <a:pt x="1196" y="4422"/>
                </a:lnTo>
                <a:lnTo>
                  <a:pt x="1206" y="4422"/>
                </a:lnTo>
                <a:lnTo>
                  <a:pt x="1217" y="4423"/>
                </a:lnTo>
                <a:lnTo>
                  <a:pt x="1227" y="4425"/>
                </a:lnTo>
                <a:lnTo>
                  <a:pt x="1236" y="4427"/>
                </a:lnTo>
                <a:lnTo>
                  <a:pt x="1245" y="4429"/>
                </a:lnTo>
                <a:lnTo>
                  <a:pt x="1259" y="4436"/>
                </a:lnTo>
                <a:lnTo>
                  <a:pt x="1270" y="4442"/>
                </a:lnTo>
                <a:lnTo>
                  <a:pt x="1278" y="4449"/>
                </a:lnTo>
                <a:lnTo>
                  <a:pt x="1308" y="4460"/>
                </a:lnTo>
                <a:lnTo>
                  <a:pt x="1338" y="4467"/>
                </a:lnTo>
                <a:lnTo>
                  <a:pt x="1353" y="4471"/>
                </a:lnTo>
                <a:lnTo>
                  <a:pt x="1368" y="4475"/>
                </a:lnTo>
                <a:lnTo>
                  <a:pt x="1385" y="4478"/>
                </a:lnTo>
                <a:lnTo>
                  <a:pt x="1406" y="4483"/>
                </a:lnTo>
                <a:lnTo>
                  <a:pt x="1428" y="4491"/>
                </a:lnTo>
                <a:lnTo>
                  <a:pt x="1439" y="4495"/>
                </a:lnTo>
                <a:lnTo>
                  <a:pt x="1449" y="4500"/>
                </a:lnTo>
                <a:lnTo>
                  <a:pt x="1459" y="4506"/>
                </a:lnTo>
                <a:lnTo>
                  <a:pt x="1467" y="4511"/>
                </a:lnTo>
                <a:lnTo>
                  <a:pt x="1473" y="4518"/>
                </a:lnTo>
                <a:lnTo>
                  <a:pt x="1477" y="4523"/>
                </a:lnTo>
                <a:lnTo>
                  <a:pt x="1479" y="4529"/>
                </a:lnTo>
                <a:lnTo>
                  <a:pt x="1479" y="4533"/>
                </a:lnTo>
                <a:lnTo>
                  <a:pt x="1479" y="4537"/>
                </a:lnTo>
                <a:lnTo>
                  <a:pt x="1477" y="4540"/>
                </a:lnTo>
                <a:lnTo>
                  <a:pt x="1476" y="4543"/>
                </a:lnTo>
                <a:lnTo>
                  <a:pt x="1469" y="4551"/>
                </a:lnTo>
                <a:lnTo>
                  <a:pt x="1460" y="4557"/>
                </a:lnTo>
                <a:lnTo>
                  <a:pt x="1448" y="4564"/>
                </a:lnTo>
                <a:lnTo>
                  <a:pt x="1435" y="4569"/>
                </a:lnTo>
                <a:lnTo>
                  <a:pt x="1421" y="4575"/>
                </a:lnTo>
                <a:lnTo>
                  <a:pt x="1391" y="4585"/>
                </a:lnTo>
                <a:lnTo>
                  <a:pt x="1360" y="4594"/>
                </a:lnTo>
                <a:lnTo>
                  <a:pt x="1333" y="4603"/>
                </a:lnTo>
                <a:lnTo>
                  <a:pt x="1322" y="4607"/>
                </a:lnTo>
                <a:lnTo>
                  <a:pt x="1313" y="4612"/>
                </a:lnTo>
                <a:lnTo>
                  <a:pt x="1306" y="4617"/>
                </a:lnTo>
                <a:lnTo>
                  <a:pt x="1304" y="4619"/>
                </a:lnTo>
                <a:lnTo>
                  <a:pt x="1302" y="4622"/>
                </a:lnTo>
                <a:lnTo>
                  <a:pt x="1301" y="4624"/>
                </a:lnTo>
                <a:lnTo>
                  <a:pt x="1301" y="4627"/>
                </a:lnTo>
                <a:lnTo>
                  <a:pt x="1302" y="4629"/>
                </a:lnTo>
                <a:lnTo>
                  <a:pt x="1304" y="4633"/>
                </a:lnTo>
                <a:lnTo>
                  <a:pt x="1310" y="4639"/>
                </a:lnTo>
                <a:lnTo>
                  <a:pt x="1317" y="4645"/>
                </a:lnTo>
                <a:lnTo>
                  <a:pt x="1326" y="4651"/>
                </a:lnTo>
                <a:lnTo>
                  <a:pt x="1335" y="4657"/>
                </a:lnTo>
                <a:lnTo>
                  <a:pt x="1357" y="4669"/>
                </a:lnTo>
                <a:lnTo>
                  <a:pt x="1381" y="4680"/>
                </a:lnTo>
                <a:lnTo>
                  <a:pt x="1402" y="4689"/>
                </a:lnTo>
                <a:lnTo>
                  <a:pt x="1420" y="4696"/>
                </a:lnTo>
                <a:lnTo>
                  <a:pt x="1438" y="4703"/>
                </a:lnTo>
                <a:lnTo>
                  <a:pt x="1418" y="4925"/>
                </a:lnTo>
                <a:lnTo>
                  <a:pt x="1425" y="4926"/>
                </a:lnTo>
                <a:lnTo>
                  <a:pt x="1432" y="4927"/>
                </a:lnTo>
                <a:lnTo>
                  <a:pt x="1442" y="4928"/>
                </a:lnTo>
                <a:lnTo>
                  <a:pt x="1453" y="4927"/>
                </a:lnTo>
                <a:lnTo>
                  <a:pt x="1464" y="4925"/>
                </a:lnTo>
                <a:lnTo>
                  <a:pt x="1476" y="4920"/>
                </a:lnTo>
                <a:lnTo>
                  <a:pt x="1483" y="4917"/>
                </a:lnTo>
                <a:lnTo>
                  <a:pt x="1488" y="4912"/>
                </a:lnTo>
                <a:lnTo>
                  <a:pt x="1495" y="4908"/>
                </a:lnTo>
                <a:lnTo>
                  <a:pt x="1500" y="4906"/>
                </a:lnTo>
                <a:lnTo>
                  <a:pt x="1505" y="4905"/>
                </a:lnTo>
                <a:lnTo>
                  <a:pt x="1511" y="4906"/>
                </a:lnTo>
                <a:lnTo>
                  <a:pt x="1516" y="4908"/>
                </a:lnTo>
                <a:lnTo>
                  <a:pt x="1521" y="4910"/>
                </a:lnTo>
                <a:lnTo>
                  <a:pt x="1532" y="4919"/>
                </a:lnTo>
                <a:lnTo>
                  <a:pt x="1543" y="4928"/>
                </a:lnTo>
                <a:lnTo>
                  <a:pt x="1554" y="4940"/>
                </a:lnTo>
                <a:lnTo>
                  <a:pt x="1565" y="4952"/>
                </a:lnTo>
                <a:lnTo>
                  <a:pt x="1577" y="4963"/>
                </a:lnTo>
                <a:lnTo>
                  <a:pt x="1583" y="4967"/>
                </a:lnTo>
                <a:lnTo>
                  <a:pt x="1588" y="4968"/>
                </a:lnTo>
                <a:lnTo>
                  <a:pt x="1592" y="4968"/>
                </a:lnTo>
                <a:lnTo>
                  <a:pt x="1597" y="4966"/>
                </a:lnTo>
                <a:lnTo>
                  <a:pt x="1600" y="4963"/>
                </a:lnTo>
                <a:lnTo>
                  <a:pt x="1603" y="4959"/>
                </a:lnTo>
                <a:lnTo>
                  <a:pt x="1605" y="4953"/>
                </a:lnTo>
                <a:lnTo>
                  <a:pt x="1607" y="4947"/>
                </a:lnTo>
                <a:lnTo>
                  <a:pt x="1612" y="4932"/>
                </a:lnTo>
                <a:lnTo>
                  <a:pt x="1614" y="4916"/>
                </a:lnTo>
                <a:lnTo>
                  <a:pt x="1615" y="4900"/>
                </a:lnTo>
                <a:lnTo>
                  <a:pt x="1615" y="4887"/>
                </a:lnTo>
                <a:lnTo>
                  <a:pt x="1616" y="4881"/>
                </a:lnTo>
                <a:lnTo>
                  <a:pt x="1618" y="4878"/>
                </a:lnTo>
                <a:lnTo>
                  <a:pt x="1621" y="4875"/>
                </a:lnTo>
                <a:lnTo>
                  <a:pt x="1627" y="4874"/>
                </a:lnTo>
                <a:lnTo>
                  <a:pt x="1632" y="4873"/>
                </a:lnTo>
                <a:lnTo>
                  <a:pt x="1639" y="4874"/>
                </a:lnTo>
                <a:lnTo>
                  <a:pt x="1654" y="4876"/>
                </a:lnTo>
                <a:lnTo>
                  <a:pt x="1669" y="4880"/>
                </a:lnTo>
                <a:lnTo>
                  <a:pt x="1685" y="4885"/>
                </a:lnTo>
                <a:lnTo>
                  <a:pt x="1711" y="4893"/>
                </a:lnTo>
                <a:lnTo>
                  <a:pt x="1714" y="4894"/>
                </a:lnTo>
                <a:lnTo>
                  <a:pt x="1717" y="4896"/>
                </a:lnTo>
                <a:lnTo>
                  <a:pt x="1719" y="4897"/>
                </a:lnTo>
                <a:lnTo>
                  <a:pt x="1719" y="4899"/>
                </a:lnTo>
                <a:lnTo>
                  <a:pt x="1719" y="4903"/>
                </a:lnTo>
                <a:lnTo>
                  <a:pt x="1718" y="4906"/>
                </a:lnTo>
                <a:lnTo>
                  <a:pt x="1718" y="4908"/>
                </a:lnTo>
                <a:lnTo>
                  <a:pt x="1719" y="4907"/>
                </a:lnTo>
                <a:lnTo>
                  <a:pt x="1735" y="4899"/>
                </a:lnTo>
                <a:lnTo>
                  <a:pt x="1742" y="4895"/>
                </a:lnTo>
                <a:lnTo>
                  <a:pt x="1747" y="4890"/>
                </a:lnTo>
                <a:lnTo>
                  <a:pt x="1750" y="4883"/>
                </a:lnTo>
                <a:lnTo>
                  <a:pt x="1754" y="4877"/>
                </a:lnTo>
                <a:lnTo>
                  <a:pt x="1756" y="4869"/>
                </a:lnTo>
                <a:lnTo>
                  <a:pt x="1757" y="4862"/>
                </a:lnTo>
                <a:lnTo>
                  <a:pt x="1759" y="4846"/>
                </a:lnTo>
                <a:lnTo>
                  <a:pt x="1761" y="4831"/>
                </a:lnTo>
                <a:lnTo>
                  <a:pt x="1762" y="4824"/>
                </a:lnTo>
                <a:lnTo>
                  <a:pt x="1766" y="4819"/>
                </a:lnTo>
                <a:lnTo>
                  <a:pt x="1769" y="4814"/>
                </a:lnTo>
                <a:lnTo>
                  <a:pt x="1773" y="4812"/>
                </a:lnTo>
                <a:lnTo>
                  <a:pt x="1779" y="4810"/>
                </a:lnTo>
                <a:lnTo>
                  <a:pt x="1786" y="4810"/>
                </a:lnTo>
                <a:lnTo>
                  <a:pt x="1790" y="4811"/>
                </a:lnTo>
                <a:lnTo>
                  <a:pt x="1793" y="4813"/>
                </a:lnTo>
                <a:lnTo>
                  <a:pt x="1799" y="4818"/>
                </a:lnTo>
                <a:lnTo>
                  <a:pt x="1803" y="4823"/>
                </a:lnTo>
                <a:lnTo>
                  <a:pt x="1806" y="4831"/>
                </a:lnTo>
                <a:lnTo>
                  <a:pt x="1809" y="4838"/>
                </a:lnTo>
                <a:lnTo>
                  <a:pt x="1811" y="4847"/>
                </a:lnTo>
                <a:lnTo>
                  <a:pt x="1814" y="4863"/>
                </a:lnTo>
                <a:lnTo>
                  <a:pt x="1815" y="4870"/>
                </a:lnTo>
                <a:lnTo>
                  <a:pt x="1818" y="4877"/>
                </a:lnTo>
                <a:lnTo>
                  <a:pt x="1823" y="4881"/>
                </a:lnTo>
                <a:lnTo>
                  <a:pt x="1825" y="4882"/>
                </a:lnTo>
                <a:lnTo>
                  <a:pt x="1828" y="4883"/>
                </a:lnTo>
                <a:lnTo>
                  <a:pt x="1831" y="4884"/>
                </a:lnTo>
                <a:lnTo>
                  <a:pt x="1834" y="4884"/>
                </a:lnTo>
                <a:lnTo>
                  <a:pt x="1844" y="4882"/>
                </a:lnTo>
                <a:lnTo>
                  <a:pt x="1855" y="4877"/>
                </a:lnTo>
                <a:lnTo>
                  <a:pt x="1869" y="4867"/>
                </a:lnTo>
                <a:lnTo>
                  <a:pt x="1884" y="4856"/>
                </a:lnTo>
                <a:lnTo>
                  <a:pt x="1897" y="4845"/>
                </a:lnTo>
                <a:lnTo>
                  <a:pt x="1909" y="4833"/>
                </a:lnTo>
                <a:lnTo>
                  <a:pt x="1919" y="4821"/>
                </a:lnTo>
                <a:lnTo>
                  <a:pt x="1936" y="4799"/>
                </a:lnTo>
                <a:lnTo>
                  <a:pt x="1948" y="4782"/>
                </a:lnTo>
                <a:lnTo>
                  <a:pt x="1956" y="4771"/>
                </a:lnTo>
                <a:lnTo>
                  <a:pt x="1957" y="4770"/>
                </a:lnTo>
                <a:lnTo>
                  <a:pt x="1958" y="4770"/>
                </a:lnTo>
                <a:lnTo>
                  <a:pt x="1958" y="4771"/>
                </a:lnTo>
                <a:lnTo>
                  <a:pt x="1957" y="4783"/>
                </a:lnTo>
                <a:lnTo>
                  <a:pt x="1952" y="4810"/>
                </a:lnTo>
                <a:lnTo>
                  <a:pt x="1947" y="4828"/>
                </a:lnTo>
                <a:lnTo>
                  <a:pt x="1941" y="4847"/>
                </a:lnTo>
                <a:lnTo>
                  <a:pt x="1933" y="4864"/>
                </a:lnTo>
                <a:lnTo>
                  <a:pt x="1925" y="4881"/>
                </a:lnTo>
                <a:lnTo>
                  <a:pt x="1906" y="4914"/>
                </a:lnTo>
                <a:lnTo>
                  <a:pt x="1889" y="4944"/>
                </a:lnTo>
                <a:lnTo>
                  <a:pt x="1875" y="4967"/>
                </a:lnTo>
                <a:lnTo>
                  <a:pt x="1871" y="4977"/>
                </a:lnTo>
                <a:lnTo>
                  <a:pt x="1869" y="4984"/>
                </a:lnTo>
                <a:lnTo>
                  <a:pt x="1869" y="4988"/>
                </a:lnTo>
                <a:lnTo>
                  <a:pt x="1869" y="4991"/>
                </a:lnTo>
                <a:lnTo>
                  <a:pt x="1870" y="4993"/>
                </a:lnTo>
                <a:lnTo>
                  <a:pt x="1872" y="4994"/>
                </a:lnTo>
                <a:lnTo>
                  <a:pt x="1874" y="4995"/>
                </a:lnTo>
                <a:lnTo>
                  <a:pt x="1878" y="4996"/>
                </a:lnTo>
                <a:lnTo>
                  <a:pt x="1888" y="4995"/>
                </a:lnTo>
                <a:lnTo>
                  <a:pt x="1900" y="4993"/>
                </a:lnTo>
                <a:lnTo>
                  <a:pt x="1913" y="4993"/>
                </a:lnTo>
                <a:lnTo>
                  <a:pt x="1927" y="4993"/>
                </a:lnTo>
                <a:lnTo>
                  <a:pt x="1940" y="4995"/>
                </a:lnTo>
                <a:lnTo>
                  <a:pt x="1967" y="4999"/>
                </a:lnTo>
                <a:lnTo>
                  <a:pt x="1992" y="5004"/>
                </a:lnTo>
                <a:lnTo>
                  <a:pt x="2016" y="5008"/>
                </a:lnTo>
                <a:lnTo>
                  <a:pt x="2027" y="5009"/>
                </a:lnTo>
                <a:lnTo>
                  <a:pt x="2037" y="5009"/>
                </a:lnTo>
                <a:lnTo>
                  <a:pt x="2044" y="5008"/>
                </a:lnTo>
                <a:lnTo>
                  <a:pt x="2050" y="5005"/>
                </a:lnTo>
                <a:lnTo>
                  <a:pt x="2056" y="5001"/>
                </a:lnTo>
                <a:lnTo>
                  <a:pt x="2058" y="4998"/>
                </a:lnTo>
                <a:lnTo>
                  <a:pt x="2059" y="4995"/>
                </a:lnTo>
                <a:lnTo>
                  <a:pt x="2062" y="4989"/>
                </a:lnTo>
                <a:lnTo>
                  <a:pt x="2066" y="4984"/>
                </a:lnTo>
                <a:lnTo>
                  <a:pt x="2070" y="4981"/>
                </a:lnTo>
                <a:lnTo>
                  <a:pt x="2074" y="4979"/>
                </a:lnTo>
                <a:lnTo>
                  <a:pt x="2078" y="4978"/>
                </a:lnTo>
                <a:lnTo>
                  <a:pt x="2084" y="4977"/>
                </a:lnTo>
                <a:lnTo>
                  <a:pt x="2095" y="4977"/>
                </a:lnTo>
                <a:lnTo>
                  <a:pt x="2105" y="4975"/>
                </a:lnTo>
                <a:lnTo>
                  <a:pt x="2110" y="4974"/>
                </a:lnTo>
                <a:lnTo>
                  <a:pt x="2115" y="4970"/>
                </a:lnTo>
                <a:lnTo>
                  <a:pt x="2119" y="4966"/>
                </a:lnTo>
                <a:lnTo>
                  <a:pt x="2123" y="4961"/>
                </a:lnTo>
                <a:lnTo>
                  <a:pt x="2127" y="4953"/>
                </a:lnTo>
                <a:lnTo>
                  <a:pt x="2129" y="4944"/>
                </a:lnTo>
                <a:lnTo>
                  <a:pt x="2132" y="4934"/>
                </a:lnTo>
                <a:lnTo>
                  <a:pt x="2135" y="4927"/>
                </a:lnTo>
                <a:lnTo>
                  <a:pt x="2140" y="4922"/>
                </a:lnTo>
                <a:lnTo>
                  <a:pt x="2144" y="4918"/>
                </a:lnTo>
                <a:lnTo>
                  <a:pt x="2149" y="4916"/>
                </a:lnTo>
                <a:lnTo>
                  <a:pt x="2155" y="4914"/>
                </a:lnTo>
                <a:lnTo>
                  <a:pt x="2160" y="4914"/>
                </a:lnTo>
                <a:lnTo>
                  <a:pt x="2166" y="4917"/>
                </a:lnTo>
                <a:lnTo>
                  <a:pt x="2176" y="4920"/>
                </a:lnTo>
                <a:lnTo>
                  <a:pt x="2185" y="4925"/>
                </a:lnTo>
                <a:lnTo>
                  <a:pt x="2192" y="4932"/>
                </a:lnTo>
                <a:lnTo>
                  <a:pt x="2205" y="4823"/>
                </a:lnTo>
                <a:lnTo>
                  <a:pt x="2313" y="4798"/>
                </a:lnTo>
                <a:lnTo>
                  <a:pt x="2428" y="4956"/>
                </a:lnTo>
                <a:lnTo>
                  <a:pt x="2402" y="4955"/>
                </a:lnTo>
                <a:lnTo>
                  <a:pt x="2346" y="4952"/>
                </a:lnTo>
                <a:lnTo>
                  <a:pt x="2316" y="4952"/>
                </a:lnTo>
                <a:lnTo>
                  <a:pt x="2291" y="4954"/>
                </a:lnTo>
                <a:lnTo>
                  <a:pt x="2281" y="4955"/>
                </a:lnTo>
                <a:lnTo>
                  <a:pt x="2274" y="4957"/>
                </a:lnTo>
                <a:lnTo>
                  <a:pt x="2270" y="4960"/>
                </a:lnTo>
                <a:lnTo>
                  <a:pt x="2269" y="4962"/>
                </a:lnTo>
                <a:lnTo>
                  <a:pt x="2269" y="4963"/>
                </a:lnTo>
                <a:lnTo>
                  <a:pt x="2270" y="4966"/>
                </a:lnTo>
                <a:lnTo>
                  <a:pt x="2272" y="4968"/>
                </a:lnTo>
                <a:lnTo>
                  <a:pt x="2273" y="4969"/>
                </a:lnTo>
                <a:lnTo>
                  <a:pt x="2275" y="4969"/>
                </a:lnTo>
                <a:lnTo>
                  <a:pt x="2282" y="4969"/>
                </a:lnTo>
                <a:lnTo>
                  <a:pt x="2290" y="4968"/>
                </a:lnTo>
                <a:lnTo>
                  <a:pt x="2302" y="4968"/>
                </a:lnTo>
                <a:lnTo>
                  <a:pt x="2318" y="4970"/>
                </a:lnTo>
                <a:lnTo>
                  <a:pt x="2327" y="4974"/>
                </a:lnTo>
                <a:lnTo>
                  <a:pt x="2339" y="4977"/>
                </a:lnTo>
                <a:lnTo>
                  <a:pt x="2351" y="4982"/>
                </a:lnTo>
                <a:lnTo>
                  <a:pt x="2363" y="4989"/>
                </a:lnTo>
                <a:lnTo>
                  <a:pt x="2371" y="4992"/>
                </a:lnTo>
                <a:lnTo>
                  <a:pt x="2377" y="4994"/>
                </a:lnTo>
                <a:lnTo>
                  <a:pt x="2390" y="4996"/>
                </a:lnTo>
                <a:lnTo>
                  <a:pt x="2402" y="4997"/>
                </a:lnTo>
                <a:lnTo>
                  <a:pt x="2414" y="4996"/>
                </a:lnTo>
                <a:lnTo>
                  <a:pt x="2433" y="4993"/>
                </a:lnTo>
                <a:lnTo>
                  <a:pt x="2441" y="4992"/>
                </a:lnTo>
                <a:lnTo>
                  <a:pt x="2448" y="4992"/>
                </a:lnTo>
                <a:lnTo>
                  <a:pt x="2454" y="4994"/>
                </a:lnTo>
                <a:lnTo>
                  <a:pt x="2457" y="4996"/>
                </a:lnTo>
                <a:lnTo>
                  <a:pt x="2459" y="4998"/>
                </a:lnTo>
                <a:lnTo>
                  <a:pt x="2461" y="5002"/>
                </a:lnTo>
                <a:lnTo>
                  <a:pt x="2462" y="5006"/>
                </a:lnTo>
                <a:lnTo>
                  <a:pt x="2466" y="5018"/>
                </a:lnTo>
                <a:lnTo>
                  <a:pt x="2468" y="5034"/>
                </a:lnTo>
                <a:lnTo>
                  <a:pt x="2468" y="5055"/>
                </a:lnTo>
                <a:lnTo>
                  <a:pt x="2468" y="5082"/>
                </a:lnTo>
                <a:lnTo>
                  <a:pt x="2466" y="5116"/>
                </a:lnTo>
                <a:lnTo>
                  <a:pt x="2461" y="5195"/>
                </a:lnTo>
                <a:lnTo>
                  <a:pt x="2458" y="5284"/>
                </a:lnTo>
                <a:lnTo>
                  <a:pt x="2456" y="5380"/>
                </a:lnTo>
                <a:lnTo>
                  <a:pt x="2455" y="5481"/>
                </a:lnTo>
                <a:lnTo>
                  <a:pt x="2453" y="5683"/>
                </a:lnTo>
                <a:lnTo>
                  <a:pt x="2453" y="5871"/>
                </a:lnTo>
                <a:lnTo>
                  <a:pt x="2454" y="6065"/>
                </a:lnTo>
                <a:lnTo>
                  <a:pt x="2454" y="6176"/>
                </a:lnTo>
                <a:lnTo>
                  <a:pt x="2454" y="6294"/>
                </a:lnTo>
                <a:lnTo>
                  <a:pt x="2453" y="6416"/>
                </a:lnTo>
                <a:lnTo>
                  <a:pt x="2451" y="6539"/>
                </a:lnTo>
                <a:lnTo>
                  <a:pt x="2446" y="6663"/>
                </a:lnTo>
                <a:lnTo>
                  <a:pt x="2440" y="6785"/>
                </a:lnTo>
                <a:lnTo>
                  <a:pt x="2433" y="6893"/>
                </a:lnTo>
                <a:lnTo>
                  <a:pt x="2426" y="6986"/>
                </a:lnTo>
                <a:lnTo>
                  <a:pt x="2418" y="7062"/>
                </a:lnTo>
                <a:lnTo>
                  <a:pt x="2410" y="7126"/>
                </a:lnTo>
                <a:lnTo>
                  <a:pt x="2401" y="7177"/>
                </a:lnTo>
                <a:lnTo>
                  <a:pt x="2397" y="7200"/>
                </a:lnTo>
                <a:lnTo>
                  <a:pt x="2391" y="7220"/>
                </a:lnTo>
                <a:lnTo>
                  <a:pt x="2387" y="7238"/>
                </a:lnTo>
                <a:lnTo>
                  <a:pt x="2382" y="7256"/>
                </a:lnTo>
                <a:lnTo>
                  <a:pt x="2370" y="7286"/>
                </a:lnTo>
                <a:lnTo>
                  <a:pt x="2363" y="7301"/>
                </a:lnTo>
                <a:lnTo>
                  <a:pt x="2355" y="7317"/>
                </a:lnTo>
                <a:lnTo>
                  <a:pt x="2335" y="7352"/>
                </a:lnTo>
                <a:lnTo>
                  <a:pt x="2312" y="7389"/>
                </a:lnTo>
                <a:lnTo>
                  <a:pt x="2288" y="7426"/>
                </a:lnTo>
                <a:lnTo>
                  <a:pt x="2248" y="7484"/>
                </a:lnTo>
                <a:lnTo>
                  <a:pt x="2231" y="7507"/>
                </a:lnTo>
                <a:lnTo>
                  <a:pt x="2249" y="7501"/>
                </a:lnTo>
                <a:lnTo>
                  <a:pt x="2294" y="7486"/>
                </a:lnTo>
                <a:lnTo>
                  <a:pt x="2319" y="7477"/>
                </a:lnTo>
                <a:lnTo>
                  <a:pt x="2346" y="7470"/>
                </a:lnTo>
                <a:lnTo>
                  <a:pt x="2370" y="7465"/>
                </a:lnTo>
                <a:lnTo>
                  <a:pt x="2381" y="7463"/>
                </a:lnTo>
                <a:lnTo>
                  <a:pt x="2389" y="7463"/>
                </a:lnTo>
                <a:lnTo>
                  <a:pt x="2399" y="7462"/>
                </a:lnTo>
                <a:lnTo>
                  <a:pt x="2410" y="7461"/>
                </a:lnTo>
                <a:lnTo>
                  <a:pt x="2434" y="7455"/>
                </a:lnTo>
                <a:lnTo>
                  <a:pt x="2465" y="7447"/>
                </a:lnTo>
                <a:lnTo>
                  <a:pt x="2496" y="7439"/>
                </a:lnTo>
                <a:lnTo>
                  <a:pt x="2528" y="7432"/>
                </a:lnTo>
                <a:lnTo>
                  <a:pt x="2543" y="7430"/>
                </a:lnTo>
                <a:lnTo>
                  <a:pt x="2559" y="7429"/>
                </a:lnTo>
                <a:lnTo>
                  <a:pt x="2573" y="7429"/>
                </a:lnTo>
                <a:lnTo>
                  <a:pt x="2587" y="7430"/>
                </a:lnTo>
                <a:lnTo>
                  <a:pt x="2600" y="7433"/>
                </a:lnTo>
                <a:lnTo>
                  <a:pt x="2612" y="7437"/>
                </a:lnTo>
                <a:lnTo>
                  <a:pt x="2623" y="7444"/>
                </a:lnTo>
                <a:lnTo>
                  <a:pt x="2635" y="7449"/>
                </a:lnTo>
                <a:lnTo>
                  <a:pt x="2651" y="7454"/>
                </a:lnTo>
                <a:lnTo>
                  <a:pt x="2666" y="7458"/>
                </a:lnTo>
                <a:lnTo>
                  <a:pt x="2697" y="7465"/>
                </a:lnTo>
                <a:lnTo>
                  <a:pt x="2728" y="7472"/>
                </a:lnTo>
                <a:lnTo>
                  <a:pt x="2757" y="7477"/>
                </a:lnTo>
                <a:lnTo>
                  <a:pt x="2780" y="7480"/>
                </a:lnTo>
                <a:lnTo>
                  <a:pt x="2802" y="7483"/>
                </a:lnTo>
                <a:lnTo>
                  <a:pt x="2785" y="7465"/>
                </a:lnTo>
                <a:lnTo>
                  <a:pt x="2746" y="7425"/>
                </a:lnTo>
                <a:lnTo>
                  <a:pt x="2725" y="7401"/>
                </a:lnTo>
                <a:lnTo>
                  <a:pt x="2705" y="7378"/>
                </a:lnTo>
                <a:lnTo>
                  <a:pt x="2690" y="7358"/>
                </a:lnTo>
                <a:lnTo>
                  <a:pt x="2685" y="7349"/>
                </a:lnTo>
                <a:lnTo>
                  <a:pt x="2681" y="7343"/>
                </a:lnTo>
                <a:lnTo>
                  <a:pt x="2679" y="7333"/>
                </a:lnTo>
                <a:lnTo>
                  <a:pt x="2677" y="7316"/>
                </a:lnTo>
                <a:lnTo>
                  <a:pt x="2674" y="7262"/>
                </a:lnTo>
                <a:lnTo>
                  <a:pt x="2672" y="7189"/>
                </a:lnTo>
                <a:lnTo>
                  <a:pt x="2671" y="7102"/>
                </a:lnTo>
                <a:lnTo>
                  <a:pt x="2671" y="7009"/>
                </a:lnTo>
                <a:lnTo>
                  <a:pt x="2671" y="6915"/>
                </a:lnTo>
                <a:lnTo>
                  <a:pt x="2673" y="6828"/>
                </a:lnTo>
                <a:lnTo>
                  <a:pt x="2675" y="6752"/>
                </a:lnTo>
                <a:lnTo>
                  <a:pt x="2677" y="6673"/>
                </a:lnTo>
                <a:lnTo>
                  <a:pt x="2679" y="6570"/>
                </a:lnTo>
                <a:lnTo>
                  <a:pt x="2681" y="6325"/>
                </a:lnTo>
                <a:lnTo>
                  <a:pt x="2681" y="6072"/>
                </a:lnTo>
                <a:lnTo>
                  <a:pt x="2681" y="5864"/>
                </a:lnTo>
                <a:lnTo>
                  <a:pt x="2681" y="5820"/>
                </a:lnTo>
                <a:lnTo>
                  <a:pt x="2679" y="5773"/>
                </a:lnTo>
                <a:lnTo>
                  <a:pt x="2676" y="5722"/>
                </a:lnTo>
                <a:lnTo>
                  <a:pt x="2672" y="5669"/>
                </a:lnTo>
                <a:lnTo>
                  <a:pt x="2665" y="5560"/>
                </a:lnTo>
                <a:lnTo>
                  <a:pt x="2655" y="5450"/>
                </a:lnTo>
                <a:lnTo>
                  <a:pt x="2647" y="5346"/>
                </a:lnTo>
                <a:lnTo>
                  <a:pt x="2641" y="5252"/>
                </a:lnTo>
                <a:lnTo>
                  <a:pt x="2640" y="5211"/>
                </a:lnTo>
                <a:lnTo>
                  <a:pt x="2640" y="5176"/>
                </a:lnTo>
                <a:lnTo>
                  <a:pt x="2641" y="5146"/>
                </a:lnTo>
                <a:lnTo>
                  <a:pt x="2643" y="5121"/>
                </a:lnTo>
                <a:lnTo>
                  <a:pt x="2645" y="5111"/>
                </a:lnTo>
                <a:lnTo>
                  <a:pt x="2648" y="5102"/>
                </a:lnTo>
                <a:lnTo>
                  <a:pt x="2652" y="5093"/>
                </a:lnTo>
                <a:lnTo>
                  <a:pt x="2656" y="5083"/>
                </a:lnTo>
                <a:lnTo>
                  <a:pt x="2666" y="5066"/>
                </a:lnTo>
                <a:lnTo>
                  <a:pt x="2677" y="5050"/>
                </a:lnTo>
                <a:lnTo>
                  <a:pt x="2690" y="5035"/>
                </a:lnTo>
                <a:lnTo>
                  <a:pt x="2705" y="5020"/>
                </a:lnTo>
                <a:lnTo>
                  <a:pt x="2722" y="5006"/>
                </a:lnTo>
                <a:lnTo>
                  <a:pt x="2739" y="4992"/>
                </a:lnTo>
                <a:lnTo>
                  <a:pt x="2774" y="4966"/>
                </a:lnTo>
                <a:lnTo>
                  <a:pt x="2810" y="4940"/>
                </a:lnTo>
                <a:lnTo>
                  <a:pt x="2826" y="4927"/>
                </a:lnTo>
                <a:lnTo>
                  <a:pt x="2843" y="4914"/>
                </a:lnTo>
                <a:lnTo>
                  <a:pt x="2858" y="4900"/>
                </a:lnTo>
                <a:lnTo>
                  <a:pt x="2872" y="4887"/>
                </a:lnTo>
                <a:lnTo>
                  <a:pt x="2929" y="4823"/>
                </a:lnTo>
                <a:lnTo>
                  <a:pt x="2988" y="4756"/>
                </a:lnTo>
                <a:lnTo>
                  <a:pt x="3015" y="4726"/>
                </a:lnTo>
                <a:lnTo>
                  <a:pt x="3037" y="4699"/>
                </a:lnTo>
                <a:lnTo>
                  <a:pt x="3053" y="4679"/>
                </a:lnTo>
                <a:lnTo>
                  <a:pt x="3061" y="4665"/>
                </a:lnTo>
                <a:lnTo>
                  <a:pt x="3063" y="4661"/>
                </a:lnTo>
                <a:lnTo>
                  <a:pt x="3066" y="4660"/>
                </a:lnTo>
                <a:lnTo>
                  <a:pt x="3067" y="4661"/>
                </a:lnTo>
                <a:lnTo>
                  <a:pt x="3069" y="4663"/>
                </a:lnTo>
                <a:lnTo>
                  <a:pt x="3076" y="4691"/>
                </a:lnTo>
                <a:lnTo>
                  <a:pt x="3084" y="4712"/>
                </a:lnTo>
                <a:lnTo>
                  <a:pt x="3089" y="4725"/>
                </a:lnTo>
                <a:lnTo>
                  <a:pt x="3096" y="4739"/>
                </a:lnTo>
                <a:lnTo>
                  <a:pt x="3104" y="4753"/>
                </a:lnTo>
                <a:lnTo>
                  <a:pt x="3113" y="4767"/>
                </a:lnTo>
                <a:lnTo>
                  <a:pt x="3125" y="4782"/>
                </a:lnTo>
                <a:lnTo>
                  <a:pt x="3138" y="4798"/>
                </a:lnTo>
                <a:lnTo>
                  <a:pt x="3153" y="4813"/>
                </a:lnTo>
                <a:lnTo>
                  <a:pt x="3168" y="4826"/>
                </a:lnTo>
                <a:lnTo>
                  <a:pt x="3184" y="4839"/>
                </a:lnTo>
                <a:lnTo>
                  <a:pt x="3200" y="4852"/>
                </a:lnTo>
                <a:lnTo>
                  <a:pt x="3216" y="4863"/>
                </a:lnTo>
                <a:lnTo>
                  <a:pt x="3232" y="4873"/>
                </a:lnTo>
                <a:lnTo>
                  <a:pt x="3248" y="4881"/>
                </a:lnTo>
                <a:lnTo>
                  <a:pt x="3265" y="4889"/>
                </a:lnTo>
                <a:lnTo>
                  <a:pt x="3281" y="4896"/>
                </a:lnTo>
                <a:lnTo>
                  <a:pt x="3297" y="4902"/>
                </a:lnTo>
                <a:lnTo>
                  <a:pt x="3311" y="4907"/>
                </a:lnTo>
                <a:lnTo>
                  <a:pt x="3326" y="4911"/>
                </a:lnTo>
                <a:lnTo>
                  <a:pt x="3339" y="4914"/>
                </a:lnTo>
                <a:lnTo>
                  <a:pt x="3352" y="4917"/>
                </a:lnTo>
                <a:lnTo>
                  <a:pt x="3362" y="4918"/>
                </a:lnTo>
                <a:lnTo>
                  <a:pt x="3373" y="4919"/>
                </a:lnTo>
                <a:lnTo>
                  <a:pt x="3377" y="4918"/>
                </a:lnTo>
                <a:lnTo>
                  <a:pt x="3382" y="4917"/>
                </a:lnTo>
                <a:lnTo>
                  <a:pt x="3386" y="4916"/>
                </a:lnTo>
                <a:lnTo>
                  <a:pt x="3389" y="4913"/>
                </a:lnTo>
                <a:lnTo>
                  <a:pt x="3396" y="4907"/>
                </a:lnTo>
                <a:lnTo>
                  <a:pt x="3401" y="4899"/>
                </a:lnTo>
                <a:lnTo>
                  <a:pt x="3405" y="4891"/>
                </a:lnTo>
                <a:lnTo>
                  <a:pt x="3410" y="4880"/>
                </a:lnTo>
                <a:lnTo>
                  <a:pt x="3412" y="4869"/>
                </a:lnTo>
                <a:lnTo>
                  <a:pt x="3414" y="4859"/>
                </a:lnTo>
                <a:lnTo>
                  <a:pt x="3416" y="4836"/>
                </a:lnTo>
                <a:lnTo>
                  <a:pt x="3417" y="4817"/>
                </a:lnTo>
                <a:lnTo>
                  <a:pt x="3417" y="4798"/>
                </a:lnTo>
                <a:lnTo>
                  <a:pt x="3426" y="4798"/>
                </a:lnTo>
                <a:lnTo>
                  <a:pt x="3437" y="4799"/>
                </a:lnTo>
                <a:lnTo>
                  <a:pt x="3451" y="4803"/>
                </a:lnTo>
                <a:lnTo>
                  <a:pt x="3468" y="4807"/>
                </a:lnTo>
                <a:lnTo>
                  <a:pt x="3487" y="4814"/>
                </a:lnTo>
                <a:lnTo>
                  <a:pt x="3509" y="4823"/>
                </a:lnTo>
                <a:lnTo>
                  <a:pt x="3531" y="4836"/>
                </a:lnTo>
                <a:lnTo>
                  <a:pt x="3555" y="4849"/>
                </a:lnTo>
                <a:lnTo>
                  <a:pt x="3576" y="4861"/>
                </a:lnTo>
                <a:lnTo>
                  <a:pt x="3597" y="4868"/>
                </a:lnTo>
                <a:lnTo>
                  <a:pt x="3607" y="4871"/>
                </a:lnTo>
                <a:lnTo>
                  <a:pt x="3615" y="4874"/>
                </a:lnTo>
                <a:lnTo>
                  <a:pt x="3625" y="4876"/>
                </a:lnTo>
                <a:lnTo>
                  <a:pt x="3632" y="4876"/>
                </a:lnTo>
                <a:lnTo>
                  <a:pt x="3640" y="4875"/>
                </a:lnTo>
                <a:lnTo>
                  <a:pt x="3647" y="4874"/>
                </a:lnTo>
                <a:lnTo>
                  <a:pt x="3654" y="4870"/>
                </a:lnTo>
                <a:lnTo>
                  <a:pt x="3660" y="4867"/>
                </a:lnTo>
                <a:lnTo>
                  <a:pt x="3666" y="4862"/>
                </a:lnTo>
                <a:lnTo>
                  <a:pt x="3671" y="4855"/>
                </a:lnTo>
                <a:lnTo>
                  <a:pt x="3676" y="4849"/>
                </a:lnTo>
                <a:lnTo>
                  <a:pt x="3684" y="4845"/>
                </a:lnTo>
                <a:lnTo>
                  <a:pt x="3692" y="4841"/>
                </a:lnTo>
                <a:lnTo>
                  <a:pt x="3701" y="4839"/>
                </a:lnTo>
                <a:lnTo>
                  <a:pt x="3711" y="4839"/>
                </a:lnTo>
                <a:lnTo>
                  <a:pt x="3723" y="4839"/>
                </a:lnTo>
                <a:lnTo>
                  <a:pt x="3745" y="4840"/>
                </a:lnTo>
                <a:lnTo>
                  <a:pt x="3768" y="4843"/>
                </a:lnTo>
                <a:lnTo>
                  <a:pt x="3789" y="4845"/>
                </a:lnTo>
                <a:lnTo>
                  <a:pt x="3800" y="4843"/>
                </a:lnTo>
                <a:lnTo>
                  <a:pt x="3809" y="4842"/>
                </a:lnTo>
                <a:lnTo>
                  <a:pt x="3816" y="4840"/>
                </a:lnTo>
                <a:lnTo>
                  <a:pt x="3824" y="4836"/>
                </a:lnTo>
                <a:lnTo>
                  <a:pt x="3826" y="4834"/>
                </a:lnTo>
                <a:lnTo>
                  <a:pt x="3828" y="4831"/>
                </a:lnTo>
                <a:lnTo>
                  <a:pt x="3831" y="4824"/>
                </a:lnTo>
                <a:lnTo>
                  <a:pt x="3831" y="4816"/>
                </a:lnTo>
                <a:lnTo>
                  <a:pt x="3830" y="4806"/>
                </a:lnTo>
                <a:lnTo>
                  <a:pt x="3828" y="4796"/>
                </a:lnTo>
                <a:lnTo>
                  <a:pt x="3825" y="4784"/>
                </a:lnTo>
                <a:lnTo>
                  <a:pt x="3814" y="4760"/>
                </a:lnTo>
                <a:lnTo>
                  <a:pt x="3788" y="4704"/>
                </a:lnTo>
                <a:lnTo>
                  <a:pt x="3775" y="4675"/>
                </a:lnTo>
                <a:lnTo>
                  <a:pt x="3770" y="4660"/>
                </a:lnTo>
                <a:lnTo>
                  <a:pt x="3767" y="4646"/>
                </a:lnTo>
                <a:lnTo>
                  <a:pt x="3764" y="4634"/>
                </a:lnTo>
                <a:lnTo>
                  <a:pt x="3762" y="4624"/>
                </a:lnTo>
                <a:lnTo>
                  <a:pt x="3762" y="4619"/>
                </a:lnTo>
                <a:lnTo>
                  <a:pt x="3764" y="4617"/>
                </a:lnTo>
                <a:lnTo>
                  <a:pt x="3765" y="4616"/>
                </a:lnTo>
                <a:lnTo>
                  <a:pt x="3768" y="4616"/>
                </a:lnTo>
                <a:lnTo>
                  <a:pt x="3772" y="4618"/>
                </a:lnTo>
                <a:lnTo>
                  <a:pt x="3786" y="4626"/>
                </a:lnTo>
                <a:lnTo>
                  <a:pt x="3804" y="4640"/>
                </a:lnTo>
                <a:lnTo>
                  <a:pt x="3828" y="4656"/>
                </a:lnTo>
                <a:lnTo>
                  <a:pt x="3841" y="4664"/>
                </a:lnTo>
                <a:lnTo>
                  <a:pt x="3855" y="4671"/>
                </a:lnTo>
                <a:lnTo>
                  <a:pt x="3870" y="4678"/>
                </a:lnTo>
                <a:lnTo>
                  <a:pt x="3887" y="4683"/>
                </a:lnTo>
                <a:lnTo>
                  <a:pt x="3902" y="4689"/>
                </a:lnTo>
                <a:lnTo>
                  <a:pt x="3915" y="4693"/>
                </a:lnTo>
                <a:lnTo>
                  <a:pt x="3925" y="4697"/>
                </a:lnTo>
                <a:lnTo>
                  <a:pt x="3933" y="4702"/>
                </a:lnTo>
                <a:lnTo>
                  <a:pt x="3947" y="4709"/>
                </a:lnTo>
                <a:lnTo>
                  <a:pt x="3957" y="4716"/>
                </a:lnTo>
                <a:lnTo>
                  <a:pt x="3962" y="4718"/>
                </a:lnTo>
                <a:lnTo>
                  <a:pt x="3968" y="4719"/>
                </a:lnTo>
                <a:lnTo>
                  <a:pt x="3974" y="4720"/>
                </a:lnTo>
                <a:lnTo>
                  <a:pt x="3982" y="4720"/>
                </a:lnTo>
                <a:lnTo>
                  <a:pt x="3992" y="4719"/>
                </a:lnTo>
                <a:lnTo>
                  <a:pt x="4002" y="4717"/>
                </a:lnTo>
                <a:lnTo>
                  <a:pt x="4032" y="4709"/>
                </a:lnTo>
                <a:lnTo>
                  <a:pt x="4064" y="4699"/>
                </a:lnTo>
                <a:lnTo>
                  <a:pt x="4075" y="4695"/>
                </a:lnTo>
                <a:lnTo>
                  <a:pt x="4086" y="4691"/>
                </a:lnTo>
                <a:lnTo>
                  <a:pt x="4095" y="4686"/>
                </a:lnTo>
                <a:lnTo>
                  <a:pt x="4101" y="4682"/>
                </a:lnTo>
                <a:lnTo>
                  <a:pt x="4107" y="4677"/>
                </a:lnTo>
                <a:lnTo>
                  <a:pt x="4111" y="4673"/>
                </a:lnTo>
                <a:lnTo>
                  <a:pt x="4114" y="4668"/>
                </a:lnTo>
                <a:lnTo>
                  <a:pt x="4116" y="4663"/>
                </a:lnTo>
                <a:lnTo>
                  <a:pt x="4118" y="4652"/>
                </a:lnTo>
                <a:lnTo>
                  <a:pt x="4122" y="4626"/>
                </a:lnTo>
                <a:lnTo>
                  <a:pt x="4124" y="4617"/>
                </a:lnTo>
                <a:lnTo>
                  <a:pt x="4125" y="4614"/>
                </a:lnTo>
                <a:lnTo>
                  <a:pt x="4126" y="4613"/>
                </a:lnTo>
                <a:lnTo>
                  <a:pt x="4128" y="4613"/>
                </a:lnTo>
                <a:lnTo>
                  <a:pt x="4130" y="4616"/>
                </a:lnTo>
                <a:lnTo>
                  <a:pt x="4138" y="4620"/>
                </a:lnTo>
                <a:lnTo>
                  <a:pt x="4143" y="4623"/>
                </a:lnTo>
                <a:lnTo>
                  <a:pt x="4150" y="4626"/>
                </a:lnTo>
                <a:lnTo>
                  <a:pt x="4158" y="4629"/>
                </a:lnTo>
                <a:lnTo>
                  <a:pt x="4168" y="4632"/>
                </a:lnTo>
                <a:lnTo>
                  <a:pt x="4180" y="4634"/>
                </a:lnTo>
                <a:lnTo>
                  <a:pt x="4195" y="4635"/>
                </a:lnTo>
                <a:lnTo>
                  <a:pt x="4211" y="4635"/>
                </a:lnTo>
                <a:lnTo>
                  <a:pt x="4229" y="4633"/>
                </a:lnTo>
                <a:lnTo>
                  <a:pt x="4249" y="4632"/>
                </a:lnTo>
                <a:lnTo>
                  <a:pt x="4267" y="4631"/>
                </a:lnTo>
                <a:lnTo>
                  <a:pt x="4283" y="4632"/>
                </a:lnTo>
                <a:lnTo>
                  <a:pt x="4298" y="4633"/>
                </a:lnTo>
                <a:lnTo>
                  <a:pt x="4323" y="4635"/>
                </a:lnTo>
                <a:lnTo>
                  <a:pt x="4342" y="4637"/>
                </a:lnTo>
                <a:lnTo>
                  <a:pt x="4350" y="4637"/>
                </a:lnTo>
                <a:lnTo>
                  <a:pt x="4356" y="4636"/>
                </a:lnTo>
                <a:lnTo>
                  <a:pt x="4361" y="4633"/>
                </a:lnTo>
                <a:lnTo>
                  <a:pt x="4365" y="4628"/>
                </a:lnTo>
                <a:lnTo>
                  <a:pt x="4368" y="4622"/>
                </a:lnTo>
                <a:lnTo>
                  <a:pt x="4369" y="4613"/>
                </a:lnTo>
                <a:lnTo>
                  <a:pt x="4370" y="4603"/>
                </a:lnTo>
                <a:lnTo>
                  <a:pt x="4369" y="4589"/>
                </a:lnTo>
                <a:lnTo>
                  <a:pt x="4368" y="4559"/>
                </a:lnTo>
                <a:lnTo>
                  <a:pt x="4368" y="4531"/>
                </a:lnTo>
                <a:lnTo>
                  <a:pt x="4368" y="4504"/>
                </a:lnTo>
                <a:lnTo>
                  <a:pt x="4367" y="4491"/>
                </a:lnTo>
                <a:lnTo>
                  <a:pt x="4366" y="4478"/>
                </a:lnTo>
                <a:lnTo>
                  <a:pt x="4364" y="4465"/>
                </a:lnTo>
                <a:lnTo>
                  <a:pt x="4360" y="4453"/>
                </a:lnTo>
                <a:lnTo>
                  <a:pt x="4356" y="4440"/>
                </a:lnTo>
                <a:lnTo>
                  <a:pt x="4350" y="4427"/>
                </a:lnTo>
                <a:lnTo>
                  <a:pt x="4342" y="4414"/>
                </a:lnTo>
                <a:lnTo>
                  <a:pt x="4331" y="4400"/>
                </a:lnTo>
                <a:lnTo>
                  <a:pt x="4320" y="4386"/>
                </a:lnTo>
                <a:lnTo>
                  <a:pt x="4306" y="4372"/>
                </a:lnTo>
                <a:lnTo>
                  <a:pt x="4278" y="4348"/>
                </a:lnTo>
                <a:lnTo>
                  <a:pt x="4255" y="4328"/>
                </a:lnTo>
                <a:lnTo>
                  <a:pt x="4239" y="4313"/>
                </a:lnTo>
                <a:lnTo>
                  <a:pt x="4233" y="4308"/>
                </a:lnTo>
                <a:lnTo>
                  <a:pt x="4229" y="4303"/>
                </a:lnTo>
                <a:lnTo>
                  <a:pt x="4227" y="4297"/>
                </a:lnTo>
                <a:lnTo>
                  <a:pt x="4227" y="4293"/>
                </a:lnTo>
                <a:lnTo>
                  <a:pt x="4229" y="4289"/>
                </a:lnTo>
                <a:lnTo>
                  <a:pt x="4232" y="4284"/>
                </a:lnTo>
                <a:lnTo>
                  <a:pt x="4238" y="4280"/>
                </a:lnTo>
                <a:lnTo>
                  <a:pt x="4245" y="4276"/>
                </a:lnTo>
                <a:lnTo>
                  <a:pt x="4268" y="4265"/>
                </a:lnTo>
                <a:lnTo>
                  <a:pt x="4280" y="4258"/>
                </a:lnTo>
                <a:lnTo>
                  <a:pt x="4289" y="4252"/>
                </a:lnTo>
                <a:lnTo>
                  <a:pt x="4297" y="4246"/>
                </a:lnTo>
                <a:lnTo>
                  <a:pt x="4302" y="4239"/>
                </a:lnTo>
                <a:lnTo>
                  <a:pt x="4307" y="4232"/>
                </a:lnTo>
                <a:lnTo>
                  <a:pt x="4309" y="4224"/>
                </a:lnTo>
                <a:lnTo>
                  <a:pt x="4311" y="4217"/>
                </a:lnTo>
                <a:lnTo>
                  <a:pt x="4311" y="4209"/>
                </a:lnTo>
                <a:lnTo>
                  <a:pt x="4311" y="4192"/>
                </a:lnTo>
                <a:lnTo>
                  <a:pt x="4310" y="4175"/>
                </a:lnTo>
                <a:lnTo>
                  <a:pt x="4310" y="4156"/>
                </a:lnTo>
                <a:lnTo>
                  <a:pt x="4310" y="4148"/>
                </a:lnTo>
                <a:lnTo>
                  <a:pt x="4312" y="4138"/>
                </a:lnTo>
                <a:lnTo>
                  <a:pt x="4315" y="4129"/>
                </a:lnTo>
                <a:lnTo>
                  <a:pt x="4318" y="4124"/>
                </a:lnTo>
                <a:lnTo>
                  <a:pt x="4322" y="4120"/>
                </a:lnTo>
                <a:lnTo>
                  <a:pt x="4326" y="4118"/>
                </a:lnTo>
                <a:lnTo>
                  <a:pt x="4330" y="4118"/>
                </a:lnTo>
                <a:lnTo>
                  <a:pt x="4335" y="4117"/>
                </a:lnTo>
                <a:lnTo>
                  <a:pt x="4344" y="4118"/>
                </a:lnTo>
                <a:lnTo>
                  <a:pt x="4350" y="4117"/>
                </a:lnTo>
                <a:lnTo>
                  <a:pt x="4355" y="4115"/>
                </a:lnTo>
                <a:lnTo>
                  <a:pt x="4359" y="4113"/>
                </a:lnTo>
                <a:lnTo>
                  <a:pt x="4365" y="4109"/>
                </a:lnTo>
                <a:lnTo>
                  <a:pt x="4369" y="4104"/>
                </a:lnTo>
                <a:lnTo>
                  <a:pt x="4374" y="4095"/>
                </a:lnTo>
                <a:lnTo>
                  <a:pt x="4378" y="4083"/>
                </a:lnTo>
                <a:lnTo>
                  <a:pt x="4382" y="4068"/>
                </a:lnTo>
                <a:lnTo>
                  <a:pt x="4384" y="4052"/>
                </a:lnTo>
                <a:lnTo>
                  <a:pt x="4384" y="4037"/>
                </a:lnTo>
                <a:lnTo>
                  <a:pt x="4382" y="4023"/>
                </a:lnTo>
                <a:lnTo>
                  <a:pt x="4379" y="4010"/>
                </a:lnTo>
                <a:lnTo>
                  <a:pt x="4373" y="3999"/>
                </a:lnTo>
                <a:lnTo>
                  <a:pt x="4368" y="3989"/>
                </a:lnTo>
                <a:lnTo>
                  <a:pt x="4361" y="3979"/>
                </a:lnTo>
                <a:lnTo>
                  <a:pt x="4356" y="3969"/>
                </a:lnTo>
                <a:lnTo>
                  <a:pt x="4344" y="3955"/>
                </a:lnTo>
                <a:lnTo>
                  <a:pt x="4340" y="3949"/>
                </a:lnTo>
                <a:lnTo>
                  <a:pt x="4337" y="3943"/>
                </a:lnTo>
                <a:lnTo>
                  <a:pt x="4335" y="3938"/>
                </a:lnTo>
                <a:lnTo>
                  <a:pt x="4336" y="3935"/>
                </a:lnTo>
                <a:lnTo>
                  <a:pt x="4338" y="3932"/>
                </a:lnTo>
                <a:lnTo>
                  <a:pt x="4344" y="3928"/>
                </a:lnTo>
                <a:lnTo>
                  <a:pt x="4356" y="3924"/>
                </a:lnTo>
                <a:lnTo>
                  <a:pt x="4365" y="3920"/>
                </a:lnTo>
                <a:lnTo>
                  <a:pt x="4373" y="3916"/>
                </a:lnTo>
                <a:lnTo>
                  <a:pt x="4383" y="3915"/>
                </a:lnTo>
                <a:lnTo>
                  <a:pt x="4398" y="3918"/>
                </a:lnTo>
                <a:lnTo>
                  <a:pt x="4418" y="3921"/>
                </a:lnTo>
                <a:lnTo>
                  <a:pt x="4449" y="3929"/>
                </a:lnTo>
                <a:lnTo>
                  <a:pt x="4489" y="3941"/>
                </a:lnTo>
                <a:lnTo>
                  <a:pt x="4513" y="3949"/>
                </a:lnTo>
                <a:lnTo>
                  <a:pt x="4534" y="3956"/>
                </a:lnTo>
                <a:lnTo>
                  <a:pt x="4553" y="3965"/>
                </a:lnTo>
                <a:lnTo>
                  <a:pt x="4570" y="3973"/>
                </a:lnTo>
                <a:lnTo>
                  <a:pt x="4600" y="3989"/>
                </a:lnTo>
                <a:lnTo>
                  <a:pt x="4625" y="4001"/>
                </a:lnTo>
                <a:lnTo>
                  <a:pt x="4636" y="4006"/>
                </a:lnTo>
                <a:lnTo>
                  <a:pt x="4645" y="4009"/>
                </a:lnTo>
                <a:lnTo>
                  <a:pt x="4653" y="4011"/>
                </a:lnTo>
                <a:lnTo>
                  <a:pt x="4660" y="4011"/>
                </a:lnTo>
                <a:lnTo>
                  <a:pt x="4666" y="4008"/>
                </a:lnTo>
                <a:lnTo>
                  <a:pt x="4671" y="4004"/>
                </a:lnTo>
                <a:lnTo>
                  <a:pt x="4677" y="3996"/>
                </a:lnTo>
                <a:lnTo>
                  <a:pt x="4680" y="3985"/>
                </a:lnTo>
                <a:lnTo>
                  <a:pt x="4682" y="3980"/>
                </a:lnTo>
                <a:lnTo>
                  <a:pt x="4682" y="3973"/>
                </a:lnTo>
                <a:lnTo>
                  <a:pt x="4682" y="3961"/>
                </a:lnTo>
                <a:lnTo>
                  <a:pt x="4681" y="3948"/>
                </a:lnTo>
                <a:lnTo>
                  <a:pt x="4678" y="3934"/>
                </a:lnTo>
                <a:lnTo>
                  <a:pt x="4669" y="3907"/>
                </a:lnTo>
                <a:lnTo>
                  <a:pt x="4665" y="3893"/>
                </a:lnTo>
                <a:lnTo>
                  <a:pt x="4661" y="3880"/>
                </a:lnTo>
                <a:lnTo>
                  <a:pt x="4658" y="3868"/>
                </a:lnTo>
                <a:lnTo>
                  <a:pt x="4658" y="3856"/>
                </a:lnTo>
                <a:lnTo>
                  <a:pt x="4658" y="3850"/>
                </a:lnTo>
                <a:lnTo>
                  <a:pt x="4659" y="3844"/>
                </a:lnTo>
                <a:lnTo>
                  <a:pt x="4661" y="3840"/>
                </a:lnTo>
                <a:lnTo>
                  <a:pt x="4664" y="3835"/>
                </a:lnTo>
                <a:lnTo>
                  <a:pt x="4667" y="3830"/>
                </a:lnTo>
                <a:lnTo>
                  <a:pt x="4671" y="3826"/>
                </a:lnTo>
                <a:lnTo>
                  <a:pt x="4677" y="3822"/>
                </a:lnTo>
                <a:lnTo>
                  <a:pt x="4683" y="3819"/>
                </a:lnTo>
                <a:lnTo>
                  <a:pt x="4689" y="3815"/>
                </a:lnTo>
                <a:lnTo>
                  <a:pt x="4698" y="3812"/>
                </a:lnTo>
                <a:lnTo>
                  <a:pt x="4708" y="3810"/>
                </a:lnTo>
                <a:lnTo>
                  <a:pt x="4718" y="3808"/>
                </a:lnTo>
                <a:lnTo>
                  <a:pt x="4763" y="3801"/>
                </a:lnTo>
                <a:lnTo>
                  <a:pt x="4802" y="3797"/>
                </a:lnTo>
                <a:lnTo>
                  <a:pt x="4839" y="3793"/>
                </a:lnTo>
                <a:lnTo>
                  <a:pt x="4869" y="3787"/>
                </a:lnTo>
                <a:lnTo>
                  <a:pt x="4882" y="3784"/>
                </a:lnTo>
                <a:lnTo>
                  <a:pt x="4893" y="3780"/>
                </a:lnTo>
                <a:lnTo>
                  <a:pt x="4902" y="3776"/>
                </a:lnTo>
                <a:lnTo>
                  <a:pt x="4909" y="3770"/>
                </a:lnTo>
                <a:lnTo>
                  <a:pt x="4914" y="3764"/>
                </a:lnTo>
                <a:lnTo>
                  <a:pt x="4915" y="3761"/>
                </a:lnTo>
                <a:lnTo>
                  <a:pt x="4916" y="3756"/>
                </a:lnTo>
                <a:lnTo>
                  <a:pt x="4917" y="3748"/>
                </a:lnTo>
                <a:lnTo>
                  <a:pt x="4915" y="3738"/>
                </a:lnTo>
                <a:lnTo>
                  <a:pt x="4908" y="3716"/>
                </a:lnTo>
                <a:lnTo>
                  <a:pt x="4902" y="3695"/>
                </a:lnTo>
                <a:lnTo>
                  <a:pt x="4892" y="3652"/>
                </a:lnTo>
                <a:lnTo>
                  <a:pt x="4886" y="3631"/>
                </a:lnTo>
                <a:lnTo>
                  <a:pt x="4880" y="3610"/>
                </a:lnTo>
                <a:lnTo>
                  <a:pt x="4873" y="3588"/>
                </a:lnTo>
                <a:lnTo>
                  <a:pt x="4865" y="3567"/>
                </a:lnTo>
                <a:lnTo>
                  <a:pt x="4860" y="3557"/>
                </a:lnTo>
                <a:lnTo>
                  <a:pt x="4857" y="3549"/>
                </a:lnTo>
                <a:lnTo>
                  <a:pt x="4856" y="3542"/>
                </a:lnTo>
                <a:lnTo>
                  <a:pt x="4856" y="3537"/>
                </a:lnTo>
                <a:lnTo>
                  <a:pt x="4857" y="3534"/>
                </a:lnTo>
                <a:lnTo>
                  <a:pt x="4859" y="3530"/>
                </a:lnTo>
                <a:lnTo>
                  <a:pt x="4864" y="3527"/>
                </a:lnTo>
                <a:lnTo>
                  <a:pt x="4868" y="3525"/>
                </a:lnTo>
                <a:lnTo>
                  <a:pt x="4879" y="3522"/>
                </a:lnTo>
                <a:lnTo>
                  <a:pt x="4893" y="3519"/>
                </a:lnTo>
                <a:lnTo>
                  <a:pt x="4910" y="3513"/>
                </a:lnTo>
                <a:lnTo>
                  <a:pt x="4919" y="3509"/>
                </a:lnTo>
                <a:lnTo>
                  <a:pt x="4928" y="3504"/>
                </a:lnTo>
                <a:lnTo>
                  <a:pt x="4967" y="3480"/>
                </a:lnTo>
                <a:lnTo>
                  <a:pt x="4984" y="3469"/>
                </a:lnTo>
                <a:lnTo>
                  <a:pt x="4992" y="3464"/>
                </a:lnTo>
                <a:lnTo>
                  <a:pt x="4998" y="3458"/>
                </a:lnTo>
                <a:lnTo>
                  <a:pt x="5002" y="3452"/>
                </a:lnTo>
                <a:lnTo>
                  <a:pt x="5005" y="3447"/>
                </a:lnTo>
                <a:lnTo>
                  <a:pt x="5006" y="3441"/>
                </a:lnTo>
                <a:lnTo>
                  <a:pt x="5005" y="3435"/>
                </a:lnTo>
                <a:lnTo>
                  <a:pt x="5000" y="3428"/>
                </a:lnTo>
                <a:lnTo>
                  <a:pt x="4994" y="3422"/>
                </a:lnTo>
                <a:lnTo>
                  <a:pt x="4985" y="3415"/>
                </a:lnTo>
                <a:lnTo>
                  <a:pt x="4972" y="3408"/>
                </a:lnTo>
                <a:lnTo>
                  <a:pt x="4915" y="3380"/>
                </a:lnTo>
                <a:lnTo>
                  <a:pt x="4889" y="3366"/>
                </a:lnTo>
                <a:lnTo>
                  <a:pt x="4867" y="3352"/>
                </a:lnTo>
                <a:lnTo>
                  <a:pt x="4857" y="3345"/>
                </a:lnTo>
                <a:lnTo>
                  <a:pt x="4849" y="3338"/>
                </a:lnTo>
                <a:lnTo>
                  <a:pt x="4841" y="3331"/>
                </a:lnTo>
                <a:lnTo>
                  <a:pt x="4836" y="3325"/>
                </a:lnTo>
                <a:lnTo>
                  <a:pt x="4831" y="3319"/>
                </a:lnTo>
                <a:lnTo>
                  <a:pt x="4830" y="3312"/>
                </a:lnTo>
                <a:lnTo>
                  <a:pt x="4830" y="3307"/>
                </a:lnTo>
                <a:lnTo>
                  <a:pt x="4832" y="3300"/>
                </a:lnTo>
                <a:lnTo>
                  <a:pt x="4835" y="3298"/>
                </a:lnTo>
                <a:lnTo>
                  <a:pt x="4837" y="3296"/>
                </a:lnTo>
                <a:lnTo>
                  <a:pt x="4839" y="3295"/>
                </a:lnTo>
                <a:lnTo>
                  <a:pt x="4842" y="3294"/>
                </a:lnTo>
                <a:lnTo>
                  <a:pt x="4849" y="3295"/>
                </a:lnTo>
                <a:lnTo>
                  <a:pt x="4855" y="3297"/>
                </a:lnTo>
                <a:lnTo>
                  <a:pt x="4863" y="3300"/>
                </a:lnTo>
                <a:lnTo>
                  <a:pt x="4871" y="3306"/>
                </a:lnTo>
                <a:lnTo>
                  <a:pt x="4888" y="3316"/>
                </a:lnTo>
                <a:lnTo>
                  <a:pt x="4905" y="3326"/>
                </a:lnTo>
                <a:lnTo>
                  <a:pt x="4911" y="3329"/>
                </a:lnTo>
                <a:lnTo>
                  <a:pt x="4919" y="3330"/>
                </a:lnTo>
                <a:lnTo>
                  <a:pt x="4924" y="3330"/>
                </a:lnTo>
                <a:lnTo>
                  <a:pt x="4926" y="3329"/>
                </a:lnTo>
                <a:lnTo>
                  <a:pt x="4928" y="3327"/>
                </a:lnTo>
                <a:lnTo>
                  <a:pt x="4930" y="3325"/>
                </a:lnTo>
                <a:lnTo>
                  <a:pt x="4931" y="3322"/>
                </a:lnTo>
                <a:lnTo>
                  <a:pt x="4934" y="3313"/>
                </a:lnTo>
                <a:lnTo>
                  <a:pt x="4934" y="3308"/>
                </a:lnTo>
                <a:lnTo>
                  <a:pt x="4932" y="3302"/>
                </a:lnTo>
                <a:lnTo>
                  <a:pt x="4929" y="3297"/>
                </a:lnTo>
                <a:lnTo>
                  <a:pt x="4925" y="3292"/>
                </a:lnTo>
                <a:lnTo>
                  <a:pt x="4921" y="3286"/>
                </a:lnTo>
                <a:lnTo>
                  <a:pt x="4914" y="3281"/>
                </a:lnTo>
                <a:lnTo>
                  <a:pt x="4901" y="3270"/>
                </a:lnTo>
                <a:lnTo>
                  <a:pt x="4885" y="3260"/>
                </a:lnTo>
                <a:lnTo>
                  <a:pt x="4870" y="3251"/>
                </a:lnTo>
                <a:lnTo>
                  <a:pt x="4841" y="3235"/>
                </a:lnTo>
                <a:lnTo>
                  <a:pt x="4830" y="3228"/>
                </a:lnTo>
                <a:lnTo>
                  <a:pt x="4824" y="3223"/>
                </a:lnTo>
                <a:lnTo>
                  <a:pt x="4823" y="3221"/>
                </a:lnTo>
                <a:lnTo>
                  <a:pt x="4823" y="3220"/>
                </a:lnTo>
                <a:lnTo>
                  <a:pt x="4824" y="3217"/>
                </a:lnTo>
                <a:lnTo>
                  <a:pt x="4828" y="3216"/>
                </a:lnTo>
                <a:lnTo>
                  <a:pt x="4840" y="3215"/>
                </a:lnTo>
                <a:lnTo>
                  <a:pt x="4862" y="3216"/>
                </a:lnTo>
                <a:lnTo>
                  <a:pt x="4892" y="3220"/>
                </a:lnTo>
                <a:lnTo>
                  <a:pt x="4934" y="3224"/>
                </a:lnTo>
                <a:lnTo>
                  <a:pt x="4980" y="3230"/>
                </a:lnTo>
                <a:lnTo>
                  <a:pt x="5022" y="3239"/>
                </a:lnTo>
                <a:lnTo>
                  <a:pt x="5060" y="3248"/>
                </a:lnTo>
                <a:lnTo>
                  <a:pt x="5095" y="3256"/>
                </a:lnTo>
                <a:lnTo>
                  <a:pt x="5155" y="3273"/>
                </a:lnTo>
                <a:lnTo>
                  <a:pt x="5200" y="3287"/>
                </a:lnTo>
                <a:lnTo>
                  <a:pt x="5219" y="3292"/>
                </a:lnTo>
                <a:lnTo>
                  <a:pt x="5234" y="3294"/>
                </a:lnTo>
                <a:lnTo>
                  <a:pt x="5240" y="3294"/>
                </a:lnTo>
                <a:lnTo>
                  <a:pt x="5245" y="3294"/>
                </a:lnTo>
                <a:lnTo>
                  <a:pt x="5250" y="3293"/>
                </a:lnTo>
                <a:lnTo>
                  <a:pt x="5254" y="3291"/>
                </a:lnTo>
                <a:lnTo>
                  <a:pt x="5256" y="3287"/>
                </a:lnTo>
                <a:lnTo>
                  <a:pt x="5259" y="3283"/>
                </a:lnTo>
                <a:lnTo>
                  <a:pt x="5260" y="3278"/>
                </a:lnTo>
                <a:lnTo>
                  <a:pt x="5262" y="3272"/>
                </a:lnTo>
                <a:lnTo>
                  <a:pt x="5262" y="3265"/>
                </a:lnTo>
                <a:lnTo>
                  <a:pt x="5262" y="3257"/>
                </a:lnTo>
                <a:lnTo>
                  <a:pt x="5257" y="3237"/>
                </a:lnTo>
                <a:close/>
                <a:moveTo>
                  <a:pt x="4065" y="1548"/>
                </a:moveTo>
                <a:lnTo>
                  <a:pt x="4065" y="1548"/>
                </a:lnTo>
                <a:lnTo>
                  <a:pt x="4072" y="1549"/>
                </a:lnTo>
                <a:lnTo>
                  <a:pt x="4078" y="1548"/>
                </a:lnTo>
                <a:lnTo>
                  <a:pt x="4083" y="1545"/>
                </a:lnTo>
                <a:lnTo>
                  <a:pt x="4087" y="1540"/>
                </a:lnTo>
                <a:lnTo>
                  <a:pt x="4090" y="1533"/>
                </a:lnTo>
                <a:lnTo>
                  <a:pt x="4093" y="1526"/>
                </a:lnTo>
                <a:lnTo>
                  <a:pt x="4096" y="1510"/>
                </a:lnTo>
                <a:lnTo>
                  <a:pt x="4098" y="1492"/>
                </a:lnTo>
                <a:lnTo>
                  <a:pt x="4100" y="1478"/>
                </a:lnTo>
                <a:lnTo>
                  <a:pt x="4101" y="1472"/>
                </a:lnTo>
                <a:lnTo>
                  <a:pt x="4103" y="1469"/>
                </a:lnTo>
                <a:lnTo>
                  <a:pt x="4106" y="1467"/>
                </a:lnTo>
                <a:lnTo>
                  <a:pt x="4109" y="1466"/>
                </a:lnTo>
                <a:lnTo>
                  <a:pt x="4113" y="1467"/>
                </a:lnTo>
                <a:lnTo>
                  <a:pt x="4117" y="1468"/>
                </a:lnTo>
                <a:lnTo>
                  <a:pt x="4126" y="1467"/>
                </a:lnTo>
                <a:lnTo>
                  <a:pt x="4137" y="1466"/>
                </a:lnTo>
                <a:lnTo>
                  <a:pt x="4147" y="1466"/>
                </a:lnTo>
                <a:lnTo>
                  <a:pt x="4153" y="1466"/>
                </a:lnTo>
                <a:lnTo>
                  <a:pt x="4158" y="1468"/>
                </a:lnTo>
                <a:lnTo>
                  <a:pt x="4163" y="1469"/>
                </a:lnTo>
                <a:lnTo>
                  <a:pt x="4168" y="1472"/>
                </a:lnTo>
                <a:lnTo>
                  <a:pt x="4173" y="1476"/>
                </a:lnTo>
                <a:lnTo>
                  <a:pt x="4178" y="1482"/>
                </a:lnTo>
                <a:lnTo>
                  <a:pt x="4182" y="1489"/>
                </a:lnTo>
                <a:lnTo>
                  <a:pt x="4185" y="1498"/>
                </a:lnTo>
                <a:lnTo>
                  <a:pt x="4189" y="1506"/>
                </a:lnTo>
                <a:lnTo>
                  <a:pt x="4194" y="1512"/>
                </a:lnTo>
                <a:lnTo>
                  <a:pt x="4198" y="1515"/>
                </a:lnTo>
                <a:lnTo>
                  <a:pt x="4203" y="1516"/>
                </a:lnTo>
                <a:lnTo>
                  <a:pt x="4209" y="1516"/>
                </a:lnTo>
                <a:lnTo>
                  <a:pt x="4213" y="1515"/>
                </a:lnTo>
                <a:lnTo>
                  <a:pt x="4224" y="1512"/>
                </a:lnTo>
                <a:lnTo>
                  <a:pt x="4232" y="1508"/>
                </a:lnTo>
                <a:lnTo>
                  <a:pt x="4236" y="1508"/>
                </a:lnTo>
                <a:lnTo>
                  <a:pt x="4239" y="1508"/>
                </a:lnTo>
                <a:lnTo>
                  <a:pt x="4241" y="1510"/>
                </a:lnTo>
                <a:lnTo>
                  <a:pt x="4242" y="1514"/>
                </a:lnTo>
                <a:lnTo>
                  <a:pt x="4243" y="1520"/>
                </a:lnTo>
                <a:lnTo>
                  <a:pt x="4242" y="1530"/>
                </a:lnTo>
                <a:lnTo>
                  <a:pt x="4240" y="1548"/>
                </a:lnTo>
                <a:lnTo>
                  <a:pt x="4238" y="1563"/>
                </a:lnTo>
                <a:lnTo>
                  <a:pt x="4236" y="1569"/>
                </a:lnTo>
                <a:lnTo>
                  <a:pt x="4233" y="1574"/>
                </a:lnTo>
                <a:lnTo>
                  <a:pt x="4230" y="1578"/>
                </a:lnTo>
                <a:lnTo>
                  <a:pt x="4227" y="1583"/>
                </a:lnTo>
                <a:lnTo>
                  <a:pt x="4223" y="1586"/>
                </a:lnTo>
                <a:lnTo>
                  <a:pt x="4217" y="1590"/>
                </a:lnTo>
                <a:lnTo>
                  <a:pt x="4204" y="1597"/>
                </a:lnTo>
                <a:lnTo>
                  <a:pt x="4185" y="1603"/>
                </a:lnTo>
                <a:lnTo>
                  <a:pt x="4160" y="1612"/>
                </a:lnTo>
                <a:lnTo>
                  <a:pt x="4153" y="1614"/>
                </a:lnTo>
                <a:lnTo>
                  <a:pt x="4145" y="1615"/>
                </a:lnTo>
                <a:lnTo>
                  <a:pt x="4138" y="1616"/>
                </a:lnTo>
                <a:lnTo>
                  <a:pt x="4131" y="1616"/>
                </a:lnTo>
                <a:lnTo>
                  <a:pt x="4117" y="1614"/>
                </a:lnTo>
                <a:lnTo>
                  <a:pt x="4103" y="1610"/>
                </a:lnTo>
                <a:lnTo>
                  <a:pt x="4090" y="1604"/>
                </a:lnTo>
                <a:lnTo>
                  <a:pt x="4078" y="1598"/>
                </a:lnTo>
                <a:lnTo>
                  <a:pt x="4067" y="1590"/>
                </a:lnTo>
                <a:lnTo>
                  <a:pt x="4057" y="1583"/>
                </a:lnTo>
                <a:lnTo>
                  <a:pt x="4050" y="1574"/>
                </a:lnTo>
                <a:lnTo>
                  <a:pt x="4044" y="1567"/>
                </a:lnTo>
                <a:lnTo>
                  <a:pt x="4041" y="1560"/>
                </a:lnTo>
                <a:lnTo>
                  <a:pt x="4039" y="1554"/>
                </a:lnTo>
                <a:lnTo>
                  <a:pt x="4040" y="1552"/>
                </a:lnTo>
                <a:lnTo>
                  <a:pt x="4041" y="1549"/>
                </a:lnTo>
                <a:lnTo>
                  <a:pt x="4043" y="1548"/>
                </a:lnTo>
                <a:lnTo>
                  <a:pt x="4045" y="1547"/>
                </a:lnTo>
                <a:lnTo>
                  <a:pt x="4049" y="1546"/>
                </a:lnTo>
                <a:lnTo>
                  <a:pt x="4053" y="1546"/>
                </a:lnTo>
                <a:lnTo>
                  <a:pt x="4065" y="1548"/>
                </a:lnTo>
                <a:close/>
                <a:moveTo>
                  <a:pt x="834" y="2615"/>
                </a:moveTo>
                <a:lnTo>
                  <a:pt x="834" y="2615"/>
                </a:lnTo>
                <a:lnTo>
                  <a:pt x="831" y="2614"/>
                </a:lnTo>
                <a:lnTo>
                  <a:pt x="828" y="2611"/>
                </a:lnTo>
                <a:lnTo>
                  <a:pt x="826" y="2607"/>
                </a:lnTo>
                <a:lnTo>
                  <a:pt x="826" y="2600"/>
                </a:lnTo>
                <a:lnTo>
                  <a:pt x="826" y="2594"/>
                </a:lnTo>
                <a:lnTo>
                  <a:pt x="826" y="2586"/>
                </a:lnTo>
                <a:lnTo>
                  <a:pt x="830" y="2568"/>
                </a:lnTo>
                <a:lnTo>
                  <a:pt x="835" y="2550"/>
                </a:lnTo>
                <a:lnTo>
                  <a:pt x="842" y="2531"/>
                </a:lnTo>
                <a:lnTo>
                  <a:pt x="848" y="2517"/>
                </a:lnTo>
                <a:lnTo>
                  <a:pt x="854" y="2507"/>
                </a:lnTo>
                <a:lnTo>
                  <a:pt x="856" y="2504"/>
                </a:lnTo>
                <a:lnTo>
                  <a:pt x="859" y="2503"/>
                </a:lnTo>
                <a:lnTo>
                  <a:pt x="862" y="2503"/>
                </a:lnTo>
                <a:lnTo>
                  <a:pt x="865" y="2506"/>
                </a:lnTo>
                <a:lnTo>
                  <a:pt x="873" y="2511"/>
                </a:lnTo>
                <a:lnTo>
                  <a:pt x="880" y="2518"/>
                </a:lnTo>
                <a:lnTo>
                  <a:pt x="889" y="2526"/>
                </a:lnTo>
                <a:lnTo>
                  <a:pt x="893" y="2529"/>
                </a:lnTo>
                <a:lnTo>
                  <a:pt x="898" y="2531"/>
                </a:lnTo>
                <a:lnTo>
                  <a:pt x="903" y="2532"/>
                </a:lnTo>
                <a:lnTo>
                  <a:pt x="907" y="2531"/>
                </a:lnTo>
                <a:lnTo>
                  <a:pt x="913" y="2530"/>
                </a:lnTo>
                <a:lnTo>
                  <a:pt x="917" y="2526"/>
                </a:lnTo>
                <a:lnTo>
                  <a:pt x="922" y="2522"/>
                </a:lnTo>
                <a:lnTo>
                  <a:pt x="928" y="2519"/>
                </a:lnTo>
                <a:lnTo>
                  <a:pt x="935" y="2518"/>
                </a:lnTo>
                <a:lnTo>
                  <a:pt x="942" y="2518"/>
                </a:lnTo>
                <a:lnTo>
                  <a:pt x="949" y="2519"/>
                </a:lnTo>
                <a:lnTo>
                  <a:pt x="957" y="2522"/>
                </a:lnTo>
                <a:lnTo>
                  <a:pt x="964" y="2524"/>
                </a:lnTo>
                <a:lnTo>
                  <a:pt x="973" y="2528"/>
                </a:lnTo>
                <a:lnTo>
                  <a:pt x="980" y="2533"/>
                </a:lnTo>
                <a:lnTo>
                  <a:pt x="988" y="2539"/>
                </a:lnTo>
                <a:lnTo>
                  <a:pt x="994" y="2545"/>
                </a:lnTo>
                <a:lnTo>
                  <a:pt x="1001" y="2552"/>
                </a:lnTo>
                <a:lnTo>
                  <a:pt x="1006" y="2559"/>
                </a:lnTo>
                <a:lnTo>
                  <a:pt x="1012" y="2567"/>
                </a:lnTo>
                <a:lnTo>
                  <a:pt x="1016" y="2574"/>
                </a:lnTo>
                <a:lnTo>
                  <a:pt x="1018" y="2583"/>
                </a:lnTo>
                <a:lnTo>
                  <a:pt x="936" y="2599"/>
                </a:lnTo>
                <a:lnTo>
                  <a:pt x="874" y="2610"/>
                </a:lnTo>
                <a:lnTo>
                  <a:pt x="849" y="2613"/>
                </a:lnTo>
                <a:lnTo>
                  <a:pt x="834" y="2615"/>
                </a:lnTo>
                <a:close/>
                <a:moveTo>
                  <a:pt x="1838" y="1021"/>
                </a:moveTo>
                <a:lnTo>
                  <a:pt x="1838" y="1021"/>
                </a:lnTo>
                <a:lnTo>
                  <a:pt x="1853" y="1021"/>
                </a:lnTo>
                <a:lnTo>
                  <a:pt x="1867" y="1021"/>
                </a:lnTo>
                <a:lnTo>
                  <a:pt x="1878" y="1019"/>
                </a:lnTo>
                <a:lnTo>
                  <a:pt x="1889" y="1016"/>
                </a:lnTo>
                <a:lnTo>
                  <a:pt x="1900" y="1011"/>
                </a:lnTo>
                <a:lnTo>
                  <a:pt x="1911" y="1003"/>
                </a:lnTo>
                <a:lnTo>
                  <a:pt x="1921" y="992"/>
                </a:lnTo>
                <a:lnTo>
                  <a:pt x="1932" y="977"/>
                </a:lnTo>
                <a:lnTo>
                  <a:pt x="1935" y="974"/>
                </a:lnTo>
                <a:lnTo>
                  <a:pt x="1939" y="971"/>
                </a:lnTo>
                <a:lnTo>
                  <a:pt x="1943" y="969"/>
                </a:lnTo>
                <a:lnTo>
                  <a:pt x="1946" y="968"/>
                </a:lnTo>
                <a:lnTo>
                  <a:pt x="1950" y="968"/>
                </a:lnTo>
                <a:lnTo>
                  <a:pt x="1955" y="968"/>
                </a:lnTo>
                <a:lnTo>
                  <a:pt x="1962" y="971"/>
                </a:lnTo>
                <a:lnTo>
                  <a:pt x="1971" y="975"/>
                </a:lnTo>
                <a:lnTo>
                  <a:pt x="1980" y="982"/>
                </a:lnTo>
                <a:lnTo>
                  <a:pt x="1987" y="990"/>
                </a:lnTo>
                <a:lnTo>
                  <a:pt x="1995" y="999"/>
                </a:lnTo>
                <a:lnTo>
                  <a:pt x="2000" y="1009"/>
                </a:lnTo>
                <a:lnTo>
                  <a:pt x="2005" y="1018"/>
                </a:lnTo>
                <a:lnTo>
                  <a:pt x="2007" y="1027"/>
                </a:lnTo>
                <a:lnTo>
                  <a:pt x="2009" y="1035"/>
                </a:lnTo>
                <a:lnTo>
                  <a:pt x="2009" y="1043"/>
                </a:lnTo>
                <a:lnTo>
                  <a:pt x="2006" y="1046"/>
                </a:lnTo>
                <a:lnTo>
                  <a:pt x="2004" y="1048"/>
                </a:lnTo>
                <a:lnTo>
                  <a:pt x="2002" y="1050"/>
                </a:lnTo>
                <a:lnTo>
                  <a:pt x="1999" y="1053"/>
                </a:lnTo>
                <a:lnTo>
                  <a:pt x="1995" y="1054"/>
                </a:lnTo>
                <a:lnTo>
                  <a:pt x="1989" y="1054"/>
                </a:lnTo>
                <a:lnTo>
                  <a:pt x="1947" y="1054"/>
                </a:lnTo>
                <a:lnTo>
                  <a:pt x="1927" y="1056"/>
                </a:lnTo>
                <a:lnTo>
                  <a:pt x="1910" y="1058"/>
                </a:lnTo>
                <a:lnTo>
                  <a:pt x="1902" y="1059"/>
                </a:lnTo>
                <a:lnTo>
                  <a:pt x="1896" y="1061"/>
                </a:lnTo>
                <a:lnTo>
                  <a:pt x="1889" y="1064"/>
                </a:lnTo>
                <a:lnTo>
                  <a:pt x="1885" y="1067"/>
                </a:lnTo>
                <a:lnTo>
                  <a:pt x="1882" y="1071"/>
                </a:lnTo>
                <a:lnTo>
                  <a:pt x="1881" y="1075"/>
                </a:lnTo>
                <a:lnTo>
                  <a:pt x="1880" y="1079"/>
                </a:lnTo>
                <a:lnTo>
                  <a:pt x="1882" y="1085"/>
                </a:lnTo>
                <a:lnTo>
                  <a:pt x="1885" y="1091"/>
                </a:lnTo>
                <a:lnTo>
                  <a:pt x="1888" y="1097"/>
                </a:lnTo>
                <a:lnTo>
                  <a:pt x="1893" y="1102"/>
                </a:lnTo>
                <a:lnTo>
                  <a:pt x="1899" y="1107"/>
                </a:lnTo>
                <a:lnTo>
                  <a:pt x="1912" y="1116"/>
                </a:lnTo>
                <a:lnTo>
                  <a:pt x="1927" y="1125"/>
                </a:lnTo>
                <a:lnTo>
                  <a:pt x="1956" y="1141"/>
                </a:lnTo>
                <a:lnTo>
                  <a:pt x="1968" y="1148"/>
                </a:lnTo>
                <a:lnTo>
                  <a:pt x="1977" y="1155"/>
                </a:lnTo>
                <a:lnTo>
                  <a:pt x="1978" y="1157"/>
                </a:lnTo>
                <a:lnTo>
                  <a:pt x="1980" y="1160"/>
                </a:lnTo>
                <a:lnTo>
                  <a:pt x="1982" y="1169"/>
                </a:lnTo>
                <a:lnTo>
                  <a:pt x="1982" y="1178"/>
                </a:lnTo>
                <a:lnTo>
                  <a:pt x="1982" y="1191"/>
                </a:lnTo>
                <a:lnTo>
                  <a:pt x="1980" y="1219"/>
                </a:lnTo>
                <a:lnTo>
                  <a:pt x="1974" y="1252"/>
                </a:lnTo>
                <a:lnTo>
                  <a:pt x="1969" y="1282"/>
                </a:lnTo>
                <a:lnTo>
                  <a:pt x="1963" y="1307"/>
                </a:lnTo>
                <a:lnTo>
                  <a:pt x="1958" y="1333"/>
                </a:lnTo>
                <a:lnTo>
                  <a:pt x="1956" y="1317"/>
                </a:lnTo>
                <a:lnTo>
                  <a:pt x="1956" y="1300"/>
                </a:lnTo>
                <a:lnTo>
                  <a:pt x="1956" y="1263"/>
                </a:lnTo>
                <a:lnTo>
                  <a:pt x="1954" y="1246"/>
                </a:lnTo>
                <a:lnTo>
                  <a:pt x="1952" y="1228"/>
                </a:lnTo>
                <a:lnTo>
                  <a:pt x="1949" y="1220"/>
                </a:lnTo>
                <a:lnTo>
                  <a:pt x="1946" y="1213"/>
                </a:lnTo>
                <a:lnTo>
                  <a:pt x="1943" y="1205"/>
                </a:lnTo>
                <a:lnTo>
                  <a:pt x="1939" y="1200"/>
                </a:lnTo>
                <a:lnTo>
                  <a:pt x="1933" y="1195"/>
                </a:lnTo>
                <a:lnTo>
                  <a:pt x="1926" y="1189"/>
                </a:lnTo>
                <a:lnTo>
                  <a:pt x="1917" y="1186"/>
                </a:lnTo>
                <a:lnTo>
                  <a:pt x="1907" y="1183"/>
                </a:lnTo>
                <a:lnTo>
                  <a:pt x="1886" y="1177"/>
                </a:lnTo>
                <a:lnTo>
                  <a:pt x="1863" y="1173"/>
                </a:lnTo>
                <a:lnTo>
                  <a:pt x="1843" y="1168"/>
                </a:lnTo>
                <a:lnTo>
                  <a:pt x="1833" y="1164"/>
                </a:lnTo>
                <a:lnTo>
                  <a:pt x="1826" y="1160"/>
                </a:lnTo>
                <a:lnTo>
                  <a:pt x="1819" y="1156"/>
                </a:lnTo>
                <a:lnTo>
                  <a:pt x="1814" y="1150"/>
                </a:lnTo>
                <a:lnTo>
                  <a:pt x="1812" y="1144"/>
                </a:lnTo>
                <a:lnTo>
                  <a:pt x="1812" y="1140"/>
                </a:lnTo>
                <a:lnTo>
                  <a:pt x="1812" y="1136"/>
                </a:lnTo>
                <a:lnTo>
                  <a:pt x="1813" y="1128"/>
                </a:lnTo>
                <a:lnTo>
                  <a:pt x="1813" y="1118"/>
                </a:lnTo>
                <a:lnTo>
                  <a:pt x="1812" y="1100"/>
                </a:lnTo>
                <a:lnTo>
                  <a:pt x="1811" y="1081"/>
                </a:lnTo>
                <a:lnTo>
                  <a:pt x="1810" y="1062"/>
                </a:lnTo>
                <a:lnTo>
                  <a:pt x="1811" y="1054"/>
                </a:lnTo>
                <a:lnTo>
                  <a:pt x="1812" y="1046"/>
                </a:lnTo>
                <a:lnTo>
                  <a:pt x="1813" y="1040"/>
                </a:lnTo>
                <a:lnTo>
                  <a:pt x="1815" y="1033"/>
                </a:lnTo>
                <a:lnTo>
                  <a:pt x="1819" y="1029"/>
                </a:lnTo>
                <a:lnTo>
                  <a:pt x="1824" y="1025"/>
                </a:lnTo>
                <a:lnTo>
                  <a:pt x="1830" y="1022"/>
                </a:lnTo>
                <a:lnTo>
                  <a:pt x="1838" y="1021"/>
                </a:lnTo>
                <a:close/>
                <a:moveTo>
                  <a:pt x="1945" y="3447"/>
                </a:moveTo>
                <a:lnTo>
                  <a:pt x="1945" y="3447"/>
                </a:lnTo>
                <a:lnTo>
                  <a:pt x="1947" y="3458"/>
                </a:lnTo>
                <a:lnTo>
                  <a:pt x="1947" y="3468"/>
                </a:lnTo>
                <a:lnTo>
                  <a:pt x="1945" y="3476"/>
                </a:lnTo>
                <a:lnTo>
                  <a:pt x="1942" y="3482"/>
                </a:lnTo>
                <a:lnTo>
                  <a:pt x="1938" y="3486"/>
                </a:lnTo>
                <a:lnTo>
                  <a:pt x="1931" y="3488"/>
                </a:lnTo>
                <a:lnTo>
                  <a:pt x="1925" y="3491"/>
                </a:lnTo>
                <a:lnTo>
                  <a:pt x="1917" y="3492"/>
                </a:lnTo>
                <a:lnTo>
                  <a:pt x="1910" y="3492"/>
                </a:lnTo>
                <a:lnTo>
                  <a:pt x="1902" y="3491"/>
                </a:lnTo>
                <a:lnTo>
                  <a:pt x="1889" y="3488"/>
                </a:lnTo>
                <a:lnTo>
                  <a:pt x="1875" y="3484"/>
                </a:lnTo>
                <a:lnTo>
                  <a:pt x="1867" y="3467"/>
                </a:lnTo>
                <a:lnTo>
                  <a:pt x="1858" y="3450"/>
                </a:lnTo>
                <a:lnTo>
                  <a:pt x="1844" y="3416"/>
                </a:lnTo>
                <a:lnTo>
                  <a:pt x="1834" y="3393"/>
                </a:lnTo>
                <a:lnTo>
                  <a:pt x="1831" y="3383"/>
                </a:lnTo>
                <a:lnTo>
                  <a:pt x="1839" y="3388"/>
                </a:lnTo>
                <a:lnTo>
                  <a:pt x="1859" y="3402"/>
                </a:lnTo>
                <a:lnTo>
                  <a:pt x="1872" y="3410"/>
                </a:lnTo>
                <a:lnTo>
                  <a:pt x="1885" y="3417"/>
                </a:lnTo>
                <a:lnTo>
                  <a:pt x="1897" y="3423"/>
                </a:lnTo>
                <a:lnTo>
                  <a:pt x="1907" y="3427"/>
                </a:lnTo>
                <a:lnTo>
                  <a:pt x="1928" y="3433"/>
                </a:lnTo>
                <a:lnTo>
                  <a:pt x="1936" y="3434"/>
                </a:lnTo>
                <a:lnTo>
                  <a:pt x="1940" y="3434"/>
                </a:lnTo>
                <a:lnTo>
                  <a:pt x="1944" y="3433"/>
                </a:lnTo>
                <a:lnTo>
                  <a:pt x="1943" y="3424"/>
                </a:lnTo>
                <a:lnTo>
                  <a:pt x="1942" y="3415"/>
                </a:lnTo>
                <a:lnTo>
                  <a:pt x="1943" y="3409"/>
                </a:lnTo>
                <a:lnTo>
                  <a:pt x="1944" y="3403"/>
                </a:lnTo>
                <a:lnTo>
                  <a:pt x="1945" y="3399"/>
                </a:lnTo>
                <a:lnTo>
                  <a:pt x="1947" y="3396"/>
                </a:lnTo>
                <a:lnTo>
                  <a:pt x="1949" y="3394"/>
                </a:lnTo>
                <a:lnTo>
                  <a:pt x="1952" y="3393"/>
                </a:lnTo>
                <a:lnTo>
                  <a:pt x="1954" y="3393"/>
                </a:lnTo>
                <a:lnTo>
                  <a:pt x="1956" y="3394"/>
                </a:lnTo>
                <a:lnTo>
                  <a:pt x="1958" y="3395"/>
                </a:lnTo>
                <a:lnTo>
                  <a:pt x="1959" y="3398"/>
                </a:lnTo>
                <a:lnTo>
                  <a:pt x="1960" y="3401"/>
                </a:lnTo>
                <a:lnTo>
                  <a:pt x="1960" y="3405"/>
                </a:lnTo>
                <a:lnTo>
                  <a:pt x="1959" y="3409"/>
                </a:lnTo>
                <a:lnTo>
                  <a:pt x="1958" y="3414"/>
                </a:lnTo>
                <a:lnTo>
                  <a:pt x="1955" y="3422"/>
                </a:lnTo>
                <a:lnTo>
                  <a:pt x="1950" y="3427"/>
                </a:lnTo>
                <a:lnTo>
                  <a:pt x="1947" y="3430"/>
                </a:lnTo>
                <a:lnTo>
                  <a:pt x="1944" y="3433"/>
                </a:lnTo>
                <a:lnTo>
                  <a:pt x="1944" y="3439"/>
                </a:lnTo>
                <a:lnTo>
                  <a:pt x="1945" y="3447"/>
                </a:lnTo>
                <a:close/>
                <a:moveTo>
                  <a:pt x="1685" y="2101"/>
                </a:moveTo>
                <a:lnTo>
                  <a:pt x="1685" y="2101"/>
                </a:lnTo>
                <a:lnTo>
                  <a:pt x="1685" y="2096"/>
                </a:lnTo>
                <a:lnTo>
                  <a:pt x="1686" y="2093"/>
                </a:lnTo>
                <a:lnTo>
                  <a:pt x="1688" y="2090"/>
                </a:lnTo>
                <a:lnTo>
                  <a:pt x="1691" y="2089"/>
                </a:lnTo>
                <a:lnTo>
                  <a:pt x="1696" y="2089"/>
                </a:lnTo>
                <a:lnTo>
                  <a:pt x="1701" y="2089"/>
                </a:lnTo>
                <a:lnTo>
                  <a:pt x="1714" y="2091"/>
                </a:lnTo>
                <a:lnTo>
                  <a:pt x="1727" y="2095"/>
                </a:lnTo>
                <a:lnTo>
                  <a:pt x="1741" y="2096"/>
                </a:lnTo>
                <a:lnTo>
                  <a:pt x="1746" y="2096"/>
                </a:lnTo>
                <a:lnTo>
                  <a:pt x="1753" y="2095"/>
                </a:lnTo>
                <a:lnTo>
                  <a:pt x="1757" y="2091"/>
                </a:lnTo>
                <a:lnTo>
                  <a:pt x="1761" y="2088"/>
                </a:lnTo>
                <a:lnTo>
                  <a:pt x="1769" y="2080"/>
                </a:lnTo>
                <a:lnTo>
                  <a:pt x="1776" y="2073"/>
                </a:lnTo>
                <a:lnTo>
                  <a:pt x="1784" y="2068"/>
                </a:lnTo>
                <a:lnTo>
                  <a:pt x="1792" y="2065"/>
                </a:lnTo>
                <a:lnTo>
                  <a:pt x="1803" y="2061"/>
                </a:lnTo>
                <a:lnTo>
                  <a:pt x="1815" y="2058"/>
                </a:lnTo>
                <a:lnTo>
                  <a:pt x="1844" y="2050"/>
                </a:lnTo>
                <a:lnTo>
                  <a:pt x="1852" y="2048"/>
                </a:lnTo>
                <a:lnTo>
                  <a:pt x="1860" y="2048"/>
                </a:lnTo>
                <a:lnTo>
                  <a:pt x="1868" y="2050"/>
                </a:lnTo>
                <a:lnTo>
                  <a:pt x="1874" y="2052"/>
                </a:lnTo>
                <a:lnTo>
                  <a:pt x="1882" y="2055"/>
                </a:lnTo>
                <a:lnTo>
                  <a:pt x="1888" y="2059"/>
                </a:lnTo>
                <a:lnTo>
                  <a:pt x="1895" y="2065"/>
                </a:lnTo>
                <a:lnTo>
                  <a:pt x="1900" y="2071"/>
                </a:lnTo>
                <a:lnTo>
                  <a:pt x="1905" y="2079"/>
                </a:lnTo>
                <a:lnTo>
                  <a:pt x="1911" y="2086"/>
                </a:lnTo>
                <a:lnTo>
                  <a:pt x="1919" y="2104"/>
                </a:lnTo>
                <a:lnTo>
                  <a:pt x="1927" y="2124"/>
                </a:lnTo>
                <a:lnTo>
                  <a:pt x="1932" y="2145"/>
                </a:lnTo>
                <a:lnTo>
                  <a:pt x="1919" y="2141"/>
                </a:lnTo>
                <a:lnTo>
                  <a:pt x="1904" y="2138"/>
                </a:lnTo>
                <a:lnTo>
                  <a:pt x="1887" y="2134"/>
                </a:lnTo>
                <a:lnTo>
                  <a:pt x="1869" y="2131"/>
                </a:lnTo>
                <a:lnTo>
                  <a:pt x="1849" y="2129"/>
                </a:lnTo>
                <a:lnTo>
                  <a:pt x="1841" y="2129"/>
                </a:lnTo>
                <a:lnTo>
                  <a:pt x="1832" y="2129"/>
                </a:lnTo>
                <a:lnTo>
                  <a:pt x="1825" y="2130"/>
                </a:lnTo>
                <a:lnTo>
                  <a:pt x="1818" y="2132"/>
                </a:lnTo>
                <a:lnTo>
                  <a:pt x="1798" y="2140"/>
                </a:lnTo>
                <a:lnTo>
                  <a:pt x="1781" y="2146"/>
                </a:lnTo>
                <a:lnTo>
                  <a:pt x="1762" y="2153"/>
                </a:lnTo>
                <a:lnTo>
                  <a:pt x="1753" y="2158"/>
                </a:lnTo>
                <a:lnTo>
                  <a:pt x="1742" y="2165"/>
                </a:lnTo>
                <a:lnTo>
                  <a:pt x="1736" y="2167"/>
                </a:lnTo>
                <a:lnTo>
                  <a:pt x="1731" y="2168"/>
                </a:lnTo>
                <a:lnTo>
                  <a:pt x="1726" y="2168"/>
                </a:lnTo>
                <a:lnTo>
                  <a:pt x="1720" y="2167"/>
                </a:lnTo>
                <a:lnTo>
                  <a:pt x="1716" y="2165"/>
                </a:lnTo>
                <a:lnTo>
                  <a:pt x="1712" y="2161"/>
                </a:lnTo>
                <a:lnTo>
                  <a:pt x="1707" y="2157"/>
                </a:lnTo>
                <a:lnTo>
                  <a:pt x="1704" y="2152"/>
                </a:lnTo>
                <a:lnTo>
                  <a:pt x="1698" y="2140"/>
                </a:lnTo>
                <a:lnTo>
                  <a:pt x="1692" y="2127"/>
                </a:lnTo>
                <a:lnTo>
                  <a:pt x="1688" y="2113"/>
                </a:lnTo>
                <a:lnTo>
                  <a:pt x="1685" y="2101"/>
                </a:lnTo>
                <a:close/>
                <a:moveTo>
                  <a:pt x="1964" y="3675"/>
                </a:moveTo>
                <a:lnTo>
                  <a:pt x="1964" y="3675"/>
                </a:lnTo>
                <a:lnTo>
                  <a:pt x="1933" y="3670"/>
                </a:lnTo>
                <a:lnTo>
                  <a:pt x="1892" y="3667"/>
                </a:lnTo>
                <a:lnTo>
                  <a:pt x="1871" y="3666"/>
                </a:lnTo>
                <a:lnTo>
                  <a:pt x="1849" y="3666"/>
                </a:lnTo>
                <a:lnTo>
                  <a:pt x="1830" y="3666"/>
                </a:lnTo>
                <a:lnTo>
                  <a:pt x="1812" y="3668"/>
                </a:lnTo>
                <a:lnTo>
                  <a:pt x="1804" y="3669"/>
                </a:lnTo>
                <a:lnTo>
                  <a:pt x="1797" y="3669"/>
                </a:lnTo>
                <a:lnTo>
                  <a:pt x="1789" y="3669"/>
                </a:lnTo>
                <a:lnTo>
                  <a:pt x="1783" y="3668"/>
                </a:lnTo>
                <a:lnTo>
                  <a:pt x="1772" y="3664"/>
                </a:lnTo>
                <a:lnTo>
                  <a:pt x="1762" y="3658"/>
                </a:lnTo>
                <a:lnTo>
                  <a:pt x="1755" y="3652"/>
                </a:lnTo>
                <a:lnTo>
                  <a:pt x="1749" y="3645"/>
                </a:lnTo>
                <a:lnTo>
                  <a:pt x="1745" y="3638"/>
                </a:lnTo>
                <a:lnTo>
                  <a:pt x="1742" y="3630"/>
                </a:lnTo>
                <a:lnTo>
                  <a:pt x="1742" y="3627"/>
                </a:lnTo>
                <a:lnTo>
                  <a:pt x="1742" y="3625"/>
                </a:lnTo>
                <a:lnTo>
                  <a:pt x="1743" y="3623"/>
                </a:lnTo>
                <a:lnTo>
                  <a:pt x="1744" y="3622"/>
                </a:lnTo>
                <a:lnTo>
                  <a:pt x="1750" y="3622"/>
                </a:lnTo>
                <a:lnTo>
                  <a:pt x="1759" y="3622"/>
                </a:lnTo>
                <a:lnTo>
                  <a:pt x="1772" y="3624"/>
                </a:lnTo>
                <a:lnTo>
                  <a:pt x="1787" y="3625"/>
                </a:lnTo>
                <a:lnTo>
                  <a:pt x="1804" y="3625"/>
                </a:lnTo>
                <a:lnTo>
                  <a:pt x="1825" y="3624"/>
                </a:lnTo>
                <a:lnTo>
                  <a:pt x="1844" y="3621"/>
                </a:lnTo>
                <a:lnTo>
                  <a:pt x="1859" y="3619"/>
                </a:lnTo>
                <a:lnTo>
                  <a:pt x="1884" y="3611"/>
                </a:lnTo>
                <a:lnTo>
                  <a:pt x="1897" y="3608"/>
                </a:lnTo>
                <a:lnTo>
                  <a:pt x="1913" y="3605"/>
                </a:lnTo>
                <a:lnTo>
                  <a:pt x="1932" y="3601"/>
                </a:lnTo>
                <a:lnTo>
                  <a:pt x="1958" y="3598"/>
                </a:lnTo>
                <a:lnTo>
                  <a:pt x="1971" y="3598"/>
                </a:lnTo>
                <a:lnTo>
                  <a:pt x="1983" y="3598"/>
                </a:lnTo>
                <a:lnTo>
                  <a:pt x="1992" y="3598"/>
                </a:lnTo>
                <a:lnTo>
                  <a:pt x="2001" y="3600"/>
                </a:lnTo>
                <a:lnTo>
                  <a:pt x="2009" y="3602"/>
                </a:lnTo>
                <a:lnTo>
                  <a:pt x="2015" y="3606"/>
                </a:lnTo>
                <a:lnTo>
                  <a:pt x="2021" y="3609"/>
                </a:lnTo>
                <a:lnTo>
                  <a:pt x="2026" y="3613"/>
                </a:lnTo>
                <a:lnTo>
                  <a:pt x="2034" y="3624"/>
                </a:lnTo>
                <a:lnTo>
                  <a:pt x="2043" y="3635"/>
                </a:lnTo>
                <a:lnTo>
                  <a:pt x="2053" y="3648"/>
                </a:lnTo>
                <a:lnTo>
                  <a:pt x="2066" y="3662"/>
                </a:lnTo>
                <a:lnTo>
                  <a:pt x="2054" y="3665"/>
                </a:lnTo>
                <a:lnTo>
                  <a:pt x="2027" y="3670"/>
                </a:lnTo>
                <a:lnTo>
                  <a:pt x="2011" y="3673"/>
                </a:lnTo>
                <a:lnTo>
                  <a:pt x="1993" y="3676"/>
                </a:lnTo>
                <a:lnTo>
                  <a:pt x="1977" y="3676"/>
                </a:lnTo>
                <a:lnTo>
                  <a:pt x="1964" y="3675"/>
                </a:lnTo>
                <a:close/>
                <a:moveTo>
                  <a:pt x="2123" y="3580"/>
                </a:moveTo>
                <a:lnTo>
                  <a:pt x="2123" y="3580"/>
                </a:lnTo>
                <a:lnTo>
                  <a:pt x="2124" y="3572"/>
                </a:lnTo>
                <a:lnTo>
                  <a:pt x="2121" y="3566"/>
                </a:lnTo>
                <a:lnTo>
                  <a:pt x="2119" y="3559"/>
                </a:lnTo>
                <a:lnTo>
                  <a:pt x="2115" y="3553"/>
                </a:lnTo>
                <a:lnTo>
                  <a:pt x="2110" y="3547"/>
                </a:lnTo>
                <a:lnTo>
                  <a:pt x="2104" y="3540"/>
                </a:lnTo>
                <a:lnTo>
                  <a:pt x="2090" y="3527"/>
                </a:lnTo>
                <a:lnTo>
                  <a:pt x="2077" y="3514"/>
                </a:lnTo>
                <a:lnTo>
                  <a:pt x="2064" y="3502"/>
                </a:lnTo>
                <a:lnTo>
                  <a:pt x="2060" y="3496"/>
                </a:lnTo>
                <a:lnTo>
                  <a:pt x="2056" y="3490"/>
                </a:lnTo>
                <a:lnTo>
                  <a:pt x="2054" y="3484"/>
                </a:lnTo>
                <a:lnTo>
                  <a:pt x="2053" y="3478"/>
                </a:lnTo>
                <a:lnTo>
                  <a:pt x="2054" y="3449"/>
                </a:lnTo>
                <a:lnTo>
                  <a:pt x="2054" y="3431"/>
                </a:lnTo>
                <a:lnTo>
                  <a:pt x="2056" y="3413"/>
                </a:lnTo>
                <a:lnTo>
                  <a:pt x="2058" y="3397"/>
                </a:lnTo>
                <a:lnTo>
                  <a:pt x="2061" y="3382"/>
                </a:lnTo>
                <a:lnTo>
                  <a:pt x="2063" y="3377"/>
                </a:lnTo>
                <a:lnTo>
                  <a:pt x="2066" y="3371"/>
                </a:lnTo>
                <a:lnTo>
                  <a:pt x="2069" y="3367"/>
                </a:lnTo>
                <a:lnTo>
                  <a:pt x="2072" y="3364"/>
                </a:lnTo>
                <a:lnTo>
                  <a:pt x="2080" y="3359"/>
                </a:lnTo>
                <a:lnTo>
                  <a:pt x="2089" y="3354"/>
                </a:lnTo>
                <a:lnTo>
                  <a:pt x="2107" y="3346"/>
                </a:lnTo>
                <a:lnTo>
                  <a:pt x="2129" y="3338"/>
                </a:lnTo>
                <a:lnTo>
                  <a:pt x="2140" y="3390"/>
                </a:lnTo>
                <a:lnTo>
                  <a:pt x="2147" y="3435"/>
                </a:lnTo>
                <a:lnTo>
                  <a:pt x="2155" y="3478"/>
                </a:lnTo>
                <a:lnTo>
                  <a:pt x="2155" y="3487"/>
                </a:lnTo>
                <a:lnTo>
                  <a:pt x="2155" y="3498"/>
                </a:lnTo>
                <a:lnTo>
                  <a:pt x="2154" y="3509"/>
                </a:lnTo>
                <a:lnTo>
                  <a:pt x="2152" y="3520"/>
                </a:lnTo>
                <a:lnTo>
                  <a:pt x="2145" y="3541"/>
                </a:lnTo>
                <a:lnTo>
                  <a:pt x="2139" y="3559"/>
                </a:lnTo>
                <a:lnTo>
                  <a:pt x="2132" y="3574"/>
                </a:lnTo>
                <a:lnTo>
                  <a:pt x="2126" y="3584"/>
                </a:lnTo>
                <a:lnTo>
                  <a:pt x="2124" y="3586"/>
                </a:lnTo>
                <a:lnTo>
                  <a:pt x="2123" y="3586"/>
                </a:lnTo>
                <a:lnTo>
                  <a:pt x="2123" y="3584"/>
                </a:lnTo>
                <a:lnTo>
                  <a:pt x="2123" y="3580"/>
                </a:lnTo>
                <a:close/>
                <a:moveTo>
                  <a:pt x="2497" y="4626"/>
                </a:moveTo>
                <a:lnTo>
                  <a:pt x="2497" y="4626"/>
                </a:lnTo>
                <a:lnTo>
                  <a:pt x="2494" y="4642"/>
                </a:lnTo>
                <a:lnTo>
                  <a:pt x="2489" y="4662"/>
                </a:lnTo>
                <a:lnTo>
                  <a:pt x="2478" y="4702"/>
                </a:lnTo>
                <a:lnTo>
                  <a:pt x="2466" y="4747"/>
                </a:lnTo>
                <a:lnTo>
                  <a:pt x="2443" y="4733"/>
                </a:lnTo>
                <a:lnTo>
                  <a:pt x="2428" y="4722"/>
                </a:lnTo>
                <a:lnTo>
                  <a:pt x="2412" y="4709"/>
                </a:lnTo>
                <a:lnTo>
                  <a:pt x="2395" y="4695"/>
                </a:lnTo>
                <a:lnTo>
                  <a:pt x="2380" y="4681"/>
                </a:lnTo>
                <a:lnTo>
                  <a:pt x="2367" y="4666"/>
                </a:lnTo>
                <a:lnTo>
                  <a:pt x="2361" y="4660"/>
                </a:lnTo>
                <a:lnTo>
                  <a:pt x="2358" y="4652"/>
                </a:lnTo>
                <a:lnTo>
                  <a:pt x="2355" y="4646"/>
                </a:lnTo>
                <a:lnTo>
                  <a:pt x="2353" y="4639"/>
                </a:lnTo>
                <a:lnTo>
                  <a:pt x="2352" y="4634"/>
                </a:lnTo>
                <a:lnTo>
                  <a:pt x="2352" y="4628"/>
                </a:lnTo>
                <a:lnTo>
                  <a:pt x="2353" y="4625"/>
                </a:lnTo>
                <a:lnTo>
                  <a:pt x="2355" y="4621"/>
                </a:lnTo>
                <a:lnTo>
                  <a:pt x="2357" y="4618"/>
                </a:lnTo>
                <a:lnTo>
                  <a:pt x="2360" y="4616"/>
                </a:lnTo>
                <a:lnTo>
                  <a:pt x="2369" y="4611"/>
                </a:lnTo>
                <a:lnTo>
                  <a:pt x="2378" y="4609"/>
                </a:lnTo>
                <a:lnTo>
                  <a:pt x="2390" y="4608"/>
                </a:lnTo>
                <a:lnTo>
                  <a:pt x="2402" y="4608"/>
                </a:lnTo>
                <a:lnTo>
                  <a:pt x="2414" y="4607"/>
                </a:lnTo>
                <a:lnTo>
                  <a:pt x="2428" y="4604"/>
                </a:lnTo>
                <a:lnTo>
                  <a:pt x="2441" y="4600"/>
                </a:lnTo>
                <a:lnTo>
                  <a:pt x="2453" y="4595"/>
                </a:lnTo>
                <a:lnTo>
                  <a:pt x="2465" y="4589"/>
                </a:lnTo>
                <a:lnTo>
                  <a:pt x="2473" y="4581"/>
                </a:lnTo>
                <a:lnTo>
                  <a:pt x="2477" y="4577"/>
                </a:lnTo>
                <a:lnTo>
                  <a:pt x="2481" y="4572"/>
                </a:lnTo>
                <a:lnTo>
                  <a:pt x="2483" y="4568"/>
                </a:lnTo>
                <a:lnTo>
                  <a:pt x="2485" y="4563"/>
                </a:lnTo>
                <a:lnTo>
                  <a:pt x="2486" y="4560"/>
                </a:lnTo>
                <a:lnTo>
                  <a:pt x="2487" y="4556"/>
                </a:lnTo>
                <a:lnTo>
                  <a:pt x="2488" y="4556"/>
                </a:lnTo>
                <a:lnTo>
                  <a:pt x="2490" y="4556"/>
                </a:lnTo>
                <a:lnTo>
                  <a:pt x="2492" y="4562"/>
                </a:lnTo>
                <a:lnTo>
                  <a:pt x="2496" y="4571"/>
                </a:lnTo>
                <a:lnTo>
                  <a:pt x="2498" y="4583"/>
                </a:lnTo>
                <a:lnTo>
                  <a:pt x="2499" y="4597"/>
                </a:lnTo>
                <a:lnTo>
                  <a:pt x="2499" y="4612"/>
                </a:lnTo>
                <a:lnTo>
                  <a:pt x="2497" y="4626"/>
                </a:lnTo>
                <a:close/>
                <a:moveTo>
                  <a:pt x="2833" y="4804"/>
                </a:moveTo>
                <a:lnTo>
                  <a:pt x="2833" y="4804"/>
                </a:lnTo>
                <a:lnTo>
                  <a:pt x="2814" y="4825"/>
                </a:lnTo>
                <a:lnTo>
                  <a:pt x="2789" y="4848"/>
                </a:lnTo>
                <a:lnTo>
                  <a:pt x="2761" y="4870"/>
                </a:lnTo>
                <a:lnTo>
                  <a:pt x="2734" y="4893"/>
                </a:lnTo>
                <a:lnTo>
                  <a:pt x="2688" y="4930"/>
                </a:lnTo>
                <a:lnTo>
                  <a:pt x="2669" y="4944"/>
                </a:lnTo>
                <a:lnTo>
                  <a:pt x="2662" y="4633"/>
                </a:lnTo>
                <a:lnTo>
                  <a:pt x="2663" y="4651"/>
                </a:lnTo>
                <a:lnTo>
                  <a:pt x="2667" y="4693"/>
                </a:lnTo>
                <a:lnTo>
                  <a:pt x="2670" y="4718"/>
                </a:lnTo>
                <a:lnTo>
                  <a:pt x="2673" y="4740"/>
                </a:lnTo>
                <a:lnTo>
                  <a:pt x="2676" y="4760"/>
                </a:lnTo>
                <a:lnTo>
                  <a:pt x="2679" y="4767"/>
                </a:lnTo>
                <a:lnTo>
                  <a:pt x="2681" y="4773"/>
                </a:lnTo>
                <a:lnTo>
                  <a:pt x="2684" y="4776"/>
                </a:lnTo>
                <a:lnTo>
                  <a:pt x="2686" y="4778"/>
                </a:lnTo>
                <a:lnTo>
                  <a:pt x="2688" y="4778"/>
                </a:lnTo>
                <a:lnTo>
                  <a:pt x="2689" y="4776"/>
                </a:lnTo>
                <a:lnTo>
                  <a:pt x="2694" y="4769"/>
                </a:lnTo>
                <a:lnTo>
                  <a:pt x="2698" y="4762"/>
                </a:lnTo>
                <a:lnTo>
                  <a:pt x="2702" y="4754"/>
                </a:lnTo>
                <a:lnTo>
                  <a:pt x="2704" y="4751"/>
                </a:lnTo>
                <a:lnTo>
                  <a:pt x="2708" y="4749"/>
                </a:lnTo>
                <a:lnTo>
                  <a:pt x="2710" y="4749"/>
                </a:lnTo>
                <a:lnTo>
                  <a:pt x="2713" y="4751"/>
                </a:lnTo>
                <a:lnTo>
                  <a:pt x="2716" y="4754"/>
                </a:lnTo>
                <a:lnTo>
                  <a:pt x="2719" y="4760"/>
                </a:lnTo>
                <a:lnTo>
                  <a:pt x="2724" y="4766"/>
                </a:lnTo>
                <a:lnTo>
                  <a:pt x="2729" y="4769"/>
                </a:lnTo>
                <a:lnTo>
                  <a:pt x="2735" y="4771"/>
                </a:lnTo>
                <a:lnTo>
                  <a:pt x="2743" y="4771"/>
                </a:lnTo>
                <a:lnTo>
                  <a:pt x="2751" y="4770"/>
                </a:lnTo>
                <a:lnTo>
                  <a:pt x="2759" y="4767"/>
                </a:lnTo>
                <a:lnTo>
                  <a:pt x="2768" y="4763"/>
                </a:lnTo>
                <a:lnTo>
                  <a:pt x="2777" y="4759"/>
                </a:lnTo>
                <a:lnTo>
                  <a:pt x="2796" y="4747"/>
                </a:lnTo>
                <a:lnTo>
                  <a:pt x="2813" y="4733"/>
                </a:lnTo>
                <a:lnTo>
                  <a:pt x="2828" y="4720"/>
                </a:lnTo>
                <a:lnTo>
                  <a:pt x="2840" y="4709"/>
                </a:lnTo>
                <a:lnTo>
                  <a:pt x="2848" y="4699"/>
                </a:lnTo>
                <a:lnTo>
                  <a:pt x="2854" y="4691"/>
                </a:lnTo>
                <a:lnTo>
                  <a:pt x="2857" y="4681"/>
                </a:lnTo>
                <a:lnTo>
                  <a:pt x="2859" y="4671"/>
                </a:lnTo>
                <a:lnTo>
                  <a:pt x="2859" y="4662"/>
                </a:lnTo>
                <a:lnTo>
                  <a:pt x="2859" y="4650"/>
                </a:lnTo>
                <a:lnTo>
                  <a:pt x="2859" y="4621"/>
                </a:lnTo>
                <a:lnTo>
                  <a:pt x="2859" y="4612"/>
                </a:lnTo>
                <a:lnTo>
                  <a:pt x="2860" y="4607"/>
                </a:lnTo>
                <a:lnTo>
                  <a:pt x="2862" y="4602"/>
                </a:lnTo>
                <a:lnTo>
                  <a:pt x="2866" y="4597"/>
                </a:lnTo>
                <a:lnTo>
                  <a:pt x="2869" y="4594"/>
                </a:lnTo>
                <a:lnTo>
                  <a:pt x="2874" y="4592"/>
                </a:lnTo>
                <a:lnTo>
                  <a:pt x="2879" y="4591"/>
                </a:lnTo>
                <a:lnTo>
                  <a:pt x="2884" y="4590"/>
                </a:lnTo>
                <a:lnTo>
                  <a:pt x="2898" y="4588"/>
                </a:lnTo>
                <a:lnTo>
                  <a:pt x="2913" y="4588"/>
                </a:lnTo>
                <a:lnTo>
                  <a:pt x="2929" y="4585"/>
                </a:lnTo>
                <a:lnTo>
                  <a:pt x="2947" y="4582"/>
                </a:lnTo>
                <a:lnTo>
                  <a:pt x="2952" y="4581"/>
                </a:lnTo>
                <a:lnTo>
                  <a:pt x="2955" y="4582"/>
                </a:lnTo>
                <a:lnTo>
                  <a:pt x="2958" y="4583"/>
                </a:lnTo>
                <a:lnTo>
                  <a:pt x="2959" y="4586"/>
                </a:lnTo>
                <a:lnTo>
                  <a:pt x="2960" y="4590"/>
                </a:lnTo>
                <a:lnTo>
                  <a:pt x="2960" y="4594"/>
                </a:lnTo>
                <a:lnTo>
                  <a:pt x="2957" y="4605"/>
                </a:lnTo>
                <a:lnTo>
                  <a:pt x="2953" y="4618"/>
                </a:lnTo>
                <a:lnTo>
                  <a:pt x="2945" y="4634"/>
                </a:lnTo>
                <a:lnTo>
                  <a:pt x="2937" y="4651"/>
                </a:lnTo>
                <a:lnTo>
                  <a:pt x="2926" y="4669"/>
                </a:lnTo>
                <a:lnTo>
                  <a:pt x="2902" y="4708"/>
                </a:lnTo>
                <a:lnTo>
                  <a:pt x="2877" y="4747"/>
                </a:lnTo>
                <a:lnTo>
                  <a:pt x="2854" y="4780"/>
                </a:lnTo>
                <a:lnTo>
                  <a:pt x="2833" y="4804"/>
                </a:lnTo>
                <a:close/>
                <a:moveTo>
                  <a:pt x="2986" y="1796"/>
                </a:moveTo>
                <a:lnTo>
                  <a:pt x="2986" y="1796"/>
                </a:lnTo>
                <a:lnTo>
                  <a:pt x="2965" y="1836"/>
                </a:lnTo>
                <a:lnTo>
                  <a:pt x="2947" y="1869"/>
                </a:lnTo>
                <a:lnTo>
                  <a:pt x="2923" y="1918"/>
                </a:lnTo>
                <a:lnTo>
                  <a:pt x="2912" y="1937"/>
                </a:lnTo>
                <a:lnTo>
                  <a:pt x="2902" y="1952"/>
                </a:lnTo>
                <a:lnTo>
                  <a:pt x="2897" y="1958"/>
                </a:lnTo>
                <a:lnTo>
                  <a:pt x="2891" y="1963"/>
                </a:lnTo>
                <a:lnTo>
                  <a:pt x="2885" y="1969"/>
                </a:lnTo>
                <a:lnTo>
                  <a:pt x="2879" y="1974"/>
                </a:lnTo>
                <a:lnTo>
                  <a:pt x="2871" y="1980"/>
                </a:lnTo>
                <a:lnTo>
                  <a:pt x="2863" y="1987"/>
                </a:lnTo>
                <a:lnTo>
                  <a:pt x="2847" y="2004"/>
                </a:lnTo>
                <a:lnTo>
                  <a:pt x="2831" y="2025"/>
                </a:lnTo>
                <a:lnTo>
                  <a:pt x="2816" y="2047"/>
                </a:lnTo>
                <a:lnTo>
                  <a:pt x="2792" y="2085"/>
                </a:lnTo>
                <a:lnTo>
                  <a:pt x="2783" y="2101"/>
                </a:lnTo>
                <a:lnTo>
                  <a:pt x="2782" y="2088"/>
                </a:lnTo>
                <a:lnTo>
                  <a:pt x="2782" y="2075"/>
                </a:lnTo>
                <a:lnTo>
                  <a:pt x="2784" y="2051"/>
                </a:lnTo>
                <a:lnTo>
                  <a:pt x="2788" y="2026"/>
                </a:lnTo>
                <a:lnTo>
                  <a:pt x="2792" y="2000"/>
                </a:lnTo>
                <a:lnTo>
                  <a:pt x="2799" y="1975"/>
                </a:lnTo>
                <a:lnTo>
                  <a:pt x="2806" y="1953"/>
                </a:lnTo>
                <a:lnTo>
                  <a:pt x="2813" y="1936"/>
                </a:lnTo>
                <a:lnTo>
                  <a:pt x="2817" y="1928"/>
                </a:lnTo>
                <a:lnTo>
                  <a:pt x="2820" y="1923"/>
                </a:lnTo>
                <a:lnTo>
                  <a:pt x="2824" y="1918"/>
                </a:lnTo>
                <a:lnTo>
                  <a:pt x="2827" y="1917"/>
                </a:lnTo>
                <a:lnTo>
                  <a:pt x="2837" y="1915"/>
                </a:lnTo>
                <a:lnTo>
                  <a:pt x="2849" y="1913"/>
                </a:lnTo>
                <a:lnTo>
                  <a:pt x="2866" y="1910"/>
                </a:lnTo>
                <a:lnTo>
                  <a:pt x="2873" y="1908"/>
                </a:lnTo>
                <a:lnTo>
                  <a:pt x="2881" y="1904"/>
                </a:lnTo>
                <a:lnTo>
                  <a:pt x="2888" y="1900"/>
                </a:lnTo>
                <a:lnTo>
                  <a:pt x="2896" y="1895"/>
                </a:lnTo>
                <a:lnTo>
                  <a:pt x="2902" y="1888"/>
                </a:lnTo>
                <a:lnTo>
                  <a:pt x="2908" y="1881"/>
                </a:lnTo>
                <a:lnTo>
                  <a:pt x="2912" y="1872"/>
                </a:lnTo>
                <a:lnTo>
                  <a:pt x="2915" y="1861"/>
                </a:lnTo>
                <a:lnTo>
                  <a:pt x="2916" y="1848"/>
                </a:lnTo>
                <a:lnTo>
                  <a:pt x="2916" y="1834"/>
                </a:lnTo>
                <a:lnTo>
                  <a:pt x="2916" y="1819"/>
                </a:lnTo>
                <a:lnTo>
                  <a:pt x="2917" y="1804"/>
                </a:lnTo>
                <a:lnTo>
                  <a:pt x="2920" y="1789"/>
                </a:lnTo>
                <a:lnTo>
                  <a:pt x="2925" y="1775"/>
                </a:lnTo>
                <a:lnTo>
                  <a:pt x="2929" y="1762"/>
                </a:lnTo>
                <a:lnTo>
                  <a:pt x="2936" y="1749"/>
                </a:lnTo>
                <a:lnTo>
                  <a:pt x="2942" y="1738"/>
                </a:lnTo>
                <a:lnTo>
                  <a:pt x="2948" y="1727"/>
                </a:lnTo>
                <a:lnTo>
                  <a:pt x="2962" y="1709"/>
                </a:lnTo>
                <a:lnTo>
                  <a:pt x="2974" y="1695"/>
                </a:lnTo>
                <a:lnTo>
                  <a:pt x="2986" y="1682"/>
                </a:lnTo>
                <a:lnTo>
                  <a:pt x="2988" y="1682"/>
                </a:lnTo>
                <a:lnTo>
                  <a:pt x="2995" y="1684"/>
                </a:lnTo>
                <a:lnTo>
                  <a:pt x="2999" y="1685"/>
                </a:lnTo>
                <a:lnTo>
                  <a:pt x="3002" y="1688"/>
                </a:lnTo>
                <a:lnTo>
                  <a:pt x="3006" y="1691"/>
                </a:lnTo>
                <a:lnTo>
                  <a:pt x="3010" y="1696"/>
                </a:lnTo>
                <a:lnTo>
                  <a:pt x="3012" y="1702"/>
                </a:lnTo>
                <a:lnTo>
                  <a:pt x="3014" y="1710"/>
                </a:lnTo>
                <a:lnTo>
                  <a:pt x="3014" y="1719"/>
                </a:lnTo>
                <a:lnTo>
                  <a:pt x="3013" y="1730"/>
                </a:lnTo>
                <a:lnTo>
                  <a:pt x="3010" y="1743"/>
                </a:lnTo>
                <a:lnTo>
                  <a:pt x="3004" y="1758"/>
                </a:lnTo>
                <a:lnTo>
                  <a:pt x="2997" y="1776"/>
                </a:lnTo>
                <a:lnTo>
                  <a:pt x="2986" y="1796"/>
                </a:lnTo>
                <a:close/>
                <a:moveTo>
                  <a:pt x="3176" y="4195"/>
                </a:moveTo>
                <a:lnTo>
                  <a:pt x="3176" y="4195"/>
                </a:lnTo>
                <a:lnTo>
                  <a:pt x="3158" y="4200"/>
                </a:lnTo>
                <a:lnTo>
                  <a:pt x="3143" y="4207"/>
                </a:lnTo>
                <a:lnTo>
                  <a:pt x="3129" y="4213"/>
                </a:lnTo>
                <a:lnTo>
                  <a:pt x="3117" y="4221"/>
                </a:lnTo>
                <a:lnTo>
                  <a:pt x="3108" y="4229"/>
                </a:lnTo>
                <a:lnTo>
                  <a:pt x="3099" y="4237"/>
                </a:lnTo>
                <a:lnTo>
                  <a:pt x="3093" y="4244"/>
                </a:lnTo>
                <a:lnTo>
                  <a:pt x="3087" y="4252"/>
                </a:lnTo>
                <a:lnTo>
                  <a:pt x="3082" y="4260"/>
                </a:lnTo>
                <a:lnTo>
                  <a:pt x="3073" y="4269"/>
                </a:lnTo>
                <a:lnTo>
                  <a:pt x="3054" y="4287"/>
                </a:lnTo>
                <a:lnTo>
                  <a:pt x="3030" y="4309"/>
                </a:lnTo>
                <a:lnTo>
                  <a:pt x="3034" y="4300"/>
                </a:lnTo>
                <a:lnTo>
                  <a:pt x="3037" y="4292"/>
                </a:lnTo>
                <a:lnTo>
                  <a:pt x="3038" y="4283"/>
                </a:lnTo>
                <a:lnTo>
                  <a:pt x="3038" y="4277"/>
                </a:lnTo>
                <a:lnTo>
                  <a:pt x="3037" y="4269"/>
                </a:lnTo>
                <a:lnTo>
                  <a:pt x="3036" y="4263"/>
                </a:lnTo>
                <a:lnTo>
                  <a:pt x="3031" y="4251"/>
                </a:lnTo>
                <a:lnTo>
                  <a:pt x="3027" y="4239"/>
                </a:lnTo>
                <a:lnTo>
                  <a:pt x="3026" y="4233"/>
                </a:lnTo>
                <a:lnTo>
                  <a:pt x="3026" y="4227"/>
                </a:lnTo>
                <a:lnTo>
                  <a:pt x="3026" y="4221"/>
                </a:lnTo>
                <a:lnTo>
                  <a:pt x="3028" y="4215"/>
                </a:lnTo>
                <a:lnTo>
                  <a:pt x="3031" y="4208"/>
                </a:lnTo>
                <a:lnTo>
                  <a:pt x="3037" y="4201"/>
                </a:lnTo>
                <a:lnTo>
                  <a:pt x="3056" y="4177"/>
                </a:lnTo>
                <a:lnTo>
                  <a:pt x="3065" y="4167"/>
                </a:lnTo>
                <a:lnTo>
                  <a:pt x="3071" y="4158"/>
                </a:lnTo>
                <a:lnTo>
                  <a:pt x="3079" y="4152"/>
                </a:lnTo>
                <a:lnTo>
                  <a:pt x="3087" y="4148"/>
                </a:lnTo>
                <a:lnTo>
                  <a:pt x="3096" y="4146"/>
                </a:lnTo>
                <a:lnTo>
                  <a:pt x="3107" y="4144"/>
                </a:lnTo>
                <a:lnTo>
                  <a:pt x="3112" y="4144"/>
                </a:lnTo>
                <a:lnTo>
                  <a:pt x="3117" y="4146"/>
                </a:lnTo>
                <a:lnTo>
                  <a:pt x="3126" y="4149"/>
                </a:lnTo>
                <a:lnTo>
                  <a:pt x="3134" y="4152"/>
                </a:lnTo>
                <a:lnTo>
                  <a:pt x="3141" y="4155"/>
                </a:lnTo>
                <a:lnTo>
                  <a:pt x="3145" y="4156"/>
                </a:lnTo>
                <a:lnTo>
                  <a:pt x="3148" y="4156"/>
                </a:lnTo>
                <a:lnTo>
                  <a:pt x="3153" y="4156"/>
                </a:lnTo>
                <a:lnTo>
                  <a:pt x="3156" y="4155"/>
                </a:lnTo>
                <a:lnTo>
                  <a:pt x="3160" y="4153"/>
                </a:lnTo>
                <a:lnTo>
                  <a:pt x="3166" y="4149"/>
                </a:lnTo>
                <a:lnTo>
                  <a:pt x="3171" y="4144"/>
                </a:lnTo>
                <a:lnTo>
                  <a:pt x="3176" y="4138"/>
                </a:lnTo>
                <a:lnTo>
                  <a:pt x="3182" y="4133"/>
                </a:lnTo>
                <a:lnTo>
                  <a:pt x="3187" y="4129"/>
                </a:lnTo>
                <a:lnTo>
                  <a:pt x="3193" y="4128"/>
                </a:lnTo>
                <a:lnTo>
                  <a:pt x="3197" y="4129"/>
                </a:lnTo>
                <a:lnTo>
                  <a:pt x="3200" y="4132"/>
                </a:lnTo>
                <a:lnTo>
                  <a:pt x="3203" y="4136"/>
                </a:lnTo>
                <a:lnTo>
                  <a:pt x="3205" y="4141"/>
                </a:lnTo>
                <a:lnTo>
                  <a:pt x="3208" y="4148"/>
                </a:lnTo>
                <a:lnTo>
                  <a:pt x="3208" y="4154"/>
                </a:lnTo>
                <a:lnTo>
                  <a:pt x="3207" y="4162"/>
                </a:lnTo>
                <a:lnTo>
                  <a:pt x="3205" y="4168"/>
                </a:lnTo>
                <a:lnTo>
                  <a:pt x="3202" y="4176"/>
                </a:lnTo>
                <a:lnTo>
                  <a:pt x="3198" y="4182"/>
                </a:lnTo>
                <a:lnTo>
                  <a:pt x="3193" y="4187"/>
                </a:lnTo>
                <a:lnTo>
                  <a:pt x="3185" y="4192"/>
                </a:lnTo>
                <a:lnTo>
                  <a:pt x="3176" y="4195"/>
                </a:lnTo>
                <a:close/>
                <a:moveTo>
                  <a:pt x="3323" y="3491"/>
                </a:moveTo>
                <a:lnTo>
                  <a:pt x="3323" y="3491"/>
                </a:lnTo>
                <a:lnTo>
                  <a:pt x="3309" y="3494"/>
                </a:lnTo>
                <a:lnTo>
                  <a:pt x="3297" y="3499"/>
                </a:lnTo>
                <a:lnTo>
                  <a:pt x="3286" y="3506"/>
                </a:lnTo>
                <a:lnTo>
                  <a:pt x="3275" y="3512"/>
                </a:lnTo>
                <a:lnTo>
                  <a:pt x="3266" y="3519"/>
                </a:lnTo>
                <a:lnTo>
                  <a:pt x="3255" y="3524"/>
                </a:lnTo>
                <a:lnTo>
                  <a:pt x="3244" y="3527"/>
                </a:lnTo>
                <a:lnTo>
                  <a:pt x="3239" y="3528"/>
                </a:lnTo>
                <a:lnTo>
                  <a:pt x="3233" y="3528"/>
                </a:lnTo>
                <a:lnTo>
                  <a:pt x="3220" y="3529"/>
                </a:lnTo>
                <a:lnTo>
                  <a:pt x="3205" y="3533"/>
                </a:lnTo>
                <a:lnTo>
                  <a:pt x="3189" y="3537"/>
                </a:lnTo>
                <a:lnTo>
                  <a:pt x="3174" y="3541"/>
                </a:lnTo>
                <a:lnTo>
                  <a:pt x="3148" y="3550"/>
                </a:lnTo>
                <a:lnTo>
                  <a:pt x="3138" y="3554"/>
                </a:lnTo>
                <a:lnTo>
                  <a:pt x="3142" y="3541"/>
                </a:lnTo>
                <a:lnTo>
                  <a:pt x="3146" y="3530"/>
                </a:lnTo>
                <a:lnTo>
                  <a:pt x="3151" y="3521"/>
                </a:lnTo>
                <a:lnTo>
                  <a:pt x="3155" y="3512"/>
                </a:lnTo>
                <a:lnTo>
                  <a:pt x="3160" y="3504"/>
                </a:lnTo>
                <a:lnTo>
                  <a:pt x="3166" y="3497"/>
                </a:lnTo>
                <a:lnTo>
                  <a:pt x="3171" y="3492"/>
                </a:lnTo>
                <a:lnTo>
                  <a:pt x="3176" y="3486"/>
                </a:lnTo>
                <a:lnTo>
                  <a:pt x="3183" y="3482"/>
                </a:lnTo>
                <a:lnTo>
                  <a:pt x="3188" y="3479"/>
                </a:lnTo>
                <a:lnTo>
                  <a:pt x="3200" y="3474"/>
                </a:lnTo>
                <a:lnTo>
                  <a:pt x="3211" y="3472"/>
                </a:lnTo>
                <a:lnTo>
                  <a:pt x="3220" y="3471"/>
                </a:lnTo>
                <a:lnTo>
                  <a:pt x="3230" y="3472"/>
                </a:lnTo>
                <a:lnTo>
                  <a:pt x="3239" y="3473"/>
                </a:lnTo>
                <a:lnTo>
                  <a:pt x="3248" y="3474"/>
                </a:lnTo>
                <a:lnTo>
                  <a:pt x="3259" y="3473"/>
                </a:lnTo>
                <a:lnTo>
                  <a:pt x="3266" y="3472"/>
                </a:lnTo>
                <a:lnTo>
                  <a:pt x="3272" y="3470"/>
                </a:lnTo>
                <a:lnTo>
                  <a:pt x="3279" y="3468"/>
                </a:lnTo>
                <a:lnTo>
                  <a:pt x="3286" y="3464"/>
                </a:lnTo>
                <a:lnTo>
                  <a:pt x="3294" y="3458"/>
                </a:lnTo>
                <a:lnTo>
                  <a:pt x="3302" y="3452"/>
                </a:lnTo>
                <a:lnTo>
                  <a:pt x="3312" y="3443"/>
                </a:lnTo>
                <a:lnTo>
                  <a:pt x="3323" y="3434"/>
                </a:lnTo>
                <a:lnTo>
                  <a:pt x="3342" y="3414"/>
                </a:lnTo>
                <a:lnTo>
                  <a:pt x="3358" y="3399"/>
                </a:lnTo>
                <a:lnTo>
                  <a:pt x="3371" y="3390"/>
                </a:lnTo>
                <a:lnTo>
                  <a:pt x="3376" y="3386"/>
                </a:lnTo>
                <a:lnTo>
                  <a:pt x="3382" y="3384"/>
                </a:lnTo>
                <a:lnTo>
                  <a:pt x="3386" y="3384"/>
                </a:lnTo>
                <a:lnTo>
                  <a:pt x="3389" y="3384"/>
                </a:lnTo>
                <a:lnTo>
                  <a:pt x="3391" y="3387"/>
                </a:lnTo>
                <a:lnTo>
                  <a:pt x="3395" y="3391"/>
                </a:lnTo>
                <a:lnTo>
                  <a:pt x="3396" y="3396"/>
                </a:lnTo>
                <a:lnTo>
                  <a:pt x="3397" y="3402"/>
                </a:lnTo>
                <a:lnTo>
                  <a:pt x="3398" y="3421"/>
                </a:lnTo>
                <a:lnTo>
                  <a:pt x="3398" y="3430"/>
                </a:lnTo>
                <a:lnTo>
                  <a:pt x="3397" y="3440"/>
                </a:lnTo>
                <a:lnTo>
                  <a:pt x="3395" y="3448"/>
                </a:lnTo>
                <a:lnTo>
                  <a:pt x="3391" y="3455"/>
                </a:lnTo>
                <a:lnTo>
                  <a:pt x="3388" y="3460"/>
                </a:lnTo>
                <a:lnTo>
                  <a:pt x="3384" y="3466"/>
                </a:lnTo>
                <a:lnTo>
                  <a:pt x="3380" y="3471"/>
                </a:lnTo>
                <a:lnTo>
                  <a:pt x="3374" y="3474"/>
                </a:lnTo>
                <a:lnTo>
                  <a:pt x="3369" y="3478"/>
                </a:lnTo>
                <a:lnTo>
                  <a:pt x="3364" y="3481"/>
                </a:lnTo>
                <a:lnTo>
                  <a:pt x="3351" y="3485"/>
                </a:lnTo>
                <a:lnTo>
                  <a:pt x="3337" y="3488"/>
                </a:lnTo>
                <a:lnTo>
                  <a:pt x="3323" y="3491"/>
                </a:lnTo>
                <a:close/>
                <a:moveTo>
                  <a:pt x="3703" y="1669"/>
                </a:moveTo>
                <a:lnTo>
                  <a:pt x="3703" y="1669"/>
                </a:lnTo>
                <a:lnTo>
                  <a:pt x="3689" y="1677"/>
                </a:lnTo>
                <a:lnTo>
                  <a:pt x="3675" y="1687"/>
                </a:lnTo>
                <a:lnTo>
                  <a:pt x="3662" y="1696"/>
                </a:lnTo>
                <a:lnTo>
                  <a:pt x="3648" y="1704"/>
                </a:lnTo>
                <a:lnTo>
                  <a:pt x="3642" y="1708"/>
                </a:lnTo>
                <a:lnTo>
                  <a:pt x="3636" y="1710"/>
                </a:lnTo>
                <a:lnTo>
                  <a:pt x="3629" y="1712"/>
                </a:lnTo>
                <a:lnTo>
                  <a:pt x="3623" y="1712"/>
                </a:lnTo>
                <a:lnTo>
                  <a:pt x="3616" y="1712"/>
                </a:lnTo>
                <a:lnTo>
                  <a:pt x="3609" y="1710"/>
                </a:lnTo>
                <a:lnTo>
                  <a:pt x="3602" y="1706"/>
                </a:lnTo>
                <a:lnTo>
                  <a:pt x="3595" y="1701"/>
                </a:lnTo>
                <a:lnTo>
                  <a:pt x="3587" y="1696"/>
                </a:lnTo>
                <a:lnTo>
                  <a:pt x="3579" y="1690"/>
                </a:lnTo>
                <a:lnTo>
                  <a:pt x="3569" y="1687"/>
                </a:lnTo>
                <a:lnTo>
                  <a:pt x="3558" y="1684"/>
                </a:lnTo>
                <a:lnTo>
                  <a:pt x="3537" y="1679"/>
                </a:lnTo>
                <a:lnTo>
                  <a:pt x="3514" y="1676"/>
                </a:lnTo>
                <a:lnTo>
                  <a:pt x="3494" y="1675"/>
                </a:lnTo>
                <a:lnTo>
                  <a:pt x="3478" y="1675"/>
                </a:lnTo>
                <a:lnTo>
                  <a:pt x="3462" y="1675"/>
                </a:lnTo>
                <a:lnTo>
                  <a:pt x="3471" y="1660"/>
                </a:lnTo>
                <a:lnTo>
                  <a:pt x="3479" y="1642"/>
                </a:lnTo>
                <a:lnTo>
                  <a:pt x="3494" y="1605"/>
                </a:lnTo>
                <a:lnTo>
                  <a:pt x="3501" y="1590"/>
                </a:lnTo>
                <a:lnTo>
                  <a:pt x="3504" y="1584"/>
                </a:lnTo>
                <a:lnTo>
                  <a:pt x="3509" y="1580"/>
                </a:lnTo>
                <a:lnTo>
                  <a:pt x="3512" y="1575"/>
                </a:lnTo>
                <a:lnTo>
                  <a:pt x="3516" y="1573"/>
                </a:lnTo>
                <a:lnTo>
                  <a:pt x="3521" y="1573"/>
                </a:lnTo>
                <a:lnTo>
                  <a:pt x="3526" y="1574"/>
                </a:lnTo>
                <a:lnTo>
                  <a:pt x="3530" y="1577"/>
                </a:lnTo>
                <a:lnTo>
                  <a:pt x="3536" y="1582"/>
                </a:lnTo>
                <a:lnTo>
                  <a:pt x="3545" y="1592"/>
                </a:lnTo>
                <a:lnTo>
                  <a:pt x="3566" y="1618"/>
                </a:lnTo>
                <a:lnTo>
                  <a:pt x="3575" y="1630"/>
                </a:lnTo>
                <a:lnTo>
                  <a:pt x="3585" y="1640"/>
                </a:lnTo>
                <a:lnTo>
                  <a:pt x="3589" y="1643"/>
                </a:lnTo>
                <a:lnTo>
                  <a:pt x="3594" y="1645"/>
                </a:lnTo>
                <a:lnTo>
                  <a:pt x="3598" y="1645"/>
                </a:lnTo>
                <a:lnTo>
                  <a:pt x="3601" y="1644"/>
                </a:lnTo>
                <a:lnTo>
                  <a:pt x="3609" y="1638"/>
                </a:lnTo>
                <a:lnTo>
                  <a:pt x="3617" y="1629"/>
                </a:lnTo>
                <a:lnTo>
                  <a:pt x="3633" y="1608"/>
                </a:lnTo>
                <a:lnTo>
                  <a:pt x="3646" y="1588"/>
                </a:lnTo>
                <a:lnTo>
                  <a:pt x="3652" y="1581"/>
                </a:lnTo>
                <a:lnTo>
                  <a:pt x="3666" y="1591"/>
                </a:lnTo>
                <a:lnTo>
                  <a:pt x="3679" y="1603"/>
                </a:lnTo>
                <a:lnTo>
                  <a:pt x="3692" y="1617"/>
                </a:lnTo>
                <a:lnTo>
                  <a:pt x="3698" y="1625"/>
                </a:lnTo>
                <a:lnTo>
                  <a:pt x="3703" y="1632"/>
                </a:lnTo>
                <a:lnTo>
                  <a:pt x="3708" y="1640"/>
                </a:lnTo>
                <a:lnTo>
                  <a:pt x="3711" y="1647"/>
                </a:lnTo>
                <a:lnTo>
                  <a:pt x="3712" y="1654"/>
                </a:lnTo>
                <a:lnTo>
                  <a:pt x="3712" y="1660"/>
                </a:lnTo>
                <a:lnTo>
                  <a:pt x="3711" y="1662"/>
                </a:lnTo>
                <a:lnTo>
                  <a:pt x="3709" y="1665"/>
                </a:lnTo>
                <a:lnTo>
                  <a:pt x="3707" y="1668"/>
                </a:lnTo>
                <a:lnTo>
                  <a:pt x="3703" y="1669"/>
                </a:lnTo>
                <a:close/>
                <a:moveTo>
                  <a:pt x="4737" y="3078"/>
                </a:moveTo>
                <a:lnTo>
                  <a:pt x="4737" y="3078"/>
                </a:lnTo>
                <a:lnTo>
                  <a:pt x="4729" y="3087"/>
                </a:lnTo>
                <a:lnTo>
                  <a:pt x="4723" y="3097"/>
                </a:lnTo>
                <a:lnTo>
                  <a:pt x="4712" y="3114"/>
                </a:lnTo>
                <a:lnTo>
                  <a:pt x="4707" y="3120"/>
                </a:lnTo>
                <a:lnTo>
                  <a:pt x="4705" y="3121"/>
                </a:lnTo>
                <a:lnTo>
                  <a:pt x="4701" y="3122"/>
                </a:lnTo>
                <a:lnTo>
                  <a:pt x="4698" y="3122"/>
                </a:lnTo>
                <a:lnTo>
                  <a:pt x="4695" y="3121"/>
                </a:lnTo>
                <a:lnTo>
                  <a:pt x="4691" y="3120"/>
                </a:lnTo>
                <a:lnTo>
                  <a:pt x="4686" y="3116"/>
                </a:lnTo>
                <a:lnTo>
                  <a:pt x="4678" y="3109"/>
                </a:lnTo>
                <a:lnTo>
                  <a:pt x="4670" y="3102"/>
                </a:lnTo>
                <a:lnTo>
                  <a:pt x="4658" y="3089"/>
                </a:lnTo>
                <a:lnTo>
                  <a:pt x="4652" y="3084"/>
                </a:lnTo>
                <a:lnTo>
                  <a:pt x="4645" y="3079"/>
                </a:lnTo>
                <a:lnTo>
                  <a:pt x="4638" y="3074"/>
                </a:lnTo>
                <a:lnTo>
                  <a:pt x="4629" y="3071"/>
                </a:lnTo>
                <a:lnTo>
                  <a:pt x="4575" y="3059"/>
                </a:lnTo>
                <a:lnTo>
                  <a:pt x="4541" y="3053"/>
                </a:lnTo>
                <a:lnTo>
                  <a:pt x="4549" y="3028"/>
                </a:lnTo>
                <a:lnTo>
                  <a:pt x="4555" y="3009"/>
                </a:lnTo>
                <a:lnTo>
                  <a:pt x="4559" y="2993"/>
                </a:lnTo>
                <a:lnTo>
                  <a:pt x="4564" y="2981"/>
                </a:lnTo>
                <a:lnTo>
                  <a:pt x="4566" y="2977"/>
                </a:lnTo>
                <a:lnTo>
                  <a:pt x="4568" y="2973"/>
                </a:lnTo>
                <a:lnTo>
                  <a:pt x="4571" y="2971"/>
                </a:lnTo>
                <a:lnTo>
                  <a:pt x="4573" y="2970"/>
                </a:lnTo>
                <a:lnTo>
                  <a:pt x="4578" y="2970"/>
                </a:lnTo>
                <a:lnTo>
                  <a:pt x="4581" y="2971"/>
                </a:lnTo>
                <a:lnTo>
                  <a:pt x="4592" y="2977"/>
                </a:lnTo>
                <a:lnTo>
                  <a:pt x="4602" y="2984"/>
                </a:lnTo>
                <a:lnTo>
                  <a:pt x="4612" y="2992"/>
                </a:lnTo>
                <a:lnTo>
                  <a:pt x="4628" y="3006"/>
                </a:lnTo>
                <a:lnTo>
                  <a:pt x="4635" y="3012"/>
                </a:lnTo>
                <a:lnTo>
                  <a:pt x="4641" y="3016"/>
                </a:lnTo>
                <a:lnTo>
                  <a:pt x="4648" y="3020"/>
                </a:lnTo>
                <a:lnTo>
                  <a:pt x="4655" y="3021"/>
                </a:lnTo>
                <a:lnTo>
                  <a:pt x="4658" y="3021"/>
                </a:lnTo>
                <a:lnTo>
                  <a:pt x="4661" y="3018"/>
                </a:lnTo>
                <a:lnTo>
                  <a:pt x="4665" y="3014"/>
                </a:lnTo>
                <a:lnTo>
                  <a:pt x="4667" y="3010"/>
                </a:lnTo>
                <a:lnTo>
                  <a:pt x="4673" y="3000"/>
                </a:lnTo>
                <a:lnTo>
                  <a:pt x="4679" y="2989"/>
                </a:lnTo>
                <a:lnTo>
                  <a:pt x="4685" y="2980"/>
                </a:lnTo>
                <a:lnTo>
                  <a:pt x="4688" y="2975"/>
                </a:lnTo>
                <a:lnTo>
                  <a:pt x="4693" y="2972"/>
                </a:lnTo>
                <a:lnTo>
                  <a:pt x="4697" y="2971"/>
                </a:lnTo>
                <a:lnTo>
                  <a:pt x="4701" y="2971"/>
                </a:lnTo>
                <a:lnTo>
                  <a:pt x="4707" y="2972"/>
                </a:lnTo>
                <a:lnTo>
                  <a:pt x="4712" y="2977"/>
                </a:lnTo>
                <a:lnTo>
                  <a:pt x="4723" y="2987"/>
                </a:lnTo>
                <a:lnTo>
                  <a:pt x="4732" y="2999"/>
                </a:lnTo>
                <a:lnTo>
                  <a:pt x="4741" y="3013"/>
                </a:lnTo>
                <a:lnTo>
                  <a:pt x="4746" y="3027"/>
                </a:lnTo>
                <a:lnTo>
                  <a:pt x="4748" y="3035"/>
                </a:lnTo>
                <a:lnTo>
                  <a:pt x="4749" y="3041"/>
                </a:lnTo>
                <a:lnTo>
                  <a:pt x="4749" y="3049"/>
                </a:lnTo>
                <a:lnTo>
                  <a:pt x="4749" y="3055"/>
                </a:lnTo>
                <a:lnTo>
                  <a:pt x="4748" y="3062"/>
                </a:lnTo>
                <a:lnTo>
                  <a:pt x="4744" y="3068"/>
                </a:lnTo>
                <a:lnTo>
                  <a:pt x="4741" y="3073"/>
                </a:lnTo>
                <a:lnTo>
                  <a:pt x="4737" y="3078"/>
                </a:lnTo>
                <a:close/>
              </a:path>
            </a:pathLst>
          </a:custGeom>
          <a:solidFill>
            <a:srgbClr val="81C65A"/>
          </a:solidFill>
          <a:ln>
            <a:noFill/>
          </a:ln>
        </p:spPr>
        <p:txBody>
          <a:bodyPr anchor="ctr">
            <a:scene3d>
              <a:camera prst="orthographicFront"/>
              <a:lightRig rig="threePt" dir="t"/>
            </a:scene3d>
            <a:sp3d>
              <a:contourClr>
                <a:srgbClr val="FFFFFF"/>
              </a:contourClr>
            </a:sp3d>
          </a:bodyPr>
          <a:lstStyle/>
          <a:p>
            <a:pPr algn="ctr" eaLnBrk="0" hangingPunct="0">
              <a:defRPr/>
            </a:pPr>
            <a:endParaRPr lang="zh-CN" altLang="en-US">
              <a:solidFill>
                <a:srgbClr val="FFFFFF"/>
              </a:solidFill>
              <a:latin typeface="Arial" panose="020B0604020202020204" pitchFamily="34" charset="0"/>
              <a:ea typeface="宋体" panose="02010600030101010101" pitchFamily="2" charset="-122"/>
            </a:endParaRPr>
          </a:p>
        </p:txBody>
      </p:sp>
      <p:sp>
        <p:nvSpPr>
          <p:cNvPr id="55" name="KSO_Shape"/>
          <p:cNvSpPr/>
          <p:nvPr/>
        </p:nvSpPr>
        <p:spPr bwMode="auto">
          <a:xfrm>
            <a:off x="5545138" y="5156200"/>
            <a:ext cx="360362" cy="430213"/>
          </a:xfrm>
          <a:custGeom>
            <a:avLst/>
            <a:gdLst>
              <a:gd name="T0" fmla="*/ 329992340 w 5262"/>
              <a:gd name="T1" fmla="*/ 180243655 h 7507"/>
              <a:gd name="T2" fmla="*/ 311030892 w 5262"/>
              <a:gd name="T3" fmla="*/ 165496970 h 7507"/>
              <a:gd name="T4" fmla="*/ 321507813 w 5262"/>
              <a:gd name="T5" fmla="*/ 145405526 h 7507"/>
              <a:gd name="T6" fmla="*/ 287827435 w 5262"/>
              <a:gd name="T7" fmla="*/ 138064412 h 7507"/>
              <a:gd name="T8" fmla="*/ 256782125 w 5262"/>
              <a:gd name="T9" fmla="*/ 123833120 h 7507"/>
              <a:gd name="T10" fmla="*/ 295476180 w 5262"/>
              <a:gd name="T11" fmla="*/ 125185424 h 7507"/>
              <a:gd name="T12" fmla="*/ 291041063 w 5262"/>
              <a:gd name="T13" fmla="*/ 111984157 h 7507"/>
              <a:gd name="T14" fmla="*/ 292005329 w 5262"/>
              <a:gd name="T15" fmla="*/ 89316764 h 7507"/>
              <a:gd name="T16" fmla="*/ 283585171 w 5262"/>
              <a:gd name="T17" fmla="*/ 65941117 h 7507"/>
              <a:gd name="T18" fmla="*/ 262245623 w 5262"/>
              <a:gd name="T19" fmla="*/ 41664104 h 7507"/>
              <a:gd name="T20" fmla="*/ 249968908 w 5262"/>
              <a:gd name="T21" fmla="*/ 34129622 h 7507"/>
              <a:gd name="T22" fmla="*/ 216866836 w 5262"/>
              <a:gd name="T23" fmla="*/ 19061166 h 7507"/>
              <a:gd name="T24" fmla="*/ 193020450 w 5262"/>
              <a:gd name="T25" fmla="*/ 12750330 h 7507"/>
              <a:gd name="T26" fmla="*/ 173480697 w 5262"/>
              <a:gd name="T27" fmla="*/ 1352304 h 7507"/>
              <a:gd name="T28" fmla="*/ 129258775 w 5262"/>
              <a:gd name="T29" fmla="*/ 9208557 h 7507"/>
              <a:gd name="T30" fmla="*/ 112611313 w 5262"/>
              <a:gd name="T31" fmla="*/ 14746684 h 7507"/>
              <a:gd name="T32" fmla="*/ 98084982 w 5262"/>
              <a:gd name="T33" fmla="*/ 45398990 h 7507"/>
              <a:gd name="T34" fmla="*/ 77580962 w 5262"/>
              <a:gd name="T35" fmla="*/ 53963750 h 7507"/>
              <a:gd name="T36" fmla="*/ 70703376 w 5262"/>
              <a:gd name="T37" fmla="*/ 76824004 h 7507"/>
              <a:gd name="T38" fmla="*/ 61383575 w 5262"/>
              <a:gd name="T39" fmla="*/ 91120005 h 7507"/>
              <a:gd name="T40" fmla="*/ 67039672 w 5262"/>
              <a:gd name="T41" fmla="*/ 101873980 h 7507"/>
              <a:gd name="T42" fmla="*/ 48656784 w 5262"/>
              <a:gd name="T43" fmla="*/ 95498942 h 7507"/>
              <a:gd name="T44" fmla="*/ 39722436 w 5262"/>
              <a:gd name="T45" fmla="*/ 107669676 h 7507"/>
              <a:gd name="T46" fmla="*/ 26803046 w 5262"/>
              <a:gd name="T47" fmla="*/ 116942689 h 7507"/>
              <a:gd name="T48" fmla="*/ 27060268 w 5262"/>
              <a:gd name="T49" fmla="*/ 139159146 h 7507"/>
              <a:gd name="T50" fmla="*/ 17868697 w 5262"/>
              <a:gd name="T51" fmla="*/ 151136767 h 7507"/>
              <a:gd name="T52" fmla="*/ 9255686 w 5262"/>
              <a:gd name="T53" fmla="*/ 165561426 h 7507"/>
              <a:gd name="T54" fmla="*/ 9898361 w 5262"/>
              <a:gd name="T55" fmla="*/ 192929528 h 7507"/>
              <a:gd name="T56" fmla="*/ 18575741 w 5262"/>
              <a:gd name="T57" fmla="*/ 214437732 h 7507"/>
              <a:gd name="T58" fmla="*/ 21982223 w 5262"/>
              <a:gd name="T59" fmla="*/ 244832721 h 7507"/>
              <a:gd name="T60" fmla="*/ 41779199 w 5262"/>
              <a:gd name="T61" fmla="*/ 248760721 h 7507"/>
              <a:gd name="T62" fmla="*/ 54441620 w 5262"/>
              <a:gd name="T63" fmla="*/ 267306748 h 7507"/>
              <a:gd name="T64" fmla="*/ 74431449 w 5262"/>
              <a:gd name="T65" fmla="*/ 285208723 h 7507"/>
              <a:gd name="T66" fmla="*/ 88764927 w 5262"/>
              <a:gd name="T67" fmla="*/ 301372167 h 7507"/>
              <a:gd name="T68" fmla="*/ 110426066 w 5262"/>
              <a:gd name="T69" fmla="*/ 316054396 h 7507"/>
              <a:gd name="T70" fmla="*/ 120517280 w 5262"/>
              <a:gd name="T71" fmla="*/ 319853738 h 7507"/>
              <a:gd name="T72" fmla="*/ 150791176 w 5262"/>
              <a:gd name="T73" fmla="*/ 318887662 h 7507"/>
              <a:gd name="T74" fmla="*/ 155933337 w 5262"/>
              <a:gd name="T75" fmla="*/ 449868529 h 7507"/>
              <a:gd name="T76" fmla="*/ 172195093 w 5262"/>
              <a:gd name="T77" fmla="*/ 472213897 h 7507"/>
              <a:gd name="T78" fmla="*/ 197712536 w 5262"/>
              <a:gd name="T79" fmla="*/ 302080420 h 7507"/>
              <a:gd name="T80" fmla="*/ 234864018 w 5262"/>
              <a:gd name="T81" fmla="*/ 313607358 h 7507"/>
              <a:gd name="T82" fmla="*/ 256589272 w 5262"/>
              <a:gd name="T83" fmla="*/ 303883407 h 7507"/>
              <a:gd name="T84" fmla="*/ 277671851 w 5262"/>
              <a:gd name="T85" fmla="*/ 282439660 h 7507"/>
              <a:gd name="T86" fmla="*/ 278635864 w 5262"/>
              <a:gd name="T87" fmla="*/ 253590342 h 7507"/>
              <a:gd name="T88" fmla="*/ 314501743 w 5262"/>
              <a:gd name="T89" fmla="*/ 243415962 h 7507"/>
              <a:gd name="T90" fmla="*/ 310902408 w 5262"/>
              <a:gd name="T91" fmla="*/ 212248264 h 7507"/>
              <a:gd name="T92" fmla="*/ 337898307 w 5262"/>
              <a:gd name="T93" fmla="*/ 208448922 h 7507"/>
              <a:gd name="T94" fmla="*/ 267387531 w 5262"/>
              <a:gd name="T95" fmla="*/ 103805879 h 7507"/>
              <a:gd name="T96" fmla="*/ 61512059 w 5262"/>
              <a:gd name="T97" fmla="*/ 162406135 h 7507"/>
              <a:gd name="T98" fmla="*/ 121159955 w 5262"/>
              <a:gd name="T99" fmla="*/ 68710180 h 7507"/>
              <a:gd name="T100" fmla="*/ 116403501 w 5262"/>
              <a:gd name="T101" fmla="*/ 67873016 h 7507"/>
              <a:gd name="T102" fmla="*/ 125852040 w 5262"/>
              <a:gd name="T103" fmla="*/ 219846948 h 7507"/>
              <a:gd name="T104" fmla="*/ 116853576 w 5262"/>
              <a:gd name="T105" fmla="*/ 137291703 h 7507"/>
              <a:gd name="T106" fmla="*/ 125852040 w 5262"/>
              <a:gd name="T107" fmla="*/ 231695910 h 7507"/>
              <a:gd name="T108" fmla="*/ 138514462 w 5262"/>
              <a:gd name="T109" fmla="*/ 224547910 h 7507"/>
              <a:gd name="T110" fmla="*/ 160175600 w 5262"/>
              <a:gd name="T111" fmla="*/ 293773483 h 7507"/>
              <a:gd name="T112" fmla="*/ 183764764 w 5262"/>
              <a:gd name="T113" fmla="*/ 299440268 h 7507"/>
              <a:gd name="T114" fmla="*/ 179458132 w 5262"/>
              <a:gd name="T115" fmla="*/ 128791399 h 7507"/>
              <a:gd name="T116" fmla="*/ 199190992 w 5262"/>
              <a:gd name="T117" fmla="*/ 272844621 h 7507"/>
              <a:gd name="T118" fmla="*/ 205811356 w 5262"/>
              <a:gd name="T119" fmla="*/ 268916621 h 7507"/>
              <a:gd name="T120" fmla="*/ 217637996 w 5262"/>
              <a:gd name="T121" fmla="*/ 217915302 h 7507"/>
              <a:gd name="T122" fmla="*/ 226636713 w 5262"/>
              <a:gd name="T123" fmla="*/ 101358840 h 7507"/>
              <a:gd name="T124" fmla="*/ 292776489 w 5262"/>
              <a:gd name="T125" fmla="*/ 193766693 h 75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262" h="7507">
                <a:moveTo>
                  <a:pt x="5257" y="3237"/>
                </a:moveTo>
                <a:lnTo>
                  <a:pt x="5257" y="3237"/>
                </a:lnTo>
                <a:lnTo>
                  <a:pt x="5254" y="3215"/>
                </a:lnTo>
                <a:lnTo>
                  <a:pt x="5251" y="3196"/>
                </a:lnTo>
                <a:lnTo>
                  <a:pt x="5245" y="3163"/>
                </a:lnTo>
                <a:lnTo>
                  <a:pt x="5243" y="3136"/>
                </a:lnTo>
                <a:lnTo>
                  <a:pt x="5239" y="3114"/>
                </a:lnTo>
                <a:lnTo>
                  <a:pt x="5237" y="3105"/>
                </a:lnTo>
                <a:lnTo>
                  <a:pt x="5234" y="3096"/>
                </a:lnTo>
                <a:lnTo>
                  <a:pt x="5230" y="3088"/>
                </a:lnTo>
                <a:lnTo>
                  <a:pt x="5225" y="3081"/>
                </a:lnTo>
                <a:lnTo>
                  <a:pt x="5219" y="3073"/>
                </a:lnTo>
                <a:lnTo>
                  <a:pt x="5210" y="3067"/>
                </a:lnTo>
                <a:lnTo>
                  <a:pt x="5200" y="3059"/>
                </a:lnTo>
                <a:lnTo>
                  <a:pt x="5187" y="3053"/>
                </a:lnTo>
                <a:lnTo>
                  <a:pt x="5145" y="3028"/>
                </a:lnTo>
                <a:lnTo>
                  <a:pt x="5113" y="3010"/>
                </a:lnTo>
                <a:lnTo>
                  <a:pt x="5097" y="3001"/>
                </a:lnTo>
                <a:lnTo>
                  <a:pt x="5079" y="2994"/>
                </a:lnTo>
                <a:lnTo>
                  <a:pt x="5057" y="2985"/>
                </a:lnTo>
                <a:lnTo>
                  <a:pt x="5029" y="2977"/>
                </a:lnTo>
                <a:lnTo>
                  <a:pt x="5015" y="2971"/>
                </a:lnTo>
                <a:lnTo>
                  <a:pt x="5002" y="2967"/>
                </a:lnTo>
                <a:lnTo>
                  <a:pt x="4992" y="2961"/>
                </a:lnTo>
                <a:lnTo>
                  <a:pt x="4983" y="2956"/>
                </a:lnTo>
                <a:lnTo>
                  <a:pt x="4974" y="2951"/>
                </a:lnTo>
                <a:lnTo>
                  <a:pt x="4968" y="2945"/>
                </a:lnTo>
                <a:lnTo>
                  <a:pt x="4956" y="2934"/>
                </a:lnTo>
                <a:lnTo>
                  <a:pt x="4935" y="2909"/>
                </a:lnTo>
                <a:lnTo>
                  <a:pt x="4921" y="2895"/>
                </a:lnTo>
                <a:lnTo>
                  <a:pt x="4912" y="2888"/>
                </a:lnTo>
                <a:lnTo>
                  <a:pt x="4902" y="2881"/>
                </a:lnTo>
                <a:lnTo>
                  <a:pt x="4893" y="2874"/>
                </a:lnTo>
                <a:lnTo>
                  <a:pt x="4886" y="2869"/>
                </a:lnTo>
                <a:lnTo>
                  <a:pt x="4882" y="2865"/>
                </a:lnTo>
                <a:lnTo>
                  <a:pt x="4881" y="2861"/>
                </a:lnTo>
                <a:lnTo>
                  <a:pt x="4881" y="2858"/>
                </a:lnTo>
                <a:lnTo>
                  <a:pt x="4883" y="2856"/>
                </a:lnTo>
                <a:lnTo>
                  <a:pt x="4887" y="2854"/>
                </a:lnTo>
                <a:lnTo>
                  <a:pt x="4894" y="2852"/>
                </a:lnTo>
                <a:lnTo>
                  <a:pt x="4910" y="2850"/>
                </a:lnTo>
                <a:lnTo>
                  <a:pt x="4931" y="2846"/>
                </a:lnTo>
                <a:lnTo>
                  <a:pt x="4957" y="2843"/>
                </a:lnTo>
                <a:lnTo>
                  <a:pt x="4985" y="2837"/>
                </a:lnTo>
                <a:lnTo>
                  <a:pt x="5013" y="2831"/>
                </a:lnTo>
                <a:lnTo>
                  <a:pt x="5039" y="2827"/>
                </a:lnTo>
                <a:lnTo>
                  <a:pt x="5084" y="2822"/>
                </a:lnTo>
                <a:lnTo>
                  <a:pt x="5103" y="2818"/>
                </a:lnTo>
                <a:lnTo>
                  <a:pt x="5111" y="2816"/>
                </a:lnTo>
                <a:lnTo>
                  <a:pt x="5119" y="2813"/>
                </a:lnTo>
                <a:lnTo>
                  <a:pt x="5125" y="2809"/>
                </a:lnTo>
                <a:lnTo>
                  <a:pt x="5130" y="2804"/>
                </a:lnTo>
                <a:lnTo>
                  <a:pt x="5134" y="2799"/>
                </a:lnTo>
                <a:lnTo>
                  <a:pt x="5137" y="2793"/>
                </a:lnTo>
                <a:lnTo>
                  <a:pt x="5141" y="2778"/>
                </a:lnTo>
                <a:lnTo>
                  <a:pt x="5144" y="2761"/>
                </a:lnTo>
                <a:lnTo>
                  <a:pt x="5146" y="2745"/>
                </a:lnTo>
                <a:lnTo>
                  <a:pt x="5145" y="2738"/>
                </a:lnTo>
                <a:lnTo>
                  <a:pt x="5145" y="2730"/>
                </a:lnTo>
                <a:lnTo>
                  <a:pt x="5143" y="2725"/>
                </a:lnTo>
                <a:lnTo>
                  <a:pt x="5141" y="2720"/>
                </a:lnTo>
                <a:lnTo>
                  <a:pt x="5138" y="2715"/>
                </a:lnTo>
                <a:lnTo>
                  <a:pt x="5134" y="2712"/>
                </a:lnTo>
                <a:lnTo>
                  <a:pt x="5128" y="2711"/>
                </a:lnTo>
                <a:lnTo>
                  <a:pt x="5122" y="2711"/>
                </a:lnTo>
                <a:lnTo>
                  <a:pt x="5114" y="2713"/>
                </a:lnTo>
                <a:lnTo>
                  <a:pt x="5106" y="2716"/>
                </a:lnTo>
                <a:lnTo>
                  <a:pt x="5085" y="2726"/>
                </a:lnTo>
                <a:lnTo>
                  <a:pt x="5065" y="2736"/>
                </a:lnTo>
                <a:lnTo>
                  <a:pt x="5043" y="2744"/>
                </a:lnTo>
                <a:lnTo>
                  <a:pt x="5022" y="2752"/>
                </a:lnTo>
                <a:lnTo>
                  <a:pt x="5000" y="2757"/>
                </a:lnTo>
                <a:lnTo>
                  <a:pt x="4991" y="2759"/>
                </a:lnTo>
                <a:lnTo>
                  <a:pt x="4981" y="2760"/>
                </a:lnTo>
                <a:lnTo>
                  <a:pt x="4971" y="2760"/>
                </a:lnTo>
                <a:lnTo>
                  <a:pt x="4963" y="2759"/>
                </a:lnTo>
                <a:lnTo>
                  <a:pt x="4954" y="2757"/>
                </a:lnTo>
                <a:lnTo>
                  <a:pt x="4946" y="2754"/>
                </a:lnTo>
                <a:lnTo>
                  <a:pt x="4940" y="2751"/>
                </a:lnTo>
                <a:lnTo>
                  <a:pt x="4936" y="2746"/>
                </a:lnTo>
                <a:lnTo>
                  <a:pt x="4931" y="2743"/>
                </a:lnTo>
                <a:lnTo>
                  <a:pt x="4929" y="2739"/>
                </a:lnTo>
                <a:lnTo>
                  <a:pt x="4927" y="2735"/>
                </a:lnTo>
                <a:lnTo>
                  <a:pt x="4927" y="2729"/>
                </a:lnTo>
                <a:lnTo>
                  <a:pt x="4926" y="2720"/>
                </a:lnTo>
                <a:lnTo>
                  <a:pt x="4926" y="2708"/>
                </a:lnTo>
                <a:lnTo>
                  <a:pt x="4925" y="2696"/>
                </a:lnTo>
                <a:lnTo>
                  <a:pt x="4924" y="2688"/>
                </a:lnTo>
                <a:lnTo>
                  <a:pt x="4922" y="2681"/>
                </a:lnTo>
                <a:lnTo>
                  <a:pt x="4919" y="2673"/>
                </a:lnTo>
                <a:lnTo>
                  <a:pt x="4915" y="2666"/>
                </a:lnTo>
                <a:lnTo>
                  <a:pt x="4910" y="2658"/>
                </a:lnTo>
                <a:lnTo>
                  <a:pt x="4905" y="2653"/>
                </a:lnTo>
                <a:lnTo>
                  <a:pt x="4898" y="2649"/>
                </a:lnTo>
                <a:lnTo>
                  <a:pt x="4893" y="2645"/>
                </a:lnTo>
                <a:lnTo>
                  <a:pt x="4880" y="2641"/>
                </a:lnTo>
                <a:lnTo>
                  <a:pt x="4867" y="2637"/>
                </a:lnTo>
                <a:lnTo>
                  <a:pt x="4862" y="2635"/>
                </a:lnTo>
                <a:lnTo>
                  <a:pt x="4856" y="2630"/>
                </a:lnTo>
                <a:lnTo>
                  <a:pt x="4852" y="2626"/>
                </a:lnTo>
                <a:lnTo>
                  <a:pt x="4848" y="2620"/>
                </a:lnTo>
                <a:lnTo>
                  <a:pt x="4843" y="2611"/>
                </a:lnTo>
                <a:lnTo>
                  <a:pt x="4841" y="2600"/>
                </a:lnTo>
                <a:lnTo>
                  <a:pt x="4840" y="2586"/>
                </a:lnTo>
                <a:lnTo>
                  <a:pt x="4839" y="2570"/>
                </a:lnTo>
                <a:lnTo>
                  <a:pt x="4839" y="2512"/>
                </a:lnTo>
                <a:lnTo>
                  <a:pt x="4840" y="2490"/>
                </a:lnTo>
                <a:lnTo>
                  <a:pt x="4842" y="2473"/>
                </a:lnTo>
                <a:lnTo>
                  <a:pt x="4845" y="2459"/>
                </a:lnTo>
                <a:lnTo>
                  <a:pt x="4850" y="2447"/>
                </a:lnTo>
                <a:lnTo>
                  <a:pt x="4856" y="2436"/>
                </a:lnTo>
                <a:lnTo>
                  <a:pt x="4865" y="2424"/>
                </a:lnTo>
                <a:lnTo>
                  <a:pt x="4868" y="2418"/>
                </a:lnTo>
                <a:lnTo>
                  <a:pt x="4870" y="2412"/>
                </a:lnTo>
                <a:lnTo>
                  <a:pt x="4871" y="2407"/>
                </a:lnTo>
                <a:lnTo>
                  <a:pt x="4870" y="2400"/>
                </a:lnTo>
                <a:lnTo>
                  <a:pt x="4868" y="2395"/>
                </a:lnTo>
                <a:lnTo>
                  <a:pt x="4866" y="2388"/>
                </a:lnTo>
                <a:lnTo>
                  <a:pt x="4858" y="2376"/>
                </a:lnTo>
                <a:lnTo>
                  <a:pt x="4851" y="2364"/>
                </a:lnTo>
                <a:lnTo>
                  <a:pt x="4843" y="2351"/>
                </a:lnTo>
                <a:lnTo>
                  <a:pt x="4841" y="2343"/>
                </a:lnTo>
                <a:lnTo>
                  <a:pt x="4839" y="2337"/>
                </a:lnTo>
                <a:lnTo>
                  <a:pt x="4838" y="2330"/>
                </a:lnTo>
                <a:lnTo>
                  <a:pt x="4839" y="2323"/>
                </a:lnTo>
                <a:lnTo>
                  <a:pt x="4841" y="2310"/>
                </a:lnTo>
                <a:lnTo>
                  <a:pt x="4843" y="2301"/>
                </a:lnTo>
                <a:lnTo>
                  <a:pt x="4845" y="2298"/>
                </a:lnTo>
                <a:lnTo>
                  <a:pt x="4846" y="2296"/>
                </a:lnTo>
                <a:lnTo>
                  <a:pt x="4850" y="2294"/>
                </a:lnTo>
                <a:lnTo>
                  <a:pt x="4852" y="2293"/>
                </a:lnTo>
                <a:lnTo>
                  <a:pt x="4856" y="2293"/>
                </a:lnTo>
                <a:lnTo>
                  <a:pt x="4860" y="2293"/>
                </a:lnTo>
                <a:lnTo>
                  <a:pt x="4872" y="2296"/>
                </a:lnTo>
                <a:lnTo>
                  <a:pt x="4887" y="2302"/>
                </a:lnTo>
                <a:lnTo>
                  <a:pt x="4909" y="2310"/>
                </a:lnTo>
                <a:lnTo>
                  <a:pt x="4921" y="2314"/>
                </a:lnTo>
                <a:lnTo>
                  <a:pt x="4932" y="2317"/>
                </a:lnTo>
                <a:lnTo>
                  <a:pt x="4945" y="2321"/>
                </a:lnTo>
                <a:lnTo>
                  <a:pt x="4957" y="2322"/>
                </a:lnTo>
                <a:lnTo>
                  <a:pt x="4969" y="2323"/>
                </a:lnTo>
                <a:lnTo>
                  <a:pt x="4981" y="2323"/>
                </a:lnTo>
                <a:lnTo>
                  <a:pt x="4993" y="2322"/>
                </a:lnTo>
                <a:lnTo>
                  <a:pt x="5003" y="2321"/>
                </a:lnTo>
                <a:lnTo>
                  <a:pt x="5023" y="2316"/>
                </a:lnTo>
                <a:lnTo>
                  <a:pt x="5030" y="2314"/>
                </a:lnTo>
                <a:lnTo>
                  <a:pt x="5038" y="2311"/>
                </a:lnTo>
                <a:lnTo>
                  <a:pt x="5044" y="2308"/>
                </a:lnTo>
                <a:lnTo>
                  <a:pt x="5049" y="2304"/>
                </a:lnTo>
                <a:lnTo>
                  <a:pt x="5053" y="2301"/>
                </a:lnTo>
                <a:lnTo>
                  <a:pt x="5055" y="2298"/>
                </a:lnTo>
                <a:lnTo>
                  <a:pt x="5055" y="2296"/>
                </a:lnTo>
                <a:lnTo>
                  <a:pt x="5054" y="2294"/>
                </a:lnTo>
                <a:lnTo>
                  <a:pt x="5052" y="2289"/>
                </a:lnTo>
                <a:lnTo>
                  <a:pt x="5046" y="2285"/>
                </a:lnTo>
                <a:lnTo>
                  <a:pt x="5040" y="2280"/>
                </a:lnTo>
                <a:lnTo>
                  <a:pt x="5023" y="2269"/>
                </a:lnTo>
                <a:lnTo>
                  <a:pt x="5002" y="2258"/>
                </a:lnTo>
                <a:lnTo>
                  <a:pt x="4981" y="2245"/>
                </a:lnTo>
                <a:lnTo>
                  <a:pt x="4962" y="2233"/>
                </a:lnTo>
                <a:lnTo>
                  <a:pt x="4954" y="2227"/>
                </a:lnTo>
                <a:lnTo>
                  <a:pt x="4948" y="2221"/>
                </a:lnTo>
                <a:lnTo>
                  <a:pt x="4943" y="2215"/>
                </a:lnTo>
                <a:lnTo>
                  <a:pt x="4940" y="2209"/>
                </a:lnTo>
                <a:lnTo>
                  <a:pt x="4940" y="2202"/>
                </a:lnTo>
                <a:lnTo>
                  <a:pt x="4943" y="2194"/>
                </a:lnTo>
                <a:lnTo>
                  <a:pt x="4946" y="2185"/>
                </a:lnTo>
                <a:lnTo>
                  <a:pt x="4953" y="2175"/>
                </a:lnTo>
                <a:lnTo>
                  <a:pt x="4966" y="2154"/>
                </a:lnTo>
                <a:lnTo>
                  <a:pt x="4980" y="2131"/>
                </a:lnTo>
                <a:lnTo>
                  <a:pt x="4986" y="2121"/>
                </a:lnTo>
                <a:lnTo>
                  <a:pt x="4991" y="2111"/>
                </a:lnTo>
                <a:lnTo>
                  <a:pt x="4994" y="2100"/>
                </a:lnTo>
                <a:lnTo>
                  <a:pt x="4996" y="2091"/>
                </a:lnTo>
                <a:lnTo>
                  <a:pt x="4995" y="2087"/>
                </a:lnTo>
                <a:lnTo>
                  <a:pt x="4995" y="2084"/>
                </a:lnTo>
                <a:lnTo>
                  <a:pt x="4993" y="2081"/>
                </a:lnTo>
                <a:lnTo>
                  <a:pt x="4991" y="2077"/>
                </a:lnTo>
                <a:lnTo>
                  <a:pt x="4987" y="2074"/>
                </a:lnTo>
                <a:lnTo>
                  <a:pt x="4983" y="2072"/>
                </a:lnTo>
                <a:lnTo>
                  <a:pt x="4978" y="2070"/>
                </a:lnTo>
                <a:lnTo>
                  <a:pt x="4972" y="2069"/>
                </a:lnTo>
                <a:lnTo>
                  <a:pt x="4959" y="2067"/>
                </a:lnTo>
                <a:lnTo>
                  <a:pt x="4949" y="2066"/>
                </a:lnTo>
                <a:lnTo>
                  <a:pt x="4938" y="2066"/>
                </a:lnTo>
                <a:lnTo>
                  <a:pt x="4928" y="2066"/>
                </a:lnTo>
                <a:lnTo>
                  <a:pt x="4919" y="2068"/>
                </a:lnTo>
                <a:lnTo>
                  <a:pt x="4910" y="2069"/>
                </a:lnTo>
                <a:lnTo>
                  <a:pt x="4902" y="2072"/>
                </a:lnTo>
                <a:lnTo>
                  <a:pt x="4895" y="2075"/>
                </a:lnTo>
                <a:lnTo>
                  <a:pt x="4879" y="2084"/>
                </a:lnTo>
                <a:lnTo>
                  <a:pt x="4864" y="2094"/>
                </a:lnTo>
                <a:lnTo>
                  <a:pt x="4826" y="2119"/>
                </a:lnTo>
                <a:lnTo>
                  <a:pt x="4815" y="2126"/>
                </a:lnTo>
                <a:lnTo>
                  <a:pt x="4802" y="2132"/>
                </a:lnTo>
                <a:lnTo>
                  <a:pt x="4788" y="2137"/>
                </a:lnTo>
                <a:lnTo>
                  <a:pt x="4774" y="2141"/>
                </a:lnTo>
                <a:lnTo>
                  <a:pt x="4758" y="2144"/>
                </a:lnTo>
                <a:lnTo>
                  <a:pt x="4742" y="2147"/>
                </a:lnTo>
                <a:lnTo>
                  <a:pt x="4709" y="2151"/>
                </a:lnTo>
                <a:lnTo>
                  <a:pt x="4673" y="2153"/>
                </a:lnTo>
                <a:lnTo>
                  <a:pt x="4639" y="2155"/>
                </a:lnTo>
                <a:lnTo>
                  <a:pt x="4604" y="2156"/>
                </a:lnTo>
                <a:lnTo>
                  <a:pt x="4572" y="2158"/>
                </a:lnTo>
                <a:lnTo>
                  <a:pt x="4557" y="2158"/>
                </a:lnTo>
                <a:lnTo>
                  <a:pt x="4543" y="2158"/>
                </a:lnTo>
                <a:lnTo>
                  <a:pt x="4530" y="2157"/>
                </a:lnTo>
                <a:lnTo>
                  <a:pt x="4517" y="2156"/>
                </a:lnTo>
                <a:lnTo>
                  <a:pt x="4507" y="2154"/>
                </a:lnTo>
                <a:lnTo>
                  <a:pt x="4496" y="2151"/>
                </a:lnTo>
                <a:lnTo>
                  <a:pt x="4478" y="2144"/>
                </a:lnTo>
                <a:lnTo>
                  <a:pt x="4464" y="2138"/>
                </a:lnTo>
                <a:lnTo>
                  <a:pt x="4454" y="2132"/>
                </a:lnTo>
                <a:lnTo>
                  <a:pt x="4445" y="2126"/>
                </a:lnTo>
                <a:lnTo>
                  <a:pt x="4437" y="2121"/>
                </a:lnTo>
                <a:lnTo>
                  <a:pt x="4427" y="2117"/>
                </a:lnTo>
                <a:lnTo>
                  <a:pt x="4414" y="2113"/>
                </a:lnTo>
                <a:lnTo>
                  <a:pt x="4408" y="2113"/>
                </a:lnTo>
                <a:lnTo>
                  <a:pt x="4400" y="2113"/>
                </a:lnTo>
                <a:lnTo>
                  <a:pt x="4392" y="2113"/>
                </a:lnTo>
                <a:lnTo>
                  <a:pt x="4384" y="2115"/>
                </a:lnTo>
                <a:lnTo>
                  <a:pt x="4375" y="2118"/>
                </a:lnTo>
                <a:lnTo>
                  <a:pt x="4367" y="2124"/>
                </a:lnTo>
                <a:lnTo>
                  <a:pt x="4358" y="2130"/>
                </a:lnTo>
                <a:lnTo>
                  <a:pt x="4351" y="2139"/>
                </a:lnTo>
                <a:lnTo>
                  <a:pt x="4342" y="2147"/>
                </a:lnTo>
                <a:lnTo>
                  <a:pt x="4335" y="2155"/>
                </a:lnTo>
                <a:lnTo>
                  <a:pt x="4327" y="2160"/>
                </a:lnTo>
                <a:lnTo>
                  <a:pt x="4320" y="2164"/>
                </a:lnTo>
                <a:lnTo>
                  <a:pt x="4312" y="2167"/>
                </a:lnTo>
                <a:lnTo>
                  <a:pt x="4304" y="2169"/>
                </a:lnTo>
                <a:lnTo>
                  <a:pt x="4297" y="2169"/>
                </a:lnTo>
                <a:lnTo>
                  <a:pt x="4289" y="2169"/>
                </a:lnTo>
                <a:lnTo>
                  <a:pt x="4272" y="2167"/>
                </a:lnTo>
                <a:lnTo>
                  <a:pt x="4253" y="2162"/>
                </a:lnTo>
                <a:lnTo>
                  <a:pt x="4230" y="2157"/>
                </a:lnTo>
                <a:lnTo>
                  <a:pt x="4204" y="2152"/>
                </a:lnTo>
                <a:lnTo>
                  <a:pt x="4175" y="2148"/>
                </a:lnTo>
                <a:lnTo>
                  <a:pt x="4146" y="2146"/>
                </a:lnTo>
                <a:lnTo>
                  <a:pt x="4117" y="2144"/>
                </a:lnTo>
                <a:lnTo>
                  <a:pt x="4103" y="2142"/>
                </a:lnTo>
                <a:lnTo>
                  <a:pt x="4089" y="2140"/>
                </a:lnTo>
                <a:lnTo>
                  <a:pt x="4076" y="2138"/>
                </a:lnTo>
                <a:lnTo>
                  <a:pt x="4064" y="2133"/>
                </a:lnTo>
                <a:lnTo>
                  <a:pt x="4052" y="2129"/>
                </a:lnTo>
                <a:lnTo>
                  <a:pt x="4041" y="2123"/>
                </a:lnTo>
                <a:lnTo>
                  <a:pt x="4031" y="2115"/>
                </a:lnTo>
                <a:lnTo>
                  <a:pt x="4022" y="2105"/>
                </a:lnTo>
                <a:lnTo>
                  <a:pt x="4014" y="2095"/>
                </a:lnTo>
                <a:lnTo>
                  <a:pt x="4008" y="2082"/>
                </a:lnTo>
                <a:lnTo>
                  <a:pt x="3997" y="2052"/>
                </a:lnTo>
                <a:lnTo>
                  <a:pt x="3987" y="2022"/>
                </a:lnTo>
                <a:lnTo>
                  <a:pt x="3981" y="1993"/>
                </a:lnTo>
                <a:lnTo>
                  <a:pt x="3978" y="1967"/>
                </a:lnTo>
                <a:lnTo>
                  <a:pt x="3976" y="1955"/>
                </a:lnTo>
                <a:lnTo>
                  <a:pt x="3976" y="1945"/>
                </a:lnTo>
                <a:lnTo>
                  <a:pt x="3978" y="1937"/>
                </a:lnTo>
                <a:lnTo>
                  <a:pt x="3979" y="1929"/>
                </a:lnTo>
                <a:lnTo>
                  <a:pt x="3982" y="1924"/>
                </a:lnTo>
                <a:lnTo>
                  <a:pt x="3985" y="1922"/>
                </a:lnTo>
                <a:lnTo>
                  <a:pt x="3987" y="1920"/>
                </a:lnTo>
                <a:lnTo>
                  <a:pt x="3989" y="1920"/>
                </a:lnTo>
                <a:lnTo>
                  <a:pt x="3995" y="1923"/>
                </a:lnTo>
                <a:lnTo>
                  <a:pt x="4030" y="1943"/>
                </a:lnTo>
                <a:lnTo>
                  <a:pt x="4079" y="1973"/>
                </a:lnTo>
                <a:lnTo>
                  <a:pt x="4106" y="1989"/>
                </a:lnTo>
                <a:lnTo>
                  <a:pt x="4130" y="2007"/>
                </a:lnTo>
                <a:lnTo>
                  <a:pt x="4153" y="2023"/>
                </a:lnTo>
                <a:lnTo>
                  <a:pt x="4172" y="2038"/>
                </a:lnTo>
                <a:lnTo>
                  <a:pt x="4204" y="2066"/>
                </a:lnTo>
                <a:lnTo>
                  <a:pt x="4220" y="2080"/>
                </a:lnTo>
                <a:lnTo>
                  <a:pt x="4235" y="2091"/>
                </a:lnTo>
                <a:lnTo>
                  <a:pt x="4249" y="2101"/>
                </a:lnTo>
                <a:lnTo>
                  <a:pt x="4255" y="2104"/>
                </a:lnTo>
                <a:lnTo>
                  <a:pt x="4261" y="2107"/>
                </a:lnTo>
                <a:lnTo>
                  <a:pt x="4268" y="2109"/>
                </a:lnTo>
                <a:lnTo>
                  <a:pt x="4274" y="2110"/>
                </a:lnTo>
                <a:lnTo>
                  <a:pt x="4281" y="2109"/>
                </a:lnTo>
                <a:lnTo>
                  <a:pt x="4287" y="2108"/>
                </a:lnTo>
                <a:lnTo>
                  <a:pt x="4312" y="2098"/>
                </a:lnTo>
                <a:lnTo>
                  <a:pt x="4325" y="2094"/>
                </a:lnTo>
                <a:lnTo>
                  <a:pt x="4338" y="2089"/>
                </a:lnTo>
                <a:lnTo>
                  <a:pt x="4349" y="2083"/>
                </a:lnTo>
                <a:lnTo>
                  <a:pt x="4358" y="2075"/>
                </a:lnTo>
                <a:lnTo>
                  <a:pt x="4361" y="2072"/>
                </a:lnTo>
                <a:lnTo>
                  <a:pt x="4365" y="2067"/>
                </a:lnTo>
                <a:lnTo>
                  <a:pt x="4368" y="2062"/>
                </a:lnTo>
                <a:lnTo>
                  <a:pt x="4369" y="2056"/>
                </a:lnTo>
                <a:lnTo>
                  <a:pt x="4371" y="2046"/>
                </a:lnTo>
                <a:lnTo>
                  <a:pt x="4374" y="2040"/>
                </a:lnTo>
                <a:lnTo>
                  <a:pt x="4378" y="2036"/>
                </a:lnTo>
                <a:lnTo>
                  <a:pt x="4383" y="2034"/>
                </a:lnTo>
                <a:lnTo>
                  <a:pt x="4388" y="2033"/>
                </a:lnTo>
                <a:lnTo>
                  <a:pt x="4397" y="2033"/>
                </a:lnTo>
                <a:lnTo>
                  <a:pt x="4407" y="2032"/>
                </a:lnTo>
                <a:lnTo>
                  <a:pt x="4420" y="2031"/>
                </a:lnTo>
                <a:lnTo>
                  <a:pt x="4436" y="2029"/>
                </a:lnTo>
                <a:lnTo>
                  <a:pt x="4453" y="2029"/>
                </a:lnTo>
                <a:lnTo>
                  <a:pt x="4470" y="2029"/>
                </a:lnTo>
                <a:lnTo>
                  <a:pt x="4488" y="2027"/>
                </a:lnTo>
                <a:lnTo>
                  <a:pt x="4497" y="2025"/>
                </a:lnTo>
                <a:lnTo>
                  <a:pt x="4506" y="2023"/>
                </a:lnTo>
                <a:lnTo>
                  <a:pt x="4514" y="2018"/>
                </a:lnTo>
                <a:lnTo>
                  <a:pt x="4522" y="2014"/>
                </a:lnTo>
                <a:lnTo>
                  <a:pt x="4529" y="2008"/>
                </a:lnTo>
                <a:lnTo>
                  <a:pt x="4536" y="2000"/>
                </a:lnTo>
                <a:lnTo>
                  <a:pt x="4542" y="1991"/>
                </a:lnTo>
                <a:lnTo>
                  <a:pt x="4546" y="1980"/>
                </a:lnTo>
                <a:lnTo>
                  <a:pt x="4552" y="1970"/>
                </a:lnTo>
                <a:lnTo>
                  <a:pt x="4558" y="1961"/>
                </a:lnTo>
                <a:lnTo>
                  <a:pt x="4565" y="1955"/>
                </a:lnTo>
                <a:lnTo>
                  <a:pt x="4572" y="1950"/>
                </a:lnTo>
                <a:lnTo>
                  <a:pt x="4581" y="1947"/>
                </a:lnTo>
                <a:lnTo>
                  <a:pt x="4588" y="1945"/>
                </a:lnTo>
                <a:lnTo>
                  <a:pt x="4597" y="1944"/>
                </a:lnTo>
                <a:lnTo>
                  <a:pt x="4604" y="1944"/>
                </a:lnTo>
                <a:lnTo>
                  <a:pt x="4621" y="1944"/>
                </a:lnTo>
                <a:lnTo>
                  <a:pt x="4634" y="1944"/>
                </a:lnTo>
                <a:lnTo>
                  <a:pt x="4639" y="1944"/>
                </a:lnTo>
                <a:lnTo>
                  <a:pt x="4643" y="1942"/>
                </a:lnTo>
                <a:lnTo>
                  <a:pt x="4646" y="1940"/>
                </a:lnTo>
                <a:lnTo>
                  <a:pt x="4649" y="1936"/>
                </a:lnTo>
                <a:lnTo>
                  <a:pt x="4650" y="1930"/>
                </a:lnTo>
                <a:lnTo>
                  <a:pt x="4650" y="1923"/>
                </a:lnTo>
                <a:lnTo>
                  <a:pt x="4649" y="1913"/>
                </a:lnTo>
                <a:lnTo>
                  <a:pt x="4648" y="1902"/>
                </a:lnTo>
                <a:lnTo>
                  <a:pt x="4644" y="1891"/>
                </a:lnTo>
                <a:lnTo>
                  <a:pt x="4641" y="1880"/>
                </a:lnTo>
                <a:lnTo>
                  <a:pt x="4638" y="1868"/>
                </a:lnTo>
                <a:lnTo>
                  <a:pt x="4632" y="1856"/>
                </a:lnTo>
                <a:lnTo>
                  <a:pt x="4627" y="1845"/>
                </a:lnTo>
                <a:lnTo>
                  <a:pt x="4621" y="1836"/>
                </a:lnTo>
                <a:lnTo>
                  <a:pt x="4612" y="1827"/>
                </a:lnTo>
                <a:lnTo>
                  <a:pt x="4603" y="1819"/>
                </a:lnTo>
                <a:lnTo>
                  <a:pt x="4595" y="1815"/>
                </a:lnTo>
                <a:lnTo>
                  <a:pt x="4589" y="1813"/>
                </a:lnTo>
                <a:lnTo>
                  <a:pt x="4584" y="1812"/>
                </a:lnTo>
                <a:lnTo>
                  <a:pt x="4579" y="1812"/>
                </a:lnTo>
                <a:lnTo>
                  <a:pt x="4572" y="1812"/>
                </a:lnTo>
                <a:lnTo>
                  <a:pt x="4566" y="1813"/>
                </a:lnTo>
                <a:lnTo>
                  <a:pt x="4559" y="1815"/>
                </a:lnTo>
                <a:lnTo>
                  <a:pt x="4546" y="1819"/>
                </a:lnTo>
                <a:lnTo>
                  <a:pt x="4531" y="1823"/>
                </a:lnTo>
                <a:lnTo>
                  <a:pt x="4517" y="1826"/>
                </a:lnTo>
                <a:lnTo>
                  <a:pt x="4501" y="1827"/>
                </a:lnTo>
                <a:lnTo>
                  <a:pt x="4486" y="1828"/>
                </a:lnTo>
                <a:lnTo>
                  <a:pt x="4472" y="1829"/>
                </a:lnTo>
                <a:lnTo>
                  <a:pt x="4457" y="1828"/>
                </a:lnTo>
                <a:lnTo>
                  <a:pt x="4444" y="1827"/>
                </a:lnTo>
                <a:lnTo>
                  <a:pt x="4431" y="1825"/>
                </a:lnTo>
                <a:lnTo>
                  <a:pt x="4421" y="1823"/>
                </a:lnTo>
                <a:lnTo>
                  <a:pt x="4411" y="1819"/>
                </a:lnTo>
                <a:lnTo>
                  <a:pt x="4402" y="1816"/>
                </a:lnTo>
                <a:lnTo>
                  <a:pt x="4397" y="1812"/>
                </a:lnTo>
                <a:lnTo>
                  <a:pt x="4394" y="1808"/>
                </a:lnTo>
                <a:lnTo>
                  <a:pt x="4393" y="1804"/>
                </a:lnTo>
                <a:lnTo>
                  <a:pt x="4393" y="1802"/>
                </a:lnTo>
                <a:lnTo>
                  <a:pt x="4394" y="1799"/>
                </a:lnTo>
                <a:lnTo>
                  <a:pt x="4395" y="1796"/>
                </a:lnTo>
                <a:lnTo>
                  <a:pt x="4399" y="1790"/>
                </a:lnTo>
                <a:lnTo>
                  <a:pt x="4403" y="1785"/>
                </a:lnTo>
                <a:lnTo>
                  <a:pt x="4410" y="1780"/>
                </a:lnTo>
                <a:lnTo>
                  <a:pt x="4416" y="1774"/>
                </a:lnTo>
                <a:lnTo>
                  <a:pt x="4431" y="1765"/>
                </a:lnTo>
                <a:lnTo>
                  <a:pt x="4450" y="1756"/>
                </a:lnTo>
                <a:lnTo>
                  <a:pt x="4468" y="1748"/>
                </a:lnTo>
                <a:lnTo>
                  <a:pt x="4488" y="1743"/>
                </a:lnTo>
                <a:lnTo>
                  <a:pt x="4509" y="1740"/>
                </a:lnTo>
                <a:lnTo>
                  <a:pt x="4528" y="1739"/>
                </a:lnTo>
                <a:lnTo>
                  <a:pt x="4570" y="1740"/>
                </a:lnTo>
                <a:lnTo>
                  <a:pt x="4591" y="1740"/>
                </a:lnTo>
                <a:lnTo>
                  <a:pt x="4610" y="1739"/>
                </a:lnTo>
                <a:lnTo>
                  <a:pt x="4626" y="1736"/>
                </a:lnTo>
                <a:lnTo>
                  <a:pt x="4632" y="1733"/>
                </a:lnTo>
                <a:lnTo>
                  <a:pt x="4637" y="1731"/>
                </a:lnTo>
                <a:lnTo>
                  <a:pt x="4640" y="1728"/>
                </a:lnTo>
                <a:lnTo>
                  <a:pt x="4640" y="1724"/>
                </a:lnTo>
                <a:lnTo>
                  <a:pt x="4639" y="1719"/>
                </a:lnTo>
                <a:lnTo>
                  <a:pt x="4636" y="1714"/>
                </a:lnTo>
                <a:lnTo>
                  <a:pt x="4626" y="1701"/>
                </a:lnTo>
                <a:lnTo>
                  <a:pt x="4617" y="1688"/>
                </a:lnTo>
                <a:lnTo>
                  <a:pt x="4610" y="1675"/>
                </a:lnTo>
                <a:lnTo>
                  <a:pt x="4603" y="1663"/>
                </a:lnTo>
                <a:lnTo>
                  <a:pt x="4599" y="1653"/>
                </a:lnTo>
                <a:lnTo>
                  <a:pt x="4597" y="1645"/>
                </a:lnTo>
                <a:lnTo>
                  <a:pt x="4598" y="1642"/>
                </a:lnTo>
                <a:lnTo>
                  <a:pt x="4599" y="1640"/>
                </a:lnTo>
                <a:lnTo>
                  <a:pt x="4601" y="1638"/>
                </a:lnTo>
                <a:lnTo>
                  <a:pt x="4604" y="1638"/>
                </a:lnTo>
                <a:lnTo>
                  <a:pt x="4609" y="1637"/>
                </a:lnTo>
                <a:lnTo>
                  <a:pt x="4614" y="1634"/>
                </a:lnTo>
                <a:lnTo>
                  <a:pt x="4627" y="1628"/>
                </a:lnTo>
                <a:lnTo>
                  <a:pt x="4642" y="1617"/>
                </a:lnTo>
                <a:lnTo>
                  <a:pt x="4658" y="1605"/>
                </a:lnTo>
                <a:lnTo>
                  <a:pt x="4687" y="1584"/>
                </a:lnTo>
                <a:lnTo>
                  <a:pt x="4699" y="1574"/>
                </a:lnTo>
                <a:lnTo>
                  <a:pt x="4701" y="1562"/>
                </a:lnTo>
                <a:lnTo>
                  <a:pt x="4707" y="1533"/>
                </a:lnTo>
                <a:lnTo>
                  <a:pt x="4712" y="1492"/>
                </a:lnTo>
                <a:lnTo>
                  <a:pt x="4714" y="1470"/>
                </a:lnTo>
                <a:lnTo>
                  <a:pt x="4716" y="1446"/>
                </a:lnTo>
                <a:lnTo>
                  <a:pt x="4716" y="1423"/>
                </a:lnTo>
                <a:lnTo>
                  <a:pt x="4715" y="1401"/>
                </a:lnTo>
                <a:lnTo>
                  <a:pt x="4712" y="1381"/>
                </a:lnTo>
                <a:lnTo>
                  <a:pt x="4710" y="1371"/>
                </a:lnTo>
                <a:lnTo>
                  <a:pt x="4708" y="1362"/>
                </a:lnTo>
                <a:lnTo>
                  <a:pt x="4703" y="1355"/>
                </a:lnTo>
                <a:lnTo>
                  <a:pt x="4700" y="1348"/>
                </a:lnTo>
                <a:lnTo>
                  <a:pt x="4695" y="1342"/>
                </a:lnTo>
                <a:lnTo>
                  <a:pt x="4691" y="1338"/>
                </a:lnTo>
                <a:lnTo>
                  <a:pt x="4684" y="1334"/>
                </a:lnTo>
                <a:lnTo>
                  <a:pt x="4678" y="1332"/>
                </a:lnTo>
                <a:lnTo>
                  <a:pt x="4669" y="1332"/>
                </a:lnTo>
                <a:lnTo>
                  <a:pt x="4661" y="1333"/>
                </a:lnTo>
                <a:lnTo>
                  <a:pt x="4643" y="1337"/>
                </a:lnTo>
                <a:lnTo>
                  <a:pt x="4627" y="1342"/>
                </a:lnTo>
                <a:lnTo>
                  <a:pt x="4611" y="1348"/>
                </a:lnTo>
                <a:lnTo>
                  <a:pt x="4596" y="1355"/>
                </a:lnTo>
                <a:lnTo>
                  <a:pt x="4582" y="1362"/>
                </a:lnTo>
                <a:lnTo>
                  <a:pt x="4568" y="1370"/>
                </a:lnTo>
                <a:lnTo>
                  <a:pt x="4543" y="1387"/>
                </a:lnTo>
                <a:lnTo>
                  <a:pt x="4498" y="1418"/>
                </a:lnTo>
                <a:lnTo>
                  <a:pt x="4478" y="1431"/>
                </a:lnTo>
                <a:lnTo>
                  <a:pt x="4468" y="1437"/>
                </a:lnTo>
                <a:lnTo>
                  <a:pt x="4458" y="1441"/>
                </a:lnTo>
                <a:lnTo>
                  <a:pt x="4449" y="1443"/>
                </a:lnTo>
                <a:lnTo>
                  <a:pt x="4438" y="1444"/>
                </a:lnTo>
                <a:lnTo>
                  <a:pt x="4428" y="1443"/>
                </a:lnTo>
                <a:lnTo>
                  <a:pt x="4417" y="1441"/>
                </a:lnTo>
                <a:lnTo>
                  <a:pt x="4407" y="1438"/>
                </a:lnTo>
                <a:lnTo>
                  <a:pt x="4397" y="1432"/>
                </a:lnTo>
                <a:lnTo>
                  <a:pt x="4388" y="1427"/>
                </a:lnTo>
                <a:lnTo>
                  <a:pt x="4380" y="1419"/>
                </a:lnTo>
                <a:lnTo>
                  <a:pt x="4372" y="1412"/>
                </a:lnTo>
                <a:lnTo>
                  <a:pt x="4366" y="1403"/>
                </a:lnTo>
                <a:lnTo>
                  <a:pt x="4360" y="1394"/>
                </a:lnTo>
                <a:lnTo>
                  <a:pt x="4357" y="1385"/>
                </a:lnTo>
                <a:lnTo>
                  <a:pt x="4355" y="1375"/>
                </a:lnTo>
                <a:lnTo>
                  <a:pt x="4356" y="1364"/>
                </a:lnTo>
                <a:lnTo>
                  <a:pt x="4358" y="1355"/>
                </a:lnTo>
                <a:lnTo>
                  <a:pt x="4363" y="1345"/>
                </a:lnTo>
                <a:lnTo>
                  <a:pt x="4370" y="1337"/>
                </a:lnTo>
                <a:lnTo>
                  <a:pt x="4378" y="1329"/>
                </a:lnTo>
                <a:lnTo>
                  <a:pt x="4387" y="1321"/>
                </a:lnTo>
                <a:lnTo>
                  <a:pt x="4398" y="1316"/>
                </a:lnTo>
                <a:lnTo>
                  <a:pt x="4410" y="1311"/>
                </a:lnTo>
                <a:lnTo>
                  <a:pt x="4422" y="1305"/>
                </a:lnTo>
                <a:lnTo>
                  <a:pt x="4447" y="1298"/>
                </a:lnTo>
                <a:lnTo>
                  <a:pt x="4471" y="1291"/>
                </a:lnTo>
                <a:lnTo>
                  <a:pt x="4494" y="1285"/>
                </a:lnTo>
                <a:lnTo>
                  <a:pt x="4502" y="1282"/>
                </a:lnTo>
                <a:lnTo>
                  <a:pt x="4511" y="1277"/>
                </a:lnTo>
                <a:lnTo>
                  <a:pt x="4517" y="1274"/>
                </a:lnTo>
                <a:lnTo>
                  <a:pt x="4522" y="1270"/>
                </a:lnTo>
                <a:lnTo>
                  <a:pt x="4541" y="1244"/>
                </a:lnTo>
                <a:lnTo>
                  <a:pt x="4552" y="1229"/>
                </a:lnTo>
                <a:lnTo>
                  <a:pt x="4561" y="1212"/>
                </a:lnTo>
                <a:lnTo>
                  <a:pt x="4566" y="1204"/>
                </a:lnTo>
                <a:lnTo>
                  <a:pt x="4569" y="1196"/>
                </a:lnTo>
                <a:lnTo>
                  <a:pt x="4571" y="1188"/>
                </a:lnTo>
                <a:lnTo>
                  <a:pt x="4572" y="1181"/>
                </a:lnTo>
                <a:lnTo>
                  <a:pt x="4572" y="1173"/>
                </a:lnTo>
                <a:lnTo>
                  <a:pt x="4570" y="1167"/>
                </a:lnTo>
                <a:lnTo>
                  <a:pt x="4566" y="1160"/>
                </a:lnTo>
                <a:lnTo>
                  <a:pt x="4559" y="1155"/>
                </a:lnTo>
                <a:lnTo>
                  <a:pt x="4529" y="1133"/>
                </a:lnTo>
                <a:lnTo>
                  <a:pt x="4512" y="1120"/>
                </a:lnTo>
                <a:lnTo>
                  <a:pt x="4495" y="1106"/>
                </a:lnTo>
                <a:lnTo>
                  <a:pt x="4477" y="1091"/>
                </a:lnTo>
                <a:lnTo>
                  <a:pt x="4458" y="1074"/>
                </a:lnTo>
                <a:lnTo>
                  <a:pt x="4439" y="1055"/>
                </a:lnTo>
                <a:lnTo>
                  <a:pt x="4420" y="1034"/>
                </a:lnTo>
                <a:lnTo>
                  <a:pt x="4412" y="1024"/>
                </a:lnTo>
                <a:lnTo>
                  <a:pt x="4406" y="1014"/>
                </a:lnTo>
                <a:lnTo>
                  <a:pt x="4402" y="1003"/>
                </a:lnTo>
                <a:lnTo>
                  <a:pt x="4400" y="992"/>
                </a:lnTo>
                <a:lnTo>
                  <a:pt x="4399" y="983"/>
                </a:lnTo>
                <a:lnTo>
                  <a:pt x="4399" y="972"/>
                </a:lnTo>
                <a:lnTo>
                  <a:pt x="4401" y="952"/>
                </a:lnTo>
                <a:lnTo>
                  <a:pt x="4402" y="930"/>
                </a:lnTo>
                <a:lnTo>
                  <a:pt x="4403" y="919"/>
                </a:lnTo>
                <a:lnTo>
                  <a:pt x="4402" y="908"/>
                </a:lnTo>
                <a:lnTo>
                  <a:pt x="4400" y="898"/>
                </a:lnTo>
                <a:lnTo>
                  <a:pt x="4396" y="887"/>
                </a:lnTo>
                <a:lnTo>
                  <a:pt x="4390" y="875"/>
                </a:lnTo>
                <a:lnTo>
                  <a:pt x="4382" y="863"/>
                </a:lnTo>
                <a:lnTo>
                  <a:pt x="4377" y="858"/>
                </a:lnTo>
                <a:lnTo>
                  <a:pt x="4372" y="854"/>
                </a:lnTo>
                <a:lnTo>
                  <a:pt x="4367" y="849"/>
                </a:lnTo>
                <a:lnTo>
                  <a:pt x="4361" y="847"/>
                </a:lnTo>
                <a:lnTo>
                  <a:pt x="4356" y="845"/>
                </a:lnTo>
                <a:lnTo>
                  <a:pt x="4351" y="844"/>
                </a:lnTo>
                <a:lnTo>
                  <a:pt x="4340" y="844"/>
                </a:lnTo>
                <a:lnTo>
                  <a:pt x="4328" y="845"/>
                </a:lnTo>
                <a:lnTo>
                  <a:pt x="4316" y="848"/>
                </a:lnTo>
                <a:lnTo>
                  <a:pt x="4306" y="854"/>
                </a:lnTo>
                <a:lnTo>
                  <a:pt x="4294" y="858"/>
                </a:lnTo>
                <a:lnTo>
                  <a:pt x="4273" y="869"/>
                </a:lnTo>
                <a:lnTo>
                  <a:pt x="4264" y="873"/>
                </a:lnTo>
                <a:lnTo>
                  <a:pt x="4254" y="876"/>
                </a:lnTo>
                <a:lnTo>
                  <a:pt x="4246" y="876"/>
                </a:lnTo>
                <a:lnTo>
                  <a:pt x="4243" y="876"/>
                </a:lnTo>
                <a:lnTo>
                  <a:pt x="4240" y="875"/>
                </a:lnTo>
                <a:lnTo>
                  <a:pt x="4237" y="873"/>
                </a:lnTo>
                <a:lnTo>
                  <a:pt x="4233" y="871"/>
                </a:lnTo>
                <a:lnTo>
                  <a:pt x="4231" y="868"/>
                </a:lnTo>
                <a:lnTo>
                  <a:pt x="4229" y="863"/>
                </a:lnTo>
                <a:lnTo>
                  <a:pt x="4227" y="854"/>
                </a:lnTo>
                <a:lnTo>
                  <a:pt x="4225" y="843"/>
                </a:lnTo>
                <a:lnTo>
                  <a:pt x="4225" y="832"/>
                </a:lnTo>
                <a:lnTo>
                  <a:pt x="4225" y="821"/>
                </a:lnTo>
                <a:lnTo>
                  <a:pt x="4225" y="799"/>
                </a:lnTo>
                <a:lnTo>
                  <a:pt x="4226" y="776"/>
                </a:lnTo>
                <a:lnTo>
                  <a:pt x="4225" y="764"/>
                </a:lnTo>
                <a:lnTo>
                  <a:pt x="4224" y="754"/>
                </a:lnTo>
                <a:lnTo>
                  <a:pt x="4221" y="743"/>
                </a:lnTo>
                <a:lnTo>
                  <a:pt x="4216" y="733"/>
                </a:lnTo>
                <a:lnTo>
                  <a:pt x="4210" y="724"/>
                </a:lnTo>
                <a:lnTo>
                  <a:pt x="4202" y="714"/>
                </a:lnTo>
                <a:lnTo>
                  <a:pt x="4192" y="706"/>
                </a:lnTo>
                <a:lnTo>
                  <a:pt x="4179" y="699"/>
                </a:lnTo>
                <a:lnTo>
                  <a:pt x="4152" y="684"/>
                </a:lnTo>
                <a:lnTo>
                  <a:pt x="4128" y="670"/>
                </a:lnTo>
                <a:lnTo>
                  <a:pt x="4108" y="658"/>
                </a:lnTo>
                <a:lnTo>
                  <a:pt x="4098" y="653"/>
                </a:lnTo>
                <a:lnTo>
                  <a:pt x="4088" y="649"/>
                </a:lnTo>
                <a:lnTo>
                  <a:pt x="4080" y="647"/>
                </a:lnTo>
                <a:lnTo>
                  <a:pt x="4071" y="646"/>
                </a:lnTo>
                <a:lnTo>
                  <a:pt x="4064" y="647"/>
                </a:lnTo>
                <a:lnTo>
                  <a:pt x="4056" y="650"/>
                </a:lnTo>
                <a:lnTo>
                  <a:pt x="4049" y="655"/>
                </a:lnTo>
                <a:lnTo>
                  <a:pt x="4041" y="662"/>
                </a:lnTo>
                <a:lnTo>
                  <a:pt x="4033" y="673"/>
                </a:lnTo>
                <a:lnTo>
                  <a:pt x="4026" y="686"/>
                </a:lnTo>
                <a:lnTo>
                  <a:pt x="4018" y="699"/>
                </a:lnTo>
                <a:lnTo>
                  <a:pt x="4009" y="711"/>
                </a:lnTo>
                <a:lnTo>
                  <a:pt x="3999" y="720"/>
                </a:lnTo>
                <a:lnTo>
                  <a:pt x="3988" y="728"/>
                </a:lnTo>
                <a:lnTo>
                  <a:pt x="3976" y="733"/>
                </a:lnTo>
                <a:lnTo>
                  <a:pt x="3965" y="738"/>
                </a:lnTo>
                <a:lnTo>
                  <a:pt x="3953" y="740"/>
                </a:lnTo>
                <a:lnTo>
                  <a:pt x="3941" y="741"/>
                </a:lnTo>
                <a:lnTo>
                  <a:pt x="3930" y="740"/>
                </a:lnTo>
                <a:lnTo>
                  <a:pt x="3919" y="736"/>
                </a:lnTo>
                <a:lnTo>
                  <a:pt x="3911" y="732"/>
                </a:lnTo>
                <a:lnTo>
                  <a:pt x="3903" y="726"/>
                </a:lnTo>
                <a:lnTo>
                  <a:pt x="3898" y="718"/>
                </a:lnTo>
                <a:lnTo>
                  <a:pt x="3896" y="714"/>
                </a:lnTo>
                <a:lnTo>
                  <a:pt x="3894" y="708"/>
                </a:lnTo>
                <a:lnTo>
                  <a:pt x="3893" y="703"/>
                </a:lnTo>
                <a:lnTo>
                  <a:pt x="3893" y="698"/>
                </a:lnTo>
                <a:lnTo>
                  <a:pt x="3893" y="692"/>
                </a:lnTo>
                <a:lnTo>
                  <a:pt x="3894" y="686"/>
                </a:lnTo>
                <a:lnTo>
                  <a:pt x="3895" y="679"/>
                </a:lnTo>
                <a:lnTo>
                  <a:pt x="3897" y="673"/>
                </a:lnTo>
                <a:lnTo>
                  <a:pt x="3902" y="662"/>
                </a:lnTo>
                <a:lnTo>
                  <a:pt x="3910" y="653"/>
                </a:lnTo>
                <a:lnTo>
                  <a:pt x="3918" y="644"/>
                </a:lnTo>
                <a:lnTo>
                  <a:pt x="3927" y="636"/>
                </a:lnTo>
                <a:lnTo>
                  <a:pt x="3938" y="630"/>
                </a:lnTo>
                <a:lnTo>
                  <a:pt x="3957" y="617"/>
                </a:lnTo>
                <a:lnTo>
                  <a:pt x="3967" y="611"/>
                </a:lnTo>
                <a:lnTo>
                  <a:pt x="3975" y="604"/>
                </a:lnTo>
                <a:lnTo>
                  <a:pt x="3983" y="598"/>
                </a:lnTo>
                <a:lnTo>
                  <a:pt x="3988" y="590"/>
                </a:lnTo>
                <a:lnTo>
                  <a:pt x="3993" y="583"/>
                </a:lnTo>
                <a:lnTo>
                  <a:pt x="3994" y="578"/>
                </a:lnTo>
                <a:lnTo>
                  <a:pt x="3994" y="573"/>
                </a:lnTo>
                <a:lnTo>
                  <a:pt x="3994" y="569"/>
                </a:lnTo>
                <a:lnTo>
                  <a:pt x="3993" y="563"/>
                </a:lnTo>
                <a:lnTo>
                  <a:pt x="3988" y="553"/>
                </a:lnTo>
                <a:lnTo>
                  <a:pt x="3985" y="547"/>
                </a:lnTo>
                <a:lnTo>
                  <a:pt x="3981" y="542"/>
                </a:lnTo>
                <a:lnTo>
                  <a:pt x="3976" y="539"/>
                </a:lnTo>
                <a:lnTo>
                  <a:pt x="3971" y="535"/>
                </a:lnTo>
                <a:lnTo>
                  <a:pt x="3965" y="532"/>
                </a:lnTo>
                <a:lnTo>
                  <a:pt x="3958" y="530"/>
                </a:lnTo>
                <a:lnTo>
                  <a:pt x="3944" y="528"/>
                </a:lnTo>
                <a:lnTo>
                  <a:pt x="3927" y="528"/>
                </a:lnTo>
                <a:lnTo>
                  <a:pt x="3909" y="529"/>
                </a:lnTo>
                <a:lnTo>
                  <a:pt x="3889" y="530"/>
                </a:lnTo>
                <a:lnTo>
                  <a:pt x="3869" y="533"/>
                </a:lnTo>
                <a:lnTo>
                  <a:pt x="3827" y="540"/>
                </a:lnTo>
                <a:lnTo>
                  <a:pt x="3804" y="542"/>
                </a:lnTo>
                <a:lnTo>
                  <a:pt x="3783" y="543"/>
                </a:lnTo>
                <a:lnTo>
                  <a:pt x="3761" y="544"/>
                </a:lnTo>
                <a:lnTo>
                  <a:pt x="3741" y="543"/>
                </a:lnTo>
                <a:lnTo>
                  <a:pt x="3722" y="539"/>
                </a:lnTo>
                <a:lnTo>
                  <a:pt x="3712" y="536"/>
                </a:lnTo>
                <a:lnTo>
                  <a:pt x="3703" y="533"/>
                </a:lnTo>
                <a:lnTo>
                  <a:pt x="3686" y="526"/>
                </a:lnTo>
                <a:lnTo>
                  <a:pt x="3671" y="518"/>
                </a:lnTo>
                <a:lnTo>
                  <a:pt x="3657" y="510"/>
                </a:lnTo>
                <a:lnTo>
                  <a:pt x="3646" y="500"/>
                </a:lnTo>
                <a:lnTo>
                  <a:pt x="3636" y="491"/>
                </a:lnTo>
                <a:lnTo>
                  <a:pt x="3627" y="480"/>
                </a:lnTo>
                <a:lnTo>
                  <a:pt x="3619" y="471"/>
                </a:lnTo>
                <a:lnTo>
                  <a:pt x="3613" y="459"/>
                </a:lnTo>
                <a:lnTo>
                  <a:pt x="3609" y="448"/>
                </a:lnTo>
                <a:lnTo>
                  <a:pt x="3604" y="436"/>
                </a:lnTo>
                <a:lnTo>
                  <a:pt x="3601" y="425"/>
                </a:lnTo>
                <a:lnTo>
                  <a:pt x="3599" y="413"/>
                </a:lnTo>
                <a:lnTo>
                  <a:pt x="3597" y="400"/>
                </a:lnTo>
                <a:lnTo>
                  <a:pt x="3596" y="388"/>
                </a:lnTo>
                <a:lnTo>
                  <a:pt x="3595" y="362"/>
                </a:lnTo>
                <a:lnTo>
                  <a:pt x="3594" y="349"/>
                </a:lnTo>
                <a:lnTo>
                  <a:pt x="3591" y="339"/>
                </a:lnTo>
                <a:lnTo>
                  <a:pt x="3587" y="329"/>
                </a:lnTo>
                <a:lnTo>
                  <a:pt x="3582" y="321"/>
                </a:lnTo>
                <a:lnTo>
                  <a:pt x="3575" y="314"/>
                </a:lnTo>
                <a:lnTo>
                  <a:pt x="3568" y="308"/>
                </a:lnTo>
                <a:lnTo>
                  <a:pt x="3559" y="304"/>
                </a:lnTo>
                <a:lnTo>
                  <a:pt x="3551" y="301"/>
                </a:lnTo>
                <a:lnTo>
                  <a:pt x="3542" y="299"/>
                </a:lnTo>
                <a:lnTo>
                  <a:pt x="3532" y="298"/>
                </a:lnTo>
                <a:lnTo>
                  <a:pt x="3524" y="298"/>
                </a:lnTo>
                <a:lnTo>
                  <a:pt x="3515" y="299"/>
                </a:lnTo>
                <a:lnTo>
                  <a:pt x="3507" y="301"/>
                </a:lnTo>
                <a:lnTo>
                  <a:pt x="3499" y="303"/>
                </a:lnTo>
                <a:lnTo>
                  <a:pt x="3493" y="306"/>
                </a:lnTo>
                <a:lnTo>
                  <a:pt x="3487" y="312"/>
                </a:lnTo>
                <a:lnTo>
                  <a:pt x="3482" y="316"/>
                </a:lnTo>
                <a:lnTo>
                  <a:pt x="3475" y="319"/>
                </a:lnTo>
                <a:lnTo>
                  <a:pt x="3468" y="323"/>
                </a:lnTo>
                <a:lnTo>
                  <a:pt x="3459" y="326"/>
                </a:lnTo>
                <a:lnTo>
                  <a:pt x="3451" y="328"/>
                </a:lnTo>
                <a:lnTo>
                  <a:pt x="3441" y="329"/>
                </a:lnTo>
                <a:lnTo>
                  <a:pt x="3431" y="329"/>
                </a:lnTo>
                <a:lnTo>
                  <a:pt x="3422" y="328"/>
                </a:lnTo>
                <a:lnTo>
                  <a:pt x="3413" y="326"/>
                </a:lnTo>
                <a:lnTo>
                  <a:pt x="3403" y="322"/>
                </a:lnTo>
                <a:lnTo>
                  <a:pt x="3395" y="318"/>
                </a:lnTo>
                <a:lnTo>
                  <a:pt x="3387" y="312"/>
                </a:lnTo>
                <a:lnTo>
                  <a:pt x="3381" y="305"/>
                </a:lnTo>
                <a:lnTo>
                  <a:pt x="3374" y="296"/>
                </a:lnTo>
                <a:lnTo>
                  <a:pt x="3370" y="285"/>
                </a:lnTo>
                <a:lnTo>
                  <a:pt x="3367" y="273"/>
                </a:lnTo>
                <a:lnTo>
                  <a:pt x="3361" y="247"/>
                </a:lnTo>
                <a:lnTo>
                  <a:pt x="3354" y="223"/>
                </a:lnTo>
                <a:lnTo>
                  <a:pt x="3346" y="202"/>
                </a:lnTo>
                <a:lnTo>
                  <a:pt x="3342" y="193"/>
                </a:lnTo>
                <a:lnTo>
                  <a:pt x="3338" y="187"/>
                </a:lnTo>
                <a:lnTo>
                  <a:pt x="3332" y="182"/>
                </a:lnTo>
                <a:lnTo>
                  <a:pt x="3328" y="178"/>
                </a:lnTo>
                <a:lnTo>
                  <a:pt x="3324" y="176"/>
                </a:lnTo>
                <a:lnTo>
                  <a:pt x="3319" y="177"/>
                </a:lnTo>
                <a:lnTo>
                  <a:pt x="3315" y="182"/>
                </a:lnTo>
                <a:lnTo>
                  <a:pt x="3311" y="188"/>
                </a:lnTo>
                <a:lnTo>
                  <a:pt x="3307" y="197"/>
                </a:lnTo>
                <a:lnTo>
                  <a:pt x="3303" y="209"/>
                </a:lnTo>
                <a:lnTo>
                  <a:pt x="3301" y="216"/>
                </a:lnTo>
                <a:lnTo>
                  <a:pt x="3298" y="222"/>
                </a:lnTo>
                <a:lnTo>
                  <a:pt x="3295" y="228"/>
                </a:lnTo>
                <a:lnTo>
                  <a:pt x="3291" y="233"/>
                </a:lnTo>
                <a:lnTo>
                  <a:pt x="3287" y="236"/>
                </a:lnTo>
                <a:lnTo>
                  <a:pt x="3283" y="241"/>
                </a:lnTo>
                <a:lnTo>
                  <a:pt x="3277" y="244"/>
                </a:lnTo>
                <a:lnTo>
                  <a:pt x="3272" y="246"/>
                </a:lnTo>
                <a:lnTo>
                  <a:pt x="3261" y="249"/>
                </a:lnTo>
                <a:lnTo>
                  <a:pt x="3248" y="250"/>
                </a:lnTo>
                <a:lnTo>
                  <a:pt x="3236" y="250"/>
                </a:lnTo>
                <a:lnTo>
                  <a:pt x="3223" y="248"/>
                </a:lnTo>
                <a:lnTo>
                  <a:pt x="3211" y="244"/>
                </a:lnTo>
                <a:lnTo>
                  <a:pt x="3198" y="239"/>
                </a:lnTo>
                <a:lnTo>
                  <a:pt x="3187" y="233"/>
                </a:lnTo>
                <a:lnTo>
                  <a:pt x="3177" y="226"/>
                </a:lnTo>
                <a:lnTo>
                  <a:pt x="3169" y="218"/>
                </a:lnTo>
                <a:lnTo>
                  <a:pt x="3162" y="209"/>
                </a:lnTo>
                <a:lnTo>
                  <a:pt x="3158" y="200"/>
                </a:lnTo>
                <a:lnTo>
                  <a:pt x="3157" y="195"/>
                </a:lnTo>
                <a:lnTo>
                  <a:pt x="3157" y="190"/>
                </a:lnTo>
                <a:lnTo>
                  <a:pt x="3158" y="170"/>
                </a:lnTo>
                <a:lnTo>
                  <a:pt x="3160" y="145"/>
                </a:lnTo>
                <a:lnTo>
                  <a:pt x="3161" y="121"/>
                </a:lnTo>
                <a:lnTo>
                  <a:pt x="3162" y="100"/>
                </a:lnTo>
                <a:lnTo>
                  <a:pt x="3161" y="90"/>
                </a:lnTo>
                <a:lnTo>
                  <a:pt x="3159" y="83"/>
                </a:lnTo>
                <a:lnTo>
                  <a:pt x="3156" y="77"/>
                </a:lnTo>
                <a:lnTo>
                  <a:pt x="3154" y="75"/>
                </a:lnTo>
                <a:lnTo>
                  <a:pt x="3152" y="74"/>
                </a:lnTo>
                <a:lnTo>
                  <a:pt x="3150" y="73"/>
                </a:lnTo>
                <a:lnTo>
                  <a:pt x="3146" y="73"/>
                </a:lnTo>
                <a:lnTo>
                  <a:pt x="3139" y="75"/>
                </a:lnTo>
                <a:lnTo>
                  <a:pt x="3130" y="80"/>
                </a:lnTo>
                <a:lnTo>
                  <a:pt x="3119" y="89"/>
                </a:lnTo>
                <a:lnTo>
                  <a:pt x="3089" y="117"/>
                </a:lnTo>
                <a:lnTo>
                  <a:pt x="3048" y="155"/>
                </a:lnTo>
                <a:lnTo>
                  <a:pt x="3003" y="198"/>
                </a:lnTo>
                <a:lnTo>
                  <a:pt x="2957" y="241"/>
                </a:lnTo>
                <a:lnTo>
                  <a:pt x="2914" y="278"/>
                </a:lnTo>
                <a:lnTo>
                  <a:pt x="2896" y="293"/>
                </a:lnTo>
                <a:lnTo>
                  <a:pt x="2880" y="306"/>
                </a:lnTo>
                <a:lnTo>
                  <a:pt x="2867" y="315"/>
                </a:lnTo>
                <a:lnTo>
                  <a:pt x="2861" y="317"/>
                </a:lnTo>
                <a:lnTo>
                  <a:pt x="2858" y="318"/>
                </a:lnTo>
                <a:lnTo>
                  <a:pt x="2855" y="319"/>
                </a:lnTo>
                <a:lnTo>
                  <a:pt x="2853" y="318"/>
                </a:lnTo>
                <a:lnTo>
                  <a:pt x="2852" y="315"/>
                </a:lnTo>
                <a:lnTo>
                  <a:pt x="2853" y="312"/>
                </a:lnTo>
                <a:lnTo>
                  <a:pt x="2856" y="302"/>
                </a:lnTo>
                <a:lnTo>
                  <a:pt x="2861" y="292"/>
                </a:lnTo>
                <a:lnTo>
                  <a:pt x="2869" y="283"/>
                </a:lnTo>
                <a:lnTo>
                  <a:pt x="2876" y="273"/>
                </a:lnTo>
                <a:lnTo>
                  <a:pt x="2894" y="255"/>
                </a:lnTo>
                <a:lnTo>
                  <a:pt x="2911" y="236"/>
                </a:lnTo>
                <a:lnTo>
                  <a:pt x="2917" y="228"/>
                </a:lnTo>
                <a:lnTo>
                  <a:pt x="2923" y="219"/>
                </a:lnTo>
                <a:lnTo>
                  <a:pt x="2926" y="211"/>
                </a:lnTo>
                <a:lnTo>
                  <a:pt x="2927" y="206"/>
                </a:lnTo>
                <a:lnTo>
                  <a:pt x="2927" y="202"/>
                </a:lnTo>
                <a:lnTo>
                  <a:pt x="2926" y="198"/>
                </a:lnTo>
                <a:lnTo>
                  <a:pt x="2925" y="194"/>
                </a:lnTo>
                <a:lnTo>
                  <a:pt x="2923" y="190"/>
                </a:lnTo>
                <a:lnTo>
                  <a:pt x="2919" y="186"/>
                </a:lnTo>
                <a:lnTo>
                  <a:pt x="2915" y="183"/>
                </a:lnTo>
                <a:lnTo>
                  <a:pt x="2911" y="178"/>
                </a:lnTo>
                <a:lnTo>
                  <a:pt x="2897" y="172"/>
                </a:lnTo>
                <a:lnTo>
                  <a:pt x="2889" y="169"/>
                </a:lnTo>
                <a:lnTo>
                  <a:pt x="2882" y="165"/>
                </a:lnTo>
                <a:lnTo>
                  <a:pt x="2865" y="162"/>
                </a:lnTo>
                <a:lnTo>
                  <a:pt x="2847" y="160"/>
                </a:lnTo>
                <a:lnTo>
                  <a:pt x="2830" y="160"/>
                </a:lnTo>
                <a:lnTo>
                  <a:pt x="2814" y="162"/>
                </a:lnTo>
                <a:lnTo>
                  <a:pt x="2797" y="164"/>
                </a:lnTo>
                <a:lnTo>
                  <a:pt x="2766" y="169"/>
                </a:lnTo>
                <a:lnTo>
                  <a:pt x="2738" y="174"/>
                </a:lnTo>
                <a:lnTo>
                  <a:pt x="2727" y="175"/>
                </a:lnTo>
                <a:lnTo>
                  <a:pt x="2717" y="174"/>
                </a:lnTo>
                <a:lnTo>
                  <a:pt x="2709" y="172"/>
                </a:lnTo>
                <a:lnTo>
                  <a:pt x="2705" y="171"/>
                </a:lnTo>
                <a:lnTo>
                  <a:pt x="2703" y="169"/>
                </a:lnTo>
                <a:lnTo>
                  <a:pt x="2701" y="165"/>
                </a:lnTo>
                <a:lnTo>
                  <a:pt x="2700" y="162"/>
                </a:lnTo>
                <a:lnTo>
                  <a:pt x="2700" y="158"/>
                </a:lnTo>
                <a:lnTo>
                  <a:pt x="2700" y="152"/>
                </a:lnTo>
                <a:lnTo>
                  <a:pt x="2703" y="128"/>
                </a:lnTo>
                <a:lnTo>
                  <a:pt x="2705" y="100"/>
                </a:lnTo>
                <a:lnTo>
                  <a:pt x="2705" y="71"/>
                </a:lnTo>
                <a:lnTo>
                  <a:pt x="2705" y="57"/>
                </a:lnTo>
                <a:lnTo>
                  <a:pt x="2704" y="44"/>
                </a:lnTo>
                <a:lnTo>
                  <a:pt x="2702" y="32"/>
                </a:lnTo>
                <a:lnTo>
                  <a:pt x="2699" y="21"/>
                </a:lnTo>
                <a:lnTo>
                  <a:pt x="2696" y="12"/>
                </a:lnTo>
                <a:lnTo>
                  <a:pt x="2690" y="5"/>
                </a:lnTo>
                <a:lnTo>
                  <a:pt x="2687" y="3"/>
                </a:lnTo>
                <a:lnTo>
                  <a:pt x="2684" y="1"/>
                </a:lnTo>
                <a:lnTo>
                  <a:pt x="2681" y="0"/>
                </a:lnTo>
                <a:lnTo>
                  <a:pt x="2676" y="0"/>
                </a:lnTo>
                <a:lnTo>
                  <a:pt x="2672" y="0"/>
                </a:lnTo>
                <a:lnTo>
                  <a:pt x="2667" y="1"/>
                </a:lnTo>
                <a:lnTo>
                  <a:pt x="2661" y="3"/>
                </a:lnTo>
                <a:lnTo>
                  <a:pt x="2656" y="6"/>
                </a:lnTo>
                <a:lnTo>
                  <a:pt x="2616" y="32"/>
                </a:lnTo>
                <a:lnTo>
                  <a:pt x="2588" y="50"/>
                </a:lnTo>
                <a:lnTo>
                  <a:pt x="2569" y="63"/>
                </a:lnTo>
                <a:lnTo>
                  <a:pt x="2561" y="66"/>
                </a:lnTo>
                <a:lnTo>
                  <a:pt x="2554" y="70"/>
                </a:lnTo>
                <a:lnTo>
                  <a:pt x="2549" y="70"/>
                </a:lnTo>
                <a:lnTo>
                  <a:pt x="2543" y="68"/>
                </a:lnTo>
                <a:lnTo>
                  <a:pt x="2535" y="64"/>
                </a:lnTo>
                <a:lnTo>
                  <a:pt x="2527" y="59"/>
                </a:lnTo>
                <a:lnTo>
                  <a:pt x="2506" y="46"/>
                </a:lnTo>
                <a:lnTo>
                  <a:pt x="2485" y="31"/>
                </a:lnTo>
                <a:lnTo>
                  <a:pt x="2462" y="17"/>
                </a:lnTo>
                <a:lnTo>
                  <a:pt x="2452" y="12"/>
                </a:lnTo>
                <a:lnTo>
                  <a:pt x="2442" y="6"/>
                </a:lnTo>
                <a:lnTo>
                  <a:pt x="2433" y="4"/>
                </a:lnTo>
                <a:lnTo>
                  <a:pt x="2426" y="2"/>
                </a:lnTo>
                <a:lnTo>
                  <a:pt x="2423" y="2"/>
                </a:lnTo>
                <a:lnTo>
                  <a:pt x="2419" y="3"/>
                </a:lnTo>
                <a:lnTo>
                  <a:pt x="2417" y="4"/>
                </a:lnTo>
                <a:lnTo>
                  <a:pt x="2415" y="6"/>
                </a:lnTo>
                <a:lnTo>
                  <a:pt x="2408" y="16"/>
                </a:lnTo>
                <a:lnTo>
                  <a:pt x="2399" y="23"/>
                </a:lnTo>
                <a:lnTo>
                  <a:pt x="2390" y="31"/>
                </a:lnTo>
                <a:lnTo>
                  <a:pt x="2380" y="37"/>
                </a:lnTo>
                <a:lnTo>
                  <a:pt x="2369" y="44"/>
                </a:lnTo>
                <a:lnTo>
                  <a:pt x="2356" y="50"/>
                </a:lnTo>
                <a:lnTo>
                  <a:pt x="2326" y="63"/>
                </a:lnTo>
                <a:lnTo>
                  <a:pt x="2296" y="77"/>
                </a:lnTo>
                <a:lnTo>
                  <a:pt x="2281" y="83"/>
                </a:lnTo>
                <a:lnTo>
                  <a:pt x="2263" y="88"/>
                </a:lnTo>
                <a:lnTo>
                  <a:pt x="2244" y="93"/>
                </a:lnTo>
                <a:lnTo>
                  <a:pt x="2220" y="99"/>
                </a:lnTo>
                <a:lnTo>
                  <a:pt x="2191" y="103"/>
                </a:lnTo>
                <a:lnTo>
                  <a:pt x="2155" y="108"/>
                </a:lnTo>
                <a:lnTo>
                  <a:pt x="2116" y="113"/>
                </a:lnTo>
                <a:lnTo>
                  <a:pt x="2082" y="118"/>
                </a:lnTo>
                <a:lnTo>
                  <a:pt x="2053" y="123"/>
                </a:lnTo>
                <a:lnTo>
                  <a:pt x="2041" y="127"/>
                </a:lnTo>
                <a:lnTo>
                  <a:pt x="2031" y="130"/>
                </a:lnTo>
                <a:lnTo>
                  <a:pt x="2023" y="134"/>
                </a:lnTo>
                <a:lnTo>
                  <a:pt x="2015" y="138"/>
                </a:lnTo>
                <a:lnTo>
                  <a:pt x="2011" y="143"/>
                </a:lnTo>
                <a:lnTo>
                  <a:pt x="2009" y="147"/>
                </a:lnTo>
                <a:lnTo>
                  <a:pt x="2007" y="152"/>
                </a:lnTo>
                <a:lnTo>
                  <a:pt x="2010" y="158"/>
                </a:lnTo>
                <a:lnTo>
                  <a:pt x="2014" y="164"/>
                </a:lnTo>
                <a:lnTo>
                  <a:pt x="2021" y="172"/>
                </a:lnTo>
                <a:lnTo>
                  <a:pt x="2055" y="199"/>
                </a:lnTo>
                <a:lnTo>
                  <a:pt x="2071" y="213"/>
                </a:lnTo>
                <a:lnTo>
                  <a:pt x="2086" y="226"/>
                </a:lnTo>
                <a:lnTo>
                  <a:pt x="2100" y="239"/>
                </a:lnTo>
                <a:lnTo>
                  <a:pt x="2111" y="251"/>
                </a:lnTo>
                <a:lnTo>
                  <a:pt x="2115" y="259"/>
                </a:lnTo>
                <a:lnTo>
                  <a:pt x="2118" y="265"/>
                </a:lnTo>
                <a:lnTo>
                  <a:pt x="2121" y="272"/>
                </a:lnTo>
                <a:lnTo>
                  <a:pt x="2123" y="279"/>
                </a:lnTo>
                <a:lnTo>
                  <a:pt x="2123" y="283"/>
                </a:lnTo>
                <a:lnTo>
                  <a:pt x="2120" y="287"/>
                </a:lnTo>
                <a:lnTo>
                  <a:pt x="2117" y="290"/>
                </a:lnTo>
                <a:lnTo>
                  <a:pt x="2112" y="294"/>
                </a:lnTo>
                <a:lnTo>
                  <a:pt x="2098" y="302"/>
                </a:lnTo>
                <a:lnTo>
                  <a:pt x="2080" y="309"/>
                </a:lnTo>
                <a:lnTo>
                  <a:pt x="2057" y="316"/>
                </a:lnTo>
                <a:lnTo>
                  <a:pt x="2032" y="322"/>
                </a:lnTo>
                <a:lnTo>
                  <a:pt x="2005" y="329"/>
                </a:lnTo>
                <a:lnTo>
                  <a:pt x="1977" y="333"/>
                </a:lnTo>
                <a:lnTo>
                  <a:pt x="1949" y="336"/>
                </a:lnTo>
                <a:lnTo>
                  <a:pt x="1921" y="339"/>
                </a:lnTo>
                <a:lnTo>
                  <a:pt x="1896" y="340"/>
                </a:lnTo>
                <a:lnTo>
                  <a:pt x="1872" y="339"/>
                </a:lnTo>
                <a:lnTo>
                  <a:pt x="1861" y="337"/>
                </a:lnTo>
                <a:lnTo>
                  <a:pt x="1852" y="335"/>
                </a:lnTo>
                <a:lnTo>
                  <a:pt x="1843" y="332"/>
                </a:lnTo>
                <a:lnTo>
                  <a:pt x="1835" y="330"/>
                </a:lnTo>
                <a:lnTo>
                  <a:pt x="1829" y="326"/>
                </a:lnTo>
                <a:lnTo>
                  <a:pt x="1824" y="321"/>
                </a:lnTo>
                <a:lnTo>
                  <a:pt x="1820" y="317"/>
                </a:lnTo>
                <a:lnTo>
                  <a:pt x="1818" y="312"/>
                </a:lnTo>
                <a:lnTo>
                  <a:pt x="1816" y="299"/>
                </a:lnTo>
                <a:lnTo>
                  <a:pt x="1815" y="286"/>
                </a:lnTo>
                <a:lnTo>
                  <a:pt x="1813" y="259"/>
                </a:lnTo>
                <a:lnTo>
                  <a:pt x="1812" y="232"/>
                </a:lnTo>
                <a:lnTo>
                  <a:pt x="1811" y="208"/>
                </a:lnTo>
                <a:lnTo>
                  <a:pt x="1809" y="199"/>
                </a:lnTo>
                <a:lnTo>
                  <a:pt x="1806" y="191"/>
                </a:lnTo>
                <a:lnTo>
                  <a:pt x="1804" y="186"/>
                </a:lnTo>
                <a:lnTo>
                  <a:pt x="1800" y="182"/>
                </a:lnTo>
                <a:lnTo>
                  <a:pt x="1798" y="180"/>
                </a:lnTo>
                <a:lnTo>
                  <a:pt x="1796" y="180"/>
                </a:lnTo>
                <a:lnTo>
                  <a:pt x="1789" y="183"/>
                </a:lnTo>
                <a:lnTo>
                  <a:pt x="1783" y="188"/>
                </a:lnTo>
                <a:lnTo>
                  <a:pt x="1774" y="197"/>
                </a:lnTo>
                <a:lnTo>
                  <a:pt x="1764" y="207"/>
                </a:lnTo>
                <a:lnTo>
                  <a:pt x="1758" y="218"/>
                </a:lnTo>
                <a:lnTo>
                  <a:pt x="1752" y="229"/>
                </a:lnTo>
                <a:lnTo>
                  <a:pt x="1746" y="240"/>
                </a:lnTo>
                <a:lnTo>
                  <a:pt x="1742" y="250"/>
                </a:lnTo>
                <a:lnTo>
                  <a:pt x="1739" y="261"/>
                </a:lnTo>
                <a:lnTo>
                  <a:pt x="1734" y="283"/>
                </a:lnTo>
                <a:lnTo>
                  <a:pt x="1731" y="304"/>
                </a:lnTo>
                <a:lnTo>
                  <a:pt x="1729" y="326"/>
                </a:lnTo>
                <a:lnTo>
                  <a:pt x="1727" y="347"/>
                </a:lnTo>
                <a:lnTo>
                  <a:pt x="1722" y="369"/>
                </a:lnTo>
                <a:lnTo>
                  <a:pt x="1718" y="388"/>
                </a:lnTo>
                <a:lnTo>
                  <a:pt x="1712" y="403"/>
                </a:lnTo>
                <a:lnTo>
                  <a:pt x="1705" y="416"/>
                </a:lnTo>
                <a:lnTo>
                  <a:pt x="1699" y="428"/>
                </a:lnTo>
                <a:lnTo>
                  <a:pt x="1693" y="439"/>
                </a:lnTo>
                <a:lnTo>
                  <a:pt x="1689" y="451"/>
                </a:lnTo>
                <a:lnTo>
                  <a:pt x="1686" y="465"/>
                </a:lnTo>
                <a:lnTo>
                  <a:pt x="1685" y="483"/>
                </a:lnTo>
                <a:lnTo>
                  <a:pt x="1684" y="491"/>
                </a:lnTo>
                <a:lnTo>
                  <a:pt x="1682" y="500"/>
                </a:lnTo>
                <a:lnTo>
                  <a:pt x="1677" y="507"/>
                </a:lnTo>
                <a:lnTo>
                  <a:pt x="1672" y="515"/>
                </a:lnTo>
                <a:lnTo>
                  <a:pt x="1666" y="521"/>
                </a:lnTo>
                <a:lnTo>
                  <a:pt x="1658" y="528"/>
                </a:lnTo>
                <a:lnTo>
                  <a:pt x="1649" y="533"/>
                </a:lnTo>
                <a:lnTo>
                  <a:pt x="1640" y="539"/>
                </a:lnTo>
                <a:lnTo>
                  <a:pt x="1619" y="547"/>
                </a:lnTo>
                <a:lnTo>
                  <a:pt x="1597" y="554"/>
                </a:lnTo>
                <a:lnTo>
                  <a:pt x="1574" y="560"/>
                </a:lnTo>
                <a:lnTo>
                  <a:pt x="1552" y="565"/>
                </a:lnTo>
                <a:lnTo>
                  <a:pt x="1541" y="569"/>
                </a:lnTo>
                <a:lnTo>
                  <a:pt x="1528" y="573"/>
                </a:lnTo>
                <a:lnTo>
                  <a:pt x="1515" y="579"/>
                </a:lnTo>
                <a:lnTo>
                  <a:pt x="1502" y="586"/>
                </a:lnTo>
                <a:lnTo>
                  <a:pt x="1488" y="594"/>
                </a:lnTo>
                <a:lnTo>
                  <a:pt x="1475" y="603"/>
                </a:lnTo>
                <a:lnTo>
                  <a:pt x="1463" y="612"/>
                </a:lnTo>
                <a:lnTo>
                  <a:pt x="1452" y="621"/>
                </a:lnTo>
                <a:lnTo>
                  <a:pt x="1442" y="630"/>
                </a:lnTo>
                <a:lnTo>
                  <a:pt x="1433" y="640"/>
                </a:lnTo>
                <a:lnTo>
                  <a:pt x="1427" y="647"/>
                </a:lnTo>
                <a:lnTo>
                  <a:pt x="1424" y="655"/>
                </a:lnTo>
                <a:lnTo>
                  <a:pt x="1422" y="659"/>
                </a:lnTo>
                <a:lnTo>
                  <a:pt x="1421" y="661"/>
                </a:lnTo>
                <a:lnTo>
                  <a:pt x="1422" y="664"/>
                </a:lnTo>
                <a:lnTo>
                  <a:pt x="1424" y="667"/>
                </a:lnTo>
                <a:lnTo>
                  <a:pt x="1426" y="669"/>
                </a:lnTo>
                <a:lnTo>
                  <a:pt x="1429" y="671"/>
                </a:lnTo>
                <a:lnTo>
                  <a:pt x="1432" y="672"/>
                </a:lnTo>
                <a:lnTo>
                  <a:pt x="1438" y="673"/>
                </a:lnTo>
                <a:lnTo>
                  <a:pt x="1458" y="676"/>
                </a:lnTo>
                <a:lnTo>
                  <a:pt x="1478" y="682"/>
                </a:lnTo>
                <a:lnTo>
                  <a:pt x="1497" y="689"/>
                </a:lnTo>
                <a:lnTo>
                  <a:pt x="1513" y="697"/>
                </a:lnTo>
                <a:lnTo>
                  <a:pt x="1526" y="705"/>
                </a:lnTo>
                <a:lnTo>
                  <a:pt x="1536" y="714"/>
                </a:lnTo>
                <a:lnTo>
                  <a:pt x="1540" y="718"/>
                </a:lnTo>
                <a:lnTo>
                  <a:pt x="1543" y="722"/>
                </a:lnTo>
                <a:lnTo>
                  <a:pt x="1545" y="727"/>
                </a:lnTo>
                <a:lnTo>
                  <a:pt x="1545" y="730"/>
                </a:lnTo>
                <a:lnTo>
                  <a:pt x="1544" y="733"/>
                </a:lnTo>
                <a:lnTo>
                  <a:pt x="1542" y="736"/>
                </a:lnTo>
                <a:lnTo>
                  <a:pt x="1536" y="739"/>
                </a:lnTo>
                <a:lnTo>
                  <a:pt x="1531" y="741"/>
                </a:lnTo>
                <a:lnTo>
                  <a:pt x="1517" y="744"/>
                </a:lnTo>
                <a:lnTo>
                  <a:pt x="1501" y="747"/>
                </a:lnTo>
                <a:lnTo>
                  <a:pt x="1485" y="748"/>
                </a:lnTo>
                <a:lnTo>
                  <a:pt x="1470" y="748"/>
                </a:lnTo>
                <a:lnTo>
                  <a:pt x="1457" y="749"/>
                </a:lnTo>
                <a:lnTo>
                  <a:pt x="1454" y="745"/>
                </a:lnTo>
                <a:lnTo>
                  <a:pt x="1448" y="741"/>
                </a:lnTo>
                <a:lnTo>
                  <a:pt x="1442" y="734"/>
                </a:lnTo>
                <a:lnTo>
                  <a:pt x="1431" y="729"/>
                </a:lnTo>
                <a:lnTo>
                  <a:pt x="1416" y="722"/>
                </a:lnTo>
                <a:lnTo>
                  <a:pt x="1398" y="716"/>
                </a:lnTo>
                <a:lnTo>
                  <a:pt x="1374" y="711"/>
                </a:lnTo>
                <a:lnTo>
                  <a:pt x="1345" y="704"/>
                </a:lnTo>
                <a:lnTo>
                  <a:pt x="1313" y="697"/>
                </a:lnTo>
                <a:lnTo>
                  <a:pt x="1279" y="687"/>
                </a:lnTo>
                <a:lnTo>
                  <a:pt x="1247" y="679"/>
                </a:lnTo>
                <a:lnTo>
                  <a:pt x="1218" y="673"/>
                </a:lnTo>
                <a:lnTo>
                  <a:pt x="1206" y="672"/>
                </a:lnTo>
                <a:lnTo>
                  <a:pt x="1196" y="672"/>
                </a:lnTo>
                <a:lnTo>
                  <a:pt x="1187" y="673"/>
                </a:lnTo>
                <a:lnTo>
                  <a:pt x="1181" y="675"/>
                </a:lnTo>
                <a:lnTo>
                  <a:pt x="1179" y="677"/>
                </a:lnTo>
                <a:lnTo>
                  <a:pt x="1177" y="679"/>
                </a:lnTo>
                <a:lnTo>
                  <a:pt x="1177" y="683"/>
                </a:lnTo>
                <a:lnTo>
                  <a:pt x="1177" y="686"/>
                </a:lnTo>
                <a:lnTo>
                  <a:pt x="1179" y="692"/>
                </a:lnTo>
                <a:lnTo>
                  <a:pt x="1183" y="700"/>
                </a:lnTo>
                <a:lnTo>
                  <a:pt x="1188" y="707"/>
                </a:lnTo>
                <a:lnTo>
                  <a:pt x="1194" y="714"/>
                </a:lnTo>
                <a:lnTo>
                  <a:pt x="1208" y="729"/>
                </a:lnTo>
                <a:lnTo>
                  <a:pt x="1224" y="744"/>
                </a:lnTo>
                <a:lnTo>
                  <a:pt x="1238" y="759"/>
                </a:lnTo>
                <a:lnTo>
                  <a:pt x="1243" y="767"/>
                </a:lnTo>
                <a:lnTo>
                  <a:pt x="1247" y="774"/>
                </a:lnTo>
                <a:lnTo>
                  <a:pt x="1250" y="782"/>
                </a:lnTo>
                <a:lnTo>
                  <a:pt x="1251" y="790"/>
                </a:lnTo>
                <a:lnTo>
                  <a:pt x="1250" y="798"/>
                </a:lnTo>
                <a:lnTo>
                  <a:pt x="1247" y="806"/>
                </a:lnTo>
                <a:lnTo>
                  <a:pt x="1242" y="814"/>
                </a:lnTo>
                <a:lnTo>
                  <a:pt x="1234" y="821"/>
                </a:lnTo>
                <a:lnTo>
                  <a:pt x="1227" y="827"/>
                </a:lnTo>
                <a:lnTo>
                  <a:pt x="1217" y="832"/>
                </a:lnTo>
                <a:lnTo>
                  <a:pt x="1207" y="838"/>
                </a:lnTo>
                <a:lnTo>
                  <a:pt x="1197" y="842"/>
                </a:lnTo>
                <a:lnTo>
                  <a:pt x="1175" y="850"/>
                </a:lnTo>
                <a:lnTo>
                  <a:pt x="1154" y="859"/>
                </a:lnTo>
                <a:lnTo>
                  <a:pt x="1143" y="863"/>
                </a:lnTo>
                <a:lnTo>
                  <a:pt x="1133" y="869"/>
                </a:lnTo>
                <a:lnTo>
                  <a:pt x="1126" y="874"/>
                </a:lnTo>
                <a:lnTo>
                  <a:pt x="1118" y="881"/>
                </a:lnTo>
                <a:lnTo>
                  <a:pt x="1112" y="887"/>
                </a:lnTo>
                <a:lnTo>
                  <a:pt x="1107" y="895"/>
                </a:lnTo>
                <a:lnTo>
                  <a:pt x="1104" y="903"/>
                </a:lnTo>
                <a:lnTo>
                  <a:pt x="1102" y="911"/>
                </a:lnTo>
                <a:lnTo>
                  <a:pt x="1102" y="918"/>
                </a:lnTo>
                <a:lnTo>
                  <a:pt x="1102" y="925"/>
                </a:lnTo>
                <a:lnTo>
                  <a:pt x="1103" y="931"/>
                </a:lnTo>
                <a:lnTo>
                  <a:pt x="1105" y="938"/>
                </a:lnTo>
                <a:lnTo>
                  <a:pt x="1108" y="943"/>
                </a:lnTo>
                <a:lnTo>
                  <a:pt x="1113" y="948"/>
                </a:lnTo>
                <a:lnTo>
                  <a:pt x="1117" y="953"/>
                </a:lnTo>
                <a:lnTo>
                  <a:pt x="1124" y="958"/>
                </a:lnTo>
                <a:lnTo>
                  <a:pt x="1131" y="961"/>
                </a:lnTo>
                <a:lnTo>
                  <a:pt x="1140" y="965"/>
                </a:lnTo>
                <a:lnTo>
                  <a:pt x="1160" y="972"/>
                </a:lnTo>
                <a:lnTo>
                  <a:pt x="1184" y="977"/>
                </a:lnTo>
                <a:lnTo>
                  <a:pt x="1210" y="983"/>
                </a:lnTo>
                <a:lnTo>
                  <a:pt x="1232" y="989"/>
                </a:lnTo>
                <a:lnTo>
                  <a:pt x="1254" y="996"/>
                </a:lnTo>
                <a:lnTo>
                  <a:pt x="1272" y="1003"/>
                </a:lnTo>
                <a:lnTo>
                  <a:pt x="1288" y="1012"/>
                </a:lnTo>
                <a:lnTo>
                  <a:pt x="1301" y="1019"/>
                </a:lnTo>
                <a:lnTo>
                  <a:pt x="1311" y="1027"/>
                </a:lnTo>
                <a:lnTo>
                  <a:pt x="1317" y="1034"/>
                </a:lnTo>
                <a:lnTo>
                  <a:pt x="1318" y="1036"/>
                </a:lnTo>
                <a:lnTo>
                  <a:pt x="1317" y="1039"/>
                </a:lnTo>
                <a:lnTo>
                  <a:pt x="1314" y="1045"/>
                </a:lnTo>
                <a:lnTo>
                  <a:pt x="1307" y="1054"/>
                </a:lnTo>
                <a:lnTo>
                  <a:pt x="1299" y="1062"/>
                </a:lnTo>
                <a:lnTo>
                  <a:pt x="1274" y="1084"/>
                </a:lnTo>
                <a:lnTo>
                  <a:pt x="1246" y="1107"/>
                </a:lnTo>
                <a:lnTo>
                  <a:pt x="1217" y="1131"/>
                </a:lnTo>
                <a:lnTo>
                  <a:pt x="1192" y="1153"/>
                </a:lnTo>
                <a:lnTo>
                  <a:pt x="1183" y="1161"/>
                </a:lnTo>
                <a:lnTo>
                  <a:pt x="1176" y="1170"/>
                </a:lnTo>
                <a:lnTo>
                  <a:pt x="1172" y="1176"/>
                </a:lnTo>
                <a:lnTo>
                  <a:pt x="1171" y="1178"/>
                </a:lnTo>
                <a:lnTo>
                  <a:pt x="1171" y="1181"/>
                </a:lnTo>
                <a:lnTo>
                  <a:pt x="1172" y="1184"/>
                </a:lnTo>
                <a:lnTo>
                  <a:pt x="1171" y="1186"/>
                </a:lnTo>
                <a:lnTo>
                  <a:pt x="1169" y="1188"/>
                </a:lnTo>
                <a:lnTo>
                  <a:pt x="1164" y="1189"/>
                </a:lnTo>
                <a:lnTo>
                  <a:pt x="1154" y="1190"/>
                </a:lnTo>
                <a:lnTo>
                  <a:pt x="1140" y="1191"/>
                </a:lnTo>
                <a:lnTo>
                  <a:pt x="1120" y="1191"/>
                </a:lnTo>
                <a:lnTo>
                  <a:pt x="1100" y="1193"/>
                </a:lnTo>
                <a:lnTo>
                  <a:pt x="1076" y="1199"/>
                </a:lnTo>
                <a:lnTo>
                  <a:pt x="1063" y="1202"/>
                </a:lnTo>
                <a:lnTo>
                  <a:pt x="1050" y="1206"/>
                </a:lnTo>
                <a:lnTo>
                  <a:pt x="1036" y="1210"/>
                </a:lnTo>
                <a:lnTo>
                  <a:pt x="1021" y="1213"/>
                </a:lnTo>
                <a:lnTo>
                  <a:pt x="1006" y="1215"/>
                </a:lnTo>
                <a:lnTo>
                  <a:pt x="990" y="1215"/>
                </a:lnTo>
                <a:lnTo>
                  <a:pt x="957" y="1215"/>
                </a:lnTo>
                <a:lnTo>
                  <a:pt x="925" y="1215"/>
                </a:lnTo>
                <a:lnTo>
                  <a:pt x="896" y="1215"/>
                </a:lnTo>
                <a:lnTo>
                  <a:pt x="883" y="1216"/>
                </a:lnTo>
                <a:lnTo>
                  <a:pt x="872" y="1217"/>
                </a:lnTo>
                <a:lnTo>
                  <a:pt x="862" y="1220"/>
                </a:lnTo>
                <a:lnTo>
                  <a:pt x="855" y="1225"/>
                </a:lnTo>
                <a:lnTo>
                  <a:pt x="851" y="1227"/>
                </a:lnTo>
                <a:lnTo>
                  <a:pt x="849" y="1230"/>
                </a:lnTo>
                <a:lnTo>
                  <a:pt x="848" y="1233"/>
                </a:lnTo>
                <a:lnTo>
                  <a:pt x="847" y="1238"/>
                </a:lnTo>
                <a:lnTo>
                  <a:pt x="846" y="1246"/>
                </a:lnTo>
                <a:lnTo>
                  <a:pt x="846" y="1254"/>
                </a:lnTo>
                <a:lnTo>
                  <a:pt x="847" y="1261"/>
                </a:lnTo>
                <a:lnTo>
                  <a:pt x="848" y="1269"/>
                </a:lnTo>
                <a:lnTo>
                  <a:pt x="850" y="1276"/>
                </a:lnTo>
                <a:lnTo>
                  <a:pt x="854" y="1283"/>
                </a:lnTo>
                <a:lnTo>
                  <a:pt x="858" y="1289"/>
                </a:lnTo>
                <a:lnTo>
                  <a:pt x="862" y="1295"/>
                </a:lnTo>
                <a:lnTo>
                  <a:pt x="868" y="1300"/>
                </a:lnTo>
                <a:lnTo>
                  <a:pt x="874" y="1304"/>
                </a:lnTo>
                <a:lnTo>
                  <a:pt x="882" y="1307"/>
                </a:lnTo>
                <a:lnTo>
                  <a:pt x="889" y="1311"/>
                </a:lnTo>
                <a:lnTo>
                  <a:pt x="898" y="1313"/>
                </a:lnTo>
                <a:lnTo>
                  <a:pt x="907" y="1314"/>
                </a:lnTo>
                <a:lnTo>
                  <a:pt x="918" y="1314"/>
                </a:lnTo>
                <a:lnTo>
                  <a:pt x="930" y="1314"/>
                </a:lnTo>
                <a:lnTo>
                  <a:pt x="935" y="1314"/>
                </a:lnTo>
                <a:lnTo>
                  <a:pt x="940" y="1314"/>
                </a:lnTo>
                <a:lnTo>
                  <a:pt x="943" y="1316"/>
                </a:lnTo>
                <a:lnTo>
                  <a:pt x="946" y="1318"/>
                </a:lnTo>
                <a:lnTo>
                  <a:pt x="948" y="1320"/>
                </a:lnTo>
                <a:lnTo>
                  <a:pt x="949" y="1324"/>
                </a:lnTo>
                <a:lnTo>
                  <a:pt x="950" y="1332"/>
                </a:lnTo>
                <a:lnTo>
                  <a:pt x="949" y="1342"/>
                </a:lnTo>
                <a:lnTo>
                  <a:pt x="947" y="1354"/>
                </a:lnTo>
                <a:lnTo>
                  <a:pt x="940" y="1376"/>
                </a:lnTo>
                <a:lnTo>
                  <a:pt x="933" y="1398"/>
                </a:lnTo>
                <a:lnTo>
                  <a:pt x="931" y="1407"/>
                </a:lnTo>
                <a:lnTo>
                  <a:pt x="931" y="1415"/>
                </a:lnTo>
                <a:lnTo>
                  <a:pt x="931" y="1417"/>
                </a:lnTo>
                <a:lnTo>
                  <a:pt x="932" y="1419"/>
                </a:lnTo>
                <a:lnTo>
                  <a:pt x="934" y="1421"/>
                </a:lnTo>
                <a:lnTo>
                  <a:pt x="936" y="1421"/>
                </a:lnTo>
                <a:lnTo>
                  <a:pt x="940" y="1421"/>
                </a:lnTo>
                <a:lnTo>
                  <a:pt x="944" y="1420"/>
                </a:lnTo>
                <a:lnTo>
                  <a:pt x="955" y="1415"/>
                </a:lnTo>
                <a:lnTo>
                  <a:pt x="982" y="1400"/>
                </a:lnTo>
                <a:lnTo>
                  <a:pt x="1007" y="1385"/>
                </a:lnTo>
                <a:lnTo>
                  <a:pt x="1031" y="1372"/>
                </a:lnTo>
                <a:lnTo>
                  <a:pt x="1051" y="1360"/>
                </a:lnTo>
                <a:lnTo>
                  <a:pt x="1061" y="1357"/>
                </a:lnTo>
                <a:lnTo>
                  <a:pt x="1069" y="1354"/>
                </a:lnTo>
                <a:lnTo>
                  <a:pt x="1075" y="1353"/>
                </a:lnTo>
                <a:lnTo>
                  <a:pt x="1079" y="1354"/>
                </a:lnTo>
                <a:lnTo>
                  <a:pt x="1082" y="1355"/>
                </a:lnTo>
                <a:lnTo>
                  <a:pt x="1084" y="1356"/>
                </a:lnTo>
                <a:lnTo>
                  <a:pt x="1085" y="1361"/>
                </a:lnTo>
                <a:lnTo>
                  <a:pt x="1085" y="1368"/>
                </a:lnTo>
                <a:lnTo>
                  <a:pt x="1082" y="1377"/>
                </a:lnTo>
                <a:lnTo>
                  <a:pt x="1079" y="1387"/>
                </a:lnTo>
                <a:lnTo>
                  <a:pt x="1078" y="1396"/>
                </a:lnTo>
                <a:lnTo>
                  <a:pt x="1080" y="1403"/>
                </a:lnTo>
                <a:lnTo>
                  <a:pt x="1083" y="1410"/>
                </a:lnTo>
                <a:lnTo>
                  <a:pt x="1087" y="1414"/>
                </a:lnTo>
                <a:lnTo>
                  <a:pt x="1091" y="1418"/>
                </a:lnTo>
                <a:lnTo>
                  <a:pt x="1098" y="1421"/>
                </a:lnTo>
                <a:lnTo>
                  <a:pt x="1103" y="1424"/>
                </a:lnTo>
                <a:lnTo>
                  <a:pt x="1116" y="1427"/>
                </a:lnTo>
                <a:lnTo>
                  <a:pt x="1128" y="1428"/>
                </a:lnTo>
                <a:lnTo>
                  <a:pt x="1139" y="1428"/>
                </a:lnTo>
                <a:lnTo>
                  <a:pt x="1149" y="1434"/>
                </a:lnTo>
                <a:lnTo>
                  <a:pt x="1158" y="1442"/>
                </a:lnTo>
                <a:lnTo>
                  <a:pt x="1167" y="1452"/>
                </a:lnTo>
                <a:lnTo>
                  <a:pt x="1171" y="1456"/>
                </a:lnTo>
                <a:lnTo>
                  <a:pt x="1173" y="1462"/>
                </a:lnTo>
                <a:lnTo>
                  <a:pt x="1174" y="1468"/>
                </a:lnTo>
                <a:lnTo>
                  <a:pt x="1174" y="1473"/>
                </a:lnTo>
                <a:lnTo>
                  <a:pt x="1172" y="1480"/>
                </a:lnTo>
                <a:lnTo>
                  <a:pt x="1168" y="1486"/>
                </a:lnTo>
                <a:lnTo>
                  <a:pt x="1161" y="1491"/>
                </a:lnTo>
                <a:lnTo>
                  <a:pt x="1151" y="1498"/>
                </a:lnTo>
                <a:lnTo>
                  <a:pt x="1141" y="1503"/>
                </a:lnTo>
                <a:lnTo>
                  <a:pt x="1129" y="1508"/>
                </a:lnTo>
                <a:lnTo>
                  <a:pt x="1117" y="1511"/>
                </a:lnTo>
                <a:lnTo>
                  <a:pt x="1105" y="1513"/>
                </a:lnTo>
                <a:lnTo>
                  <a:pt x="1082" y="1516"/>
                </a:lnTo>
                <a:lnTo>
                  <a:pt x="1060" y="1519"/>
                </a:lnTo>
                <a:lnTo>
                  <a:pt x="1050" y="1520"/>
                </a:lnTo>
                <a:lnTo>
                  <a:pt x="1042" y="1523"/>
                </a:lnTo>
                <a:lnTo>
                  <a:pt x="1034" y="1526"/>
                </a:lnTo>
                <a:lnTo>
                  <a:pt x="1029" y="1529"/>
                </a:lnTo>
                <a:lnTo>
                  <a:pt x="1025" y="1533"/>
                </a:lnTo>
                <a:lnTo>
                  <a:pt x="1022" y="1540"/>
                </a:lnTo>
                <a:lnTo>
                  <a:pt x="1022" y="1546"/>
                </a:lnTo>
                <a:lnTo>
                  <a:pt x="1025" y="1555"/>
                </a:lnTo>
                <a:lnTo>
                  <a:pt x="1030" y="1565"/>
                </a:lnTo>
                <a:lnTo>
                  <a:pt x="1035" y="1573"/>
                </a:lnTo>
                <a:lnTo>
                  <a:pt x="1043" y="1582"/>
                </a:lnTo>
                <a:lnTo>
                  <a:pt x="1051" y="1589"/>
                </a:lnTo>
                <a:lnTo>
                  <a:pt x="1060" y="1597"/>
                </a:lnTo>
                <a:lnTo>
                  <a:pt x="1070" y="1604"/>
                </a:lnTo>
                <a:lnTo>
                  <a:pt x="1090" y="1617"/>
                </a:lnTo>
                <a:lnTo>
                  <a:pt x="1127" y="1640"/>
                </a:lnTo>
                <a:lnTo>
                  <a:pt x="1140" y="1648"/>
                </a:lnTo>
                <a:lnTo>
                  <a:pt x="1144" y="1653"/>
                </a:lnTo>
                <a:lnTo>
                  <a:pt x="1146" y="1657"/>
                </a:lnTo>
                <a:lnTo>
                  <a:pt x="1150" y="1666"/>
                </a:lnTo>
                <a:lnTo>
                  <a:pt x="1157" y="1679"/>
                </a:lnTo>
                <a:lnTo>
                  <a:pt x="1164" y="1692"/>
                </a:lnTo>
                <a:lnTo>
                  <a:pt x="1170" y="1705"/>
                </a:lnTo>
                <a:lnTo>
                  <a:pt x="1172" y="1712"/>
                </a:lnTo>
                <a:lnTo>
                  <a:pt x="1172" y="1717"/>
                </a:lnTo>
                <a:lnTo>
                  <a:pt x="1171" y="1723"/>
                </a:lnTo>
                <a:lnTo>
                  <a:pt x="1168" y="1726"/>
                </a:lnTo>
                <a:lnTo>
                  <a:pt x="1163" y="1729"/>
                </a:lnTo>
                <a:lnTo>
                  <a:pt x="1156" y="1729"/>
                </a:lnTo>
                <a:lnTo>
                  <a:pt x="1146" y="1729"/>
                </a:lnTo>
                <a:lnTo>
                  <a:pt x="1133" y="1726"/>
                </a:lnTo>
                <a:lnTo>
                  <a:pt x="1105" y="1718"/>
                </a:lnTo>
                <a:lnTo>
                  <a:pt x="1082" y="1710"/>
                </a:lnTo>
                <a:lnTo>
                  <a:pt x="1060" y="1700"/>
                </a:lnTo>
                <a:lnTo>
                  <a:pt x="1042" y="1689"/>
                </a:lnTo>
                <a:lnTo>
                  <a:pt x="1026" y="1677"/>
                </a:lnTo>
                <a:lnTo>
                  <a:pt x="1013" y="1665"/>
                </a:lnTo>
                <a:lnTo>
                  <a:pt x="1002" y="1652"/>
                </a:lnTo>
                <a:lnTo>
                  <a:pt x="993" y="1638"/>
                </a:lnTo>
                <a:lnTo>
                  <a:pt x="986" y="1624"/>
                </a:lnTo>
                <a:lnTo>
                  <a:pt x="977" y="1611"/>
                </a:lnTo>
                <a:lnTo>
                  <a:pt x="969" y="1599"/>
                </a:lnTo>
                <a:lnTo>
                  <a:pt x="958" y="1587"/>
                </a:lnTo>
                <a:lnTo>
                  <a:pt x="947" y="1576"/>
                </a:lnTo>
                <a:lnTo>
                  <a:pt x="934" y="1566"/>
                </a:lnTo>
                <a:lnTo>
                  <a:pt x="920" y="1554"/>
                </a:lnTo>
                <a:lnTo>
                  <a:pt x="904" y="1542"/>
                </a:lnTo>
                <a:lnTo>
                  <a:pt x="884" y="1526"/>
                </a:lnTo>
                <a:lnTo>
                  <a:pt x="858" y="1504"/>
                </a:lnTo>
                <a:lnTo>
                  <a:pt x="830" y="1481"/>
                </a:lnTo>
                <a:lnTo>
                  <a:pt x="802" y="1459"/>
                </a:lnTo>
                <a:lnTo>
                  <a:pt x="789" y="1451"/>
                </a:lnTo>
                <a:lnTo>
                  <a:pt x="777" y="1443"/>
                </a:lnTo>
                <a:lnTo>
                  <a:pt x="768" y="1438"/>
                </a:lnTo>
                <a:lnTo>
                  <a:pt x="759" y="1437"/>
                </a:lnTo>
                <a:lnTo>
                  <a:pt x="756" y="1437"/>
                </a:lnTo>
                <a:lnTo>
                  <a:pt x="753" y="1438"/>
                </a:lnTo>
                <a:lnTo>
                  <a:pt x="751" y="1440"/>
                </a:lnTo>
                <a:lnTo>
                  <a:pt x="749" y="1443"/>
                </a:lnTo>
                <a:lnTo>
                  <a:pt x="749" y="1446"/>
                </a:lnTo>
                <a:lnTo>
                  <a:pt x="749" y="1452"/>
                </a:lnTo>
                <a:lnTo>
                  <a:pt x="753" y="1466"/>
                </a:lnTo>
                <a:lnTo>
                  <a:pt x="757" y="1483"/>
                </a:lnTo>
                <a:lnTo>
                  <a:pt x="763" y="1498"/>
                </a:lnTo>
                <a:lnTo>
                  <a:pt x="770" y="1513"/>
                </a:lnTo>
                <a:lnTo>
                  <a:pt x="776" y="1527"/>
                </a:lnTo>
                <a:lnTo>
                  <a:pt x="790" y="1552"/>
                </a:lnTo>
                <a:lnTo>
                  <a:pt x="803" y="1572"/>
                </a:lnTo>
                <a:lnTo>
                  <a:pt x="814" y="1587"/>
                </a:lnTo>
                <a:lnTo>
                  <a:pt x="820" y="1597"/>
                </a:lnTo>
                <a:lnTo>
                  <a:pt x="821" y="1599"/>
                </a:lnTo>
                <a:lnTo>
                  <a:pt x="816" y="1594"/>
                </a:lnTo>
                <a:lnTo>
                  <a:pt x="787" y="1566"/>
                </a:lnTo>
                <a:lnTo>
                  <a:pt x="747" y="1530"/>
                </a:lnTo>
                <a:lnTo>
                  <a:pt x="725" y="1511"/>
                </a:lnTo>
                <a:lnTo>
                  <a:pt x="702" y="1494"/>
                </a:lnTo>
                <a:lnTo>
                  <a:pt x="682" y="1477"/>
                </a:lnTo>
                <a:lnTo>
                  <a:pt x="663" y="1466"/>
                </a:lnTo>
                <a:lnTo>
                  <a:pt x="656" y="1462"/>
                </a:lnTo>
                <a:lnTo>
                  <a:pt x="648" y="1459"/>
                </a:lnTo>
                <a:lnTo>
                  <a:pt x="641" y="1458"/>
                </a:lnTo>
                <a:lnTo>
                  <a:pt x="634" y="1458"/>
                </a:lnTo>
                <a:lnTo>
                  <a:pt x="628" y="1459"/>
                </a:lnTo>
                <a:lnTo>
                  <a:pt x="622" y="1460"/>
                </a:lnTo>
                <a:lnTo>
                  <a:pt x="611" y="1464"/>
                </a:lnTo>
                <a:lnTo>
                  <a:pt x="601" y="1470"/>
                </a:lnTo>
                <a:lnTo>
                  <a:pt x="590" y="1473"/>
                </a:lnTo>
                <a:lnTo>
                  <a:pt x="585" y="1474"/>
                </a:lnTo>
                <a:lnTo>
                  <a:pt x="579" y="1475"/>
                </a:lnTo>
                <a:lnTo>
                  <a:pt x="574" y="1474"/>
                </a:lnTo>
                <a:lnTo>
                  <a:pt x="568" y="1472"/>
                </a:lnTo>
                <a:lnTo>
                  <a:pt x="565" y="1472"/>
                </a:lnTo>
                <a:lnTo>
                  <a:pt x="563" y="1472"/>
                </a:lnTo>
                <a:lnTo>
                  <a:pt x="561" y="1473"/>
                </a:lnTo>
                <a:lnTo>
                  <a:pt x="560" y="1474"/>
                </a:lnTo>
                <a:lnTo>
                  <a:pt x="558" y="1478"/>
                </a:lnTo>
                <a:lnTo>
                  <a:pt x="558" y="1486"/>
                </a:lnTo>
                <a:lnTo>
                  <a:pt x="559" y="1496"/>
                </a:lnTo>
                <a:lnTo>
                  <a:pt x="561" y="1505"/>
                </a:lnTo>
                <a:lnTo>
                  <a:pt x="569" y="1530"/>
                </a:lnTo>
                <a:lnTo>
                  <a:pt x="577" y="1555"/>
                </a:lnTo>
                <a:lnTo>
                  <a:pt x="588" y="1577"/>
                </a:lnTo>
                <a:lnTo>
                  <a:pt x="598" y="1596"/>
                </a:lnTo>
                <a:lnTo>
                  <a:pt x="602" y="1602"/>
                </a:lnTo>
                <a:lnTo>
                  <a:pt x="606" y="1605"/>
                </a:lnTo>
                <a:lnTo>
                  <a:pt x="614" y="1613"/>
                </a:lnTo>
                <a:lnTo>
                  <a:pt x="622" y="1623"/>
                </a:lnTo>
                <a:lnTo>
                  <a:pt x="627" y="1629"/>
                </a:lnTo>
                <a:lnTo>
                  <a:pt x="630" y="1635"/>
                </a:lnTo>
                <a:lnTo>
                  <a:pt x="632" y="1642"/>
                </a:lnTo>
                <a:lnTo>
                  <a:pt x="634" y="1647"/>
                </a:lnTo>
                <a:lnTo>
                  <a:pt x="634" y="1654"/>
                </a:lnTo>
                <a:lnTo>
                  <a:pt x="633" y="1659"/>
                </a:lnTo>
                <a:lnTo>
                  <a:pt x="630" y="1665"/>
                </a:lnTo>
                <a:lnTo>
                  <a:pt x="625" y="1669"/>
                </a:lnTo>
                <a:lnTo>
                  <a:pt x="618" y="1672"/>
                </a:lnTo>
                <a:lnTo>
                  <a:pt x="608" y="1675"/>
                </a:lnTo>
                <a:lnTo>
                  <a:pt x="596" y="1676"/>
                </a:lnTo>
                <a:lnTo>
                  <a:pt x="580" y="1675"/>
                </a:lnTo>
                <a:lnTo>
                  <a:pt x="565" y="1675"/>
                </a:lnTo>
                <a:lnTo>
                  <a:pt x="551" y="1675"/>
                </a:lnTo>
                <a:lnTo>
                  <a:pt x="539" y="1677"/>
                </a:lnTo>
                <a:lnTo>
                  <a:pt x="528" y="1680"/>
                </a:lnTo>
                <a:lnTo>
                  <a:pt x="508" y="1686"/>
                </a:lnTo>
                <a:lnTo>
                  <a:pt x="492" y="1692"/>
                </a:lnTo>
                <a:lnTo>
                  <a:pt x="486" y="1695"/>
                </a:lnTo>
                <a:lnTo>
                  <a:pt x="478" y="1696"/>
                </a:lnTo>
                <a:lnTo>
                  <a:pt x="471" y="1697"/>
                </a:lnTo>
                <a:lnTo>
                  <a:pt x="463" y="1696"/>
                </a:lnTo>
                <a:lnTo>
                  <a:pt x="456" y="1694"/>
                </a:lnTo>
                <a:lnTo>
                  <a:pt x="447" y="1690"/>
                </a:lnTo>
                <a:lnTo>
                  <a:pt x="439" y="1684"/>
                </a:lnTo>
                <a:lnTo>
                  <a:pt x="428" y="1675"/>
                </a:lnTo>
                <a:lnTo>
                  <a:pt x="418" y="1668"/>
                </a:lnTo>
                <a:lnTo>
                  <a:pt x="411" y="1663"/>
                </a:lnTo>
                <a:lnTo>
                  <a:pt x="404" y="1661"/>
                </a:lnTo>
                <a:lnTo>
                  <a:pt x="401" y="1661"/>
                </a:lnTo>
                <a:lnTo>
                  <a:pt x="399" y="1662"/>
                </a:lnTo>
                <a:lnTo>
                  <a:pt x="394" y="1666"/>
                </a:lnTo>
                <a:lnTo>
                  <a:pt x="391" y="1671"/>
                </a:lnTo>
                <a:lnTo>
                  <a:pt x="388" y="1677"/>
                </a:lnTo>
                <a:lnTo>
                  <a:pt x="386" y="1685"/>
                </a:lnTo>
                <a:lnTo>
                  <a:pt x="380" y="1703"/>
                </a:lnTo>
                <a:lnTo>
                  <a:pt x="375" y="1722"/>
                </a:lnTo>
                <a:lnTo>
                  <a:pt x="371" y="1731"/>
                </a:lnTo>
                <a:lnTo>
                  <a:pt x="366" y="1739"/>
                </a:lnTo>
                <a:lnTo>
                  <a:pt x="360" y="1746"/>
                </a:lnTo>
                <a:lnTo>
                  <a:pt x="352" y="1752"/>
                </a:lnTo>
                <a:lnTo>
                  <a:pt x="333" y="1763"/>
                </a:lnTo>
                <a:lnTo>
                  <a:pt x="312" y="1777"/>
                </a:lnTo>
                <a:lnTo>
                  <a:pt x="290" y="1794"/>
                </a:lnTo>
                <a:lnTo>
                  <a:pt x="280" y="1801"/>
                </a:lnTo>
                <a:lnTo>
                  <a:pt x="273" y="1809"/>
                </a:lnTo>
                <a:lnTo>
                  <a:pt x="266" y="1816"/>
                </a:lnTo>
                <a:lnTo>
                  <a:pt x="263" y="1822"/>
                </a:lnTo>
                <a:lnTo>
                  <a:pt x="261" y="1827"/>
                </a:lnTo>
                <a:lnTo>
                  <a:pt x="262" y="1829"/>
                </a:lnTo>
                <a:lnTo>
                  <a:pt x="263" y="1830"/>
                </a:lnTo>
                <a:lnTo>
                  <a:pt x="265" y="1831"/>
                </a:lnTo>
                <a:lnTo>
                  <a:pt x="269" y="1832"/>
                </a:lnTo>
                <a:lnTo>
                  <a:pt x="277" y="1833"/>
                </a:lnTo>
                <a:lnTo>
                  <a:pt x="290" y="1831"/>
                </a:lnTo>
                <a:lnTo>
                  <a:pt x="308" y="1828"/>
                </a:lnTo>
                <a:lnTo>
                  <a:pt x="346" y="1820"/>
                </a:lnTo>
                <a:lnTo>
                  <a:pt x="362" y="1817"/>
                </a:lnTo>
                <a:lnTo>
                  <a:pt x="378" y="1816"/>
                </a:lnTo>
                <a:lnTo>
                  <a:pt x="392" y="1815"/>
                </a:lnTo>
                <a:lnTo>
                  <a:pt x="405" y="1815"/>
                </a:lnTo>
                <a:lnTo>
                  <a:pt x="417" y="1816"/>
                </a:lnTo>
                <a:lnTo>
                  <a:pt x="427" y="1818"/>
                </a:lnTo>
                <a:lnTo>
                  <a:pt x="435" y="1822"/>
                </a:lnTo>
                <a:lnTo>
                  <a:pt x="443" y="1825"/>
                </a:lnTo>
                <a:lnTo>
                  <a:pt x="449" y="1829"/>
                </a:lnTo>
                <a:lnTo>
                  <a:pt x="455" y="1836"/>
                </a:lnTo>
                <a:lnTo>
                  <a:pt x="458" y="1841"/>
                </a:lnTo>
                <a:lnTo>
                  <a:pt x="460" y="1848"/>
                </a:lnTo>
                <a:lnTo>
                  <a:pt x="461" y="1857"/>
                </a:lnTo>
                <a:lnTo>
                  <a:pt x="460" y="1866"/>
                </a:lnTo>
                <a:lnTo>
                  <a:pt x="458" y="1875"/>
                </a:lnTo>
                <a:lnTo>
                  <a:pt x="455" y="1883"/>
                </a:lnTo>
                <a:lnTo>
                  <a:pt x="450" y="1890"/>
                </a:lnTo>
                <a:lnTo>
                  <a:pt x="445" y="1898"/>
                </a:lnTo>
                <a:lnTo>
                  <a:pt x="440" y="1904"/>
                </a:lnTo>
                <a:lnTo>
                  <a:pt x="433" y="1910"/>
                </a:lnTo>
                <a:lnTo>
                  <a:pt x="420" y="1920"/>
                </a:lnTo>
                <a:lnTo>
                  <a:pt x="409" y="1930"/>
                </a:lnTo>
                <a:lnTo>
                  <a:pt x="406" y="1936"/>
                </a:lnTo>
                <a:lnTo>
                  <a:pt x="403" y="1940"/>
                </a:lnTo>
                <a:lnTo>
                  <a:pt x="402" y="1945"/>
                </a:lnTo>
                <a:lnTo>
                  <a:pt x="402" y="1951"/>
                </a:lnTo>
                <a:lnTo>
                  <a:pt x="404" y="1956"/>
                </a:lnTo>
                <a:lnTo>
                  <a:pt x="409" y="1961"/>
                </a:lnTo>
                <a:lnTo>
                  <a:pt x="419" y="1972"/>
                </a:lnTo>
                <a:lnTo>
                  <a:pt x="426" y="1981"/>
                </a:lnTo>
                <a:lnTo>
                  <a:pt x="427" y="1985"/>
                </a:lnTo>
                <a:lnTo>
                  <a:pt x="428" y="1989"/>
                </a:lnTo>
                <a:lnTo>
                  <a:pt x="428" y="1994"/>
                </a:lnTo>
                <a:lnTo>
                  <a:pt x="427" y="1998"/>
                </a:lnTo>
                <a:lnTo>
                  <a:pt x="423" y="2009"/>
                </a:lnTo>
                <a:lnTo>
                  <a:pt x="417" y="2022"/>
                </a:lnTo>
                <a:lnTo>
                  <a:pt x="407" y="2040"/>
                </a:lnTo>
                <a:lnTo>
                  <a:pt x="397" y="2062"/>
                </a:lnTo>
                <a:lnTo>
                  <a:pt x="391" y="2075"/>
                </a:lnTo>
                <a:lnTo>
                  <a:pt x="387" y="2087"/>
                </a:lnTo>
                <a:lnTo>
                  <a:pt x="384" y="2099"/>
                </a:lnTo>
                <a:lnTo>
                  <a:pt x="382" y="2110"/>
                </a:lnTo>
                <a:lnTo>
                  <a:pt x="380" y="2119"/>
                </a:lnTo>
                <a:lnTo>
                  <a:pt x="380" y="2129"/>
                </a:lnTo>
                <a:lnTo>
                  <a:pt x="382" y="2137"/>
                </a:lnTo>
                <a:lnTo>
                  <a:pt x="383" y="2144"/>
                </a:lnTo>
                <a:lnTo>
                  <a:pt x="385" y="2151"/>
                </a:lnTo>
                <a:lnTo>
                  <a:pt x="387" y="2156"/>
                </a:lnTo>
                <a:lnTo>
                  <a:pt x="391" y="2160"/>
                </a:lnTo>
                <a:lnTo>
                  <a:pt x="394" y="2164"/>
                </a:lnTo>
                <a:lnTo>
                  <a:pt x="400" y="2166"/>
                </a:lnTo>
                <a:lnTo>
                  <a:pt x="404" y="2167"/>
                </a:lnTo>
                <a:lnTo>
                  <a:pt x="409" y="2166"/>
                </a:lnTo>
                <a:lnTo>
                  <a:pt x="416" y="2165"/>
                </a:lnTo>
                <a:lnTo>
                  <a:pt x="425" y="2160"/>
                </a:lnTo>
                <a:lnTo>
                  <a:pt x="427" y="2158"/>
                </a:lnTo>
                <a:lnTo>
                  <a:pt x="425" y="2158"/>
                </a:lnTo>
                <a:lnTo>
                  <a:pt x="421" y="2161"/>
                </a:lnTo>
                <a:lnTo>
                  <a:pt x="419" y="2165"/>
                </a:lnTo>
                <a:lnTo>
                  <a:pt x="417" y="2169"/>
                </a:lnTo>
                <a:lnTo>
                  <a:pt x="416" y="2174"/>
                </a:lnTo>
                <a:lnTo>
                  <a:pt x="415" y="2181"/>
                </a:lnTo>
                <a:lnTo>
                  <a:pt x="415" y="2189"/>
                </a:lnTo>
                <a:lnTo>
                  <a:pt x="416" y="2198"/>
                </a:lnTo>
                <a:lnTo>
                  <a:pt x="418" y="2209"/>
                </a:lnTo>
                <a:lnTo>
                  <a:pt x="422" y="2222"/>
                </a:lnTo>
                <a:lnTo>
                  <a:pt x="428" y="2233"/>
                </a:lnTo>
                <a:lnTo>
                  <a:pt x="435" y="2244"/>
                </a:lnTo>
                <a:lnTo>
                  <a:pt x="445" y="2254"/>
                </a:lnTo>
                <a:lnTo>
                  <a:pt x="456" y="2262"/>
                </a:lnTo>
                <a:lnTo>
                  <a:pt x="468" y="2270"/>
                </a:lnTo>
                <a:lnTo>
                  <a:pt x="479" y="2276"/>
                </a:lnTo>
                <a:lnTo>
                  <a:pt x="492" y="2281"/>
                </a:lnTo>
                <a:lnTo>
                  <a:pt x="504" y="2285"/>
                </a:lnTo>
                <a:lnTo>
                  <a:pt x="529" y="2292"/>
                </a:lnTo>
                <a:lnTo>
                  <a:pt x="549" y="2296"/>
                </a:lnTo>
                <a:lnTo>
                  <a:pt x="568" y="2298"/>
                </a:lnTo>
                <a:lnTo>
                  <a:pt x="558" y="2308"/>
                </a:lnTo>
                <a:lnTo>
                  <a:pt x="547" y="2318"/>
                </a:lnTo>
                <a:lnTo>
                  <a:pt x="533" y="2329"/>
                </a:lnTo>
                <a:lnTo>
                  <a:pt x="525" y="2335"/>
                </a:lnTo>
                <a:lnTo>
                  <a:pt x="517" y="2339"/>
                </a:lnTo>
                <a:lnTo>
                  <a:pt x="507" y="2343"/>
                </a:lnTo>
                <a:lnTo>
                  <a:pt x="499" y="2345"/>
                </a:lnTo>
                <a:lnTo>
                  <a:pt x="489" y="2347"/>
                </a:lnTo>
                <a:lnTo>
                  <a:pt x="479" y="2347"/>
                </a:lnTo>
                <a:lnTo>
                  <a:pt x="470" y="2345"/>
                </a:lnTo>
                <a:lnTo>
                  <a:pt x="460" y="2342"/>
                </a:lnTo>
                <a:lnTo>
                  <a:pt x="450" y="2336"/>
                </a:lnTo>
                <a:lnTo>
                  <a:pt x="441" y="2328"/>
                </a:lnTo>
                <a:lnTo>
                  <a:pt x="431" y="2317"/>
                </a:lnTo>
                <a:lnTo>
                  <a:pt x="421" y="2307"/>
                </a:lnTo>
                <a:lnTo>
                  <a:pt x="402" y="2283"/>
                </a:lnTo>
                <a:lnTo>
                  <a:pt x="384" y="2260"/>
                </a:lnTo>
                <a:lnTo>
                  <a:pt x="374" y="2251"/>
                </a:lnTo>
                <a:lnTo>
                  <a:pt x="365" y="2242"/>
                </a:lnTo>
                <a:lnTo>
                  <a:pt x="357" y="2237"/>
                </a:lnTo>
                <a:lnTo>
                  <a:pt x="352" y="2235"/>
                </a:lnTo>
                <a:lnTo>
                  <a:pt x="348" y="2233"/>
                </a:lnTo>
                <a:lnTo>
                  <a:pt x="345" y="2233"/>
                </a:lnTo>
                <a:lnTo>
                  <a:pt x="341" y="2235"/>
                </a:lnTo>
                <a:lnTo>
                  <a:pt x="337" y="2236"/>
                </a:lnTo>
                <a:lnTo>
                  <a:pt x="334" y="2238"/>
                </a:lnTo>
                <a:lnTo>
                  <a:pt x="330" y="2242"/>
                </a:lnTo>
                <a:lnTo>
                  <a:pt x="327" y="2246"/>
                </a:lnTo>
                <a:lnTo>
                  <a:pt x="323" y="2253"/>
                </a:lnTo>
                <a:lnTo>
                  <a:pt x="320" y="2259"/>
                </a:lnTo>
                <a:lnTo>
                  <a:pt x="308" y="2289"/>
                </a:lnTo>
                <a:lnTo>
                  <a:pt x="297" y="2315"/>
                </a:lnTo>
                <a:lnTo>
                  <a:pt x="285" y="2338"/>
                </a:lnTo>
                <a:lnTo>
                  <a:pt x="278" y="2347"/>
                </a:lnTo>
                <a:lnTo>
                  <a:pt x="272" y="2355"/>
                </a:lnTo>
                <a:lnTo>
                  <a:pt x="265" y="2362"/>
                </a:lnTo>
                <a:lnTo>
                  <a:pt x="260" y="2367"/>
                </a:lnTo>
                <a:lnTo>
                  <a:pt x="254" y="2371"/>
                </a:lnTo>
                <a:lnTo>
                  <a:pt x="246" y="2373"/>
                </a:lnTo>
                <a:lnTo>
                  <a:pt x="240" y="2373"/>
                </a:lnTo>
                <a:lnTo>
                  <a:pt x="233" y="2371"/>
                </a:lnTo>
                <a:lnTo>
                  <a:pt x="227" y="2367"/>
                </a:lnTo>
                <a:lnTo>
                  <a:pt x="219" y="2361"/>
                </a:lnTo>
                <a:lnTo>
                  <a:pt x="212" y="2355"/>
                </a:lnTo>
                <a:lnTo>
                  <a:pt x="204" y="2350"/>
                </a:lnTo>
                <a:lnTo>
                  <a:pt x="195" y="2345"/>
                </a:lnTo>
                <a:lnTo>
                  <a:pt x="188" y="2343"/>
                </a:lnTo>
                <a:lnTo>
                  <a:pt x="180" y="2341"/>
                </a:lnTo>
                <a:lnTo>
                  <a:pt x="173" y="2341"/>
                </a:lnTo>
                <a:lnTo>
                  <a:pt x="166" y="2342"/>
                </a:lnTo>
                <a:lnTo>
                  <a:pt x="161" y="2344"/>
                </a:lnTo>
                <a:lnTo>
                  <a:pt x="157" y="2347"/>
                </a:lnTo>
                <a:lnTo>
                  <a:pt x="154" y="2352"/>
                </a:lnTo>
                <a:lnTo>
                  <a:pt x="152" y="2357"/>
                </a:lnTo>
                <a:lnTo>
                  <a:pt x="152" y="2364"/>
                </a:lnTo>
                <a:lnTo>
                  <a:pt x="155" y="2371"/>
                </a:lnTo>
                <a:lnTo>
                  <a:pt x="159" y="2380"/>
                </a:lnTo>
                <a:lnTo>
                  <a:pt x="165" y="2388"/>
                </a:lnTo>
                <a:lnTo>
                  <a:pt x="174" y="2399"/>
                </a:lnTo>
                <a:lnTo>
                  <a:pt x="186" y="2410"/>
                </a:lnTo>
                <a:lnTo>
                  <a:pt x="198" y="2421"/>
                </a:lnTo>
                <a:lnTo>
                  <a:pt x="225" y="2441"/>
                </a:lnTo>
                <a:lnTo>
                  <a:pt x="274" y="2478"/>
                </a:lnTo>
                <a:lnTo>
                  <a:pt x="291" y="2493"/>
                </a:lnTo>
                <a:lnTo>
                  <a:pt x="298" y="2498"/>
                </a:lnTo>
                <a:lnTo>
                  <a:pt x="301" y="2503"/>
                </a:lnTo>
                <a:lnTo>
                  <a:pt x="301" y="2506"/>
                </a:lnTo>
                <a:lnTo>
                  <a:pt x="301" y="2508"/>
                </a:lnTo>
                <a:lnTo>
                  <a:pt x="300" y="2510"/>
                </a:lnTo>
                <a:lnTo>
                  <a:pt x="299" y="2511"/>
                </a:lnTo>
                <a:lnTo>
                  <a:pt x="292" y="2513"/>
                </a:lnTo>
                <a:lnTo>
                  <a:pt x="283" y="2513"/>
                </a:lnTo>
                <a:lnTo>
                  <a:pt x="270" y="2514"/>
                </a:lnTo>
                <a:lnTo>
                  <a:pt x="257" y="2515"/>
                </a:lnTo>
                <a:lnTo>
                  <a:pt x="243" y="2517"/>
                </a:lnTo>
                <a:lnTo>
                  <a:pt x="229" y="2519"/>
                </a:lnTo>
                <a:lnTo>
                  <a:pt x="215" y="2523"/>
                </a:lnTo>
                <a:lnTo>
                  <a:pt x="201" y="2527"/>
                </a:lnTo>
                <a:lnTo>
                  <a:pt x="188" y="2531"/>
                </a:lnTo>
                <a:lnTo>
                  <a:pt x="176" y="2537"/>
                </a:lnTo>
                <a:lnTo>
                  <a:pt x="165" y="2542"/>
                </a:lnTo>
                <a:lnTo>
                  <a:pt x="157" y="2547"/>
                </a:lnTo>
                <a:lnTo>
                  <a:pt x="150" y="2553"/>
                </a:lnTo>
                <a:lnTo>
                  <a:pt x="145" y="2559"/>
                </a:lnTo>
                <a:lnTo>
                  <a:pt x="144" y="2561"/>
                </a:lnTo>
                <a:lnTo>
                  <a:pt x="143" y="2565"/>
                </a:lnTo>
                <a:lnTo>
                  <a:pt x="143" y="2568"/>
                </a:lnTo>
                <a:lnTo>
                  <a:pt x="144" y="2571"/>
                </a:lnTo>
                <a:lnTo>
                  <a:pt x="146" y="2574"/>
                </a:lnTo>
                <a:lnTo>
                  <a:pt x="148" y="2578"/>
                </a:lnTo>
                <a:lnTo>
                  <a:pt x="156" y="2583"/>
                </a:lnTo>
                <a:lnTo>
                  <a:pt x="173" y="2595"/>
                </a:lnTo>
                <a:lnTo>
                  <a:pt x="187" y="2607"/>
                </a:lnTo>
                <a:lnTo>
                  <a:pt x="193" y="2613"/>
                </a:lnTo>
                <a:lnTo>
                  <a:pt x="198" y="2618"/>
                </a:lnTo>
                <a:lnTo>
                  <a:pt x="202" y="2624"/>
                </a:lnTo>
                <a:lnTo>
                  <a:pt x="205" y="2630"/>
                </a:lnTo>
                <a:lnTo>
                  <a:pt x="206" y="2636"/>
                </a:lnTo>
                <a:lnTo>
                  <a:pt x="207" y="2641"/>
                </a:lnTo>
                <a:lnTo>
                  <a:pt x="207" y="2646"/>
                </a:lnTo>
                <a:lnTo>
                  <a:pt x="205" y="2652"/>
                </a:lnTo>
                <a:lnTo>
                  <a:pt x="203" y="2657"/>
                </a:lnTo>
                <a:lnTo>
                  <a:pt x="199" y="2663"/>
                </a:lnTo>
                <a:lnTo>
                  <a:pt x="193" y="2667"/>
                </a:lnTo>
                <a:lnTo>
                  <a:pt x="187" y="2672"/>
                </a:lnTo>
                <a:lnTo>
                  <a:pt x="158" y="2693"/>
                </a:lnTo>
                <a:lnTo>
                  <a:pt x="123" y="2716"/>
                </a:lnTo>
                <a:lnTo>
                  <a:pt x="86" y="2745"/>
                </a:lnTo>
                <a:lnTo>
                  <a:pt x="42" y="2780"/>
                </a:lnTo>
                <a:lnTo>
                  <a:pt x="35" y="2785"/>
                </a:lnTo>
                <a:lnTo>
                  <a:pt x="30" y="2792"/>
                </a:lnTo>
                <a:lnTo>
                  <a:pt x="26" y="2800"/>
                </a:lnTo>
                <a:lnTo>
                  <a:pt x="21" y="2809"/>
                </a:lnTo>
                <a:lnTo>
                  <a:pt x="17" y="2818"/>
                </a:lnTo>
                <a:lnTo>
                  <a:pt x="14" y="2829"/>
                </a:lnTo>
                <a:lnTo>
                  <a:pt x="7" y="2854"/>
                </a:lnTo>
                <a:lnTo>
                  <a:pt x="3" y="2880"/>
                </a:lnTo>
                <a:lnTo>
                  <a:pt x="1" y="2907"/>
                </a:lnTo>
                <a:lnTo>
                  <a:pt x="0" y="2934"/>
                </a:lnTo>
                <a:lnTo>
                  <a:pt x="0" y="2959"/>
                </a:lnTo>
                <a:lnTo>
                  <a:pt x="2" y="2985"/>
                </a:lnTo>
                <a:lnTo>
                  <a:pt x="5" y="3008"/>
                </a:lnTo>
                <a:lnTo>
                  <a:pt x="11" y="3026"/>
                </a:lnTo>
                <a:lnTo>
                  <a:pt x="13" y="3035"/>
                </a:lnTo>
                <a:lnTo>
                  <a:pt x="16" y="3041"/>
                </a:lnTo>
                <a:lnTo>
                  <a:pt x="20" y="3046"/>
                </a:lnTo>
                <a:lnTo>
                  <a:pt x="23" y="3051"/>
                </a:lnTo>
                <a:lnTo>
                  <a:pt x="28" y="3054"/>
                </a:lnTo>
                <a:lnTo>
                  <a:pt x="33" y="3055"/>
                </a:lnTo>
                <a:lnTo>
                  <a:pt x="37" y="3054"/>
                </a:lnTo>
                <a:lnTo>
                  <a:pt x="43" y="3051"/>
                </a:lnTo>
                <a:lnTo>
                  <a:pt x="48" y="3046"/>
                </a:lnTo>
                <a:lnTo>
                  <a:pt x="55" y="3040"/>
                </a:lnTo>
                <a:lnTo>
                  <a:pt x="66" y="3026"/>
                </a:lnTo>
                <a:lnTo>
                  <a:pt x="78" y="3015"/>
                </a:lnTo>
                <a:lnTo>
                  <a:pt x="91" y="3007"/>
                </a:lnTo>
                <a:lnTo>
                  <a:pt x="103" y="3001"/>
                </a:lnTo>
                <a:lnTo>
                  <a:pt x="116" y="2998"/>
                </a:lnTo>
                <a:lnTo>
                  <a:pt x="129" y="2996"/>
                </a:lnTo>
                <a:lnTo>
                  <a:pt x="141" y="2996"/>
                </a:lnTo>
                <a:lnTo>
                  <a:pt x="154" y="2996"/>
                </a:lnTo>
                <a:lnTo>
                  <a:pt x="165" y="2998"/>
                </a:lnTo>
                <a:lnTo>
                  <a:pt x="177" y="3001"/>
                </a:lnTo>
                <a:lnTo>
                  <a:pt x="200" y="3007"/>
                </a:lnTo>
                <a:lnTo>
                  <a:pt x="220" y="3012"/>
                </a:lnTo>
                <a:lnTo>
                  <a:pt x="229" y="3014"/>
                </a:lnTo>
                <a:lnTo>
                  <a:pt x="237" y="3014"/>
                </a:lnTo>
                <a:lnTo>
                  <a:pt x="242" y="3015"/>
                </a:lnTo>
                <a:lnTo>
                  <a:pt x="244" y="3016"/>
                </a:lnTo>
                <a:lnTo>
                  <a:pt x="245" y="3018"/>
                </a:lnTo>
                <a:lnTo>
                  <a:pt x="246" y="3022"/>
                </a:lnTo>
                <a:lnTo>
                  <a:pt x="245" y="3026"/>
                </a:lnTo>
                <a:lnTo>
                  <a:pt x="244" y="3030"/>
                </a:lnTo>
                <a:lnTo>
                  <a:pt x="240" y="3042"/>
                </a:lnTo>
                <a:lnTo>
                  <a:pt x="233" y="3055"/>
                </a:lnTo>
                <a:lnTo>
                  <a:pt x="225" y="3069"/>
                </a:lnTo>
                <a:lnTo>
                  <a:pt x="206" y="3100"/>
                </a:lnTo>
                <a:lnTo>
                  <a:pt x="198" y="3115"/>
                </a:lnTo>
                <a:lnTo>
                  <a:pt x="190" y="3130"/>
                </a:lnTo>
                <a:lnTo>
                  <a:pt x="186" y="3143"/>
                </a:lnTo>
                <a:lnTo>
                  <a:pt x="183" y="3154"/>
                </a:lnTo>
                <a:lnTo>
                  <a:pt x="183" y="3158"/>
                </a:lnTo>
                <a:lnTo>
                  <a:pt x="184" y="3163"/>
                </a:lnTo>
                <a:lnTo>
                  <a:pt x="186" y="3166"/>
                </a:lnTo>
                <a:lnTo>
                  <a:pt x="188" y="3168"/>
                </a:lnTo>
                <a:lnTo>
                  <a:pt x="192" y="3169"/>
                </a:lnTo>
                <a:lnTo>
                  <a:pt x="198" y="3169"/>
                </a:lnTo>
                <a:lnTo>
                  <a:pt x="204" y="3169"/>
                </a:lnTo>
                <a:lnTo>
                  <a:pt x="213" y="3167"/>
                </a:lnTo>
                <a:lnTo>
                  <a:pt x="221" y="3166"/>
                </a:lnTo>
                <a:lnTo>
                  <a:pt x="229" y="3165"/>
                </a:lnTo>
                <a:lnTo>
                  <a:pt x="235" y="3167"/>
                </a:lnTo>
                <a:lnTo>
                  <a:pt x="241" y="3169"/>
                </a:lnTo>
                <a:lnTo>
                  <a:pt x="245" y="3173"/>
                </a:lnTo>
                <a:lnTo>
                  <a:pt x="249" y="3178"/>
                </a:lnTo>
                <a:lnTo>
                  <a:pt x="252" y="3183"/>
                </a:lnTo>
                <a:lnTo>
                  <a:pt x="256" y="3191"/>
                </a:lnTo>
                <a:lnTo>
                  <a:pt x="258" y="3198"/>
                </a:lnTo>
                <a:lnTo>
                  <a:pt x="259" y="3206"/>
                </a:lnTo>
                <a:lnTo>
                  <a:pt x="261" y="3224"/>
                </a:lnTo>
                <a:lnTo>
                  <a:pt x="262" y="3242"/>
                </a:lnTo>
                <a:lnTo>
                  <a:pt x="261" y="3263"/>
                </a:lnTo>
                <a:lnTo>
                  <a:pt x="259" y="3299"/>
                </a:lnTo>
                <a:lnTo>
                  <a:pt x="258" y="3316"/>
                </a:lnTo>
                <a:lnTo>
                  <a:pt x="258" y="3329"/>
                </a:lnTo>
                <a:lnTo>
                  <a:pt x="260" y="3339"/>
                </a:lnTo>
                <a:lnTo>
                  <a:pt x="261" y="3342"/>
                </a:lnTo>
                <a:lnTo>
                  <a:pt x="263" y="3344"/>
                </a:lnTo>
                <a:lnTo>
                  <a:pt x="265" y="3345"/>
                </a:lnTo>
                <a:lnTo>
                  <a:pt x="268" y="3344"/>
                </a:lnTo>
                <a:lnTo>
                  <a:pt x="272" y="3342"/>
                </a:lnTo>
                <a:lnTo>
                  <a:pt x="276" y="3338"/>
                </a:lnTo>
                <a:lnTo>
                  <a:pt x="284" y="3331"/>
                </a:lnTo>
                <a:lnTo>
                  <a:pt x="287" y="3330"/>
                </a:lnTo>
                <a:lnTo>
                  <a:pt x="289" y="3330"/>
                </a:lnTo>
                <a:lnTo>
                  <a:pt x="290" y="3330"/>
                </a:lnTo>
                <a:lnTo>
                  <a:pt x="291" y="3333"/>
                </a:lnTo>
                <a:lnTo>
                  <a:pt x="290" y="3339"/>
                </a:lnTo>
                <a:lnTo>
                  <a:pt x="289" y="3349"/>
                </a:lnTo>
                <a:lnTo>
                  <a:pt x="286" y="3362"/>
                </a:lnTo>
                <a:lnTo>
                  <a:pt x="278" y="3390"/>
                </a:lnTo>
                <a:lnTo>
                  <a:pt x="271" y="3420"/>
                </a:lnTo>
                <a:lnTo>
                  <a:pt x="268" y="3434"/>
                </a:lnTo>
                <a:lnTo>
                  <a:pt x="268" y="3447"/>
                </a:lnTo>
                <a:lnTo>
                  <a:pt x="268" y="3452"/>
                </a:lnTo>
                <a:lnTo>
                  <a:pt x="269" y="3456"/>
                </a:lnTo>
                <a:lnTo>
                  <a:pt x="270" y="3460"/>
                </a:lnTo>
                <a:lnTo>
                  <a:pt x="272" y="3463"/>
                </a:lnTo>
                <a:lnTo>
                  <a:pt x="275" y="3465"/>
                </a:lnTo>
                <a:lnTo>
                  <a:pt x="279" y="3466"/>
                </a:lnTo>
                <a:lnTo>
                  <a:pt x="284" y="3466"/>
                </a:lnTo>
                <a:lnTo>
                  <a:pt x="289" y="3465"/>
                </a:lnTo>
                <a:lnTo>
                  <a:pt x="300" y="3463"/>
                </a:lnTo>
                <a:lnTo>
                  <a:pt x="311" y="3460"/>
                </a:lnTo>
                <a:lnTo>
                  <a:pt x="319" y="3459"/>
                </a:lnTo>
                <a:lnTo>
                  <a:pt x="327" y="3460"/>
                </a:lnTo>
                <a:lnTo>
                  <a:pt x="334" y="3463"/>
                </a:lnTo>
                <a:lnTo>
                  <a:pt x="340" y="3466"/>
                </a:lnTo>
                <a:lnTo>
                  <a:pt x="344" y="3470"/>
                </a:lnTo>
                <a:lnTo>
                  <a:pt x="347" y="3476"/>
                </a:lnTo>
                <a:lnTo>
                  <a:pt x="350" y="3482"/>
                </a:lnTo>
                <a:lnTo>
                  <a:pt x="351" y="3491"/>
                </a:lnTo>
                <a:lnTo>
                  <a:pt x="351" y="3500"/>
                </a:lnTo>
                <a:lnTo>
                  <a:pt x="351" y="3511"/>
                </a:lnTo>
                <a:lnTo>
                  <a:pt x="350" y="3523"/>
                </a:lnTo>
                <a:lnTo>
                  <a:pt x="347" y="3536"/>
                </a:lnTo>
                <a:lnTo>
                  <a:pt x="340" y="3567"/>
                </a:lnTo>
                <a:lnTo>
                  <a:pt x="335" y="3582"/>
                </a:lnTo>
                <a:lnTo>
                  <a:pt x="333" y="3596"/>
                </a:lnTo>
                <a:lnTo>
                  <a:pt x="332" y="3608"/>
                </a:lnTo>
                <a:lnTo>
                  <a:pt x="332" y="3619"/>
                </a:lnTo>
                <a:lnTo>
                  <a:pt x="333" y="3627"/>
                </a:lnTo>
                <a:lnTo>
                  <a:pt x="334" y="3634"/>
                </a:lnTo>
                <a:lnTo>
                  <a:pt x="336" y="3640"/>
                </a:lnTo>
                <a:lnTo>
                  <a:pt x="340" y="3644"/>
                </a:lnTo>
                <a:lnTo>
                  <a:pt x="343" y="3649"/>
                </a:lnTo>
                <a:lnTo>
                  <a:pt x="346" y="3651"/>
                </a:lnTo>
                <a:lnTo>
                  <a:pt x="352" y="3654"/>
                </a:lnTo>
                <a:lnTo>
                  <a:pt x="357" y="3655"/>
                </a:lnTo>
                <a:lnTo>
                  <a:pt x="359" y="3655"/>
                </a:lnTo>
                <a:lnTo>
                  <a:pt x="352" y="3682"/>
                </a:lnTo>
                <a:lnTo>
                  <a:pt x="346" y="3709"/>
                </a:lnTo>
                <a:lnTo>
                  <a:pt x="341" y="3738"/>
                </a:lnTo>
                <a:lnTo>
                  <a:pt x="337" y="3767"/>
                </a:lnTo>
                <a:lnTo>
                  <a:pt x="336" y="3779"/>
                </a:lnTo>
                <a:lnTo>
                  <a:pt x="337" y="3790"/>
                </a:lnTo>
                <a:lnTo>
                  <a:pt x="338" y="3797"/>
                </a:lnTo>
                <a:lnTo>
                  <a:pt x="340" y="3800"/>
                </a:lnTo>
                <a:lnTo>
                  <a:pt x="342" y="3802"/>
                </a:lnTo>
                <a:lnTo>
                  <a:pt x="344" y="3804"/>
                </a:lnTo>
                <a:lnTo>
                  <a:pt x="346" y="3805"/>
                </a:lnTo>
                <a:lnTo>
                  <a:pt x="349" y="3804"/>
                </a:lnTo>
                <a:lnTo>
                  <a:pt x="352" y="3801"/>
                </a:lnTo>
                <a:lnTo>
                  <a:pt x="356" y="3800"/>
                </a:lnTo>
                <a:lnTo>
                  <a:pt x="359" y="3799"/>
                </a:lnTo>
                <a:lnTo>
                  <a:pt x="361" y="3800"/>
                </a:lnTo>
                <a:lnTo>
                  <a:pt x="364" y="3802"/>
                </a:lnTo>
                <a:lnTo>
                  <a:pt x="366" y="3805"/>
                </a:lnTo>
                <a:lnTo>
                  <a:pt x="368" y="3809"/>
                </a:lnTo>
                <a:lnTo>
                  <a:pt x="371" y="3819"/>
                </a:lnTo>
                <a:lnTo>
                  <a:pt x="373" y="3832"/>
                </a:lnTo>
                <a:lnTo>
                  <a:pt x="375" y="3845"/>
                </a:lnTo>
                <a:lnTo>
                  <a:pt x="378" y="3877"/>
                </a:lnTo>
                <a:lnTo>
                  <a:pt x="380" y="3907"/>
                </a:lnTo>
                <a:lnTo>
                  <a:pt x="383" y="3920"/>
                </a:lnTo>
                <a:lnTo>
                  <a:pt x="385" y="3929"/>
                </a:lnTo>
                <a:lnTo>
                  <a:pt x="388" y="3936"/>
                </a:lnTo>
                <a:lnTo>
                  <a:pt x="389" y="3938"/>
                </a:lnTo>
                <a:lnTo>
                  <a:pt x="391" y="3938"/>
                </a:lnTo>
                <a:lnTo>
                  <a:pt x="394" y="3938"/>
                </a:lnTo>
                <a:lnTo>
                  <a:pt x="397" y="3936"/>
                </a:lnTo>
                <a:lnTo>
                  <a:pt x="400" y="3934"/>
                </a:lnTo>
                <a:lnTo>
                  <a:pt x="403" y="3928"/>
                </a:lnTo>
                <a:lnTo>
                  <a:pt x="416" y="3908"/>
                </a:lnTo>
                <a:lnTo>
                  <a:pt x="426" y="3890"/>
                </a:lnTo>
                <a:lnTo>
                  <a:pt x="434" y="3873"/>
                </a:lnTo>
                <a:lnTo>
                  <a:pt x="444" y="3857"/>
                </a:lnTo>
                <a:lnTo>
                  <a:pt x="449" y="3850"/>
                </a:lnTo>
                <a:lnTo>
                  <a:pt x="455" y="3842"/>
                </a:lnTo>
                <a:lnTo>
                  <a:pt x="462" y="3835"/>
                </a:lnTo>
                <a:lnTo>
                  <a:pt x="470" y="3827"/>
                </a:lnTo>
                <a:lnTo>
                  <a:pt x="479" y="3819"/>
                </a:lnTo>
                <a:lnTo>
                  <a:pt x="490" y="3811"/>
                </a:lnTo>
                <a:lnTo>
                  <a:pt x="503" y="3804"/>
                </a:lnTo>
                <a:lnTo>
                  <a:pt x="517" y="3795"/>
                </a:lnTo>
                <a:lnTo>
                  <a:pt x="544" y="3782"/>
                </a:lnTo>
                <a:lnTo>
                  <a:pt x="562" y="3775"/>
                </a:lnTo>
                <a:lnTo>
                  <a:pt x="570" y="3772"/>
                </a:lnTo>
                <a:lnTo>
                  <a:pt x="575" y="3771"/>
                </a:lnTo>
                <a:lnTo>
                  <a:pt x="579" y="3772"/>
                </a:lnTo>
                <a:lnTo>
                  <a:pt x="583" y="3773"/>
                </a:lnTo>
                <a:lnTo>
                  <a:pt x="585" y="3777"/>
                </a:lnTo>
                <a:lnTo>
                  <a:pt x="587" y="3780"/>
                </a:lnTo>
                <a:lnTo>
                  <a:pt x="590" y="3788"/>
                </a:lnTo>
                <a:lnTo>
                  <a:pt x="594" y="3800"/>
                </a:lnTo>
                <a:lnTo>
                  <a:pt x="600" y="3814"/>
                </a:lnTo>
                <a:lnTo>
                  <a:pt x="606" y="3827"/>
                </a:lnTo>
                <a:lnTo>
                  <a:pt x="614" y="3838"/>
                </a:lnTo>
                <a:lnTo>
                  <a:pt x="621" y="3847"/>
                </a:lnTo>
                <a:lnTo>
                  <a:pt x="629" y="3854"/>
                </a:lnTo>
                <a:lnTo>
                  <a:pt x="639" y="3858"/>
                </a:lnTo>
                <a:lnTo>
                  <a:pt x="650" y="3863"/>
                </a:lnTo>
                <a:lnTo>
                  <a:pt x="664" y="3865"/>
                </a:lnTo>
                <a:lnTo>
                  <a:pt x="683" y="3865"/>
                </a:lnTo>
                <a:lnTo>
                  <a:pt x="690" y="3866"/>
                </a:lnTo>
                <a:lnTo>
                  <a:pt x="697" y="3867"/>
                </a:lnTo>
                <a:lnTo>
                  <a:pt x="701" y="3869"/>
                </a:lnTo>
                <a:lnTo>
                  <a:pt x="704" y="3872"/>
                </a:lnTo>
                <a:lnTo>
                  <a:pt x="705" y="3877"/>
                </a:lnTo>
                <a:lnTo>
                  <a:pt x="704" y="3882"/>
                </a:lnTo>
                <a:lnTo>
                  <a:pt x="703" y="3887"/>
                </a:lnTo>
                <a:lnTo>
                  <a:pt x="701" y="3894"/>
                </a:lnTo>
                <a:lnTo>
                  <a:pt x="696" y="3909"/>
                </a:lnTo>
                <a:lnTo>
                  <a:pt x="689" y="3926"/>
                </a:lnTo>
                <a:lnTo>
                  <a:pt x="687" y="3936"/>
                </a:lnTo>
                <a:lnTo>
                  <a:pt x="684" y="3946"/>
                </a:lnTo>
                <a:lnTo>
                  <a:pt x="683" y="3956"/>
                </a:lnTo>
                <a:lnTo>
                  <a:pt x="683" y="3967"/>
                </a:lnTo>
                <a:lnTo>
                  <a:pt x="683" y="3987"/>
                </a:lnTo>
                <a:lnTo>
                  <a:pt x="686" y="4006"/>
                </a:lnTo>
                <a:lnTo>
                  <a:pt x="688" y="4014"/>
                </a:lnTo>
                <a:lnTo>
                  <a:pt x="690" y="4022"/>
                </a:lnTo>
                <a:lnTo>
                  <a:pt x="693" y="4028"/>
                </a:lnTo>
                <a:lnTo>
                  <a:pt x="698" y="4034"/>
                </a:lnTo>
                <a:lnTo>
                  <a:pt x="702" y="4037"/>
                </a:lnTo>
                <a:lnTo>
                  <a:pt x="706" y="4040"/>
                </a:lnTo>
                <a:lnTo>
                  <a:pt x="712" y="4041"/>
                </a:lnTo>
                <a:lnTo>
                  <a:pt x="717" y="4041"/>
                </a:lnTo>
                <a:lnTo>
                  <a:pt x="723" y="4040"/>
                </a:lnTo>
                <a:lnTo>
                  <a:pt x="730" y="4036"/>
                </a:lnTo>
                <a:lnTo>
                  <a:pt x="737" y="4030"/>
                </a:lnTo>
                <a:lnTo>
                  <a:pt x="746" y="4024"/>
                </a:lnTo>
                <a:lnTo>
                  <a:pt x="779" y="3990"/>
                </a:lnTo>
                <a:lnTo>
                  <a:pt x="796" y="3976"/>
                </a:lnTo>
                <a:lnTo>
                  <a:pt x="803" y="3970"/>
                </a:lnTo>
                <a:lnTo>
                  <a:pt x="810" y="3966"/>
                </a:lnTo>
                <a:lnTo>
                  <a:pt x="817" y="3964"/>
                </a:lnTo>
                <a:lnTo>
                  <a:pt x="822" y="3963"/>
                </a:lnTo>
                <a:lnTo>
                  <a:pt x="828" y="3965"/>
                </a:lnTo>
                <a:lnTo>
                  <a:pt x="832" y="3969"/>
                </a:lnTo>
                <a:lnTo>
                  <a:pt x="836" y="3977"/>
                </a:lnTo>
                <a:lnTo>
                  <a:pt x="839" y="3986"/>
                </a:lnTo>
                <a:lnTo>
                  <a:pt x="841" y="4000"/>
                </a:lnTo>
                <a:lnTo>
                  <a:pt x="841" y="4018"/>
                </a:lnTo>
                <a:lnTo>
                  <a:pt x="840" y="4052"/>
                </a:lnTo>
                <a:lnTo>
                  <a:pt x="839" y="4081"/>
                </a:lnTo>
                <a:lnTo>
                  <a:pt x="834" y="4122"/>
                </a:lnTo>
                <a:lnTo>
                  <a:pt x="834" y="4135"/>
                </a:lnTo>
                <a:lnTo>
                  <a:pt x="834" y="4140"/>
                </a:lnTo>
                <a:lnTo>
                  <a:pt x="835" y="4144"/>
                </a:lnTo>
                <a:lnTo>
                  <a:pt x="837" y="4147"/>
                </a:lnTo>
                <a:lnTo>
                  <a:pt x="840" y="4149"/>
                </a:lnTo>
                <a:lnTo>
                  <a:pt x="843" y="4150"/>
                </a:lnTo>
                <a:lnTo>
                  <a:pt x="847" y="4151"/>
                </a:lnTo>
                <a:lnTo>
                  <a:pt x="849" y="4151"/>
                </a:lnTo>
                <a:lnTo>
                  <a:pt x="851" y="4152"/>
                </a:lnTo>
                <a:lnTo>
                  <a:pt x="856" y="4157"/>
                </a:lnTo>
                <a:lnTo>
                  <a:pt x="860" y="4165"/>
                </a:lnTo>
                <a:lnTo>
                  <a:pt x="863" y="4174"/>
                </a:lnTo>
                <a:lnTo>
                  <a:pt x="871" y="4198"/>
                </a:lnTo>
                <a:lnTo>
                  <a:pt x="877" y="4224"/>
                </a:lnTo>
                <a:lnTo>
                  <a:pt x="885" y="4250"/>
                </a:lnTo>
                <a:lnTo>
                  <a:pt x="889" y="4262"/>
                </a:lnTo>
                <a:lnTo>
                  <a:pt x="893" y="4271"/>
                </a:lnTo>
                <a:lnTo>
                  <a:pt x="899" y="4279"/>
                </a:lnTo>
                <a:lnTo>
                  <a:pt x="904" y="4283"/>
                </a:lnTo>
                <a:lnTo>
                  <a:pt x="907" y="4285"/>
                </a:lnTo>
                <a:lnTo>
                  <a:pt x="911" y="4285"/>
                </a:lnTo>
                <a:lnTo>
                  <a:pt x="914" y="4285"/>
                </a:lnTo>
                <a:lnTo>
                  <a:pt x="917" y="4284"/>
                </a:lnTo>
                <a:lnTo>
                  <a:pt x="920" y="4282"/>
                </a:lnTo>
                <a:lnTo>
                  <a:pt x="925" y="4282"/>
                </a:lnTo>
                <a:lnTo>
                  <a:pt x="928" y="4282"/>
                </a:lnTo>
                <a:lnTo>
                  <a:pt x="931" y="4282"/>
                </a:lnTo>
                <a:lnTo>
                  <a:pt x="936" y="4285"/>
                </a:lnTo>
                <a:lnTo>
                  <a:pt x="943" y="4291"/>
                </a:lnTo>
                <a:lnTo>
                  <a:pt x="949" y="4297"/>
                </a:lnTo>
                <a:lnTo>
                  <a:pt x="955" y="4305"/>
                </a:lnTo>
                <a:lnTo>
                  <a:pt x="968" y="4321"/>
                </a:lnTo>
                <a:lnTo>
                  <a:pt x="980" y="4338"/>
                </a:lnTo>
                <a:lnTo>
                  <a:pt x="987" y="4344"/>
                </a:lnTo>
                <a:lnTo>
                  <a:pt x="994" y="4351"/>
                </a:lnTo>
                <a:lnTo>
                  <a:pt x="1003" y="4355"/>
                </a:lnTo>
                <a:lnTo>
                  <a:pt x="1012" y="4357"/>
                </a:lnTo>
                <a:lnTo>
                  <a:pt x="1016" y="4357"/>
                </a:lnTo>
                <a:lnTo>
                  <a:pt x="1021" y="4357"/>
                </a:lnTo>
                <a:lnTo>
                  <a:pt x="1026" y="4355"/>
                </a:lnTo>
                <a:lnTo>
                  <a:pt x="1031" y="4354"/>
                </a:lnTo>
                <a:lnTo>
                  <a:pt x="1036" y="4352"/>
                </a:lnTo>
                <a:lnTo>
                  <a:pt x="1042" y="4351"/>
                </a:lnTo>
                <a:lnTo>
                  <a:pt x="1046" y="4350"/>
                </a:lnTo>
                <a:lnTo>
                  <a:pt x="1050" y="4351"/>
                </a:lnTo>
                <a:lnTo>
                  <a:pt x="1055" y="4352"/>
                </a:lnTo>
                <a:lnTo>
                  <a:pt x="1058" y="4353"/>
                </a:lnTo>
                <a:lnTo>
                  <a:pt x="1065" y="4358"/>
                </a:lnTo>
                <a:lnTo>
                  <a:pt x="1072" y="4365"/>
                </a:lnTo>
                <a:lnTo>
                  <a:pt x="1078" y="4374"/>
                </a:lnTo>
                <a:lnTo>
                  <a:pt x="1090" y="4392"/>
                </a:lnTo>
                <a:lnTo>
                  <a:pt x="1096" y="4401"/>
                </a:lnTo>
                <a:lnTo>
                  <a:pt x="1102" y="4410"/>
                </a:lnTo>
                <a:lnTo>
                  <a:pt x="1110" y="4419"/>
                </a:lnTo>
                <a:lnTo>
                  <a:pt x="1117" y="4425"/>
                </a:lnTo>
                <a:lnTo>
                  <a:pt x="1126" y="4431"/>
                </a:lnTo>
                <a:lnTo>
                  <a:pt x="1130" y="4432"/>
                </a:lnTo>
                <a:lnTo>
                  <a:pt x="1135" y="4433"/>
                </a:lnTo>
                <a:lnTo>
                  <a:pt x="1141" y="4433"/>
                </a:lnTo>
                <a:lnTo>
                  <a:pt x="1146" y="4433"/>
                </a:lnTo>
                <a:lnTo>
                  <a:pt x="1151" y="4432"/>
                </a:lnTo>
                <a:lnTo>
                  <a:pt x="1158" y="4429"/>
                </a:lnTo>
                <a:lnTo>
                  <a:pt x="1171" y="4426"/>
                </a:lnTo>
                <a:lnTo>
                  <a:pt x="1184" y="4423"/>
                </a:lnTo>
                <a:lnTo>
                  <a:pt x="1196" y="4422"/>
                </a:lnTo>
                <a:lnTo>
                  <a:pt x="1206" y="4422"/>
                </a:lnTo>
                <a:lnTo>
                  <a:pt x="1217" y="4423"/>
                </a:lnTo>
                <a:lnTo>
                  <a:pt x="1227" y="4425"/>
                </a:lnTo>
                <a:lnTo>
                  <a:pt x="1236" y="4427"/>
                </a:lnTo>
                <a:lnTo>
                  <a:pt x="1245" y="4429"/>
                </a:lnTo>
                <a:lnTo>
                  <a:pt x="1259" y="4436"/>
                </a:lnTo>
                <a:lnTo>
                  <a:pt x="1270" y="4442"/>
                </a:lnTo>
                <a:lnTo>
                  <a:pt x="1278" y="4449"/>
                </a:lnTo>
                <a:lnTo>
                  <a:pt x="1308" y="4460"/>
                </a:lnTo>
                <a:lnTo>
                  <a:pt x="1338" y="4467"/>
                </a:lnTo>
                <a:lnTo>
                  <a:pt x="1353" y="4471"/>
                </a:lnTo>
                <a:lnTo>
                  <a:pt x="1368" y="4475"/>
                </a:lnTo>
                <a:lnTo>
                  <a:pt x="1385" y="4478"/>
                </a:lnTo>
                <a:lnTo>
                  <a:pt x="1406" y="4483"/>
                </a:lnTo>
                <a:lnTo>
                  <a:pt x="1428" y="4491"/>
                </a:lnTo>
                <a:lnTo>
                  <a:pt x="1439" y="4495"/>
                </a:lnTo>
                <a:lnTo>
                  <a:pt x="1449" y="4500"/>
                </a:lnTo>
                <a:lnTo>
                  <a:pt x="1459" y="4506"/>
                </a:lnTo>
                <a:lnTo>
                  <a:pt x="1467" y="4511"/>
                </a:lnTo>
                <a:lnTo>
                  <a:pt x="1473" y="4518"/>
                </a:lnTo>
                <a:lnTo>
                  <a:pt x="1477" y="4523"/>
                </a:lnTo>
                <a:lnTo>
                  <a:pt x="1479" y="4529"/>
                </a:lnTo>
                <a:lnTo>
                  <a:pt x="1479" y="4533"/>
                </a:lnTo>
                <a:lnTo>
                  <a:pt x="1479" y="4537"/>
                </a:lnTo>
                <a:lnTo>
                  <a:pt x="1477" y="4540"/>
                </a:lnTo>
                <a:lnTo>
                  <a:pt x="1476" y="4543"/>
                </a:lnTo>
                <a:lnTo>
                  <a:pt x="1469" y="4551"/>
                </a:lnTo>
                <a:lnTo>
                  <a:pt x="1460" y="4557"/>
                </a:lnTo>
                <a:lnTo>
                  <a:pt x="1448" y="4564"/>
                </a:lnTo>
                <a:lnTo>
                  <a:pt x="1435" y="4569"/>
                </a:lnTo>
                <a:lnTo>
                  <a:pt x="1421" y="4575"/>
                </a:lnTo>
                <a:lnTo>
                  <a:pt x="1391" y="4585"/>
                </a:lnTo>
                <a:lnTo>
                  <a:pt x="1360" y="4594"/>
                </a:lnTo>
                <a:lnTo>
                  <a:pt x="1333" y="4603"/>
                </a:lnTo>
                <a:lnTo>
                  <a:pt x="1322" y="4607"/>
                </a:lnTo>
                <a:lnTo>
                  <a:pt x="1313" y="4612"/>
                </a:lnTo>
                <a:lnTo>
                  <a:pt x="1306" y="4617"/>
                </a:lnTo>
                <a:lnTo>
                  <a:pt x="1304" y="4619"/>
                </a:lnTo>
                <a:lnTo>
                  <a:pt x="1302" y="4622"/>
                </a:lnTo>
                <a:lnTo>
                  <a:pt x="1301" y="4624"/>
                </a:lnTo>
                <a:lnTo>
                  <a:pt x="1301" y="4627"/>
                </a:lnTo>
                <a:lnTo>
                  <a:pt x="1302" y="4629"/>
                </a:lnTo>
                <a:lnTo>
                  <a:pt x="1304" y="4633"/>
                </a:lnTo>
                <a:lnTo>
                  <a:pt x="1310" y="4639"/>
                </a:lnTo>
                <a:lnTo>
                  <a:pt x="1317" y="4645"/>
                </a:lnTo>
                <a:lnTo>
                  <a:pt x="1326" y="4651"/>
                </a:lnTo>
                <a:lnTo>
                  <a:pt x="1335" y="4657"/>
                </a:lnTo>
                <a:lnTo>
                  <a:pt x="1357" y="4669"/>
                </a:lnTo>
                <a:lnTo>
                  <a:pt x="1381" y="4680"/>
                </a:lnTo>
                <a:lnTo>
                  <a:pt x="1402" y="4689"/>
                </a:lnTo>
                <a:lnTo>
                  <a:pt x="1420" y="4696"/>
                </a:lnTo>
                <a:lnTo>
                  <a:pt x="1438" y="4703"/>
                </a:lnTo>
                <a:lnTo>
                  <a:pt x="1418" y="4925"/>
                </a:lnTo>
                <a:lnTo>
                  <a:pt x="1425" y="4926"/>
                </a:lnTo>
                <a:lnTo>
                  <a:pt x="1432" y="4927"/>
                </a:lnTo>
                <a:lnTo>
                  <a:pt x="1442" y="4928"/>
                </a:lnTo>
                <a:lnTo>
                  <a:pt x="1453" y="4927"/>
                </a:lnTo>
                <a:lnTo>
                  <a:pt x="1464" y="4925"/>
                </a:lnTo>
                <a:lnTo>
                  <a:pt x="1476" y="4920"/>
                </a:lnTo>
                <a:lnTo>
                  <a:pt x="1483" y="4917"/>
                </a:lnTo>
                <a:lnTo>
                  <a:pt x="1488" y="4912"/>
                </a:lnTo>
                <a:lnTo>
                  <a:pt x="1495" y="4908"/>
                </a:lnTo>
                <a:lnTo>
                  <a:pt x="1500" y="4906"/>
                </a:lnTo>
                <a:lnTo>
                  <a:pt x="1505" y="4905"/>
                </a:lnTo>
                <a:lnTo>
                  <a:pt x="1511" y="4906"/>
                </a:lnTo>
                <a:lnTo>
                  <a:pt x="1516" y="4908"/>
                </a:lnTo>
                <a:lnTo>
                  <a:pt x="1521" y="4910"/>
                </a:lnTo>
                <a:lnTo>
                  <a:pt x="1532" y="4919"/>
                </a:lnTo>
                <a:lnTo>
                  <a:pt x="1543" y="4928"/>
                </a:lnTo>
                <a:lnTo>
                  <a:pt x="1554" y="4940"/>
                </a:lnTo>
                <a:lnTo>
                  <a:pt x="1565" y="4952"/>
                </a:lnTo>
                <a:lnTo>
                  <a:pt x="1577" y="4963"/>
                </a:lnTo>
                <a:lnTo>
                  <a:pt x="1583" y="4967"/>
                </a:lnTo>
                <a:lnTo>
                  <a:pt x="1588" y="4968"/>
                </a:lnTo>
                <a:lnTo>
                  <a:pt x="1592" y="4968"/>
                </a:lnTo>
                <a:lnTo>
                  <a:pt x="1597" y="4966"/>
                </a:lnTo>
                <a:lnTo>
                  <a:pt x="1600" y="4963"/>
                </a:lnTo>
                <a:lnTo>
                  <a:pt x="1603" y="4959"/>
                </a:lnTo>
                <a:lnTo>
                  <a:pt x="1605" y="4953"/>
                </a:lnTo>
                <a:lnTo>
                  <a:pt x="1607" y="4947"/>
                </a:lnTo>
                <a:lnTo>
                  <a:pt x="1612" y="4932"/>
                </a:lnTo>
                <a:lnTo>
                  <a:pt x="1614" y="4916"/>
                </a:lnTo>
                <a:lnTo>
                  <a:pt x="1615" y="4900"/>
                </a:lnTo>
                <a:lnTo>
                  <a:pt x="1615" y="4887"/>
                </a:lnTo>
                <a:lnTo>
                  <a:pt x="1616" y="4881"/>
                </a:lnTo>
                <a:lnTo>
                  <a:pt x="1618" y="4878"/>
                </a:lnTo>
                <a:lnTo>
                  <a:pt x="1621" y="4875"/>
                </a:lnTo>
                <a:lnTo>
                  <a:pt x="1627" y="4874"/>
                </a:lnTo>
                <a:lnTo>
                  <a:pt x="1632" y="4873"/>
                </a:lnTo>
                <a:lnTo>
                  <a:pt x="1639" y="4874"/>
                </a:lnTo>
                <a:lnTo>
                  <a:pt x="1654" y="4876"/>
                </a:lnTo>
                <a:lnTo>
                  <a:pt x="1669" y="4880"/>
                </a:lnTo>
                <a:lnTo>
                  <a:pt x="1685" y="4885"/>
                </a:lnTo>
                <a:lnTo>
                  <a:pt x="1711" y="4893"/>
                </a:lnTo>
                <a:lnTo>
                  <a:pt x="1714" y="4894"/>
                </a:lnTo>
                <a:lnTo>
                  <a:pt x="1717" y="4896"/>
                </a:lnTo>
                <a:lnTo>
                  <a:pt x="1719" y="4897"/>
                </a:lnTo>
                <a:lnTo>
                  <a:pt x="1719" y="4899"/>
                </a:lnTo>
                <a:lnTo>
                  <a:pt x="1719" y="4903"/>
                </a:lnTo>
                <a:lnTo>
                  <a:pt x="1718" y="4906"/>
                </a:lnTo>
                <a:lnTo>
                  <a:pt x="1718" y="4908"/>
                </a:lnTo>
                <a:lnTo>
                  <a:pt x="1719" y="4907"/>
                </a:lnTo>
                <a:lnTo>
                  <a:pt x="1735" y="4899"/>
                </a:lnTo>
                <a:lnTo>
                  <a:pt x="1742" y="4895"/>
                </a:lnTo>
                <a:lnTo>
                  <a:pt x="1747" y="4890"/>
                </a:lnTo>
                <a:lnTo>
                  <a:pt x="1750" y="4883"/>
                </a:lnTo>
                <a:lnTo>
                  <a:pt x="1754" y="4877"/>
                </a:lnTo>
                <a:lnTo>
                  <a:pt x="1756" y="4869"/>
                </a:lnTo>
                <a:lnTo>
                  <a:pt x="1757" y="4862"/>
                </a:lnTo>
                <a:lnTo>
                  <a:pt x="1759" y="4846"/>
                </a:lnTo>
                <a:lnTo>
                  <a:pt x="1761" y="4831"/>
                </a:lnTo>
                <a:lnTo>
                  <a:pt x="1762" y="4824"/>
                </a:lnTo>
                <a:lnTo>
                  <a:pt x="1766" y="4819"/>
                </a:lnTo>
                <a:lnTo>
                  <a:pt x="1769" y="4814"/>
                </a:lnTo>
                <a:lnTo>
                  <a:pt x="1773" y="4812"/>
                </a:lnTo>
                <a:lnTo>
                  <a:pt x="1779" y="4810"/>
                </a:lnTo>
                <a:lnTo>
                  <a:pt x="1786" y="4810"/>
                </a:lnTo>
                <a:lnTo>
                  <a:pt x="1790" y="4811"/>
                </a:lnTo>
                <a:lnTo>
                  <a:pt x="1793" y="4813"/>
                </a:lnTo>
                <a:lnTo>
                  <a:pt x="1799" y="4818"/>
                </a:lnTo>
                <a:lnTo>
                  <a:pt x="1803" y="4823"/>
                </a:lnTo>
                <a:lnTo>
                  <a:pt x="1806" y="4831"/>
                </a:lnTo>
                <a:lnTo>
                  <a:pt x="1809" y="4838"/>
                </a:lnTo>
                <a:lnTo>
                  <a:pt x="1811" y="4847"/>
                </a:lnTo>
                <a:lnTo>
                  <a:pt x="1814" y="4863"/>
                </a:lnTo>
                <a:lnTo>
                  <a:pt x="1815" y="4870"/>
                </a:lnTo>
                <a:lnTo>
                  <a:pt x="1818" y="4877"/>
                </a:lnTo>
                <a:lnTo>
                  <a:pt x="1823" y="4881"/>
                </a:lnTo>
                <a:lnTo>
                  <a:pt x="1825" y="4882"/>
                </a:lnTo>
                <a:lnTo>
                  <a:pt x="1828" y="4883"/>
                </a:lnTo>
                <a:lnTo>
                  <a:pt x="1831" y="4884"/>
                </a:lnTo>
                <a:lnTo>
                  <a:pt x="1834" y="4884"/>
                </a:lnTo>
                <a:lnTo>
                  <a:pt x="1844" y="4882"/>
                </a:lnTo>
                <a:lnTo>
                  <a:pt x="1855" y="4877"/>
                </a:lnTo>
                <a:lnTo>
                  <a:pt x="1869" y="4867"/>
                </a:lnTo>
                <a:lnTo>
                  <a:pt x="1884" y="4856"/>
                </a:lnTo>
                <a:lnTo>
                  <a:pt x="1897" y="4845"/>
                </a:lnTo>
                <a:lnTo>
                  <a:pt x="1909" y="4833"/>
                </a:lnTo>
                <a:lnTo>
                  <a:pt x="1919" y="4821"/>
                </a:lnTo>
                <a:lnTo>
                  <a:pt x="1936" y="4799"/>
                </a:lnTo>
                <a:lnTo>
                  <a:pt x="1948" y="4782"/>
                </a:lnTo>
                <a:lnTo>
                  <a:pt x="1956" y="4771"/>
                </a:lnTo>
                <a:lnTo>
                  <a:pt x="1957" y="4770"/>
                </a:lnTo>
                <a:lnTo>
                  <a:pt x="1958" y="4770"/>
                </a:lnTo>
                <a:lnTo>
                  <a:pt x="1958" y="4771"/>
                </a:lnTo>
                <a:lnTo>
                  <a:pt x="1957" y="4783"/>
                </a:lnTo>
                <a:lnTo>
                  <a:pt x="1952" y="4810"/>
                </a:lnTo>
                <a:lnTo>
                  <a:pt x="1947" y="4828"/>
                </a:lnTo>
                <a:lnTo>
                  <a:pt x="1941" y="4847"/>
                </a:lnTo>
                <a:lnTo>
                  <a:pt x="1933" y="4864"/>
                </a:lnTo>
                <a:lnTo>
                  <a:pt x="1925" y="4881"/>
                </a:lnTo>
                <a:lnTo>
                  <a:pt x="1906" y="4914"/>
                </a:lnTo>
                <a:lnTo>
                  <a:pt x="1889" y="4944"/>
                </a:lnTo>
                <a:lnTo>
                  <a:pt x="1875" y="4967"/>
                </a:lnTo>
                <a:lnTo>
                  <a:pt x="1871" y="4977"/>
                </a:lnTo>
                <a:lnTo>
                  <a:pt x="1869" y="4984"/>
                </a:lnTo>
                <a:lnTo>
                  <a:pt x="1869" y="4988"/>
                </a:lnTo>
                <a:lnTo>
                  <a:pt x="1869" y="4991"/>
                </a:lnTo>
                <a:lnTo>
                  <a:pt x="1870" y="4993"/>
                </a:lnTo>
                <a:lnTo>
                  <a:pt x="1872" y="4994"/>
                </a:lnTo>
                <a:lnTo>
                  <a:pt x="1874" y="4995"/>
                </a:lnTo>
                <a:lnTo>
                  <a:pt x="1878" y="4996"/>
                </a:lnTo>
                <a:lnTo>
                  <a:pt x="1888" y="4995"/>
                </a:lnTo>
                <a:lnTo>
                  <a:pt x="1900" y="4993"/>
                </a:lnTo>
                <a:lnTo>
                  <a:pt x="1913" y="4993"/>
                </a:lnTo>
                <a:lnTo>
                  <a:pt x="1927" y="4993"/>
                </a:lnTo>
                <a:lnTo>
                  <a:pt x="1940" y="4995"/>
                </a:lnTo>
                <a:lnTo>
                  <a:pt x="1967" y="4999"/>
                </a:lnTo>
                <a:lnTo>
                  <a:pt x="1992" y="5004"/>
                </a:lnTo>
                <a:lnTo>
                  <a:pt x="2016" y="5008"/>
                </a:lnTo>
                <a:lnTo>
                  <a:pt x="2027" y="5009"/>
                </a:lnTo>
                <a:lnTo>
                  <a:pt x="2037" y="5009"/>
                </a:lnTo>
                <a:lnTo>
                  <a:pt x="2044" y="5008"/>
                </a:lnTo>
                <a:lnTo>
                  <a:pt x="2050" y="5005"/>
                </a:lnTo>
                <a:lnTo>
                  <a:pt x="2056" y="5001"/>
                </a:lnTo>
                <a:lnTo>
                  <a:pt x="2058" y="4998"/>
                </a:lnTo>
                <a:lnTo>
                  <a:pt x="2059" y="4995"/>
                </a:lnTo>
                <a:lnTo>
                  <a:pt x="2062" y="4989"/>
                </a:lnTo>
                <a:lnTo>
                  <a:pt x="2066" y="4984"/>
                </a:lnTo>
                <a:lnTo>
                  <a:pt x="2070" y="4981"/>
                </a:lnTo>
                <a:lnTo>
                  <a:pt x="2074" y="4979"/>
                </a:lnTo>
                <a:lnTo>
                  <a:pt x="2078" y="4978"/>
                </a:lnTo>
                <a:lnTo>
                  <a:pt x="2084" y="4977"/>
                </a:lnTo>
                <a:lnTo>
                  <a:pt x="2095" y="4977"/>
                </a:lnTo>
                <a:lnTo>
                  <a:pt x="2105" y="4975"/>
                </a:lnTo>
                <a:lnTo>
                  <a:pt x="2110" y="4974"/>
                </a:lnTo>
                <a:lnTo>
                  <a:pt x="2115" y="4970"/>
                </a:lnTo>
                <a:lnTo>
                  <a:pt x="2119" y="4966"/>
                </a:lnTo>
                <a:lnTo>
                  <a:pt x="2123" y="4961"/>
                </a:lnTo>
                <a:lnTo>
                  <a:pt x="2127" y="4953"/>
                </a:lnTo>
                <a:lnTo>
                  <a:pt x="2129" y="4944"/>
                </a:lnTo>
                <a:lnTo>
                  <a:pt x="2132" y="4934"/>
                </a:lnTo>
                <a:lnTo>
                  <a:pt x="2135" y="4927"/>
                </a:lnTo>
                <a:lnTo>
                  <a:pt x="2140" y="4922"/>
                </a:lnTo>
                <a:lnTo>
                  <a:pt x="2144" y="4918"/>
                </a:lnTo>
                <a:lnTo>
                  <a:pt x="2149" y="4916"/>
                </a:lnTo>
                <a:lnTo>
                  <a:pt x="2155" y="4914"/>
                </a:lnTo>
                <a:lnTo>
                  <a:pt x="2160" y="4914"/>
                </a:lnTo>
                <a:lnTo>
                  <a:pt x="2166" y="4917"/>
                </a:lnTo>
                <a:lnTo>
                  <a:pt x="2176" y="4920"/>
                </a:lnTo>
                <a:lnTo>
                  <a:pt x="2185" y="4925"/>
                </a:lnTo>
                <a:lnTo>
                  <a:pt x="2192" y="4932"/>
                </a:lnTo>
                <a:lnTo>
                  <a:pt x="2205" y="4823"/>
                </a:lnTo>
                <a:lnTo>
                  <a:pt x="2313" y="4798"/>
                </a:lnTo>
                <a:lnTo>
                  <a:pt x="2428" y="4956"/>
                </a:lnTo>
                <a:lnTo>
                  <a:pt x="2402" y="4955"/>
                </a:lnTo>
                <a:lnTo>
                  <a:pt x="2346" y="4952"/>
                </a:lnTo>
                <a:lnTo>
                  <a:pt x="2316" y="4952"/>
                </a:lnTo>
                <a:lnTo>
                  <a:pt x="2291" y="4954"/>
                </a:lnTo>
                <a:lnTo>
                  <a:pt x="2281" y="4955"/>
                </a:lnTo>
                <a:lnTo>
                  <a:pt x="2274" y="4957"/>
                </a:lnTo>
                <a:lnTo>
                  <a:pt x="2270" y="4960"/>
                </a:lnTo>
                <a:lnTo>
                  <a:pt x="2269" y="4962"/>
                </a:lnTo>
                <a:lnTo>
                  <a:pt x="2269" y="4963"/>
                </a:lnTo>
                <a:lnTo>
                  <a:pt x="2270" y="4966"/>
                </a:lnTo>
                <a:lnTo>
                  <a:pt x="2272" y="4968"/>
                </a:lnTo>
                <a:lnTo>
                  <a:pt x="2273" y="4969"/>
                </a:lnTo>
                <a:lnTo>
                  <a:pt x="2275" y="4969"/>
                </a:lnTo>
                <a:lnTo>
                  <a:pt x="2282" y="4969"/>
                </a:lnTo>
                <a:lnTo>
                  <a:pt x="2290" y="4968"/>
                </a:lnTo>
                <a:lnTo>
                  <a:pt x="2302" y="4968"/>
                </a:lnTo>
                <a:lnTo>
                  <a:pt x="2318" y="4970"/>
                </a:lnTo>
                <a:lnTo>
                  <a:pt x="2327" y="4974"/>
                </a:lnTo>
                <a:lnTo>
                  <a:pt x="2339" y="4977"/>
                </a:lnTo>
                <a:lnTo>
                  <a:pt x="2351" y="4982"/>
                </a:lnTo>
                <a:lnTo>
                  <a:pt x="2363" y="4989"/>
                </a:lnTo>
                <a:lnTo>
                  <a:pt x="2371" y="4992"/>
                </a:lnTo>
                <a:lnTo>
                  <a:pt x="2377" y="4994"/>
                </a:lnTo>
                <a:lnTo>
                  <a:pt x="2390" y="4996"/>
                </a:lnTo>
                <a:lnTo>
                  <a:pt x="2402" y="4997"/>
                </a:lnTo>
                <a:lnTo>
                  <a:pt x="2414" y="4996"/>
                </a:lnTo>
                <a:lnTo>
                  <a:pt x="2433" y="4993"/>
                </a:lnTo>
                <a:lnTo>
                  <a:pt x="2441" y="4992"/>
                </a:lnTo>
                <a:lnTo>
                  <a:pt x="2448" y="4992"/>
                </a:lnTo>
                <a:lnTo>
                  <a:pt x="2454" y="4994"/>
                </a:lnTo>
                <a:lnTo>
                  <a:pt x="2457" y="4996"/>
                </a:lnTo>
                <a:lnTo>
                  <a:pt x="2459" y="4998"/>
                </a:lnTo>
                <a:lnTo>
                  <a:pt x="2461" y="5002"/>
                </a:lnTo>
                <a:lnTo>
                  <a:pt x="2462" y="5006"/>
                </a:lnTo>
                <a:lnTo>
                  <a:pt x="2466" y="5018"/>
                </a:lnTo>
                <a:lnTo>
                  <a:pt x="2468" y="5034"/>
                </a:lnTo>
                <a:lnTo>
                  <a:pt x="2468" y="5055"/>
                </a:lnTo>
                <a:lnTo>
                  <a:pt x="2468" y="5082"/>
                </a:lnTo>
                <a:lnTo>
                  <a:pt x="2466" y="5116"/>
                </a:lnTo>
                <a:lnTo>
                  <a:pt x="2461" y="5195"/>
                </a:lnTo>
                <a:lnTo>
                  <a:pt x="2458" y="5284"/>
                </a:lnTo>
                <a:lnTo>
                  <a:pt x="2456" y="5380"/>
                </a:lnTo>
                <a:lnTo>
                  <a:pt x="2455" y="5481"/>
                </a:lnTo>
                <a:lnTo>
                  <a:pt x="2453" y="5683"/>
                </a:lnTo>
                <a:lnTo>
                  <a:pt x="2453" y="5871"/>
                </a:lnTo>
                <a:lnTo>
                  <a:pt x="2454" y="6065"/>
                </a:lnTo>
                <a:lnTo>
                  <a:pt x="2454" y="6176"/>
                </a:lnTo>
                <a:lnTo>
                  <a:pt x="2454" y="6294"/>
                </a:lnTo>
                <a:lnTo>
                  <a:pt x="2453" y="6416"/>
                </a:lnTo>
                <a:lnTo>
                  <a:pt x="2451" y="6539"/>
                </a:lnTo>
                <a:lnTo>
                  <a:pt x="2446" y="6663"/>
                </a:lnTo>
                <a:lnTo>
                  <a:pt x="2440" y="6785"/>
                </a:lnTo>
                <a:lnTo>
                  <a:pt x="2433" y="6893"/>
                </a:lnTo>
                <a:lnTo>
                  <a:pt x="2426" y="6986"/>
                </a:lnTo>
                <a:lnTo>
                  <a:pt x="2418" y="7062"/>
                </a:lnTo>
                <a:lnTo>
                  <a:pt x="2410" y="7126"/>
                </a:lnTo>
                <a:lnTo>
                  <a:pt x="2401" y="7177"/>
                </a:lnTo>
                <a:lnTo>
                  <a:pt x="2397" y="7200"/>
                </a:lnTo>
                <a:lnTo>
                  <a:pt x="2391" y="7220"/>
                </a:lnTo>
                <a:lnTo>
                  <a:pt x="2387" y="7238"/>
                </a:lnTo>
                <a:lnTo>
                  <a:pt x="2382" y="7256"/>
                </a:lnTo>
                <a:lnTo>
                  <a:pt x="2370" y="7286"/>
                </a:lnTo>
                <a:lnTo>
                  <a:pt x="2363" y="7301"/>
                </a:lnTo>
                <a:lnTo>
                  <a:pt x="2355" y="7317"/>
                </a:lnTo>
                <a:lnTo>
                  <a:pt x="2335" y="7352"/>
                </a:lnTo>
                <a:lnTo>
                  <a:pt x="2312" y="7389"/>
                </a:lnTo>
                <a:lnTo>
                  <a:pt x="2288" y="7426"/>
                </a:lnTo>
                <a:lnTo>
                  <a:pt x="2248" y="7484"/>
                </a:lnTo>
                <a:lnTo>
                  <a:pt x="2231" y="7507"/>
                </a:lnTo>
                <a:lnTo>
                  <a:pt x="2249" y="7501"/>
                </a:lnTo>
                <a:lnTo>
                  <a:pt x="2294" y="7486"/>
                </a:lnTo>
                <a:lnTo>
                  <a:pt x="2319" y="7477"/>
                </a:lnTo>
                <a:lnTo>
                  <a:pt x="2346" y="7470"/>
                </a:lnTo>
                <a:lnTo>
                  <a:pt x="2370" y="7465"/>
                </a:lnTo>
                <a:lnTo>
                  <a:pt x="2381" y="7463"/>
                </a:lnTo>
                <a:lnTo>
                  <a:pt x="2389" y="7463"/>
                </a:lnTo>
                <a:lnTo>
                  <a:pt x="2399" y="7462"/>
                </a:lnTo>
                <a:lnTo>
                  <a:pt x="2410" y="7461"/>
                </a:lnTo>
                <a:lnTo>
                  <a:pt x="2434" y="7455"/>
                </a:lnTo>
                <a:lnTo>
                  <a:pt x="2465" y="7447"/>
                </a:lnTo>
                <a:lnTo>
                  <a:pt x="2496" y="7439"/>
                </a:lnTo>
                <a:lnTo>
                  <a:pt x="2528" y="7432"/>
                </a:lnTo>
                <a:lnTo>
                  <a:pt x="2543" y="7430"/>
                </a:lnTo>
                <a:lnTo>
                  <a:pt x="2559" y="7429"/>
                </a:lnTo>
                <a:lnTo>
                  <a:pt x="2573" y="7429"/>
                </a:lnTo>
                <a:lnTo>
                  <a:pt x="2587" y="7430"/>
                </a:lnTo>
                <a:lnTo>
                  <a:pt x="2600" y="7433"/>
                </a:lnTo>
                <a:lnTo>
                  <a:pt x="2612" y="7437"/>
                </a:lnTo>
                <a:lnTo>
                  <a:pt x="2623" y="7444"/>
                </a:lnTo>
                <a:lnTo>
                  <a:pt x="2635" y="7449"/>
                </a:lnTo>
                <a:lnTo>
                  <a:pt x="2651" y="7454"/>
                </a:lnTo>
                <a:lnTo>
                  <a:pt x="2666" y="7458"/>
                </a:lnTo>
                <a:lnTo>
                  <a:pt x="2697" y="7465"/>
                </a:lnTo>
                <a:lnTo>
                  <a:pt x="2728" y="7472"/>
                </a:lnTo>
                <a:lnTo>
                  <a:pt x="2757" y="7477"/>
                </a:lnTo>
                <a:lnTo>
                  <a:pt x="2780" y="7480"/>
                </a:lnTo>
                <a:lnTo>
                  <a:pt x="2802" y="7483"/>
                </a:lnTo>
                <a:lnTo>
                  <a:pt x="2785" y="7465"/>
                </a:lnTo>
                <a:lnTo>
                  <a:pt x="2746" y="7425"/>
                </a:lnTo>
                <a:lnTo>
                  <a:pt x="2725" y="7401"/>
                </a:lnTo>
                <a:lnTo>
                  <a:pt x="2705" y="7378"/>
                </a:lnTo>
                <a:lnTo>
                  <a:pt x="2690" y="7358"/>
                </a:lnTo>
                <a:lnTo>
                  <a:pt x="2685" y="7349"/>
                </a:lnTo>
                <a:lnTo>
                  <a:pt x="2681" y="7343"/>
                </a:lnTo>
                <a:lnTo>
                  <a:pt x="2679" y="7333"/>
                </a:lnTo>
                <a:lnTo>
                  <a:pt x="2677" y="7316"/>
                </a:lnTo>
                <a:lnTo>
                  <a:pt x="2674" y="7262"/>
                </a:lnTo>
                <a:lnTo>
                  <a:pt x="2672" y="7189"/>
                </a:lnTo>
                <a:lnTo>
                  <a:pt x="2671" y="7102"/>
                </a:lnTo>
                <a:lnTo>
                  <a:pt x="2671" y="7009"/>
                </a:lnTo>
                <a:lnTo>
                  <a:pt x="2671" y="6915"/>
                </a:lnTo>
                <a:lnTo>
                  <a:pt x="2673" y="6828"/>
                </a:lnTo>
                <a:lnTo>
                  <a:pt x="2675" y="6752"/>
                </a:lnTo>
                <a:lnTo>
                  <a:pt x="2677" y="6673"/>
                </a:lnTo>
                <a:lnTo>
                  <a:pt x="2679" y="6570"/>
                </a:lnTo>
                <a:lnTo>
                  <a:pt x="2681" y="6325"/>
                </a:lnTo>
                <a:lnTo>
                  <a:pt x="2681" y="6072"/>
                </a:lnTo>
                <a:lnTo>
                  <a:pt x="2681" y="5864"/>
                </a:lnTo>
                <a:lnTo>
                  <a:pt x="2681" y="5820"/>
                </a:lnTo>
                <a:lnTo>
                  <a:pt x="2679" y="5773"/>
                </a:lnTo>
                <a:lnTo>
                  <a:pt x="2676" y="5722"/>
                </a:lnTo>
                <a:lnTo>
                  <a:pt x="2672" y="5669"/>
                </a:lnTo>
                <a:lnTo>
                  <a:pt x="2665" y="5560"/>
                </a:lnTo>
                <a:lnTo>
                  <a:pt x="2655" y="5450"/>
                </a:lnTo>
                <a:lnTo>
                  <a:pt x="2647" y="5346"/>
                </a:lnTo>
                <a:lnTo>
                  <a:pt x="2641" y="5252"/>
                </a:lnTo>
                <a:lnTo>
                  <a:pt x="2640" y="5211"/>
                </a:lnTo>
                <a:lnTo>
                  <a:pt x="2640" y="5176"/>
                </a:lnTo>
                <a:lnTo>
                  <a:pt x="2641" y="5146"/>
                </a:lnTo>
                <a:lnTo>
                  <a:pt x="2643" y="5121"/>
                </a:lnTo>
                <a:lnTo>
                  <a:pt x="2645" y="5111"/>
                </a:lnTo>
                <a:lnTo>
                  <a:pt x="2648" y="5102"/>
                </a:lnTo>
                <a:lnTo>
                  <a:pt x="2652" y="5093"/>
                </a:lnTo>
                <a:lnTo>
                  <a:pt x="2656" y="5083"/>
                </a:lnTo>
                <a:lnTo>
                  <a:pt x="2666" y="5066"/>
                </a:lnTo>
                <a:lnTo>
                  <a:pt x="2677" y="5050"/>
                </a:lnTo>
                <a:lnTo>
                  <a:pt x="2690" y="5035"/>
                </a:lnTo>
                <a:lnTo>
                  <a:pt x="2705" y="5020"/>
                </a:lnTo>
                <a:lnTo>
                  <a:pt x="2722" y="5006"/>
                </a:lnTo>
                <a:lnTo>
                  <a:pt x="2739" y="4992"/>
                </a:lnTo>
                <a:lnTo>
                  <a:pt x="2774" y="4966"/>
                </a:lnTo>
                <a:lnTo>
                  <a:pt x="2810" y="4940"/>
                </a:lnTo>
                <a:lnTo>
                  <a:pt x="2826" y="4927"/>
                </a:lnTo>
                <a:lnTo>
                  <a:pt x="2843" y="4914"/>
                </a:lnTo>
                <a:lnTo>
                  <a:pt x="2858" y="4900"/>
                </a:lnTo>
                <a:lnTo>
                  <a:pt x="2872" y="4887"/>
                </a:lnTo>
                <a:lnTo>
                  <a:pt x="2929" y="4823"/>
                </a:lnTo>
                <a:lnTo>
                  <a:pt x="2988" y="4756"/>
                </a:lnTo>
                <a:lnTo>
                  <a:pt x="3015" y="4726"/>
                </a:lnTo>
                <a:lnTo>
                  <a:pt x="3037" y="4699"/>
                </a:lnTo>
                <a:lnTo>
                  <a:pt x="3053" y="4679"/>
                </a:lnTo>
                <a:lnTo>
                  <a:pt x="3061" y="4665"/>
                </a:lnTo>
                <a:lnTo>
                  <a:pt x="3063" y="4661"/>
                </a:lnTo>
                <a:lnTo>
                  <a:pt x="3066" y="4660"/>
                </a:lnTo>
                <a:lnTo>
                  <a:pt x="3067" y="4661"/>
                </a:lnTo>
                <a:lnTo>
                  <a:pt x="3069" y="4663"/>
                </a:lnTo>
                <a:lnTo>
                  <a:pt x="3076" y="4691"/>
                </a:lnTo>
                <a:lnTo>
                  <a:pt x="3084" y="4712"/>
                </a:lnTo>
                <a:lnTo>
                  <a:pt x="3089" y="4725"/>
                </a:lnTo>
                <a:lnTo>
                  <a:pt x="3096" y="4739"/>
                </a:lnTo>
                <a:lnTo>
                  <a:pt x="3104" y="4753"/>
                </a:lnTo>
                <a:lnTo>
                  <a:pt x="3113" y="4767"/>
                </a:lnTo>
                <a:lnTo>
                  <a:pt x="3125" y="4782"/>
                </a:lnTo>
                <a:lnTo>
                  <a:pt x="3138" y="4798"/>
                </a:lnTo>
                <a:lnTo>
                  <a:pt x="3153" y="4813"/>
                </a:lnTo>
                <a:lnTo>
                  <a:pt x="3168" y="4826"/>
                </a:lnTo>
                <a:lnTo>
                  <a:pt x="3184" y="4839"/>
                </a:lnTo>
                <a:lnTo>
                  <a:pt x="3200" y="4852"/>
                </a:lnTo>
                <a:lnTo>
                  <a:pt x="3216" y="4863"/>
                </a:lnTo>
                <a:lnTo>
                  <a:pt x="3232" y="4873"/>
                </a:lnTo>
                <a:lnTo>
                  <a:pt x="3248" y="4881"/>
                </a:lnTo>
                <a:lnTo>
                  <a:pt x="3265" y="4889"/>
                </a:lnTo>
                <a:lnTo>
                  <a:pt x="3281" y="4896"/>
                </a:lnTo>
                <a:lnTo>
                  <a:pt x="3297" y="4902"/>
                </a:lnTo>
                <a:lnTo>
                  <a:pt x="3311" y="4907"/>
                </a:lnTo>
                <a:lnTo>
                  <a:pt x="3326" y="4911"/>
                </a:lnTo>
                <a:lnTo>
                  <a:pt x="3339" y="4914"/>
                </a:lnTo>
                <a:lnTo>
                  <a:pt x="3352" y="4917"/>
                </a:lnTo>
                <a:lnTo>
                  <a:pt x="3362" y="4918"/>
                </a:lnTo>
                <a:lnTo>
                  <a:pt x="3373" y="4919"/>
                </a:lnTo>
                <a:lnTo>
                  <a:pt x="3377" y="4918"/>
                </a:lnTo>
                <a:lnTo>
                  <a:pt x="3382" y="4917"/>
                </a:lnTo>
                <a:lnTo>
                  <a:pt x="3386" y="4916"/>
                </a:lnTo>
                <a:lnTo>
                  <a:pt x="3389" y="4913"/>
                </a:lnTo>
                <a:lnTo>
                  <a:pt x="3396" y="4907"/>
                </a:lnTo>
                <a:lnTo>
                  <a:pt x="3401" y="4899"/>
                </a:lnTo>
                <a:lnTo>
                  <a:pt x="3405" y="4891"/>
                </a:lnTo>
                <a:lnTo>
                  <a:pt x="3410" y="4880"/>
                </a:lnTo>
                <a:lnTo>
                  <a:pt x="3412" y="4869"/>
                </a:lnTo>
                <a:lnTo>
                  <a:pt x="3414" y="4859"/>
                </a:lnTo>
                <a:lnTo>
                  <a:pt x="3416" y="4836"/>
                </a:lnTo>
                <a:lnTo>
                  <a:pt x="3417" y="4817"/>
                </a:lnTo>
                <a:lnTo>
                  <a:pt x="3417" y="4798"/>
                </a:lnTo>
                <a:lnTo>
                  <a:pt x="3426" y="4798"/>
                </a:lnTo>
                <a:lnTo>
                  <a:pt x="3437" y="4799"/>
                </a:lnTo>
                <a:lnTo>
                  <a:pt x="3451" y="4803"/>
                </a:lnTo>
                <a:lnTo>
                  <a:pt x="3468" y="4807"/>
                </a:lnTo>
                <a:lnTo>
                  <a:pt x="3487" y="4814"/>
                </a:lnTo>
                <a:lnTo>
                  <a:pt x="3509" y="4823"/>
                </a:lnTo>
                <a:lnTo>
                  <a:pt x="3531" y="4836"/>
                </a:lnTo>
                <a:lnTo>
                  <a:pt x="3555" y="4849"/>
                </a:lnTo>
                <a:lnTo>
                  <a:pt x="3576" y="4861"/>
                </a:lnTo>
                <a:lnTo>
                  <a:pt x="3597" y="4868"/>
                </a:lnTo>
                <a:lnTo>
                  <a:pt x="3607" y="4871"/>
                </a:lnTo>
                <a:lnTo>
                  <a:pt x="3615" y="4874"/>
                </a:lnTo>
                <a:lnTo>
                  <a:pt x="3625" y="4876"/>
                </a:lnTo>
                <a:lnTo>
                  <a:pt x="3632" y="4876"/>
                </a:lnTo>
                <a:lnTo>
                  <a:pt x="3640" y="4875"/>
                </a:lnTo>
                <a:lnTo>
                  <a:pt x="3647" y="4874"/>
                </a:lnTo>
                <a:lnTo>
                  <a:pt x="3654" y="4870"/>
                </a:lnTo>
                <a:lnTo>
                  <a:pt x="3660" y="4867"/>
                </a:lnTo>
                <a:lnTo>
                  <a:pt x="3666" y="4862"/>
                </a:lnTo>
                <a:lnTo>
                  <a:pt x="3671" y="4855"/>
                </a:lnTo>
                <a:lnTo>
                  <a:pt x="3676" y="4849"/>
                </a:lnTo>
                <a:lnTo>
                  <a:pt x="3684" y="4845"/>
                </a:lnTo>
                <a:lnTo>
                  <a:pt x="3692" y="4841"/>
                </a:lnTo>
                <a:lnTo>
                  <a:pt x="3701" y="4839"/>
                </a:lnTo>
                <a:lnTo>
                  <a:pt x="3711" y="4839"/>
                </a:lnTo>
                <a:lnTo>
                  <a:pt x="3723" y="4839"/>
                </a:lnTo>
                <a:lnTo>
                  <a:pt x="3745" y="4840"/>
                </a:lnTo>
                <a:lnTo>
                  <a:pt x="3768" y="4843"/>
                </a:lnTo>
                <a:lnTo>
                  <a:pt x="3789" y="4845"/>
                </a:lnTo>
                <a:lnTo>
                  <a:pt x="3800" y="4843"/>
                </a:lnTo>
                <a:lnTo>
                  <a:pt x="3809" y="4842"/>
                </a:lnTo>
                <a:lnTo>
                  <a:pt x="3816" y="4840"/>
                </a:lnTo>
                <a:lnTo>
                  <a:pt x="3824" y="4836"/>
                </a:lnTo>
                <a:lnTo>
                  <a:pt x="3826" y="4834"/>
                </a:lnTo>
                <a:lnTo>
                  <a:pt x="3828" y="4831"/>
                </a:lnTo>
                <a:lnTo>
                  <a:pt x="3831" y="4824"/>
                </a:lnTo>
                <a:lnTo>
                  <a:pt x="3831" y="4816"/>
                </a:lnTo>
                <a:lnTo>
                  <a:pt x="3830" y="4806"/>
                </a:lnTo>
                <a:lnTo>
                  <a:pt x="3828" y="4796"/>
                </a:lnTo>
                <a:lnTo>
                  <a:pt x="3825" y="4784"/>
                </a:lnTo>
                <a:lnTo>
                  <a:pt x="3814" y="4760"/>
                </a:lnTo>
                <a:lnTo>
                  <a:pt x="3788" y="4704"/>
                </a:lnTo>
                <a:lnTo>
                  <a:pt x="3775" y="4675"/>
                </a:lnTo>
                <a:lnTo>
                  <a:pt x="3770" y="4660"/>
                </a:lnTo>
                <a:lnTo>
                  <a:pt x="3767" y="4646"/>
                </a:lnTo>
                <a:lnTo>
                  <a:pt x="3764" y="4634"/>
                </a:lnTo>
                <a:lnTo>
                  <a:pt x="3762" y="4624"/>
                </a:lnTo>
                <a:lnTo>
                  <a:pt x="3762" y="4619"/>
                </a:lnTo>
                <a:lnTo>
                  <a:pt x="3764" y="4617"/>
                </a:lnTo>
                <a:lnTo>
                  <a:pt x="3765" y="4616"/>
                </a:lnTo>
                <a:lnTo>
                  <a:pt x="3768" y="4616"/>
                </a:lnTo>
                <a:lnTo>
                  <a:pt x="3772" y="4618"/>
                </a:lnTo>
                <a:lnTo>
                  <a:pt x="3786" y="4626"/>
                </a:lnTo>
                <a:lnTo>
                  <a:pt x="3804" y="4640"/>
                </a:lnTo>
                <a:lnTo>
                  <a:pt x="3828" y="4656"/>
                </a:lnTo>
                <a:lnTo>
                  <a:pt x="3841" y="4664"/>
                </a:lnTo>
                <a:lnTo>
                  <a:pt x="3855" y="4671"/>
                </a:lnTo>
                <a:lnTo>
                  <a:pt x="3870" y="4678"/>
                </a:lnTo>
                <a:lnTo>
                  <a:pt x="3887" y="4683"/>
                </a:lnTo>
                <a:lnTo>
                  <a:pt x="3902" y="4689"/>
                </a:lnTo>
                <a:lnTo>
                  <a:pt x="3915" y="4693"/>
                </a:lnTo>
                <a:lnTo>
                  <a:pt x="3925" y="4697"/>
                </a:lnTo>
                <a:lnTo>
                  <a:pt x="3933" y="4702"/>
                </a:lnTo>
                <a:lnTo>
                  <a:pt x="3947" y="4709"/>
                </a:lnTo>
                <a:lnTo>
                  <a:pt x="3957" y="4716"/>
                </a:lnTo>
                <a:lnTo>
                  <a:pt x="3962" y="4718"/>
                </a:lnTo>
                <a:lnTo>
                  <a:pt x="3968" y="4719"/>
                </a:lnTo>
                <a:lnTo>
                  <a:pt x="3974" y="4720"/>
                </a:lnTo>
                <a:lnTo>
                  <a:pt x="3982" y="4720"/>
                </a:lnTo>
                <a:lnTo>
                  <a:pt x="3992" y="4719"/>
                </a:lnTo>
                <a:lnTo>
                  <a:pt x="4002" y="4717"/>
                </a:lnTo>
                <a:lnTo>
                  <a:pt x="4032" y="4709"/>
                </a:lnTo>
                <a:lnTo>
                  <a:pt x="4064" y="4699"/>
                </a:lnTo>
                <a:lnTo>
                  <a:pt x="4075" y="4695"/>
                </a:lnTo>
                <a:lnTo>
                  <a:pt x="4086" y="4691"/>
                </a:lnTo>
                <a:lnTo>
                  <a:pt x="4095" y="4686"/>
                </a:lnTo>
                <a:lnTo>
                  <a:pt x="4101" y="4682"/>
                </a:lnTo>
                <a:lnTo>
                  <a:pt x="4107" y="4677"/>
                </a:lnTo>
                <a:lnTo>
                  <a:pt x="4111" y="4673"/>
                </a:lnTo>
                <a:lnTo>
                  <a:pt x="4114" y="4668"/>
                </a:lnTo>
                <a:lnTo>
                  <a:pt x="4116" y="4663"/>
                </a:lnTo>
                <a:lnTo>
                  <a:pt x="4118" y="4652"/>
                </a:lnTo>
                <a:lnTo>
                  <a:pt x="4122" y="4626"/>
                </a:lnTo>
                <a:lnTo>
                  <a:pt x="4124" y="4617"/>
                </a:lnTo>
                <a:lnTo>
                  <a:pt x="4125" y="4614"/>
                </a:lnTo>
                <a:lnTo>
                  <a:pt x="4126" y="4613"/>
                </a:lnTo>
                <a:lnTo>
                  <a:pt x="4128" y="4613"/>
                </a:lnTo>
                <a:lnTo>
                  <a:pt x="4130" y="4616"/>
                </a:lnTo>
                <a:lnTo>
                  <a:pt x="4138" y="4620"/>
                </a:lnTo>
                <a:lnTo>
                  <a:pt x="4143" y="4623"/>
                </a:lnTo>
                <a:lnTo>
                  <a:pt x="4150" y="4626"/>
                </a:lnTo>
                <a:lnTo>
                  <a:pt x="4158" y="4629"/>
                </a:lnTo>
                <a:lnTo>
                  <a:pt x="4168" y="4632"/>
                </a:lnTo>
                <a:lnTo>
                  <a:pt x="4180" y="4634"/>
                </a:lnTo>
                <a:lnTo>
                  <a:pt x="4195" y="4635"/>
                </a:lnTo>
                <a:lnTo>
                  <a:pt x="4211" y="4635"/>
                </a:lnTo>
                <a:lnTo>
                  <a:pt x="4229" y="4633"/>
                </a:lnTo>
                <a:lnTo>
                  <a:pt x="4249" y="4632"/>
                </a:lnTo>
                <a:lnTo>
                  <a:pt x="4267" y="4631"/>
                </a:lnTo>
                <a:lnTo>
                  <a:pt x="4283" y="4632"/>
                </a:lnTo>
                <a:lnTo>
                  <a:pt x="4298" y="4633"/>
                </a:lnTo>
                <a:lnTo>
                  <a:pt x="4323" y="4635"/>
                </a:lnTo>
                <a:lnTo>
                  <a:pt x="4342" y="4637"/>
                </a:lnTo>
                <a:lnTo>
                  <a:pt x="4350" y="4637"/>
                </a:lnTo>
                <a:lnTo>
                  <a:pt x="4356" y="4636"/>
                </a:lnTo>
                <a:lnTo>
                  <a:pt x="4361" y="4633"/>
                </a:lnTo>
                <a:lnTo>
                  <a:pt x="4365" y="4628"/>
                </a:lnTo>
                <a:lnTo>
                  <a:pt x="4368" y="4622"/>
                </a:lnTo>
                <a:lnTo>
                  <a:pt x="4369" y="4613"/>
                </a:lnTo>
                <a:lnTo>
                  <a:pt x="4370" y="4603"/>
                </a:lnTo>
                <a:lnTo>
                  <a:pt x="4369" y="4589"/>
                </a:lnTo>
                <a:lnTo>
                  <a:pt x="4368" y="4559"/>
                </a:lnTo>
                <a:lnTo>
                  <a:pt x="4368" y="4531"/>
                </a:lnTo>
                <a:lnTo>
                  <a:pt x="4368" y="4504"/>
                </a:lnTo>
                <a:lnTo>
                  <a:pt x="4367" y="4491"/>
                </a:lnTo>
                <a:lnTo>
                  <a:pt x="4366" y="4478"/>
                </a:lnTo>
                <a:lnTo>
                  <a:pt x="4364" y="4465"/>
                </a:lnTo>
                <a:lnTo>
                  <a:pt x="4360" y="4453"/>
                </a:lnTo>
                <a:lnTo>
                  <a:pt x="4356" y="4440"/>
                </a:lnTo>
                <a:lnTo>
                  <a:pt x="4350" y="4427"/>
                </a:lnTo>
                <a:lnTo>
                  <a:pt x="4342" y="4414"/>
                </a:lnTo>
                <a:lnTo>
                  <a:pt x="4331" y="4400"/>
                </a:lnTo>
                <a:lnTo>
                  <a:pt x="4320" y="4386"/>
                </a:lnTo>
                <a:lnTo>
                  <a:pt x="4306" y="4372"/>
                </a:lnTo>
                <a:lnTo>
                  <a:pt x="4278" y="4348"/>
                </a:lnTo>
                <a:lnTo>
                  <a:pt x="4255" y="4328"/>
                </a:lnTo>
                <a:lnTo>
                  <a:pt x="4239" y="4313"/>
                </a:lnTo>
                <a:lnTo>
                  <a:pt x="4233" y="4308"/>
                </a:lnTo>
                <a:lnTo>
                  <a:pt x="4229" y="4303"/>
                </a:lnTo>
                <a:lnTo>
                  <a:pt x="4227" y="4297"/>
                </a:lnTo>
                <a:lnTo>
                  <a:pt x="4227" y="4293"/>
                </a:lnTo>
                <a:lnTo>
                  <a:pt x="4229" y="4289"/>
                </a:lnTo>
                <a:lnTo>
                  <a:pt x="4232" y="4284"/>
                </a:lnTo>
                <a:lnTo>
                  <a:pt x="4238" y="4280"/>
                </a:lnTo>
                <a:lnTo>
                  <a:pt x="4245" y="4276"/>
                </a:lnTo>
                <a:lnTo>
                  <a:pt x="4268" y="4265"/>
                </a:lnTo>
                <a:lnTo>
                  <a:pt x="4280" y="4258"/>
                </a:lnTo>
                <a:lnTo>
                  <a:pt x="4289" y="4252"/>
                </a:lnTo>
                <a:lnTo>
                  <a:pt x="4297" y="4246"/>
                </a:lnTo>
                <a:lnTo>
                  <a:pt x="4302" y="4239"/>
                </a:lnTo>
                <a:lnTo>
                  <a:pt x="4307" y="4232"/>
                </a:lnTo>
                <a:lnTo>
                  <a:pt x="4309" y="4224"/>
                </a:lnTo>
                <a:lnTo>
                  <a:pt x="4311" y="4217"/>
                </a:lnTo>
                <a:lnTo>
                  <a:pt x="4311" y="4209"/>
                </a:lnTo>
                <a:lnTo>
                  <a:pt x="4311" y="4192"/>
                </a:lnTo>
                <a:lnTo>
                  <a:pt x="4310" y="4175"/>
                </a:lnTo>
                <a:lnTo>
                  <a:pt x="4310" y="4156"/>
                </a:lnTo>
                <a:lnTo>
                  <a:pt x="4310" y="4148"/>
                </a:lnTo>
                <a:lnTo>
                  <a:pt x="4312" y="4138"/>
                </a:lnTo>
                <a:lnTo>
                  <a:pt x="4315" y="4129"/>
                </a:lnTo>
                <a:lnTo>
                  <a:pt x="4318" y="4124"/>
                </a:lnTo>
                <a:lnTo>
                  <a:pt x="4322" y="4120"/>
                </a:lnTo>
                <a:lnTo>
                  <a:pt x="4326" y="4118"/>
                </a:lnTo>
                <a:lnTo>
                  <a:pt x="4330" y="4118"/>
                </a:lnTo>
                <a:lnTo>
                  <a:pt x="4335" y="4117"/>
                </a:lnTo>
                <a:lnTo>
                  <a:pt x="4344" y="4118"/>
                </a:lnTo>
                <a:lnTo>
                  <a:pt x="4350" y="4117"/>
                </a:lnTo>
                <a:lnTo>
                  <a:pt x="4355" y="4115"/>
                </a:lnTo>
                <a:lnTo>
                  <a:pt x="4359" y="4113"/>
                </a:lnTo>
                <a:lnTo>
                  <a:pt x="4365" y="4109"/>
                </a:lnTo>
                <a:lnTo>
                  <a:pt x="4369" y="4104"/>
                </a:lnTo>
                <a:lnTo>
                  <a:pt x="4374" y="4095"/>
                </a:lnTo>
                <a:lnTo>
                  <a:pt x="4378" y="4083"/>
                </a:lnTo>
                <a:lnTo>
                  <a:pt x="4382" y="4068"/>
                </a:lnTo>
                <a:lnTo>
                  <a:pt x="4384" y="4052"/>
                </a:lnTo>
                <a:lnTo>
                  <a:pt x="4384" y="4037"/>
                </a:lnTo>
                <a:lnTo>
                  <a:pt x="4382" y="4023"/>
                </a:lnTo>
                <a:lnTo>
                  <a:pt x="4379" y="4010"/>
                </a:lnTo>
                <a:lnTo>
                  <a:pt x="4373" y="3999"/>
                </a:lnTo>
                <a:lnTo>
                  <a:pt x="4368" y="3989"/>
                </a:lnTo>
                <a:lnTo>
                  <a:pt x="4361" y="3979"/>
                </a:lnTo>
                <a:lnTo>
                  <a:pt x="4356" y="3969"/>
                </a:lnTo>
                <a:lnTo>
                  <a:pt x="4344" y="3955"/>
                </a:lnTo>
                <a:lnTo>
                  <a:pt x="4340" y="3949"/>
                </a:lnTo>
                <a:lnTo>
                  <a:pt x="4337" y="3943"/>
                </a:lnTo>
                <a:lnTo>
                  <a:pt x="4335" y="3938"/>
                </a:lnTo>
                <a:lnTo>
                  <a:pt x="4336" y="3935"/>
                </a:lnTo>
                <a:lnTo>
                  <a:pt x="4338" y="3932"/>
                </a:lnTo>
                <a:lnTo>
                  <a:pt x="4344" y="3928"/>
                </a:lnTo>
                <a:lnTo>
                  <a:pt x="4356" y="3924"/>
                </a:lnTo>
                <a:lnTo>
                  <a:pt x="4365" y="3920"/>
                </a:lnTo>
                <a:lnTo>
                  <a:pt x="4373" y="3916"/>
                </a:lnTo>
                <a:lnTo>
                  <a:pt x="4383" y="3915"/>
                </a:lnTo>
                <a:lnTo>
                  <a:pt x="4398" y="3918"/>
                </a:lnTo>
                <a:lnTo>
                  <a:pt x="4418" y="3921"/>
                </a:lnTo>
                <a:lnTo>
                  <a:pt x="4449" y="3929"/>
                </a:lnTo>
                <a:lnTo>
                  <a:pt x="4489" y="3941"/>
                </a:lnTo>
                <a:lnTo>
                  <a:pt x="4513" y="3949"/>
                </a:lnTo>
                <a:lnTo>
                  <a:pt x="4534" y="3956"/>
                </a:lnTo>
                <a:lnTo>
                  <a:pt x="4553" y="3965"/>
                </a:lnTo>
                <a:lnTo>
                  <a:pt x="4570" y="3973"/>
                </a:lnTo>
                <a:lnTo>
                  <a:pt x="4600" y="3989"/>
                </a:lnTo>
                <a:lnTo>
                  <a:pt x="4625" y="4001"/>
                </a:lnTo>
                <a:lnTo>
                  <a:pt x="4636" y="4006"/>
                </a:lnTo>
                <a:lnTo>
                  <a:pt x="4645" y="4009"/>
                </a:lnTo>
                <a:lnTo>
                  <a:pt x="4653" y="4011"/>
                </a:lnTo>
                <a:lnTo>
                  <a:pt x="4660" y="4011"/>
                </a:lnTo>
                <a:lnTo>
                  <a:pt x="4666" y="4008"/>
                </a:lnTo>
                <a:lnTo>
                  <a:pt x="4671" y="4004"/>
                </a:lnTo>
                <a:lnTo>
                  <a:pt x="4677" y="3996"/>
                </a:lnTo>
                <a:lnTo>
                  <a:pt x="4680" y="3985"/>
                </a:lnTo>
                <a:lnTo>
                  <a:pt x="4682" y="3980"/>
                </a:lnTo>
                <a:lnTo>
                  <a:pt x="4682" y="3973"/>
                </a:lnTo>
                <a:lnTo>
                  <a:pt x="4682" y="3961"/>
                </a:lnTo>
                <a:lnTo>
                  <a:pt x="4681" y="3948"/>
                </a:lnTo>
                <a:lnTo>
                  <a:pt x="4678" y="3934"/>
                </a:lnTo>
                <a:lnTo>
                  <a:pt x="4669" y="3907"/>
                </a:lnTo>
                <a:lnTo>
                  <a:pt x="4665" y="3893"/>
                </a:lnTo>
                <a:lnTo>
                  <a:pt x="4661" y="3880"/>
                </a:lnTo>
                <a:lnTo>
                  <a:pt x="4658" y="3868"/>
                </a:lnTo>
                <a:lnTo>
                  <a:pt x="4658" y="3856"/>
                </a:lnTo>
                <a:lnTo>
                  <a:pt x="4658" y="3850"/>
                </a:lnTo>
                <a:lnTo>
                  <a:pt x="4659" y="3844"/>
                </a:lnTo>
                <a:lnTo>
                  <a:pt x="4661" y="3840"/>
                </a:lnTo>
                <a:lnTo>
                  <a:pt x="4664" y="3835"/>
                </a:lnTo>
                <a:lnTo>
                  <a:pt x="4667" y="3830"/>
                </a:lnTo>
                <a:lnTo>
                  <a:pt x="4671" y="3826"/>
                </a:lnTo>
                <a:lnTo>
                  <a:pt x="4677" y="3822"/>
                </a:lnTo>
                <a:lnTo>
                  <a:pt x="4683" y="3819"/>
                </a:lnTo>
                <a:lnTo>
                  <a:pt x="4689" y="3815"/>
                </a:lnTo>
                <a:lnTo>
                  <a:pt x="4698" y="3812"/>
                </a:lnTo>
                <a:lnTo>
                  <a:pt x="4708" y="3810"/>
                </a:lnTo>
                <a:lnTo>
                  <a:pt x="4718" y="3808"/>
                </a:lnTo>
                <a:lnTo>
                  <a:pt x="4763" y="3801"/>
                </a:lnTo>
                <a:lnTo>
                  <a:pt x="4802" y="3797"/>
                </a:lnTo>
                <a:lnTo>
                  <a:pt x="4839" y="3793"/>
                </a:lnTo>
                <a:lnTo>
                  <a:pt x="4869" y="3787"/>
                </a:lnTo>
                <a:lnTo>
                  <a:pt x="4882" y="3784"/>
                </a:lnTo>
                <a:lnTo>
                  <a:pt x="4893" y="3780"/>
                </a:lnTo>
                <a:lnTo>
                  <a:pt x="4902" y="3776"/>
                </a:lnTo>
                <a:lnTo>
                  <a:pt x="4909" y="3770"/>
                </a:lnTo>
                <a:lnTo>
                  <a:pt x="4914" y="3764"/>
                </a:lnTo>
                <a:lnTo>
                  <a:pt x="4915" y="3761"/>
                </a:lnTo>
                <a:lnTo>
                  <a:pt x="4916" y="3756"/>
                </a:lnTo>
                <a:lnTo>
                  <a:pt x="4917" y="3748"/>
                </a:lnTo>
                <a:lnTo>
                  <a:pt x="4915" y="3738"/>
                </a:lnTo>
                <a:lnTo>
                  <a:pt x="4908" y="3716"/>
                </a:lnTo>
                <a:lnTo>
                  <a:pt x="4902" y="3695"/>
                </a:lnTo>
                <a:lnTo>
                  <a:pt x="4892" y="3652"/>
                </a:lnTo>
                <a:lnTo>
                  <a:pt x="4886" y="3631"/>
                </a:lnTo>
                <a:lnTo>
                  <a:pt x="4880" y="3610"/>
                </a:lnTo>
                <a:lnTo>
                  <a:pt x="4873" y="3588"/>
                </a:lnTo>
                <a:lnTo>
                  <a:pt x="4865" y="3567"/>
                </a:lnTo>
                <a:lnTo>
                  <a:pt x="4860" y="3557"/>
                </a:lnTo>
                <a:lnTo>
                  <a:pt x="4857" y="3549"/>
                </a:lnTo>
                <a:lnTo>
                  <a:pt x="4856" y="3542"/>
                </a:lnTo>
                <a:lnTo>
                  <a:pt x="4856" y="3537"/>
                </a:lnTo>
                <a:lnTo>
                  <a:pt x="4857" y="3534"/>
                </a:lnTo>
                <a:lnTo>
                  <a:pt x="4859" y="3530"/>
                </a:lnTo>
                <a:lnTo>
                  <a:pt x="4864" y="3527"/>
                </a:lnTo>
                <a:lnTo>
                  <a:pt x="4868" y="3525"/>
                </a:lnTo>
                <a:lnTo>
                  <a:pt x="4879" y="3522"/>
                </a:lnTo>
                <a:lnTo>
                  <a:pt x="4893" y="3519"/>
                </a:lnTo>
                <a:lnTo>
                  <a:pt x="4910" y="3513"/>
                </a:lnTo>
                <a:lnTo>
                  <a:pt x="4919" y="3509"/>
                </a:lnTo>
                <a:lnTo>
                  <a:pt x="4928" y="3504"/>
                </a:lnTo>
                <a:lnTo>
                  <a:pt x="4967" y="3480"/>
                </a:lnTo>
                <a:lnTo>
                  <a:pt x="4984" y="3469"/>
                </a:lnTo>
                <a:lnTo>
                  <a:pt x="4992" y="3464"/>
                </a:lnTo>
                <a:lnTo>
                  <a:pt x="4998" y="3458"/>
                </a:lnTo>
                <a:lnTo>
                  <a:pt x="5002" y="3452"/>
                </a:lnTo>
                <a:lnTo>
                  <a:pt x="5005" y="3447"/>
                </a:lnTo>
                <a:lnTo>
                  <a:pt x="5006" y="3441"/>
                </a:lnTo>
                <a:lnTo>
                  <a:pt x="5005" y="3435"/>
                </a:lnTo>
                <a:lnTo>
                  <a:pt x="5000" y="3428"/>
                </a:lnTo>
                <a:lnTo>
                  <a:pt x="4994" y="3422"/>
                </a:lnTo>
                <a:lnTo>
                  <a:pt x="4985" y="3415"/>
                </a:lnTo>
                <a:lnTo>
                  <a:pt x="4972" y="3408"/>
                </a:lnTo>
                <a:lnTo>
                  <a:pt x="4915" y="3380"/>
                </a:lnTo>
                <a:lnTo>
                  <a:pt x="4889" y="3366"/>
                </a:lnTo>
                <a:lnTo>
                  <a:pt x="4867" y="3352"/>
                </a:lnTo>
                <a:lnTo>
                  <a:pt x="4857" y="3345"/>
                </a:lnTo>
                <a:lnTo>
                  <a:pt x="4849" y="3338"/>
                </a:lnTo>
                <a:lnTo>
                  <a:pt x="4841" y="3331"/>
                </a:lnTo>
                <a:lnTo>
                  <a:pt x="4836" y="3325"/>
                </a:lnTo>
                <a:lnTo>
                  <a:pt x="4831" y="3319"/>
                </a:lnTo>
                <a:lnTo>
                  <a:pt x="4830" y="3312"/>
                </a:lnTo>
                <a:lnTo>
                  <a:pt x="4830" y="3307"/>
                </a:lnTo>
                <a:lnTo>
                  <a:pt x="4832" y="3300"/>
                </a:lnTo>
                <a:lnTo>
                  <a:pt x="4835" y="3298"/>
                </a:lnTo>
                <a:lnTo>
                  <a:pt x="4837" y="3296"/>
                </a:lnTo>
                <a:lnTo>
                  <a:pt x="4839" y="3295"/>
                </a:lnTo>
                <a:lnTo>
                  <a:pt x="4842" y="3294"/>
                </a:lnTo>
                <a:lnTo>
                  <a:pt x="4849" y="3295"/>
                </a:lnTo>
                <a:lnTo>
                  <a:pt x="4855" y="3297"/>
                </a:lnTo>
                <a:lnTo>
                  <a:pt x="4863" y="3300"/>
                </a:lnTo>
                <a:lnTo>
                  <a:pt x="4871" y="3306"/>
                </a:lnTo>
                <a:lnTo>
                  <a:pt x="4888" y="3316"/>
                </a:lnTo>
                <a:lnTo>
                  <a:pt x="4905" y="3326"/>
                </a:lnTo>
                <a:lnTo>
                  <a:pt x="4911" y="3329"/>
                </a:lnTo>
                <a:lnTo>
                  <a:pt x="4919" y="3330"/>
                </a:lnTo>
                <a:lnTo>
                  <a:pt x="4924" y="3330"/>
                </a:lnTo>
                <a:lnTo>
                  <a:pt x="4926" y="3329"/>
                </a:lnTo>
                <a:lnTo>
                  <a:pt x="4928" y="3327"/>
                </a:lnTo>
                <a:lnTo>
                  <a:pt x="4930" y="3325"/>
                </a:lnTo>
                <a:lnTo>
                  <a:pt x="4931" y="3322"/>
                </a:lnTo>
                <a:lnTo>
                  <a:pt x="4934" y="3313"/>
                </a:lnTo>
                <a:lnTo>
                  <a:pt x="4934" y="3308"/>
                </a:lnTo>
                <a:lnTo>
                  <a:pt x="4932" y="3302"/>
                </a:lnTo>
                <a:lnTo>
                  <a:pt x="4929" y="3297"/>
                </a:lnTo>
                <a:lnTo>
                  <a:pt x="4925" y="3292"/>
                </a:lnTo>
                <a:lnTo>
                  <a:pt x="4921" y="3286"/>
                </a:lnTo>
                <a:lnTo>
                  <a:pt x="4914" y="3281"/>
                </a:lnTo>
                <a:lnTo>
                  <a:pt x="4901" y="3270"/>
                </a:lnTo>
                <a:lnTo>
                  <a:pt x="4885" y="3260"/>
                </a:lnTo>
                <a:lnTo>
                  <a:pt x="4870" y="3251"/>
                </a:lnTo>
                <a:lnTo>
                  <a:pt x="4841" y="3235"/>
                </a:lnTo>
                <a:lnTo>
                  <a:pt x="4830" y="3228"/>
                </a:lnTo>
                <a:lnTo>
                  <a:pt x="4824" y="3223"/>
                </a:lnTo>
                <a:lnTo>
                  <a:pt x="4823" y="3221"/>
                </a:lnTo>
                <a:lnTo>
                  <a:pt x="4823" y="3220"/>
                </a:lnTo>
                <a:lnTo>
                  <a:pt x="4824" y="3217"/>
                </a:lnTo>
                <a:lnTo>
                  <a:pt x="4828" y="3216"/>
                </a:lnTo>
                <a:lnTo>
                  <a:pt x="4840" y="3215"/>
                </a:lnTo>
                <a:lnTo>
                  <a:pt x="4862" y="3216"/>
                </a:lnTo>
                <a:lnTo>
                  <a:pt x="4892" y="3220"/>
                </a:lnTo>
                <a:lnTo>
                  <a:pt x="4934" y="3224"/>
                </a:lnTo>
                <a:lnTo>
                  <a:pt x="4980" y="3230"/>
                </a:lnTo>
                <a:lnTo>
                  <a:pt x="5022" y="3239"/>
                </a:lnTo>
                <a:lnTo>
                  <a:pt x="5060" y="3248"/>
                </a:lnTo>
                <a:lnTo>
                  <a:pt x="5095" y="3256"/>
                </a:lnTo>
                <a:lnTo>
                  <a:pt x="5155" y="3273"/>
                </a:lnTo>
                <a:lnTo>
                  <a:pt x="5200" y="3287"/>
                </a:lnTo>
                <a:lnTo>
                  <a:pt x="5219" y="3292"/>
                </a:lnTo>
                <a:lnTo>
                  <a:pt x="5234" y="3294"/>
                </a:lnTo>
                <a:lnTo>
                  <a:pt x="5240" y="3294"/>
                </a:lnTo>
                <a:lnTo>
                  <a:pt x="5245" y="3294"/>
                </a:lnTo>
                <a:lnTo>
                  <a:pt x="5250" y="3293"/>
                </a:lnTo>
                <a:lnTo>
                  <a:pt x="5254" y="3291"/>
                </a:lnTo>
                <a:lnTo>
                  <a:pt x="5256" y="3287"/>
                </a:lnTo>
                <a:lnTo>
                  <a:pt x="5259" y="3283"/>
                </a:lnTo>
                <a:lnTo>
                  <a:pt x="5260" y="3278"/>
                </a:lnTo>
                <a:lnTo>
                  <a:pt x="5262" y="3272"/>
                </a:lnTo>
                <a:lnTo>
                  <a:pt x="5262" y="3265"/>
                </a:lnTo>
                <a:lnTo>
                  <a:pt x="5262" y="3257"/>
                </a:lnTo>
                <a:lnTo>
                  <a:pt x="5257" y="3237"/>
                </a:lnTo>
                <a:close/>
                <a:moveTo>
                  <a:pt x="4065" y="1548"/>
                </a:moveTo>
                <a:lnTo>
                  <a:pt x="4065" y="1548"/>
                </a:lnTo>
                <a:lnTo>
                  <a:pt x="4072" y="1549"/>
                </a:lnTo>
                <a:lnTo>
                  <a:pt x="4078" y="1548"/>
                </a:lnTo>
                <a:lnTo>
                  <a:pt x="4083" y="1545"/>
                </a:lnTo>
                <a:lnTo>
                  <a:pt x="4087" y="1540"/>
                </a:lnTo>
                <a:lnTo>
                  <a:pt x="4090" y="1533"/>
                </a:lnTo>
                <a:lnTo>
                  <a:pt x="4093" y="1526"/>
                </a:lnTo>
                <a:lnTo>
                  <a:pt x="4096" y="1510"/>
                </a:lnTo>
                <a:lnTo>
                  <a:pt x="4098" y="1492"/>
                </a:lnTo>
                <a:lnTo>
                  <a:pt x="4100" y="1478"/>
                </a:lnTo>
                <a:lnTo>
                  <a:pt x="4101" y="1472"/>
                </a:lnTo>
                <a:lnTo>
                  <a:pt x="4103" y="1469"/>
                </a:lnTo>
                <a:lnTo>
                  <a:pt x="4106" y="1467"/>
                </a:lnTo>
                <a:lnTo>
                  <a:pt x="4109" y="1466"/>
                </a:lnTo>
                <a:lnTo>
                  <a:pt x="4113" y="1467"/>
                </a:lnTo>
                <a:lnTo>
                  <a:pt x="4117" y="1468"/>
                </a:lnTo>
                <a:lnTo>
                  <a:pt x="4126" y="1467"/>
                </a:lnTo>
                <a:lnTo>
                  <a:pt x="4137" y="1466"/>
                </a:lnTo>
                <a:lnTo>
                  <a:pt x="4147" y="1466"/>
                </a:lnTo>
                <a:lnTo>
                  <a:pt x="4153" y="1466"/>
                </a:lnTo>
                <a:lnTo>
                  <a:pt x="4158" y="1468"/>
                </a:lnTo>
                <a:lnTo>
                  <a:pt x="4163" y="1469"/>
                </a:lnTo>
                <a:lnTo>
                  <a:pt x="4168" y="1472"/>
                </a:lnTo>
                <a:lnTo>
                  <a:pt x="4173" y="1476"/>
                </a:lnTo>
                <a:lnTo>
                  <a:pt x="4178" y="1482"/>
                </a:lnTo>
                <a:lnTo>
                  <a:pt x="4182" y="1489"/>
                </a:lnTo>
                <a:lnTo>
                  <a:pt x="4185" y="1498"/>
                </a:lnTo>
                <a:lnTo>
                  <a:pt x="4189" y="1506"/>
                </a:lnTo>
                <a:lnTo>
                  <a:pt x="4194" y="1512"/>
                </a:lnTo>
                <a:lnTo>
                  <a:pt x="4198" y="1515"/>
                </a:lnTo>
                <a:lnTo>
                  <a:pt x="4203" y="1516"/>
                </a:lnTo>
                <a:lnTo>
                  <a:pt x="4209" y="1516"/>
                </a:lnTo>
                <a:lnTo>
                  <a:pt x="4213" y="1515"/>
                </a:lnTo>
                <a:lnTo>
                  <a:pt x="4224" y="1512"/>
                </a:lnTo>
                <a:lnTo>
                  <a:pt x="4232" y="1508"/>
                </a:lnTo>
                <a:lnTo>
                  <a:pt x="4236" y="1508"/>
                </a:lnTo>
                <a:lnTo>
                  <a:pt x="4239" y="1508"/>
                </a:lnTo>
                <a:lnTo>
                  <a:pt x="4241" y="1510"/>
                </a:lnTo>
                <a:lnTo>
                  <a:pt x="4242" y="1514"/>
                </a:lnTo>
                <a:lnTo>
                  <a:pt x="4243" y="1520"/>
                </a:lnTo>
                <a:lnTo>
                  <a:pt x="4242" y="1530"/>
                </a:lnTo>
                <a:lnTo>
                  <a:pt x="4240" y="1548"/>
                </a:lnTo>
                <a:lnTo>
                  <a:pt x="4238" y="1563"/>
                </a:lnTo>
                <a:lnTo>
                  <a:pt x="4236" y="1569"/>
                </a:lnTo>
                <a:lnTo>
                  <a:pt x="4233" y="1574"/>
                </a:lnTo>
                <a:lnTo>
                  <a:pt x="4230" y="1578"/>
                </a:lnTo>
                <a:lnTo>
                  <a:pt x="4227" y="1583"/>
                </a:lnTo>
                <a:lnTo>
                  <a:pt x="4223" y="1586"/>
                </a:lnTo>
                <a:lnTo>
                  <a:pt x="4217" y="1590"/>
                </a:lnTo>
                <a:lnTo>
                  <a:pt x="4204" y="1597"/>
                </a:lnTo>
                <a:lnTo>
                  <a:pt x="4185" y="1603"/>
                </a:lnTo>
                <a:lnTo>
                  <a:pt x="4160" y="1612"/>
                </a:lnTo>
                <a:lnTo>
                  <a:pt x="4153" y="1614"/>
                </a:lnTo>
                <a:lnTo>
                  <a:pt x="4145" y="1615"/>
                </a:lnTo>
                <a:lnTo>
                  <a:pt x="4138" y="1616"/>
                </a:lnTo>
                <a:lnTo>
                  <a:pt x="4131" y="1616"/>
                </a:lnTo>
                <a:lnTo>
                  <a:pt x="4117" y="1614"/>
                </a:lnTo>
                <a:lnTo>
                  <a:pt x="4103" y="1610"/>
                </a:lnTo>
                <a:lnTo>
                  <a:pt x="4090" y="1604"/>
                </a:lnTo>
                <a:lnTo>
                  <a:pt x="4078" y="1598"/>
                </a:lnTo>
                <a:lnTo>
                  <a:pt x="4067" y="1590"/>
                </a:lnTo>
                <a:lnTo>
                  <a:pt x="4057" y="1583"/>
                </a:lnTo>
                <a:lnTo>
                  <a:pt x="4050" y="1574"/>
                </a:lnTo>
                <a:lnTo>
                  <a:pt x="4044" y="1567"/>
                </a:lnTo>
                <a:lnTo>
                  <a:pt x="4041" y="1560"/>
                </a:lnTo>
                <a:lnTo>
                  <a:pt x="4039" y="1554"/>
                </a:lnTo>
                <a:lnTo>
                  <a:pt x="4040" y="1552"/>
                </a:lnTo>
                <a:lnTo>
                  <a:pt x="4041" y="1549"/>
                </a:lnTo>
                <a:lnTo>
                  <a:pt x="4043" y="1548"/>
                </a:lnTo>
                <a:lnTo>
                  <a:pt x="4045" y="1547"/>
                </a:lnTo>
                <a:lnTo>
                  <a:pt x="4049" y="1546"/>
                </a:lnTo>
                <a:lnTo>
                  <a:pt x="4053" y="1546"/>
                </a:lnTo>
                <a:lnTo>
                  <a:pt x="4065" y="1548"/>
                </a:lnTo>
                <a:close/>
                <a:moveTo>
                  <a:pt x="834" y="2615"/>
                </a:moveTo>
                <a:lnTo>
                  <a:pt x="834" y="2615"/>
                </a:lnTo>
                <a:lnTo>
                  <a:pt x="831" y="2614"/>
                </a:lnTo>
                <a:lnTo>
                  <a:pt x="828" y="2611"/>
                </a:lnTo>
                <a:lnTo>
                  <a:pt x="826" y="2607"/>
                </a:lnTo>
                <a:lnTo>
                  <a:pt x="826" y="2600"/>
                </a:lnTo>
                <a:lnTo>
                  <a:pt x="826" y="2594"/>
                </a:lnTo>
                <a:lnTo>
                  <a:pt x="826" y="2586"/>
                </a:lnTo>
                <a:lnTo>
                  <a:pt x="830" y="2568"/>
                </a:lnTo>
                <a:lnTo>
                  <a:pt x="835" y="2550"/>
                </a:lnTo>
                <a:lnTo>
                  <a:pt x="842" y="2531"/>
                </a:lnTo>
                <a:lnTo>
                  <a:pt x="848" y="2517"/>
                </a:lnTo>
                <a:lnTo>
                  <a:pt x="854" y="2507"/>
                </a:lnTo>
                <a:lnTo>
                  <a:pt x="856" y="2504"/>
                </a:lnTo>
                <a:lnTo>
                  <a:pt x="859" y="2503"/>
                </a:lnTo>
                <a:lnTo>
                  <a:pt x="862" y="2503"/>
                </a:lnTo>
                <a:lnTo>
                  <a:pt x="865" y="2506"/>
                </a:lnTo>
                <a:lnTo>
                  <a:pt x="873" y="2511"/>
                </a:lnTo>
                <a:lnTo>
                  <a:pt x="880" y="2518"/>
                </a:lnTo>
                <a:lnTo>
                  <a:pt x="889" y="2526"/>
                </a:lnTo>
                <a:lnTo>
                  <a:pt x="893" y="2529"/>
                </a:lnTo>
                <a:lnTo>
                  <a:pt x="898" y="2531"/>
                </a:lnTo>
                <a:lnTo>
                  <a:pt x="903" y="2532"/>
                </a:lnTo>
                <a:lnTo>
                  <a:pt x="907" y="2531"/>
                </a:lnTo>
                <a:lnTo>
                  <a:pt x="913" y="2530"/>
                </a:lnTo>
                <a:lnTo>
                  <a:pt x="917" y="2526"/>
                </a:lnTo>
                <a:lnTo>
                  <a:pt x="922" y="2522"/>
                </a:lnTo>
                <a:lnTo>
                  <a:pt x="928" y="2519"/>
                </a:lnTo>
                <a:lnTo>
                  <a:pt x="935" y="2518"/>
                </a:lnTo>
                <a:lnTo>
                  <a:pt x="942" y="2518"/>
                </a:lnTo>
                <a:lnTo>
                  <a:pt x="949" y="2519"/>
                </a:lnTo>
                <a:lnTo>
                  <a:pt x="957" y="2522"/>
                </a:lnTo>
                <a:lnTo>
                  <a:pt x="964" y="2524"/>
                </a:lnTo>
                <a:lnTo>
                  <a:pt x="973" y="2528"/>
                </a:lnTo>
                <a:lnTo>
                  <a:pt x="980" y="2533"/>
                </a:lnTo>
                <a:lnTo>
                  <a:pt x="988" y="2539"/>
                </a:lnTo>
                <a:lnTo>
                  <a:pt x="994" y="2545"/>
                </a:lnTo>
                <a:lnTo>
                  <a:pt x="1001" y="2552"/>
                </a:lnTo>
                <a:lnTo>
                  <a:pt x="1006" y="2559"/>
                </a:lnTo>
                <a:lnTo>
                  <a:pt x="1012" y="2567"/>
                </a:lnTo>
                <a:lnTo>
                  <a:pt x="1016" y="2574"/>
                </a:lnTo>
                <a:lnTo>
                  <a:pt x="1018" y="2583"/>
                </a:lnTo>
                <a:lnTo>
                  <a:pt x="936" y="2599"/>
                </a:lnTo>
                <a:lnTo>
                  <a:pt x="874" y="2610"/>
                </a:lnTo>
                <a:lnTo>
                  <a:pt x="849" y="2613"/>
                </a:lnTo>
                <a:lnTo>
                  <a:pt x="834" y="2615"/>
                </a:lnTo>
                <a:close/>
                <a:moveTo>
                  <a:pt x="1838" y="1021"/>
                </a:moveTo>
                <a:lnTo>
                  <a:pt x="1838" y="1021"/>
                </a:lnTo>
                <a:lnTo>
                  <a:pt x="1853" y="1021"/>
                </a:lnTo>
                <a:lnTo>
                  <a:pt x="1867" y="1021"/>
                </a:lnTo>
                <a:lnTo>
                  <a:pt x="1878" y="1019"/>
                </a:lnTo>
                <a:lnTo>
                  <a:pt x="1889" y="1016"/>
                </a:lnTo>
                <a:lnTo>
                  <a:pt x="1900" y="1011"/>
                </a:lnTo>
                <a:lnTo>
                  <a:pt x="1911" y="1003"/>
                </a:lnTo>
                <a:lnTo>
                  <a:pt x="1921" y="992"/>
                </a:lnTo>
                <a:lnTo>
                  <a:pt x="1932" y="977"/>
                </a:lnTo>
                <a:lnTo>
                  <a:pt x="1935" y="974"/>
                </a:lnTo>
                <a:lnTo>
                  <a:pt x="1939" y="971"/>
                </a:lnTo>
                <a:lnTo>
                  <a:pt x="1943" y="969"/>
                </a:lnTo>
                <a:lnTo>
                  <a:pt x="1946" y="968"/>
                </a:lnTo>
                <a:lnTo>
                  <a:pt x="1950" y="968"/>
                </a:lnTo>
                <a:lnTo>
                  <a:pt x="1955" y="968"/>
                </a:lnTo>
                <a:lnTo>
                  <a:pt x="1962" y="971"/>
                </a:lnTo>
                <a:lnTo>
                  <a:pt x="1971" y="975"/>
                </a:lnTo>
                <a:lnTo>
                  <a:pt x="1980" y="982"/>
                </a:lnTo>
                <a:lnTo>
                  <a:pt x="1987" y="990"/>
                </a:lnTo>
                <a:lnTo>
                  <a:pt x="1995" y="999"/>
                </a:lnTo>
                <a:lnTo>
                  <a:pt x="2000" y="1009"/>
                </a:lnTo>
                <a:lnTo>
                  <a:pt x="2005" y="1018"/>
                </a:lnTo>
                <a:lnTo>
                  <a:pt x="2007" y="1027"/>
                </a:lnTo>
                <a:lnTo>
                  <a:pt x="2009" y="1035"/>
                </a:lnTo>
                <a:lnTo>
                  <a:pt x="2009" y="1043"/>
                </a:lnTo>
                <a:lnTo>
                  <a:pt x="2006" y="1046"/>
                </a:lnTo>
                <a:lnTo>
                  <a:pt x="2004" y="1048"/>
                </a:lnTo>
                <a:lnTo>
                  <a:pt x="2002" y="1050"/>
                </a:lnTo>
                <a:lnTo>
                  <a:pt x="1999" y="1053"/>
                </a:lnTo>
                <a:lnTo>
                  <a:pt x="1995" y="1054"/>
                </a:lnTo>
                <a:lnTo>
                  <a:pt x="1989" y="1054"/>
                </a:lnTo>
                <a:lnTo>
                  <a:pt x="1947" y="1054"/>
                </a:lnTo>
                <a:lnTo>
                  <a:pt x="1927" y="1056"/>
                </a:lnTo>
                <a:lnTo>
                  <a:pt x="1910" y="1058"/>
                </a:lnTo>
                <a:lnTo>
                  <a:pt x="1902" y="1059"/>
                </a:lnTo>
                <a:lnTo>
                  <a:pt x="1896" y="1061"/>
                </a:lnTo>
                <a:lnTo>
                  <a:pt x="1889" y="1064"/>
                </a:lnTo>
                <a:lnTo>
                  <a:pt x="1885" y="1067"/>
                </a:lnTo>
                <a:lnTo>
                  <a:pt x="1882" y="1071"/>
                </a:lnTo>
                <a:lnTo>
                  <a:pt x="1881" y="1075"/>
                </a:lnTo>
                <a:lnTo>
                  <a:pt x="1880" y="1079"/>
                </a:lnTo>
                <a:lnTo>
                  <a:pt x="1882" y="1085"/>
                </a:lnTo>
                <a:lnTo>
                  <a:pt x="1885" y="1091"/>
                </a:lnTo>
                <a:lnTo>
                  <a:pt x="1888" y="1097"/>
                </a:lnTo>
                <a:lnTo>
                  <a:pt x="1893" y="1102"/>
                </a:lnTo>
                <a:lnTo>
                  <a:pt x="1899" y="1107"/>
                </a:lnTo>
                <a:lnTo>
                  <a:pt x="1912" y="1116"/>
                </a:lnTo>
                <a:lnTo>
                  <a:pt x="1927" y="1125"/>
                </a:lnTo>
                <a:lnTo>
                  <a:pt x="1956" y="1141"/>
                </a:lnTo>
                <a:lnTo>
                  <a:pt x="1968" y="1148"/>
                </a:lnTo>
                <a:lnTo>
                  <a:pt x="1977" y="1155"/>
                </a:lnTo>
                <a:lnTo>
                  <a:pt x="1978" y="1157"/>
                </a:lnTo>
                <a:lnTo>
                  <a:pt x="1980" y="1160"/>
                </a:lnTo>
                <a:lnTo>
                  <a:pt x="1982" y="1169"/>
                </a:lnTo>
                <a:lnTo>
                  <a:pt x="1982" y="1178"/>
                </a:lnTo>
                <a:lnTo>
                  <a:pt x="1982" y="1191"/>
                </a:lnTo>
                <a:lnTo>
                  <a:pt x="1980" y="1219"/>
                </a:lnTo>
                <a:lnTo>
                  <a:pt x="1974" y="1252"/>
                </a:lnTo>
                <a:lnTo>
                  <a:pt x="1969" y="1282"/>
                </a:lnTo>
                <a:lnTo>
                  <a:pt x="1963" y="1307"/>
                </a:lnTo>
                <a:lnTo>
                  <a:pt x="1958" y="1333"/>
                </a:lnTo>
                <a:lnTo>
                  <a:pt x="1956" y="1317"/>
                </a:lnTo>
                <a:lnTo>
                  <a:pt x="1956" y="1300"/>
                </a:lnTo>
                <a:lnTo>
                  <a:pt x="1956" y="1263"/>
                </a:lnTo>
                <a:lnTo>
                  <a:pt x="1954" y="1246"/>
                </a:lnTo>
                <a:lnTo>
                  <a:pt x="1952" y="1228"/>
                </a:lnTo>
                <a:lnTo>
                  <a:pt x="1949" y="1220"/>
                </a:lnTo>
                <a:lnTo>
                  <a:pt x="1946" y="1213"/>
                </a:lnTo>
                <a:lnTo>
                  <a:pt x="1943" y="1205"/>
                </a:lnTo>
                <a:lnTo>
                  <a:pt x="1939" y="1200"/>
                </a:lnTo>
                <a:lnTo>
                  <a:pt x="1933" y="1195"/>
                </a:lnTo>
                <a:lnTo>
                  <a:pt x="1926" y="1189"/>
                </a:lnTo>
                <a:lnTo>
                  <a:pt x="1917" y="1186"/>
                </a:lnTo>
                <a:lnTo>
                  <a:pt x="1907" y="1183"/>
                </a:lnTo>
                <a:lnTo>
                  <a:pt x="1886" y="1177"/>
                </a:lnTo>
                <a:lnTo>
                  <a:pt x="1863" y="1173"/>
                </a:lnTo>
                <a:lnTo>
                  <a:pt x="1843" y="1168"/>
                </a:lnTo>
                <a:lnTo>
                  <a:pt x="1833" y="1164"/>
                </a:lnTo>
                <a:lnTo>
                  <a:pt x="1826" y="1160"/>
                </a:lnTo>
                <a:lnTo>
                  <a:pt x="1819" y="1156"/>
                </a:lnTo>
                <a:lnTo>
                  <a:pt x="1814" y="1150"/>
                </a:lnTo>
                <a:lnTo>
                  <a:pt x="1812" y="1144"/>
                </a:lnTo>
                <a:lnTo>
                  <a:pt x="1812" y="1140"/>
                </a:lnTo>
                <a:lnTo>
                  <a:pt x="1812" y="1136"/>
                </a:lnTo>
                <a:lnTo>
                  <a:pt x="1813" y="1128"/>
                </a:lnTo>
                <a:lnTo>
                  <a:pt x="1813" y="1118"/>
                </a:lnTo>
                <a:lnTo>
                  <a:pt x="1812" y="1100"/>
                </a:lnTo>
                <a:lnTo>
                  <a:pt x="1811" y="1081"/>
                </a:lnTo>
                <a:lnTo>
                  <a:pt x="1810" y="1062"/>
                </a:lnTo>
                <a:lnTo>
                  <a:pt x="1811" y="1054"/>
                </a:lnTo>
                <a:lnTo>
                  <a:pt x="1812" y="1046"/>
                </a:lnTo>
                <a:lnTo>
                  <a:pt x="1813" y="1040"/>
                </a:lnTo>
                <a:lnTo>
                  <a:pt x="1815" y="1033"/>
                </a:lnTo>
                <a:lnTo>
                  <a:pt x="1819" y="1029"/>
                </a:lnTo>
                <a:lnTo>
                  <a:pt x="1824" y="1025"/>
                </a:lnTo>
                <a:lnTo>
                  <a:pt x="1830" y="1022"/>
                </a:lnTo>
                <a:lnTo>
                  <a:pt x="1838" y="1021"/>
                </a:lnTo>
                <a:close/>
                <a:moveTo>
                  <a:pt x="1945" y="3447"/>
                </a:moveTo>
                <a:lnTo>
                  <a:pt x="1945" y="3447"/>
                </a:lnTo>
                <a:lnTo>
                  <a:pt x="1947" y="3458"/>
                </a:lnTo>
                <a:lnTo>
                  <a:pt x="1947" y="3468"/>
                </a:lnTo>
                <a:lnTo>
                  <a:pt x="1945" y="3476"/>
                </a:lnTo>
                <a:lnTo>
                  <a:pt x="1942" y="3482"/>
                </a:lnTo>
                <a:lnTo>
                  <a:pt x="1938" y="3486"/>
                </a:lnTo>
                <a:lnTo>
                  <a:pt x="1931" y="3488"/>
                </a:lnTo>
                <a:lnTo>
                  <a:pt x="1925" y="3491"/>
                </a:lnTo>
                <a:lnTo>
                  <a:pt x="1917" y="3492"/>
                </a:lnTo>
                <a:lnTo>
                  <a:pt x="1910" y="3492"/>
                </a:lnTo>
                <a:lnTo>
                  <a:pt x="1902" y="3491"/>
                </a:lnTo>
                <a:lnTo>
                  <a:pt x="1889" y="3488"/>
                </a:lnTo>
                <a:lnTo>
                  <a:pt x="1875" y="3484"/>
                </a:lnTo>
                <a:lnTo>
                  <a:pt x="1867" y="3467"/>
                </a:lnTo>
                <a:lnTo>
                  <a:pt x="1858" y="3450"/>
                </a:lnTo>
                <a:lnTo>
                  <a:pt x="1844" y="3416"/>
                </a:lnTo>
                <a:lnTo>
                  <a:pt x="1834" y="3393"/>
                </a:lnTo>
                <a:lnTo>
                  <a:pt x="1831" y="3383"/>
                </a:lnTo>
                <a:lnTo>
                  <a:pt x="1839" y="3388"/>
                </a:lnTo>
                <a:lnTo>
                  <a:pt x="1859" y="3402"/>
                </a:lnTo>
                <a:lnTo>
                  <a:pt x="1872" y="3410"/>
                </a:lnTo>
                <a:lnTo>
                  <a:pt x="1885" y="3417"/>
                </a:lnTo>
                <a:lnTo>
                  <a:pt x="1897" y="3423"/>
                </a:lnTo>
                <a:lnTo>
                  <a:pt x="1907" y="3427"/>
                </a:lnTo>
                <a:lnTo>
                  <a:pt x="1928" y="3433"/>
                </a:lnTo>
                <a:lnTo>
                  <a:pt x="1936" y="3434"/>
                </a:lnTo>
                <a:lnTo>
                  <a:pt x="1940" y="3434"/>
                </a:lnTo>
                <a:lnTo>
                  <a:pt x="1944" y="3433"/>
                </a:lnTo>
                <a:lnTo>
                  <a:pt x="1943" y="3424"/>
                </a:lnTo>
                <a:lnTo>
                  <a:pt x="1942" y="3415"/>
                </a:lnTo>
                <a:lnTo>
                  <a:pt x="1943" y="3409"/>
                </a:lnTo>
                <a:lnTo>
                  <a:pt x="1944" y="3403"/>
                </a:lnTo>
                <a:lnTo>
                  <a:pt x="1945" y="3399"/>
                </a:lnTo>
                <a:lnTo>
                  <a:pt x="1947" y="3396"/>
                </a:lnTo>
                <a:lnTo>
                  <a:pt x="1949" y="3394"/>
                </a:lnTo>
                <a:lnTo>
                  <a:pt x="1952" y="3393"/>
                </a:lnTo>
                <a:lnTo>
                  <a:pt x="1954" y="3393"/>
                </a:lnTo>
                <a:lnTo>
                  <a:pt x="1956" y="3394"/>
                </a:lnTo>
                <a:lnTo>
                  <a:pt x="1958" y="3395"/>
                </a:lnTo>
                <a:lnTo>
                  <a:pt x="1959" y="3398"/>
                </a:lnTo>
                <a:lnTo>
                  <a:pt x="1960" y="3401"/>
                </a:lnTo>
                <a:lnTo>
                  <a:pt x="1960" y="3405"/>
                </a:lnTo>
                <a:lnTo>
                  <a:pt x="1959" y="3409"/>
                </a:lnTo>
                <a:lnTo>
                  <a:pt x="1958" y="3414"/>
                </a:lnTo>
                <a:lnTo>
                  <a:pt x="1955" y="3422"/>
                </a:lnTo>
                <a:lnTo>
                  <a:pt x="1950" y="3427"/>
                </a:lnTo>
                <a:lnTo>
                  <a:pt x="1947" y="3430"/>
                </a:lnTo>
                <a:lnTo>
                  <a:pt x="1944" y="3433"/>
                </a:lnTo>
                <a:lnTo>
                  <a:pt x="1944" y="3439"/>
                </a:lnTo>
                <a:lnTo>
                  <a:pt x="1945" y="3447"/>
                </a:lnTo>
                <a:close/>
                <a:moveTo>
                  <a:pt x="1685" y="2101"/>
                </a:moveTo>
                <a:lnTo>
                  <a:pt x="1685" y="2101"/>
                </a:lnTo>
                <a:lnTo>
                  <a:pt x="1685" y="2096"/>
                </a:lnTo>
                <a:lnTo>
                  <a:pt x="1686" y="2093"/>
                </a:lnTo>
                <a:lnTo>
                  <a:pt x="1688" y="2090"/>
                </a:lnTo>
                <a:lnTo>
                  <a:pt x="1691" y="2089"/>
                </a:lnTo>
                <a:lnTo>
                  <a:pt x="1696" y="2089"/>
                </a:lnTo>
                <a:lnTo>
                  <a:pt x="1701" y="2089"/>
                </a:lnTo>
                <a:lnTo>
                  <a:pt x="1714" y="2091"/>
                </a:lnTo>
                <a:lnTo>
                  <a:pt x="1727" y="2095"/>
                </a:lnTo>
                <a:lnTo>
                  <a:pt x="1741" y="2096"/>
                </a:lnTo>
                <a:lnTo>
                  <a:pt x="1746" y="2096"/>
                </a:lnTo>
                <a:lnTo>
                  <a:pt x="1753" y="2095"/>
                </a:lnTo>
                <a:lnTo>
                  <a:pt x="1757" y="2091"/>
                </a:lnTo>
                <a:lnTo>
                  <a:pt x="1761" y="2088"/>
                </a:lnTo>
                <a:lnTo>
                  <a:pt x="1769" y="2080"/>
                </a:lnTo>
                <a:lnTo>
                  <a:pt x="1776" y="2073"/>
                </a:lnTo>
                <a:lnTo>
                  <a:pt x="1784" y="2068"/>
                </a:lnTo>
                <a:lnTo>
                  <a:pt x="1792" y="2065"/>
                </a:lnTo>
                <a:lnTo>
                  <a:pt x="1803" y="2061"/>
                </a:lnTo>
                <a:lnTo>
                  <a:pt x="1815" y="2058"/>
                </a:lnTo>
                <a:lnTo>
                  <a:pt x="1844" y="2050"/>
                </a:lnTo>
                <a:lnTo>
                  <a:pt x="1852" y="2048"/>
                </a:lnTo>
                <a:lnTo>
                  <a:pt x="1860" y="2048"/>
                </a:lnTo>
                <a:lnTo>
                  <a:pt x="1868" y="2050"/>
                </a:lnTo>
                <a:lnTo>
                  <a:pt x="1874" y="2052"/>
                </a:lnTo>
                <a:lnTo>
                  <a:pt x="1882" y="2055"/>
                </a:lnTo>
                <a:lnTo>
                  <a:pt x="1888" y="2059"/>
                </a:lnTo>
                <a:lnTo>
                  <a:pt x="1895" y="2065"/>
                </a:lnTo>
                <a:lnTo>
                  <a:pt x="1900" y="2071"/>
                </a:lnTo>
                <a:lnTo>
                  <a:pt x="1905" y="2079"/>
                </a:lnTo>
                <a:lnTo>
                  <a:pt x="1911" y="2086"/>
                </a:lnTo>
                <a:lnTo>
                  <a:pt x="1919" y="2104"/>
                </a:lnTo>
                <a:lnTo>
                  <a:pt x="1927" y="2124"/>
                </a:lnTo>
                <a:lnTo>
                  <a:pt x="1932" y="2145"/>
                </a:lnTo>
                <a:lnTo>
                  <a:pt x="1919" y="2141"/>
                </a:lnTo>
                <a:lnTo>
                  <a:pt x="1904" y="2138"/>
                </a:lnTo>
                <a:lnTo>
                  <a:pt x="1887" y="2134"/>
                </a:lnTo>
                <a:lnTo>
                  <a:pt x="1869" y="2131"/>
                </a:lnTo>
                <a:lnTo>
                  <a:pt x="1849" y="2129"/>
                </a:lnTo>
                <a:lnTo>
                  <a:pt x="1841" y="2129"/>
                </a:lnTo>
                <a:lnTo>
                  <a:pt x="1832" y="2129"/>
                </a:lnTo>
                <a:lnTo>
                  <a:pt x="1825" y="2130"/>
                </a:lnTo>
                <a:lnTo>
                  <a:pt x="1818" y="2132"/>
                </a:lnTo>
                <a:lnTo>
                  <a:pt x="1798" y="2140"/>
                </a:lnTo>
                <a:lnTo>
                  <a:pt x="1781" y="2146"/>
                </a:lnTo>
                <a:lnTo>
                  <a:pt x="1762" y="2153"/>
                </a:lnTo>
                <a:lnTo>
                  <a:pt x="1753" y="2158"/>
                </a:lnTo>
                <a:lnTo>
                  <a:pt x="1742" y="2165"/>
                </a:lnTo>
                <a:lnTo>
                  <a:pt x="1736" y="2167"/>
                </a:lnTo>
                <a:lnTo>
                  <a:pt x="1731" y="2168"/>
                </a:lnTo>
                <a:lnTo>
                  <a:pt x="1726" y="2168"/>
                </a:lnTo>
                <a:lnTo>
                  <a:pt x="1720" y="2167"/>
                </a:lnTo>
                <a:lnTo>
                  <a:pt x="1716" y="2165"/>
                </a:lnTo>
                <a:lnTo>
                  <a:pt x="1712" y="2161"/>
                </a:lnTo>
                <a:lnTo>
                  <a:pt x="1707" y="2157"/>
                </a:lnTo>
                <a:lnTo>
                  <a:pt x="1704" y="2152"/>
                </a:lnTo>
                <a:lnTo>
                  <a:pt x="1698" y="2140"/>
                </a:lnTo>
                <a:lnTo>
                  <a:pt x="1692" y="2127"/>
                </a:lnTo>
                <a:lnTo>
                  <a:pt x="1688" y="2113"/>
                </a:lnTo>
                <a:lnTo>
                  <a:pt x="1685" y="2101"/>
                </a:lnTo>
                <a:close/>
                <a:moveTo>
                  <a:pt x="1964" y="3675"/>
                </a:moveTo>
                <a:lnTo>
                  <a:pt x="1964" y="3675"/>
                </a:lnTo>
                <a:lnTo>
                  <a:pt x="1933" y="3670"/>
                </a:lnTo>
                <a:lnTo>
                  <a:pt x="1892" y="3667"/>
                </a:lnTo>
                <a:lnTo>
                  <a:pt x="1871" y="3666"/>
                </a:lnTo>
                <a:lnTo>
                  <a:pt x="1849" y="3666"/>
                </a:lnTo>
                <a:lnTo>
                  <a:pt x="1830" y="3666"/>
                </a:lnTo>
                <a:lnTo>
                  <a:pt x="1812" y="3668"/>
                </a:lnTo>
                <a:lnTo>
                  <a:pt x="1804" y="3669"/>
                </a:lnTo>
                <a:lnTo>
                  <a:pt x="1797" y="3669"/>
                </a:lnTo>
                <a:lnTo>
                  <a:pt x="1789" y="3669"/>
                </a:lnTo>
                <a:lnTo>
                  <a:pt x="1783" y="3668"/>
                </a:lnTo>
                <a:lnTo>
                  <a:pt x="1772" y="3664"/>
                </a:lnTo>
                <a:lnTo>
                  <a:pt x="1762" y="3658"/>
                </a:lnTo>
                <a:lnTo>
                  <a:pt x="1755" y="3652"/>
                </a:lnTo>
                <a:lnTo>
                  <a:pt x="1749" y="3645"/>
                </a:lnTo>
                <a:lnTo>
                  <a:pt x="1745" y="3638"/>
                </a:lnTo>
                <a:lnTo>
                  <a:pt x="1742" y="3630"/>
                </a:lnTo>
                <a:lnTo>
                  <a:pt x="1742" y="3627"/>
                </a:lnTo>
                <a:lnTo>
                  <a:pt x="1742" y="3625"/>
                </a:lnTo>
                <a:lnTo>
                  <a:pt x="1743" y="3623"/>
                </a:lnTo>
                <a:lnTo>
                  <a:pt x="1744" y="3622"/>
                </a:lnTo>
                <a:lnTo>
                  <a:pt x="1750" y="3622"/>
                </a:lnTo>
                <a:lnTo>
                  <a:pt x="1759" y="3622"/>
                </a:lnTo>
                <a:lnTo>
                  <a:pt x="1772" y="3624"/>
                </a:lnTo>
                <a:lnTo>
                  <a:pt x="1787" y="3625"/>
                </a:lnTo>
                <a:lnTo>
                  <a:pt x="1804" y="3625"/>
                </a:lnTo>
                <a:lnTo>
                  <a:pt x="1825" y="3624"/>
                </a:lnTo>
                <a:lnTo>
                  <a:pt x="1844" y="3621"/>
                </a:lnTo>
                <a:lnTo>
                  <a:pt x="1859" y="3619"/>
                </a:lnTo>
                <a:lnTo>
                  <a:pt x="1884" y="3611"/>
                </a:lnTo>
                <a:lnTo>
                  <a:pt x="1897" y="3608"/>
                </a:lnTo>
                <a:lnTo>
                  <a:pt x="1913" y="3605"/>
                </a:lnTo>
                <a:lnTo>
                  <a:pt x="1932" y="3601"/>
                </a:lnTo>
                <a:lnTo>
                  <a:pt x="1958" y="3598"/>
                </a:lnTo>
                <a:lnTo>
                  <a:pt x="1971" y="3598"/>
                </a:lnTo>
                <a:lnTo>
                  <a:pt x="1983" y="3598"/>
                </a:lnTo>
                <a:lnTo>
                  <a:pt x="1992" y="3598"/>
                </a:lnTo>
                <a:lnTo>
                  <a:pt x="2001" y="3600"/>
                </a:lnTo>
                <a:lnTo>
                  <a:pt x="2009" y="3602"/>
                </a:lnTo>
                <a:lnTo>
                  <a:pt x="2015" y="3606"/>
                </a:lnTo>
                <a:lnTo>
                  <a:pt x="2021" y="3609"/>
                </a:lnTo>
                <a:lnTo>
                  <a:pt x="2026" y="3613"/>
                </a:lnTo>
                <a:lnTo>
                  <a:pt x="2034" y="3624"/>
                </a:lnTo>
                <a:lnTo>
                  <a:pt x="2043" y="3635"/>
                </a:lnTo>
                <a:lnTo>
                  <a:pt x="2053" y="3648"/>
                </a:lnTo>
                <a:lnTo>
                  <a:pt x="2066" y="3662"/>
                </a:lnTo>
                <a:lnTo>
                  <a:pt x="2054" y="3665"/>
                </a:lnTo>
                <a:lnTo>
                  <a:pt x="2027" y="3670"/>
                </a:lnTo>
                <a:lnTo>
                  <a:pt x="2011" y="3673"/>
                </a:lnTo>
                <a:lnTo>
                  <a:pt x="1993" y="3676"/>
                </a:lnTo>
                <a:lnTo>
                  <a:pt x="1977" y="3676"/>
                </a:lnTo>
                <a:lnTo>
                  <a:pt x="1964" y="3675"/>
                </a:lnTo>
                <a:close/>
                <a:moveTo>
                  <a:pt x="2123" y="3580"/>
                </a:moveTo>
                <a:lnTo>
                  <a:pt x="2123" y="3580"/>
                </a:lnTo>
                <a:lnTo>
                  <a:pt x="2124" y="3572"/>
                </a:lnTo>
                <a:lnTo>
                  <a:pt x="2121" y="3566"/>
                </a:lnTo>
                <a:lnTo>
                  <a:pt x="2119" y="3559"/>
                </a:lnTo>
                <a:lnTo>
                  <a:pt x="2115" y="3553"/>
                </a:lnTo>
                <a:lnTo>
                  <a:pt x="2110" y="3547"/>
                </a:lnTo>
                <a:lnTo>
                  <a:pt x="2104" y="3540"/>
                </a:lnTo>
                <a:lnTo>
                  <a:pt x="2090" y="3527"/>
                </a:lnTo>
                <a:lnTo>
                  <a:pt x="2077" y="3514"/>
                </a:lnTo>
                <a:lnTo>
                  <a:pt x="2064" y="3502"/>
                </a:lnTo>
                <a:lnTo>
                  <a:pt x="2060" y="3496"/>
                </a:lnTo>
                <a:lnTo>
                  <a:pt x="2056" y="3490"/>
                </a:lnTo>
                <a:lnTo>
                  <a:pt x="2054" y="3484"/>
                </a:lnTo>
                <a:lnTo>
                  <a:pt x="2053" y="3478"/>
                </a:lnTo>
                <a:lnTo>
                  <a:pt x="2054" y="3449"/>
                </a:lnTo>
                <a:lnTo>
                  <a:pt x="2054" y="3431"/>
                </a:lnTo>
                <a:lnTo>
                  <a:pt x="2056" y="3413"/>
                </a:lnTo>
                <a:lnTo>
                  <a:pt x="2058" y="3397"/>
                </a:lnTo>
                <a:lnTo>
                  <a:pt x="2061" y="3382"/>
                </a:lnTo>
                <a:lnTo>
                  <a:pt x="2063" y="3377"/>
                </a:lnTo>
                <a:lnTo>
                  <a:pt x="2066" y="3371"/>
                </a:lnTo>
                <a:lnTo>
                  <a:pt x="2069" y="3367"/>
                </a:lnTo>
                <a:lnTo>
                  <a:pt x="2072" y="3364"/>
                </a:lnTo>
                <a:lnTo>
                  <a:pt x="2080" y="3359"/>
                </a:lnTo>
                <a:lnTo>
                  <a:pt x="2089" y="3354"/>
                </a:lnTo>
                <a:lnTo>
                  <a:pt x="2107" y="3346"/>
                </a:lnTo>
                <a:lnTo>
                  <a:pt x="2129" y="3338"/>
                </a:lnTo>
                <a:lnTo>
                  <a:pt x="2140" y="3390"/>
                </a:lnTo>
                <a:lnTo>
                  <a:pt x="2147" y="3435"/>
                </a:lnTo>
                <a:lnTo>
                  <a:pt x="2155" y="3478"/>
                </a:lnTo>
                <a:lnTo>
                  <a:pt x="2155" y="3487"/>
                </a:lnTo>
                <a:lnTo>
                  <a:pt x="2155" y="3498"/>
                </a:lnTo>
                <a:lnTo>
                  <a:pt x="2154" y="3509"/>
                </a:lnTo>
                <a:lnTo>
                  <a:pt x="2152" y="3520"/>
                </a:lnTo>
                <a:lnTo>
                  <a:pt x="2145" y="3541"/>
                </a:lnTo>
                <a:lnTo>
                  <a:pt x="2139" y="3559"/>
                </a:lnTo>
                <a:lnTo>
                  <a:pt x="2132" y="3574"/>
                </a:lnTo>
                <a:lnTo>
                  <a:pt x="2126" y="3584"/>
                </a:lnTo>
                <a:lnTo>
                  <a:pt x="2124" y="3586"/>
                </a:lnTo>
                <a:lnTo>
                  <a:pt x="2123" y="3586"/>
                </a:lnTo>
                <a:lnTo>
                  <a:pt x="2123" y="3584"/>
                </a:lnTo>
                <a:lnTo>
                  <a:pt x="2123" y="3580"/>
                </a:lnTo>
                <a:close/>
                <a:moveTo>
                  <a:pt x="2497" y="4626"/>
                </a:moveTo>
                <a:lnTo>
                  <a:pt x="2497" y="4626"/>
                </a:lnTo>
                <a:lnTo>
                  <a:pt x="2494" y="4642"/>
                </a:lnTo>
                <a:lnTo>
                  <a:pt x="2489" y="4662"/>
                </a:lnTo>
                <a:lnTo>
                  <a:pt x="2478" y="4702"/>
                </a:lnTo>
                <a:lnTo>
                  <a:pt x="2466" y="4747"/>
                </a:lnTo>
                <a:lnTo>
                  <a:pt x="2443" y="4733"/>
                </a:lnTo>
                <a:lnTo>
                  <a:pt x="2428" y="4722"/>
                </a:lnTo>
                <a:lnTo>
                  <a:pt x="2412" y="4709"/>
                </a:lnTo>
                <a:lnTo>
                  <a:pt x="2395" y="4695"/>
                </a:lnTo>
                <a:lnTo>
                  <a:pt x="2380" y="4681"/>
                </a:lnTo>
                <a:lnTo>
                  <a:pt x="2367" y="4666"/>
                </a:lnTo>
                <a:lnTo>
                  <a:pt x="2361" y="4660"/>
                </a:lnTo>
                <a:lnTo>
                  <a:pt x="2358" y="4652"/>
                </a:lnTo>
                <a:lnTo>
                  <a:pt x="2355" y="4646"/>
                </a:lnTo>
                <a:lnTo>
                  <a:pt x="2353" y="4639"/>
                </a:lnTo>
                <a:lnTo>
                  <a:pt x="2352" y="4634"/>
                </a:lnTo>
                <a:lnTo>
                  <a:pt x="2352" y="4628"/>
                </a:lnTo>
                <a:lnTo>
                  <a:pt x="2353" y="4625"/>
                </a:lnTo>
                <a:lnTo>
                  <a:pt x="2355" y="4621"/>
                </a:lnTo>
                <a:lnTo>
                  <a:pt x="2357" y="4618"/>
                </a:lnTo>
                <a:lnTo>
                  <a:pt x="2360" y="4616"/>
                </a:lnTo>
                <a:lnTo>
                  <a:pt x="2369" y="4611"/>
                </a:lnTo>
                <a:lnTo>
                  <a:pt x="2378" y="4609"/>
                </a:lnTo>
                <a:lnTo>
                  <a:pt x="2390" y="4608"/>
                </a:lnTo>
                <a:lnTo>
                  <a:pt x="2402" y="4608"/>
                </a:lnTo>
                <a:lnTo>
                  <a:pt x="2414" y="4607"/>
                </a:lnTo>
                <a:lnTo>
                  <a:pt x="2428" y="4604"/>
                </a:lnTo>
                <a:lnTo>
                  <a:pt x="2441" y="4600"/>
                </a:lnTo>
                <a:lnTo>
                  <a:pt x="2453" y="4595"/>
                </a:lnTo>
                <a:lnTo>
                  <a:pt x="2465" y="4589"/>
                </a:lnTo>
                <a:lnTo>
                  <a:pt x="2473" y="4581"/>
                </a:lnTo>
                <a:lnTo>
                  <a:pt x="2477" y="4577"/>
                </a:lnTo>
                <a:lnTo>
                  <a:pt x="2481" y="4572"/>
                </a:lnTo>
                <a:lnTo>
                  <a:pt x="2483" y="4568"/>
                </a:lnTo>
                <a:lnTo>
                  <a:pt x="2485" y="4563"/>
                </a:lnTo>
                <a:lnTo>
                  <a:pt x="2486" y="4560"/>
                </a:lnTo>
                <a:lnTo>
                  <a:pt x="2487" y="4556"/>
                </a:lnTo>
                <a:lnTo>
                  <a:pt x="2488" y="4556"/>
                </a:lnTo>
                <a:lnTo>
                  <a:pt x="2490" y="4556"/>
                </a:lnTo>
                <a:lnTo>
                  <a:pt x="2492" y="4562"/>
                </a:lnTo>
                <a:lnTo>
                  <a:pt x="2496" y="4571"/>
                </a:lnTo>
                <a:lnTo>
                  <a:pt x="2498" y="4583"/>
                </a:lnTo>
                <a:lnTo>
                  <a:pt x="2499" y="4597"/>
                </a:lnTo>
                <a:lnTo>
                  <a:pt x="2499" y="4612"/>
                </a:lnTo>
                <a:lnTo>
                  <a:pt x="2497" y="4626"/>
                </a:lnTo>
                <a:close/>
                <a:moveTo>
                  <a:pt x="2833" y="4804"/>
                </a:moveTo>
                <a:lnTo>
                  <a:pt x="2833" y="4804"/>
                </a:lnTo>
                <a:lnTo>
                  <a:pt x="2814" y="4825"/>
                </a:lnTo>
                <a:lnTo>
                  <a:pt x="2789" y="4848"/>
                </a:lnTo>
                <a:lnTo>
                  <a:pt x="2761" y="4870"/>
                </a:lnTo>
                <a:lnTo>
                  <a:pt x="2734" y="4893"/>
                </a:lnTo>
                <a:lnTo>
                  <a:pt x="2688" y="4930"/>
                </a:lnTo>
                <a:lnTo>
                  <a:pt x="2669" y="4944"/>
                </a:lnTo>
                <a:lnTo>
                  <a:pt x="2662" y="4633"/>
                </a:lnTo>
                <a:lnTo>
                  <a:pt x="2663" y="4651"/>
                </a:lnTo>
                <a:lnTo>
                  <a:pt x="2667" y="4693"/>
                </a:lnTo>
                <a:lnTo>
                  <a:pt x="2670" y="4718"/>
                </a:lnTo>
                <a:lnTo>
                  <a:pt x="2673" y="4740"/>
                </a:lnTo>
                <a:lnTo>
                  <a:pt x="2676" y="4760"/>
                </a:lnTo>
                <a:lnTo>
                  <a:pt x="2679" y="4767"/>
                </a:lnTo>
                <a:lnTo>
                  <a:pt x="2681" y="4773"/>
                </a:lnTo>
                <a:lnTo>
                  <a:pt x="2684" y="4776"/>
                </a:lnTo>
                <a:lnTo>
                  <a:pt x="2686" y="4778"/>
                </a:lnTo>
                <a:lnTo>
                  <a:pt x="2688" y="4778"/>
                </a:lnTo>
                <a:lnTo>
                  <a:pt x="2689" y="4776"/>
                </a:lnTo>
                <a:lnTo>
                  <a:pt x="2694" y="4769"/>
                </a:lnTo>
                <a:lnTo>
                  <a:pt x="2698" y="4762"/>
                </a:lnTo>
                <a:lnTo>
                  <a:pt x="2702" y="4754"/>
                </a:lnTo>
                <a:lnTo>
                  <a:pt x="2704" y="4751"/>
                </a:lnTo>
                <a:lnTo>
                  <a:pt x="2708" y="4749"/>
                </a:lnTo>
                <a:lnTo>
                  <a:pt x="2710" y="4749"/>
                </a:lnTo>
                <a:lnTo>
                  <a:pt x="2713" y="4751"/>
                </a:lnTo>
                <a:lnTo>
                  <a:pt x="2716" y="4754"/>
                </a:lnTo>
                <a:lnTo>
                  <a:pt x="2719" y="4760"/>
                </a:lnTo>
                <a:lnTo>
                  <a:pt x="2724" y="4766"/>
                </a:lnTo>
                <a:lnTo>
                  <a:pt x="2729" y="4769"/>
                </a:lnTo>
                <a:lnTo>
                  <a:pt x="2735" y="4771"/>
                </a:lnTo>
                <a:lnTo>
                  <a:pt x="2743" y="4771"/>
                </a:lnTo>
                <a:lnTo>
                  <a:pt x="2751" y="4770"/>
                </a:lnTo>
                <a:lnTo>
                  <a:pt x="2759" y="4767"/>
                </a:lnTo>
                <a:lnTo>
                  <a:pt x="2768" y="4763"/>
                </a:lnTo>
                <a:lnTo>
                  <a:pt x="2777" y="4759"/>
                </a:lnTo>
                <a:lnTo>
                  <a:pt x="2796" y="4747"/>
                </a:lnTo>
                <a:lnTo>
                  <a:pt x="2813" y="4733"/>
                </a:lnTo>
                <a:lnTo>
                  <a:pt x="2828" y="4720"/>
                </a:lnTo>
                <a:lnTo>
                  <a:pt x="2840" y="4709"/>
                </a:lnTo>
                <a:lnTo>
                  <a:pt x="2848" y="4699"/>
                </a:lnTo>
                <a:lnTo>
                  <a:pt x="2854" y="4691"/>
                </a:lnTo>
                <a:lnTo>
                  <a:pt x="2857" y="4681"/>
                </a:lnTo>
                <a:lnTo>
                  <a:pt x="2859" y="4671"/>
                </a:lnTo>
                <a:lnTo>
                  <a:pt x="2859" y="4662"/>
                </a:lnTo>
                <a:lnTo>
                  <a:pt x="2859" y="4650"/>
                </a:lnTo>
                <a:lnTo>
                  <a:pt x="2859" y="4621"/>
                </a:lnTo>
                <a:lnTo>
                  <a:pt x="2859" y="4612"/>
                </a:lnTo>
                <a:lnTo>
                  <a:pt x="2860" y="4607"/>
                </a:lnTo>
                <a:lnTo>
                  <a:pt x="2862" y="4602"/>
                </a:lnTo>
                <a:lnTo>
                  <a:pt x="2866" y="4597"/>
                </a:lnTo>
                <a:lnTo>
                  <a:pt x="2869" y="4594"/>
                </a:lnTo>
                <a:lnTo>
                  <a:pt x="2874" y="4592"/>
                </a:lnTo>
                <a:lnTo>
                  <a:pt x="2879" y="4591"/>
                </a:lnTo>
                <a:lnTo>
                  <a:pt x="2884" y="4590"/>
                </a:lnTo>
                <a:lnTo>
                  <a:pt x="2898" y="4588"/>
                </a:lnTo>
                <a:lnTo>
                  <a:pt x="2913" y="4588"/>
                </a:lnTo>
                <a:lnTo>
                  <a:pt x="2929" y="4585"/>
                </a:lnTo>
                <a:lnTo>
                  <a:pt x="2947" y="4582"/>
                </a:lnTo>
                <a:lnTo>
                  <a:pt x="2952" y="4581"/>
                </a:lnTo>
                <a:lnTo>
                  <a:pt x="2955" y="4582"/>
                </a:lnTo>
                <a:lnTo>
                  <a:pt x="2958" y="4583"/>
                </a:lnTo>
                <a:lnTo>
                  <a:pt x="2959" y="4586"/>
                </a:lnTo>
                <a:lnTo>
                  <a:pt x="2960" y="4590"/>
                </a:lnTo>
                <a:lnTo>
                  <a:pt x="2960" y="4594"/>
                </a:lnTo>
                <a:lnTo>
                  <a:pt x="2957" y="4605"/>
                </a:lnTo>
                <a:lnTo>
                  <a:pt x="2953" y="4618"/>
                </a:lnTo>
                <a:lnTo>
                  <a:pt x="2945" y="4634"/>
                </a:lnTo>
                <a:lnTo>
                  <a:pt x="2937" y="4651"/>
                </a:lnTo>
                <a:lnTo>
                  <a:pt x="2926" y="4669"/>
                </a:lnTo>
                <a:lnTo>
                  <a:pt x="2902" y="4708"/>
                </a:lnTo>
                <a:lnTo>
                  <a:pt x="2877" y="4747"/>
                </a:lnTo>
                <a:lnTo>
                  <a:pt x="2854" y="4780"/>
                </a:lnTo>
                <a:lnTo>
                  <a:pt x="2833" y="4804"/>
                </a:lnTo>
                <a:close/>
                <a:moveTo>
                  <a:pt x="2986" y="1796"/>
                </a:moveTo>
                <a:lnTo>
                  <a:pt x="2986" y="1796"/>
                </a:lnTo>
                <a:lnTo>
                  <a:pt x="2965" y="1836"/>
                </a:lnTo>
                <a:lnTo>
                  <a:pt x="2947" y="1869"/>
                </a:lnTo>
                <a:lnTo>
                  <a:pt x="2923" y="1918"/>
                </a:lnTo>
                <a:lnTo>
                  <a:pt x="2912" y="1937"/>
                </a:lnTo>
                <a:lnTo>
                  <a:pt x="2902" y="1952"/>
                </a:lnTo>
                <a:lnTo>
                  <a:pt x="2897" y="1958"/>
                </a:lnTo>
                <a:lnTo>
                  <a:pt x="2891" y="1963"/>
                </a:lnTo>
                <a:lnTo>
                  <a:pt x="2885" y="1969"/>
                </a:lnTo>
                <a:lnTo>
                  <a:pt x="2879" y="1974"/>
                </a:lnTo>
                <a:lnTo>
                  <a:pt x="2871" y="1980"/>
                </a:lnTo>
                <a:lnTo>
                  <a:pt x="2863" y="1987"/>
                </a:lnTo>
                <a:lnTo>
                  <a:pt x="2847" y="2004"/>
                </a:lnTo>
                <a:lnTo>
                  <a:pt x="2831" y="2025"/>
                </a:lnTo>
                <a:lnTo>
                  <a:pt x="2816" y="2047"/>
                </a:lnTo>
                <a:lnTo>
                  <a:pt x="2792" y="2085"/>
                </a:lnTo>
                <a:lnTo>
                  <a:pt x="2783" y="2101"/>
                </a:lnTo>
                <a:lnTo>
                  <a:pt x="2782" y="2088"/>
                </a:lnTo>
                <a:lnTo>
                  <a:pt x="2782" y="2075"/>
                </a:lnTo>
                <a:lnTo>
                  <a:pt x="2784" y="2051"/>
                </a:lnTo>
                <a:lnTo>
                  <a:pt x="2788" y="2026"/>
                </a:lnTo>
                <a:lnTo>
                  <a:pt x="2792" y="2000"/>
                </a:lnTo>
                <a:lnTo>
                  <a:pt x="2799" y="1975"/>
                </a:lnTo>
                <a:lnTo>
                  <a:pt x="2806" y="1953"/>
                </a:lnTo>
                <a:lnTo>
                  <a:pt x="2813" y="1936"/>
                </a:lnTo>
                <a:lnTo>
                  <a:pt x="2817" y="1928"/>
                </a:lnTo>
                <a:lnTo>
                  <a:pt x="2820" y="1923"/>
                </a:lnTo>
                <a:lnTo>
                  <a:pt x="2824" y="1918"/>
                </a:lnTo>
                <a:lnTo>
                  <a:pt x="2827" y="1917"/>
                </a:lnTo>
                <a:lnTo>
                  <a:pt x="2837" y="1915"/>
                </a:lnTo>
                <a:lnTo>
                  <a:pt x="2849" y="1913"/>
                </a:lnTo>
                <a:lnTo>
                  <a:pt x="2866" y="1910"/>
                </a:lnTo>
                <a:lnTo>
                  <a:pt x="2873" y="1908"/>
                </a:lnTo>
                <a:lnTo>
                  <a:pt x="2881" y="1904"/>
                </a:lnTo>
                <a:lnTo>
                  <a:pt x="2888" y="1900"/>
                </a:lnTo>
                <a:lnTo>
                  <a:pt x="2896" y="1895"/>
                </a:lnTo>
                <a:lnTo>
                  <a:pt x="2902" y="1888"/>
                </a:lnTo>
                <a:lnTo>
                  <a:pt x="2908" y="1881"/>
                </a:lnTo>
                <a:lnTo>
                  <a:pt x="2912" y="1872"/>
                </a:lnTo>
                <a:lnTo>
                  <a:pt x="2915" y="1861"/>
                </a:lnTo>
                <a:lnTo>
                  <a:pt x="2916" y="1848"/>
                </a:lnTo>
                <a:lnTo>
                  <a:pt x="2916" y="1834"/>
                </a:lnTo>
                <a:lnTo>
                  <a:pt x="2916" y="1819"/>
                </a:lnTo>
                <a:lnTo>
                  <a:pt x="2917" y="1804"/>
                </a:lnTo>
                <a:lnTo>
                  <a:pt x="2920" y="1789"/>
                </a:lnTo>
                <a:lnTo>
                  <a:pt x="2925" y="1775"/>
                </a:lnTo>
                <a:lnTo>
                  <a:pt x="2929" y="1762"/>
                </a:lnTo>
                <a:lnTo>
                  <a:pt x="2936" y="1749"/>
                </a:lnTo>
                <a:lnTo>
                  <a:pt x="2942" y="1738"/>
                </a:lnTo>
                <a:lnTo>
                  <a:pt x="2948" y="1727"/>
                </a:lnTo>
                <a:lnTo>
                  <a:pt x="2962" y="1709"/>
                </a:lnTo>
                <a:lnTo>
                  <a:pt x="2974" y="1695"/>
                </a:lnTo>
                <a:lnTo>
                  <a:pt x="2986" y="1682"/>
                </a:lnTo>
                <a:lnTo>
                  <a:pt x="2988" y="1682"/>
                </a:lnTo>
                <a:lnTo>
                  <a:pt x="2995" y="1684"/>
                </a:lnTo>
                <a:lnTo>
                  <a:pt x="2999" y="1685"/>
                </a:lnTo>
                <a:lnTo>
                  <a:pt x="3002" y="1688"/>
                </a:lnTo>
                <a:lnTo>
                  <a:pt x="3006" y="1691"/>
                </a:lnTo>
                <a:lnTo>
                  <a:pt x="3010" y="1696"/>
                </a:lnTo>
                <a:lnTo>
                  <a:pt x="3012" y="1702"/>
                </a:lnTo>
                <a:lnTo>
                  <a:pt x="3014" y="1710"/>
                </a:lnTo>
                <a:lnTo>
                  <a:pt x="3014" y="1719"/>
                </a:lnTo>
                <a:lnTo>
                  <a:pt x="3013" y="1730"/>
                </a:lnTo>
                <a:lnTo>
                  <a:pt x="3010" y="1743"/>
                </a:lnTo>
                <a:lnTo>
                  <a:pt x="3004" y="1758"/>
                </a:lnTo>
                <a:lnTo>
                  <a:pt x="2997" y="1776"/>
                </a:lnTo>
                <a:lnTo>
                  <a:pt x="2986" y="1796"/>
                </a:lnTo>
                <a:close/>
                <a:moveTo>
                  <a:pt x="3176" y="4195"/>
                </a:moveTo>
                <a:lnTo>
                  <a:pt x="3176" y="4195"/>
                </a:lnTo>
                <a:lnTo>
                  <a:pt x="3158" y="4200"/>
                </a:lnTo>
                <a:lnTo>
                  <a:pt x="3143" y="4207"/>
                </a:lnTo>
                <a:lnTo>
                  <a:pt x="3129" y="4213"/>
                </a:lnTo>
                <a:lnTo>
                  <a:pt x="3117" y="4221"/>
                </a:lnTo>
                <a:lnTo>
                  <a:pt x="3108" y="4229"/>
                </a:lnTo>
                <a:lnTo>
                  <a:pt x="3099" y="4237"/>
                </a:lnTo>
                <a:lnTo>
                  <a:pt x="3093" y="4244"/>
                </a:lnTo>
                <a:lnTo>
                  <a:pt x="3087" y="4252"/>
                </a:lnTo>
                <a:lnTo>
                  <a:pt x="3082" y="4260"/>
                </a:lnTo>
                <a:lnTo>
                  <a:pt x="3073" y="4269"/>
                </a:lnTo>
                <a:lnTo>
                  <a:pt x="3054" y="4287"/>
                </a:lnTo>
                <a:lnTo>
                  <a:pt x="3030" y="4309"/>
                </a:lnTo>
                <a:lnTo>
                  <a:pt x="3034" y="4300"/>
                </a:lnTo>
                <a:lnTo>
                  <a:pt x="3037" y="4292"/>
                </a:lnTo>
                <a:lnTo>
                  <a:pt x="3038" y="4283"/>
                </a:lnTo>
                <a:lnTo>
                  <a:pt x="3038" y="4277"/>
                </a:lnTo>
                <a:lnTo>
                  <a:pt x="3037" y="4269"/>
                </a:lnTo>
                <a:lnTo>
                  <a:pt x="3036" y="4263"/>
                </a:lnTo>
                <a:lnTo>
                  <a:pt x="3031" y="4251"/>
                </a:lnTo>
                <a:lnTo>
                  <a:pt x="3027" y="4239"/>
                </a:lnTo>
                <a:lnTo>
                  <a:pt x="3026" y="4233"/>
                </a:lnTo>
                <a:lnTo>
                  <a:pt x="3026" y="4227"/>
                </a:lnTo>
                <a:lnTo>
                  <a:pt x="3026" y="4221"/>
                </a:lnTo>
                <a:lnTo>
                  <a:pt x="3028" y="4215"/>
                </a:lnTo>
                <a:lnTo>
                  <a:pt x="3031" y="4208"/>
                </a:lnTo>
                <a:lnTo>
                  <a:pt x="3037" y="4201"/>
                </a:lnTo>
                <a:lnTo>
                  <a:pt x="3056" y="4177"/>
                </a:lnTo>
                <a:lnTo>
                  <a:pt x="3065" y="4167"/>
                </a:lnTo>
                <a:lnTo>
                  <a:pt x="3071" y="4158"/>
                </a:lnTo>
                <a:lnTo>
                  <a:pt x="3079" y="4152"/>
                </a:lnTo>
                <a:lnTo>
                  <a:pt x="3087" y="4148"/>
                </a:lnTo>
                <a:lnTo>
                  <a:pt x="3096" y="4146"/>
                </a:lnTo>
                <a:lnTo>
                  <a:pt x="3107" y="4144"/>
                </a:lnTo>
                <a:lnTo>
                  <a:pt x="3112" y="4144"/>
                </a:lnTo>
                <a:lnTo>
                  <a:pt x="3117" y="4146"/>
                </a:lnTo>
                <a:lnTo>
                  <a:pt x="3126" y="4149"/>
                </a:lnTo>
                <a:lnTo>
                  <a:pt x="3134" y="4152"/>
                </a:lnTo>
                <a:lnTo>
                  <a:pt x="3141" y="4155"/>
                </a:lnTo>
                <a:lnTo>
                  <a:pt x="3145" y="4156"/>
                </a:lnTo>
                <a:lnTo>
                  <a:pt x="3148" y="4156"/>
                </a:lnTo>
                <a:lnTo>
                  <a:pt x="3153" y="4156"/>
                </a:lnTo>
                <a:lnTo>
                  <a:pt x="3156" y="4155"/>
                </a:lnTo>
                <a:lnTo>
                  <a:pt x="3160" y="4153"/>
                </a:lnTo>
                <a:lnTo>
                  <a:pt x="3166" y="4149"/>
                </a:lnTo>
                <a:lnTo>
                  <a:pt x="3171" y="4144"/>
                </a:lnTo>
                <a:lnTo>
                  <a:pt x="3176" y="4138"/>
                </a:lnTo>
                <a:lnTo>
                  <a:pt x="3182" y="4133"/>
                </a:lnTo>
                <a:lnTo>
                  <a:pt x="3187" y="4129"/>
                </a:lnTo>
                <a:lnTo>
                  <a:pt x="3193" y="4128"/>
                </a:lnTo>
                <a:lnTo>
                  <a:pt x="3197" y="4129"/>
                </a:lnTo>
                <a:lnTo>
                  <a:pt x="3200" y="4132"/>
                </a:lnTo>
                <a:lnTo>
                  <a:pt x="3203" y="4136"/>
                </a:lnTo>
                <a:lnTo>
                  <a:pt x="3205" y="4141"/>
                </a:lnTo>
                <a:lnTo>
                  <a:pt x="3208" y="4148"/>
                </a:lnTo>
                <a:lnTo>
                  <a:pt x="3208" y="4154"/>
                </a:lnTo>
                <a:lnTo>
                  <a:pt x="3207" y="4162"/>
                </a:lnTo>
                <a:lnTo>
                  <a:pt x="3205" y="4168"/>
                </a:lnTo>
                <a:lnTo>
                  <a:pt x="3202" y="4176"/>
                </a:lnTo>
                <a:lnTo>
                  <a:pt x="3198" y="4182"/>
                </a:lnTo>
                <a:lnTo>
                  <a:pt x="3193" y="4187"/>
                </a:lnTo>
                <a:lnTo>
                  <a:pt x="3185" y="4192"/>
                </a:lnTo>
                <a:lnTo>
                  <a:pt x="3176" y="4195"/>
                </a:lnTo>
                <a:close/>
                <a:moveTo>
                  <a:pt x="3323" y="3491"/>
                </a:moveTo>
                <a:lnTo>
                  <a:pt x="3323" y="3491"/>
                </a:lnTo>
                <a:lnTo>
                  <a:pt x="3309" y="3494"/>
                </a:lnTo>
                <a:lnTo>
                  <a:pt x="3297" y="3499"/>
                </a:lnTo>
                <a:lnTo>
                  <a:pt x="3286" y="3506"/>
                </a:lnTo>
                <a:lnTo>
                  <a:pt x="3275" y="3512"/>
                </a:lnTo>
                <a:lnTo>
                  <a:pt x="3266" y="3519"/>
                </a:lnTo>
                <a:lnTo>
                  <a:pt x="3255" y="3524"/>
                </a:lnTo>
                <a:lnTo>
                  <a:pt x="3244" y="3527"/>
                </a:lnTo>
                <a:lnTo>
                  <a:pt x="3239" y="3528"/>
                </a:lnTo>
                <a:lnTo>
                  <a:pt x="3233" y="3528"/>
                </a:lnTo>
                <a:lnTo>
                  <a:pt x="3220" y="3529"/>
                </a:lnTo>
                <a:lnTo>
                  <a:pt x="3205" y="3533"/>
                </a:lnTo>
                <a:lnTo>
                  <a:pt x="3189" y="3537"/>
                </a:lnTo>
                <a:lnTo>
                  <a:pt x="3174" y="3541"/>
                </a:lnTo>
                <a:lnTo>
                  <a:pt x="3148" y="3550"/>
                </a:lnTo>
                <a:lnTo>
                  <a:pt x="3138" y="3554"/>
                </a:lnTo>
                <a:lnTo>
                  <a:pt x="3142" y="3541"/>
                </a:lnTo>
                <a:lnTo>
                  <a:pt x="3146" y="3530"/>
                </a:lnTo>
                <a:lnTo>
                  <a:pt x="3151" y="3521"/>
                </a:lnTo>
                <a:lnTo>
                  <a:pt x="3155" y="3512"/>
                </a:lnTo>
                <a:lnTo>
                  <a:pt x="3160" y="3504"/>
                </a:lnTo>
                <a:lnTo>
                  <a:pt x="3166" y="3497"/>
                </a:lnTo>
                <a:lnTo>
                  <a:pt x="3171" y="3492"/>
                </a:lnTo>
                <a:lnTo>
                  <a:pt x="3176" y="3486"/>
                </a:lnTo>
                <a:lnTo>
                  <a:pt x="3183" y="3482"/>
                </a:lnTo>
                <a:lnTo>
                  <a:pt x="3188" y="3479"/>
                </a:lnTo>
                <a:lnTo>
                  <a:pt x="3200" y="3474"/>
                </a:lnTo>
                <a:lnTo>
                  <a:pt x="3211" y="3472"/>
                </a:lnTo>
                <a:lnTo>
                  <a:pt x="3220" y="3471"/>
                </a:lnTo>
                <a:lnTo>
                  <a:pt x="3230" y="3472"/>
                </a:lnTo>
                <a:lnTo>
                  <a:pt x="3239" y="3473"/>
                </a:lnTo>
                <a:lnTo>
                  <a:pt x="3248" y="3474"/>
                </a:lnTo>
                <a:lnTo>
                  <a:pt x="3259" y="3473"/>
                </a:lnTo>
                <a:lnTo>
                  <a:pt x="3266" y="3472"/>
                </a:lnTo>
                <a:lnTo>
                  <a:pt x="3272" y="3470"/>
                </a:lnTo>
                <a:lnTo>
                  <a:pt x="3279" y="3468"/>
                </a:lnTo>
                <a:lnTo>
                  <a:pt x="3286" y="3464"/>
                </a:lnTo>
                <a:lnTo>
                  <a:pt x="3294" y="3458"/>
                </a:lnTo>
                <a:lnTo>
                  <a:pt x="3302" y="3452"/>
                </a:lnTo>
                <a:lnTo>
                  <a:pt x="3312" y="3443"/>
                </a:lnTo>
                <a:lnTo>
                  <a:pt x="3323" y="3434"/>
                </a:lnTo>
                <a:lnTo>
                  <a:pt x="3342" y="3414"/>
                </a:lnTo>
                <a:lnTo>
                  <a:pt x="3358" y="3399"/>
                </a:lnTo>
                <a:lnTo>
                  <a:pt x="3371" y="3390"/>
                </a:lnTo>
                <a:lnTo>
                  <a:pt x="3376" y="3386"/>
                </a:lnTo>
                <a:lnTo>
                  <a:pt x="3382" y="3384"/>
                </a:lnTo>
                <a:lnTo>
                  <a:pt x="3386" y="3384"/>
                </a:lnTo>
                <a:lnTo>
                  <a:pt x="3389" y="3384"/>
                </a:lnTo>
                <a:lnTo>
                  <a:pt x="3391" y="3387"/>
                </a:lnTo>
                <a:lnTo>
                  <a:pt x="3395" y="3391"/>
                </a:lnTo>
                <a:lnTo>
                  <a:pt x="3396" y="3396"/>
                </a:lnTo>
                <a:lnTo>
                  <a:pt x="3397" y="3402"/>
                </a:lnTo>
                <a:lnTo>
                  <a:pt x="3398" y="3421"/>
                </a:lnTo>
                <a:lnTo>
                  <a:pt x="3398" y="3430"/>
                </a:lnTo>
                <a:lnTo>
                  <a:pt x="3397" y="3440"/>
                </a:lnTo>
                <a:lnTo>
                  <a:pt x="3395" y="3448"/>
                </a:lnTo>
                <a:lnTo>
                  <a:pt x="3391" y="3455"/>
                </a:lnTo>
                <a:lnTo>
                  <a:pt x="3388" y="3460"/>
                </a:lnTo>
                <a:lnTo>
                  <a:pt x="3384" y="3466"/>
                </a:lnTo>
                <a:lnTo>
                  <a:pt x="3380" y="3471"/>
                </a:lnTo>
                <a:lnTo>
                  <a:pt x="3374" y="3474"/>
                </a:lnTo>
                <a:lnTo>
                  <a:pt x="3369" y="3478"/>
                </a:lnTo>
                <a:lnTo>
                  <a:pt x="3364" y="3481"/>
                </a:lnTo>
                <a:lnTo>
                  <a:pt x="3351" y="3485"/>
                </a:lnTo>
                <a:lnTo>
                  <a:pt x="3337" y="3488"/>
                </a:lnTo>
                <a:lnTo>
                  <a:pt x="3323" y="3491"/>
                </a:lnTo>
                <a:close/>
                <a:moveTo>
                  <a:pt x="3703" y="1669"/>
                </a:moveTo>
                <a:lnTo>
                  <a:pt x="3703" y="1669"/>
                </a:lnTo>
                <a:lnTo>
                  <a:pt x="3689" y="1677"/>
                </a:lnTo>
                <a:lnTo>
                  <a:pt x="3675" y="1687"/>
                </a:lnTo>
                <a:lnTo>
                  <a:pt x="3662" y="1696"/>
                </a:lnTo>
                <a:lnTo>
                  <a:pt x="3648" y="1704"/>
                </a:lnTo>
                <a:lnTo>
                  <a:pt x="3642" y="1708"/>
                </a:lnTo>
                <a:lnTo>
                  <a:pt x="3636" y="1710"/>
                </a:lnTo>
                <a:lnTo>
                  <a:pt x="3629" y="1712"/>
                </a:lnTo>
                <a:lnTo>
                  <a:pt x="3623" y="1712"/>
                </a:lnTo>
                <a:lnTo>
                  <a:pt x="3616" y="1712"/>
                </a:lnTo>
                <a:lnTo>
                  <a:pt x="3609" y="1710"/>
                </a:lnTo>
                <a:lnTo>
                  <a:pt x="3602" y="1706"/>
                </a:lnTo>
                <a:lnTo>
                  <a:pt x="3595" y="1701"/>
                </a:lnTo>
                <a:lnTo>
                  <a:pt x="3587" y="1696"/>
                </a:lnTo>
                <a:lnTo>
                  <a:pt x="3579" y="1690"/>
                </a:lnTo>
                <a:lnTo>
                  <a:pt x="3569" y="1687"/>
                </a:lnTo>
                <a:lnTo>
                  <a:pt x="3558" y="1684"/>
                </a:lnTo>
                <a:lnTo>
                  <a:pt x="3537" y="1679"/>
                </a:lnTo>
                <a:lnTo>
                  <a:pt x="3514" y="1676"/>
                </a:lnTo>
                <a:lnTo>
                  <a:pt x="3494" y="1675"/>
                </a:lnTo>
                <a:lnTo>
                  <a:pt x="3478" y="1675"/>
                </a:lnTo>
                <a:lnTo>
                  <a:pt x="3462" y="1675"/>
                </a:lnTo>
                <a:lnTo>
                  <a:pt x="3471" y="1660"/>
                </a:lnTo>
                <a:lnTo>
                  <a:pt x="3479" y="1642"/>
                </a:lnTo>
                <a:lnTo>
                  <a:pt x="3494" y="1605"/>
                </a:lnTo>
                <a:lnTo>
                  <a:pt x="3501" y="1590"/>
                </a:lnTo>
                <a:lnTo>
                  <a:pt x="3504" y="1584"/>
                </a:lnTo>
                <a:lnTo>
                  <a:pt x="3509" y="1580"/>
                </a:lnTo>
                <a:lnTo>
                  <a:pt x="3512" y="1575"/>
                </a:lnTo>
                <a:lnTo>
                  <a:pt x="3516" y="1573"/>
                </a:lnTo>
                <a:lnTo>
                  <a:pt x="3521" y="1573"/>
                </a:lnTo>
                <a:lnTo>
                  <a:pt x="3526" y="1574"/>
                </a:lnTo>
                <a:lnTo>
                  <a:pt x="3530" y="1577"/>
                </a:lnTo>
                <a:lnTo>
                  <a:pt x="3536" y="1582"/>
                </a:lnTo>
                <a:lnTo>
                  <a:pt x="3545" y="1592"/>
                </a:lnTo>
                <a:lnTo>
                  <a:pt x="3566" y="1618"/>
                </a:lnTo>
                <a:lnTo>
                  <a:pt x="3575" y="1630"/>
                </a:lnTo>
                <a:lnTo>
                  <a:pt x="3585" y="1640"/>
                </a:lnTo>
                <a:lnTo>
                  <a:pt x="3589" y="1643"/>
                </a:lnTo>
                <a:lnTo>
                  <a:pt x="3594" y="1645"/>
                </a:lnTo>
                <a:lnTo>
                  <a:pt x="3598" y="1645"/>
                </a:lnTo>
                <a:lnTo>
                  <a:pt x="3601" y="1644"/>
                </a:lnTo>
                <a:lnTo>
                  <a:pt x="3609" y="1638"/>
                </a:lnTo>
                <a:lnTo>
                  <a:pt x="3617" y="1629"/>
                </a:lnTo>
                <a:lnTo>
                  <a:pt x="3633" y="1608"/>
                </a:lnTo>
                <a:lnTo>
                  <a:pt x="3646" y="1588"/>
                </a:lnTo>
                <a:lnTo>
                  <a:pt x="3652" y="1581"/>
                </a:lnTo>
                <a:lnTo>
                  <a:pt x="3666" y="1591"/>
                </a:lnTo>
                <a:lnTo>
                  <a:pt x="3679" y="1603"/>
                </a:lnTo>
                <a:lnTo>
                  <a:pt x="3692" y="1617"/>
                </a:lnTo>
                <a:lnTo>
                  <a:pt x="3698" y="1625"/>
                </a:lnTo>
                <a:lnTo>
                  <a:pt x="3703" y="1632"/>
                </a:lnTo>
                <a:lnTo>
                  <a:pt x="3708" y="1640"/>
                </a:lnTo>
                <a:lnTo>
                  <a:pt x="3711" y="1647"/>
                </a:lnTo>
                <a:lnTo>
                  <a:pt x="3712" y="1654"/>
                </a:lnTo>
                <a:lnTo>
                  <a:pt x="3712" y="1660"/>
                </a:lnTo>
                <a:lnTo>
                  <a:pt x="3711" y="1662"/>
                </a:lnTo>
                <a:lnTo>
                  <a:pt x="3709" y="1665"/>
                </a:lnTo>
                <a:lnTo>
                  <a:pt x="3707" y="1668"/>
                </a:lnTo>
                <a:lnTo>
                  <a:pt x="3703" y="1669"/>
                </a:lnTo>
                <a:close/>
                <a:moveTo>
                  <a:pt x="4737" y="3078"/>
                </a:moveTo>
                <a:lnTo>
                  <a:pt x="4737" y="3078"/>
                </a:lnTo>
                <a:lnTo>
                  <a:pt x="4729" y="3087"/>
                </a:lnTo>
                <a:lnTo>
                  <a:pt x="4723" y="3097"/>
                </a:lnTo>
                <a:lnTo>
                  <a:pt x="4712" y="3114"/>
                </a:lnTo>
                <a:lnTo>
                  <a:pt x="4707" y="3120"/>
                </a:lnTo>
                <a:lnTo>
                  <a:pt x="4705" y="3121"/>
                </a:lnTo>
                <a:lnTo>
                  <a:pt x="4701" y="3122"/>
                </a:lnTo>
                <a:lnTo>
                  <a:pt x="4698" y="3122"/>
                </a:lnTo>
                <a:lnTo>
                  <a:pt x="4695" y="3121"/>
                </a:lnTo>
                <a:lnTo>
                  <a:pt x="4691" y="3120"/>
                </a:lnTo>
                <a:lnTo>
                  <a:pt x="4686" y="3116"/>
                </a:lnTo>
                <a:lnTo>
                  <a:pt x="4678" y="3109"/>
                </a:lnTo>
                <a:lnTo>
                  <a:pt x="4670" y="3102"/>
                </a:lnTo>
                <a:lnTo>
                  <a:pt x="4658" y="3089"/>
                </a:lnTo>
                <a:lnTo>
                  <a:pt x="4652" y="3084"/>
                </a:lnTo>
                <a:lnTo>
                  <a:pt x="4645" y="3079"/>
                </a:lnTo>
                <a:lnTo>
                  <a:pt x="4638" y="3074"/>
                </a:lnTo>
                <a:lnTo>
                  <a:pt x="4629" y="3071"/>
                </a:lnTo>
                <a:lnTo>
                  <a:pt x="4575" y="3059"/>
                </a:lnTo>
                <a:lnTo>
                  <a:pt x="4541" y="3053"/>
                </a:lnTo>
                <a:lnTo>
                  <a:pt x="4549" y="3028"/>
                </a:lnTo>
                <a:lnTo>
                  <a:pt x="4555" y="3009"/>
                </a:lnTo>
                <a:lnTo>
                  <a:pt x="4559" y="2993"/>
                </a:lnTo>
                <a:lnTo>
                  <a:pt x="4564" y="2981"/>
                </a:lnTo>
                <a:lnTo>
                  <a:pt x="4566" y="2977"/>
                </a:lnTo>
                <a:lnTo>
                  <a:pt x="4568" y="2973"/>
                </a:lnTo>
                <a:lnTo>
                  <a:pt x="4571" y="2971"/>
                </a:lnTo>
                <a:lnTo>
                  <a:pt x="4573" y="2970"/>
                </a:lnTo>
                <a:lnTo>
                  <a:pt x="4578" y="2970"/>
                </a:lnTo>
                <a:lnTo>
                  <a:pt x="4581" y="2971"/>
                </a:lnTo>
                <a:lnTo>
                  <a:pt x="4592" y="2977"/>
                </a:lnTo>
                <a:lnTo>
                  <a:pt x="4602" y="2984"/>
                </a:lnTo>
                <a:lnTo>
                  <a:pt x="4612" y="2992"/>
                </a:lnTo>
                <a:lnTo>
                  <a:pt x="4628" y="3006"/>
                </a:lnTo>
                <a:lnTo>
                  <a:pt x="4635" y="3012"/>
                </a:lnTo>
                <a:lnTo>
                  <a:pt x="4641" y="3016"/>
                </a:lnTo>
                <a:lnTo>
                  <a:pt x="4648" y="3020"/>
                </a:lnTo>
                <a:lnTo>
                  <a:pt x="4655" y="3021"/>
                </a:lnTo>
                <a:lnTo>
                  <a:pt x="4658" y="3021"/>
                </a:lnTo>
                <a:lnTo>
                  <a:pt x="4661" y="3018"/>
                </a:lnTo>
                <a:lnTo>
                  <a:pt x="4665" y="3014"/>
                </a:lnTo>
                <a:lnTo>
                  <a:pt x="4667" y="3010"/>
                </a:lnTo>
                <a:lnTo>
                  <a:pt x="4673" y="3000"/>
                </a:lnTo>
                <a:lnTo>
                  <a:pt x="4679" y="2989"/>
                </a:lnTo>
                <a:lnTo>
                  <a:pt x="4685" y="2980"/>
                </a:lnTo>
                <a:lnTo>
                  <a:pt x="4688" y="2975"/>
                </a:lnTo>
                <a:lnTo>
                  <a:pt x="4693" y="2972"/>
                </a:lnTo>
                <a:lnTo>
                  <a:pt x="4697" y="2971"/>
                </a:lnTo>
                <a:lnTo>
                  <a:pt x="4701" y="2971"/>
                </a:lnTo>
                <a:lnTo>
                  <a:pt x="4707" y="2972"/>
                </a:lnTo>
                <a:lnTo>
                  <a:pt x="4712" y="2977"/>
                </a:lnTo>
                <a:lnTo>
                  <a:pt x="4723" y="2987"/>
                </a:lnTo>
                <a:lnTo>
                  <a:pt x="4732" y="2999"/>
                </a:lnTo>
                <a:lnTo>
                  <a:pt x="4741" y="3013"/>
                </a:lnTo>
                <a:lnTo>
                  <a:pt x="4746" y="3027"/>
                </a:lnTo>
                <a:lnTo>
                  <a:pt x="4748" y="3035"/>
                </a:lnTo>
                <a:lnTo>
                  <a:pt x="4749" y="3041"/>
                </a:lnTo>
                <a:lnTo>
                  <a:pt x="4749" y="3049"/>
                </a:lnTo>
                <a:lnTo>
                  <a:pt x="4749" y="3055"/>
                </a:lnTo>
                <a:lnTo>
                  <a:pt x="4748" y="3062"/>
                </a:lnTo>
                <a:lnTo>
                  <a:pt x="4744" y="3068"/>
                </a:lnTo>
                <a:lnTo>
                  <a:pt x="4741" y="3073"/>
                </a:lnTo>
                <a:lnTo>
                  <a:pt x="4737" y="3078"/>
                </a:lnTo>
                <a:close/>
              </a:path>
            </a:pathLst>
          </a:custGeom>
          <a:solidFill>
            <a:srgbClr val="81C65A"/>
          </a:solidFill>
          <a:ln>
            <a:noFill/>
          </a:ln>
        </p:spPr>
        <p:txBody>
          <a:bodyPr anchor="ctr">
            <a:scene3d>
              <a:camera prst="orthographicFront"/>
              <a:lightRig rig="threePt" dir="t"/>
            </a:scene3d>
            <a:sp3d>
              <a:contourClr>
                <a:srgbClr val="FFFFFF"/>
              </a:contourClr>
            </a:sp3d>
          </a:bodyPr>
          <a:lstStyle/>
          <a:p>
            <a:pPr algn="ctr" eaLnBrk="0" hangingPunct="0">
              <a:defRPr/>
            </a:pPr>
            <a:endParaRPr lang="zh-CN" altLang="en-US">
              <a:solidFill>
                <a:srgbClr val="FFFFFF"/>
              </a:solidFill>
              <a:latin typeface="Arial" panose="020B0604020202020204" pitchFamily="34" charset="0"/>
              <a:ea typeface="宋体" panose="02010600030101010101" pitchFamily="2"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860425" y="1114425"/>
            <a:ext cx="7423150" cy="5262563"/>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a:lnSpc>
                <a:spcPct val="150000"/>
              </a:lnSpc>
              <a:spcBef>
                <a:spcPct val="50000"/>
              </a:spcBef>
              <a:defRPr/>
            </a:pPr>
            <a:r>
              <a:rPr lang="zh-CN" altLang="en-US" sz="2800" b="0" dirty="0" smtClean="0">
                <a:solidFill>
                  <a:schemeClr val="tx1"/>
                </a:solidFill>
                <a:latin typeface="黑体" panose="02010609060101010101" pitchFamily="49" charset="-122"/>
                <a:ea typeface="黑体" panose="02010609060101010101" pitchFamily="49" charset="-122"/>
              </a:rPr>
              <a:t>    </a:t>
            </a:r>
            <a:r>
              <a:rPr lang="zh-CN" altLang="en-US" sz="2800" b="0" dirty="0" smtClean="0">
                <a:solidFill>
                  <a:schemeClr val="tx1">
                    <a:lumMod val="50000"/>
                  </a:schemeClr>
                </a:solidFill>
                <a:latin typeface="黑体" panose="02010609060101010101" pitchFamily="49" charset="-122"/>
                <a:ea typeface="黑体" panose="02010609060101010101" pitchFamily="49" charset="-122"/>
              </a:rPr>
              <a:t>这两句是诗人由眼前的景色而展开的联想：望着披上银妆的树木，诗人忽然觉得自己好像已置身于大好春光之中，那强劲的春风，一夜之间竟吹开了这千树万树的梨花，一个“忽”字，不仅表现了边塞气象变化的神奇，而且传达出诗人赏雪时的惊喜心情。</a:t>
            </a:r>
            <a:r>
              <a:rPr lang="zh-CN" altLang="en-US" sz="2800" b="0" dirty="0" smtClean="0">
                <a:solidFill>
                  <a:srgbClr val="C00000"/>
                </a:solidFill>
                <a:latin typeface="黑体" panose="02010609060101010101" pitchFamily="49" charset="-122"/>
                <a:ea typeface="黑体" panose="02010609060101010101" pitchFamily="49" charset="-122"/>
              </a:rPr>
              <a:t>比喻辞格的运用，既清新而贴切写出了边塞特有的奇异风光，又表现了诗人开阔的胸襟。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任意多边形 69"/>
          <p:cNvSpPr>
            <a:spLocks/>
          </p:cNvSpPr>
          <p:nvPr/>
        </p:nvSpPr>
        <p:spPr bwMode="auto">
          <a:xfrm>
            <a:off x="3544888" y="0"/>
            <a:ext cx="1946275" cy="1939925"/>
          </a:xfrm>
          <a:custGeom>
            <a:avLst/>
            <a:gdLst>
              <a:gd name="T0" fmla="*/ 191907 w 1946275"/>
              <a:gd name="T1" fmla="*/ 24663507 h 1625601"/>
              <a:gd name="T2" fmla="*/ 469563 w 1946275"/>
              <a:gd name="T3" fmla="*/ 24787200 h 1625601"/>
              <a:gd name="T4" fmla="*/ 15058 w 1946275"/>
              <a:gd name="T5" fmla="*/ 23478273 h 1625601"/>
              <a:gd name="T6" fmla="*/ 173883 w 1946275"/>
              <a:gd name="T7" fmla="*/ 15502913 h 1625601"/>
              <a:gd name="T8" fmla="*/ 1845108 w 1946275"/>
              <a:gd name="T9" fmla="*/ 14560368 h 1625601"/>
              <a:gd name="T10" fmla="*/ 87526 w 1946275"/>
              <a:gd name="T11" fmla="*/ 13364553 h 1625601"/>
              <a:gd name="T12" fmla="*/ 496943 w 1946275"/>
              <a:gd name="T13" fmla="*/ 12686665 h 1625601"/>
              <a:gd name="T14" fmla="*/ 36810 w 1946275"/>
              <a:gd name="T15" fmla="*/ 15502913 h 1625601"/>
              <a:gd name="T16" fmla="*/ 173606 w 1946275"/>
              <a:gd name="T17" fmla="*/ 15563357 h 1625601"/>
              <a:gd name="T18" fmla="*/ 196197 w 1946275"/>
              <a:gd name="T19" fmla="*/ 15684215 h 1625601"/>
              <a:gd name="T20" fmla="*/ 25511 w 1946275"/>
              <a:gd name="T21" fmla="*/ 20300856 h 1625601"/>
              <a:gd name="T22" fmla="*/ 188045 w 1946275"/>
              <a:gd name="T23" fmla="*/ 21747788 h 1625601"/>
              <a:gd name="T24" fmla="*/ 165531 w 1946275"/>
              <a:gd name="T25" fmla="*/ 21944756 h 1625601"/>
              <a:gd name="T26" fmla="*/ 22174 w 1946275"/>
              <a:gd name="T27" fmla="*/ 21879288 h 1625601"/>
              <a:gd name="T28" fmla="*/ 266902 w 1946275"/>
              <a:gd name="T29" fmla="*/ 24557571 h 1625601"/>
              <a:gd name="T30" fmla="*/ 25181 w 1946275"/>
              <a:gd name="T31" fmla="*/ 24632103 h 1625601"/>
              <a:gd name="T32" fmla="*/ 97879 w 1946275"/>
              <a:gd name="T33" fmla="*/ 26862541 h 1625601"/>
              <a:gd name="T34" fmla="*/ 1065351 w 1946275"/>
              <a:gd name="T35" fmla="*/ 26780024 h 1625601"/>
              <a:gd name="T36" fmla="*/ 1796181 w 1946275"/>
              <a:gd name="T37" fmla="*/ 27098669 h 1625601"/>
              <a:gd name="T38" fmla="*/ 1660524 w 1946275"/>
              <a:gd name="T39" fmla="*/ 25905792 h 1625601"/>
              <a:gd name="T40" fmla="*/ 1705768 w 1946275"/>
              <a:gd name="T41" fmla="*/ 25712433 h 1625601"/>
              <a:gd name="T42" fmla="*/ 1920497 w 1946275"/>
              <a:gd name="T43" fmla="*/ 23466068 h 1625601"/>
              <a:gd name="T44" fmla="*/ 1855623 w 1946275"/>
              <a:gd name="T45" fmla="*/ 18176462 h 1625601"/>
              <a:gd name="T46" fmla="*/ 1921262 w 1946275"/>
              <a:gd name="T47" fmla="*/ 17942491 h 1625601"/>
              <a:gd name="T48" fmla="*/ 1928695 w 1946275"/>
              <a:gd name="T49" fmla="*/ 14985944 h 1625601"/>
              <a:gd name="T50" fmla="*/ 1757675 w 1946275"/>
              <a:gd name="T51" fmla="*/ 14603238 h 1625601"/>
              <a:gd name="T52" fmla="*/ 1851611 w 1946275"/>
              <a:gd name="T53" fmla="*/ 14571336 h 1625601"/>
              <a:gd name="T54" fmla="*/ 1870984 w 1946275"/>
              <a:gd name="T55" fmla="*/ 13389387 h 1625601"/>
              <a:gd name="T56" fmla="*/ 481354 w 1946275"/>
              <a:gd name="T57" fmla="*/ 9431020 h 1625601"/>
              <a:gd name="T58" fmla="*/ 880878 w 1946275"/>
              <a:gd name="T59" fmla="*/ 4011295 h 1625601"/>
              <a:gd name="T60" fmla="*/ 571812 w 1946275"/>
              <a:gd name="T61" fmla="*/ 8538358 h 1625601"/>
              <a:gd name="T62" fmla="*/ 324814 w 1946275"/>
              <a:gd name="T63" fmla="*/ 12222691 h 1625601"/>
              <a:gd name="T64" fmla="*/ 1633536 w 1946275"/>
              <a:gd name="T65" fmla="*/ 12380860 h 1625601"/>
              <a:gd name="T66" fmla="*/ 1594095 w 1946275"/>
              <a:gd name="T67" fmla="*/ 11065228 h 1625601"/>
              <a:gd name="T68" fmla="*/ 1203100 w 1946275"/>
              <a:gd name="T69" fmla="*/ 4544016 h 1625601"/>
              <a:gd name="T70" fmla="*/ 1121958 w 1946275"/>
              <a:gd name="T71" fmla="*/ 3499832 h 1625601"/>
              <a:gd name="T72" fmla="*/ 1101944 w 1946275"/>
              <a:gd name="T73" fmla="*/ 3755970 h 1625601"/>
              <a:gd name="T74" fmla="*/ 1050119 w 1946275"/>
              <a:gd name="T75" fmla="*/ 4082188 h 1625601"/>
              <a:gd name="T76" fmla="*/ 947737 w 1946275"/>
              <a:gd name="T77" fmla="*/ 3698396 h 1625601"/>
              <a:gd name="T78" fmla="*/ 990116 w 1946275"/>
              <a:gd name="T79" fmla="*/ 318916 h 1625601"/>
              <a:gd name="T80" fmla="*/ 915113 w 1946275"/>
              <a:gd name="T81" fmla="*/ 2296221 h 1625601"/>
              <a:gd name="T82" fmla="*/ 1050119 w 1946275"/>
              <a:gd name="T83" fmla="*/ 3827049 h 1625601"/>
              <a:gd name="T84" fmla="*/ 1140124 w 1946275"/>
              <a:gd name="T85" fmla="*/ 2678945 h 1625601"/>
              <a:gd name="T86" fmla="*/ 1102622 w 1946275"/>
              <a:gd name="T87" fmla="*/ 574064 h 1625601"/>
              <a:gd name="T88" fmla="*/ 1001367 w 1946275"/>
              <a:gd name="T89" fmla="*/ 0 h 1625601"/>
              <a:gd name="T90" fmla="*/ 1057620 w 1946275"/>
              <a:gd name="T91" fmla="*/ 63774 h 1625601"/>
              <a:gd name="T92" fmla="*/ 1158875 w 1946275"/>
              <a:gd name="T93" fmla="*/ 1971272 h 1625601"/>
              <a:gd name="T94" fmla="*/ 1150906 w 1946275"/>
              <a:gd name="T95" fmla="*/ 2989883 h 1625601"/>
              <a:gd name="T96" fmla="*/ 1303963 w 1946275"/>
              <a:gd name="T97" fmla="*/ 5700136 h 1625601"/>
              <a:gd name="T98" fmla="*/ 1596594 w 1946275"/>
              <a:gd name="T99" fmla="*/ 10642444 h 1625601"/>
              <a:gd name="T100" fmla="*/ 1829574 w 1946275"/>
              <a:gd name="T101" fmla="*/ 12878531 h 1625601"/>
              <a:gd name="T102" fmla="*/ 1938746 w 1946275"/>
              <a:gd name="T103" fmla="*/ 22967460 h 1625601"/>
              <a:gd name="T104" fmla="*/ 1924447 w 1946275"/>
              <a:gd name="T105" fmla="*/ 25970235 h 1625601"/>
              <a:gd name="T106" fmla="*/ 1050311 w 1946275"/>
              <a:gd name="T107" fmla="*/ 27117963 h 1625601"/>
              <a:gd name="T108" fmla="*/ 15058 w 1946275"/>
              <a:gd name="T109" fmla="*/ 26096306 h 1625601"/>
              <a:gd name="T110" fmla="*/ 33881 w 1946275"/>
              <a:gd name="T111" fmla="*/ 14091767 h 1625601"/>
              <a:gd name="T112" fmla="*/ 402341 w 1946275"/>
              <a:gd name="T113" fmla="*/ 10624689 h 1625601"/>
              <a:gd name="T114" fmla="*/ 646109 w 1946275"/>
              <a:gd name="T115" fmla="*/ 6985924 h 1625601"/>
              <a:gd name="T116" fmla="*/ 911804 w 1946275"/>
              <a:gd name="T117" fmla="*/ 2985860 h 1625601"/>
              <a:gd name="T118" fmla="*/ 937614 w 1946275"/>
              <a:gd name="T119" fmla="*/ 574064 h 16256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46275"/>
              <a:gd name="T181" fmla="*/ 0 h 1625601"/>
              <a:gd name="T182" fmla="*/ 1946275 w 1946275"/>
              <a:gd name="T183" fmla="*/ 1625601 h 16256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accent1"/>
          </a:solidFill>
          <a:ln w="9525">
            <a:noFill/>
            <a:round/>
            <a:headEnd/>
            <a:tailEnd/>
          </a:ln>
        </p:spPr>
        <p:txBody>
          <a:bodyPr/>
          <a:lstStyle/>
          <a:p>
            <a:endParaRPr lang="zh-CN" altLang="en-US"/>
          </a:p>
        </p:txBody>
      </p:sp>
      <p:sp>
        <p:nvSpPr>
          <p:cNvPr id="6" name="任意多边形 5"/>
          <p:cNvSpPr/>
          <p:nvPr/>
        </p:nvSpPr>
        <p:spPr bwMode="auto">
          <a:xfrm>
            <a:off x="3586163" y="250825"/>
            <a:ext cx="1928812" cy="1719263"/>
          </a:xfrm>
          <a:custGeom>
            <a:avLst/>
            <a:gdLst>
              <a:gd name="connsiteX0" fmla="*/ 1897912 w 1930133"/>
              <a:gd name="connsiteY0" fmla="*/ 633413 h 1439863"/>
              <a:gd name="connsiteX1" fmla="*/ 1924272 w 1930133"/>
              <a:gd name="connsiteY1" fmla="*/ 671098 h 1439863"/>
              <a:gd name="connsiteX2" fmla="*/ 1924272 w 1930133"/>
              <a:gd name="connsiteY2" fmla="*/ 1191145 h 1439863"/>
              <a:gd name="connsiteX3" fmla="*/ 1788707 w 1930133"/>
              <a:gd name="connsiteY3" fmla="*/ 1432326 h 1439863"/>
              <a:gd name="connsiteX4" fmla="*/ 1668204 w 1930133"/>
              <a:gd name="connsiteY4" fmla="*/ 1439863 h 1439863"/>
              <a:gd name="connsiteX5" fmla="*/ 1442262 w 1930133"/>
              <a:gd name="connsiteY5" fmla="*/ 1432326 h 1439863"/>
              <a:gd name="connsiteX6" fmla="*/ 1099584 w 1930133"/>
              <a:gd name="connsiteY6" fmla="*/ 1424789 h 1439863"/>
              <a:gd name="connsiteX7" fmla="*/ 779500 w 1930133"/>
              <a:gd name="connsiteY7" fmla="*/ 1432326 h 1439863"/>
              <a:gd name="connsiteX8" fmla="*/ 466947 w 1930133"/>
              <a:gd name="connsiteY8" fmla="*/ 1439863 h 1439863"/>
              <a:gd name="connsiteX9" fmla="*/ 0 w 1930133"/>
              <a:gd name="connsiteY9" fmla="*/ 1375799 h 1439863"/>
              <a:gd name="connsiteX10" fmla="*/ 0 w 1930133"/>
              <a:gd name="connsiteY10" fmla="*/ 1368262 h 1439863"/>
              <a:gd name="connsiteX11" fmla="*/ 90377 w 1930133"/>
              <a:gd name="connsiteY11" fmla="*/ 1398410 h 1439863"/>
              <a:gd name="connsiteX12" fmla="*/ 278661 w 1930133"/>
              <a:gd name="connsiteY12" fmla="*/ 1405947 h 1439863"/>
              <a:gd name="connsiteX13" fmla="*/ 753140 w 1930133"/>
              <a:gd name="connsiteY13" fmla="*/ 1394642 h 1439863"/>
              <a:gd name="connsiteX14" fmla="*/ 1009207 w 1930133"/>
              <a:gd name="connsiteY14" fmla="*/ 1390873 h 1439863"/>
              <a:gd name="connsiteX15" fmla="*/ 1679501 w 1930133"/>
              <a:gd name="connsiteY15" fmla="*/ 1413484 h 1439863"/>
              <a:gd name="connsiteX16" fmla="*/ 1773644 w 1930133"/>
              <a:gd name="connsiteY16" fmla="*/ 1409716 h 1439863"/>
              <a:gd name="connsiteX17" fmla="*/ 1871552 w 1930133"/>
              <a:gd name="connsiteY17" fmla="*/ 1349420 h 1439863"/>
              <a:gd name="connsiteX18" fmla="*/ 1901678 w 1930133"/>
              <a:gd name="connsiteY18" fmla="*/ 1221293 h 1439863"/>
              <a:gd name="connsiteX19" fmla="*/ 1897912 w 1930133"/>
              <a:gd name="connsiteY19" fmla="*/ 1145923 h 1439863"/>
              <a:gd name="connsiteX20" fmla="*/ 1894146 w 1930133"/>
              <a:gd name="connsiteY20" fmla="*/ 1047944 h 1439863"/>
              <a:gd name="connsiteX21" fmla="*/ 1905443 w 1930133"/>
              <a:gd name="connsiteY21" fmla="*/ 727625 h 1439863"/>
              <a:gd name="connsiteX22" fmla="*/ 1897912 w 1930133"/>
              <a:gd name="connsiteY22" fmla="*/ 633413 h 1439863"/>
              <a:gd name="connsiteX23" fmla="*/ 1084457 w 1930133"/>
              <a:gd name="connsiteY23" fmla="*/ 19050 h 1439863"/>
              <a:gd name="connsiteX24" fmla="*/ 1148528 w 1930133"/>
              <a:gd name="connsiteY24" fmla="*/ 68084 h 1439863"/>
              <a:gd name="connsiteX25" fmla="*/ 1152297 w 1930133"/>
              <a:gd name="connsiteY25" fmla="*/ 71855 h 1439863"/>
              <a:gd name="connsiteX26" fmla="*/ 1208830 w 1930133"/>
              <a:gd name="connsiteY26" fmla="*/ 113345 h 1439863"/>
              <a:gd name="connsiteX27" fmla="*/ 1246519 w 1930133"/>
              <a:gd name="connsiteY27" fmla="*/ 169922 h 1439863"/>
              <a:gd name="connsiteX28" fmla="*/ 1257826 w 1930133"/>
              <a:gd name="connsiteY28" fmla="*/ 185010 h 1439863"/>
              <a:gd name="connsiteX29" fmla="*/ 1374661 w 1930133"/>
              <a:gd name="connsiteY29" fmla="*/ 294392 h 1439863"/>
              <a:gd name="connsiteX30" fmla="*/ 1382199 w 1930133"/>
              <a:gd name="connsiteY30" fmla="*/ 301935 h 1439863"/>
              <a:gd name="connsiteX31" fmla="*/ 1442501 w 1930133"/>
              <a:gd name="connsiteY31" fmla="*/ 347197 h 1439863"/>
              <a:gd name="connsiteX32" fmla="*/ 1506572 w 1930133"/>
              <a:gd name="connsiteY32" fmla="*/ 418861 h 1439863"/>
              <a:gd name="connsiteX33" fmla="*/ 1514110 w 1930133"/>
              <a:gd name="connsiteY33" fmla="*/ 430177 h 1439863"/>
              <a:gd name="connsiteX34" fmla="*/ 1551799 w 1930133"/>
              <a:gd name="connsiteY34" fmla="*/ 482982 h 1439863"/>
              <a:gd name="connsiteX35" fmla="*/ 1597025 w 1930133"/>
              <a:gd name="connsiteY35" fmla="*/ 516928 h 1439863"/>
              <a:gd name="connsiteX36" fmla="*/ 1593256 w 1930133"/>
              <a:gd name="connsiteY36" fmla="*/ 520700 h 1439863"/>
              <a:gd name="connsiteX37" fmla="*/ 1570643 w 1930133"/>
              <a:gd name="connsiteY37" fmla="*/ 520700 h 1439863"/>
              <a:gd name="connsiteX38" fmla="*/ 1540492 w 1930133"/>
              <a:gd name="connsiteY38" fmla="*/ 494298 h 1439863"/>
              <a:gd name="connsiteX39" fmla="*/ 1502803 w 1930133"/>
              <a:gd name="connsiteY39" fmla="*/ 441492 h 1439863"/>
              <a:gd name="connsiteX40" fmla="*/ 1495265 w 1930133"/>
              <a:gd name="connsiteY40" fmla="*/ 426405 h 1439863"/>
              <a:gd name="connsiteX41" fmla="*/ 1431194 w 1930133"/>
              <a:gd name="connsiteY41" fmla="*/ 358513 h 1439863"/>
              <a:gd name="connsiteX42" fmla="*/ 1370892 w 1930133"/>
              <a:gd name="connsiteY42" fmla="*/ 313251 h 1439863"/>
              <a:gd name="connsiteX43" fmla="*/ 1363354 w 1930133"/>
              <a:gd name="connsiteY43" fmla="*/ 305707 h 1439863"/>
              <a:gd name="connsiteX44" fmla="*/ 1242750 w 1930133"/>
              <a:gd name="connsiteY44" fmla="*/ 192553 h 1439863"/>
              <a:gd name="connsiteX45" fmla="*/ 1235212 w 1930133"/>
              <a:gd name="connsiteY45" fmla="*/ 177466 h 1439863"/>
              <a:gd name="connsiteX46" fmla="*/ 1197523 w 1930133"/>
              <a:gd name="connsiteY46" fmla="*/ 124661 h 1439863"/>
              <a:gd name="connsiteX47" fmla="*/ 1144759 w 1930133"/>
              <a:gd name="connsiteY47" fmla="*/ 86943 h 1439863"/>
              <a:gd name="connsiteX48" fmla="*/ 1137221 w 1930133"/>
              <a:gd name="connsiteY48" fmla="*/ 83171 h 1439863"/>
              <a:gd name="connsiteX49" fmla="*/ 1073150 w 1930133"/>
              <a:gd name="connsiteY49" fmla="*/ 26594 h 1439863"/>
              <a:gd name="connsiteX50" fmla="*/ 1084457 w 1930133"/>
              <a:gd name="connsiteY50" fmla="*/ 19050 h 1439863"/>
              <a:gd name="connsiteX51" fmla="*/ 900825 w 1930133"/>
              <a:gd name="connsiteY51" fmla="*/ 3770 h 1439863"/>
              <a:gd name="connsiteX52" fmla="*/ 902704 w 1930133"/>
              <a:gd name="connsiteY52" fmla="*/ 3770 h 1439863"/>
              <a:gd name="connsiteX53" fmla="*/ 906463 w 1930133"/>
              <a:gd name="connsiteY53" fmla="*/ 7541 h 1439863"/>
              <a:gd name="connsiteX54" fmla="*/ 895187 w 1930133"/>
              <a:gd name="connsiteY54" fmla="*/ 0 h 1439863"/>
              <a:gd name="connsiteX55" fmla="*/ 900825 w 1930133"/>
              <a:gd name="connsiteY55" fmla="*/ 3770 h 1439863"/>
              <a:gd name="connsiteX56" fmla="*/ 898946 w 1930133"/>
              <a:gd name="connsiteY56" fmla="*/ 3770 h 1439863"/>
              <a:gd name="connsiteX57" fmla="*/ 906463 w 1930133"/>
              <a:gd name="connsiteY57" fmla="*/ 7541 h 1439863"/>
              <a:gd name="connsiteX58" fmla="*/ 876393 w 1930133"/>
              <a:gd name="connsiteY58" fmla="*/ 37703 h 1439863"/>
              <a:gd name="connsiteX59" fmla="*/ 868875 w 1930133"/>
              <a:gd name="connsiteY59" fmla="*/ 56555 h 1439863"/>
              <a:gd name="connsiteX60" fmla="*/ 812493 w 1930133"/>
              <a:gd name="connsiteY60" fmla="*/ 109339 h 1439863"/>
              <a:gd name="connsiteX61" fmla="*/ 771147 w 1930133"/>
              <a:gd name="connsiteY61" fmla="*/ 131961 h 1439863"/>
              <a:gd name="connsiteX62" fmla="*/ 741076 w 1930133"/>
              <a:gd name="connsiteY62" fmla="*/ 154583 h 1439863"/>
              <a:gd name="connsiteX63" fmla="*/ 654624 w 1930133"/>
              <a:gd name="connsiteY63" fmla="*/ 237530 h 1439863"/>
              <a:gd name="connsiteX64" fmla="*/ 643348 w 1930133"/>
              <a:gd name="connsiteY64" fmla="*/ 252611 h 1439863"/>
              <a:gd name="connsiteX65" fmla="*/ 575689 w 1930133"/>
              <a:gd name="connsiteY65" fmla="*/ 312936 h 1439863"/>
              <a:gd name="connsiteX66" fmla="*/ 553137 w 1930133"/>
              <a:gd name="connsiteY66" fmla="*/ 324247 h 1439863"/>
              <a:gd name="connsiteX67" fmla="*/ 492996 w 1930133"/>
              <a:gd name="connsiteY67" fmla="*/ 361950 h 1439863"/>
              <a:gd name="connsiteX68" fmla="*/ 444132 w 1930133"/>
              <a:gd name="connsiteY68" fmla="*/ 410965 h 1439863"/>
              <a:gd name="connsiteX69" fmla="*/ 425338 w 1930133"/>
              <a:gd name="connsiteY69" fmla="*/ 437357 h 1439863"/>
              <a:gd name="connsiteX70" fmla="*/ 410302 w 1930133"/>
              <a:gd name="connsiteY70" fmla="*/ 459979 h 1439863"/>
              <a:gd name="connsiteX71" fmla="*/ 353920 w 1930133"/>
              <a:gd name="connsiteY71" fmla="*/ 508993 h 1439863"/>
              <a:gd name="connsiteX72" fmla="*/ 327609 w 1930133"/>
              <a:gd name="connsiteY72" fmla="*/ 512763 h 1439863"/>
              <a:gd name="connsiteX73" fmla="*/ 323850 w 1930133"/>
              <a:gd name="connsiteY73" fmla="*/ 508993 h 1439863"/>
              <a:gd name="connsiteX74" fmla="*/ 327609 w 1930133"/>
              <a:gd name="connsiteY74" fmla="*/ 508993 h 1439863"/>
              <a:gd name="connsiteX75" fmla="*/ 331368 w 1930133"/>
              <a:gd name="connsiteY75" fmla="*/ 505223 h 1439863"/>
              <a:gd name="connsiteX76" fmla="*/ 353920 w 1930133"/>
              <a:gd name="connsiteY76" fmla="*/ 493912 h 1439863"/>
              <a:gd name="connsiteX77" fmla="*/ 399026 w 1930133"/>
              <a:gd name="connsiteY77" fmla="*/ 448668 h 1439863"/>
              <a:gd name="connsiteX78" fmla="*/ 414061 w 1930133"/>
              <a:gd name="connsiteY78" fmla="*/ 426046 h 1439863"/>
              <a:gd name="connsiteX79" fmla="*/ 432855 w 1930133"/>
              <a:gd name="connsiteY79" fmla="*/ 399654 h 1439863"/>
              <a:gd name="connsiteX80" fmla="*/ 481719 w 1930133"/>
              <a:gd name="connsiteY80" fmla="*/ 350640 h 1439863"/>
              <a:gd name="connsiteX81" fmla="*/ 545619 w 1930133"/>
              <a:gd name="connsiteY81" fmla="*/ 312936 h 1439863"/>
              <a:gd name="connsiteX82" fmla="*/ 568172 w 1930133"/>
              <a:gd name="connsiteY82" fmla="*/ 297855 h 1439863"/>
              <a:gd name="connsiteX83" fmla="*/ 632071 w 1930133"/>
              <a:gd name="connsiteY83" fmla="*/ 245071 h 1439863"/>
              <a:gd name="connsiteX84" fmla="*/ 643348 w 1930133"/>
              <a:gd name="connsiteY84" fmla="*/ 226219 h 1439863"/>
              <a:gd name="connsiteX85" fmla="*/ 729800 w 1930133"/>
              <a:gd name="connsiteY85" fmla="*/ 139502 h 1439863"/>
              <a:gd name="connsiteX86" fmla="*/ 759870 w 1930133"/>
              <a:gd name="connsiteY86" fmla="*/ 120650 h 1439863"/>
              <a:gd name="connsiteX87" fmla="*/ 804976 w 1930133"/>
              <a:gd name="connsiteY87" fmla="*/ 94258 h 1439863"/>
              <a:gd name="connsiteX88" fmla="*/ 853840 w 1930133"/>
              <a:gd name="connsiteY88" fmla="*/ 49014 h 1439863"/>
              <a:gd name="connsiteX89" fmla="*/ 865116 w 1930133"/>
              <a:gd name="connsiteY89" fmla="*/ 30163 h 1439863"/>
              <a:gd name="connsiteX90" fmla="*/ 895187 w 1930133"/>
              <a:gd name="connsiteY90" fmla="*/ 0 h 143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chemeClr val="accent1">
              <a:lumMod val="40000"/>
              <a:lumOff val="6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7" name="文本框 6"/>
          <p:cNvSpPr txBox="1"/>
          <p:nvPr/>
        </p:nvSpPr>
        <p:spPr>
          <a:xfrm>
            <a:off x="3313113" y="876300"/>
            <a:ext cx="2427287" cy="1049338"/>
          </a:xfrm>
          <a:prstGeom prst="rect">
            <a:avLst/>
          </a:prstGeom>
          <a:noFill/>
        </p:spPr>
        <p:txBody>
          <a:bodyPr anchor="ctr"/>
          <a:lstStyle/>
          <a:p>
            <a:pPr algn="ctr" fontAlgn="auto">
              <a:lnSpc>
                <a:spcPct val="110000"/>
              </a:lnSpc>
              <a:spcBef>
                <a:spcPts val="0"/>
              </a:spcBef>
              <a:spcAft>
                <a:spcPts val="0"/>
              </a:spcAft>
              <a:defRPr/>
            </a:pPr>
            <a:r>
              <a:rPr lang="zh-CN" altLang="en-US" sz="3200" dirty="0">
                <a:solidFill>
                  <a:schemeClr val="accent1">
                    <a:lumMod val="75000"/>
                  </a:schemeClr>
                </a:solidFill>
                <a:latin typeface="+mn-lt"/>
                <a:ea typeface="+mn-ea"/>
              </a:rPr>
              <a:t>课文小结</a:t>
            </a:r>
          </a:p>
        </p:txBody>
      </p:sp>
      <p:sp>
        <p:nvSpPr>
          <p:cNvPr id="9" name="矩形 4"/>
          <p:cNvSpPr>
            <a:spLocks noChangeArrowheads="1"/>
          </p:cNvSpPr>
          <p:nvPr/>
        </p:nvSpPr>
        <p:spPr bwMode="auto">
          <a:xfrm>
            <a:off x="446088" y="2128838"/>
            <a:ext cx="8251825" cy="4294187"/>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hangingPunct="0">
              <a:lnSpc>
                <a:spcPct val="150000"/>
              </a:lnSpc>
              <a:defRPr/>
            </a:pPr>
            <a:r>
              <a:rPr lang="zh-CN" altLang="en-US" sz="2600" b="0" dirty="0" smtClean="0">
                <a:solidFill>
                  <a:schemeClr val="tx1">
                    <a:lumMod val="50000"/>
                  </a:schemeClr>
                </a:solidFill>
                <a:latin typeface="黑体" panose="02010609060101010101" pitchFamily="49" charset="-122"/>
                <a:ea typeface="黑体" panose="02010609060101010101" pitchFamily="49" charset="-122"/>
              </a:rPr>
              <a:t>    此诗抒写塞外送别、雪中送客之情，却充满奇思异想，并不令人感到伤感。诗中所表现出来的浪漫理想和壮逸情怀使人觉得塞外风雪变成了可玩味欣赏的对象。全诗内涵丰富宽广，色彩瑰丽浪漫，气势浑然磅礴，意境鲜明独特，具有极强的艺术感染力，堪称盛世大唐边塞诗的压卷之作。其中“忽如一夜春风来，千树万树梨花开”等诗句已成为千古传诵的名句。</a:t>
            </a: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任意多边形 69"/>
          <p:cNvSpPr>
            <a:spLocks/>
          </p:cNvSpPr>
          <p:nvPr/>
        </p:nvSpPr>
        <p:spPr bwMode="auto">
          <a:xfrm>
            <a:off x="3544888" y="0"/>
            <a:ext cx="1946275" cy="1939925"/>
          </a:xfrm>
          <a:custGeom>
            <a:avLst/>
            <a:gdLst>
              <a:gd name="T0" fmla="*/ 191907 w 1946275"/>
              <a:gd name="T1" fmla="*/ 24663507 h 1625601"/>
              <a:gd name="T2" fmla="*/ 469563 w 1946275"/>
              <a:gd name="T3" fmla="*/ 24787200 h 1625601"/>
              <a:gd name="T4" fmla="*/ 15058 w 1946275"/>
              <a:gd name="T5" fmla="*/ 23478273 h 1625601"/>
              <a:gd name="T6" fmla="*/ 173883 w 1946275"/>
              <a:gd name="T7" fmla="*/ 15502913 h 1625601"/>
              <a:gd name="T8" fmla="*/ 1845108 w 1946275"/>
              <a:gd name="T9" fmla="*/ 14560368 h 1625601"/>
              <a:gd name="T10" fmla="*/ 87526 w 1946275"/>
              <a:gd name="T11" fmla="*/ 13364553 h 1625601"/>
              <a:gd name="T12" fmla="*/ 496943 w 1946275"/>
              <a:gd name="T13" fmla="*/ 12686665 h 1625601"/>
              <a:gd name="T14" fmla="*/ 36810 w 1946275"/>
              <a:gd name="T15" fmla="*/ 15502913 h 1625601"/>
              <a:gd name="T16" fmla="*/ 173606 w 1946275"/>
              <a:gd name="T17" fmla="*/ 15563357 h 1625601"/>
              <a:gd name="T18" fmla="*/ 196197 w 1946275"/>
              <a:gd name="T19" fmla="*/ 15684215 h 1625601"/>
              <a:gd name="T20" fmla="*/ 25511 w 1946275"/>
              <a:gd name="T21" fmla="*/ 20300856 h 1625601"/>
              <a:gd name="T22" fmla="*/ 188045 w 1946275"/>
              <a:gd name="T23" fmla="*/ 21747788 h 1625601"/>
              <a:gd name="T24" fmla="*/ 165531 w 1946275"/>
              <a:gd name="T25" fmla="*/ 21944756 h 1625601"/>
              <a:gd name="T26" fmla="*/ 22174 w 1946275"/>
              <a:gd name="T27" fmla="*/ 21879288 h 1625601"/>
              <a:gd name="T28" fmla="*/ 266902 w 1946275"/>
              <a:gd name="T29" fmla="*/ 24557571 h 1625601"/>
              <a:gd name="T30" fmla="*/ 25181 w 1946275"/>
              <a:gd name="T31" fmla="*/ 24632103 h 1625601"/>
              <a:gd name="T32" fmla="*/ 97879 w 1946275"/>
              <a:gd name="T33" fmla="*/ 26862541 h 1625601"/>
              <a:gd name="T34" fmla="*/ 1065351 w 1946275"/>
              <a:gd name="T35" fmla="*/ 26780024 h 1625601"/>
              <a:gd name="T36" fmla="*/ 1796181 w 1946275"/>
              <a:gd name="T37" fmla="*/ 27098669 h 1625601"/>
              <a:gd name="T38" fmla="*/ 1660524 w 1946275"/>
              <a:gd name="T39" fmla="*/ 25905792 h 1625601"/>
              <a:gd name="T40" fmla="*/ 1705768 w 1946275"/>
              <a:gd name="T41" fmla="*/ 25712433 h 1625601"/>
              <a:gd name="T42" fmla="*/ 1920497 w 1946275"/>
              <a:gd name="T43" fmla="*/ 23466068 h 1625601"/>
              <a:gd name="T44" fmla="*/ 1855623 w 1946275"/>
              <a:gd name="T45" fmla="*/ 18176462 h 1625601"/>
              <a:gd name="T46" fmla="*/ 1921262 w 1946275"/>
              <a:gd name="T47" fmla="*/ 17942491 h 1625601"/>
              <a:gd name="T48" fmla="*/ 1928695 w 1946275"/>
              <a:gd name="T49" fmla="*/ 14985944 h 1625601"/>
              <a:gd name="T50" fmla="*/ 1757675 w 1946275"/>
              <a:gd name="T51" fmla="*/ 14603238 h 1625601"/>
              <a:gd name="T52" fmla="*/ 1851611 w 1946275"/>
              <a:gd name="T53" fmla="*/ 14571336 h 1625601"/>
              <a:gd name="T54" fmla="*/ 1870984 w 1946275"/>
              <a:gd name="T55" fmla="*/ 13389387 h 1625601"/>
              <a:gd name="T56" fmla="*/ 481354 w 1946275"/>
              <a:gd name="T57" fmla="*/ 9431020 h 1625601"/>
              <a:gd name="T58" fmla="*/ 880878 w 1946275"/>
              <a:gd name="T59" fmla="*/ 4011295 h 1625601"/>
              <a:gd name="T60" fmla="*/ 571812 w 1946275"/>
              <a:gd name="T61" fmla="*/ 8538358 h 1625601"/>
              <a:gd name="T62" fmla="*/ 324814 w 1946275"/>
              <a:gd name="T63" fmla="*/ 12222691 h 1625601"/>
              <a:gd name="T64" fmla="*/ 1633536 w 1946275"/>
              <a:gd name="T65" fmla="*/ 12380860 h 1625601"/>
              <a:gd name="T66" fmla="*/ 1594095 w 1946275"/>
              <a:gd name="T67" fmla="*/ 11065228 h 1625601"/>
              <a:gd name="T68" fmla="*/ 1203100 w 1946275"/>
              <a:gd name="T69" fmla="*/ 4544016 h 1625601"/>
              <a:gd name="T70" fmla="*/ 1121958 w 1946275"/>
              <a:gd name="T71" fmla="*/ 3499832 h 1625601"/>
              <a:gd name="T72" fmla="*/ 1101944 w 1946275"/>
              <a:gd name="T73" fmla="*/ 3755970 h 1625601"/>
              <a:gd name="T74" fmla="*/ 1050119 w 1946275"/>
              <a:gd name="T75" fmla="*/ 4082188 h 1625601"/>
              <a:gd name="T76" fmla="*/ 947737 w 1946275"/>
              <a:gd name="T77" fmla="*/ 3698396 h 1625601"/>
              <a:gd name="T78" fmla="*/ 990116 w 1946275"/>
              <a:gd name="T79" fmla="*/ 318916 h 1625601"/>
              <a:gd name="T80" fmla="*/ 915113 w 1946275"/>
              <a:gd name="T81" fmla="*/ 2296221 h 1625601"/>
              <a:gd name="T82" fmla="*/ 1050119 w 1946275"/>
              <a:gd name="T83" fmla="*/ 3827049 h 1625601"/>
              <a:gd name="T84" fmla="*/ 1140124 w 1946275"/>
              <a:gd name="T85" fmla="*/ 2678945 h 1625601"/>
              <a:gd name="T86" fmla="*/ 1102622 w 1946275"/>
              <a:gd name="T87" fmla="*/ 574064 h 1625601"/>
              <a:gd name="T88" fmla="*/ 1001367 w 1946275"/>
              <a:gd name="T89" fmla="*/ 0 h 1625601"/>
              <a:gd name="T90" fmla="*/ 1057620 w 1946275"/>
              <a:gd name="T91" fmla="*/ 63774 h 1625601"/>
              <a:gd name="T92" fmla="*/ 1158875 w 1946275"/>
              <a:gd name="T93" fmla="*/ 1971272 h 1625601"/>
              <a:gd name="T94" fmla="*/ 1150906 w 1946275"/>
              <a:gd name="T95" fmla="*/ 2989883 h 1625601"/>
              <a:gd name="T96" fmla="*/ 1303963 w 1946275"/>
              <a:gd name="T97" fmla="*/ 5700136 h 1625601"/>
              <a:gd name="T98" fmla="*/ 1596594 w 1946275"/>
              <a:gd name="T99" fmla="*/ 10642444 h 1625601"/>
              <a:gd name="T100" fmla="*/ 1829574 w 1946275"/>
              <a:gd name="T101" fmla="*/ 12878531 h 1625601"/>
              <a:gd name="T102" fmla="*/ 1938746 w 1946275"/>
              <a:gd name="T103" fmla="*/ 22967460 h 1625601"/>
              <a:gd name="T104" fmla="*/ 1924447 w 1946275"/>
              <a:gd name="T105" fmla="*/ 25970235 h 1625601"/>
              <a:gd name="T106" fmla="*/ 1050311 w 1946275"/>
              <a:gd name="T107" fmla="*/ 27117963 h 1625601"/>
              <a:gd name="T108" fmla="*/ 15058 w 1946275"/>
              <a:gd name="T109" fmla="*/ 26096306 h 1625601"/>
              <a:gd name="T110" fmla="*/ 33881 w 1946275"/>
              <a:gd name="T111" fmla="*/ 14091767 h 1625601"/>
              <a:gd name="T112" fmla="*/ 402341 w 1946275"/>
              <a:gd name="T113" fmla="*/ 10624689 h 1625601"/>
              <a:gd name="T114" fmla="*/ 646109 w 1946275"/>
              <a:gd name="T115" fmla="*/ 6985924 h 1625601"/>
              <a:gd name="T116" fmla="*/ 911804 w 1946275"/>
              <a:gd name="T117" fmla="*/ 2985860 h 1625601"/>
              <a:gd name="T118" fmla="*/ 937614 w 1946275"/>
              <a:gd name="T119" fmla="*/ 574064 h 16256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46275"/>
              <a:gd name="T181" fmla="*/ 0 h 1625601"/>
              <a:gd name="T182" fmla="*/ 1946275 w 1946275"/>
              <a:gd name="T183" fmla="*/ 1625601 h 16256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accent1"/>
          </a:solidFill>
          <a:ln w="9525">
            <a:noFill/>
            <a:round/>
            <a:headEnd/>
            <a:tailEnd/>
          </a:ln>
        </p:spPr>
        <p:txBody>
          <a:bodyPr/>
          <a:lstStyle/>
          <a:p>
            <a:endParaRPr lang="zh-CN" altLang="en-US"/>
          </a:p>
        </p:txBody>
      </p:sp>
      <p:sp>
        <p:nvSpPr>
          <p:cNvPr id="7" name="任意多边形 6"/>
          <p:cNvSpPr/>
          <p:nvPr/>
        </p:nvSpPr>
        <p:spPr bwMode="auto">
          <a:xfrm>
            <a:off x="3586163" y="250825"/>
            <a:ext cx="1928812" cy="1719263"/>
          </a:xfrm>
          <a:custGeom>
            <a:avLst/>
            <a:gdLst>
              <a:gd name="connsiteX0" fmla="*/ 1897912 w 1930133"/>
              <a:gd name="connsiteY0" fmla="*/ 633413 h 1439863"/>
              <a:gd name="connsiteX1" fmla="*/ 1924272 w 1930133"/>
              <a:gd name="connsiteY1" fmla="*/ 671098 h 1439863"/>
              <a:gd name="connsiteX2" fmla="*/ 1924272 w 1930133"/>
              <a:gd name="connsiteY2" fmla="*/ 1191145 h 1439863"/>
              <a:gd name="connsiteX3" fmla="*/ 1788707 w 1930133"/>
              <a:gd name="connsiteY3" fmla="*/ 1432326 h 1439863"/>
              <a:gd name="connsiteX4" fmla="*/ 1668204 w 1930133"/>
              <a:gd name="connsiteY4" fmla="*/ 1439863 h 1439863"/>
              <a:gd name="connsiteX5" fmla="*/ 1442262 w 1930133"/>
              <a:gd name="connsiteY5" fmla="*/ 1432326 h 1439863"/>
              <a:gd name="connsiteX6" fmla="*/ 1099584 w 1930133"/>
              <a:gd name="connsiteY6" fmla="*/ 1424789 h 1439863"/>
              <a:gd name="connsiteX7" fmla="*/ 779500 w 1930133"/>
              <a:gd name="connsiteY7" fmla="*/ 1432326 h 1439863"/>
              <a:gd name="connsiteX8" fmla="*/ 466947 w 1930133"/>
              <a:gd name="connsiteY8" fmla="*/ 1439863 h 1439863"/>
              <a:gd name="connsiteX9" fmla="*/ 0 w 1930133"/>
              <a:gd name="connsiteY9" fmla="*/ 1375799 h 1439863"/>
              <a:gd name="connsiteX10" fmla="*/ 0 w 1930133"/>
              <a:gd name="connsiteY10" fmla="*/ 1368262 h 1439863"/>
              <a:gd name="connsiteX11" fmla="*/ 90377 w 1930133"/>
              <a:gd name="connsiteY11" fmla="*/ 1398410 h 1439863"/>
              <a:gd name="connsiteX12" fmla="*/ 278661 w 1930133"/>
              <a:gd name="connsiteY12" fmla="*/ 1405947 h 1439863"/>
              <a:gd name="connsiteX13" fmla="*/ 753140 w 1930133"/>
              <a:gd name="connsiteY13" fmla="*/ 1394642 h 1439863"/>
              <a:gd name="connsiteX14" fmla="*/ 1009207 w 1930133"/>
              <a:gd name="connsiteY14" fmla="*/ 1390873 h 1439863"/>
              <a:gd name="connsiteX15" fmla="*/ 1679501 w 1930133"/>
              <a:gd name="connsiteY15" fmla="*/ 1413484 h 1439863"/>
              <a:gd name="connsiteX16" fmla="*/ 1773644 w 1930133"/>
              <a:gd name="connsiteY16" fmla="*/ 1409716 h 1439863"/>
              <a:gd name="connsiteX17" fmla="*/ 1871552 w 1930133"/>
              <a:gd name="connsiteY17" fmla="*/ 1349420 h 1439863"/>
              <a:gd name="connsiteX18" fmla="*/ 1901678 w 1930133"/>
              <a:gd name="connsiteY18" fmla="*/ 1221293 h 1439863"/>
              <a:gd name="connsiteX19" fmla="*/ 1897912 w 1930133"/>
              <a:gd name="connsiteY19" fmla="*/ 1145923 h 1439863"/>
              <a:gd name="connsiteX20" fmla="*/ 1894146 w 1930133"/>
              <a:gd name="connsiteY20" fmla="*/ 1047944 h 1439863"/>
              <a:gd name="connsiteX21" fmla="*/ 1905443 w 1930133"/>
              <a:gd name="connsiteY21" fmla="*/ 727625 h 1439863"/>
              <a:gd name="connsiteX22" fmla="*/ 1897912 w 1930133"/>
              <a:gd name="connsiteY22" fmla="*/ 633413 h 1439863"/>
              <a:gd name="connsiteX23" fmla="*/ 1084457 w 1930133"/>
              <a:gd name="connsiteY23" fmla="*/ 19050 h 1439863"/>
              <a:gd name="connsiteX24" fmla="*/ 1148528 w 1930133"/>
              <a:gd name="connsiteY24" fmla="*/ 68084 h 1439863"/>
              <a:gd name="connsiteX25" fmla="*/ 1152297 w 1930133"/>
              <a:gd name="connsiteY25" fmla="*/ 71855 h 1439863"/>
              <a:gd name="connsiteX26" fmla="*/ 1208830 w 1930133"/>
              <a:gd name="connsiteY26" fmla="*/ 113345 h 1439863"/>
              <a:gd name="connsiteX27" fmla="*/ 1246519 w 1930133"/>
              <a:gd name="connsiteY27" fmla="*/ 169922 h 1439863"/>
              <a:gd name="connsiteX28" fmla="*/ 1257826 w 1930133"/>
              <a:gd name="connsiteY28" fmla="*/ 185010 h 1439863"/>
              <a:gd name="connsiteX29" fmla="*/ 1374661 w 1930133"/>
              <a:gd name="connsiteY29" fmla="*/ 294392 h 1439863"/>
              <a:gd name="connsiteX30" fmla="*/ 1382199 w 1930133"/>
              <a:gd name="connsiteY30" fmla="*/ 301935 h 1439863"/>
              <a:gd name="connsiteX31" fmla="*/ 1442501 w 1930133"/>
              <a:gd name="connsiteY31" fmla="*/ 347197 h 1439863"/>
              <a:gd name="connsiteX32" fmla="*/ 1506572 w 1930133"/>
              <a:gd name="connsiteY32" fmla="*/ 418861 h 1439863"/>
              <a:gd name="connsiteX33" fmla="*/ 1514110 w 1930133"/>
              <a:gd name="connsiteY33" fmla="*/ 430177 h 1439863"/>
              <a:gd name="connsiteX34" fmla="*/ 1551799 w 1930133"/>
              <a:gd name="connsiteY34" fmla="*/ 482982 h 1439863"/>
              <a:gd name="connsiteX35" fmla="*/ 1597025 w 1930133"/>
              <a:gd name="connsiteY35" fmla="*/ 516928 h 1439863"/>
              <a:gd name="connsiteX36" fmla="*/ 1593256 w 1930133"/>
              <a:gd name="connsiteY36" fmla="*/ 520700 h 1439863"/>
              <a:gd name="connsiteX37" fmla="*/ 1570643 w 1930133"/>
              <a:gd name="connsiteY37" fmla="*/ 520700 h 1439863"/>
              <a:gd name="connsiteX38" fmla="*/ 1540492 w 1930133"/>
              <a:gd name="connsiteY38" fmla="*/ 494298 h 1439863"/>
              <a:gd name="connsiteX39" fmla="*/ 1502803 w 1930133"/>
              <a:gd name="connsiteY39" fmla="*/ 441492 h 1439863"/>
              <a:gd name="connsiteX40" fmla="*/ 1495265 w 1930133"/>
              <a:gd name="connsiteY40" fmla="*/ 426405 h 1439863"/>
              <a:gd name="connsiteX41" fmla="*/ 1431194 w 1930133"/>
              <a:gd name="connsiteY41" fmla="*/ 358513 h 1439863"/>
              <a:gd name="connsiteX42" fmla="*/ 1370892 w 1930133"/>
              <a:gd name="connsiteY42" fmla="*/ 313251 h 1439863"/>
              <a:gd name="connsiteX43" fmla="*/ 1363354 w 1930133"/>
              <a:gd name="connsiteY43" fmla="*/ 305707 h 1439863"/>
              <a:gd name="connsiteX44" fmla="*/ 1242750 w 1930133"/>
              <a:gd name="connsiteY44" fmla="*/ 192553 h 1439863"/>
              <a:gd name="connsiteX45" fmla="*/ 1235212 w 1930133"/>
              <a:gd name="connsiteY45" fmla="*/ 177466 h 1439863"/>
              <a:gd name="connsiteX46" fmla="*/ 1197523 w 1930133"/>
              <a:gd name="connsiteY46" fmla="*/ 124661 h 1439863"/>
              <a:gd name="connsiteX47" fmla="*/ 1144759 w 1930133"/>
              <a:gd name="connsiteY47" fmla="*/ 86943 h 1439863"/>
              <a:gd name="connsiteX48" fmla="*/ 1137221 w 1930133"/>
              <a:gd name="connsiteY48" fmla="*/ 83171 h 1439863"/>
              <a:gd name="connsiteX49" fmla="*/ 1073150 w 1930133"/>
              <a:gd name="connsiteY49" fmla="*/ 26594 h 1439863"/>
              <a:gd name="connsiteX50" fmla="*/ 1084457 w 1930133"/>
              <a:gd name="connsiteY50" fmla="*/ 19050 h 1439863"/>
              <a:gd name="connsiteX51" fmla="*/ 900825 w 1930133"/>
              <a:gd name="connsiteY51" fmla="*/ 3770 h 1439863"/>
              <a:gd name="connsiteX52" fmla="*/ 902704 w 1930133"/>
              <a:gd name="connsiteY52" fmla="*/ 3770 h 1439863"/>
              <a:gd name="connsiteX53" fmla="*/ 906463 w 1930133"/>
              <a:gd name="connsiteY53" fmla="*/ 7541 h 1439863"/>
              <a:gd name="connsiteX54" fmla="*/ 895187 w 1930133"/>
              <a:gd name="connsiteY54" fmla="*/ 0 h 1439863"/>
              <a:gd name="connsiteX55" fmla="*/ 900825 w 1930133"/>
              <a:gd name="connsiteY55" fmla="*/ 3770 h 1439863"/>
              <a:gd name="connsiteX56" fmla="*/ 898946 w 1930133"/>
              <a:gd name="connsiteY56" fmla="*/ 3770 h 1439863"/>
              <a:gd name="connsiteX57" fmla="*/ 906463 w 1930133"/>
              <a:gd name="connsiteY57" fmla="*/ 7541 h 1439863"/>
              <a:gd name="connsiteX58" fmla="*/ 876393 w 1930133"/>
              <a:gd name="connsiteY58" fmla="*/ 37703 h 1439863"/>
              <a:gd name="connsiteX59" fmla="*/ 868875 w 1930133"/>
              <a:gd name="connsiteY59" fmla="*/ 56555 h 1439863"/>
              <a:gd name="connsiteX60" fmla="*/ 812493 w 1930133"/>
              <a:gd name="connsiteY60" fmla="*/ 109339 h 1439863"/>
              <a:gd name="connsiteX61" fmla="*/ 771147 w 1930133"/>
              <a:gd name="connsiteY61" fmla="*/ 131961 h 1439863"/>
              <a:gd name="connsiteX62" fmla="*/ 741076 w 1930133"/>
              <a:gd name="connsiteY62" fmla="*/ 154583 h 1439863"/>
              <a:gd name="connsiteX63" fmla="*/ 654624 w 1930133"/>
              <a:gd name="connsiteY63" fmla="*/ 237530 h 1439863"/>
              <a:gd name="connsiteX64" fmla="*/ 643348 w 1930133"/>
              <a:gd name="connsiteY64" fmla="*/ 252611 h 1439863"/>
              <a:gd name="connsiteX65" fmla="*/ 575689 w 1930133"/>
              <a:gd name="connsiteY65" fmla="*/ 312936 h 1439863"/>
              <a:gd name="connsiteX66" fmla="*/ 553137 w 1930133"/>
              <a:gd name="connsiteY66" fmla="*/ 324247 h 1439863"/>
              <a:gd name="connsiteX67" fmla="*/ 492996 w 1930133"/>
              <a:gd name="connsiteY67" fmla="*/ 361950 h 1439863"/>
              <a:gd name="connsiteX68" fmla="*/ 444132 w 1930133"/>
              <a:gd name="connsiteY68" fmla="*/ 410965 h 1439863"/>
              <a:gd name="connsiteX69" fmla="*/ 425338 w 1930133"/>
              <a:gd name="connsiteY69" fmla="*/ 437357 h 1439863"/>
              <a:gd name="connsiteX70" fmla="*/ 410302 w 1930133"/>
              <a:gd name="connsiteY70" fmla="*/ 459979 h 1439863"/>
              <a:gd name="connsiteX71" fmla="*/ 353920 w 1930133"/>
              <a:gd name="connsiteY71" fmla="*/ 508993 h 1439863"/>
              <a:gd name="connsiteX72" fmla="*/ 327609 w 1930133"/>
              <a:gd name="connsiteY72" fmla="*/ 512763 h 1439863"/>
              <a:gd name="connsiteX73" fmla="*/ 323850 w 1930133"/>
              <a:gd name="connsiteY73" fmla="*/ 508993 h 1439863"/>
              <a:gd name="connsiteX74" fmla="*/ 327609 w 1930133"/>
              <a:gd name="connsiteY74" fmla="*/ 508993 h 1439863"/>
              <a:gd name="connsiteX75" fmla="*/ 331368 w 1930133"/>
              <a:gd name="connsiteY75" fmla="*/ 505223 h 1439863"/>
              <a:gd name="connsiteX76" fmla="*/ 353920 w 1930133"/>
              <a:gd name="connsiteY76" fmla="*/ 493912 h 1439863"/>
              <a:gd name="connsiteX77" fmla="*/ 399026 w 1930133"/>
              <a:gd name="connsiteY77" fmla="*/ 448668 h 1439863"/>
              <a:gd name="connsiteX78" fmla="*/ 414061 w 1930133"/>
              <a:gd name="connsiteY78" fmla="*/ 426046 h 1439863"/>
              <a:gd name="connsiteX79" fmla="*/ 432855 w 1930133"/>
              <a:gd name="connsiteY79" fmla="*/ 399654 h 1439863"/>
              <a:gd name="connsiteX80" fmla="*/ 481719 w 1930133"/>
              <a:gd name="connsiteY80" fmla="*/ 350640 h 1439863"/>
              <a:gd name="connsiteX81" fmla="*/ 545619 w 1930133"/>
              <a:gd name="connsiteY81" fmla="*/ 312936 h 1439863"/>
              <a:gd name="connsiteX82" fmla="*/ 568172 w 1930133"/>
              <a:gd name="connsiteY82" fmla="*/ 297855 h 1439863"/>
              <a:gd name="connsiteX83" fmla="*/ 632071 w 1930133"/>
              <a:gd name="connsiteY83" fmla="*/ 245071 h 1439863"/>
              <a:gd name="connsiteX84" fmla="*/ 643348 w 1930133"/>
              <a:gd name="connsiteY84" fmla="*/ 226219 h 1439863"/>
              <a:gd name="connsiteX85" fmla="*/ 729800 w 1930133"/>
              <a:gd name="connsiteY85" fmla="*/ 139502 h 1439863"/>
              <a:gd name="connsiteX86" fmla="*/ 759870 w 1930133"/>
              <a:gd name="connsiteY86" fmla="*/ 120650 h 1439863"/>
              <a:gd name="connsiteX87" fmla="*/ 804976 w 1930133"/>
              <a:gd name="connsiteY87" fmla="*/ 94258 h 1439863"/>
              <a:gd name="connsiteX88" fmla="*/ 853840 w 1930133"/>
              <a:gd name="connsiteY88" fmla="*/ 49014 h 1439863"/>
              <a:gd name="connsiteX89" fmla="*/ 865116 w 1930133"/>
              <a:gd name="connsiteY89" fmla="*/ 30163 h 1439863"/>
              <a:gd name="connsiteX90" fmla="*/ 895187 w 1930133"/>
              <a:gd name="connsiteY90" fmla="*/ 0 h 143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chemeClr val="accent1">
              <a:lumMod val="40000"/>
              <a:lumOff val="6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8" name="文本框 7"/>
          <p:cNvSpPr txBox="1"/>
          <p:nvPr/>
        </p:nvSpPr>
        <p:spPr>
          <a:xfrm>
            <a:off x="3313113" y="876300"/>
            <a:ext cx="2427287" cy="1049338"/>
          </a:xfrm>
          <a:prstGeom prst="rect">
            <a:avLst/>
          </a:prstGeom>
          <a:noFill/>
        </p:spPr>
        <p:txBody>
          <a:bodyPr anchor="ctr"/>
          <a:lstStyle/>
          <a:p>
            <a:pPr algn="ctr" fontAlgn="auto">
              <a:lnSpc>
                <a:spcPct val="110000"/>
              </a:lnSpc>
              <a:spcBef>
                <a:spcPts val="0"/>
              </a:spcBef>
              <a:spcAft>
                <a:spcPts val="0"/>
              </a:spcAft>
              <a:defRPr/>
            </a:pPr>
            <a:r>
              <a:rPr lang="zh-CN" altLang="en-US" sz="3200" dirty="0">
                <a:solidFill>
                  <a:schemeClr val="accent1">
                    <a:lumMod val="75000"/>
                  </a:schemeClr>
                </a:solidFill>
                <a:latin typeface="+mn-lt"/>
                <a:ea typeface="+mn-ea"/>
              </a:rPr>
              <a:t>布置作业</a:t>
            </a:r>
          </a:p>
        </p:txBody>
      </p:sp>
      <p:sp>
        <p:nvSpPr>
          <p:cNvPr id="11" name="TextBox 59"/>
          <p:cNvSpPr txBox="1">
            <a:spLocks noChangeArrowheads="1"/>
          </p:cNvSpPr>
          <p:nvPr/>
        </p:nvSpPr>
        <p:spPr bwMode="auto">
          <a:xfrm>
            <a:off x="1000125" y="2220913"/>
            <a:ext cx="7143750" cy="1930400"/>
          </a:xfrm>
          <a:prstGeom prst="rect">
            <a:avLst/>
          </a:prstGeom>
          <a:noFill/>
          <a:ln>
            <a:noFill/>
          </a:ln>
          <a:extLst>
            <a:ext uri="{909E8E84-426E-40DD-AFC4-6F175D3DCCD1}"/>
            <a:ext uri="{91240B29-F687-4F45-9708-019B960494DF}"/>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indent="457200" hangingPunct="0">
              <a:lnSpc>
                <a:spcPct val="150000"/>
              </a:lnSpc>
              <a:defRPr/>
            </a:pPr>
            <a:r>
              <a:rPr lang="en-US" altLang="zh-CN" sz="2800" b="0" dirty="0" smtClean="0">
                <a:solidFill>
                  <a:schemeClr val="tx1">
                    <a:lumMod val="50000"/>
                  </a:schemeClr>
                </a:solidFill>
                <a:latin typeface="黑体" panose="02010609060101010101" pitchFamily="49" charset="-122"/>
                <a:ea typeface="黑体" panose="02010609060101010101" pitchFamily="49" charset="-122"/>
              </a:rPr>
              <a:t>1</a:t>
            </a:r>
            <a:r>
              <a:rPr lang="zh-CN" altLang="en-US" sz="2800" b="0" dirty="0" smtClean="0">
                <a:solidFill>
                  <a:schemeClr val="tx1">
                    <a:lumMod val="50000"/>
                  </a:schemeClr>
                </a:solidFill>
                <a:latin typeface="黑体" panose="02010609060101010101" pitchFamily="49" charset="-122"/>
                <a:ea typeface="黑体" panose="02010609060101010101" pitchFamily="49" charset="-122"/>
              </a:rPr>
              <a:t>．完成优教通本课相关作业。</a:t>
            </a:r>
            <a:endParaRPr lang="en-US" altLang="zh-CN" sz="2800" b="0" dirty="0" smtClean="0">
              <a:solidFill>
                <a:schemeClr val="tx1">
                  <a:lumMod val="50000"/>
                </a:schemeClr>
              </a:solidFill>
              <a:latin typeface="黑体" panose="02010609060101010101" pitchFamily="49" charset="-122"/>
              <a:ea typeface="黑体" panose="02010609060101010101" pitchFamily="49" charset="-122"/>
            </a:endParaRPr>
          </a:p>
          <a:p>
            <a:pPr indent="457200" hangingPunct="0">
              <a:lnSpc>
                <a:spcPct val="150000"/>
              </a:lnSpc>
              <a:defRPr/>
            </a:pPr>
            <a:r>
              <a:rPr lang="en-US" altLang="zh-CN" sz="2800" b="0" dirty="0" smtClean="0">
                <a:solidFill>
                  <a:schemeClr val="tx1">
                    <a:lumMod val="50000"/>
                  </a:schemeClr>
                </a:solidFill>
                <a:latin typeface="黑体" panose="02010609060101010101" pitchFamily="49" charset="-122"/>
                <a:ea typeface="黑体" panose="02010609060101010101" pitchFamily="49" charset="-122"/>
              </a:rPr>
              <a:t>2.</a:t>
            </a:r>
            <a:r>
              <a:rPr lang="zh-CN" altLang="en-US" sz="2800" b="0" dirty="0" smtClean="0">
                <a:solidFill>
                  <a:schemeClr val="tx1">
                    <a:lumMod val="50000"/>
                  </a:schemeClr>
                </a:solidFill>
                <a:latin typeface="黑体" panose="02010609060101010101" pitchFamily="49" charset="-122"/>
                <a:ea typeface="黑体" panose="02010609060101010101" pitchFamily="49" charset="-122"/>
              </a:rPr>
              <a:t>借用本课的相关描述写一个塞外生活小段子，</a:t>
            </a:r>
            <a:r>
              <a:rPr lang="en-US" altLang="zh-CN" sz="2800" b="0" dirty="0" smtClean="0">
                <a:solidFill>
                  <a:schemeClr val="tx1">
                    <a:lumMod val="50000"/>
                  </a:schemeClr>
                </a:solidFill>
                <a:latin typeface="黑体" panose="02010609060101010101" pitchFamily="49" charset="-122"/>
                <a:ea typeface="黑体" panose="02010609060101010101" pitchFamily="49" charset="-122"/>
              </a:rPr>
              <a:t>300-500</a:t>
            </a:r>
            <a:r>
              <a:rPr lang="zh-CN" altLang="en-US" sz="2800" b="0" dirty="0" smtClean="0">
                <a:solidFill>
                  <a:schemeClr val="tx1">
                    <a:lumMod val="50000"/>
                  </a:schemeClr>
                </a:solidFill>
                <a:latin typeface="黑体" panose="02010609060101010101" pitchFamily="49" charset="-122"/>
                <a:ea typeface="黑体" panose="02010609060101010101" pitchFamily="49" charset="-122"/>
              </a:rPr>
              <a:t>字。</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任意多边形 69"/>
          <p:cNvSpPr>
            <a:spLocks/>
          </p:cNvSpPr>
          <p:nvPr/>
        </p:nvSpPr>
        <p:spPr bwMode="auto">
          <a:xfrm>
            <a:off x="3544888" y="0"/>
            <a:ext cx="1946275" cy="1939925"/>
          </a:xfrm>
          <a:custGeom>
            <a:avLst/>
            <a:gdLst>
              <a:gd name="T0" fmla="*/ 191907 w 1946275"/>
              <a:gd name="T1" fmla="*/ 24663507 h 1625601"/>
              <a:gd name="T2" fmla="*/ 469563 w 1946275"/>
              <a:gd name="T3" fmla="*/ 24787200 h 1625601"/>
              <a:gd name="T4" fmla="*/ 15058 w 1946275"/>
              <a:gd name="T5" fmla="*/ 23478273 h 1625601"/>
              <a:gd name="T6" fmla="*/ 173883 w 1946275"/>
              <a:gd name="T7" fmla="*/ 15502913 h 1625601"/>
              <a:gd name="T8" fmla="*/ 1845108 w 1946275"/>
              <a:gd name="T9" fmla="*/ 14560368 h 1625601"/>
              <a:gd name="T10" fmla="*/ 87526 w 1946275"/>
              <a:gd name="T11" fmla="*/ 13364553 h 1625601"/>
              <a:gd name="T12" fmla="*/ 496943 w 1946275"/>
              <a:gd name="T13" fmla="*/ 12686665 h 1625601"/>
              <a:gd name="T14" fmla="*/ 36810 w 1946275"/>
              <a:gd name="T15" fmla="*/ 15502913 h 1625601"/>
              <a:gd name="T16" fmla="*/ 173606 w 1946275"/>
              <a:gd name="T17" fmla="*/ 15563357 h 1625601"/>
              <a:gd name="T18" fmla="*/ 196197 w 1946275"/>
              <a:gd name="T19" fmla="*/ 15684215 h 1625601"/>
              <a:gd name="T20" fmla="*/ 25511 w 1946275"/>
              <a:gd name="T21" fmla="*/ 20300856 h 1625601"/>
              <a:gd name="T22" fmla="*/ 188045 w 1946275"/>
              <a:gd name="T23" fmla="*/ 21747788 h 1625601"/>
              <a:gd name="T24" fmla="*/ 165531 w 1946275"/>
              <a:gd name="T25" fmla="*/ 21944756 h 1625601"/>
              <a:gd name="T26" fmla="*/ 22174 w 1946275"/>
              <a:gd name="T27" fmla="*/ 21879288 h 1625601"/>
              <a:gd name="T28" fmla="*/ 266902 w 1946275"/>
              <a:gd name="T29" fmla="*/ 24557571 h 1625601"/>
              <a:gd name="T30" fmla="*/ 25181 w 1946275"/>
              <a:gd name="T31" fmla="*/ 24632103 h 1625601"/>
              <a:gd name="T32" fmla="*/ 97879 w 1946275"/>
              <a:gd name="T33" fmla="*/ 26862541 h 1625601"/>
              <a:gd name="T34" fmla="*/ 1065351 w 1946275"/>
              <a:gd name="T35" fmla="*/ 26780024 h 1625601"/>
              <a:gd name="T36" fmla="*/ 1796181 w 1946275"/>
              <a:gd name="T37" fmla="*/ 27098669 h 1625601"/>
              <a:gd name="T38" fmla="*/ 1660524 w 1946275"/>
              <a:gd name="T39" fmla="*/ 25905792 h 1625601"/>
              <a:gd name="T40" fmla="*/ 1705768 w 1946275"/>
              <a:gd name="T41" fmla="*/ 25712433 h 1625601"/>
              <a:gd name="T42" fmla="*/ 1920497 w 1946275"/>
              <a:gd name="T43" fmla="*/ 23466068 h 1625601"/>
              <a:gd name="T44" fmla="*/ 1855623 w 1946275"/>
              <a:gd name="T45" fmla="*/ 18176462 h 1625601"/>
              <a:gd name="T46" fmla="*/ 1921262 w 1946275"/>
              <a:gd name="T47" fmla="*/ 17942491 h 1625601"/>
              <a:gd name="T48" fmla="*/ 1928695 w 1946275"/>
              <a:gd name="T49" fmla="*/ 14985944 h 1625601"/>
              <a:gd name="T50" fmla="*/ 1757675 w 1946275"/>
              <a:gd name="T51" fmla="*/ 14603238 h 1625601"/>
              <a:gd name="T52" fmla="*/ 1851611 w 1946275"/>
              <a:gd name="T53" fmla="*/ 14571336 h 1625601"/>
              <a:gd name="T54" fmla="*/ 1870984 w 1946275"/>
              <a:gd name="T55" fmla="*/ 13389387 h 1625601"/>
              <a:gd name="T56" fmla="*/ 481354 w 1946275"/>
              <a:gd name="T57" fmla="*/ 9431020 h 1625601"/>
              <a:gd name="T58" fmla="*/ 880878 w 1946275"/>
              <a:gd name="T59" fmla="*/ 4011295 h 1625601"/>
              <a:gd name="T60" fmla="*/ 571812 w 1946275"/>
              <a:gd name="T61" fmla="*/ 8538358 h 1625601"/>
              <a:gd name="T62" fmla="*/ 324814 w 1946275"/>
              <a:gd name="T63" fmla="*/ 12222691 h 1625601"/>
              <a:gd name="T64" fmla="*/ 1633536 w 1946275"/>
              <a:gd name="T65" fmla="*/ 12380860 h 1625601"/>
              <a:gd name="T66" fmla="*/ 1594095 w 1946275"/>
              <a:gd name="T67" fmla="*/ 11065228 h 1625601"/>
              <a:gd name="T68" fmla="*/ 1203100 w 1946275"/>
              <a:gd name="T69" fmla="*/ 4544016 h 1625601"/>
              <a:gd name="T70" fmla="*/ 1121958 w 1946275"/>
              <a:gd name="T71" fmla="*/ 3499832 h 1625601"/>
              <a:gd name="T72" fmla="*/ 1101944 w 1946275"/>
              <a:gd name="T73" fmla="*/ 3755970 h 1625601"/>
              <a:gd name="T74" fmla="*/ 1050119 w 1946275"/>
              <a:gd name="T75" fmla="*/ 4082188 h 1625601"/>
              <a:gd name="T76" fmla="*/ 947737 w 1946275"/>
              <a:gd name="T77" fmla="*/ 3698396 h 1625601"/>
              <a:gd name="T78" fmla="*/ 990116 w 1946275"/>
              <a:gd name="T79" fmla="*/ 318916 h 1625601"/>
              <a:gd name="T80" fmla="*/ 915113 w 1946275"/>
              <a:gd name="T81" fmla="*/ 2296221 h 1625601"/>
              <a:gd name="T82" fmla="*/ 1050119 w 1946275"/>
              <a:gd name="T83" fmla="*/ 3827049 h 1625601"/>
              <a:gd name="T84" fmla="*/ 1140124 w 1946275"/>
              <a:gd name="T85" fmla="*/ 2678945 h 1625601"/>
              <a:gd name="T86" fmla="*/ 1102622 w 1946275"/>
              <a:gd name="T87" fmla="*/ 574064 h 1625601"/>
              <a:gd name="T88" fmla="*/ 1001367 w 1946275"/>
              <a:gd name="T89" fmla="*/ 0 h 1625601"/>
              <a:gd name="T90" fmla="*/ 1057620 w 1946275"/>
              <a:gd name="T91" fmla="*/ 63774 h 1625601"/>
              <a:gd name="T92" fmla="*/ 1158875 w 1946275"/>
              <a:gd name="T93" fmla="*/ 1971272 h 1625601"/>
              <a:gd name="T94" fmla="*/ 1150906 w 1946275"/>
              <a:gd name="T95" fmla="*/ 2989883 h 1625601"/>
              <a:gd name="T96" fmla="*/ 1303963 w 1946275"/>
              <a:gd name="T97" fmla="*/ 5700136 h 1625601"/>
              <a:gd name="T98" fmla="*/ 1596594 w 1946275"/>
              <a:gd name="T99" fmla="*/ 10642444 h 1625601"/>
              <a:gd name="T100" fmla="*/ 1829574 w 1946275"/>
              <a:gd name="T101" fmla="*/ 12878531 h 1625601"/>
              <a:gd name="T102" fmla="*/ 1938746 w 1946275"/>
              <a:gd name="T103" fmla="*/ 22967460 h 1625601"/>
              <a:gd name="T104" fmla="*/ 1924447 w 1946275"/>
              <a:gd name="T105" fmla="*/ 25970235 h 1625601"/>
              <a:gd name="T106" fmla="*/ 1050311 w 1946275"/>
              <a:gd name="T107" fmla="*/ 27117963 h 1625601"/>
              <a:gd name="T108" fmla="*/ 15058 w 1946275"/>
              <a:gd name="T109" fmla="*/ 26096306 h 1625601"/>
              <a:gd name="T110" fmla="*/ 33881 w 1946275"/>
              <a:gd name="T111" fmla="*/ 14091767 h 1625601"/>
              <a:gd name="T112" fmla="*/ 402341 w 1946275"/>
              <a:gd name="T113" fmla="*/ 10624689 h 1625601"/>
              <a:gd name="T114" fmla="*/ 646109 w 1946275"/>
              <a:gd name="T115" fmla="*/ 6985924 h 1625601"/>
              <a:gd name="T116" fmla="*/ 911804 w 1946275"/>
              <a:gd name="T117" fmla="*/ 2985860 h 1625601"/>
              <a:gd name="T118" fmla="*/ 937614 w 1946275"/>
              <a:gd name="T119" fmla="*/ 574064 h 16256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46275"/>
              <a:gd name="T181" fmla="*/ 0 h 1625601"/>
              <a:gd name="T182" fmla="*/ 1946275 w 1946275"/>
              <a:gd name="T183" fmla="*/ 1625601 h 16256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accent1"/>
          </a:solidFill>
          <a:ln w="9525">
            <a:noFill/>
            <a:round/>
            <a:headEnd/>
            <a:tailEnd/>
          </a:ln>
        </p:spPr>
        <p:txBody>
          <a:bodyPr/>
          <a:lstStyle/>
          <a:p>
            <a:endParaRPr lang="zh-CN" altLang="en-US"/>
          </a:p>
        </p:txBody>
      </p:sp>
      <p:sp>
        <p:nvSpPr>
          <p:cNvPr id="9" name="任意多边形 8"/>
          <p:cNvSpPr/>
          <p:nvPr/>
        </p:nvSpPr>
        <p:spPr bwMode="auto">
          <a:xfrm>
            <a:off x="3586163" y="250825"/>
            <a:ext cx="1928812" cy="1719263"/>
          </a:xfrm>
          <a:custGeom>
            <a:avLst/>
            <a:gdLst>
              <a:gd name="connsiteX0" fmla="*/ 1897912 w 1930133"/>
              <a:gd name="connsiteY0" fmla="*/ 633413 h 1439863"/>
              <a:gd name="connsiteX1" fmla="*/ 1924272 w 1930133"/>
              <a:gd name="connsiteY1" fmla="*/ 671098 h 1439863"/>
              <a:gd name="connsiteX2" fmla="*/ 1924272 w 1930133"/>
              <a:gd name="connsiteY2" fmla="*/ 1191145 h 1439863"/>
              <a:gd name="connsiteX3" fmla="*/ 1788707 w 1930133"/>
              <a:gd name="connsiteY3" fmla="*/ 1432326 h 1439863"/>
              <a:gd name="connsiteX4" fmla="*/ 1668204 w 1930133"/>
              <a:gd name="connsiteY4" fmla="*/ 1439863 h 1439863"/>
              <a:gd name="connsiteX5" fmla="*/ 1442262 w 1930133"/>
              <a:gd name="connsiteY5" fmla="*/ 1432326 h 1439863"/>
              <a:gd name="connsiteX6" fmla="*/ 1099584 w 1930133"/>
              <a:gd name="connsiteY6" fmla="*/ 1424789 h 1439863"/>
              <a:gd name="connsiteX7" fmla="*/ 779500 w 1930133"/>
              <a:gd name="connsiteY7" fmla="*/ 1432326 h 1439863"/>
              <a:gd name="connsiteX8" fmla="*/ 466947 w 1930133"/>
              <a:gd name="connsiteY8" fmla="*/ 1439863 h 1439863"/>
              <a:gd name="connsiteX9" fmla="*/ 0 w 1930133"/>
              <a:gd name="connsiteY9" fmla="*/ 1375799 h 1439863"/>
              <a:gd name="connsiteX10" fmla="*/ 0 w 1930133"/>
              <a:gd name="connsiteY10" fmla="*/ 1368262 h 1439863"/>
              <a:gd name="connsiteX11" fmla="*/ 90377 w 1930133"/>
              <a:gd name="connsiteY11" fmla="*/ 1398410 h 1439863"/>
              <a:gd name="connsiteX12" fmla="*/ 278661 w 1930133"/>
              <a:gd name="connsiteY12" fmla="*/ 1405947 h 1439863"/>
              <a:gd name="connsiteX13" fmla="*/ 753140 w 1930133"/>
              <a:gd name="connsiteY13" fmla="*/ 1394642 h 1439863"/>
              <a:gd name="connsiteX14" fmla="*/ 1009207 w 1930133"/>
              <a:gd name="connsiteY14" fmla="*/ 1390873 h 1439863"/>
              <a:gd name="connsiteX15" fmla="*/ 1679501 w 1930133"/>
              <a:gd name="connsiteY15" fmla="*/ 1413484 h 1439863"/>
              <a:gd name="connsiteX16" fmla="*/ 1773644 w 1930133"/>
              <a:gd name="connsiteY16" fmla="*/ 1409716 h 1439863"/>
              <a:gd name="connsiteX17" fmla="*/ 1871552 w 1930133"/>
              <a:gd name="connsiteY17" fmla="*/ 1349420 h 1439863"/>
              <a:gd name="connsiteX18" fmla="*/ 1901678 w 1930133"/>
              <a:gd name="connsiteY18" fmla="*/ 1221293 h 1439863"/>
              <a:gd name="connsiteX19" fmla="*/ 1897912 w 1930133"/>
              <a:gd name="connsiteY19" fmla="*/ 1145923 h 1439863"/>
              <a:gd name="connsiteX20" fmla="*/ 1894146 w 1930133"/>
              <a:gd name="connsiteY20" fmla="*/ 1047944 h 1439863"/>
              <a:gd name="connsiteX21" fmla="*/ 1905443 w 1930133"/>
              <a:gd name="connsiteY21" fmla="*/ 727625 h 1439863"/>
              <a:gd name="connsiteX22" fmla="*/ 1897912 w 1930133"/>
              <a:gd name="connsiteY22" fmla="*/ 633413 h 1439863"/>
              <a:gd name="connsiteX23" fmla="*/ 1084457 w 1930133"/>
              <a:gd name="connsiteY23" fmla="*/ 19050 h 1439863"/>
              <a:gd name="connsiteX24" fmla="*/ 1148528 w 1930133"/>
              <a:gd name="connsiteY24" fmla="*/ 68084 h 1439863"/>
              <a:gd name="connsiteX25" fmla="*/ 1152297 w 1930133"/>
              <a:gd name="connsiteY25" fmla="*/ 71855 h 1439863"/>
              <a:gd name="connsiteX26" fmla="*/ 1208830 w 1930133"/>
              <a:gd name="connsiteY26" fmla="*/ 113345 h 1439863"/>
              <a:gd name="connsiteX27" fmla="*/ 1246519 w 1930133"/>
              <a:gd name="connsiteY27" fmla="*/ 169922 h 1439863"/>
              <a:gd name="connsiteX28" fmla="*/ 1257826 w 1930133"/>
              <a:gd name="connsiteY28" fmla="*/ 185010 h 1439863"/>
              <a:gd name="connsiteX29" fmla="*/ 1374661 w 1930133"/>
              <a:gd name="connsiteY29" fmla="*/ 294392 h 1439863"/>
              <a:gd name="connsiteX30" fmla="*/ 1382199 w 1930133"/>
              <a:gd name="connsiteY30" fmla="*/ 301935 h 1439863"/>
              <a:gd name="connsiteX31" fmla="*/ 1442501 w 1930133"/>
              <a:gd name="connsiteY31" fmla="*/ 347197 h 1439863"/>
              <a:gd name="connsiteX32" fmla="*/ 1506572 w 1930133"/>
              <a:gd name="connsiteY32" fmla="*/ 418861 h 1439863"/>
              <a:gd name="connsiteX33" fmla="*/ 1514110 w 1930133"/>
              <a:gd name="connsiteY33" fmla="*/ 430177 h 1439863"/>
              <a:gd name="connsiteX34" fmla="*/ 1551799 w 1930133"/>
              <a:gd name="connsiteY34" fmla="*/ 482982 h 1439863"/>
              <a:gd name="connsiteX35" fmla="*/ 1597025 w 1930133"/>
              <a:gd name="connsiteY35" fmla="*/ 516928 h 1439863"/>
              <a:gd name="connsiteX36" fmla="*/ 1593256 w 1930133"/>
              <a:gd name="connsiteY36" fmla="*/ 520700 h 1439863"/>
              <a:gd name="connsiteX37" fmla="*/ 1570643 w 1930133"/>
              <a:gd name="connsiteY37" fmla="*/ 520700 h 1439863"/>
              <a:gd name="connsiteX38" fmla="*/ 1540492 w 1930133"/>
              <a:gd name="connsiteY38" fmla="*/ 494298 h 1439863"/>
              <a:gd name="connsiteX39" fmla="*/ 1502803 w 1930133"/>
              <a:gd name="connsiteY39" fmla="*/ 441492 h 1439863"/>
              <a:gd name="connsiteX40" fmla="*/ 1495265 w 1930133"/>
              <a:gd name="connsiteY40" fmla="*/ 426405 h 1439863"/>
              <a:gd name="connsiteX41" fmla="*/ 1431194 w 1930133"/>
              <a:gd name="connsiteY41" fmla="*/ 358513 h 1439863"/>
              <a:gd name="connsiteX42" fmla="*/ 1370892 w 1930133"/>
              <a:gd name="connsiteY42" fmla="*/ 313251 h 1439863"/>
              <a:gd name="connsiteX43" fmla="*/ 1363354 w 1930133"/>
              <a:gd name="connsiteY43" fmla="*/ 305707 h 1439863"/>
              <a:gd name="connsiteX44" fmla="*/ 1242750 w 1930133"/>
              <a:gd name="connsiteY44" fmla="*/ 192553 h 1439863"/>
              <a:gd name="connsiteX45" fmla="*/ 1235212 w 1930133"/>
              <a:gd name="connsiteY45" fmla="*/ 177466 h 1439863"/>
              <a:gd name="connsiteX46" fmla="*/ 1197523 w 1930133"/>
              <a:gd name="connsiteY46" fmla="*/ 124661 h 1439863"/>
              <a:gd name="connsiteX47" fmla="*/ 1144759 w 1930133"/>
              <a:gd name="connsiteY47" fmla="*/ 86943 h 1439863"/>
              <a:gd name="connsiteX48" fmla="*/ 1137221 w 1930133"/>
              <a:gd name="connsiteY48" fmla="*/ 83171 h 1439863"/>
              <a:gd name="connsiteX49" fmla="*/ 1073150 w 1930133"/>
              <a:gd name="connsiteY49" fmla="*/ 26594 h 1439863"/>
              <a:gd name="connsiteX50" fmla="*/ 1084457 w 1930133"/>
              <a:gd name="connsiteY50" fmla="*/ 19050 h 1439863"/>
              <a:gd name="connsiteX51" fmla="*/ 900825 w 1930133"/>
              <a:gd name="connsiteY51" fmla="*/ 3770 h 1439863"/>
              <a:gd name="connsiteX52" fmla="*/ 902704 w 1930133"/>
              <a:gd name="connsiteY52" fmla="*/ 3770 h 1439863"/>
              <a:gd name="connsiteX53" fmla="*/ 906463 w 1930133"/>
              <a:gd name="connsiteY53" fmla="*/ 7541 h 1439863"/>
              <a:gd name="connsiteX54" fmla="*/ 895187 w 1930133"/>
              <a:gd name="connsiteY54" fmla="*/ 0 h 1439863"/>
              <a:gd name="connsiteX55" fmla="*/ 900825 w 1930133"/>
              <a:gd name="connsiteY55" fmla="*/ 3770 h 1439863"/>
              <a:gd name="connsiteX56" fmla="*/ 898946 w 1930133"/>
              <a:gd name="connsiteY56" fmla="*/ 3770 h 1439863"/>
              <a:gd name="connsiteX57" fmla="*/ 906463 w 1930133"/>
              <a:gd name="connsiteY57" fmla="*/ 7541 h 1439863"/>
              <a:gd name="connsiteX58" fmla="*/ 876393 w 1930133"/>
              <a:gd name="connsiteY58" fmla="*/ 37703 h 1439863"/>
              <a:gd name="connsiteX59" fmla="*/ 868875 w 1930133"/>
              <a:gd name="connsiteY59" fmla="*/ 56555 h 1439863"/>
              <a:gd name="connsiteX60" fmla="*/ 812493 w 1930133"/>
              <a:gd name="connsiteY60" fmla="*/ 109339 h 1439863"/>
              <a:gd name="connsiteX61" fmla="*/ 771147 w 1930133"/>
              <a:gd name="connsiteY61" fmla="*/ 131961 h 1439863"/>
              <a:gd name="connsiteX62" fmla="*/ 741076 w 1930133"/>
              <a:gd name="connsiteY62" fmla="*/ 154583 h 1439863"/>
              <a:gd name="connsiteX63" fmla="*/ 654624 w 1930133"/>
              <a:gd name="connsiteY63" fmla="*/ 237530 h 1439863"/>
              <a:gd name="connsiteX64" fmla="*/ 643348 w 1930133"/>
              <a:gd name="connsiteY64" fmla="*/ 252611 h 1439863"/>
              <a:gd name="connsiteX65" fmla="*/ 575689 w 1930133"/>
              <a:gd name="connsiteY65" fmla="*/ 312936 h 1439863"/>
              <a:gd name="connsiteX66" fmla="*/ 553137 w 1930133"/>
              <a:gd name="connsiteY66" fmla="*/ 324247 h 1439863"/>
              <a:gd name="connsiteX67" fmla="*/ 492996 w 1930133"/>
              <a:gd name="connsiteY67" fmla="*/ 361950 h 1439863"/>
              <a:gd name="connsiteX68" fmla="*/ 444132 w 1930133"/>
              <a:gd name="connsiteY68" fmla="*/ 410965 h 1439863"/>
              <a:gd name="connsiteX69" fmla="*/ 425338 w 1930133"/>
              <a:gd name="connsiteY69" fmla="*/ 437357 h 1439863"/>
              <a:gd name="connsiteX70" fmla="*/ 410302 w 1930133"/>
              <a:gd name="connsiteY70" fmla="*/ 459979 h 1439863"/>
              <a:gd name="connsiteX71" fmla="*/ 353920 w 1930133"/>
              <a:gd name="connsiteY71" fmla="*/ 508993 h 1439863"/>
              <a:gd name="connsiteX72" fmla="*/ 327609 w 1930133"/>
              <a:gd name="connsiteY72" fmla="*/ 512763 h 1439863"/>
              <a:gd name="connsiteX73" fmla="*/ 323850 w 1930133"/>
              <a:gd name="connsiteY73" fmla="*/ 508993 h 1439863"/>
              <a:gd name="connsiteX74" fmla="*/ 327609 w 1930133"/>
              <a:gd name="connsiteY74" fmla="*/ 508993 h 1439863"/>
              <a:gd name="connsiteX75" fmla="*/ 331368 w 1930133"/>
              <a:gd name="connsiteY75" fmla="*/ 505223 h 1439863"/>
              <a:gd name="connsiteX76" fmla="*/ 353920 w 1930133"/>
              <a:gd name="connsiteY76" fmla="*/ 493912 h 1439863"/>
              <a:gd name="connsiteX77" fmla="*/ 399026 w 1930133"/>
              <a:gd name="connsiteY77" fmla="*/ 448668 h 1439863"/>
              <a:gd name="connsiteX78" fmla="*/ 414061 w 1930133"/>
              <a:gd name="connsiteY78" fmla="*/ 426046 h 1439863"/>
              <a:gd name="connsiteX79" fmla="*/ 432855 w 1930133"/>
              <a:gd name="connsiteY79" fmla="*/ 399654 h 1439863"/>
              <a:gd name="connsiteX80" fmla="*/ 481719 w 1930133"/>
              <a:gd name="connsiteY80" fmla="*/ 350640 h 1439863"/>
              <a:gd name="connsiteX81" fmla="*/ 545619 w 1930133"/>
              <a:gd name="connsiteY81" fmla="*/ 312936 h 1439863"/>
              <a:gd name="connsiteX82" fmla="*/ 568172 w 1930133"/>
              <a:gd name="connsiteY82" fmla="*/ 297855 h 1439863"/>
              <a:gd name="connsiteX83" fmla="*/ 632071 w 1930133"/>
              <a:gd name="connsiteY83" fmla="*/ 245071 h 1439863"/>
              <a:gd name="connsiteX84" fmla="*/ 643348 w 1930133"/>
              <a:gd name="connsiteY84" fmla="*/ 226219 h 1439863"/>
              <a:gd name="connsiteX85" fmla="*/ 729800 w 1930133"/>
              <a:gd name="connsiteY85" fmla="*/ 139502 h 1439863"/>
              <a:gd name="connsiteX86" fmla="*/ 759870 w 1930133"/>
              <a:gd name="connsiteY86" fmla="*/ 120650 h 1439863"/>
              <a:gd name="connsiteX87" fmla="*/ 804976 w 1930133"/>
              <a:gd name="connsiteY87" fmla="*/ 94258 h 1439863"/>
              <a:gd name="connsiteX88" fmla="*/ 853840 w 1930133"/>
              <a:gd name="connsiteY88" fmla="*/ 49014 h 1439863"/>
              <a:gd name="connsiteX89" fmla="*/ 865116 w 1930133"/>
              <a:gd name="connsiteY89" fmla="*/ 30163 h 1439863"/>
              <a:gd name="connsiteX90" fmla="*/ 895187 w 1930133"/>
              <a:gd name="connsiteY90" fmla="*/ 0 h 143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chemeClr val="accent1">
              <a:lumMod val="40000"/>
              <a:lumOff val="6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10" name="文本框 9"/>
          <p:cNvSpPr txBox="1"/>
          <p:nvPr/>
        </p:nvSpPr>
        <p:spPr>
          <a:xfrm>
            <a:off x="3313113" y="876300"/>
            <a:ext cx="2427287" cy="1049338"/>
          </a:xfrm>
          <a:prstGeom prst="rect">
            <a:avLst/>
          </a:prstGeom>
          <a:noFill/>
        </p:spPr>
        <p:txBody>
          <a:bodyPr anchor="ctr"/>
          <a:lstStyle/>
          <a:p>
            <a:pPr algn="ctr" fontAlgn="auto">
              <a:lnSpc>
                <a:spcPct val="110000"/>
              </a:lnSpc>
              <a:spcBef>
                <a:spcPts val="0"/>
              </a:spcBef>
              <a:spcAft>
                <a:spcPts val="0"/>
              </a:spcAft>
              <a:defRPr/>
            </a:pPr>
            <a:r>
              <a:rPr lang="zh-CN" altLang="en-US" sz="3200" dirty="0">
                <a:solidFill>
                  <a:schemeClr val="accent1">
                    <a:lumMod val="75000"/>
                  </a:schemeClr>
                </a:solidFill>
                <a:latin typeface="+mn-lt"/>
                <a:ea typeface="+mn-ea"/>
              </a:rPr>
              <a:t>情境导入</a:t>
            </a:r>
          </a:p>
        </p:txBody>
      </p:sp>
      <p:sp>
        <p:nvSpPr>
          <p:cNvPr id="3" name="Rectangle 9"/>
          <p:cNvSpPr/>
          <p:nvPr/>
        </p:nvSpPr>
        <p:spPr>
          <a:xfrm>
            <a:off x="903288" y="2376488"/>
            <a:ext cx="7337425" cy="3324225"/>
          </a:xfrm>
          <a:prstGeom prst="rect">
            <a:avLst/>
          </a:prstGeom>
          <a:noFill/>
          <a:ln w="12700">
            <a:noFill/>
          </a:ln>
          <a:effectLst>
            <a:outerShdw dist="35921" dir="2699999" sy="50000" kx="2003315" algn="bl" rotWithShape="0">
              <a:srgbClr val="C0C0C0">
                <a:alpha val="79999"/>
              </a:srgbClr>
            </a:outerShdw>
          </a:effectLst>
        </p:spPr>
        <p:txBody>
          <a:bodyPr anchor="ctr">
            <a:spAutoFit/>
          </a:bodyPr>
          <a:lstStyle/>
          <a:p>
            <a:pPr indent="457200" hangingPunct="0">
              <a:lnSpc>
                <a:spcPct val="150000"/>
              </a:lnSpc>
              <a:defRPr/>
            </a:pPr>
            <a:r>
              <a:rPr lang="zh-CN" altLang="en-US" sz="2800" b="0" dirty="0">
                <a:solidFill>
                  <a:srgbClr val="000000"/>
                </a:solidFill>
                <a:latin typeface="黑体" panose="02010609060101010101" pitchFamily="49" charset="-122"/>
                <a:ea typeface="黑体" panose="02010609060101010101" pitchFamily="49" charset="-122"/>
              </a:rPr>
              <a:t>雪，洁白美丽，或轻舞或纷扬，给我们的生活增姿添彩，所以，它历来都是人们吟咏、描绘的对象。</a:t>
            </a:r>
          </a:p>
          <a:p>
            <a:pPr indent="457200" hangingPunct="0">
              <a:lnSpc>
                <a:spcPct val="150000"/>
              </a:lnSpc>
              <a:defRPr/>
            </a:pPr>
            <a:r>
              <a:rPr lang="zh-CN" altLang="en-US" sz="2800" b="0" dirty="0">
                <a:solidFill>
                  <a:srgbClr val="000000"/>
                </a:solidFill>
                <a:latin typeface="黑体" panose="02010609060101010101" pitchFamily="49" charset="-122"/>
                <a:ea typeface="黑体" panose="02010609060101010101" pitchFamily="49" charset="-122"/>
              </a:rPr>
              <a:t>在古诗中，更是有不少歌咏白雪的名句，同学们能举出一些例子吗？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矩形 1"/>
          <p:cNvSpPr>
            <a:spLocks noChangeArrowheads="1"/>
          </p:cNvSpPr>
          <p:nvPr/>
        </p:nvSpPr>
        <p:spPr bwMode="auto">
          <a:xfrm>
            <a:off x="901700" y="1104900"/>
            <a:ext cx="7340600" cy="4832350"/>
          </a:xfrm>
          <a:prstGeom prst="rect">
            <a:avLst/>
          </a:prstGeom>
          <a:noFill/>
          <a:ln w="9525">
            <a:noFill/>
            <a:miter lim="800000"/>
            <a:headEnd/>
            <a:tailEnd/>
          </a:ln>
        </p:spPr>
        <p:txBody>
          <a:bodyPr>
            <a:spAutoFit/>
          </a:bodyPr>
          <a:lstStyle/>
          <a:p>
            <a:pPr indent="457200" hangingPunct="0"/>
            <a:r>
              <a:rPr lang="zh-CN" altLang="zh-CN" sz="2800" b="0">
                <a:solidFill>
                  <a:srgbClr val="000000"/>
                </a:solidFill>
                <a:latin typeface="黑体" pitchFamily="2" charset="-122"/>
                <a:ea typeface="黑体" pitchFamily="2" charset="-122"/>
              </a:rPr>
              <a:t>例如： </a:t>
            </a:r>
            <a:endParaRPr lang="en-US" altLang="zh-CN" sz="2800" b="0">
              <a:solidFill>
                <a:srgbClr val="000000"/>
              </a:solidFill>
              <a:latin typeface="黑体" pitchFamily="2" charset="-122"/>
              <a:ea typeface="黑体" pitchFamily="2" charset="-122"/>
            </a:endParaRPr>
          </a:p>
          <a:p>
            <a:pPr indent="457200" hangingPunct="0"/>
            <a:r>
              <a:rPr lang="zh-CN" altLang="zh-CN" sz="2800" b="0">
                <a:solidFill>
                  <a:srgbClr val="000000"/>
                </a:solidFill>
                <a:latin typeface="黑体" pitchFamily="2" charset="-122"/>
                <a:ea typeface="黑体" pitchFamily="2" charset="-122"/>
              </a:rPr>
              <a:t>孤舟蓑笠翁，独钓寒江雪。——《江雪》柳宗元</a:t>
            </a:r>
          </a:p>
          <a:p>
            <a:pPr indent="457200" hangingPunct="0"/>
            <a:r>
              <a:rPr lang="zh-CN" altLang="zh-CN" sz="2800" b="0">
                <a:solidFill>
                  <a:srgbClr val="000000"/>
                </a:solidFill>
                <a:latin typeface="黑体" pitchFamily="2" charset="-122"/>
                <a:ea typeface="黑体" pitchFamily="2" charset="-122"/>
              </a:rPr>
              <a:t>欲度黄河冰塞川，将登太行雪满山。——李白《行路难》</a:t>
            </a:r>
          </a:p>
          <a:p>
            <a:pPr indent="457200" hangingPunct="0"/>
            <a:r>
              <a:rPr lang="zh-CN" altLang="zh-CN" sz="2800" b="0">
                <a:solidFill>
                  <a:srgbClr val="000000"/>
                </a:solidFill>
                <a:latin typeface="黑体" pitchFamily="2" charset="-122"/>
                <a:ea typeface="黑体" pitchFamily="2" charset="-122"/>
              </a:rPr>
              <a:t>窗含西岭千秋雪，门泊东吴万里船。——杜甫《绝句》</a:t>
            </a:r>
          </a:p>
          <a:p>
            <a:pPr indent="457200" hangingPunct="0"/>
            <a:r>
              <a:rPr lang="zh-CN" altLang="zh-CN" sz="2800" b="0">
                <a:solidFill>
                  <a:srgbClr val="000000"/>
                </a:solidFill>
                <a:latin typeface="黑体" pitchFamily="2" charset="-122"/>
                <a:ea typeface="黑体" pitchFamily="2" charset="-122"/>
              </a:rPr>
              <a:t>千里黄云白日曛，北风吹雁雪纷纷。——《别董大》高适</a:t>
            </a:r>
          </a:p>
          <a:p>
            <a:pPr indent="457200" hangingPunct="0"/>
            <a:r>
              <a:rPr lang="zh-CN" altLang="zh-CN" sz="2800" b="0">
                <a:solidFill>
                  <a:srgbClr val="000000"/>
                </a:solidFill>
                <a:latin typeface="黑体" pitchFamily="2" charset="-122"/>
                <a:ea typeface="黑体" pitchFamily="2" charset="-122"/>
              </a:rPr>
              <a:t>欲将轻骑逐，大雪满弓刀。——唐·卢纶《塞下曲（之四</a:t>
            </a:r>
            <a:r>
              <a:rPr lang="zh-CN" altLang="en-US" sz="2800" b="0">
                <a:solidFill>
                  <a:srgbClr val="000000"/>
                </a:solidFill>
                <a:latin typeface="黑体" pitchFamily="2" charset="-122"/>
                <a:ea typeface="黑体" pitchFamily="2" charset="-122"/>
              </a:rPr>
              <a:t>）</a:t>
            </a:r>
            <a:r>
              <a:rPr lang="zh-CN" altLang="zh-CN" sz="2800" b="0">
                <a:solidFill>
                  <a:srgbClr val="000000"/>
                </a:solidFill>
                <a:latin typeface="黑体" pitchFamily="2" charset="-122"/>
                <a:ea typeface="黑体" pitchFamily="2" charset="-122"/>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84200" y="1373188"/>
            <a:ext cx="7632700" cy="4616450"/>
          </a:xfrm>
          <a:prstGeom prst="rect">
            <a:avLst/>
          </a:prstGeom>
          <a:noFill/>
          <a:ln w="9525">
            <a:noFill/>
            <a:miter lim="800000"/>
            <a:headEnd/>
            <a:tailEnd/>
          </a:ln>
        </p:spPr>
        <p:txBody>
          <a:bodyPr>
            <a:spAutoFit/>
          </a:bodyPr>
          <a:lstStyle/>
          <a:p>
            <a:pPr indent="457200" hangingPunct="0">
              <a:lnSpc>
                <a:spcPct val="150000"/>
              </a:lnSpc>
            </a:pPr>
            <a:r>
              <a:rPr lang="zh-CN" altLang="zh-CN" sz="2800" b="0">
                <a:solidFill>
                  <a:srgbClr val="000000"/>
                </a:solidFill>
                <a:latin typeface="黑体" pitchFamily="2" charset="-122"/>
                <a:ea typeface="黑体" pitchFamily="2" charset="-122"/>
              </a:rPr>
              <a:t>有谁能说出“</a:t>
            </a:r>
            <a:r>
              <a:rPr lang="zh-CN" altLang="zh-CN" sz="2800" b="0">
                <a:solidFill>
                  <a:srgbClr val="C00000"/>
                </a:solidFill>
                <a:latin typeface="黑体" pitchFamily="2" charset="-122"/>
                <a:ea typeface="黑体" pitchFamily="2" charset="-122"/>
              </a:rPr>
              <a:t>忽如一夜春风来，千树万树梨花开。</a:t>
            </a:r>
            <a:r>
              <a:rPr lang="zh-CN" altLang="zh-CN" sz="2800" b="0">
                <a:solidFill>
                  <a:srgbClr val="000000"/>
                </a:solidFill>
                <a:latin typeface="黑体" pitchFamily="2" charset="-122"/>
                <a:ea typeface="黑体" pitchFamily="2" charset="-122"/>
              </a:rPr>
              <a:t>”一句的出处？</a:t>
            </a:r>
            <a:endParaRPr lang="en-US" altLang="zh-CN" sz="2800" b="0">
              <a:solidFill>
                <a:srgbClr val="000000"/>
              </a:solidFill>
              <a:latin typeface="黑体" pitchFamily="2" charset="-122"/>
              <a:ea typeface="黑体" pitchFamily="2" charset="-122"/>
            </a:endParaRPr>
          </a:p>
          <a:p>
            <a:pPr indent="457200" hangingPunct="0">
              <a:lnSpc>
                <a:spcPct val="150000"/>
              </a:lnSpc>
            </a:pPr>
            <a:r>
              <a:rPr lang="zh-CN" altLang="zh-CN" sz="2800" b="0">
                <a:solidFill>
                  <a:srgbClr val="000000"/>
                </a:solidFill>
                <a:latin typeface="黑体" pitchFamily="2" charset="-122"/>
                <a:ea typeface="黑体" pitchFamily="2" charset="-122"/>
              </a:rPr>
              <a:t>对了，它出自于岑参的《白雪歌送武判官归京》。今天就让我们一起来看看这位唐代的大诗人是在怎样的情境之下吟咏出这样的千古名句的，让我们一起走进《</a:t>
            </a:r>
            <a:r>
              <a:rPr lang="zh-CN" altLang="zh-CN" sz="2800" b="0">
                <a:solidFill>
                  <a:srgbClr val="C00000"/>
                </a:solidFill>
                <a:latin typeface="黑体" pitchFamily="2" charset="-122"/>
                <a:ea typeface="黑体" pitchFamily="2" charset="-122"/>
              </a:rPr>
              <a:t>白雪歌送武判官归京</a:t>
            </a:r>
            <a:r>
              <a:rPr lang="zh-CN" altLang="zh-CN" sz="2800" b="0">
                <a:solidFill>
                  <a:srgbClr val="000000"/>
                </a:solidFill>
                <a:latin typeface="黑体" pitchFamily="2" charset="-122"/>
                <a:ea typeface="黑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任意多边形 69"/>
          <p:cNvSpPr>
            <a:spLocks/>
          </p:cNvSpPr>
          <p:nvPr/>
        </p:nvSpPr>
        <p:spPr bwMode="auto">
          <a:xfrm>
            <a:off x="3544888" y="0"/>
            <a:ext cx="1946275" cy="1939925"/>
          </a:xfrm>
          <a:custGeom>
            <a:avLst/>
            <a:gdLst>
              <a:gd name="T0" fmla="*/ 191907 w 1946275"/>
              <a:gd name="T1" fmla="*/ 24663507 h 1625601"/>
              <a:gd name="T2" fmla="*/ 469563 w 1946275"/>
              <a:gd name="T3" fmla="*/ 24787200 h 1625601"/>
              <a:gd name="T4" fmla="*/ 15058 w 1946275"/>
              <a:gd name="T5" fmla="*/ 23478273 h 1625601"/>
              <a:gd name="T6" fmla="*/ 173883 w 1946275"/>
              <a:gd name="T7" fmla="*/ 15502913 h 1625601"/>
              <a:gd name="T8" fmla="*/ 1845108 w 1946275"/>
              <a:gd name="T9" fmla="*/ 14560368 h 1625601"/>
              <a:gd name="T10" fmla="*/ 87526 w 1946275"/>
              <a:gd name="T11" fmla="*/ 13364553 h 1625601"/>
              <a:gd name="T12" fmla="*/ 496943 w 1946275"/>
              <a:gd name="T13" fmla="*/ 12686665 h 1625601"/>
              <a:gd name="T14" fmla="*/ 36810 w 1946275"/>
              <a:gd name="T15" fmla="*/ 15502913 h 1625601"/>
              <a:gd name="T16" fmla="*/ 173606 w 1946275"/>
              <a:gd name="T17" fmla="*/ 15563357 h 1625601"/>
              <a:gd name="T18" fmla="*/ 196197 w 1946275"/>
              <a:gd name="T19" fmla="*/ 15684215 h 1625601"/>
              <a:gd name="T20" fmla="*/ 25511 w 1946275"/>
              <a:gd name="T21" fmla="*/ 20300856 h 1625601"/>
              <a:gd name="T22" fmla="*/ 188045 w 1946275"/>
              <a:gd name="T23" fmla="*/ 21747788 h 1625601"/>
              <a:gd name="T24" fmla="*/ 165531 w 1946275"/>
              <a:gd name="T25" fmla="*/ 21944756 h 1625601"/>
              <a:gd name="T26" fmla="*/ 22174 w 1946275"/>
              <a:gd name="T27" fmla="*/ 21879288 h 1625601"/>
              <a:gd name="T28" fmla="*/ 266902 w 1946275"/>
              <a:gd name="T29" fmla="*/ 24557571 h 1625601"/>
              <a:gd name="T30" fmla="*/ 25181 w 1946275"/>
              <a:gd name="T31" fmla="*/ 24632103 h 1625601"/>
              <a:gd name="T32" fmla="*/ 97879 w 1946275"/>
              <a:gd name="T33" fmla="*/ 26862541 h 1625601"/>
              <a:gd name="T34" fmla="*/ 1065351 w 1946275"/>
              <a:gd name="T35" fmla="*/ 26780024 h 1625601"/>
              <a:gd name="T36" fmla="*/ 1796181 w 1946275"/>
              <a:gd name="T37" fmla="*/ 27098669 h 1625601"/>
              <a:gd name="T38" fmla="*/ 1660524 w 1946275"/>
              <a:gd name="T39" fmla="*/ 25905792 h 1625601"/>
              <a:gd name="T40" fmla="*/ 1705768 w 1946275"/>
              <a:gd name="T41" fmla="*/ 25712433 h 1625601"/>
              <a:gd name="T42" fmla="*/ 1920497 w 1946275"/>
              <a:gd name="T43" fmla="*/ 23466068 h 1625601"/>
              <a:gd name="T44" fmla="*/ 1855623 w 1946275"/>
              <a:gd name="T45" fmla="*/ 18176462 h 1625601"/>
              <a:gd name="T46" fmla="*/ 1921262 w 1946275"/>
              <a:gd name="T47" fmla="*/ 17942491 h 1625601"/>
              <a:gd name="T48" fmla="*/ 1928695 w 1946275"/>
              <a:gd name="T49" fmla="*/ 14985944 h 1625601"/>
              <a:gd name="T50" fmla="*/ 1757675 w 1946275"/>
              <a:gd name="T51" fmla="*/ 14603238 h 1625601"/>
              <a:gd name="T52" fmla="*/ 1851611 w 1946275"/>
              <a:gd name="T53" fmla="*/ 14571336 h 1625601"/>
              <a:gd name="T54" fmla="*/ 1870984 w 1946275"/>
              <a:gd name="T55" fmla="*/ 13389387 h 1625601"/>
              <a:gd name="T56" fmla="*/ 481354 w 1946275"/>
              <a:gd name="T57" fmla="*/ 9431020 h 1625601"/>
              <a:gd name="T58" fmla="*/ 880878 w 1946275"/>
              <a:gd name="T59" fmla="*/ 4011295 h 1625601"/>
              <a:gd name="T60" fmla="*/ 571812 w 1946275"/>
              <a:gd name="T61" fmla="*/ 8538358 h 1625601"/>
              <a:gd name="T62" fmla="*/ 324814 w 1946275"/>
              <a:gd name="T63" fmla="*/ 12222691 h 1625601"/>
              <a:gd name="T64" fmla="*/ 1633536 w 1946275"/>
              <a:gd name="T65" fmla="*/ 12380860 h 1625601"/>
              <a:gd name="T66" fmla="*/ 1594095 w 1946275"/>
              <a:gd name="T67" fmla="*/ 11065228 h 1625601"/>
              <a:gd name="T68" fmla="*/ 1203100 w 1946275"/>
              <a:gd name="T69" fmla="*/ 4544016 h 1625601"/>
              <a:gd name="T70" fmla="*/ 1121958 w 1946275"/>
              <a:gd name="T71" fmla="*/ 3499832 h 1625601"/>
              <a:gd name="T72" fmla="*/ 1101944 w 1946275"/>
              <a:gd name="T73" fmla="*/ 3755970 h 1625601"/>
              <a:gd name="T74" fmla="*/ 1050119 w 1946275"/>
              <a:gd name="T75" fmla="*/ 4082188 h 1625601"/>
              <a:gd name="T76" fmla="*/ 947737 w 1946275"/>
              <a:gd name="T77" fmla="*/ 3698396 h 1625601"/>
              <a:gd name="T78" fmla="*/ 990116 w 1946275"/>
              <a:gd name="T79" fmla="*/ 318916 h 1625601"/>
              <a:gd name="T80" fmla="*/ 915113 w 1946275"/>
              <a:gd name="T81" fmla="*/ 2296221 h 1625601"/>
              <a:gd name="T82" fmla="*/ 1050119 w 1946275"/>
              <a:gd name="T83" fmla="*/ 3827049 h 1625601"/>
              <a:gd name="T84" fmla="*/ 1140124 w 1946275"/>
              <a:gd name="T85" fmla="*/ 2678945 h 1625601"/>
              <a:gd name="T86" fmla="*/ 1102622 w 1946275"/>
              <a:gd name="T87" fmla="*/ 574064 h 1625601"/>
              <a:gd name="T88" fmla="*/ 1001367 w 1946275"/>
              <a:gd name="T89" fmla="*/ 0 h 1625601"/>
              <a:gd name="T90" fmla="*/ 1057620 w 1946275"/>
              <a:gd name="T91" fmla="*/ 63774 h 1625601"/>
              <a:gd name="T92" fmla="*/ 1158875 w 1946275"/>
              <a:gd name="T93" fmla="*/ 1971272 h 1625601"/>
              <a:gd name="T94" fmla="*/ 1150906 w 1946275"/>
              <a:gd name="T95" fmla="*/ 2989883 h 1625601"/>
              <a:gd name="T96" fmla="*/ 1303963 w 1946275"/>
              <a:gd name="T97" fmla="*/ 5700136 h 1625601"/>
              <a:gd name="T98" fmla="*/ 1596594 w 1946275"/>
              <a:gd name="T99" fmla="*/ 10642444 h 1625601"/>
              <a:gd name="T100" fmla="*/ 1829574 w 1946275"/>
              <a:gd name="T101" fmla="*/ 12878531 h 1625601"/>
              <a:gd name="T102" fmla="*/ 1938746 w 1946275"/>
              <a:gd name="T103" fmla="*/ 22967460 h 1625601"/>
              <a:gd name="T104" fmla="*/ 1924447 w 1946275"/>
              <a:gd name="T105" fmla="*/ 25970235 h 1625601"/>
              <a:gd name="T106" fmla="*/ 1050311 w 1946275"/>
              <a:gd name="T107" fmla="*/ 27117963 h 1625601"/>
              <a:gd name="T108" fmla="*/ 15058 w 1946275"/>
              <a:gd name="T109" fmla="*/ 26096306 h 1625601"/>
              <a:gd name="T110" fmla="*/ 33881 w 1946275"/>
              <a:gd name="T111" fmla="*/ 14091767 h 1625601"/>
              <a:gd name="T112" fmla="*/ 402341 w 1946275"/>
              <a:gd name="T113" fmla="*/ 10624689 h 1625601"/>
              <a:gd name="T114" fmla="*/ 646109 w 1946275"/>
              <a:gd name="T115" fmla="*/ 6985924 h 1625601"/>
              <a:gd name="T116" fmla="*/ 911804 w 1946275"/>
              <a:gd name="T117" fmla="*/ 2985860 h 1625601"/>
              <a:gd name="T118" fmla="*/ 937614 w 1946275"/>
              <a:gd name="T119" fmla="*/ 574064 h 16256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46275"/>
              <a:gd name="T181" fmla="*/ 0 h 1625601"/>
              <a:gd name="T182" fmla="*/ 1946275 w 1946275"/>
              <a:gd name="T183" fmla="*/ 1625601 h 16256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accent1"/>
          </a:solidFill>
          <a:ln w="9525">
            <a:noFill/>
            <a:round/>
            <a:headEnd/>
            <a:tailEnd/>
          </a:ln>
        </p:spPr>
        <p:txBody>
          <a:bodyPr/>
          <a:lstStyle/>
          <a:p>
            <a:endParaRPr lang="zh-CN" altLang="en-US"/>
          </a:p>
        </p:txBody>
      </p:sp>
      <p:sp>
        <p:nvSpPr>
          <p:cNvPr id="10" name="任意多边形 9"/>
          <p:cNvSpPr/>
          <p:nvPr/>
        </p:nvSpPr>
        <p:spPr bwMode="auto">
          <a:xfrm>
            <a:off x="3586163" y="250825"/>
            <a:ext cx="1928812" cy="1719263"/>
          </a:xfrm>
          <a:custGeom>
            <a:avLst/>
            <a:gdLst>
              <a:gd name="connsiteX0" fmla="*/ 1897912 w 1930133"/>
              <a:gd name="connsiteY0" fmla="*/ 633413 h 1439863"/>
              <a:gd name="connsiteX1" fmla="*/ 1924272 w 1930133"/>
              <a:gd name="connsiteY1" fmla="*/ 671098 h 1439863"/>
              <a:gd name="connsiteX2" fmla="*/ 1924272 w 1930133"/>
              <a:gd name="connsiteY2" fmla="*/ 1191145 h 1439863"/>
              <a:gd name="connsiteX3" fmla="*/ 1788707 w 1930133"/>
              <a:gd name="connsiteY3" fmla="*/ 1432326 h 1439863"/>
              <a:gd name="connsiteX4" fmla="*/ 1668204 w 1930133"/>
              <a:gd name="connsiteY4" fmla="*/ 1439863 h 1439863"/>
              <a:gd name="connsiteX5" fmla="*/ 1442262 w 1930133"/>
              <a:gd name="connsiteY5" fmla="*/ 1432326 h 1439863"/>
              <a:gd name="connsiteX6" fmla="*/ 1099584 w 1930133"/>
              <a:gd name="connsiteY6" fmla="*/ 1424789 h 1439863"/>
              <a:gd name="connsiteX7" fmla="*/ 779500 w 1930133"/>
              <a:gd name="connsiteY7" fmla="*/ 1432326 h 1439863"/>
              <a:gd name="connsiteX8" fmla="*/ 466947 w 1930133"/>
              <a:gd name="connsiteY8" fmla="*/ 1439863 h 1439863"/>
              <a:gd name="connsiteX9" fmla="*/ 0 w 1930133"/>
              <a:gd name="connsiteY9" fmla="*/ 1375799 h 1439863"/>
              <a:gd name="connsiteX10" fmla="*/ 0 w 1930133"/>
              <a:gd name="connsiteY10" fmla="*/ 1368262 h 1439863"/>
              <a:gd name="connsiteX11" fmla="*/ 90377 w 1930133"/>
              <a:gd name="connsiteY11" fmla="*/ 1398410 h 1439863"/>
              <a:gd name="connsiteX12" fmla="*/ 278661 w 1930133"/>
              <a:gd name="connsiteY12" fmla="*/ 1405947 h 1439863"/>
              <a:gd name="connsiteX13" fmla="*/ 753140 w 1930133"/>
              <a:gd name="connsiteY13" fmla="*/ 1394642 h 1439863"/>
              <a:gd name="connsiteX14" fmla="*/ 1009207 w 1930133"/>
              <a:gd name="connsiteY14" fmla="*/ 1390873 h 1439863"/>
              <a:gd name="connsiteX15" fmla="*/ 1679501 w 1930133"/>
              <a:gd name="connsiteY15" fmla="*/ 1413484 h 1439863"/>
              <a:gd name="connsiteX16" fmla="*/ 1773644 w 1930133"/>
              <a:gd name="connsiteY16" fmla="*/ 1409716 h 1439863"/>
              <a:gd name="connsiteX17" fmla="*/ 1871552 w 1930133"/>
              <a:gd name="connsiteY17" fmla="*/ 1349420 h 1439863"/>
              <a:gd name="connsiteX18" fmla="*/ 1901678 w 1930133"/>
              <a:gd name="connsiteY18" fmla="*/ 1221293 h 1439863"/>
              <a:gd name="connsiteX19" fmla="*/ 1897912 w 1930133"/>
              <a:gd name="connsiteY19" fmla="*/ 1145923 h 1439863"/>
              <a:gd name="connsiteX20" fmla="*/ 1894146 w 1930133"/>
              <a:gd name="connsiteY20" fmla="*/ 1047944 h 1439863"/>
              <a:gd name="connsiteX21" fmla="*/ 1905443 w 1930133"/>
              <a:gd name="connsiteY21" fmla="*/ 727625 h 1439863"/>
              <a:gd name="connsiteX22" fmla="*/ 1897912 w 1930133"/>
              <a:gd name="connsiteY22" fmla="*/ 633413 h 1439863"/>
              <a:gd name="connsiteX23" fmla="*/ 1084457 w 1930133"/>
              <a:gd name="connsiteY23" fmla="*/ 19050 h 1439863"/>
              <a:gd name="connsiteX24" fmla="*/ 1148528 w 1930133"/>
              <a:gd name="connsiteY24" fmla="*/ 68084 h 1439863"/>
              <a:gd name="connsiteX25" fmla="*/ 1152297 w 1930133"/>
              <a:gd name="connsiteY25" fmla="*/ 71855 h 1439863"/>
              <a:gd name="connsiteX26" fmla="*/ 1208830 w 1930133"/>
              <a:gd name="connsiteY26" fmla="*/ 113345 h 1439863"/>
              <a:gd name="connsiteX27" fmla="*/ 1246519 w 1930133"/>
              <a:gd name="connsiteY27" fmla="*/ 169922 h 1439863"/>
              <a:gd name="connsiteX28" fmla="*/ 1257826 w 1930133"/>
              <a:gd name="connsiteY28" fmla="*/ 185010 h 1439863"/>
              <a:gd name="connsiteX29" fmla="*/ 1374661 w 1930133"/>
              <a:gd name="connsiteY29" fmla="*/ 294392 h 1439863"/>
              <a:gd name="connsiteX30" fmla="*/ 1382199 w 1930133"/>
              <a:gd name="connsiteY30" fmla="*/ 301935 h 1439863"/>
              <a:gd name="connsiteX31" fmla="*/ 1442501 w 1930133"/>
              <a:gd name="connsiteY31" fmla="*/ 347197 h 1439863"/>
              <a:gd name="connsiteX32" fmla="*/ 1506572 w 1930133"/>
              <a:gd name="connsiteY32" fmla="*/ 418861 h 1439863"/>
              <a:gd name="connsiteX33" fmla="*/ 1514110 w 1930133"/>
              <a:gd name="connsiteY33" fmla="*/ 430177 h 1439863"/>
              <a:gd name="connsiteX34" fmla="*/ 1551799 w 1930133"/>
              <a:gd name="connsiteY34" fmla="*/ 482982 h 1439863"/>
              <a:gd name="connsiteX35" fmla="*/ 1597025 w 1930133"/>
              <a:gd name="connsiteY35" fmla="*/ 516928 h 1439863"/>
              <a:gd name="connsiteX36" fmla="*/ 1593256 w 1930133"/>
              <a:gd name="connsiteY36" fmla="*/ 520700 h 1439863"/>
              <a:gd name="connsiteX37" fmla="*/ 1570643 w 1930133"/>
              <a:gd name="connsiteY37" fmla="*/ 520700 h 1439863"/>
              <a:gd name="connsiteX38" fmla="*/ 1540492 w 1930133"/>
              <a:gd name="connsiteY38" fmla="*/ 494298 h 1439863"/>
              <a:gd name="connsiteX39" fmla="*/ 1502803 w 1930133"/>
              <a:gd name="connsiteY39" fmla="*/ 441492 h 1439863"/>
              <a:gd name="connsiteX40" fmla="*/ 1495265 w 1930133"/>
              <a:gd name="connsiteY40" fmla="*/ 426405 h 1439863"/>
              <a:gd name="connsiteX41" fmla="*/ 1431194 w 1930133"/>
              <a:gd name="connsiteY41" fmla="*/ 358513 h 1439863"/>
              <a:gd name="connsiteX42" fmla="*/ 1370892 w 1930133"/>
              <a:gd name="connsiteY42" fmla="*/ 313251 h 1439863"/>
              <a:gd name="connsiteX43" fmla="*/ 1363354 w 1930133"/>
              <a:gd name="connsiteY43" fmla="*/ 305707 h 1439863"/>
              <a:gd name="connsiteX44" fmla="*/ 1242750 w 1930133"/>
              <a:gd name="connsiteY44" fmla="*/ 192553 h 1439863"/>
              <a:gd name="connsiteX45" fmla="*/ 1235212 w 1930133"/>
              <a:gd name="connsiteY45" fmla="*/ 177466 h 1439863"/>
              <a:gd name="connsiteX46" fmla="*/ 1197523 w 1930133"/>
              <a:gd name="connsiteY46" fmla="*/ 124661 h 1439863"/>
              <a:gd name="connsiteX47" fmla="*/ 1144759 w 1930133"/>
              <a:gd name="connsiteY47" fmla="*/ 86943 h 1439863"/>
              <a:gd name="connsiteX48" fmla="*/ 1137221 w 1930133"/>
              <a:gd name="connsiteY48" fmla="*/ 83171 h 1439863"/>
              <a:gd name="connsiteX49" fmla="*/ 1073150 w 1930133"/>
              <a:gd name="connsiteY49" fmla="*/ 26594 h 1439863"/>
              <a:gd name="connsiteX50" fmla="*/ 1084457 w 1930133"/>
              <a:gd name="connsiteY50" fmla="*/ 19050 h 1439863"/>
              <a:gd name="connsiteX51" fmla="*/ 900825 w 1930133"/>
              <a:gd name="connsiteY51" fmla="*/ 3770 h 1439863"/>
              <a:gd name="connsiteX52" fmla="*/ 902704 w 1930133"/>
              <a:gd name="connsiteY52" fmla="*/ 3770 h 1439863"/>
              <a:gd name="connsiteX53" fmla="*/ 906463 w 1930133"/>
              <a:gd name="connsiteY53" fmla="*/ 7541 h 1439863"/>
              <a:gd name="connsiteX54" fmla="*/ 895187 w 1930133"/>
              <a:gd name="connsiteY54" fmla="*/ 0 h 1439863"/>
              <a:gd name="connsiteX55" fmla="*/ 900825 w 1930133"/>
              <a:gd name="connsiteY55" fmla="*/ 3770 h 1439863"/>
              <a:gd name="connsiteX56" fmla="*/ 898946 w 1930133"/>
              <a:gd name="connsiteY56" fmla="*/ 3770 h 1439863"/>
              <a:gd name="connsiteX57" fmla="*/ 906463 w 1930133"/>
              <a:gd name="connsiteY57" fmla="*/ 7541 h 1439863"/>
              <a:gd name="connsiteX58" fmla="*/ 876393 w 1930133"/>
              <a:gd name="connsiteY58" fmla="*/ 37703 h 1439863"/>
              <a:gd name="connsiteX59" fmla="*/ 868875 w 1930133"/>
              <a:gd name="connsiteY59" fmla="*/ 56555 h 1439863"/>
              <a:gd name="connsiteX60" fmla="*/ 812493 w 1930133"/>
              <a:gd name="connsiteY60" fmla="*/ 109339 h 1439863"/>
              <a:gd name="connsiteX61" fmla="*/ 771147 w 1930133"/>
              <a:gd name="connsiteY61" fmla="*/ 131961 h 1439863"/>
              <a:gd name="connsiteX62" fmla="*/ 741076 w 1930133"/>
              <a:gd name="connsiteY62" fmla="*/ 154583 h 1439863"/>
              <a:gd name="connsiteX63" fmla="*/ 654624 w 1930133"/>
              <a:gd name="connsiteY63" fmla="*/ 237530 h 1439863"/>
              <a:gd name="connsiteX64" fmla="*/ 643348 w 1930133"/>
              <a:gd name="connsiteY64" fmla="*/ 252611 h 1439863"/>
              <a:gd name="connsiteX65" fmla="*/ 575689 w 1930133"/>
              <a:gd name="connsiteY65" fmla="*/ 312936 h 1439863"/>
              <a:gd name="connsiteX66" fmla="*/ 553137 w 1930133"/>
              <a:gd name="connsiteY66" fmla="*/ 324247 h 1439863"/>
              <a:gd name="connsiteX67" fmla="*/ 492996 w 1930133"/>
              <a:gd name="connsiteY67" fmla="*/ 361950 h 1439863"/>
              <a:gd name="connsiteX68" fmla="*/ 444132 w 1930133"/>
              <a:gd name="connsiteY68" fmla="*/ 410965 h 1439863"/>
              <a:gd name="connsiteX69" fmla="*/ 425338 w 1930133"/>
              <a:gd name="connsiteY69" fmla="*/ 437357 h 1439863"/>
              <a:gd name="connsiteX70" fmla="*/ 410302 w 1930133"/>
              <a:gd name="connsiteY70" fmla="*/ 459979 h 1439863"/>
              <a:gd name="connsiteX71" fmla="*/ 353920 w 1930133"/>
              <a:gd name="connsiteY71" fmla="*/ 508993 h 1439863"/>
              <a:gd name="connsiteX72" fmla="*/ 327609 w 1930133"/>
              <a:gd name="connsiteY72" fmla="*/ 512763 h 1439863"/>
              <a:gd name="connsiteX73" fmla="*/ 323850 w 1930133"/>
              <a:gd name="connsiteY73" fmla="*/ 508993 h 1439863"/>
              <a:gd name="connsiteX74" fmla="*/ 327609 w 1930133"/>
              <a:gd name="connsiteY74" fmla="*/ 508993 h 1439863"/>
              <a:gd name="connsiteX75" fmla="*/ 331368 w 1930133"/>
              <a:gd name="connsiteY75" fmla="*/ 505223 h 1439863"/>
              <a:gd name="connsiteX76" fmla="*/ 353920 w 1930133"/>
              <a:gd name="connsiteY76" fmla="*/ 493912 h 1439863"/>
              <a:gd name="connsiteX77" fmla="*/ 399026 w 1930133"/>
              <a:gd name="connsiteY77" fmla="*/ 448668 h 1439863"/>
              <a:gd name="connsiteX78" fmla="*/ 414061 w 1930133"/>
              <a:gd name="connsiteY78" fmla="*/ 426046 h 1439863"/>
              <a:gd name="connsiteX79" fmla="*/ 432855 w 1930133"/>
              <a:gd name="connsiteY79" fmla="*/ 399654 h 1439863"/>
              <a:gd name="connsiteX80" fmla="*/ 481719 w 1930133"/>
              <a:gd name="connsiteY80" fmla="*/ 350640 h 1439863"/>
              <a:gd name="connsiteX81" fmla="*/ 545619 w 1930133"/>
              <a:gd name="connsiteY81" fmla="*/ 312936 h 1439863"/>
              <a:gd name="connsiteX82" fmla="*/ 568172 w 1930133"/>
              <a:gd name="connsiteY82" fmla="*/ 297855 h 1439863"/>
              <a:gd name="connsiteX83" fmla="*/ 632071 w 1930133"/>
              <a:gd name="connsiteY83" fmla="*/ 245071 h 1439863"/>
              <a:gd name="connsiteX84" fmla="*/ 643348 w 1930133"/>
              <a:gd name="connsiteY84" fmla="*/ 226219 h 1439863"/>
              <a:gd name="connsiteX85" fmla="*/ 729800 w 1930133"/>
              <a:gd name="connsiteY85" fmla="*/ 139502 h 1439863"/>
              <a:gd name="connsiteX86" fmla="*/ 759870 w 1930133"/>
              <a:gd name="connsiteY86" fmla="*/ 120650 h 1439863"/>
              <a:gd name="connsiteX87" fmla="*/ 804976 w 1930133"/>
              <a:gd name="connsiteY87" fmla="*/ 94258 h 1439863"/>
              <a:gd name="connsiteX88" fmla="*/ 853840 w 1930133"/>
              <a:gd name="connsiteY88" fmla="*/ 49014 h 1439863"/>
              <a:gd name="connsiteX89" fmla="*/ 865116 w 1930133"/>
              <a:gd name="connsiteY89" fmla="*/ 30163 h 1439863"/>
              <a:gd name="connsiteX90" fmla="*/ 895187 w 1930133"/>
              <a:gd name="connsiteY90" fmla="*/ 0 h 143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chemeClr val="accent1">
              <a:lumMod val="40000"/>
              <a:lumOff val="6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11" name="文本框 10"/>
          <p:cNvSpPr txBox="1"/>
          <p:nvPr/>
        </p:nvSpPr>
        <p:spPr>
          <a:xfrm>
            <a:off x="3313113" y="876300"/>
            <a:ext cx="2427287" cy="1049338"/>
          </a:xfrm>
          <a:prstGeom prst="rect">
            <a:avLst/>
          </a:prstGeom>
          <a:noFill/>
        </p:spPr>
        <p:txBody>
          <a:bodyPr anchor="ctr"/>
          <a:lstStyle/>
          <a:p>
            <a:pPr algn="ctr" fontAlgn="auto">
              <a:lnSpc>
                <a:spcPct val="110000"/>
              </a:lnSpc>
              <a:spcBef>
                <a:spcPts val="0"/>
              </a:spcBef>
              <a:spcAft>
                <a:spcPts val="0"/>
              </a:spcAft>
              <a:defRPr/>
            </a:pPr>
            <a:r>
              <a:rPr lang="zh-CN" altLang="en-US" sz="3200" dirty="0">
                <a:solidFill>
                  <a:schemeClr val="accent1">
                    <a:lumMod val="75000"/>
                  </a:schemeClr>
                </a:solidFill>
                <a:latin typeface="+mn-lt"/>
                <a:ea typeface="+mn-ea"/>
              </a:rPr>
              <a:t>学习目标</a:t>
            </a:r>
          </a:p>
        </p:txBody>
      </p:sp>
      <p:sp>
        <p:nvSpPr>
          <p:cNvPr id="7" name="Rectangle 2"/>
          <p:cNvSpPr>
            <a:spLocks noChangeArrowheads="1"/>
          </p:cNvSpPr>
          <p:nvPr/>
        </p:nvSpPr>
        <p:spPr bwMode="auto">
          <a:xfrm>
            <a:off x="679450" y="2400300"/>
            <a:ext cx="7785100" cy="3497263"/>
          </a:xfrm>
          <a:prstGeom prst="rect">
            <a:avLst/>
          </a:prstGeom>
          <a:noFill/>
          <a:ln w="9525">
            <a:noFill/>
            <a:miter lim="800000"/>
          </a:ln>
        </p:spPr>
        <p:txBody>
          <a:bodyPr anchor="ctr">
            <a:spAutoFit/>
          </a:bodyPr>
          <a:lstStyle/>
          <a:p>
            <a:pPr marL="342900" indent="-342900" hangingPunct="0">
              <a:lnSpc>
                <a:spcPct val="150000"/>
              </a:lnSpc>
              <a:spcBef>
                <a:spcPct val="20000"/>
              </a:spcBef>
              <a:defRPr/>
            </a:pPr>
            <a:r>
              <a:rPr lang="en-US" altLang="zh-CN" sz="2800" b="0" kern="0" dirty="0">
                <a:solidFill>
                  <a:srgbClr val="000000"/>
                </a:solidFill>
                <a:latin typeface="黑体" panose="02010609060101010101" pitchFamily="49" charset="-122"/>
                <a:ea typeface="黑体" panose="02010609060101010101" pitchFamily="49" charset="-122"/>
              </a:rPr>
              <a:t>1</a:t>
            </a:r>
            <a:r>
              <a:rPr lang="zh-CN" altLang="en-US" sz="2800" b="0" kern="0" dirty="0">
                <a:solidFill>
                  <a:srgbClr val="000000"/>
                </a:solidFill>
                <a:latin typeface="黑体" panose="02010609060101010101" pitchFamily="49" charset="-122"/>
                <a:ea typeface="黑体" panose="02010609060101010101" pitchFamily="49" charset="-122"/>
              </a:rPr>
              <a:t>．了解诗人与写作背景，反复诵读本诗，领悟诗中描绘的奇特瑰丽的雪景。</a:t>
            </a:r>
          </a:p>
          <a:p>
            <a:pPr marL="342900" indent="-342900" hangingPunct="0">
              <a:lnSpc>
                <a:spcPct val="150000"/>
              </a:lnSpc>
              <a:spcBef>
                <a:spcPct val="20000"/>
              </a:spcBef>
              <a:defRPr/>
            </a:pPr>
            <a:r>
              <a:rPr lang="en-US" altLang="zh-CN" sz="2800" b="0" kern="0" dirty="0">
                <a:solidFill>
                  <a:srgbClr val="000000"/>
                </a:solidFill>
                <a:latin typeface="黑体" panose="02010609060101010101" pitchFamily="49" charset="-122"/>
                <a:ea typeface="黑体" panose="02010609060101010101" pitchFamily="49" charset="-122"/>
              </a:rPr>
              <a:t>2</a:t>
            </a:r>
            <a:r>
              <a:rPr lang="zh-CN" altLang="en-US" sz="2800" b="0" kern="0" dirty="0">
                <a:solidFill>
                  <a:srgbClr val="000000"/>
                </a:solidFill>
                <a:latin typeface="黑体" panose="02010609060101010101" pitchFamily="49" charset="-122"/>
                <a:ea typeface="黑体" panose="02010609060101010101" pitchFamily="49" charset="-122"/>
              </a:rPr>
              <a:t>．感受诗歌的意境，把握主旨，品味艺术魅力，进而体会诗人的豪迈气概和博大胸怀。</a:t>
            </a:r>
          </a:p>
          <a:p>
            <a:pPr marL="342900" indent="-342900" hangingPunct="0">
              <a:lnSpc>
                <a:spcPct val="150000"/>
              </a:lnSpc>
              <a:spcBef>
                <a:spcPct val="20000"/>
              </a:spcBef>
              <a:defRPr/>
            </a:pPr>
            <a:r>
              <a:rPr lang="en-US" altLang="zh-CN" sz="2800" b="0" kern="0" dirty="0">
                <a:solidFill>
                  <a:srgbClr val="000000"/>
                </a:solidFill>
                <a:latin typeface="黑体" panose="02010609060101010101" pitchFamily="49" charset="-122"/>
                <a:ea typeface="黑体" panose="02010609060101010101" pitchFamily="49" charset="-122"/>
              </a:rPr>
              <a:t>3</a:t>
            </a:r>
            <a:r>
              <a:rPr lang="zh-CN" altLang="en-US" sz="2800" b="0" kern="0" dirty="0">
                <a:solidFill>
                  <a:srgbClr val="000000"/>
                </a:solidFill>
                <a:latin typeface="黑体" panose="02010609060101010101" pitchFamily="49" charset="-122"/>
                <a:ea typeface="黑体" panose="02010609060101010101" pitchFamily="49" charset="-122"/>
              </a:rPr>
              <a:t>．培养热爱祖国山河和祖国文化的高尚情操。</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62"/>
          <p:cNvSpPr/>
          <p:nvPr/>
        </p:nvSpPr>
        <p:spPr>
          <a:xfrm>
            <a:off x="390221" y="1256927"/>
            <a:ext cx="2719692" cy="563697"/>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1" fmla="*/ 0 w 3033023"/>
              <a:gd name="connsiteY0-2" fmla="*/ 743759 h 800909"/>
              <a:gd name="connsiteX1-3" fmla="*/ 768350 w 3033023"/>
              <a:gd name="connsiteY1-4" fmla="*/ 800909 h 800909"/>
              <a:gd name="connsiteX2-5" fmla="*/ 2292350 w 3033023"/>
              <a:gd name="connsiteY2-6" fmla="*/ 743759 h 800909"/>
              <a:gd name="connsiteX3-7" fmla="*/ 2940050 w 3033023"/>
              <a:gd name="connsiteY3-8" fmla="*/ 515159 h 800909"/>
              <a:gd name="connsiteX4-9" fmla="*/ 2997200 w 3033023"/>
              <a:gd name="connsiteY4-10" fmla="*/ 286559 h 800909"/>
              <a:gd name="connsiteX5-11" fmla="*/ 2635250 w 3033023"/>
              <a:gd name="connsiteY5-12" fmla="*/ 809 h 800909"/>
              <a:gd name="connsiteX6-13" fmla="*/ 654050 w 3033023"/>
              <a:gd name="connsiteY6-14" fmla="*/ 210359 h 800909"/>
              <a:gd name="connsiteX7-15" fmla="*/ 101600 w 3033023"/>
              <a:gd name="connsiteY7-16" fmla="*/ 496109 h 800909"/>
              <a:gd name="connsiteX8-17" fmla="*/ 177800 w 3033023"/>
              <a:gd name="connsiteY8-18" fmla="*/ 781859 h 800909"/>
              <a:gd name="connsiteX0-19" fmla="*/ 0 w 3033023"/>
              <a:gd name="connsiteY0-20" fmla="*/ 743759 h 800909"/>
              <a:gd name="connsiteX1-21" fmla="*/ 768350 w 3033023"/>
              <a:gd name="connsiteY1-22" fmla="*/ 800909 h 800909"/>
              <a:gd name="connsiteX2-23" fmla="*/ 2292350 w 3033023"/>
              <a:gd name="connsiteY2-24" fmla="*/ 743759 h 800909"/>
              <a:gd name="connsiteX3-25" fmla="*/ 2940050 w 3033023"/>
              <a:gd name="connsiteY3-26" fmla="*/ 515159 h 800909"/>
              <a:gd name="connsiteX4-27" fmla="*/ 2997200 w 3033023"/>
              <a:gd name="connsiteY4-28" fmla="*/ 286559 h 800909"/>
              <a:gd name="connsiteX5-29" fmla="*/ 2635250 w 3033023"/>
              <a:gd name="connsiteY5-30" fmla="*/ 809 h 800909"/>
              <a:gd name="connsiteX6-31" fmla="*/ 654050 w 3033023"/>
              <a:gd name="connsiteY6-32" fmla="*/ 210359 h 800909"/>
              <a:gd name="connsiteX7-33" fmla="*/ 101600 w 3033023"/>
              <a:gd name="connsiteY7-34" fmla="*/ 496109 h 800909"/>
              <a:gd name="connsiteX8-35" fmla="*/ 254000 w 3033023"/>
              <a:gd name="connsiteY8-36" fmla="*/ 704777 h 800909"/>
              <a:gd name="connsiteX0-37" fmla="*/ 0 w 3033023"/>
              <a:gd name="connsiteY0-38" fmla="*/ 743759 h 800909"/>
              <a:gd name="connsiteX1-39" fmla="*/ 768350 w 3033023"/>
              <a:gd name="connsiteY1-40" fmla="*/ 800909 h 800909"/>
              <a:gd name="connsiteX2-41" fmla="*/ 2292350 w 3033023"/>
              <a:gd name="connsiteY2-42" fmla="*/ 743759 h 800909"/>
              <a:gd name="connsiteX3-43" fmla="*/ 2940050 w 3033023"/>
              <a:gd name="connsiteY3-44" fmla="*/ 515159 h 800909"/>
              <a:gd name="connsiteX4-45" fmla="*/ 2997200 w 3033023"/>
              <a:gd name="connsiteY4-46" fmla="*/ 286559 h 800909"/>
              <a:gd name="connsiteX5-47" fmla="*/ 2635250 w 3033023"/>
              <a:gd name="connsiteY5-48" fmla="*/ 809 h 800909"/>
              <a:gd name="connsiteX6-49" fmla="*/ 654050 w 3033023"/>
              <a:gd name="connsiteY6-50" fmla="*/ 210359 h 800909"/>
              <a:gd name="connsiteX7-51" fmla="*/ 101600 w 3033023"/>
              <a:gd name="connsiteY7-52" fmla="*/ 496109 h 800909"/>
              <a:gd name="connsiteX8-53" fmla="*/ 349250 w 3033023"/>
              <a:gd name="connsiteY8-54" fmla="*/ 751026 h 800909"/>
              <a:gd name="connsiteX0-55" fmla="*/ 0 w 3033023"/>
              <a:gd name="connsiteY0-56" fmla="*/ 743759 h 800909"/>
              <a:gd name="connsiteX1-57" fmla="*/ 768350 w 3033023"/>
              <a:gd name="connsiteY1-58" fmla="*/ 800909 h 800909"/>
              <a:gd name="connsiteX2-59" fmla="*/ 2292350 w 3033023"/>
              <a:gd name="connsiteY2-60" fmla="*/ 743759 h 800909"/>
              <a:gd name="connsiteX3-61" fmla="*/ 2940050 w 3033023"/>
              <a:gd name="connsiteY3-62" fmla="*/ 515159 h 800909"/>
              <a:gd name="connsiteX4-63" fmla="*/ 2997200 w 3033023"/>
              <a:gd name="connsiteY4-64" fmla="*/ 286559 h 800909"/>
              <a:gd name="connsiteX5-65" fmla="*/ 2635250 w 3033023"/>
              <a:gd name="connsiteY5-66" fmla="*/ 809 h 800909"/>
              <a:gd name="connsiteX6-67" fmla="*/ 654050 w 3033023"/>
              <a:gd name="connsiteY6-68" fmla="*/ 210359 h 800909"/>
              <a:gd name="connsiteX7-69" fmla="*/ 101600 w 3033023"/>
              <a:gd name="connsiteY7-70" fmla="*/ 496109 h 800909"/>
              <a:gd name="connsiteX8-71" fmla="*/ 349250 w 3033023"/>
              <a:gd name="connsiteY8-72" fmla="*/ 751026 h 800909"/>
              <a:gd name="connsiteX0-73" fmla="*/ 0 w 3033023"/>
              <a:gd name="connsiteY0-74" fmla="*/ 743759 h 800909"/>
              <a:gd name="connsiteX1-75" fmla="*/ 768350 w 3033023"/>
              <a:gd name="connsiteY1-76" fmla="*/ 800909 h 800909"/>
              <a:gd name="connsiteX2-77" fmla="*/ 2292350 w 3033023"/>
              <a:gd name="connsiteY2-78" fmla="*/ 743759 h 800909"/>
              <a:gd name="connsiteX3-79" fmla="*/ 2940050 w 3033023"/>
              <a:gd name="connsiteY3-80" fmla="*/ 515159 h 800909"/>
              <a:gd name="connsiteX4-81" fmla="*/ 2997200 w 3033023"/>
              <a:gd name="connsiteY4-82" fmla="*/ 286559 h 800909"/>
              <a:gd name="connsiteX5-83" fmla="*/ 2635250 w 3033023"/>
              <a:gd name="connsiteY5-84" fmla="*/ 809 h 800909"/>
              <a:gd name="connsiteX6-85" fmla="*/ 654050 w 3033023"/>
              <a:gd name="connsiteY6-86" fmla="*/ 210359 h 800909"/>
              <a:gd name="connsiteX7-87" fmla="*/ 101600 w 3033023"/>
              <a:gd name="connsiteY7-88" fmla="*/ 496109 h 800909"/>
              <a:gd name="connsiteX8-89" fmla="*/ 349250 w 3033023"/>
              <a:gd name="connsiteY8-90" fmla="*/ 751026 h 800909"/>
              <a:gd name="connsiteX0-91" fmla="*/ 0 w 3247335"/>
              <a:gd name="connsiteY0-92" fmla="*/ 736529 h 800997"/>
              <a:gd name="connsiteX1-93" fmla="*/ 982662 w 3247335"/>
              <a:gd name="connsiteY1-94" fmla="*/ 800909 h 800997"/>
              <a:gd name="connsiteX2-95" fmla="*/ 2506662 w 3247335"/>
              <a:gd name="connsiteY2-96" fmla="*/ 743759 h 800997"/>
              <a:gd name="connsiteX3-97" fmla="*/ 3154362 w 3247335"/>
              <a:gd name="connsiteY3-98" fmla="*/ 515159 h 800997"/>
              <a:gd name="connsiteX4-99" fmla="*/ 3211512 w 3247335"/>
              <a:gd name="connsiteY4-100" fmla="*/ 286559 h 800997"/>
              <a:gd name="connsiteX5-101" fmla="*/ 2849562 w 3247335"/>
              <a:gd name="connsiteY5-102" fmla="*/ 809 h 800997"/>
              <a:gd name="connsiteX6-103" fmla="*/ 868362 w 3247335"/>
              <a:gd name="connsiteY6-104" fmla="*/ 210359 h 800997"/>
              <a:gd name="connsiteX7-105" fmla="*/ 315912 w 3247335"/>
              <a:gd name="connsiteY7-106" fmla="*/ 496109 h 800997"/>
              <a:gd name="connsiteX8-107" fmla="*/ 563562 w 3247335"/>
              <a:gd name="connsiteY8-108" fmla="*/ 751026 h 800997"/>
              <a:gd name="connsiteX0-109" fmla="*/ 0 w 3247335"/>
              <a:gd name="connsiteY0-110" fmla="*/ 736529 h 815129"/>
              <a:gd name="connsiteX1-111" fmla="*/ 982662 w 3247335"/>
              <a:gd name="connsiteY1-112" fmla="*/ 800909 h 815129"/>
              <a:gd name="connsiteX2-113" fmla="*/ 2506662 w 3247335"/>
              <a:gd name="connsiteY2-114" fmla="*/ 743759 h 815129"/>
              <a:gd name="connsiteX3-115" fmla="*/ 3154362 w 3247335"/>
              <a:gd name="connsiteY3-116" fmla="*/ 515159 h 815129"/>
              <a:gd name="connsiteX4-117" fmla="*/ 3211512 w 3247335"/>
              <a:gd name="connsiteY4-118" fmla="*/ 286559 h 815129"/>
              <a:gd name="connsiteX5-119" fmla="*/ 2849562 w 3247335"/>
              <a:gd name="connsiteY5-120" fmla="*/ 809 h 815129"/>
              <a:gd name="connsiteX6-121" fmla="*/ 868362 w 3247335"/>
              <a:gd name="connsiteY6-122" fmla="*/ 210359 h 815129"/>
              <a:gd name="connsiteX7-123" fmla="*/ 315912 w 3247335"/>
              <a:gd name="connsiteY7-124" fmla="*/ 496109 h 815129"/>
              <a:gd name="connsiteX8-125" fmla="*/ 563562 w 3247335"/>
              <a:gd name="connsiteY8-126" fmla="*/ 751026 h 815129"/>
              <a:gd name="connsiteX0-127" fmla="*/ 0 w 3260035"/>
              <a:gd name="connsiteY0-128" fmla="*/ 688338 h 803190"/>
              <a:gd name="connsiteX1-129" fmla="*/ 995362 w 3260035"/>
              <a:gd name="connsiteY1-130" fmla="*/ 800909 h 803190"/>
              <a:gd name="connsiteX2-131" fmla="*/ 2519362 w 3260035"/>
              <a:gd name="connsiteY2-132" fmla="*/ 743759 h 803190"/>
              <a:gd name="connsiteX3-133" fmla="*/ 3167062 w 3260035"/>
              <a:gd name="connsiteY3-134" fmla="*/ 515159 h 803190"/>
              <a:gd name="connsiteX4-135" fmla="*/ 3224212 w 3260035"/>
              <a:gd name="connsiteY4-136" fmla="*/ 286559 h 803190"/>
              <a:gd name="connsiteX5-137" fmla="*/ 2862262 w 3260035"/>
              <a:gd name="connsiteY5-138" fmla="*/ 809 h 803190"/>
              <a:gd name="connsiteX6-139" fmla="*/ 881062 w 3260035"/>
              <a:gd name="connsiteY6-140" fmla="*/ 210359 h 803190"/>
              <a:gd name="connsiteX7-141" fmla="*/ 328612 w 3260035"/>
              <a:gd name="connsiteY7-142" fmla="*/ 496109 h 803190"/>
              <a:gd name="connsiteX8-143" fmla="*/ 576262 w 3260035"/>
              <a:gd name="connsiteY8-144" fmla="*/ 751026 h 8031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solidFill>
            <a:srgbClr val="81C65A"/>
          </a:solidFill>
          <a:ln w="28575" cap="flat" cmpd="sng" algn="ctr">
            <a:solidFill>
              <a:schemeClr val="accent1"/>
            </a:solidFill>
            <a:prstDash val="solid"/>
            <a:miter lim="800000"/>
          </a:ln>
          <a:effectLst/>
        </p:spPr>
        <p:txBody>
          <a:bodyPr tIns="108000" anchor="b">
            <a:scene3d>
              <a:camera prst="orthographicFront">
                <a:rot lat="0" lon="0" rev="180000"/>
              </a:camera>
              <a:lightRig rig="threePt" dir="t"/>
            </a:scene3d>
          </a:bodyPr>
          <a:lstStyle/>
          <a:p>
            <a:pPr algn="ctr" fontAlgn="auto">
              <a:spcBef>
                <a:spcPts val="0"/>
              </a:spcBef>
              <a:spcAft>
                <a:spcPts val="0"/>
              </a:spcAft>
              <a:defRPr/>
            </a:pPr>
            <a:r>
              <a:rPr lang="zh-CN" altLang="en-US" sz="2800" b="0" kern="0" dirty="0">
                <a:solidFill>
                  <a:srgbClr val="FFFFFF"/>
                </a:solidFill>
                <a:latin typeface="黑体" panose="02010609060101010101" pitchFamily="49" charset="-122"/>
                <a:ea typeface="黑体" panose="02010609060101010101" pitchFamily="49" charset="-122"/>
              </a:rPr>
              <a:t>作者简介</a:t>
            </a:r>
          </a:p>
        </p:txBody>
      </p:sp>
      <p:sp>
        <p:nvSpPr>
          <p:cNvPr id="72706" name="任意多边形 69"/>
          <p:cNvSpPr>
            <a:spLocks/>
          </p:cNvSpPr>
          <p:nvPr/>
        </p:nvSpPr>
        <p:spPr bwMode="auto">
          <a:xfrm>
            <a:off x="3544888" y="0"/>
            <a:ext cx="1946275" cy="1939925"/>
          </a:xfrm>
          <a:custGeom>
            <a:avLst/>
            <a:gdLst>
              <a:gd name="T0" fmla="*/ 191907 w 1946275"/>
              <a:gd name="T1" fmla="*/ 24663507 h 1625601"/>
              <a:gd name="T2" fmla="*/ 469563 w 1946275"/>
              <a:gd name="T3" fmla="*/ 24787200 h 1625601"/>
              <a:gd name="T4" fmla="*/ 15058 w 1946275"/>
              <a:gd name="T5" fmla="*/ 23478273 h 1625601"/>
              <a:gd name="T6" fmla="*/ 173883 w 1946275"/>
              <a:gd name="T7" fmla="*/ 15502913 h 1625601"/>
              <a:gd name="T8" fmla="*/ 1845108 w 1946275"/>
              <a:gd name="T9" fmla="*/ 14560368 h 1625601"/>
              <a:gd name="T10" fmla="*/ 87526 w 1946275"/>
              <a:gd name="T11" fmla="*/ 13364553 h 1625601"/>
              <a:gd name="T12" fmla="*/ 496943 w 1946275"/>
              <a:gd name="T13" fmla="*/ 12686665 h 1625601"/>
              <a:gd name="T14" fmla="*/ 36810 w 1946275"/>
              <a:gd name="T15" fmla="*/ 15502913 h 1625601"/>
              <a:gd name="T16" fmla="*/ 173606 w 1946275"/>
              <a:gd name="T17" fmla="*/ 15563357 h 1625601"/>
              <a:gd name="T18" fmla="*/ 196197 w 1946275"/>
              <a:gd name="T19" fmla="*/ 15684215 h 1625601"/>
              <a:gd name="T20" fmla="*/ 25511 w 1946275"/>
              <a:gd name="T21" fmla="*/ 20300856 h 1625601"/>
              <a:gd name="T22" fmla="*/ 188045 w 1946275"/>
              <a:gd name="T23" fmla="*/ 21747788 h 1625601"/>
              <a:gd name="T24" fmla="*/ 165531 w 1946275"/>
              <a:gd name="T25" fmla="*/ 21944756 h 1625601"/>
              <a:gd name="T26" fmla="*/ 22174 w 1946275"/>
              <a:gd name="T27" fmla="*/ 21879288 h 1625601"/>
              <a:gd name="T28" fmla="*/ 266902 w 1946275"/>
              <a:gd name="T29" fmla="*/ 24557571 h 1625601"/>
              <a:gd name="T30" fmla="*/ 25181 w 1946275"/>
              <a:gd name="T31" fmla="*/ 24632103 h 1625601"/>
              <a:gd name="T32" fmla="*/ 97879 w 1946275"/>
              <a:gd name="T33" fmla="*/ 26862541 h 1625601"/>
              <a:gd name="T34" fmla="*/ 1065351 w 1946275"/>
              <a:gd name="T35" fmla="*/ 26780024 h 1625601"/>
              <a:gd name="T36" fmla="*/ 1796181 w 1946275"/>
              <a:gd name="T37" fmla="*/ 27098669 h 1625601"/>
              <a:gd name="T38" fmla="*/ 1660524 w 1946275"/>
              <a:gd name="T39" fmla="*/ 25905792 h 1625601"/>
              <a:gd name="T40" fmla="*/ 1705768 w 1946275"/>
              <a:gd name="T41" fmla="*/ 25712433 h 1625601"/>
              <a:gd name="T42" fmla="*/ 1920497 w 1946275"/>
              <a:gd name="T43" fmla="*/ 23466068 h 1625601"/>
              <a:gd name="T44" fmla="*/ 1855623 w 1946275"/>
              <a:gd name="T45" fmla="*/ 18176462 h 1625601"/>
              <a:gd name="T46" fmla="*/ 1921262 w 1946275"/>
              <a:gd name="T47" fmla="*/ 17942491 h 1625601"/>
              <a:gd name="T48" fmla="*/ 1928695 w 1946275"/>
              <a:gd name="T49" fmla="*/ 14985944 h 1625601"/>
              <a:gd name="T50" fmla="*/ 1757675 w 1946275"/>
              <a:gd name="T51" fmla="*/ 14603238 h 1625601"/>
              <a:gd name="T52" fmla="*/ 1851611 w 1946275"/>
              <a:gd name="T53" fmla="*/ 14571336 h 1625601"/>
              <a:gd name="T54" fmla="*/ 1870984 w 1946275"/>
              <a:gd name="T55" fmla="*/ 13389387 h 1625601"/>
              <a:gd name="T56" fmla="*/ 481354 w 1946275"/>
              <a:gd name="T57" fmla="*/ 9431020 h 1625601"/>
              <a:gd name="T58" fmla="*/ 880878 w 1946275"/>
              <a:gd name="T59" fmla="*/ 4011295 h 1625601"/>
              <a:gd name="T60" fmla="*/ 571812 w 1946275"/>
              <a:gd name="T61" fmla="*/ 8538358 h 1625601"/>
              <a:gd name="T62" fmla="*/ 324814 w 1946275"/>
              <a:gd name="T63" fmla="*/ 12222691 h 1625601"/>
              <a:gd name="T64" fmla="*/ 1633536 w 1946275"/>
              <a:gd name="T65" fmla="*/ 12380860 h 1625601"/>
              <a:gd name="T66" fmla="*/ 1594095 w 1946275"/>
              <a:gd name="T67" fmla="*/ 11065228 h 1625601"/>
              <a:gd name="T68" fmla="*/ 1203100 w 1946275"/>
              <a:gd name="T69" fmla="*/ 4544016 h 1625601"/>
              <a:gd name="T70" fmla="*/ 1121958 w 1946275"/>
              <a:gd name="T71" fmla="*/ 3499832 h 1625601"/>
              <a:gd name="T72" fmla="*/ 1101944 w 1946275"/>
              <a:gd name="T73" fmla="*/ 3755970 h 1625601"/>
              <a:gd name="T74" fmla="*/ 1050119 w 1946275"/>
              <a:gd name="T75" fmla="*/ 4082188 h 1625601"/>
              <a:gd name="T76" fmla="*/ 947737 w 1946275"/>
              <a:gd name="T77" fmla="*/ 3698396 h 1625601"/>
              <a:gd name="T78" fmla="*/ 990116 w 1946275"/>
              <a:gd name="T79" fmla="*/ 318916 h 1625601"/>
              <a:gd name="T80" fmla="*/ 915113 w 1946275"/>
              <a:gd name="T81" fmla="*/ 2296221 h 1625601"/>
              <a:gd name="T82" fmla="*/ 1050119 w 1946275"/>
              <a:gd name="T83" fmla="*/ 3827049 h 1625601"/>
              <a:gd name="T84" fmla="*/ 1140124 w 1946275"/>
              <a:gd name="T85" fmla="*/ 2678945 h 1625601"/>
              <a:gd name="T86" fmla="*/ 1102622 w 1946275"/>
              <a:gd name="T87" fmla="*/ 574064 h 1625601"/>
              <a:gd name="T88" fmla="*/ 1001367 w 1946275"/>
              <a:gd name="T89" fmla="*/ 0 h 1625601"/>
              <a:gd name="T90" fmla="*/ 1057620 w 1946275"/>
              <a:gd name="T91" fmla="*/ 63774 h 1625601"/>
              <a:gd name="T92" fmla="*/ 1158875 w 1946275"/>
              <a:gd name="T93" fmla="*/ 1971272 h 1625601"/>
              <a:gd name="T94" fmla="*/ 1150906 w 1946275"/>
              <a:gd name="T95" fmla="*/ 2989883 h 1625601"/>
              <a:gd name="T96" fmla="*/ 1303963 w 1946275"/>
              <a:gd name="T97" fmla="*/ 5700136 h 1625601"/>
              <a:gd name="T98" fmla="*/ 1596594 w 1946275"/>
              <a:gd name="T99" fmla="*/ 10642444 h 1625601"/>
              <a:gd name="T100" fmla="*/ 1829574 w 1946275"/>
              <a:gd name="T101" fmla="*/ 12878531 h 1625601"/>
              <a:gd name="T102" fmla="*/ 1938746 w 1946275"/>
              <a:gd name="T103" fmla="*/ 22967460 h 1625601"/>
              <a:gd name="T104" fmla="*/ 1924447 w 1946275"/>
              <a:gd name="T105" fmla="*/ 25970235 h 1625601"/>
              <a:gd name="T106" fmla="*/ 1050311 w 1946275"/>
              <a:gd name="T107" fmla="*/ 27117963 h 1625601"/>
              <a:gd name="T108" fmla="*/ 15058 w 1946275"/>
              <a:gd name="T109" fmla="*/ 26096306 h 1625601"/>
              <a:gd name="T110" fmla="*/ 33881 w 1946275"/>
              <a:gd name="T111" fmla="*/ 14091767 h 1625601"/>
              <a:gd name="T112" fmla="*/ 402341 w 1946275"/>
              <a:gd name="T113" fmla="*/ 10624689 h 1625601"/>
              <a:gd name="T114" fmla="*/ 646109 w 1946275"/>
              <a:gd name="T115" fmla="*/ 6985924 h 1625601"/>
              <a:gd name="T116" fmla="*/ 911804 w 1946275"/>
              <a:gd name="T117" fmla="*/ 2985860 h 1625601"/>
              <a:gd name="T118" fmla="*/ 937614 w 1946275"/>
              <a:gd name="T119" fmla="*/ 574064 h 16256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46275"/>
              <a:gd name="T181" fmla="*/ 0 h 1625601"/>
              <a:gd name="T182" fmla="*/ 1946275 w 1946275"/>
              <a:gd name="T183" fmla="*/ 1625601 h 16256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46275" h="1625601">
                <a:moveTo>
                  <a:pt x="481437" y="1465536"/>
                </a:moveTo>
                <a:lnTo>
                  <a:pt x="487586" y="1465719"/>
                </a:lnTo>
                <a:cubicBezTo>
                  <a:pt x="494896" y="1465957"/>
                  <a:pt x="493351" y="1465957"/>
                  <a:pt x="486307" y="1465719"/>
                </a:cubicBezTo>
                <a:lnTo>
                  <a:pt x="481437" y="1465536"/>
                </a:lnTo>
                <a:close/>
                <a:moveTo>
                  <a:pt x="191907" y="1457871"/>
                </a:moveTo>
                <a:lnTo>
                  <a:pt x="247607" y="1459230"/>
                </a:lnTo>
                <a:cubicBezTo>
                  <a:pt x="322435" y="1461135"/>
                  <a:pt x="396793" y="1463040"/>
                  <a:pt x="428795" y="1463040"/>
                </a:cubicBezTo>
                <a:cubicBezTo>
                  <a:pt x="444796" y="1463993"/>
                  <a:pt x="460327" y="1464707"/>
                  <a:pt x="472034" y="1465183"/>
                </a:cubicBezTo>
                <a:lnTo>
                  <a:pt x="481437" y="1465536"/>
                </a:lnTo>
                <a:lnTo>
                  <a:pt x="469563" y="1465183"/>
                </a:lnTo>
                <a:cubicBezTo>
                  <a:pt x="452562" y="1464707"/>
                  <a:pt x="425031" y="1463993"/>
                  <a:pt x="383616" y="1463040"/>
                </a:cubicBezTo>
                <a:cubicBezTo>
                  <a:pt x="217958" y="1459230"/>
                  <a:pt x="440090" y="1466850"/>
                  <a:pt x="225488" y="1459230"/>
                </a:cubicBezTo>
                <a:lnTo>
                  <a:pt x="191907" y="1457871"/>
                </a:lnTo>
                <a:close/>
                <a:moveTo>
                  <a:pt x="15280" y="1374175"/>
                </a:moveTo>
                <a:lnTo>
                  <a:pt x="15058" y="1387812"/>
                </a:lnTo>
                <a:lnTo>
                  <a:pt x="15334" y="1396572"/>
                </a:lnTo>
                <a:lnTo>
                  <a:pt x="15280" y="1374175"/>
                </a:lnTo>
                <a:close/>
                <a:moveTo>
                  <a:pt x="182607" y="914934"/>
                </a:moveTo>
                <a:cubicBezTo>
                  <a:pt x="183255" y="915046"/>
                  <a:pt x="182078" y="915492"/>
                  <a:pt x="177371" y="916385"/>
                </a:cubicBezTo>
                <a:lnTo>
                  <a:pt x="173883" y="916385"/>
                </a:lnTo>
                <a:lnTo>
                  <a:pt x="176901" y="915492"/>
                </a:lnTo>
                <a:cubicBezTo>
                  <a:pt x="179489" y="915046"/>
                  <a:pt x="181960" y="914822"/>
                  <a:pt x="182607" y="914934"/>
                </a:cubicBezTo>
                <a:close/>
                <a:moveTo>
                  <a:pt x="1830701" y="858668"/>
                </a:moveTo>
                <a:cubicBezTo>
                  <a:pt x="1832316" y="858727"/>
                  <a:pt x="1835561" y="858962"/>
                  <a:pt x="1840754" y="859434"/>
                </a:cubicBezTo>
                <a:lnTo>
                  <a:pt x="1845108" y="860670"/>
                </a:lnTo>
                <a:lnTo>
                  <a:pt x="1838032" y="859964"/>
                </a:lnTo>
                <a:cubicBezTo>
                  <a:pt x="1830760" y="859139"/>
                  <a:pt x="1827470" y="858550"/>
                  <a:pt x="1830701" y="858668"/>
                </a:cubicBezTo>
                <a:close/>
                <a:moveTo>
                  <a:pt x="101185" y="780313"/>
                </a:moveTo>
                <a:lnTo>
                  <a:pt x="93644" y="784375"/>
                </a:lnTo>
                <a:lnTo>
                  <a:pt x="87526" y="789985"/>
                </a:lnTo>
                <a:lnTo>
                  <a:pt x="101185" y="780313"/>
                </a:lnTo>
                <a:close/>
                <a:moveTo>
                  <a:pt x="1202371" y="731945"/>
                </a:moveTo>
                <a:lnTo>
                  <a:pt x="1190955" y="732938"/>
                </a:lnTo>
                <a:cubicBezTo>
                  <a:pt x="1133591" y="737654"/>
                  <a:pt x="1061181" y="742369"/>
                  <a:pt x="1000995" y="742369"/>
                </a:cubicBezTo>
                <a:cubicBezTo>
                  <a:pt x="876863" y="742369"/>
                  <a:pt x="609791" y="746141"/>
                  <a:pt x="496943" y="749914"/>
                </a:cubicBezTo>
                <a:cubicBezTo>
                  <a:pt x="459327" y="749914"/>
                  <a:pt x="417950" y="749914"/>
                  <a:pt x="380334" y="749914"/>
                </a:cubicBezTo>
                <a:cubicBezTo>
                  <a:pt x="308864" y="749914"/>
                  <a:pt x="241155" y="749914"/>
                  <a:pt x="196016" y="757458"/>
                </a:cubicBezTo>
                <a:cubicBezTo>
                  <a:pt x="162162" y="765003"/>
                  <a:pt x="83169" y="791409"/>
                  <a:pt x="53076" y="847993"/>
                </a:cubicBezTo>
                <a:cubicBezTo>
                  <a:pt x="45553" y="863082"/>
                  <a:pt x="40851" y="881000"/>
                  <a:pt x="37912" y="900864"/>
                </a:cubicBezTo>
                <a:lnTo>
                  <a:pt x="36810" y="916385"/>
                </a:lnTo>
                <a:lnTo>
                  <a:pt x="87006" y="916385"/>
                </a:lnTo>
                <a:cubicBezTo>
                  <a:pt x="109597" y="916385"/>
                  <a:pt x="127482" y="916385"/>
                  <a:pt x="142072" y="916385"/>
                </a:cubicBezTo>
                <a:lnTo>
                  <a:pt x="173883" y="916385"/>
                </a:lnTo>
                <a:lnTo>
                  <a:pt x="170488" y="917390"/>
                </a:lnTo>
                <a:cubicBezTo>
                  <a:pt x="169370" y="918171"/>
                  <a:pt x="169841" y="919064"/>
                  <a:pt x="173606" y="919957"/>
                </a:cubicBezTo>
                <a:cubicBezTo>
                  <a:pt x="192432" y="919957"/>
                  <a:pt x="233850" y="923529"/>
                  <a:pt x="248911" y="923529"/>
                </a:cubicBezTo>
                <a:cubicBezTo>
                  <a:pt x="263972" y="923529"/>
                  <a:pt x="222554" y="923529"/>
                  <a:pt x="263972" y="927101"/>
                </a:cubicBezTo>
                <a:lnTo>
                  <a:pt x="211258" y="927101"/>
                </a:lnTo>
                <a:lnTo>
                  <a:pt x="200139" y="927101"/>
                </a:lnTo>
                <a:lnTo>
                  <a:pt x="196197" y="927101"/>
                </a:lnTo>
                <a:cubicBezTo>
                  <a:pt x="181372" y="927101"/>
                  <a:pt x="116278" y="924025"/>
                  <a:pt x="66893" y="923929"/>
                </a:cubicBezTo>
                <a:lnTo>
                  <a:pt x="36215" y="924754"/>
                </a:lnTo>
                <a:lnTo>
                  <a:pt x="33328" y="965405"/>
                </a:lnTo>
                <a:cubicBezTo>
                  <a:pt x="32387" y="1011144"/>
                  <a:pt x="34268" y="1061126"/>
                  <a:pt x="30507" y="1108280"/>
                </a:cubicBezTo>
                <a:cubicBezTo>
                  <a:pt x="28626" y="1132800"/>
                  <a:pt x="26980" y="1164864"/>
                  <a:pt x="25511" y="1199993"/>
                </a:cubicBezTo>
                <a:lnTo>
                  <a:pt x="23007" y="1270000"/>
                </a:lnTo>
                <a:lnTo>
                  <a:pt x="28574" y="1270000"/>
                </a:lnTo>
                <a:cubicBezTo>
                  <a:pt x="41706" y="1270000"/>
                  <a:pt x="60468" y="1270000"/>
                  <a:pt x="82981" y="1270000"/>
                </a:cubicBezTo>
                <a:cubicBezTo>
                  <a:pt x="131761" y="1270000"/>
                  <a:pt x="45459" y="1277761"/>
                  <a:pt x="90486" y="1281642"/>
                </a:cubicBezTo>
                <a:cubicBezTo>
                  <a:pt x="135513" y="1285522"/>
                  <a:pt x="173036" y="1281642"/>
                  <a:pt x="188045" y="1285522"/>
                </a:cubicBezTo>
                <a:cubicBezTo>
                  <a:pt x="203054" y="1293283"/>
                  <a:pt x="116752" y="1281642"/>
                  <a:pt x="188045" y="1293283"/>
                </a:cubicBezTo>
                <a:cubicBezTo>
                  <a:pt x="238701" y="1302015"/>
                  <a:pt x="177492" y="1299832"/>
                  <a:pt x="161134" y="1298195"/>
                </a:cubicBezTo>
                <a:lnTo>
                  <a:pt x="164157" y="1297486"/>
                </a:lnTo>
                <a:lnTo>
                  <a:pt x="167759" y="1297710"/>
                </a:lnTo>
                <a:cubicBezTo>
                  <a:pt x="174678" y="1298134"/>
                  <a:pt x="175850" y="1298134"/>
                  <a:pt x="165531" y="1297164"/>
                </a:cubicBezTo>
                <a:lnTo>
                  <a:pt x="164157" y="1297486"/>
                </a:lnTo>
                <a:lnTo>
                  <a:pt x="135513" y="1295709"/>
                </a:lnTo>
                <a:cubicBezTo>
                  <a:pt x="110185" y="1294254"/>
                  <a:pt x="84857" y="1293284"/>
                  <a:pt x="105495" y="1297164"/>
                </a:cubicBezTo>
                <a:cubicBezTo>
                  <a:pt x="136451" y="1302985"/>
                  <a:pt x="97756" y="1295709"/>
                  <a:pt x="55895" y="1293344"/>
                </a:cubicBezTo>
                <a:lnTo>
                  <a:pt x="22174" y="1293294"/>
                </a:lnTo>
                <a:lnTo>
                  <a:pt x="21573" y="1310097"/>
                </a:lnTo>
                <a:cubicBezTo>
                  <a:pt x="20397" y="1346876"/>
                  <a:pt x="19339" y="1382242"/>
                  <a:pt x="18340" y="1411712"/>
                </a:cubicBezTo>
                <a:lnTo>
                  <a:pt x="16995" y="1447805"/>
                </a:lnTo>
                <a:lnTo>
                  <a:pt x="20343" y="1447808"/>
                </a:lnTo>
                <a:cubicBezTo>
                  <a:pt x="62654" y="1447860"/>
                  <a:pt x="233959" y="1448276"/>
                  <a:pt x="266902" y="1451610"/>
                </a:cubicBezTo>
                <a:cubicBezTo>
                  <a:pt x="299846" y="1454944"/>
                  <a:pt x="79125" y="1452444"/>
                  <a:pt x="167197" y="1456871"/>
                </a:cubicBezTo>
                <a:lnTo>
                  <a:pt x="191907" y="1457871"/>
                </a:lnTo>
                <a:lnTo>
                  <a:pt x="140247" y="1456611"/>
                </a:lnTo>
                <a:cubicBezTo>
                  <a:pt x="107833" y="1455896"/>
                  <a:pt x="80537" y="1455420"/>
                  <a:pt x="63595" y="1455420"/>
                </a:cubicBezTo>
                <a:cubicBezTo>
                  <a:pt x="45711" y="1455420"/>
                  <a:pt x="33475" y="1455658"/>
                  <a:pt x="25181" y="1456015"/>
                </a:cubicBezTo>
                <a:lnTo>
                  <a:pt x="17229" y="1456721"/>
                </a:lnTo>
                <a:lnTo>
                  <a:pt x="17882" y="1477455"/>
                </a:lnTo>
                <a:cubicBezTo>
                  <a:pt x="19764" y="1502932"/>
                  <a:pt x="22588" y="1523692"/>
                  <a:pt x="26352" y="1538789"/>
                </a:cubicBezTo>
                <a:cubicBezTo>
                  <a:pt x="30117" y="1550113"/>
                  <a:pt x="37646" y="1561436"/>
                  <a:pt x="48939" y="1568985"/>
                </a:cubicBezTo>
                <a:cubicBezTo>
                  <a:pt x="60233" y="1576534"/>
                  <a:pt x="75291" y="1584082"/>
                  <a:pt x="97879" y="1587857"/>
                </a:cubicBezTo>
                <a:cubicBezTo>
                  <a:pt x="143053" y="1599180"/>
                  <a:pt x="210815" y="1602955"/>
                  <a:pt x="319987" y="1602955"/>
                </a:cubicBezTo>
                <a:cubicBezTo>
                  <a:pt x="376456" y="1602955"/>
                  <a:pt x="443277" y="1602011"/>
                  <a:pt x="521862" y="1600124"/>
                </a:cubicBezTo>
                <a:lnTo>
                  <a:pt x="555677" y="1599181"/>
                </a:lnTo>
                <a:lnTo>
                  <a:pt x="620458" y="1594516"/>
                </a:lnTo>
                <a:cubicBezTo>
                  <a:pt x="843265" y="1580095"/>
                  <a:pt x="973055" y="1582979"/>
                  <a:pt x="1065351" y="1582979"/>
                </a:cubicBezTo>
                <a:cubicBezTo>
                  <a:pt x="1110557" y="1582979"/>
                  <a:pt x="1148229" y="1582979"/>
                  <a:pt x="1178366" y="1582979"/>
                </a:cubicBezTo>
                <a:cubicBezTo>
                  <a:pt x="1238641" y="1579212"/>
                  <a:pt x="1306449" y="1582979"/>
                  <a:pt x="1366724" y="1590513"/>
                </a:cubicBezTo>
                <a:cubicBezTo>
                  <a:pt x="1426999" y="1594280"/>
                  <a:pt x="1479739" y="1601814"/>
                  <a:pt x="1509876" y="1598047"/>
                </a:cubicBezTo>
                <a:cubicBezTo>
                  <a:pt x="1543781" y="1594280"/>
                  <a:pt x="1588987" y="1598047"/>
                  <a:pt x="1637960" y="1601814"/>
                </a:cubicBezTo>
                <a:cubicBezTo>
                  <a:pt x="1698235" y="1605581"/>
                  <a:pt x="1758509" y="1609349"/>
                  <a:pt x="1796181" y="1601814"/>
                </a:cubicBezTo>
                <a:cubicBezTo>
                  <a:pt x="1847037" y="1590513"/>
                  <a:pt x="1883061" y="1581331"/>
                  <a:pt x="1901073" y="1544072"/>
                </a:cubicBezTo>
                <a:lnTo>
                  <a:pt x="1903834" y="1532986"/>
                </a:lnTo>
                <a:lnTo>
                  <a:pt x="1877730" y="1530291"/>
                </a:lnTo>
                <a:cubicBezTo>
                  <a:pt x="1811809" y="1528684"/>
                  <a:pt x="1702941" y="1535113"/>
                  <a:pt x="1683146" y="1535113"/>
                </a:cubicBezTo>
                <a:cubicBezTo>
                  <a:pt x="1656754" y="1535113"/>
                  <a:pt x="1720849" y="1531303"/>
                  <a:pt x="1660524" y="1531303"/>
                </a:cubicBezTo>
                <a:cubicBezTo>
                  <a:pt x="1603969" y="1531303"/>
                  <a:pt x="1539874" y="1535113"/>
                  <a:pt x="1592658" y="1531303"/>
                </a:cubicBezTo>
                <a:cubicBezTo>
                  <a:pt x="1645443" y="1527493"/>
                  <a:pt x="1592658" y="1527493"/>
                  <a:pt x="1611510" y="1527493"/>
                </a:cubicBezTo>
                <a:cubicBezTo>
                  <a:pt x="1626592" y="1527493"/>
                  <a:pt x="1686917" y="1523683"/>
                  <a:pt x="1709539" y="1523683"/>
                </a:cubicBezTo>
                <a:cubicBezTo>
                  <a:pt x="1726505" y="1523683"/>
                  <a:pt x="1703176" y="1519397"/>
                  <a:pt x="1699995" y="1518861"/>
                </a:cubicBezTo>
                <a:cubicBezTo>
                  <a:pt x="1698935" y="1518683"/>
                  <a:pt x="1700113" y="1518921"/>
                  <a:pt x="1705768" y="1519873"/>
                </a:cubicBezTo>
                <a:cubicBezTo>
                  <a:pt x="1728390" y="1519873"/>
                  <a:pt x="1762323" y="1519873"/>
                  <a:pt x="1822648" y="1519873"/>
                </a:cubicBezTo>
                <a:cubicBezTo>
                  <a:pt x="1852811" y="1519873"/>
                  <a:pt x="1880146" y="1519873"/>
                  <a:pt x="1899940" y="1519873"/>
                </a:cubicBezTo>
                <a:lnTo>
                  <a:pt x="1907100" y="1519873"/>
                </a:lnTo>
                <a:lnTo>
                  <a:pt x="1912963" y="1496336"/>
                </a:lnTo>
                <a:cubicBezTo>
                  <a:pt x="1916730" y="1436062"/>
                  <a:pt x="1924264" y="1451130"/>
                  <a:pt x="1920497" y="1387090"/>
                </a:cubicBezTo>
                <a:cubicBezTo>
                  <a:pt x="1920497" y="1319282"/>
                  <a:pt x="1912963" y="1187434"/>
                  <a:pt x="1916730" y="1119626"/>
                </a:cubicBezTo>
                <a:lnTo>
                  <a:pt x="1919333" y="1085717"/>
                </a:lnTo>
                <a:lnTo>
                  <a:pt x="1893394" y="1085374"/>
                </a:lnTo>
                <a:cubicBezTo>
                  <a:pt x="1869787" y="1084898"/>
                  <a:pt x="1844291" y="1083945"/>
                  <a:pt x="1836737" y="1082040"/>
                </a:cubicBezTo>
                <a:cubicBezTo>
                  <a:pt x="1821628" y="1074420"/>
                  <a:pt x="1938720" y="1082040"/>
                  <a:pt x="1855623" y="1074420"/>
                </a:cubicBezTo>
                <a:cubicBezTo>
                  <a:pt x="1768748" y="1066800"/>
                  <a:pt x="1855623" y="1074420"/>
                  <a:pt x="1791411" y="1070610"/>
                </a:cubicBezTo>
                <a:cubicBezTo>
                  <a:pt x="1727199" y="1066800"/>
                  <a:pt x="1749862" y="1066800"/>
                  <a:pt x="1772525" y="1066800"/>
                </a:cubicBezTo>
                <a:cubicBezTo>
                  <a:pt x="1798965" y="1066800"/>
                  <a:pt x="1889617" y="1074420"/>
                  <a:pt x="1919834" y="1078230"/>
                </a:cubicBezTo>
                <a:lnTo>
                  <a:pt x="1919909" y="1078224"/>
                </a:lnTo>
                <a:lnTo>
                  <a:pt x="1921262" y="1060588"/>
                </a:lnTo>
                <a:cubicBezTo>
                  <a:pt x="1922719" y="1045093"/>
                  <a:pt x="1924342" y="1029499"/>
                  <a:pt x="1925956" y="1014823"/>
                </a:cubicBezTo>
                <a:lnTo>
                  <a:pt x="1930315" y="977039"/>
                </a:lnTo>
                <a:lnTo>
                  <a:pt x="1931217" y="938655"/>
                </a:lnTo>
                <a:cubicBezTo>
                  <a:pt x="1931217" y="919783"/>
                  <a:pt x="1930276" y="902798"/>
                  <a:pt x="1928864" y="887228"/>
                </a:cubicBezTo>
                <a:lnTo>
                  <a:pt x="1928695" y="885826"/>
                </a:lnTo>
                <a:lnTo>
                  <a:pt x="1914393" y="885826"/>
                </a:lnTo>
                <a:cubicBezTo>
                  <a:pt x="1901176" y="885826"/>
                  <a:pt x="1882294" y="885826"/>
                  <a:pt x="1859636" y="885826"/>
                </a:cubicBezTo>
                <a:cubicBezTo>
                  <a:pt x="1814320" y="885826"/>
                  <a:pt x="1901175" y="878285"/>
                  <a:pt x="1855859" y="874515"/>
                </a:cubicBezTo>
                <a:cubicBezTo>
                  <a:pt x="1806767" y="874515"/>
                  <a:pt x="1772780" y="874515"/>
                  <a:pt x="1757675" y="870745"/>
                </a:cubicBezTo>
                <a:cubicBezTo>
                  <a:pt x="1742569" y="866974"/>
                  <a:pt x="1829425" y="874515"/>
                  <a:pt x="1757675" y="863204"/>
                </a:cubicBezTo>
                <a:cubicBezTo>
                  <a:pt x="1721800" y="859434"/>
                  <a:pt x="1737849" y="858491"/>
                  <a:pt x="1757675" y="858491"/>
                </a:cubicBezTo>
                <a:cubicBezTo>
                  <a:pt x="1777500" y="858491"/>
                  <a:pt x="1801103" y="859434"/>
                  <a:pt x="1780333" y="859434"/>
                </a:cubicBezTo>
                <a:cubicBezTo>
                  <a:pt x="1743985" y="859434"/>
                  <a:pt x="1849310" y="865207"/>
                  <a:pt x="1848380" y="861599"/>
                </a:cubicBezTo>
                <a:lnTo>
                  <a:pt x="1845108" y="860670"/>
                </a:lnTo>
                <a:lnTo>
                  <a:pt x="1851611" y="861319"/>
                </a:lnTo>
                <a:cubicBezTo>
                  <a:pt x="1862232" y="862262"/>
                  <a:pt x="1875567" y="863204"/>
                  <a:pt x="1889080" y="863675"/>
                </a:cubicBezTo>
                <a:lnTo>
                  <a:pt x="1925970" y="863224"/>
                </a:lnTo>
                <a:lnTo>
                  <a:pt x="1923688" y="844294"/>
                </a:lnTo>
                <a:cubicBezTo>
                  <a:pt x="1923688" y="832971"/>
                  <a:pt x="1916159" y="825422"/>
                  <a:pt x="1908630" y="817873"/>
                </a:cubicBezTo>
                <a:cubicBezTo>
                  <a:pt x="1901101" y="806549"/>
                  <a:pt x="1889807" y="799001"/>
                  <a:pt x="1870984" y="791452"/>
                </a:cubicBezTo>
                <a:cubicBezTo>
                  <a:pt x="1837103" y="776354"/>
                  <a:pt x="1788164" y="765031"/>
                  <a:pt x="1716637" y="757482"/>
                </a:cubicBezTo>
                <a:cubicBezTo>
                  <a:pt x="1609347" y="743328"/>
                  <a:pt x="1459707" y="735543"/>
                  <a:pt x="1258185" y="732536"/>
                </a:cubicBezTo>
                <a:lnTo>
                  <a:pt x="1202371" y="731945"/>
                </a:lnTo>
                <a:close/>
                <a:moveTo>
                  <a:pt x="484353" y="555667"/>
                </a:moveTo>
                <a:lnTo>
                  <a:pt x="481354" y="557472"/>
                </a:lnTo>
                <a:lnTo>
                  <a:pt x="475083" y="563846"/>
                </a:lnTo>
                <a:lnTo>
                  <a:pt x="484353" y="555667"/>
                </a:lnTo>
                <a:close/>
                <a:moveTo>
                  <a:pt x="920312" y="191891"/>
                </a:moveTo>
                <a:lnTo>
                  <a:pt x="895454" y="213713"/>
                </a:lnTo>
                <a:lnTo>
                  <a:pt x="880878" y="237110"/>
                </a:lnTo>
                <a:cubicBezTo>
                  <a:pt x="869571" y="255955"/>
                  <a:pt x="846956" y="274800"/>
                  <a:pt x="820573" y="289876"/>
                </a:cubicBezTo>
                <a:lnTo>
                  <a:pt x="774815" y="319617"/>
                </a:lnTo>
                <a:lnTo>
                  <a:pt x="653303" y="426288"/>
                </a:lnTo>
                <a:lnTo>
                  <a:pt x="643425" y="440634"/>
                </a:lnTo>
                <a:cubicBezTo>
                  <a:pt x="628348" y="467017"/>
                  <a:pt x="601965" y="485862"/>
                  <a:pt x="571812" y="504707"/>
                </a:cubicBezTo>
                <a:lnTo>
                  <a:pt x="549774" y="517173"/>
                </a:lnTo>
                <a:lnTo>
                  <a:pt x="415727" y="634848"/>
                </a:lnTo>
                <a:lnTo>
                  <a:pt x="398433" y="659234"/>
                </a:lnTo>
                <a:cubicBezTo>
                  <a:pt x="383357" y="681848"/>
                  <a:pt x="362627" y="698809"/>
                  <a:pt x="345666" y="710116"/>
                </a:cubicBezTo>
                <a:lnTo>
                  <a:pt x="324814" y="722489"/>
                </a:lnTo>
                <a:lnTo>
                  <a:pt x="468334" y="720740"/>
                </a:lnTo>
                <a:cubicBezTo>
                  <a:pt x="686090" y="718086"/>
                  <a:pt x="875259" y="715963"/>
                  <a:pt x="1039017" y="715963"/>
                </a:cubicBezTo>
                <a:cubicBezTo>
                  <a:pt x="1233127" y="715963"/>
                  <a:pt x="1390841" y="718451"/>
                  <a:pt x="1516813" y="724593"/>
                </a:cubicBezTo>
                <a:lnTo>
                  <a:pt x="1629894" y="731838"/>
                </a:lnTo>
                <a:lnTo>
                  <a:pt x="1633536" y="731838"/>
                </a:lnTo>
                <a:lnTo>
                  <a:pt x="1635618" y="732324"/>
                </a:lnTo>
                <a:lnTo>
                  <a:pt x="1667118" y="735498"/>
                </a:lnTo>
                <a:lnTo>
                  <a:pt x="1658225" y="729607"/>
                </a:lnTo>
                <a:cubicBezTo>
                  <a:pt x="1649286" y="722527"/>
                  <a:pt x="1639877" y="714032"/>
                  <a:pt x="1630467" y="704593"/>
                </a:cubicBezTo>
                <a:lnTo>
                  <a:pt x="1594095" y="654071"/>
                </a:lnTo>
                <a:lnTo>
                  <a:pt x="1458600" y="520490"/>
                </a:lnTo>
                <a:lnTo>
                  <a:pt x="1446044" y="512033"/>
                </a:lnTo>
                <a:cubicBezTo>
                  <a:pt x="1412170" y="489379"/>
                  <a:pt x="1363242" y="459174"/>
                  <a:pt x="1318077" y="387436"/>
                </a:cubicBezTo>
                <a:lnTo>
                  <a:pt x="1309221" y="373221"/>
                </a:lnTo>
                <a:lnTo>
                  <a:pt x="1203100" y="268599"/>
                </a:lnTo>
                <a:lnTo>
                  <a:pt x="1165175" y="242073"/>
                </a:lnTo>
                <a:lnTo>
                  <a:pt x="1128373" y="201503"/>
                </a:lnTo>
                <a:lnTo>
                  <a:pt x="1127479" y="202252"/>
                </a:lnTo>
                <a:lnTo>
                  <a:pt x="1128713" y="203490"/>
                </a:lnTo>
                <a:lnTo>
                  <a:pt x="1121958" y="206877"/>
                </a:lnTo>
                <a:lnTo>
                  <a:pt x="1121373" y="207367"/>
                </a:lnTo>
                <a:lnTo>
                  <a:pt x="1120178" y="208269"/>
                </a:lnTo>
                <a:lnTo>
                  <a:pt x="1117402" y="211052"/>
                </a:lnTo>
                <a:lnTo>
                  <a:pt x="1117009" y="210658"/>
                </a:lnTo>
                <a:lnTo>
                  <a:pt x="1101944" y="222017"/>
                </a:lnTo>
                <a:lnTo>
                  <a:pt x="1102320" y="222395"/>
                </a:lnTo>
                <a:lnTo>
                  <a:pt x="1094570" y="227578"/>
                </a:lnTo>
                <a:lnTo>
                  <a:pt x="1091371" y="229989"/>
                </a:lnTo>
                <a:cubicBezTo>
                  <a:pt x="1083871" y="233760"/>
                  <a:pt x="1072620" y="237530"/>
                  <a:pt x="1057620" y="237530"/>
                </a:cubicBezTo>
                <a:cubicBezTo>
                  <a:pt x="1057620" y="241300"/>
                  <a:pt x="1053869" y="241300"/>
                  <a:pt x="1050119" y="241300"/>
                </a:cubicBezTo>
                <a:lnTo>
                  <a:pt x="1049616" y="241261"/>
                </a:lnTo>
                <a:lnTo>
                  <a:pt x="1049536" y="241301"/>
                </a:lnTo>
                <a:cubicBezTo>
                  <a:pt x="1034455" y="241301"/>
                  <a:pt x="1015603" y="237520"/>
                  <a:pt x="1000522" y="237520"/>
                </a:cubicBezTo>
                <a:cubicBezTo>
                  <a:pt x="981670" y="233739"/>
                  <a:pt x="970359" y="229958"/>
                  <a:pt x="955278" y="222395"/>
                </a:cubicBezTo>
                <a:cubicBezTo>
                  <a:pt x="951508" y="218614"/>
                  <a:pt x="951508" y="218614"/>
                  <a:pt x="947737" y="218614"/>
                </a:cubicBezTo>
                <a:lnTo>
                  <a:pt x="955384" y="221682"/>
                </a:lnTo>
                <a:lnTo>
                  <a:pt x="922613" y="196056"/>
                </a:lnTo>
                <a:lnTo>
                  <a:pt x="920312" y="191891"/>
                </a:lnTo>
                <a:close/>
                <a:moveTo>
                  <a:pt x="1001367" y="15081"/>
                </a:moveTo>
                <a:cubicBezTo>
                  <a:pt x="997617" y="15081"/>
                  <a:pt x="993866" y="15081"/>
                  <a:pt x="990116" y="18851"/>
                </a:cubicBezTo>
                <a:cubicBezTo>
                  <a:pt x="975116" y="22622"/>
                  <a:pt x="963865" y="26392"/>
                  <a:pt x="956365" y="33933"/>
                </a:cubicBezTo>
                <a:cubicBezTo>
                  <a:pt x="952614" y="33933"/>
                  <a:pt x="952614" y="37703"/>
                  <a:pt x="948864" y="41473"/>
                </a:cubicBezTo>
                <a:cubicBezTo>
                  <a:pt x="945114" y="49014"/>
                  <a:pt x="941364" y="52784"/>
                  <a:pt x="937614" y="56555"/>
                </a:cubicBezTo>
                <a:cubicBezTo>
                  <a:pt x="933863" y="67865"/>
                  <a:pt x="930113" y="75406"/>
                  <a:pt x="926363" y="86717"/>
                </a:cubicBezTo>
                <a:cubicBezTo>
                  <a:pt x="918863" y="101798"/>
                  <a:pt x="915113" y="116880"/>
                  <a:pt x="915113" y="135731"/>
                </a:cubicBezTo>
                <a:cubicBezTo>
                  <a:pt x="915113" y="143272"/>
                  <a:pt x="918863" y="150812"/>
                  <a:pt x="918863" y="158353"/>
                </a:cubicBezTo>
                <a:cubicBezTo>
                  <a:pt x="918863" y="169664"/>
                  <a:pt x="926363" y="180975"/>
                  <a:pt x="933863" y="188516"/>
                </a:cubicBezTo>
                <a:cubicBezTo>
                  <a:pt x="941364" y="196056"/>
                  <a:pt x="952614" y="203597"/>
                  <a:pt x="963865" y="207367"/>
                </a:cubicBezTo>
                <a:cubicBezTo>
                  <a:pt x="978866" y="214908"/>
                  <a:pt x="986366" y="218678"/>
                  <a:pt x="1005117" y="222449"/>
                </a:cubicBezTo>
                <a:cubicBezTo>
                  <a:pt x="1020118" y="222449"/>
                  <a:pt x="1035119" y="226219"/>
                  <a:pt x="1050119" y="226219"/>
                </a:cubicBezTo>
                <a:cubicBezTo>
                  <a:pt x="1053869" y="226219"/>
                  <a:pt x="1053869" y="226219"/>
                  <a:pt x="1057620" y="222449"/>
                </a:cubicBezTo>
                <a:cubicBezTo>
                  <a:pt x="1068870" y="222449"/>
                  <a:pt x="1076371" y="218678"/>
                  <a:pt x="1087621" y="214908"/>
                </a:cubicBezTo>
                <a:cubicBezTo>
                  <a:pt x="1095122" y="211138"/>
                  <a:pt x="1102622" y="203597"/>
                  <a:pt x="1110122" y="196056"/>
                </a:cubicBezTo>
                <a:cubicBezTo>
                  <a:pt x="1117623" y="192286"/>
                  <a:pt x="1125123" y="184745"/>
                  <a:pt x="1132624" y="180975"/>
                </a:cubicBezTo>
                <a:cubicBezTo>
                  <a:pt x="1136374" y="173434"/>
                  <a:pt x="1140124" y="165894"/>
                  <a:pt x="1140124" y="158353"/>
                </a:cubicBezTo>
                <a:cubicBezTo>
                  <a:pt x="1143874" y="147042"/>
                  <a:pt x="1143874" y="139501"/>
                  <a:pt x="1143874" y="128190"/>
                </a:cubicBezTo>
                <a:cubicBezTo>
                  <a:pt x="1143874" y="124420"/>
                  <a:pt x="1143874" y="120650"/>
                  <a:pt x="1143874" y="116880"/>
                </a:cubicBezTo>
                <a:cubicBezTo>
                  <a:pt x="1143874" y="101798"/>
                  <a:pt x="1143874" y="86717"/>
                  <a:pt x="1136374" y="71636"/>
                </a:cubicBezTo>
                <a:cubicBezTo>
                  <a:pt x="1128874" y="64095"/>
                  <a:pt x="1128874" y="52784"/>
                  <a:pt x="1121373" y="49014"/>
                </a:cubicBezTo>
                <a:cubicBezTo>
                  <a:pt x="1117623" y="41473"/>
                  <a:pt x="1113872" y="41473"/>
                  <a:pt x="1102622" y="33933"/>
                </a:cubicBezTo>
                <a:cubicBezTo>
                  <a:pt x="1087621" y="26392"/>
                  <a:pt x="1072620" y="15081"/>
                  <a:pt x="1057620" y="18851"/>
                </a:cubicBezTo>
                <a:cubicBezTo>
                  <a:pt x="1050119" y="18851"/>
                  <a:pt x="1046369" y="18851"/>
                  <a:pt x="1042619" y="18851"/>
                </a:cubicBezTo>
                <a:cubicBezTo>
                  <a:pt x="1035119" y="18851"/>
                  <a:pt x="1027618" y="18851"/>
                  <a:pt x="1016368" y="18851"/>
                </a:cubicBezTo>
                <a:cubicBezTo>
                  <a:pt x="1012617" y="18851"/>
                  <a:pt x="1005117" y="15081"/>
                  <a:pt x="1001367" y="15081"/>
                </a:cubicBezTo>
                <a:close/>
                <a:moveTo>
                  <a:pt x="1001367" y="0"/>
                </a:moveTo>
                <a:cubicBezTo>
                  <a:pt x="1008867" y="0"/>
                  <a:pt x="1012617" y="3770"/>
                  <a:pt x="1016368" y="3770"/>
                </a:cubicBezTo>
                <a:cubicBezTo>
                  <a:pt x="1027618" y="3770"/>
                  <a:pt x="1035119" y="3770"/>
                  <a:pt x="1042619" y="3770"/>
                </a:cubicBezTo>
                <a:lnTo>
                  <a:pt x="1053869" y="3770"/>
                </a:lnTo>
                <a:cubicBezTo>
                  <a:pt x="1057620" y="11311"/>
                  <a:pt x="1057620" y="11311"/>
                  <a:pt x="1057620" y="11311"/>
                </a:cubicBezTo>
                <a:cubicBezTo>
                  <a:pt x="1057620" y="3770"/>
                  <a:pt x="1057620" y="3770"/>
                  <a:pt x="1057620" y="3770"/>
                </a:cubicBezTo>
                <a:cubicBezTo>
                  <a:pt x="1076371" y="3770"/>
                  <a:pt x="1095122" y="15081"/>
                  <a:pt x="1110122" y="22622"/>
                </a:cubicBezTo>
                <a:lnTo>
                  <a:pt x="1129207" y="33586"/>
                </a:lnTo>
                <a:lnTo>
                  <a:pt x="1136253" y="37119"/>
                </a:lnTo>
                <a:cubicBezTo>
                  <a:pt x="1140024" y="48462"/>
                  <a:pt x="1143794" y="56025"/>
                  <a:pt x="1147564" y="63587"/>
                </a:cubicBezTo>
                <a:cubicBezTo>
                  <a:pt x="1158875" y="82493"/>
                  <a:pt x="1158875" y="101398"/>
                  <a:pt x="1158875" y="116523"/>
                </a:cubicBezTo>
                <a:lnTo>
                  <a:pt x="1158875" y="116880"/>
                </a:lnTo>
                <a:lnTo>
                  <a:pt x="1158875" y="127867"/>
                </a:lnTo>
                <a:lnTo>
                  <a:pt x="1158875" y="128190"/>
                </a:lnTo>
                <a:cubicBezTo>
                  <a:pt x="1158875" y="139501"/>
                  <a:pt x="1158875" y="150812"/>
                  <a:pt x="1155125" y="162123"/>
                </a:cubicBezTo>
                <a:cubicBezTo>
                  <a:pt x="1155125" y="167779"/>
                  <a:pt x="1153250" y="172492"/>
                  <a:pt x="1150906" y="176733"/>
                </a:cubicBezTo>
                <a:lnTo>
                  <a:pt x="1144014" y="188281"/>
                </a:lnTo>
                <a:lnTo>
                  <a:pt x="1211007" y="254328"/>
                </a:lnTo>
                <a:lnTo>
                  <a:pt x="1223983" y="262839"/>
                </a:lnTo>
                <a:cubicBezTo>
                  <a:pt x="1246566" y="277941"/>
                  <a:pt x="1265384" y="289268"/>
                  <a:pt x="1280439" y="308147"/>
                </a:cubicBezTo>
                <a:cubicBezTo>
                  <a:pt x="1287967" y="315698"/>
                  <a:pt x="1295494" y="325137"/>
                  <a:pt x="1303963" y="336937"/>
                </a:cubicBezTo>
                <a:lnTo>
                  <a:pt x="1322531" y="364277"/>
                </a:lnTo>
                <a:lnTo>
                  <a:pt x="1456664" y="496514"/>
                </a:lnTo>
                <a:lnTo>
                  <a:pt x="1457335" y="496931"/>
                </a:lnTo>
                <a:cubicBezTo>
                  <a:pt x="1472390" y="512033"/>
                  <a:pt x="1498736" y="530912"/>
                  <a:pt x="1525083" y="553566"/>
                </a:cubicBezTo>
                <a:cubicBezTo>
                  <a:pt x="1555193" y="576220"/>
                  <a:pt x="1581539" y="602649"/>
                  <a:pt x="1596594" y="629079"/>
                </a:cubicBezTo>
                <a:lnTo>
                  <a:pt x="1605861" y="643604"/>
                </a:lnTo>
                <a:lnTo>
                  <a:pt x="1701800" y="738188"/>
                </a:lnTo>
                <a:lnTo>
                  <a:pt x="1701069" y="738919"/>
                </a:lnTo>
                <a:lnTo>
                  <a:pt x="1710285" y="739848"/>
                </a:lnTo>
                <a:cubicBezTo>
                  <a:pt x="1758048" y="745687"/>
                  <a:pt x="1797576" y="752764"/>
                  <a:pt x="1829574" y="761256"/>
                </a:cubicBezTo>
                <a:cubicBezTo>
                  <a:pt x="1870984" y="772580"/>
                  <a:pt x="1901101" y="787677"/>
                  <a:pt x="1919923" y="806549"/>
                </a:cubicBezTo>
                <a:cubicBezTo>
                  <a:pt x="1931217" y="817873"/>
                  <a:pt x="1934982" y="829196"/>
                  <a:pt x="1938746" y="840519"/>
                </a:cubicBezTo>
                <a:cubicBezTo>
                  <a:pt x="1942511" y="866940"/>
                  <a:pt x="1946275" y="900910"/>
                  <a:pt x="1946275" y="938655"/>
                </a:cubicBezTo>
                <a:cubicBezTo>
                  <a:pt x="1946275" y="1036790"/>
                  <a:pt x="1934982" y="1153797"/>
                  <a:pt x="1934982" y="1259481"/>
                </a:cubicBezTo>
                <a:cubicBezTo>
                  <a:pt x="1934982" y="1293451"/>
                  <a:pt x="1934982" y="1327421"/>
                  <a:pt x="1938746" y="1357617"/>
                </a:cubicBezTo>
                <a:cubicBezTo>
                  <a:pt x="1942511" y="1384038"/>
                  <a:pt x="1942511" y="1410459"/>
                  <a:pt x="1942511" y="1433105"/>
                </a:cubicBezTo>
                <a:cubicBezTo>
                  <a:pt x="1942511" y="1459526"/>
                  <a:pt x="1940629" y="1483116"/>
                  <a:pt x="1935923" y="1504348"/>
                </a:cubicBezTo>
                <a:lnTo>
                  <a:pt x="1929524" y="1519873"/>
                </a:lnTo>
                <a:lnTo>
                  <a:pt x="1931987" y="1519873"/>
                </a:lnTo>
                <a:lnTo>
                  <a:pt x="1924447" y="1535113"/>
                </a:lnTo>
                <a:lnTo>
                  <a:pt x="1923292" y="1534994"/>
                </a:lnTo>
                <a:lnTo>
                  <a:pt x="1912394" y="1561436"/>
                </a:lnTo>
                <a:cubicBezTo>
                  <a:pt x="1893571" y="1591631"/>
                  <a:pt x="1859690" y="1614278"/>
                  <a:pt x="1814516" y="1621827"/>
                </a:cubicBezTo>
                <a:cubicBezTo>
                  <a:pt x="1788164" y="1625601"/>
                  <a:pt x="1754283" y="1625601"/>
                  <a:pt x="1720402" y="1625601"/>
                </a:cubicBezTo>
                <a:cubicBezTo>
                  <a:pt x="1584878" y="1625601"/>
                  <a:pt x="1389121" y="1602955"/>
                  <a:pt x="1050311" y="1602955"/>
                </a:cubicBezTo>
                <a:cubicBezTo>
                  <a:pt x="975020" y="1602955"/>
                  <a:pt x="888435" y="1602955"/>
                  <a:pt x="794321" y="1606729"/>
                </a:cubicBezTo>
                <a:cubicBezTo>
                  <a:pt x="587271" y="1614278"/>
                  <a:pt x="432924" y="1618052"/>
                  <a:pt x="319987" y="1618052"/>
                </a:cubicBezTo>
                <a:cubicBezTo>
                  <a:pt x="240932" y="1618052"/>
                  <a:pt x="176934" y="1618052"/>
                  <a:pt x="131760" y="1610503"/>
                </a:cubicBezTo>
                <a:cubicBezTo>
                  <a:pt x="86585" y="1602955"/>
                  <a:pt x="60233" y="1595406"/>
                  <a:pt x="37646" y="1580308"/>
                </a:cubicBezTo>
                <a:cubicBezTo>
                  <a:pt x="26352" y="1568985"/>
                  <a:pt x="18823" y="1557661"/>
                  <a:pt x="15058" y="1542564"/>
                </a:cubicBezTo>
                <a:cubicBezTo>
                  <a:pt x="3765" y="1508594"/>
                  <a:pt x="0" y="1455752"/>
                  <a:pt x="0" y="1387812"/>
                </a:cubicBezTo>
                <a:cubicBezTo>
                  <a:pt x="0" y="1319872"/>
                  <a:pt x="3765" y="1233060"/>
                  <a:pt x="3765" y="1131151"/>
                </a:cubicBezTo>
                <a:cubicBezTo>
                  <a:pt x="3765" y="1085857"/>
                  <a:pt x="3765" y="1033015"/>
                  <a:pt x="0" y="976399"/>
                </a:cubicBezTo>
                <a:cubicBezTo>
                  <a:pt x="0" y="972624"/>
                  <a:pt x="0" y="968850"/>
                  <a:pt x="0" y="965076"/>
                </a:cubicBezTo>
                <a:cubicBezTo>
                  <a:pt x="0" y="908459"/>
                  <a:pt x="15058" y="866940"/>
                  <a:pt x="33881" y="832971"/>
                </a:cubicBezTo>
                <a:cubicBezTo>
                  <a:pt x="52704" y="799001"/>
                  <a:pt x="75291" y="776354"/>
                  <a:pt x="101643" y="757482"/>
                </a:cubicBezTo>
                <a:cubicBezTo>
                  <a:pt x="158111" y="727286"/>
                  <a:pt x="214580" y="723512"/>
                  <a:pt x="233403" y="723512"/>
                </a:cubicBezTo>
                <a:cubicBezTo>
                  <a:pt x="237167" y="723512"/>
                  <a:pt x="240932" y="723512"/>
                  <a:pt x="240932" y="723512"/>
                </a:cubicBezTo>
                <a:lnTo>
                  <a:pt x="294873" y="722855"/>
                </a:lnTo>
                <a:lnTo>
                  <a:pt x="402341" y="628030"/>
                </a:lnTo>
                <a:lnTo>
                  <a:pt x="421048" y="598931"/>
                </a:lnTo>
                <a:cubicBezTo>
                  <a:pt x="432355" y="583855"/>
                  <a:pt x="447432" y="568779"/>
                  <a:pt x="473815" y="546165"/>
                </a:cubicBezTo>
                <a:cubicBezTo>
                  <a:pt x="487007" y="536743"/>
                  <a:pt x="502084" y="528263"/>
                  <a:pt x="517631" y="519783"/>
                </a:cubicBezTo>
                <a:lnTo>
                  <a:pt x="538218" y="508138"/>
                </a:lnTo>
                <a:lnTo>
                  <a:pt x="646109" y="412941"/>
                </a:lnTo>
                <a:lnTo>
                  <a:pt x="654968" y="400177"/>
                </a:lnTo>
                <a:cubicBezTo>
                  <a:pt x="678289" y="370673"/>
                  <a:pt x="703731" y="350179"/>
                  <a:pt x="737652" y="327565"/>
                </a:cubicBezTo>
                <a:lnTo>
                  <a:pt x="757455" y="314694"/>
                </a:lnTo>
                <a:lnTo>
                  <a:pt x="904405" y="185032"/>
                </a:lnTo>
                <a:lnTo>
                  <a:pt x="911804" y="176495"/>
                </a:lnTo>
                <a:lnTo>
                  <a:pt x="903862" y="162123"/>
                </a:lnTo>
                <a:cubicBezTo>
                  <a:pt x="903862" y="150812"/>
                  <a:pt x="900112" y="143272"/>
                  <a:pt x="900112" y="135731"/>
                </a:cubicBezTo>
                <a:cubicBezTo>
                  <a:pt x="900112" y="116880"/>
                  <a:pt x="903862" y="98028"/>
                  <a:pt x="911362" y="82947"/>
                </a:cubicBezTo>
                <a:cubicBezTo>
                  <a:pt x="915113" y="71636"/>
                  <a:pt x="918863" y="60325"/>
                  <a:pt x="926363" y="49014"/>
                </a:cubicBezTo>
                <a:cubicBezTo>
                  <a:pt x="930113" y="41473"/>
                  <a:pt x="933863" y="37703"/>
                  <a:pt x="937614" y="33933"/>
                </a:cubicBezTo>
                <a:cubicBezTo>
                  <a:pt x="937614" y="30162"/>
                  <a:pt x="941364" y="26392"/>
                  <a:pt x="945114" y="22622"/>
                </a:cubicBezTo>
                <a:cubicBezTo>
                  <a:pt x="956365" y="11311"/>
                  <a:pt x="975116" y="7540"/>
                  <a:pt x="986366" y="3770"/>
                </a:cubicBezTo>
                <a:cubicBezTo>
                  <a:pt x="990116" y="0"/>
                  <a:pt x="997617" y="0"/>
                  <a:pt x="1001367" y="0"/>
                </a:cubicBezTo>
                <a:close/>
              </a:path>
            </a:pathLst>
          </a:custGeom>
          <a:solidFill>
            <a:schemeClr val="accent1"/>
          </a:solidFill>
          <a:ln w="9525">
            <a:noFill/>
            <a:round/>
            <a:headEnd/>
            <a:tailEnd/>
          </a:ln>
        </p:spPr>
        <p:txBody>
          <a:bodyPr/>
          <a:lstStyle/>
          <a:p>
            <a:endParaRPr lang="zh-CN" altLang="en-US"/>
          </a:p>
        </p:txBody>
      </p:sp>
      <p:sp>
        <p:nvSpPr>
          <p:cNvPr id="7" name="任意多边形 6"/>
          <p:cNvSpPr/>
          <p:nvPr/>
        </p:nvSpPr>
        <p:spPr bwMode="auto">
          <a:xfrm>
            <a:off x="3586163" y="250825"/>
            <a:ext cx="1928812" cy="1719263"/>
          </a:xfrm>
          <a:custGeom>
            <a:avLst/>
            <a:gdLst>
              <a:gd name="connsiteX0" fmla="*/ 1897912 w 1930133"/>
              <a:gd name="connsiteY0" fmla="*/ 633413 h 1439863"/>
              <a:gd name="connsiteX1" fmla="*/ 1924272 w 1930133"/>
              <a:gd name="connsiteY1" fmla="*/ 671098 h 1439863"/>
              <a:gd name="connsiteX2" fmla="*/ 1924272 w 1930133"/>
              <a:gd name="connsiteY2" fmla="*/ 1191145 h 1439863"/>
              <a:gd name="connsiteX3" fmla="*/ 1788707 w 1930133"/>
              <a:gd name="connsiteY3" fmla="*/ 1432326 h 1439863"/>
              <a:gd name="connsiteX4" fmla="*/ 1668204 w 1930133"/>
              <a:gd name="connsiteY4" fmla="*/ 1439863 h 1439863"/>
              <a:gd name="connsiteX5" fmla="*/ 1442262 w 1930133"/>
              <a:gd name="connsiteY5" fmla="*/ 1432326 h 1439863"/>
              <a:gd name="connsiteX6" fmla="*/ 1099584 w 1930133"/>
              <a:gd name="connsiteY6" fmla="*/ 1424789 h 1439863"/>
              <a:gd name="connsiteX7" fmla="*/ 779500 w 1930133"/>
              <a:gd name="connsiteY7" fmla="*/ 1432326 h 1439863"/>
              <a:gd name="connsiteX8" fmla="*/ 466947 w 1930133"/>
              <a:gd name="connsiteY8" fmla="*/ 1439863 h 1439863"/>
              <a:gd name="connsiteX9" fmla="*/ 0 w 1930133"/>
              <a:gd name="connsiteY9" fmla="*/ 1375799 h 1439863"/>
              <a:gd name="connsiteX10" fmla="*/ 0 w 1930133"/>
              <a:gd name="connsiteY10" fmla="*/ 1368262 h 1439863"/>
              <a:gd name="connsiteX11" fmla="*/ 90377 w 1930133"/>
              <a:gd name="connsiteY11" fmla="*/ 1398410 h 1439863"/>
              <a:gd name="connsiteX12" fmla="*/ 278661 w 1930133"/>
              <a:gd name="connsiteY12" fmla="*/ 1405947 h 1439863"/>
              <a:gd name="connsiteX13" fmla="*/ 753140 w 1930133"/>
              <a:gd name="connsiteY13" fmla="*/ 1394642 h 1439863"/>
              <a:gd name="connsiteX14" fmla="*/ 1009207 w 1930133"/>
              <a:gd name="connsiteY14" fmla="*/ 1390873 h 1439863"/>
              <a:gd name="connsiteX15" fmla="*/ 1679501 w 1930133"/>
              <a:gd name="connsiteY15" fmla="*/ 1413484 h 1439863"/>
              <a:gd name="connsiteX16" fmla="*/ 1773644 w 1930133"/>
              <a:gd name="connsiteY16" fmla="*/ 1409716 h 1439863"/>
              <a:gd name="connsiteX17" fmla="*/ 1871552 w 1930133"/>
              <a:gd name="connsiteY17" fmla="*/ 1349420 h 1439863"/>
              <a:gd name="connsiteX18" fmla="*/ 1901678 w 1930133"/>
              <a:gd name="connsiteY18" fmla="*/ 1221293 h 1439863"/>
              <a:gd name="connsiteX19" fmla="*/ 1897912 w 1930133"/>
              <a:gd name="connsiteY19" fmla="*/ 1145923 h 1439863"/>
              <a:gd name="connsiteX20" fmla="*/ 1894146 w 1930133"/>
              <a:gd name="connsiteY20" fmla="*/ 1047944 h 1439863"/>
              <a:gd name="connsiteX21" fmla="*/ 1905443 w 1930133"/>
              <a:gd name="connsiteY21" fmla="*/ 727625 h 1439863"/>
              <a:gd name="connsiteX22" fmla="*/ 1897912 w 1930133"/>
              <a:gd name="connsiteY22" fmla="*/ 633413 h 1439863"/>
              <a:gd name="connsiteX23" fmla="*/ 1084457 w 1930133"/>
              <a:gd name="connsiteY23" fmla="*/ 19050 h 1439863"/>
              <a:gd name="connsiteX24" fmla="*/ 1148528 w 1930133"/>
              <a:gd name="connsiteY24" fmla="*/ 68084 h 1439863"/>
              <a:gd name="connsiteX25" fmla="*/ 1152297 w 1930133"/>
              <a:gd name="connsiteY25" fmla="*/ 71855 h 1439863"/>
              <a:gd name="connsiteX26" fmla="*/ 1208830 w 1930133"/>
              <a:gd name="connsiteY26" fmla="*/ 113345 h 1439863"/>
              <a:gd name="connsiteX27" fmla="*/ 1246519 w 1930133"/>
              <a:gd name="connsiteY27" fmla="*/ 169922 h 1439863"/>
              <a:gd name="connsiteX28" fmla="*/ 1257826 w 1930133"/>
              <a:gd name="connsiteY28" fmla="*/ 185010 h 1439863"/>
              <a:gd name="connsiteX29" fmla="*/ 1374661 w 1930133"/>
              <a:gd name="connsiteY29" fmla="*/ 294392 h 1439863"/>
              <a:gd name="connsiteX30" fmla="*/ 1382199 w 1930133"/>
              <a:gd name="connsiteY30" fmla="*/ 301935 h 1439863"/>
              <a:gd name="connsiteX31" fmla="*/ 1442501 w 1930133"/>
              <a:gd name="connsiteY31" fmla="*/ 347197 h 1439863"/>
              <a:gd name="connsiteX32" fmla="*/ 1506572 w 1930133"/>
              <a:gd name="connsiteY32" fmla="*/ 418861 h 1439863"/>
              <a:gd name="connsiteX33" fmla="*/ 1514110 w 1930133"/>
              <a:gd name="connsiteY33" fmla="*/ 430177 h 1439863"/>
              <a:gd name="connsiteX34" fmla="*/ 1551799 w 1930133"/>
              <a:gd name="connsiteY34" fmla="*/ 482982 h 1439863"/>
              <a:gd name="connsiteX35" fmla="*/ 1597025 w 1930133"/>
              <a:gd name="connsiteY35" fmla="*/ 516928 h 1439863"/>
              <a:gd name="connsiteX36" fmla="*/ 1593256 w 1930133"/>
              <a:gd name="connsiteY36" fmla="*/ 520700 h 1439863"/>
              <a:gd name="connsiteX37" fmla="*/ 1570643 w 1930133"/>
              <a:gd name="connsiteY37" fmla="*/ 520700 h 1439863"/>
              <a:gd name="connsiteX38" fmla="*/ 1540492 w 1930133"/>
              <a:gd name="connsiteY38" fmla="*/ 494298 h 1439863"/>
              <a:gd name="connsiteX39" fmla="*/ 1502803 w 1930133"/>
              <a:gd name="connsiteY39" fmla="*/ 441492 h 1439863"/>
              <a:gd name="connsiteX40" fmla="*/ 1495265 w 1930133"/>
              <a:gd name="connsiteY40" fmla="*/ 426405 h 1439863"/>
              <a:gd name="connsiteX41" fmla="*/ 1431194 w 1930133"/>
              <a:gd name="connsiteY41" fmla="*/ 358513 h 1439863"/>
              <a:gd name="connsiteX42" fmla="*/ 1370892 w 1930133"/>
              <a:gd name="connsiteY42" fmla="*/ 313251 h 1439863"/>
              <a:gd name="connsiteX43" fmla="*/ 1363354 w 1930133"/>
              <a:gd name="connsiteY43" fmla="*/ 305707 h 1439863"/>
              <a:gd name="connsiteX44" fmla="*/ 1242750 w 1930133"/>
              <a:gd name="connsiteY44" fmla="*/ 192553 h 1439863"/>
              <a:gd name="connsiteX45" fmla="*/ 1235212 w 1930133"/>
              <a:gd name="connsiteY45" fmla="*/ 177466 h 1439863"/>
              <a:gd name="connsiteX46" fmla="*/ 1197523 w 1930133"/>
              <a:gd name="connsiteY46" fmla="*/ 124661 h 1439863"/>
              <a:gd name="connsiteX47" fmla="*/ 1144759 w 1930133"/>
              <a:gd name="connsiteY47" fmla="*/ 86943 h 1439863"/>
              <a:gd name="connsiteX48" fmla="*/ 1137221 w 1930133"/>
              <a:gd name="connsiteY48" fmla="*/ 83171 h 1439863"/>
              <a:gd name="connsiteX49" fmla="*/ 1073150 w 1930133"/>
              <a:gd name="connsiteY49" fmla="*/ 26594 h 1439863"/>
              <a:gd name="connsiteX50" fmla="*/ 1084457 w 1930133"/>
              <a:gd name="connsiteY50" fmla="*/ 19050 h 1439863"/>
              <a:gd name="connsiteX51" fmla="*/ 900825 w 1930133"/>
              <a:gd name="connsiteY51" fmla="*/ 3770 h 1439863"/>
              <a:gd name="connsiteX52" fmla="*/ 902704 w 1930133"/>
              <a:gd name="connsiteY52" fmla="*/ 3770 h 1439863"/>
              <a:gd name="connsiteX53" fmla="*/ 906463 w 1930133"/>
              <a:gd name="connsiteY53" fmla="*/ 7541 h 1439863"/>
              <a:gd name="connsiteX54" fmla="*/ 895187 w 1930133"/>
              <a:gd name="connsiteY54" fmla="*/ 0 h 1439863"/>
              <a:gd name="connsiteX55" fmla="*/ 900825 w 1930133"/>
              <a:gd name="connsiteY55" fmla="*/ 3770 h 1439863"/>
              <a:gd name="connsiteX56" fmla="*/ 898946 w 1930133"/>
              <a:gd name="connsiteY56" fmla="*/ 3770 h 1439863"/>
              <a:gd name="connsiteX57" fmla="*/ 906463 w 1930133"/>
              <a:gd name="connsiteY57" fmla="*/ 7541 h 1439863"/>
              <a:gd name="connsiteX58" fmla="*/ 876393 w 1930133"/>
              <a:gd name="connsiteY58" fmla="*/ 37703 h 1439863"/>
              <a:gd name="connsiteX59" fmla="*/ 868875 w 1930133"/>
              <a:gd name="connsiteY59" fmla="*/ 56555 h 1439863"/>
              <a:gd name="connsiteX60" fmla="*/ 812493 w 1930133"/>
              <a:gd name="connsiteY60" fmla="*/ 109339 h 1439863"/>
              <a:gd name="connsiteX61" fmla="*/ 771147 w 1930133"/>
              <a:gd name="connsiteY61" fmla="*/ 131961 h 1439863"/>
              <a:gd name="connsiteX62" fmla="*/ 741076 w 1930133"/>
              <a:gd name="connsiteY62" fmla="*/ 154583 h 1439863"/>
              <a:gd name="connsiteX63" fmla="*/ 654624 w 1930133"/>
              <a:gd name="connsiteY63" fmla="*/ 237530 h 1439863"/>
              <a:gd name="connsiteX64" fmla="*/ 643348 w 1930133"/>
              <a:gd name="connsiteY64" fmla="*/ 252611 h 1439863"/>
              <a:gd name="connsiteX65" fmla="*/ 575689 w 1930133"/>
              <a:gd name="connsiteY65" fmla="*/ 312936 h 1439863"/>
              <a:gd name="connsiteX66" fmla="*/ 553137 w 1930133"/>
              <a:gd name="connsiteY66" fmla="*/ 324247 h 1439863"/>
              <a:gd name="connsiteX67" fmla="*/ 492996 w 1930133"/>
              <a:gd name="connsiteY67" fmla="*/ 361950 h 1439863"/>
              <a:gd name="connsiteX68" fmla="*/ 444132 w 1930133"/>
              <a:gd name="connsiteY68" fmla="*/ 410965 h 1439863"/>
              <a:gd name="connsiteX69" fmla="*/ 425338 w 1930133"/>
              <a:gd name="connsiteY69" fmla="*/ 437357 h 1439863"/>
              <a:gd name="connsiteX70" fmla="*/ 410302 w 1930133"/>
              <a:gd name="connsiteY70" fmla="*/ 459979 h 1439863"/>
              <a:gd name="connsiteX71" fmla="*/ 353920 w 1930133"/>
              <a:gd name="connsiteY71" fmla="*/ 508993 h 1439863"/>
              <a:gd name="connsiteX72" fmla="*/ 327609 w 1930133"/>
              <a:gd name="connsiteY72" fmla="*/ 512763 h 1439863"/>
              <a:gd name="connsiteX73" fmla="*/ 323850 w 1930133"/>
              <a:gd name="connsiteY73" fmla="*/ 508993 h 1439863"/>
              <a:gd name="connsiteX74" fmla="*/ 327609 w 1930133"/>
              <a:gd name="connsiteY74" fmla="*/ 508993 h 1439863"/>
              <a:gd name="connsiteX75" fmla="*/ 331368 w 1930133"/>
              <a:gd name="connsiteY75" fmla="*/ 505223 h 1439863"/>
              <a:gd name="connsiteX76" fmla="*/ 353920 w 1930133"/>
              <a:gd name="connsiteY76" fmla="*/ 493912 h 1439863"/>
              <a:gd name="connsiteX77" fmla="*/ 399026 w 1930133"/>
              <a:gd name="connsiteY77" fmla="*/ 448668 h 1439863"/>
              <a:gd name="connsiteX78" fmla="*/ 414061 w 1930133"/>
              <a:gd name="connsiteY78" fmla="*/ 426046 h 1439863"/>
              <a:gd name="connsiteX79" fmla="*/ 432855 w 1930133"/>
              <a:gd name="connsiteY79" fmla="*/ 399654 h 1439863"/>
              <a:gd name="connsiteX80" fmla="*/ 481719 w 1930133"/>
              <a:gd name="connsiteY80" fmla="*/ 350640 h 1439863"/>
              <a:gd name="connsiteX81" fmla="*/ 545619 w 1930133"/>
              <a:gd name="connsiteY81" fmla="*/ 312936 h 1439863"/>
              <a:gd name="connsiteX82" fmla="*/ 568172 w 1930133"/>
              <a:gd name="connsiteY82" fmla="*/ 297855 h 1439863"/>
              <a:gd name="connsiteX83" fmla="*/ 632071 w 1930133"/>
              <a:gd name="connsiteY83" fmla="*/ 245071 h 1439863"/>
              <a:gd name="connsiteX84" fmla="*/ 643348 w 1930133"/>
              <a:gd name="connsiteY84" fmla="*/ 226219 h 1439863"/>
              <a:gd name="connsiteX85" fmla="*/ 729800 w 1930133"/>
              <a:gd name="connsiteY85" fmla="*/ 139502 h 1439863"/>
              <a:gd name="connsiteX86" fmla="*/ 759870 w 1930133"/>
              <a:gd name="connsiteY86" fmla="*/ 120650 h 1439863"/>
              <a:gd name="connsiteX87" fmla="*/ 804976 w 1930133"/>
              <a:gd name="connsiteY87" fmla="*/ 94258 h 1439863"/>
              <a:gd name="connsiteX88" fmla="*/ 853840 w 1930133"/>
              <a:gd name="connsiteY88" fmla="*/ 49014 h 1439863"/>
              <a:gd name="connsiteX89" fmla="*/ 865116 w 1930133"/>
              <a:gd name="connsiteY89" fmla="*/ 30163 h 1439863"/>
              <a:gd name="connsiteX90" fmla="*/ 895187 w 1930133"/>
              <a:gd name="connsiteY90" fmla="*/ 0 h 143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30133" h="1439863">
                <a:moveTo>
                  <a:pt x="1897912" y="633413"/>
                </a:moveTo>
                <a:cubicBezTo>
                  <a:pt x="1912975" y="644718"/>
                  <a:pt x="1920506" y="656024"/>
                  <a:pt x="1924272" y="671098"/>
                </a:cubicBezTo>
                <a:cubicBezTo>
                  <a:pt x="1943100" y="791688"/>
                  <a:pt x="1909209" y="1036638"/>
                  <a:pt x="1924272" y="1191145"/>
                </a:cubicBezTo>
                <a:cubicBezTo>
                  <a:pt x="1943100" y="1341883"/>
                  <a:pt x="1897912" y="1413484"/>
                  <a:pt x="1788707" y="1432326"/>
                </a:cubicBezTo>
                <a:cubicBezTo>
                  <a:pt x="1754815" y="1439863"/>
                  <a:pt x="1713393" y="1439863"/>
                  <a:pt x="1668204" y="1439863"/>
                </a:cubicBezTo>
                <a:cubicBezTo>
                  <a:pt x="1607953" y="1439863"/>
                  <a:pt x="1532639" y="1436095"/>
                  <a:pt x="1442262" y="1432326"/>
                </a:cubicBezTo>
                <a:cubicBezTo>
                  <a:pt x="1348120" y="1428558"/>
                  <a:pt x="1238915" y="1424789"/>
                  <a:pt x="1099584" y="1424789"/>
                </a:cubicBezTo>
                <a:cubicBezTo>
                  <a:pt x="1005441" y="1424789"/>
                  <a:pt x="900002" y="1428558"/>
                  <a:pt x="779500" y="1432326"/>
                </a:cubicBezTo>
                <a:cubicBezTo>
                  <a:pt x="658997" y="1436095"/>
                  <a:pt x="553558" y="1439863"/>
                  <a:pt x="466947" y="1439863"/>
                </a:cubicBezTo>
                <a:cubicBezTo>
                  <a:pt x="109205" y="1439863"/>
                  <a:pt x="3766" y="1405947"/>
                  <a:pt x="0" y="1375799"/>
                </a:cubicBezTo>
                <a:cubicBezTo>
                  <a:pt x="0" y="1372031"/>
                  <a:pt x="0" y="1372031"/>
                  <a:pt x="0" y="1368262"/>
                </a:cubicBezTo>
                <a:cubicBezTo>
                  <a:pt x="18828" y="1383336"/>
                  <a:pt x="48954" y="1390873"/>
                  <a:pt x="90377" y="1398410"/>
                </a:cubicBezTo>
                <a:cubicBezTo>
                  <a:pt x="135565" y="1405947"/>
                  <a:pt x="199582" y="1405947"/>
                  <a:pt x="278661" y="1405947"/>
                </a:cubicBezTo>
                <a:cubicBezTo>
                  <a:pt x="391633" y="1405947"/>
                  <a:pt x="546026" y="1402179"/>
                  <a:pt x="753140" y="1394642"/>
                </a:cubicBezTo>
                <a:cubicBezTo>
                  <a:pt x="847282" y="1390873"/>
                  <a:pt x="933893" y="1390873"/>
                  <a:pt x="1009207" y="1390873"/>
                </a:cubicBezTo>
                <a:cubicBezTo>
                  <a:pt x="1348120" y="1390873"/>
                  <a:pt x="1543936" y="1413484"/>
                  <a:pt x="1679501" y="1413484"/>
                </a:cubicBezTo>
                <a:cubicBezTo>
                  <a:pt x="1713393" y="1413484"/>
                  <a:pt x="1747284" y="1413484"/>
                  <a:pt x="1773644" y="1409716"/>
                </a:cubicBezTo>
                <a:cubicBezTo>
                  <a:pt x="1818832" y="1402179"/>
                  <a:pt x="1852723" y="1379568"/>
                  <a:pt x="1871552" y="1349420"/>
                </a:cubicBezTo>
                <a:cubicBezTo>
                  <a:pt x="1894146" y="1315504"/>
                  <a:pt x="1901678" y="1274051"/>
                  <a:pt x="1901678" y="1221293"/>
                </a:cubicBezTo>
                <a:cubicBezTo>
                  <a:pt x="1901678" y="1198682"/>
                  <a:pt x="1901678" y="1172303"/>
                  <a:pt x="1897912" y="1145923"/>
                </a:cubicBezTo>
                <a:cubicBezTo>
                  <a:pt x="1894146" y="1115776"/>
                  <a:pt x="1894146" y="1081860"/>
                  <a:pt x="1894146" y="1047944"/>
                </a:cubicBezTo>
                <a:cubicBezTo>
                  <a:pt x="1894146" y="942427"/>
                  <a:pt x="1905443" y="825604"/>
                  <a:pt x="1905443" y="727625"/>
                </a:cubicBezTo>
                <a:cubicBezTo>
                  <a:pt x="1905443" y="693708"/>
                  <a:pt x="1901678" y="659792"/>
                  <a:pt x="1897912" y="633413"/>
                </a:cubicBezTo>
                <a:close/>
                <a:moveTo>
                  <a:pt x="1084457" y="19050"/>
                </a:moveTo>
                <a:cubicBezTo>
                  <a:pt x="1103301" y="37909"/>
                  <a:pt x="1125915" y="56768"/>
                  <a:pt x="1148528" y="68084"/>
                </a:cubicBezTo>
                <a:cubicBezTo>
                  <a:pt x="1148528" y="71855"/>
                  <a:pt x="1148528" y="71855"/>
                  <a:pt x="1152297" y="71855"/>
                </a:cubicBezTo>
                <a:cubicBezTo>
                  <a:pt x="1174910" y="83171"/>
                  <a:pt x="1189986" y="94486"/>
                  <a:pt x="1208830" y="113345"/>
                </a:cubicBezTo>
                <a:cubicBezTo>
                  <a:pt x="1220137" y="128432"/>
                  <a:pt x="1231443" y="143520"/>
                  <a:pt x="1246519" y="169922"/>
                </a:cubicBezTo>
                <a:cubicBezTo>
                  <a:pt x="1250288" y="173694"/>
                  <a:pt x="1254057" y="177466"/>
                  <a:pt x="1257826" y="185010"/>
                </a:cubicBezTo>
                <a:cubicBezTo>
                  <a:pt x="1295514" y="249130"/>
                  <a:pt x="1340741" y="271761"/>
                  <a:pt x="1374661" y="294392"/>
                </a:cubicBezTo>
                <a:cubicBezTo>
                  <a:pt x="1374661" y="298164"/>
                  <a:pt x="1378430" y="298164"/>
                  <a:pt x="1382199" y="301935"/>
                </a:cubicBezTo>
                <a:cubicBezTo>
                  <a:pt x="1397274" y="313251"/>
                  <a:pt x="1419888" y="328338"/>
                  <a:pt x="1442501" y="347197"/>
                </a:cubicBezTo>
                <a:cubicBezTo>
                  <a:pt x="1468883" y="369828"/>
                  <a:pt x="1491496" y="396231"/>
                  <a:pt x="1506572" y="418861"/>
                </a:cubicBezTo>
                <a:cubicBezTo>
                  <a:pt x="1510341" y="422633"/>
                  <a:pt x="1510341" y="426405"/>
                  <a:pt x="1514110" y="430177"/>
                </a:cubicBezTo>
                <a:cubicBezTo>
                  <a:pt x="1525416" y="449036"/>
                  <a:pt x="1540492" y="467895"/>
                  <a:pt x="1551799" y="482982"/>
                </a:cubicBezTo>
                <a:cubicBezTo>
                  <a:pt x="1566874" y="501841"/>
                  <a:pt x="1585719" y="513157"/>
                  <a:pt x="1597025" y="516928"/>
                </a:cubicBezTo>
                <a:cubicBezTo>
                  <a:pt x="1597025" y="516928"/>
                  <a:pt x="1597025" y="516928"/>
                  <a:pt x="1593256" y="520700"/>
                </a:cubicBezTo>
                <a:cubicBezTo>
                  <a:pt x="1585719" y="520700"/>
                  <a:pt x="1578181" y="520700"/>
                  <a:pt x="1570643" y="520700"/>
                </a:cubicBezTo>
                <a:cubicBezTo>
                  <a:pt x="1559336" y="513157"/>
                  <a:pt x="1551799" y="501841"/>
                  <a:pt x="1540492" y="494298"/>
                </a:cubicBezTo>
                <a:cubicBezTo>
                  <a:pt x="1529185" y="479210"/>
                  <a:pt x="1514110" y="460351"/>
                  <a:pt x="1502803" y="441492"/>
                </a:cubicBezTo>
                <a:cubicBezTo>
                  <a:pt x="1499034" y="437720"/>
                  <a:pt x="1495265" y="433949"/>
                  <a:pt x="1495265" y="426405"/>
                </a:cubicBezTo>
                <a:cubicBezTo>
                  <a:pt x="1480190" y="407546"/>
                  <a:pt x="1457576" y="381143"/>
                  <a:pt x="1431194" y="358513"/>
                </a:cubicBezTo>
                <a:cubicBezTo>
                  <a:pt x="1408581" y="339654"/>
                  <a:pt x="1385968" y="324566"/>
                  <a:pt x="1370892" y="313251"/>
                </a:cubicBezTo>
                <a:cubicBezTo>
                  <a:pt x="1370892" y="309479"/>
                  <a:pt x="1367123" y="309479"/>
                  <a:pt x="1363354" y="305707"/>
                </a:cubicBezTo>
                <a:cubicBezTo>
                  <a:pt x="1333203" y="286848"/>
                  <a:pt x="1284208" y="256674"/>
                  <a:pt x="1242750" y="192553"/>
                </a:cubicBezTo>
                <a:cubicBezTo>
                  <a:pt x="1242750" y="188781"/>
                  <a:pt x="1238981" y="181238"/>
                  <a:pt x="1235212" y="177466"/>
                </a:cubicBezTo>
                <a:cubicBezTo>
                  <a:pt x="1220137" y="154835"/>
                  <a:pt x="1208830" y="135976"/>
                  <a:pt x="1197523" y="124661"/>
                </a:cubicBezTo>
                <a:cubicBezTo>
                  <a:pt x="1182448" y="105802"/>
                  <a:pt x="1167372" y="98258"/>
                  <a:pt x="1144759" y="86943"/>
                </a:cubicBezTo>
                <a:cubicBezTo>
                  <a:pt x="1140990" y="83171"/>
                  <a:pt x="1140990" y="83171"/>
                  <a:pt x="1137221" y="83171"/>
                </a:cubicBezTo>
                <a:cubicBezTo>
                  <a:pt x="1114608" y="68084"/>
                  <a:pt x="1091995" y="49225"/>
                  <a:pt x="1073150" y="26594"/>
                </a:cubicBezTo>
                <a:cubicBezTo>
                  <a:pt x="1076919" y="22822"/>
                  <a:pt x="1080688" y="22822"/>
                  <a:pt x="1084457" y="19050"/>
                </a:cubicBezTo>
                <a:close/>
                <a:moveTo>
                  <a:pt x="900825" y="3770"/>
                </a:moveTo>
                <a:lnTo>
                  <a:pt x="902704" y="3770"/>
                </a:lnTo>
                <a:cubicBezTo>
                  <a:pt x="902704" y="3770"/>
                  <a:pt x="902704" y="3770"/>
                  <a:pt x="906463" y="7541"/>
                </a:cubicBezTo>
                <a:close/>
                <a:moveTo>
                  <a:pt x="895187" y="0"/>
                </a:moveTo>
                <a:lnTo>
                  <a:pt x="900825" y="3770"/>
                </a:lnTo>
                <a:lnTo>
                  <a:pt x="898946" y="3770"/>
                </a:lnTo>
                <a:cubicBezTo>
                  <a:pt x="902704" y="3770"/>
                  <a:pt x="906463" y="7541"/>
                  <a:pt x="906463" y="7541"/>
                </a:cubicBezTo>
                <a:cubicBezTo>
                  <a:pt x="895187" y="18852"/>
                  <a:pt x="887669" y="26392"/>
                  <a:pt x="876393" y="37703"/>
                </a:cubicBezTo>
                <a:cubicBezTo>
                  <a:pt x="872634" y="45244"/>
                  <a:pt x="872634" y="49014"/>
                  <a:pt x="868875" y="56555"/>
                </a:cubicBezTo>
                <a:cubicBezTo>
                  <a:pt x="857599" y="75406"/>
                  <a:pt x="835046" y="90488"/>
                  <a:pt x="812493" y="109339"/>
                </a:cubicBezTo>
                <a:cubicBezTo>
                  <a:pt x="797458" y="116880"/>
                  <a:pt x="782423" y="124421"/>
                  <a:pt x="771147" y="131961"/>
                </a:cubicBezTo>
                <a:cubicBezTo>
                  <a:pt x="759870" y="139502"/>
                  <a:pt x="748594" y="147042"/>
                  <a:pt x="741076" y="154583"/>
                </a:cubicBezTo>
                <a:cubicBezTo>
                  <a:pt x="703488" y="180975"/>
                  <a:pt x="677177" y="199827"/>
                  <a:pt x="654624" y="237530"/>
                </a:cubicBezTo>
                <a:cubicBezTo>
                  <a:pt x="650865" y="241300"/>
                  <a:pt x="647106" y="245071"/>
                  <a:pt x="643348" y="252611"/>
                </a:cubicBezTo>
                <a:cubicBezTo>
                  <a:pt x="628312" y="275233"/>
                  <a:pt x="602001" y="294085"/>
                  <a:pt x="575689" y="312936"/>
                </a:cubicBezTo>
                <a:cubicBezTo>
                  <a:pt x="568172" y="316707"/>
                  <a:pt x="560654" y="320477"/>
                  <a:pt x="553137" y="324247"/>
                </a:cubicBezTo>
                <a:cubicBezTo>
                  <a:pt x="530584" y="335558"/>
                  <a:pt x="508031" y="350640"/>
                  <a:pt x="492996" y="361950"/>
                </a:cubicBezTo>
                <a:cubicBezTo>
                  <a:pt x="466684" y="380802"/>
                  <a:pt x="455408" y="395883"/>
                  <a:pt x="444132" y="410965"/>
                </a:cubicBezTo>
                <a:cubicBezTo>
                  <a:pt x="436614" y="418505"/>
                  <a:pt x="432855" y="426046"/>
                  <a:pt x="425338" y="437357"/>
                </a:cubicBezTo>
                <a:cubicBezTo>
                  <a:pt x="421579" y="441127"/>
                  <a:pt x="417820" y="452438"/>
                  <a:pt x="410302" y="459979"/>
                </a:cubicBezTo>
                <a:cubicBezTo>
                  <a:pt x="395267" y="482601"/>
                  <a:pt x="368956" y="501452"/>
                  <a:pt x="353920" y="508993"/>
                </a:cubicBezTo>
                <a:cubicBezTo>
                  <a:pt x="342644" y="508993"/>
                  <a:pt x="335127" y="512763"/>
                  <a:pt x="327609" y="512763"/>
                </a:cubicBezTo>
                <a:cubicBezTo>
                  <a:pt x="327609" y="512763"/>
                  <a:pt x="327609" y="512763"/>
                  <a:pt x="323850" y="508993"/>
                </a:cubicBezTo>
                <a:cubicBezTo>
                  <a:pt x="323850" y="508993"/>
                  <a:pt x="323850" y="508993"/>
                  <a:pt x="327609" y="508993"/>
                </a:cubicBezTo>
                <a:cubicBezTo>
                  <a:pt x="327609" y="505223"/>
                  <a:pt x="331368" y="505223"/>
                  <a:pt x="331368" y="505223"/>
                </a:cubicBezTo>
                <a:cubicBezTo>
                  <a:pt x="338885" y="501452"/>
                  <a:pt x="346403" y="497682"/>
                  <a:pt x="353920" y="493912"/>
                </a:cubicBezTo>
                <a:cubicBezTo>
                  <a:pt x="368956" y="482601"/>
                  <a:pt x="387750" y="467519"/>
                  <a:pt x="399026" y="448668"/>
                </a:cubicBezTo>
                <a:cubicBezTo>
                  <a:pt x="406544" y="441127"/>
                  <a:pt x="410302" y="433587"/>
                  <a:pt x="414061" y="426046"/>
                </a:cubicBezTo>
                <a:cubicBezTo>
                  <a:pt x="421579" y="418505"/>
                  <a:pt x="425338" y="410965"/>
                  <a:pt x="432855" y="399654"/>
                </a:cubicBezTo>
                <a:cubicBezTo>
                  <a:pt x="444132" y="384572"/>
                  <a:pt x="455408" y="369491"/>
                  <a:pt x="481719" y="350640"/>
                </a:cubicBezTo>
                <a:cubicBezTo>
                  <a:pt x="500513" y="335558"/>
                  <a:pt x="523066" y="324247"/>
                  <a:pt x="545619" y="312936"/>
                </a:cubicBezTo>
                <a:cubicBezTo>
                  <a:pt x="553137" y="309166"/>
                  <a:pt x="560654" y="305396"/>
                  <a:pt x="568172" y="297855"/>
                </a:cubicBezTo>
                <a:cubicBezTo>
                  <a:pt x="594483" y="282774"/>
                  <a:pt x="617036" y="263922"/>
                  <a:pt x="632071" y="245071"/>
                </a:cubicBezTo>
                <a:cubicBezTo>
                  <a:pt x="635830" y="237530"/>
                  <a:pt x="639589" y="233760"/>
                  <a:pt x="643348" y="226219"/>
                </a:cubicBezTo>
                <a:cubicBezTo>
                  <a:pt x="665900" y="188516"/>
                  <a:pt x="692212" y="165894"/>
                  <a:pt x="729800" y="139502"/>
                </a:cubicBezTo>
                <a:cubicBezTo>
                  <a:pt x="741076" y="135732"/>
                  <a:pt x="752353" y="128191"/>
                  <a:pt x="759870" y="120650"/>
                </a:cubicBezTo>
                <a:cubicBezTo>
                  <a:pt x="774905" y="113110"/>
                  <a:pt x="789941" y="105569"/>
                  <a:pt x="804976" y="94258"/>
                </a:cubicBezTo>
                <a:cubicBezTo>
                  <a:pt x="827529" y="79177"/>
                  <a:pt x="846323" y="64096"/>
                  <a:pt x="853840" y="49014"/>
                </a:cubicBezTo>
                <a:cubicBezTo>
                  <a:pt x="857599" y="41474"/>
                  <a:pt x="861358" y="33933"/>
                  <a:pt x="865116" y="30163"/>
                </a:cubicBezTo>
                <a:cubicBezTo>
                  <a:pt x="876393" y="18852"/>
                  <a:pt x="883910" y="7541"/>
                  <a:pt x="895187" y="0"/>
                </a:cubicBezTo>
                <a:close/>
              </a:path>
            </a:pathLst>
          </a:custGeom>
          <a:solidFill>
            <a:schemeClr val="accent1">
              <a:lumMod val="40000"/>
              <a:lumOff val="6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8" name="文本框 7"/>
          <p:cNvSpPr txBox="1"/>
          <p:nvPr/>
        </p:nvSpPr>
        <p:spPr>
          <a:xfrm>
            <a:off x="3313113" y="876300"/>
            <a:ext cx="2427287" cy="1049338"/>
          </a:xfrm>
          <a:prstGeom prst="rect">
            <a:avLst/>
          </a:prstGeom>
          <a:noFill/>
        </p:spPr>
        <p:txBody>
          <a:bodyPr anchor="ctr"/>
          <a:lstStyle/>
          <a:p>
            <a:pPr algn="ctr" fontAlgn="auto">
              <a:lnSpc>
                <a:spcPct val="110000"/>
              </a:lnSpc>
              <a:spcBef>
                <a:spcPts val="0"/>
              </a:spcBef>
              <a:spcAft>
                <a:spcPts val="0"/>
              </a:spcAft>
              <a:defRPr/>
            </a:pPr>
            <a:r>
              <a:rPr lang="zh-CN" altLang="en-US" sz="3200" dirty="0">
                <a:solidFill>
                  <a:schemeClr val="accent1">
                    <a:lumMod val="75000"/>
                  </a:schemeClr>
                </a:solidFill>
                <a:latin typeface="+mn-lt"/>
                <a:ea typeface="+mn-ea"/>
              </a:rPr>
              <a:t>整体感知</a:t>
            </a:r>
          </a:p>
        </p:txBody>
      </p:sp>
      <p:sp>
        <p:nvSpPr>
          <p:cNvPr id="72709" name="Text Box 2"/>
          <p:cNvSpPr txBox="1">
            <a:spLocks noChangeArrowheads="1"/>
          </p:cNvSpPr>
          <p:nvPr/>
        </p:nvSpPr>
        <p:spPr bwMode="auto">
          <a:xfrm>
            <a:off x="2497138" y="1970088"/>
            <a:ext cx="6486525" cy="4294187"/>
          </a:xfrm>
          <a:prstGeom prst="rect">
            <a:avLst/>
          </a:prstGeom>
          <a:noFill/>
          <a:ln w="9525">
            <a:noFill/>
            <a:miter lim="800000"/>
            <a:headEnd/>
            <a:tailEnd/>
          </a:ln>
        </p:spPr>
        <p:txBody>
          <a:bodyPr>
            <a:spAutoFit/>
          </a:bodyPr>
          <a:lstStyle/>
          <a:p>
            <a:pPr>
              <a:lnSpc>
                <a:spcPct val="150000"/>
              </a:lnSpc>
            </a:pPr>
            <a:r>
              <a:rPr lang="zh-CN" altLang="en-US" sz="2600" b="0">
                <a:solidFill>
                  <a:srgbClr val="000000"/>
                </a:solidFill>
                <a:latin typeface="黑体" pitchFamily="2" charset="-122"/>
                <a:ea typeface="黑体" pitchFamily="2" charset="-122"/>
              </a:rPr>
              <a:t>    岑参</a:t>
            </a:r>
            <a:r>
              <a:rPr lang="en-US" altLang="zh-CN" sz="2600" b="0">
                <a:solidFill>
                  <a:srgbClr val="000000"/>
                </a:solidFill>
                <a:latin typeface="黑体" pitchFamily="2" charset="-122"/>
                <a:ea typeface="黑体" pitchFamily="2" charset="-122"/>
              </a:rPr>
              <a:t>(</a:t>
            </a:r>
            <a:r>
              <a:rPr lang="zh-CN" altLang="en-US" sz="2600" b="0">
                <a:solidFill>
                  <a:srgbClr val="000000"/>
                </a:solidFill>
                <a:latin typeface="黑体" pitchFamily="2" charset="-122"/>
                <a:ea typeface="黑体" pitchFamily="2" charset="-122"/>
              </a:rPr>
              <a:t>约</a:t>
            </a:r>
            <a:r>
              <a:rPr lang="en-US" altLang="zh-CN" sz="2600" b="0">
                <a:solidFill>
                  <a:srgbClr val="000000"/>
                </a:solidFill>
                <a:latin typeface="黑体" pitchFamily="2" charset="-122"/>
                <a:ea typeface="黑体" pitchFamily="2" charset="-122"/>
              </a:rPr>
              <a:t>715-770)</a:t>
            </a:r>
            <a:r>
              <a:rPr lang="zh-CN" altLang="en-US" sz="2600" b="0">
                <a:solidFill>
                  <a:srgbClr val="000000"/>
                </a:solidFill>
                <a:latin typeface="黑体" pitchFamily="2" charset="-122"/>
                <a:ea typeface="黑体" pitchFamily="2" charset="-122"/>
              </a:rPr>
              <a:t>，</a:t>
            </a:r>
            <a:r>
              <a:rPr lang="zh-CN" altLang="en-US" sz="2600" b="0">
                <a:solidFill>
                  <a:srgbClr val="C00000"/>
                </a:solidFill>
                <a:latin typeface="黑体" pitchFamily="2" charset="-122"/>
                <a:ea typeface="黑体" pitchFamily="2" charset="-122"/>
              </a:rPr>
              <a:t>唐代边塞诗人</a:t>
            </a:r>
            <a:r>
              <a:rPr lang="zh-CN" altLang="en-US" sz="2600" b="0">
                <a:solidFill>
                  <a:srgbClr val="000000"/>
                </a:solidFill>
                <a:latin typeface="黑体" pitchFamily="2" charset="-122"/>
                <a:ea typeface="黑体" pitchFamily="2" charset="-122"/>
              </a:rPr>
              <a:t>，南阳人，太宗时功臣岑文本重孙，后徙居江陵。岑参工诗，长于七言歌行，代表作是</a:t>
            </a:r>
            <a:r>
              <a:rPr lang="en-US" altLang="zh-CN" sz="2600" b="0">
                <a:solidFill>
                  <a:srgbClr val="000000"/>
                </a:solidFill>
                <a:latin typeface="黑体" pitchFamily="2" charset="-122"/>
                <a:ea typeface="黑体" pitchFamily="2" charset="-122"/>
              </a:rPr>
              <a:t>《</a:t>
            </a:r>
            <a:r>
              <a:rPr lang="zh-CN" altLang="en-US" sz="2600" b="0">
                <a:solidFill>
                  <a:srgbClr val="C00000"/>
                </a:solidFill>
                <a:latin typeface="黑体" pitchFamily="2" charset="-122"/>
                <a:ea typeface="黑体" pitchFamily="2" charset="-122"/>
              </a:rPr>
              <a:t>白雪歌送武判官归京</a:t>
            </a:r>
            <a:r>
              <a:rPr lang="en-US" altLang="zh-CN" sz="2600" b="0">
                <a:solidFill>
                  <a:srgbClr val="000000"/>
                </a:solidFill>
                <a:latin typeface="黑体" pitchFamily="2" charset="-122"/>
                <a:ea typeface="黑体" pitchFamily="2" charset="-122"/>
              </a:rPr>
              <a:t>》</a:t>
            </a:r>
            <a:r>
              <a:rPr lang="zh-CN" altLang="en-US" sz="2600" b="0">
                <a:solidFill>
                  <a:srgbClr val="000000"/>
                </a:solidFill>
                <a:latin typeface="黑体" pitchFamily="2" charset="-122"/>
                <a:ea typeface="黑体" pitchFamily="2" charset="-122"/>
              </a:rPr>
              <a:t>。现存诗三百六十首。对边塞风光，军旅生活，以及少数民族的文化风俗有亲切的感受，故其边塞诗尤多佳作。风格与高适相近，后人多并称</a:t>
            </a:r>
            <a:r>
              <a:rPr lang="en-US" altLang="zh-CN" sz="2600" b="0">
                <a:solidFill>
                  <a:srgbClr val="000000"/>
                </a:solidFill>
                <a:latin typeface="黑体" pitchFamily="2" charset="-122"/>
                <a:ea typeface="黑体" pitchFamily="2" charset="-122"/>
              </a:rPr>
              <a:t>"</a:t>
            </a:r>
            <a:r>
              <a:rPr lang="zh-CN" altLang="en-US" sz="2600" b="0">
                <a:solidFill>
                  <a:srgbClr val="000000"/>
                </a:solidFill>
                <a:latin typeface="黑体" pitchFamily="2" charset="-122"/>
                <a:ea typeface="黑体" pitchFamily="2" charset="-122"/>
              </a:rPr>
              <a:t>高岑</a:t>
            </a:r>
            <a:r>
              <a:rPr lang="en-US" altLang="zh-CN" sz="2600" b="0">
                <a:solidFill>
                  <a:srgbClr val="000000"/>
                </a:solidFill>
                <a:latin typeface="黑体" pitchFamily="2" charset="-122"/>
                <a:ea typeface="黑体" pitchFamily="2" charset="-122"/>
              </a:rPr>
              <a:t>"</a:t>
            </a:r>
            <a:r>
              <a:rPr lang="zh-CN" altLang="en-US" sz="2600" b="0">
                <a:solidFill>
                  <a:srgbClr val="000000"/>
                </a:solidFill>
                <a:latin typeface="黑体" pitchFamily="2" charset="-122"/>
                <a:ea typeface="黑体" pitchFamily="2" charset="-122"/>
              </a:rPr>
              <a:t>。</a:t>
            </a:r>
            <a:endParaRPr lang="zh-CN" altLang="en-US" sz="2600" b="0">
              <a:solidFill>
                <a:schemeClr val="tx1"/>
              </a:solidFill>
              <a:latin typeface="黑体" pitchFamily="2" charset="-122"/>
              <a:ea typeface="黑体" pitchFamily="2" charset="-122"/>
            </a:endParaRPr>
          </a:p>
        </p:txBody>
      </p:sp>
      <p:pic>
        <p:nvPicPr>
          <p:cNvPr id="11" name="图片 1"/>
          <p:cNvPicPr>
            <a:picLocks noChangeAspect="1"/>
          </p:cNvPicPr>
          <p:nvPr/>
        </p:nvPicPr>
        <p:blipFill>
          <a:blip r:embed="rId2">
            <a:extLst>
              <a:ext uri="{28A0092B-C50C-407E-A947-70E740481C1C}"/>
            </a:extLst>
          </a:blip>
          <a:srcRect/>
          <a:stretch>
            <a:fillRect/>
          </a:stretch>
        </p:blipFill>
        <p:spPr bwMode="auto">
          <a:xfrm>
            <a:off x="236844" y="2714272"/>
            <a:ext cx="2138363" cy="27574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extLst>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412960" y="1256927"/>
            <a:ext cx="2719692" cy="563697"/>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1" fmla="*/ 0 w 3033023"/>
              <a:gd name="connsiteY0-2" fmla="*/ 743759 h 800909"/>
              <a:gd name="connsiteX1-3" fmla="*/ 768350 w 3033023"/>
              <a:gd name="connsiteY1-4" fmla="*/ 800909 h 800909"/>
              <a:gd name="connsiteX2-5" fmla="*/ 2292350 w 3033023"/>
              <a:gd name="connsiteY2-6" fmla="*/ 743759 h 800909"/>
              <a:gd name="connsiteX3-7" fmla="*/ 2940050 w 3033023"/>
              <a:gd name="connsiteY3-8" fmla="*/ 515159 h 800909"/>
              <a:gd name="connsiteX4-9" fmla="*/ 2997200 w 3033023"/>
              <a:gd name="connsiteY4-10" fmla="*/ 286559 h 800909"/>
              <a:gd name="connsiteX5-11" fmla="*/ 2635250 w 3033023"/>
              <a:gd name="connsiteY5-12" fmla="*/ 809 h 800909"/>
              <a:gd name="connsiteX6-13" fmla="*/ 654050 w 3033023"/>
              <a:gd name="connsiteY6-14" fmla="*/ 210359 h 800909"/>
              <a:gd name="connsiteX7-15" fmla="*/ 101600 w 3033023"/>
              <a:gd name="connsiteY7-16" fmla="*/ 496109 h 800909"/>
              <a:gd name="connsiteX8-17" fmla="*/ 177800 w 3033023"/>
              <a:gd name="connsiteY8-18" fmla="*/ 781859 h 800909"/>
              <a:gd name="connsiteX0-19" fmla="*/ 0 w 3033023"/>
              <a:gd name="connsiteY0-20" fmla="*/ 743759 h 800909"/>
              <a:gd name="connsiteX1-21" fmla="*/ 768350 w 3033023"/>
              <a:gd name="connsiteY1-22" fmla="*/ 800909 h 800909"/>
              <a:gd name="connsiteX2-23" fmla="*/ 2292350 w 3033023"/>
              <a:gd name="connsiteY2-24" fmla="*/ 743759 h 800909"/>
              <a:gd name="connsiteX3-25" fmla="*/ 2940050 w 3033023"/>
              <a:gd name="connsiteY3-26" fmla="*/ 515159 h 800909"/>
              <a:gd name="connsiteX4-27" fmla="*/ 2997200 w 3033023"/>
              <a:gd name="connsiteY4-28" fmla="*/ 286559 h 800909"/>
              <a:gd name="connsiteX5-29" fmla="*/ 2635250 w 3033023"/>
              <a:gd name="connsiteY5-30" fmla="*/ 809 h 800909"/>
              <a:gd name="connsiteX6-31" fmla="*/ 654050 w 3033023"/>
              <a:gd name="connsiteY6-32" fmla="*/ 210359 h 800909"/>
              <a:gd name="connsiteX7-33" fmla="*/ 101600 w 3033023"/>
              <a:gd name="connsiteY7-34" fmla="*/ 496109 h 800909"/>
              <a:gd name="connsiteX8-35" fmla="*/ 254000 w 3033023"/>
              <a:gd name="connsiteY8-36" fmla="*/ 704777 h 800909"/>
              <a:gd name="connsiteX0-37" fmla="*/ 0 w 3033023"/>
              <a:gd name="connsiteY0-38" fmla="*/ 743759 h 800909"/>
              <a:gd name="connsiteX1-39" fmla="*/ 768350 w 3033023"/>
              <a:gd name="connsiteY1-40" fmla="*/ 800909 h 800909"/>
              <a:gd name="connsiteX2-41" fmla="*/ 2292350 w 3033023"/>
              <a:gd name="connsiteY2-42" fmla="*/ 743759 h 800909"/>
              <a:gd name="connsiteX3-43" fmla="*/ 2940050 w 3033023"/>
              <a:gd name="connsiteY3-44" fmla="*/ 515159 h 800909"/>
              <a:gd name="connsiteX4-45" fmla="*/ 2997200 w 3033023"/>
              <a:gd name="connsiteY4-46" fmla="*/ 286559 h 800909"/>
              <a:gd name="connsiteX5-47" fmla="*/ 2635250 w 3033023"/>
              <a:gd name="connsiteY5-48" fmla="*/ 809 h 800909"/>
              <a:gd name="connsiteX6-49" fmla="*/ 654050 w 3033023"/>
              <a:gd name="connsiteY6-50" fmla="*/ 210359 h 800909"/>
              <a:gd name="connsiteX7-51" fmla="*/ 101600 w 3033023"/>
              <a:gd name="connsiteY7-52" fmla="*/ 496109 h 800909"/>
              <a:gd name="connsiteX8-53" fmla="*/ 349250 w 3033023"/>
              <a:gd name="connsiteY8-54" fmla="*/ 751026 h 800909"/>
              <a:gd name="connsiteX0-55" fmla="*/ 0 w 3033023"/>
              <a:gd name="connsiteY0-56" fmla="*/ 743759 h 800909"/>
              <a:gd name="connsiteX1-57" fmla="*/ 768350 w 3033023"/>
              <a:gd name="connsiteY1-58" fmla="*/ 800909 h 800909"/>
              <a:gd name="connsiteX2-59" fmla="*/ 2292350 w 3033023"/>
              <a:gd name="connsiteY2-60" fmla="*/ 743759 h 800909"/>
              <a:gd name="connsiteX3-61" fmla="*/ 2940050 w 3033023"/>
              <a:gd name="connsiteY3-62" fmla="*/ 515159 h 800909"/>
              <a:gd name="connsiteX4-63" fmla="*/ 2997200 w 3033023"/>
              <a:gd name="connsiteY4-64" fmla="*/ 286559 h 800909"/>
              <a:gd name="connsiteX5-65" fmla="*/ 2635250 w 3033023"/>
              <a:gd name="connsiteY5-66" fmla="*/ 809 h 800909"/>
              <a:gd name="connsiteX6-67" fmla="*/ 654050 w 3033023"/>
              <a:gd name="connsiteY6-68" fmla="*/ 210359 h 800909"/>
              <a:gd name="connsiteX7-69" fmla="*/ 101600 w 3033023"/>
              <a:gd name="connsiteY7-70" fmla="*/ 496109 h 800909"/>
              <a:gd name="connsiteX8-71" fmla="*/ 349250 w 3033023"/>
              <a:gd name="connsiteY8-72" fmla="*/ 751026 h 800909"/>
              <a:gd name="connsiteX0-73" fmla="*/ 0 w 3033023"/>
              <a:gd name="connsiteY0-74" fmla="*/ 743759 h 800909"/>
              <a:gd name="connsiteX1-75" fmla="*/ 768350 w 3033023"/>
              <a:gd name="connsiteY1-76" fmla="*/ 800909 h 800909"/>
              <a:gd name="connsiteX2-77" fmla="*/ 2292350 w 3033023"/>
              <a:gd name="connsiteY2-78" fmla="*/ 743759 h 800909"/>
              <a:gd name="connsiteX3-79" fmla="*/ 2940050 w 3033023"/>
              <a:gd name="connsiteY3-80" fmla="*/ 515159 h 800909"/>
              <a:gd name="connsiteX4-81" fmla="*/ 2997200 w 3033023"/>
              <a:gd name="connsiteY4-82" fmla="*/ 286559 h 800909"/>
              <a:gd name="connsiteX5-83" fmla="*/ 2635250 w 3033023"/>
              <a:gd name="connsiteY5-84" fmla="*/ 809 h 800909"/>
              <a:gd name="connsiteX6-85" fmla="*/ 654050 w 3033023"/>
              <a:gd name="connsiteY6-86" fmla="*/ 210359 h 800909"/>
              <a:gd name="connsiteX7-87" fmla="*/ 101600 w 3033023"/>
              <a:gd name="connsiteY7-88" fmla="*/ 496109 h 800909"/>
              <a:gd name="connsiteX8-89" fmla="*/ 349250 w 3033023"/>
              <a:gd name="connsiteY8-90" fmla="*/ 751026 h 800909"/>
              <a:gd name="connsiteX0-91" fmla="*/ 0 w 3247335"/>
              <a:gd name="connsiteY0-92" fmla="*/ 736529 h 800997"/>
              <a:gd name="connsiteX1-93" fmla="*/ 982662 w 3247335"/>
              <a:gd name="connsiteY1-94" fmla="*/ 800909 h 800997"/>
              <a:gd name="connsiteX2-95" fmla="*/ 2506662 w 3247335"/>
              <a:gd name="connsiteY2-96" fmla="*/ 743759 h 800997"/>
              <a:gd name="connsiteX3-97" fmla="*/ 3154362 w 3247335"/>
              <a:gd name="connsiteY3-98" fmla="*/ 515159 h 800997"/>
              <a:gd name="connsiteX4-99" fmla="*/ 3211512 w 3247335"/>
              <a:gd name="connsiteY4-100" fmla="*/ 286559 h 800997"/>
              <a:gd name="connsiteX5-101" fmla="*/ 2849562 w 3247335"/>
              <a:gd name="connsiteY5-102" fmla="*/ 809 h 800997"/>
              <a:gd name="connsiteX6-103" fmla="*/ 868362 w 3247335"/>
              <a:gd name="connsiteY6-104" fmla="*/ 210359 h 800997"/>
              <a:gd name="connsiteX7-105" fmla="*/ 315912 w 3247335"/>
              <a:gd name="connsiteY7-106" fmla="*/ 496109 h 800997"/>
              <a:gd name="connsiteX8-107" fmla="*/ 563562 w 3247335"/>
              <a:gd name="connsiteY8-108" fmla="*/ 751026 h 800997"/>
              <a:gd name="connsiteX0-109" fmla="*/ 0 w 3247335"/>
              <a:gd name="connsiteY0-110" fmla="*/ 736529 h 815129"/>
              <a:gd name="connsiteX1-111" fmla="*/ 982662 w 3247335"/>
              <a:gd name="connsiteY1-112" fmla="*/ 800909 h 815129"/>
              <a:gd name="connsiteX2-113" fmla="*/ 2506662 w 3247335"/>
              <a:gd name="connsiteY2-114" fmla="*/ 743759 h 815129"/>
              <a:gd name="connsiteX3-115" fmla="*/ 3154362 w 3247335"/>
              <a:gd name="connsiteY3-116" fmla="*/ 515159 h 815129"/>
              <a:gd name="connsiteX4-117" fmla="*/ 3211512 w 3247335"/>
              <a:gd name="connsiteY4-118" fmla="*/ 286559 h 815129"/>
              <a:gd name="connsiteX5-119" fmla="*/ 2849562 w 3247335"/>
              <a:gd name="connsiteY5-120" fmla="*/ 809 h 815129"/>
              <a:gd name="connsiteX6-121" fmla="*/ 868362 w 3247335"/>
              <a:gd name="connsiteY6-122" fmla="*/ 210359 h 815129"/>
              <a:gd name="connsiteX7-123" fmla="*/ 315912 w 3247335"/>
              <a:gd name="connsiteY7-124" fmla="*/ 496109 h 815129"/>
              <a:gd name="connsiteX8-125" fmla="*/ 563562 w 3247335"/>
              <a:gd name="connsiteY8-126" fmla="*/ 751026 h 815129"/>
              <a:gd name="connsiteX0-127" fmla="*/ 0 w 3260035"/>
              <a:gd name="connsiteY0-128" fmla="*/ 688338 h 803190"/>
              <a:gd name="connsiteX1-129" fmla="*/ 995362 w 3260035"/>
              <a:gd name="connsiteY1-130" fmla="*/ 800909 h 803190"/>
              <a:gd name="connsiteX2-131" fmla="*/ 2519362 w 3260035"/>
              <a:gd name="connsiteY2-132" fmla="*/ 743759 h 803190"/>
              <a:gd name="connsiteX3-133" fmla="*/ 3167062 w 3260035"/>
              <a:gd name="connsiteY3-134" fmla="*/ 515159 h 803190"/>
              <a:gd name="connsiteX4-135" fmla="*/ 3224212 w 3260035"/>
              <a:gd name="connsiteY4-136" fmla="*/ 286559 h 803190"/>
              <a:gd name="connsiteX5-137" fmla="*/ 2862262 w 3260035"/>
              <a:gd name="connsiteY5-138" fmla="*/ 809 h 803190"/>
              <a:gd name="connsiteX6-139" fmla="*/ 881062 w 3260035"/>
              <a:gd name="connsiteY6-140" fmla="*/ 210359 h 803190"/>
              <a:gd name="connsiteX7-141" fmla="*/ 328612 w 3260035"/>
              <a:gd name="connsiteY7-142" fmla="*/ 496109 h 803190"/>
              <a:gd name="connsiteX8-143" fmla="*/ 576262 w 3260035"/>
              <a:gd name="connsiteY8-144" fmla="*/ 751026 h 8031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solidFill>
            <a:srgbClr val="81C65A"/>
          </a:solidFill>
          <a:ln w="28575" cap="flat" cmpd="sng" algn="ctr">
            <a:solidFill>
              <a:schemeClr val="accent1"/>
            </a:solidFill>
            <a:prstDash val="solid"/>
            <a:miter lim="800000"/>
          </a:ln>
          <a:effectLst/>
        </p:spPr>
        <p:txBody>
          <a:bodyPr tIns="108000" anchor="ctr">
            <a:scene3d>
              <a:camera prst="orthographicFront">
                <a:rot lat="0" lon="0" rev="180000"/>
              </a:camera>
              <a:lightRig rig="threePt" dir="t"/>
            </a:scene3d>
          </a:bodyPr>
          <a:lstStyle/>
          <a:p>
            <a:pPr algn="ctr" fontAlgn="auto">
              <a:spcBef>
                <a:spcPts val="0"/>
              </a:spcBef>
              <a:spcAft>
                <a:spcPts val="0"/>
              </a:spcAft>
              <a:defRPr/>
            </a:pPr>
            <a:r>
              <a:rPr lang="zh-CN" altLang="en-US" sz="2800" b="0" kern="0" dirty="0">
                <a:solidFill>
                  <a:srgbClr val="FFFFFF"/>
                </a:solidFill>
                <a:latin typeface="黑体" panose="02010609060101010101" pitchFamily="49" charset="-122"/>
                <a:ea typeface="黑体" panose="02010609060101010101" pitchFamily="49" charset="-122"/>
              </a:rPr>
              <a:t>基础字词</a:t>
            </a:r>
          </a:p>
        </p:txBody>
      </p:sp>
      <p:sp>
        <p:nvSpPr>
          <p:cNvPr id="7" name="TextBox 60"/>
          <p:cNvSpPr txBox="1"/>
          <p:nvPr/>
        </p:nvSpPr>
        <p:spPr>
          <a:xfrm>
            <a:off x="4489450" y="2592388"/>
            <a:ext cx="1031875" cy="522287"/>
          </a:xfrm>
          <a:prstGeom prst="rect">
            <a:avLst/>
          </a:prstGeom>
          <a:noFill/>
        </p:spPr>
        <p:txBody>
          <a:bodyPr>
            <a:spAutoFit/>
          </a:bodyPr>
          <a:lstStyle/>
          <a:p>
            <a:pPr eaLnBrk="0" hangingPunct="0">
              <a:defRPr/>
            </a:pPr>
            <a:r>
              <a:rPr lang="zh-CN" altLang="en-US" sz="2800" b="0" kern="0" dirty="0">
                <a:solidFill>
                  <a:srgbClr val="C00000"/>
                </a:solidFill>
                <a:latin typeface="黑体" panose="02010609060101010101" pitchFamily="49" charset="-122"/>
                <a:ea typeface="黑体" panose="02010609060101010101" pitchFamily="49" charset="-122"/>
              </a:rPr>
              <a:t>沙漠</a:t>
            </a:r>
          </a:p>
        </p:txBody>
      </p:sp>
      <p:sp>
        <p:nvSpPr>
          <p:cNvPr id="8" name="矩形 7"/>
          <p:cNvSpPr/>
          <p:nvPr/>
        </p:nvSpPr>
        <p:spPr>
          <a:xfrm>
            <a:off x="4489450" y="3727450"/>
            <a:ext cx="900113" cy="636588"/>
          </a:xfrm>
          <a:prstGeom prst="rect">
            <a:avLst/>
          </a:prstGeom>
        </p:spPr>
        <p:txBody>
          <a:bodyPr>
            <a:spAutoFit/>
          </a:bodyPr>
          <a:lstStyle/>
          <a:p>
            <a:pPr eaLnBrk="0" hangingPunct="0">
              <a:lnSpc>
                <a:spcPct val="150000"/>
              </a:lnSpc>
              <a:defRPr/>
            </a:pPr>
            <a:r>
              <a:rPr lang="zh-CN" altLang="en-US" sz="2800" b="0" kern="0" dirty="0">
                <a:solidFill>
                  <a:srgbClr val="C00000"/>
                </a:solidFill>
                <a:latin typeface="黑体" panose="02010609060101010101" pitchFamily="49" charset="-122"/>
                <a:ea typeface="黑体" panose="02010609060101010101" pitchFamily="49" charset="-122"/>
              </a:rPr>
              <a:t>离开</a:t>
            </a:r>
          </a:p>
        </p:txBody>
      </p:sp>
      <p:sp>
        <p:nvSpPr>
          <p:cNvPr id="9" name="矩形 8"/>
          <p:cNvSpPr/>
          <p:nvPr/>
        </p:nvSpPr>
        <p:spPr>
          <a:xfrm>
            <a:off x="1504950" y="1820863"/>
            <a:ext cx="3925888" cy="3970337"/>
          </a:xfrm>
          <a:prstGeom prst="rect">
            <a:avLst/>
          </a:prstGeom>
        </p:spPr>
        <p:txBody>
          <a:bodyPr>
            <a:spAutoFit/>
          </a:bodyPr>
          <a:lstStyle/>
          <a:p>
            <a:pPr eaLnBrk="0" hangingPunct="0">
              <a:lnSpc>
                <a:spcPct val="150000"/>
              </a:lnSpc>
              <a:defRPr/>
            </a:pPr>
            <a:r>
              <a:rPr lang="zh-CN" altLang="en-US" sz="2800" b="0" dirty="0">
                <a:solidFill>
                  <a:schemeClr val="tx1">
                    <a:lumMod val="95000"/>
                    <a:lumOff val="5000"/>
                  </a:schemeClr>
                </a:solidFill>
                <a:latin typeface="黑体" panose="02010609060101010101" pitchFamily="49" charset="-122"/>
                <a:ea typeface="黑体" panose="02010609060101010101" pitchFamily="49" charset="-122"/>
              </a:rPr>
              <a:t/>
            </a:r>
            <a:br>
              <a:rPr lang="zh-CN" altLang="en-US" sz="2800" b="0" dirty="0">
                <a:solidFill>
                  <a:schemeClr val="tx1">
                    <a:lumMod val="95000"/>
                    <a:lumOff val="5000"/>
                  </a:schemeClr>
                </a:solidFill>
                <a:latin typeface="黑体" panose="02010609060101010101" pitchFamily="49" charset="-122"/>
                <a:ea typeface="黑体" panose="02010609060101010101" pitchFamily="49" charset="-122"/>
              </a:rPr>
            </a:br>
            <a:r>
              <a:rPr lang="zh-CN" altLang="en-US" sz="2800" b="0" dirty="0">
                <a:solidFill>
                  <a:srgbClr val="C00000"/>
                </a:solidFill>
                <a:latin typeface="黑体" panose="02010609060101010101" pitchFamily="49" charset="-122"/>
                <a:ea typeface="黑体" panose="02010609060101010101" pitchFamily="49" charset="-122"/>
              </a:rPr>
              <a:t>瀚海</a:t>
            </a:r>
            <a:r>
              <a:rPr lang="zh-CN" altLang="en-US" sz="2800" b="0" dirty="0">
                <a:solidFill>
                  <a:schemeClr val="tx1">
                    <a:lumMod val="50000"/>
                  </a:schemeClr>
                </a:solidFill>
                <a:latin typeface="黑体" panose="02010609060101010101" pitchFamily="49" charset="-122"/>
                <a:ea typeface="黑体" panose="02010609060101010101" pitchFamily="49" charset="-122"/>
              </a:rPr>
              <a:t>阑干百丈冰</a:t>
            </a:r>
            <a:br>
              <a:rPr lang="zh-CN" altLang="en-US" sz="2800" b="0" dirty="0">
                <a:solidFill>
                  <a:schemeClr val="tx1">
                    <a:lumMod val="50000"/>
                  </a:schemeClr>
                </a:solidFill>
                <a:latin typeface="黑体" panose="02010609060101010101" pitchFamily="49" charset="-122"/>
                <a:ea typeface="黑体" panose="02010609060101010101" pitchFamily="49" charset="-122"/>
              </a:rPr>
            </a:br>
            <a:r>
              <a:rPr lang="zh-CN" altLang="en-US" sz="2800" b="0" dirty="0">
                <a:solidFill>
                  <a:schemeClr val="tx1">
                    <a:lumMod val="95000"/>
                    <a:lumOff val="5000"/>
                  </a:schemeClr>
                </a:solidFill>
                <a:latin typeface="黑体" panose="02010609060101010101" pitchFamily="49" charset="-122"/>
                <a:ea typeface="黑体" panose="02010609060101010101" pitchFamily="49" charset="-122"/>
              </a:rPr>
              <a:t/>
            </a:r>
            <a:br>
              <a:rPr lang="zh-CN" altLang="en-US" sz="2800" b="0" dirty="0">
                <a:solidFill>
                  <a:schemeClr val="tx1">
                    <a:lumMod val="95000"/>
                    <a:lumOff val="5000"/>
                  </a:schemeClr>
                </a:solidFill>
                <a:latin typeface="黑体" panose="02010609060101010101" pitchFamily="49" charset="-122"/>
                <a:ea typeface="黑体" panose="02010609060101010101" pitchFamily="49" charset="-122"/>
              </a:rPr>
            </a:br>
            <a:r>
              <a:rPr lang="zh-CN" altLang="en-US" sz="2800" b="0" dirty="0">
                <a:solidFill>
                  <a:schemeClr val="tx1">
                    <a:lumMod val="50000"/>
                  </a:schemeClr>
                </a:solidFill>
                <a:latin typeface="黑体" panose="02010609060101010101" pitchFamily="49" charset="-122"/>
                <a:ea typeface="黑体" panose="02010609060101010101" pitchFamily="49" charset="-122"/>
              </a:rPr>
              <a:t>轮台东门送君</a:t>
            </a:r>
            <a:r>
              <a:rPr lang="zh-CN" altLang="en-US" sz="2800" b="0" dirty="0">
                <a:solidFill>
                  <a:srgbClr val="C00000"/>
                </a:solidFill>
                <a:latin typeface="黑体" panose="02010609060101010101" pitchFamily="49" charset="-122"/>
                <a:ea typeface="黑体" panose="02010609060101010101" pitchFamily="49" charset="-122"/>
              </a:rPr>
              <a:t>去</a:t>
            </a:r>
            <a:endParaRPr lang="en-US" altLang="zh-CN" sz="2800" b="0" dirty="0">
              <a:solidFill>
                <a:srgbClr val="C00000"/>
              </a:solidFill>
              <a:latin typeface="黑体" panose="02010609060101010101" pitchFamily="49" charset="-122"/>
              <a:ea typeface="黑体" panose="02010609060101010101" pitchFamily="49" charset="-122"/>
            </a:endParaRPr>
          </a:p>
          <a:p>
            <a:pPr eaLnBrk="0" hangingPunct="0">
              <a:lnSpc>
                <a:spcPct val="150000"/>
              </a:lnSpc>
              <a:defRPr/>
            </a:pPr>
            <a:endParaRPr lang="en-US" altLang="zh-CN" sz="2800" b="0" dirty="0">
              <a:solidFill>
                <a:schemeClr val="tx1">
                  <a:lumMod val="95000"/>
                  <a:lumOff val="5000"/>
                </a:schemeClr>
              </a:solidFill>
              <a:latin typeface="黑体" panose="02010609060101010101" pitchFamily="49" charset="-122"/>
              <a:ea typeface="黑体" panose="02010609060101010101" pitchFamily="49" charset="-122"/>
            </a:endParaRPr>
          </a:p>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雪下空留</a:t>
            </a:r>
            <a:r>
              <a:rPr lang="zh-CN" altLang="en-US" sz="2800" b="0" dirty="0">
                <a:solidFill>
                  <a:srgbClr val="C00000"/>
                </a:solidFill>
                <a:latin typeface="黑体" panose="02010609060101010101" pitchFamily="49" charset="-122"/>
                <a:ea typeface="黑体" panose="02010609060101010101" pitchFamily="49" charset="-122"/>
              </a:rPr>
              <a:t>马行处</a:t>
            </a:r>
          </a:p>
        </p:txBody>
      </p:sp>
      <p:sp>
        <p:nvSpPr>
          <p:cNvPr id="10" name="矩形 9"/>
          <p:cNvSpPr/>
          <p:nvPr/>
        </p:nvSpPr>
        <p:spPr>
          <a:xfrm>
            <a:off x="4376738" y="5053013"/>
            <a:ext cx="3459162" cy="738187"/>
          </a:xfrm>
          <a:prstGeom prst="rect">
            <a:avLst/>
          </a:prstGeom>
        </p:spPr>
        <p:txBody>
          <a:bodyPr>
            <a:spAutoFit/>
          </a:bodyPr>
          <a:lstStyle/>
          <a:p>
            <a:pPr eaLnBrk="0" hangingPunct="0">
              <a:lnSpc>
                <a:spcPct val="150000"/>
              </a:lnSpc>
              <a:defRPr/>
            </a:pPr>
            <a:r>
              <a:rPr lang="zh-CN" altLang="en-US" sz="2800" b="0" kern="0" dirty="0">
                <a:solidFill>
                  <a:srgbClr val="C00000"/>
                </a:solidFill>
                <a:latin typeface="黑体" panose="02010609060101010101" pitchFamily="49" charset="-122"/>
                <a:ea typeface="黑体" panose="02010609060101010101" pitchFamily="49" charset="-122"/>
              </a:rPr>
              <a:t>归骑留下的足迹</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412959" y="1307105"/>
            <a:ext cx="2719692" cy="563697"/>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1" fmla="*/ 0 w 3033023"/>
              <a:gd name="connsiteY0-2" fmla="*/ 743759 h 800909"/>
              <a:gd name="connsiteX1-3" fmla="*/ 768350 w 3033023"/>
              <a:gd name="connsiteY1-4" fmla="*/ 800909 h 800909"/>
              <a:gd name="connsiteX2-5" fmla="*/ 2292350 w 3033023"/>
              <a:gd name="connsiteY2-6" fmla="*/ 743759 h 800909"/>
              <a:gd name="connsiteX3-7" fmla="*/ 2940050 w 3033023"/>
              <a:gd name="connsiteY3-8" fmla="*/ 515159 h 800909"/>
              <a:gd name="connsiteX4-9" fmla="*/ 2997200 w 3033023"/>
              <a:gd name="connsiteY4-10" fmla="*/ 286559 h 800909"/>
              <a:gd name="connsiteX5-11" fmla="*/ 2635250 w 3033023"/>
              <a:gd name="connsiteY5-12" fmla="*/ 809 h 800909"/>
              <a:gd name="connsiteX6-13" fmla="*/ 654050 w 3033023"/>
              <a:gd name="connsiteY6-14" fmla="*/ 210359 h 800909"/>
              <a:gd name="connsiteX7-15" fmla="*/ 101600 w 3033023"/>
              <a:gd name="connsiteY7-16" fmla="*/ 496109 h 800909"/>
              <a:gd name="connsiteX8-17" fmla="*/ 177800 w 3033023"/>
              <a:gd name="connsiteY8-18" fmla="*/ 781859 h 800909"/>
              <a:gd name="connsiteX0-19" fmla="*/ 0 w 3033023"/>
              <a:gd name="connsiteY0-20" fmla="*/ 743759 h 800909"/>
              <a:gd name="connsiteX1-21" fmla="*/ 768350 w 3033023"/>
              <a:gd name="connsiteY1-22" fmla="*/ 800909 h 800909"/>
              <a:gd name="connsiteX2-23" fmla="*/ 2292350 w 3033023"/>
              <a:gd name="connsiteY2-24" fmla="*/ 743759 h 800909"/>
              <a:gd name="connsiteX3-25" fmla="*/ 2940050 w 3033023"/>
              <a:gd name="connsiteY3-26" fmla="*/ 515159 h 800909"/>
              <a:gd name="connsiteX4-27" fmla="*/ 2997200 w 3033023"/>
              <a:gd name="connsiteY4-28" fmla="*/ 286559 h 800909"/>
              <a:gd name="connsiteX5-29" fmla="*/ 2635250 w 3033023"/>
              <a:gd name="connsiteY5-30" fmla="*/ 809 h 800909"/>
              <a:gd name="connsiteX6-31" fmla="*/ 654050 w 3033023"/>
              <a:gd name="connsiteY6-32" fmla="*/ 210359 h 800909"/>
              <a:gd name="connsiteX7-33" fmla="*/ 101600 w 3033023"/>
              <a:gd name="connsiteY7-34" fmla="*/ 496109 h 800909"/>
              <a:gd name="connsiteX8-35" fmla="*/ 254000 w 3033023"/>
              <a:gd name="connsiteY8-36" fmla="*/ 704777 h 800909"/>
              <a:gd name="connsiteX0-37" fmla="*/ 0 w 3033023"/>
              <a:gd name="connsiteY0-38" fmla="*/ 743759 h 800909"/>
              <a:gd name="connsiteX1-39" fmla="*/ 768350 w 3033023"/>
              <a:gd name="connsiteY1-40" fmla="*/ 800909 h 800909"/>
              <a:gd name="connsiteX2-41" fmla="*/ 2292350 w 3033023"/>
              <a:gd name="connsiteY2-42" fmla="*/ 743759 h 800909"/>
              <a:gd name="connsiteX3-43" fmla="*/ 2940050 w 3033023"/>
              <a:gd name="connsiteY3-44" fmla="*/ 515159 h 800909"/>
              <a:gd name="connsiteX4-45" fmla="*/ 2997200 w 3033023"/>
              <a:gd name="connsiteY4-46" fmla="*/ 286559 h 800909"/>
              <a:gd name="connsiteX5-47" fmla="*/ 2635250 w 3033023"/>
              <a:gd name="connsiteY5-48" fmla="*/ 809 h 800909"/>
              <a:gd name="connsiteX6-49" fmla="*/ 654050 w 3033023"/>
              <a:gd name="connsiteY6-50" fmla="*/ 210359 h 800909"/>
              <a:gd name="connsiteX7-51" fmla="*/ 101600 w 3033023"/>
              <a:gd name="connsiteY7-52" fmla="*/ 496109 h 800909"/>
              <a:gd name="connsiteX8-53" fmla="*/ 349250 w 3033023"/>
              <a:gd name="connsiteY8-54" fmla="*/ 751026 h 800909"/>
              <a:gd name="connsiteX0-55" fmla="*/ 0 w 3033023"/>
              <a:gd name="connsiteY0-56" fmla="*/ 743759 h 800909"/>
              <a:gd name="connsiteX1-57" fmla="*/ 768350 w 3033023"/>
              <a:gd name="connsiteY1-58" fmla="*/ 800909 h 800909"/>
              <a:gd name="connsiteX2-59" fmla="*/ 2292350 w 3033023"/>
              <a:gd name="connsiteY2-60" fmla="*/ 743759 h 800909"/>
              <a:gd name="connsiteX3-61" fmla="*/ 2940050 w 3033023"/>
              <a:gd name="connsiteY3-62" fmla="*/ 515159 h 800909"/>
              <a:gd name="connsiteX4-63" fmla="*/ 2997200 w 3033023"/>
              <a:gd name="connsiteY4-64" fmla="*/ 286559 h 800909"/>
              <a:gd name="connsiteX5-65" fmla="*/ 2635250 w 3033023"/>
              <a:gd name="connsiteY5-66" fmla="*/ 809 h 800909"/>
              <a:gd name="connsiteX6-67" fmla="*/ 654050 w 3033023"/>
              <a:gd name="connsiteY6-68" fmla="*/ 210359 h 800909"/>
              <a:gd name="connsiteX7-69" fmla="*/ 101600 w 3033023"/>
              <a:gd name="connsiteY7-70" fmla="*/ 496109 h 800909"/>
              <a:gd name="connsiteX8-71" fmla="*/ 349250 w 3033023"/>
              <a:gd name="connsiteY8-72" fmla="*/ 751026 h 800909"/>
              <a:gd name="connsiteX0-73" fmla="*/ 0 w 3033023"/>
              <a:gd name="connsiteY0-74" fmla="*/ 743759 h 800909"/>
              <a:gd name="connsiteX1-75" fmla="*/ 768350 w 3033023"/>
              <a:gd name="connsiteY1-76" fmla="*/ 800909 h 800909"/>
              <a:gd name="connsiteX2-77" fmla="*/ 2292350 w 3033023"/>
              <a:gd name="connsiteY2-78" fmla="*/ 743759 h 800909"/>
              <a:gd name="connsiteX3-79" fmla="*/ 2940050 w 3033023"/>
              <a:gd name="connsiteY3-80" fmla="*/ 515159 h 800909"/>
              <a:gd name="connsiteX4-81" fmla="*/ 2997200 w 3033023"/>
              <a:gd name="connsiteY4-82" fmla="*/ 286559 h 800909"/>
              <a:gd name="connsiteX5-83" fmla="*/ 2635250 w 3033023"/>
              <a:gd name="connsiteY5-84" fmla="*/ 809 h 800909"/>
              <a:gd name="connsiteX6-85" fmla="*/ 654050 w 3033023"/>
              <a:gd name="connsiteY6-86" fmla="*/ 210359 h 800909"/>
              <a:gd name="connsiteX7-87" fmla="*/ 101600 w 3033023"/>
              <a:gd name="connsiteY7-88" fmla="*/ 496109 h 800909"/>
              <a:gd name="connsiteX8-89" fmla="*/ 349250 w 3033023"/>
              <a:gd name="connsiteY8-90" fmla="*/ 751026 h 800909"/>
              <a:gd name="connsiteX0-91" fmla="*/ 0 w 3247335"/>
              <a:gd name="connsiteY0-92" fmla="*/ 736529 h 800997"/>
              <a:gd name="connsiteX1-93" fmla="*/ 982662 w 3247335"/>
              <a:gd name="connsiteY1-94" fmla="*/ 800909 h 800997"/>
              <a:gd name="connsiteX2-95" fmla="*/ 2506662 w 3247335"/>
              <a:gd name="connsiteY2-96" fmla="*/ 743759 h 800997"/>
              <a:gd name="connsiteX3-97" fmla="*/ 3154362 w 3247335"/>
              <a:gd name="connsiteY3-98" fmla="*/ 515159 h 800997"/>
              <a:gd name="connsiteX4-99" fmla="*/ 3211512 w 3247335"/>
              <a:gd name="connsiteY4-100" fmla="*/ 286559 h 800997"/>
              <a:gd name="connsiteX5-101" fmla="*/ 2849562 w 3247335"/>
              <a:gd name="connsiteY5-102" fmla="*/ 809 h 800997"/>
              <a:gd name="connsiteX6-103" fmla="*/ 868362 w 3247335"/>
              <a:gd name="connsiteY6-104" fmla="*/ 210359 h 800997"/>
              <a:gd name="connsiteX7-105" fmla="*/ 315912 w 3247335"/>
              <a:gd name="connsiteY7-106" fmla="*/ 496109 h 800997"/>
              <a:gd name="connsiteX8-107" fmla="*/ 563562 w 3247335"/>
              <a:gd name="connsiteY8-108" fmla="*/ 751026 h 800997"/>
              <a:gd name="connsiteX0-109" fmla="*/ 0 w 3247335"/>
              <a:gd name="connsiteY0-110" fmla="*/ 736529 h 815129"/>
              <a:gd name="connsiteX1-111" fmla="*/ 982662 w 3247335"/>
              <a:gd name="connsiteY1-112" fmla="*/ 800909 h 815129"/>
              <a:gd name="connsiteX2-113" fmla="*/ 2506662 w 3247335"/>
              <a:gd name="connsiteY2-114" fmla="*/ 743759 h 815129"/>
              <a:gd name="connsiteX3-115" fmla="*/ 3154362 w 3247335"/>
              <a:gd name="connsiteY3-116" fmla="*/ 515159 h 815129"/>
              <a:gd name="connsiteX4-117" fmla="*/ 3211512 w 3247335"/>
              <a:gd name="connsiteY4-118" fmla="*/ 286559 h 815129"/>
              <a:gd name="connsiteX5-119" fmla="*/ 2849562 w 3247335"/>
              <a:gd name="connsiteY5-120" fmla="*/ 809 h 815129"/>
              <a:gd name="connsiteX6-121" fmla="*/ 868362 w 3247335"/>
              <a:gd name="connsiteY6-122" fmla="*/ 210359 h 815129"/>
              <a:gd name="connsiteX7-123" fmla="*/ 315912 w 3247335"/>
              <a:gd name="connsiteY7-124" fmla="*/ 496109 h 815129"/>
              <a:gd name="connsiteX8-125" fmla="*/ 563562 w 3247335"/>
              <a:gd name="connsiteY8-126" fmla="*/ 751026 h 815129"/>
              <a:gd name="connsiteX0-127" fmla="*/ 0 w 3260035"/>
              <a:gd name="connsiteY0-128" fmla="*/ 688338 h 803190"/>
              <a:gd name="connsiteX1-129" fmla="*/ 995362 w 3260035"/>
              <a:gd name="connsiteY1-130" fmla="*/ 800909 h 803190"/>
              <a:gd name="connsiteX2-131" fmla="*/ 2519362 w 3260035"/>
              <a:gd name="connsiteY2-132" fmla="*/ 743759 h 803190"/>
              <a:gd name="connsiteX3-133" fmla="*/ 3167062 w 3260035"/>
              <a:gd name="connsiteY3-134" fmla="*/ 515159 h 803190"/>
              <a:gd name="connsiteX4-135" fmla="*/ 3224212 w 3260035"/>
              <a:gd name="connsiteY4-136" fmla="*/ 286559 h 803190"/>
              <a:gd name="connsiteX5-137" fmla="*/ 2862262 w 3260035"/>
              <a:gd name="connsiteY5-138" fmla="*/ 809 h 803190"/>
              <a:gd name="connsiteX6-139" fmla="*/ 881062 w 3260035"/>
              <a:gd name="connsiteY6-140" fmla="*/ 210359 h 803190"/>
              <a:gd name="connsiteX7-141" fmla="*/ 328612 w 3260035"/>
              <a:gd name="connsiteY7-142" fmla="*/ 496109 h 803190"/>
              <a:gd name="connsiteX8-143" fmla="*/ 576262 w 3260035"/>
              <a:gd name="connsiteY8-144" fmla="*/ 751026 h 8031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solidFill>
            <a:srgbClr val="81C65A"/>
          </a:solidFill>
          <a:ln w="28575" cap="flat" cmpd="sng" algn="ctr">
            <a:solidFill>
              <a:schemeClr val="accent1"/>
            </a:solidFill>
            <a:prstDash val="solid"/>
            <a:miter lim="800000"/>
          </a:ln>
          <a:effectLst/>
        </p:spPr>
        <p:txBody>
          <a:bodyPr tIns="108000" anchor="ctr">
            <a:scene3d>
              <a:camera prst="orthographicFront">
                <a:rot lat="0" lon="0" rev="180000"/>
              </a:camera>
              <a:lightRig rig="threePt" dir="t"/>
            </a:scene3d>
          </a:bodyPr>
          <a:lstStyle/>
          <a:p>
            <a:pPr algn="ctr" fontAlgn="auto">
              <a:spcBef>
                <a:spcPts val="0"/>
              </a:spcBef>
              <a:spcAft>
                <a:spcPts val="0"/>
              </a:spcAft>
              <a:defRPr/>
            </a:pPr>
            <a:r>
              <a:rPr lang="zh-CN" altLang="en-US" sz="2800" b="0" kern="0" dirty="0">
                <a:solidFill>
                  <a:srgbClr val="FFFFFF"/>
                </a:solidFill>
                <a:latin typeface="黑体" panose="02010609060101010101" pitchFamily="49" charset="-122"/>
                <a:ea typeface="黑体" panose="02010609060101010101" pitchFamily="49" charset="-122"/>
              </a:rPr>
              <a:t>诗文翻译</a:t>
            </a:r>
          </a:p>
        </p:txBody>
      </p:sp>
      <p:sp>
        <p:nvSpPr>
          <p:cNvPr id="9" name="矩形 8"/>
          <p:cNvSpPr/>
          <p:nvPr/>
        </p:nvSpPr>
        <p:spPr>
          <a:xfrm>
            <a:off x="906463" y="2305050"/>
            <a:ext cx="6594475" cy="1385888"/>
          </a:xfrm>
          <a:prstGeom prst="rect">
            <a:avLst/>
          </a:prstGeom>
        </p:spPr>
        <p:txBody>
          <a:bodyPr>
            <a:spAutoFit/>
          </a:bodyPr>
          <a:lstStyle/>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北风卷地白草折，胡天八月即飞雪。</a:t>
            </a:r>
          </a:p>
          <a:p>
            <a:pPr eaLnBrk="0" hangingPunct="0">
              <a:lnSpc>
                <a:spcPct val="150000"/>
              </a:lnSpc>
              <a:defRPr/>
            </a:pPr>
            <a:r>
              <a:rPr lang="zh-CN" altLang="en-US" sz="2800" b="0" dirty="0">
                <a:solidFill>
                  <a:schemeClr val="tx1">
                    <a:lumMod val="50000"/>
                  </a:schemeClr>
                </a:solidFill>
                <a:latin typeface="黑体" panose="02010609060101010101" pitchFamily="49" charset="-122"/>
                <a:ea typeface="黑体" panose="02010609060101010101" pitchFamily="49" charset="-122"/>
              </a:rPr>
              <a:t>忽如一夜春风来，千树万树梨花开。</a:t>
            </a:r>
            <a:endParaRPr lang="zh-CN" altLang="en-US" sz="2800" dirty="0">
              <a:solidFill>
                <a:schemeClr val="tx1">
                  <a:lumMod val="50000"/>
                </a:schemeClr>
              </a:solidFill>
              <a:latin typeface="黑体" panose="02010609060101010101" pitchFamily="49" charset="-122"/>
              <a:ea typeface="黑体" panose="02010609060101010101" pitchFamily="49" charset="-122"/>
            </a:endParaRPr>
          </a:p>
        </p:txBody>
      </p:sp>
      <p:sp>
        <p:nvSpPr>
          <p:cNvPr id="10" name="矩形 9"/>
          <p:cNvSpPr>
            <a:spLocks noChangeArrowheads="1"/>
          </p:cNvSpPr>
          <p:nvPr/>
        </p:nvSpPr>
        <p:spPr bwMode="auto">
          <a:xfrm>
            <a:off x="1644650" y="3762375"/>
            <a:ext cx="4794250" cy="2678113"/>
          </a:xfrm>
          <a:prstGeom prst="rect">
            <a:avLst/>
          </a:prstGeom>
          <a:noFill/>
          <a:ln w="9525">
            <a:noFill/>
            <a:miter lim="800000"/>
            <a:headEnd/>
            <a:tailEnd/>
          </a:ln>
        </p:spPr>
        <p:txBody>
          <a:bodyPr>
            <a:spAutoFit/>
          </a:bodyPr>
          <a:lstStyle/>
          <a:p>
            <a:pPr eaLnBrk="0" hangingPunct="0">
              <a:lnSpc>
                <a:spcPct val="150000"/>
              </a:lnSpc>
            </a:pPr>
            <a:r>
              <a:rPr lang="zh-CN" altLang="en-US" sz="2800" b="0">
                <a:solidFill>
                  <a:srgbClr val="C00000"/>
                </a:solidFill>
                <a:latin typeface="黑体" pitchFamily="2" charset="-122"/>
                <a:ea typeface="黑体" pitchFamily="2" charset="-122"/>
              </a:rPr>
              <a:t>北风席卷大地把白草吹折，</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胡地天气八月就纷扬落雪。</a:t>
            </a:r>
          </a:p>
          <a:p>
            <a:pPr eaLnBrk="0" hangingPunct="0">
              <a:lnSpc>
                <a:spcPct val="150000"/>
              </a:lnSpc>
            </a:pPr>
            <a:r>
              <a:rPr lang="zh-CN" altLang="en-US" sz="2800" b="0">
                <a:solidFill>
                  <a:srgbClr val="C00000"/>
                </a:solidFill>
                <a:latin typeface="黑体" pitchFamily="2" charset="-122"/>
                <a:ea typeface="黑体" pitchFamily="2" charset="-122"/>
              </a:rPr>
              <a:t>忽然间宛如一夜春风吹来，</a:t>
            </a:r>
            <a:endParaRPr lang="en-US" altLang="zh-CN" sz="2800" b="0">
              <a:solidFill>
                <a:srgbClr val="C00000"/>
              </a:solidFill>
              <a:latin typeface="黑体" pitchFamily="2" charset="-122"/>
              <a:ea typeface="黑体" pitchFamily="2" charset="-122"/>
            </a:endParaRPr>
          </a:p>
          <a:p>
            <a:pPr eaLnBrk="0" hangingPunct="0">
              <a:lnSpc>
                <a:spcPct val="150000"/>
              </a:lnSpc>
            </a:pPr>
            <a:r>
              <a:rPr lang="zh-CN" altLang="en-US" sz="2800" b="0">
                <a:solidFill>
                  <a:srgbClr val="C00000"/>
                </a:solidFill>
                <a:latin typeface="黑体" pitchFamily="2" charset="-122"/>
                <a:ea typeface="黑体" pitchFamily="2" charset="-122"/>
              </a:rPr>
              <a:t>好像是千树万树梨花盛开。</a:t>
            </a:r>
          </a:p>
        </p:txBody>
      </p:sp>
      <p:pic>
        <p:nvPicPr>
          <p:cNvPr id="75780" name="图片 1"/>
          <p:cNvPicPr>
            <a:picLocks noChangeAspect="1"/>
          </p:cNvPicPr>
          <p:nvPr/>
        </p:nvPicPr>
        <p:blipFill>
          <a:blip r:embed="rId2"/>
          <a:srcRect/>
          <a:stretch>
            <a:fillRect/>
          </a:stretch>
        </p:blipFill>
        <p:spPr bwMode="auto">
          <a:xfrm rot="1657138">
            <a:off x="7027863" y="2354263"/>
            <a:ext cx="1200150" cy="738187"/>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523"/>
  <p:tag name="MH_SECTIONID" val="524,"/>
  <p:tag name="ISPRING_RESOURCE_PATHS_HASH_PRESENTER" val="5f1e2080fcbf5fd8e1f82a976beb69e669a8bc38"/>
</p:tagLst>
</file>

<file path=ppt/tags/tag10.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ENTRY"/>
  <p:tag name="ID" val="545269"/>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NUMBER"/>
  <p:tag name="ID" val="545269"/>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ENTRY"/>
  <p:tag name="ID" val="545269"/>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NUMBER"/>
  <p:tag name="ID" val="545269"/>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ENTRY"/>
  <p:tag name="ID" val="545269"/>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NUMBER"/>
  <p:tag name="ID" val="545269"/>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AUTOCOLOR" val="TRUE"/>
  <p:tag name="ID" val="545269"/>
  <p:tag name="MH_TYPE" val="CONTENTS_SECTION"/>
</p:tagLst>
</file>

<file path=ppt/tags/tag3.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OTHERS"/>
  <p:tag name="ID" val="545269"/>
</p:tagLst>
</file>

<file path=ppt/tags/tag4.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ENTRY"/>
  <p:tag name="ID" val="545269"/>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NUMBER"/>
  <p:tag name="ID" val="545269"/>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ENTRY"/>
  <p:tag name="ID" val="545269"/>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NUMBER"/>
  <p:tag name="ID" val="545269"/>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ENTRY"/>
  <p:tag name="ID" val="545269"/>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529134204"/>
  <p:tag name="MH_LIBRARY" val="CONTENTS"/>
  <p:tag name="MH_TYPE" val="NUMBER"/>
  <p:tag name="ID" val="545269"/>
  <p:tag name="MH_ORDER" val="1"/>
</p:tagLst>
</file>

<file path=ppt/theme/theme1.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noFill/>
          <a:miter lim="800000"/>
        </a:ln>
        <a:effectLst>
          <a:outerShdw dist="35921" dir="2700000" sy="50000" kx="2115830" algn="bl" rotWithShape="0">
            <a:srgbClr val="C0C0C0">
              <a:alpha val="79999"/>
            </a:srgbClr>
          </a:outerShdw>
        </a:effectLst>
      </a:spPr>
      <a:bodyPr vert="horz" wrap="square" lIns="91440" tIns="45720" rIns="91440" bIns="45720" numCol="1" anchor="ctr" anchorCtr="0" compatLnSpc="1">
        <a:spAutoFit/>
      </a:bodyPr>
      <a:lstStyle>
        <a:defPPr indent="304800">
          <a:lnSpc>
            <a:spcPct val="150000"/>
          </a:lnSpc>
          <a:defRPr kumimoji="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3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lnDef>
  </a:objectDefaults>
  <a:extraClrSchemeLst>
    <a:extraClrScheme>
      <a:clrScheme name="3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自定义设计方案">
  <a:themeElements>
    <a:clrScheme name="3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n w="12700" cap="flat" cmpd="sng" algn="ctr">
          <a:solidFill>
            <a:srgbClr val="CC3300"/>
          </a:solidFill>
          <a:prstDash val="solid"/>
          <a:round/>
          <a:headEnd type="none" w="med" len="med"/>
          <a:tailEnd type="none" w="med" len="med"/>
        </a:ln>
        <a:effectLst>
          <a:outerShdw dist="35921" dir="2700000" sy="50000" kx="2115830" algn="bl" rotWithShape="0">
            <a:srgbClr val="C0C0C0">
              <a:alpha val="79999"/>
            </a:srgbClr>
          </a:outerShdw>
        </a:effectLst>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sz="2400" b="0" i="0" u="none" strike="noStrike" cap="none" normalizeH="0" baseline="0" smtClean="0">
            <a:ln>
              <a:noFill/>
            </a:ln>
            <a:solidFill>
              <a:schemeClr val="bg1"/>
            </a:solidFill>
            <a:effectLst/>
            <a:latin typeface="Arial" panose="020B0604020202020204" pitchFamily="34" charset="0"/>
            <a:ea typeface="宋体" panose="02010600030101010101" pitchFamily="2" charset="-122"/>
          </a:defRPr>
        </a:defPPr>
      </a:lstStyle>
    </a:lnDef>
  </a:objectDefaults>
  <a:extraClrSchemeLst>
    <a:extraClrScheme>
      <a:clrScheme name="3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000120140530A99PPBG">
  <a:themeElements>
    <a:clrScheme name="自定义 406">
      <a:dk1>
        <a:srgbClr val="5F5F5F"/>
      </a:dk1>
      <a:lt1>
        <a:sysClr val="window" lastClr="CCE8CF"/>
      </a:lt1>
      <a:dk2>
        <a:srgbClr val="5F5F5F"/>
      </a:dk2>
      <a:lt2>
        <a:srgbClr val="FFFFFF"/>
      </a:lt2>
      <a:accent1>
        <a:srgbClr val="87A452"/>
      </a:accent1>
      <a:accent2>
        <a:srgbClr val="58B898"/>
      </a:accent2>
      <a:accent3>
        <a:srgbClr val="489698"/>
      </a:accent3>
      <a:accent4>
        <a:srgbClr val="C2C25E"/>
      </a:accent4>
      <a:accent5>
        <a:srgbClr val="C00000"/>
      </a:accent5>
      <a:accent6>
        <a:srgbClr val="FFC000"/>
      </a:accent6>
      <a:hlink>
        <a:srgbClr val="00B0F0"/>
      </a:hlink>
      <a:folHlink>
        <a:srgbClr val="7F7F7F"/>
      </a:folHlink>
    </a:clrScheme>
    <a:fontScheme name="自定义 17">
      <a:majorFont>
        <a:latin typeface="Comic Sans MS"/>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1644</Words>
  <Application>WPS 演示</Application>
  <PresentationFormat>全屏显示(4:3)</PresentationFormat>
  <Paragraphs>87</Paragraphs>
  <Slides>22</Slides>
  <Notes>5</Notes>
  <HiddenSlides>0</HiddenSlides>
  <MMClips>0</MMClips>
  <ScaleCrop>false</ScaleCrop>
  <HeadingPairs>
    <vt:vector size="6" baseType="variant">
      <vt:variant>
        <vt:lpstr>已用的字体</vt:lpstr>
      </vt:variant>
      <vt:variant>
        <vt:i4>9</vt:i4>
      </vt:variant>
      <vt:variant>
        <vt:lpstr>演示文稿设计模板</vt:lpstr>
      </vt:variant>
      <vt:variant>
        <vt:i4>60</vt:i4>
      </vt:variant>
      <vt:variant>
        <vt:lpstr>幻灯片标题</vt:lpstr>
      </vt:variant>
      <vt:variant>
        <vt:i4>22</vt:i4>
      </vt:variant>
    </vt:vector>
  </HeadingPairs>
  <TitlesOfParts>
    <vt:vector size="91" baseType="lpstr">
      <vt:lpstr>Arial</vt:lpstr>
      <vt:lpstr>宋体</vt:lpstr>
      <vt:lpstr>Times New Roman</vt:lpstr>
      <vt:lpstr>幼圆</vt:lpstr>
      <vt:lpstr>Wingdings 2</vt:lpstr>
      <vt:lpstr>Calibri</vt:lpstr>
      <vt:lpstr>黑体</vt:lpstr>
      <vt:lpstr>华文中宋</vt:lpstr>
      <vt:lpstr>华文细黑</vt:lpstr>
      <vt:lpstr>1_自定义设计方案</vt:lpstr>
      <vt:lpstr>3_自定义设计方案</vt:lpstr>
      <vt:lpstr>2_自定义设计方案</vt:lpstr>
      <vt:lpstr>4_自定义设计方案</vt:lpstr>
      <vt:lpstr>A000120140530A99PPBG</vt:lpstr>
      <vt:lpstr>1_自定义设计方案</vt:lpstr>
      <vt:lpstr>1_自定义设计方案</vt:lpstr>
      <vt:lpstr>1_自定义设计方案</vt:lpstr>
      <vt:lpstr>1_自定义设计方案</vt:lpstr>
      <vt:lpstr>1_自定义设计方案</vt:lpstr>
      <vt:lpstr>1_自定义设计方案</vt:lpstr>
      <vt:lpstr>1_自定义设计方案</vt:lpstr>
      <vt:lpstr>1_自定义设计方案</vt:lpstr>
      <vt:lpstr>1_自定义设计方案</vt:lpstr>
      <vt:lpstr>1_自定义设计方案</vt:lpstr>
      <vt:lpstr>1_自定义设计方案</vt:lpstr>
      <vt:lpstr>3_自定义设计方案</vt:lpstr>
      <vt:lpstr>3_自定义设计方案</vt:lpstr>
      <vt:lpstr>3_自定义设计方案</vt:lpstr>
      <vt:lpstr>3_自定义设计方案</vt:lpstr>
      <vt:lpstr>3_自定义设计方案</vt:lpstr>
      <vt:lpstr>3_自定义设计方案</vt:lpstr>
      <vt:lpstr>3_自定义设计方案</vt:lpstr>
      <vt:lpstr>3_自定义设计方案</vt:lpstr>
      <vt:lpstr>3_自定义设计方案</vt:lpstr>
      <vt:lpstr>3_自定义设计方案</vt:lpstr>
      <vt:lpstr>3_自定义设计方案</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4_自定义设计方案</vt:lpstr>
      <vt:lpstr>4_自定义设计方案</vt:lpstr>
      <vt:lpstr>4_自定义设计方案</vt:lpstr>
      <vt:lpstr>4_自定义设计方案</vt:lpstr>
      <vt:lpstr>4_自定义设计方案</vt:lpstr>
      <vt:lpstr>4_自定义设计方案</vt:lpstr>
      <vt:lpstr>4_自定义设计方案</vt:lpstr>
      <vt:lpstr>4_自定义设计方案</vt:lpstr>
      <vt:lpstr>4_自定义设计方案</vt:lpstr>
      <vt:lpstr>4_自定义设计方案</vt:lpstr>
      <vt:lpstr>4_自定义设计方案</vt:lpstr>
      <vt:lpstr>A000120140530A99PPBG</vt:lpstr>
      <vt:lpstr>A000120140530A99PPBG</vt:lpstr>
      <vt:lpstr>A000120140530A99PPBG</vt:lpstr>
      <vt:lpstr>A000120140530A99PPBG</vt:lpstr>
      <vt:lpstr>A000120140530A99PPBG</vt:lpstr>
      <vt:lpstr>A000120140530A99PPBG</vt:lpstr>
      <vt:lpstr>A000120140530A99PPBG</vt:lpstr>
      <vt:lpstr>A000120140530A99PPBG</vt:lpstr>
      <vt:lpstr>A000120140530A99PPBG</vt:lpstr>
      <vt:lpstr>A000120140530A99PPBG</vt:lpstr>
      <vt:lpstr>A000120140530A99PPBG</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世纪金榜</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微软用户</cp:lastModifiedBy>
  <cp:revision>419</cp:revision>
  <dcterms:created xsi:type="dcterms:W3CDTF">2004-09-07T08:35:16Z</dcterms:created>
  <dcterms:modified xsi:type="dcterms:W3CDTF">2019-05-28T14:52:41Z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