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9" r:id="rId3"/>
    <p:sldId id="272" r:id="rId4"/>
    <p:sldId id="262" r:id="rId5"/>
    <p:sldId id="273" r:id="rId6"/>
    <p:sldId id="274" r:id="rId7"/>
    <p:sldId id="275" r:id="rId8"/>
    <p:sldId id="278" r:id="rId9"/>
    <p:sldId id="260" r:id="rId10"/>
    <p:sldId id="279" r:id="rId11"/>
    <p:sldId id="265" r:id="rId12"/>
    <p:sldId id="280" r:id="rId13"/>
    <p:sldId id="281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BDDE6-45DB-4FFA-91F7-7C194E04F210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93D7B-3C6C-4F02-8265-41C48AE5916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40" r:id="rId25"/>
    <p:sldLayoutId id="2147483841" r:id="rId26"/>
    <p:sldLayoutId id="2147483839" r:id="rId27"/>
    <p:sldLayoutId id="2147483844" r:id="rId28"/>
    <p:sldLayoutId id="2147483847" r:id="rId2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2007___2.docx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16</a:t>
            </a:r>
            <a:r>
              <a:rPr lang="zh-CN" altLang="en-US" sz="3600">
                <a:solidFill>
                  <a:schemeClr val="tx1"/>
                </a:solidFill>
              </a:rPr>
              <a:t>　春夜宴诸从弟桃李园序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幽赏未已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高谈转清。开琼筵以坐花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飞羽觞而醉月。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正以幽雅的情趣欣赏着美景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高远的谈吐已更为清妙。铺开盛席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坐在花间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行酒如飞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醉于月下。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记叙宴会上与诸位堂弟高谈阔论、坐花醉月的情景。兄弟们欣赏着美景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谈论着有趣的话题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铺开盛席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坐在花间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推杯换盏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醉于花下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何等轻松快乐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作者的情感随着对景物、事件的描述一气呵成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词情慷慨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豪情纵横。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不有佳咏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何伸雅怀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如诗不成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罚依金谷酒数。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不写好诗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怎能抒发高雅的情怀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如赋诗不成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须依金谷雅集三斗之数行罚。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面对这样的良辰美景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应有佳作才可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否则怎能抒发这高雅的情怀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表达了作者对自然和生活的热爱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胸怀的豁达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也反映了人生如梦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及时行乐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的情怀。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6301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331506"/>
            <a:ext cx="8128000" cy="1590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4277812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5146306"/>
            <a:ext cx="8128000" cy="1292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1436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诗人为何与诸从弟夜宴并作诗呢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原因有四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为欢几何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人生不过一场梦而已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欢乐时光又有多少呢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今夜正乐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当然应宴饮作诗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以恣欢乐。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古人也秉烛夜宴。这里宕开一笔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借古人之行为说自己之行为。古人夜宴是有原因的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那么自己夜宴也是有原因的。不直接说自己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而说古人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着实巧妙。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美景在前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不容辜负。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阳春召我以烟景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春景美如画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春光暖人心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一切都是那么融和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岂能虚度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共享天伦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机会难得。能和堂弟们一起共度良宵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实在不易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亦为人生一大乐事。再加上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那就更要一展才华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不传千古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也能聊以自慰了。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60" y="1916832"/>
            <a:ext cx="8209280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尽管这篇序中也出现了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浮生若梦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为欢几何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但读完全文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我们并没有消极之感。这是为什么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这是因为本句在文章中是起句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是为引出下文写与兄弟们夜宴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共叙天伦之乐而设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欢乐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才是文章所要表达的主要情感。再加之下文写到的如诗如画的春景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众人宴饮的痛快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作诗罚酒的雅兴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无不显示出欢乐的景象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又何来消极呢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我们读这篇小序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感觉到的是作者对人生的热爱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对亲情的珍惜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对自然美景的陶醉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08920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958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李白写游宴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完全摆脱了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既喜而复悲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的陈套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给人以乐观情绪的感染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与古人的同类作品相比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它别开生面。请探究其原因。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《春夜宴诸从弟桃李园序》的感情基调总体上是积极昂扬的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这与时代背景有很大的关系。李白所处的时代是盛唐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而李白又是一个骨子里充满盛唐士人绝对的自信和自豪之情的人。他乐观、豁达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他认为正是因为人生短暂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才应珍视光阴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。他认为美景是春天对自己的召唤和恩赐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他感到能和兄弟们一同歌咏、高谈、观月饮酒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是人生最大的乐趣。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730692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2479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(701—762),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字太白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号青莲居士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祖籍陇西成纪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今甘肃天水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唐代大诗人。其诗风格豪放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想象驰骋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被人称为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。现存诗歌九百余首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代表作有《蜀道难》《行路难》《梦游天姥吟留别》《将进酒》《静夜思》等。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3.eps" descr="id:214749180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372078"/>
            <a:ext cx="1617519" cy="23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此序约于开元二十一年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(733)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前后作于安陆。置酒群芳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饮酒赋诗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自古为文人一大乐事。春风习习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百芳争艳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此情焉能不伸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及至秉烛夜游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可谓率性而为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雅怀至极。及至此时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谪仙人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自然诗兴大作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胸襟大开。本文即写于一个春天的月夜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李白与弟兄们聚会于桃李芬芳的名园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饮酒赋诗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高谈阔论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畅叙天伦之乐。当时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诗人虽被贬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心有块垒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但仍慷慨激昂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诗兴大发。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25149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83718802"/>
              </p:ext>
            </p:extLst>
          </p:nvPr>
        </p:nvGraphicFramePr>
        <p:xfrm>
          <a:off x="508000" y="1800394"/>
          <a:ext cx="8128000" cy="2275444"/>
        </p:xfrm>
        <a:graphic>
          <a:graphicData uri="http://schemas.openxmlformats.org/presentationml/2006/ole">
            <p:oleObj spid="_x0000_s1030" name="文档" r:id="rId5" imgW="3896414" imgH="1089914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931583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2461103"/>
              </p:ext>
            </p:extLst>
          </p:nvPr>
        </p:nvGraphicFramePr>
        <p:xfrm>
          <a:off x="467544" y="4446893"/>
          <a:ext cx="8128000" cy="1573161"/>
        </p:xfrm>
        <a:graphic>
          <a:graphicData uri="http://schemas.openxmlformats.org/presentationml/2006/ole">
            <p:oleObj spid="_x0000_s1031" name="文档" r:id="rId6" imgW="3839157" imgH="742813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489106" y="4473725"/>
            <a:ext cx="15627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0149" y="5041869"/>
            <a:ext cx="9469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5855" y="5574719"/>
            <a:ext cx="150128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8945" y="3910635"/>
            <a:ext cx="615749" cy="4938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378" y="2658684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5028" y="3062181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古人秉烛夜游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不有佳咏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何伸雅怀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锦绣风光。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泛指著作。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篇幅不是很大的单篇作品。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591" y="2525554"/>
            <a:ext cx="23425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5700" y="2928452"/>
            <a:ext cx="23425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09391" y="4156398"/>
            <a:ext cx="147843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13647" y="4156398"/>
            <a:ext cx="482235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5536" y="4549550"/>
            <a:ext cx="1478433" cy="340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2439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夫天地者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万物之逆旅也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百代之过客也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况阳春召我以烟景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大块假我以文章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罚依金谷酒数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会桃花之芳园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开琼筵以坐花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飞羽觞而醉月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29067" y="210439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51920" y="2520358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3888" y="2912795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7454" y="3320852"/>
            <a:ext cx="168884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76938" y="3715636"/>
            <a:ext cx="166707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53544" y="4125912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53544" y="452000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53544" y="4928886"/>
            <a:ext cx="8749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8544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安能摧眉折腰事权贵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使我不得开心颜。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《梦游天姥吟留别》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举杯邀明月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对影成三人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《月下独酌四首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浮云游子意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落日故人情。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《送友人》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人生得意须尽欢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莫使金樽空对月。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《将进酒》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千金散尽还复来。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《将进酒》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4656" y="1794588"/>
            <a:ext cx="2513248" cy="271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60442" y="2503782"/>
            <a:ext cx="140750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7624" y="3301166"/>
            <a:ext cx="140750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9674" y="4103681"/>
            <a:ext cx="192305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98510" y="4915124"/>
            <a:ext cx="1923052" cy="372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80872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直挂云帆济沧海。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《行路难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抽刀断水水更流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举杯消愁愁更愁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《宣州谢朓楼饯别校书叔云》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两岸青山相对出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孤帆一片日边来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《望天门山》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我寄愁心与明月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随君直到夜郎西。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《闻王昌龄左迁龙标遥有此寄》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白发三千丈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缘愁似个长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《秋浦歌》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5202" y="1508822"/>
            <a:ext cx="19266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23836" y="2309530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3836" y="3121124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5839" y="3922170"/>
            <a:ext cx="1965363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3573" y="4721851"/>
            <a:ext cx="141838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9837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夫天地者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万物之逆旅也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百代之过客也。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天地是万事万物的旅舍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光阴是古往今来的过客。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作者把天地比喻为旅馆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把时间比喻为过客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时光匆匆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时不我待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劝人珍惜一去而不复返的时光。文章开篇从天地百代写起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可见李白特有的气质。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群季俊秀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皆为惠连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吾人咏歌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独惭康乐。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各位从弟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文采隽秀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就像谢惠连一样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而我作诗吟咏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很惭愧不如谢康乐。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惠连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是人名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很有才华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十岁就能写诗作文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康乐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指谢灵运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南朝诗人。作者用此赞扬诸位堂弟人才俊秀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谦称自己不如谢灵运。表现作者与弟弟们畅叙天伦之乐的喜悦之情。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56306"/>
            <a:ext cx="8128000" cy="4366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2192912"/>
            <a:ext cx="8128000" cy="1179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29007"/>
            <a:ext cx="8128000" cy="8706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599630"/>
            <a:ext cx="8128000" cy="1167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</TotalTime>
  <Words>1481</Words>
  <Application>Microsoft Office PowerPoint</Application>
  <PresentationFormat>全屏显示(4:3)</PresentationFormat>
  <Paragraphs>91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2016-09-16T15:05:29Z</dcterms:modified>
</cp:coreProperties>
</file>