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svg" ContentType="image/sv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tags/tag707.xml" ContentType="application/vnd.openxmlformats-officedocument.presentationml.tags+xml"/>
  <Override PartName="/ppt/tags/tag708.xml" ContentType="application/vnd.openxmlformats-officedocument.presentationml.tags+xml"/>
  <Override PartName="/ppt/tags/tag709.xml" ContentType="application/vnd.openxmlformats-officedocument.presentationml.tags+xml"/>
  <Override PartName="/ppt/tags/tag71.xml" ContentType="application/vnd.openxmlformats-officedocument.presentationml.tags+xml"/>
  <Override PartName="/ppt/tags/tag710.xml" ContentType="application/vnd.openxmlformats-officedocument.presentationml.tags+xml"/>
  <Override PartName="/ppt/tags/tag711.xml" ContentType="application/vnd.openxmlformats-officedocument.presentationml.tags+xml"/>
  <Override PartName="/ppt/tags/tag712.xml" ContentType="application/vnd.openxmlformats-officedocument.presentationml.tags+xml"/>
  <Override PartName="/ppt/tags/tag713.xml" ContentType="application/vnd.openxmlformats-officedocument.presentationml.tags+xml"/>
  <Override PartName="/ppt/tags/tag714.xml" ContentType="application/vnd.openxmlformats-officedocument.presentationml.tags+xml"/>
  <Override PartName="/ppt/tags/tag715.xml" ContentType="application/vnd.openxmlformats-officedocument.presentationml.tags+xml"/>
  <Override PartName="/ppt/tags/tag716.xml" ContentType="application/vnd.openxmlformats-officedocument.presentationml.tags+xml"/>
  <Override PartName="/ppt/tags/tag717.xml" ContentType="application/vnd.openxmlformats-officedocument.presentationml.tags+xml"/>
  <Override PartName="/ppt/tags/tag718.xml" ContentType="application/vnd.openxmlformats-officedocument.presentationml.tags+xml"/>
  <Override PartName="/ppt/tags/tag719.xml" ContentType="application/vnd.openxmlformats-officedocument.presentationml.tags+xml"/>
  <Override PartName="/ppt/tags/tag72.xml" ContentType="application/vnd.openxmlformats-officedocument.presentationml.tags+xml"/>
  <Override PartName="/ppt/tags/tag720.xml" ContentType="application/vnd.openxmlformats-officedocument.presentationml.tags+xml"/>
  <Override PartName="/ppt/tags/tag721.xml" ContentType="application/vnd.openxmlformats-officedocument.presentationml.tags+xml"/>
  <Override PartName="/ppt/tags/tag722.xml" ContentType="application/vnd.openxmlformats-officedocument.presentationml.tags+xml"/>
  <Override PartName="/ppt/tags/tag723.xml" ContentType="application/vnd.openxmlformats-officedocument.presentationml.tags+xml"/>
  <Override PartName="/ppt/tags/tag724.xml" ContentType="application/vnd.openxmlformats-officedocument.presentationml.tags+xml"/>
  <Override PartName="/ppt/tags/tag725.xml" ContentType="application/vnd.openxmlformats-officedocument.presentationml.tags+xml"/>
  <Override PartName="/ppt/tags/tag726.xml" ContentType="application/vnd.openxmlformats-officedocument.presentationml.tags+xml"/>
  <Override PartName="/ppt/tags/tag727.xml" ContentType="application/vnd.openxmlformats-officedocument.presentationml.tags+xml"/>
  <Override PartName="/ppt/tags/tag728.xml" ContentType="application/vnd.openxmlformats-officedocument.presentationml.tags+xml"/>
  <Override PartName="/ppt/tags/tag729.xml" ContentType="application/vnd.openxmlformats-officedocument.presentationml.tags+xml"/>
  <Override PartName="/ppt/tags/tag73.xml" ContentType="application/vnd.openxmlformats-officedocument.presentationml.tags+xml"/>
  <Override PartName="/ppt/tags/tag730.xml" ContentType="application/vnd.openxmlformats-officedocument.presentationml.tags+xml"/>
  <Override PartName="/ppt/tags/tag731.xml" ContentType="application/vnd.openxmlformats-officedocument.presentationml.tags+xml"/>
  <Override PartName="/ppt/tags/tag732.xml" ContentType="application/vnd.openxmlformats-officedocument.presentationml.tags+xml"/>
  <Override PartName="/ppt/tags/tag733.xml" ContentType="application/vnd.openxmlformats-officedocument.presentationml.tags+xml"/>
  <Override PartName="/ppt/tags/tag734.xml" ContentType="application/vnd.openxmlformats-officedocument.presentationml.tags+xml"/>
  <Override PartName="/ppt/tags/tag735.xml" ContentType="application/vnd.openxmlformats-officedocument.presentationml.tags+xml"/>
  <Override PartName="/ppt/tags/tag736.xml" ContentType="application/vnd.openxmlformats-officedocument.presentationml.tags+xml"/>
  <Override PartName="/ppt/tags/tag737.xml" ContentType="application/vnd.openxmlformats-officedocument.presentationml.tags+xml"/>
  <Override PartName="/ppt/tags/tag738.xml" ContentType="application/vnd.openxmlformats-officedocument.presentationml.tags+xml"/>
  <Override PartName="/ppt/tags/tag739.xml" ContentType="application/vnd.openxmlformats-officedocument.presentationml.tags+xml"/>
  <Override PartName="/ppt/tags/tag74.xml" ContentType="application/vnd.openxmlformats-officedocument.presentationml.tags+xml"/>
  <Override PartName="/ppt/tags/tag740.xml" ContentType="application/vnd.openxmlformats-officedocument.presentationml.tags+xml"/>
  <Override PartName="/ppt/tags/tag741.xml" ContentType="application/vnd.openxmlformats-officedocument.presentationml.tags+xml"/>
  <Override PartName="/ppt/tags/tag742.xml" ContentType="application/vnd.openxmlformats-officedocument.presentationml.tags+xml"/>
  <Override PartName="/ppt/tags/tag743.xml" ContentType="application/vnd.openxmlformats-officedocument.presentationml.tags+xml"/>
  <Override PartName="/ppt/tags/tag744.xml" ContentType="application/vnd.openxmlformats-officedocument.presentationml.tags+xml"/>
  <Override PartName="/ppt/tags/tag745.xml" ContentType="application/vnd.openxmlformats-officedocument.presentationml.tags+xml"/>
  <Override PartName="/ppt/tags/tag746.xml" ContentType="application/vnd.openxmlformats-officedocument.presentationml.tags+xml"/>
  <Override PartName="/ppt/tags/tag747.xml" ContentType="application/vnd.openxmlformats-officedocument.presentationml.tags+xml"/>
  <Override PartName="/ppt/tags/tag748.xml" ContentType="application/vnd.openxmlformats-officedocument.presentationml.tags+xml"/>
  <Override PartName="/ppt/tags/tag749.xml" ContentType="application/vnd.openxmlformats-officedocument.presentationml.tags+xml"/>
  <Override PartName="/ppt/tags/tag75.xml" ContentType="application/vnd.openxmlformats-officedocument.presentationml.tags+xml"/>
  <Override PartName="/ppt/tags/tag750.xml" ContentType="application/vnd.openxmlformats-officedocument.presentationml.tags+xml"/>
  <Override PartName="/ppt/tags/tag751.xml" ContentType="application/vnd.openxmlformats-officedocument.presentationml.tags+xml"/>
  <Override PartName="/ppt/tags/tag752.xml" ContentType="application/vnd.openxmlformats-officedocument.presentationml.tags+xml"/>
  <Override PartName="/ppt/tags/tag753.xml" ContentType="application/vnd.openxmlformats-officedocument.presentationml.tags+xml"/>
  <Override PartName="/ppt/tags/tag754.xml" ContentType="application/vnd.openxmlformats-officedocument.presentationml.tags+xml"/>
  <Override PartName="/ppt/tags/tag755.xml" ContentType="application/vnd.openxmlformats-officedocument.presentationml.tags+xml"/>
  <Override PartName="/ppt/tags/tag756.xml" ContentType="application/vnd.openxmlformats-officedocument.presentationml.tags+xml"/>
  <Override PartName="/ppt/tags/tag757.xml" ContentType="application/vnd.openxmlformats-officedocument.presentationml.tags+xml"/>
  <Override PartName="/ppt/tags/tag758.xml" ContentType="application/vnd.openxmlformats-officedocument.presentationml.tags+xml"/>
  <Override PartName="/ppt/tags/tag759.xml" ContentType="application/vnd.openxmlformats-officedocument.presentationml.tags+xml"/>
  <Override PartName="/ppt/tags/tag76.xml" ContentType="application/vnd.openxmlformats-officedocument.presentationml.tags+xml"/>
  <Override PartName="/ppt/tags/tag760.xml" ContentType="application/vnd.openxmlformats-officedocument.presentationml.tags+xml"/>
  <Override PartName="/ppt/tags/tag761.xml" ContentType="application/vnd.openxmlformats-officedocument.presentationml.tags+xml"/>
  <Override PartName="/ppt/tags/tag762.xml" ContentType="application/vnd.openxmlformats-officedocument.presentationml.tags+xml"/>
  <Override PartName="/ppt/tags/tag763.xml" ContentType="application/vnd.openxmlformats-officedocument.presentationml.tags+xml"/>
  <Override PartName="/ppt/tags/tag764.xml" ContentType="application/vnd.openxmlformats-officedocument.presentationml.tags+xml"/>
  <Override PartName="/ppt/tags/tag765.xml" ContentType="application/vnd.openxmlformats-officedocument.presentationml.tags+xml"/>
  <Override PartName="/ppt/tags/tag766.xml" ContentType="application/vnd.openxmlformats-officedocument.presentationml.tags+xml"/>
  <Override PartName="/ppt/tags/tag767.xml" ContentType="application/vnd.openxmlformats-officedocument.presentationml.tags+xml"/>
  <Override PartName="/ppt/tags/tag768.xml" ContentType="application/vnd.openxmlformats-officedocument.presentationml.tags+xml"/>
  <Override PartName="/ppt/tags/tag769.xml" ContentType="application/vnd.openxmlformats-officedocument.presentationml.tags+xml"/>
  <Override PartName="/ppt/tags/tag77.xml" ContentType="application/vnd.openxmlformats-officedocument.presentationml.tags+xml"/>
  <Override PartName="/ppt/tags/tag770.xml" ContentType="application/vnd.openxmlformats-officedocument.presentationml.tags+xml"/>
  <Override PartName="/ppt/tags/tag771.xml" ContentType="application/vnd.openxmlformats-officedocument.presentationml.tags+xml"/>
  <Override PartName="/ppt/tags/tag772.xml" ContentType="application/vnd.openxmlformats-officedocument.presentationml.tags+xml"/>
  <Override PartName="/ppt/tags/tag773.xml" ContentType="application/vnd.openxmlformats-officedocument.presentationml.tags+xml"/>
  <Override PartName="/ppt/tags/tag774.xml" ContentType="application/vnd.openxmlformats-officedocument.presentationml.tags+xml"/>
  <Override PartName="/ppt/tags/tag775.xml" ContentType="application/vnd.openxmlformats-officedocument.presentationml.tags+xml"/>
  <Override PartName="/ppt/tags/tag776.xml" ContentType="application/vnd.openxmlformats-officedocument.presentationml.tags+xml"/>
  <Override PartName="/ppt/tags/tag777.xml" ContentType="application/vnd.openxmlformats-officedocument.presentationml.tags+xml"/>
  <Override PartName="/ppt/tags/tag778.xml" ContentType="application/vnd.openxmlformats-officedocument.presentationml.tags+xml"/>
  <Override PartName="/ppt/tags/tag779.xml" ContentType="application/vnd.openxmlformats-officedocument.presentationml.tags+xml"/>
  <Override PartName="/ppt/tags/tag78.xml" ContentType="application/vnd.openxmlformats-officedocument.presentationml.tags+xml"/>
  <Override PartName="/ppt/tags/tag780.xml" ContentType="application/vnd.openxmlformats-officedocument.presentationml.tags+xml"/>
  <Override PartName="/ppt/tags/tag781.xml" ContentType="application/vnd.openxmlformats-officedocument.presentationml.tags+xml"/>
  <Override PartName="/ppt/tags/tag782.xml" ContentType="application/vnd.openxmlformats-officedocument.presentationml.tags+xml"/>
  <Override PartName="/ppt/tags/tag783.xml" ContentType="application/vnd.openxmlformats-officedocument.presentationml.tags+xml"/>
  <Override PartName="/ppt/tags/tag784.xml" ContentType="application/vnd.openxmlformats-officedocument.presentationml.tags+xml"/>
  <Override PartName="/ppt/tags/tag785.xml" ContentType="application/vnd.openxmlformats-officedocument.presentationml.tags+xml"/>
  <Override PartName="/ppt/tags/tag786.xml" ContentType="application/vnd.openxmlformats-officedocument.presentationml.tags+xml"/>
  <Override PartName="/ppt/tags/tag787.xml" ContentType="application/vnd.openxmlformats-officedocument.presentationml.tags+xml"/>
  <Override PartName="/ppt/tags/tag788.xml" ContentType="application/vnd.openxmlformats-officedocument.presentationml.tags+xml"/>
  <Override PartName="/ppt/tags/tag789.xml" ContentType="application/vnd.openxmlformats-officedocument.presentationml.tags+xml"/>
  <Override PartName="/ppt/tags/tag79.xml" ContentType="application/vnd.openxmlformats-officedocument.presentationml.tags+xml"/>
  <Override PartName="/ppt/tags/tag790.xml" ContentType="application/vnd.openxmlformats-officedocument.presentationml.tags+xml"/>
  <Override PartName="/ppt/tags/tag791.xml" ContentType="application/vnd.openxmlformats-officedocument.presentationml.tags+xml"/>
  <Override PartName="/ppt/tags/tag792.xml" ContentType="application/vnd.openxmlformats-officedocument.presentationml.tags+xml"/>
  <Override PartName="/ppt/tags/tag793.xml" ContentType="application/vnd.openxmlformats-officedocument.presentationml.tags+xml"/>
  <Override PartName="/ppt/tags/tag794.xml" ContentType="application/vnd.openxmlformats-officedocument.presentationml.tags+xml"/>
  <Override PartName="/ppt/tags/tag795.xml" ContentType="application/vnd.openxmlformats-officedocument.presentationml.tags+xml"/>
  <Override PartName="/ppt/tags/tag796.xml" ContentType="application/vnd.openxmlformats-officedocument.presentationml.tags+xml"/>
  <Override PartName="/ppt/tags/tag797.xml" ContentType="application/vnd.openxmlformats-officedocument.presentationml.tags+xml"/>
  <Override PartName="/ppt/tags/tag798.xml" ContentType="application/vnd.openxmlformats-officedocument.presentationml.tags+xml"/>
  <Override PartName="/ppt/tags/tag79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00.xml" ContentType="application/vnd.openxmlformats-officedocument.presentationml.tags+xml"/>
  <Override PartName="/ppt/tags/tag801.xml" ContentType="application/vnd.openxmlformats-officedocument.presentationml.tags+xml"/>
  <Override PartName="/ppt/tags/tag802.xml" ContentType="application/vnd.openxmlformats-officedocument.presentationml.tags+xml"/>
  <Override PartName="/ppt/tags/tag803.xml" ContentType="application/vnd.openxmlformats-officedocument.presentationml.tags+xml"/>
  <Override PartName="/ppt/tags/tag804.xml" ContentType="application/vnd.openxmlformats-officedocument.presentationml.tags+xml"/>
  <Override PartName="/ppt/tags/tag805.xml" ContentType="application/vnd.openxmlformats-officedocument.presentationml.tags+xml"/>
  <Override PartName="/ppt/tags/tag806.xml" ContentType="application/vnd.openxmlformats-officedocument.presentationml.tags+xml"/>
  <Override PartName="/ppt/tags/tag807.xml" ContentType="application/vnd.openxmlformats-officedocument.presentationml.tags+xml"/>
  <Override PartName="/ppt/tags/tag808.xml" ContentType="application/vnd.openxmlformats-officedocument.presentationml.tags+xml"/>
  <Override PartName="/ppt/tags/tag809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  <p:sldMasterId id="2147483661" r:id="rId3"/>
  </p:sldMasterIdLst>
  <p:notesMasterIdLst>
    <p:notesMasterId r:id="rId4"/>
  </p:notesMasterIdLst>
  <p:sldIdLst>
    <p:sldId id="920" r:id="rId5"/>
    <p:sldId id="951" r:id="rId6"/>
    <p:sldId id="984" r:id="rId7"/>
    <p:sldId id="985" r:id="rId8"/>
    <p:sldId id="986" r:id="rId9"/>
    <p:sldId id="987" r:id="rId10"/>
    <p:sldId id="988" r:id="rId11"/>
    <p:sldId id="992" r:id="rId12"/>
    <p:sldId id="989" r:id="rId13"/>
    <p:sldId id="991" r:id="rId14"/>
    <p:sldId id="926" r:id="rId15"/>
    <p:sldId id="927" r:id="rId16"/>
    <p:sldId id="929" r:id="rId17"/>
    <p:sldId id="993" r:id="rId18"/>
    <p:sldId id="994" r:id="rId19"/>
    <p:sldId id="995" r:id="rId20"/>
    <p:sldId id="996" r:id="rId21"/>
    <p:sldId id="997" r:id="rId22"/>
    <p:sldId id="998" r:id="rId23"/>
    <p:sldId id="999" r:id="rId24"/>
    <p:sldId id="1000" r:id="rId25"/>
    <p:sldId id="1001" r:id="rId26"/>
    <p:sldId id="1002" r:id="rId27"/>
    <p:sldId id="1038" r:id="rId28"/>
    <p:sldId id="1004" r:id="rId29"/>
    <p:sldId id="1005" r:id="rId30"/>
    <p:sldId id="1036" r:id="rId31"/>
    <p:sldId id="1037" r:id="rId32"/>
    <p:sldId id="1006" r:id="rId33"/>
    <p:sldId id="1007" r:id="rId34"/>
    <p:sldId id="1008" r:id="rId35"/>
    <p:sldId id="1009" r:id="rId36"/>
    <p:sldId id="1010" r:id="rId37"/>
    <p:sldId id="1015" r:id="rId38"/>
    <p:sldId id="1017" r:id="rId39"/>
    <p:sldId id="1039" r:id="rId40"/>
    <p:sldId id="1040" r:id="rId41"/>
    <p:sldId id="1041" r:id="rId42"/>
    <p:sldId id="1042" r:id="rId43"/>
    <p:sldId id="1019" r:id="rId44"/>
    <p:sldId id="1020" r:id="rId45"/>
    <p:sldId id="1043" r:id="rId46"/>
    <p:sldId id="1044" r:id="rId47"/>
    <p:sldId id="1045" r:id="rId48"/>
    <p:sldId id="1046" r:id="rId49"/>
    <p:sldId id="1021" r:id="rId50"/>
    <p:sldId id="1022" r:id="rId51"/>
    <p:sldId id="1024" r:id="rId52"/>
    <p:sldId id="1025" r:id="rId53"/>
    <p:sldId id="1026" r:id="rId54"/>
    <p:sldId id="948" r:id="rId55"/>
  </p:sldIdLst>
  <p:sldSz cx="12192000" cy="6858000"/>
  <p:notesSz cx="6858000" cy="9144000"/>
  <p:custDataLst>
    <p:tags r:id="rId5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1" name="Administrator" initials="A" lastIdx="0" clrIdx="0"/>
  <p:cmAuthor id="3" name="Author" initials="A" lastIdx="0" clrIdx="2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3" autoAdjust="0"/>
    <p:restoredTop sz="94660"/>
  </p:normalViewPr>
  <p:slideViewPr>
    <p:cSldViewPr snapToGrid="0">
      <p:cViewPr>
        <p:scale>
          <a:sx n="75" d="100"/>
          <a:sy n="75" d="100"/>
        </p:scale>
        <p:origin x="792" y="768"/>
      </p:cViewPr>
      <p:guideLst>
        <p:guide orient="horz" pos="2177"/>
        <p:guide pos="384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6.xml" /><Relationship Id="rId11" Type="http://schemas.openxmlformats.org/officeDocument/2006/relationships/slide" Target="slides/slide7.xml" /><Relationship Id="rId12" Type="http://schemas.openxmlformats.org/officeDocument/2006/relationships/slide" Target="slides/slide8.xml" /><Relationship Id="rId13" Type="http://schemas.openxmlformats.org/officeDocument/2006/relationships/slide" Target="slides/slide9.xml" /><Relationship Id="rId14" Type="http://schemas.openxmlformats.org/officeDocument/2006/relationships/slide" Target="slides/slide10.xml" /><Relationship Id="rId15" Type="http://schemas.openxmlformats.org/officeDocument/2006/relationships/slide" Target="slides/slide11.xml" /><Relationship Id="rId16" Type="http://schemas.openxmlformats.org/officeDocument/2006/relationships/slide" Target="slides/slide12.xml" /><Relationship Id="rId17" Type="http://schemas.openxmlformats.org/officeDocument/2006/relationships/slide" Target="slides/slide13.xml" /><Relationship Id="rId18" Type="http://schemas.openxmlformats.org/officeDocument/2006/relationships/slide" Target="slides/slide14.xml" /><Relationship Id="rId19" Type="http://schemas.openxmlformats.org/officeDocument/2006/relationships/slide" Target="slides/slide15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6.xml" /><Relationship Id="rId21" Type="http://schemas.openxmlformats.org/officeDocument/2006/relationships/slide" Target="slides/slide17.xml" /><Relationship Id="rId22" Type="http://schemas.openxmlformats.org/officeDocument/2006/relationships/slide" Target="slides/slide18.xml" /><Relationship Id="rId23" Type="http://schemas.openxmlformats.org/officeDocument/2006/relationships/slide" Target="slides/slide19.xml" /><Relationship Id="rId24" Type="http://schemas.openxmlformats.org/officeDocument/2006/relationships/slide" Target="slides/slide20.xml" /><Relationship Id="rId25" Type="http://schemas.openxmlformats.org/officeDocument/2006/relationships/slide" Target="slides/slide21.xml" /><Relationship Id="rId26" Type="http://schemas.openxmlformats.org/officeDocument/2006/relationships/slide" Target="slides/slide22.xml" /><Relationship Id="rId27" Type="http://schemas.openxmlformats.org/officeDocument/2006/relationships/slide" Target="slides/slide23.xml" /><Relationship Id="rId28" Type="http://schemas.openxmlformats.org/officeDocument/2006/relationships/slide" Target="slides/slide24.xml" /><Relationship Id="rId29" Type="http://schemas.openxmlformats.org/officeDocument/2006/relationships/slide" Target="slides/slide25.xml" /><Relationship Id="rId3" Type="http://schemas.openxmlformats.org/officeDocument/2006/relationships/slideMaster" Target="slideMasters/slideMaster2.xml" /><Relationship Id="rId30" Type="http://schemas.openxmlformats.org/officeDocument/2006/relationships/slide" Target="slides/slide26.xml" /><Relationship Id="rId31" Type="http://schemas.openxmlformats.org/officeDocument/2006/relationships/slide" Target="slides/slide27.xml" /><Relationship Id="rId32" Type="http://schemas.openxmlformats.org/officeDocument/2006/relationships/slide" Target="slides/slide28.xml" /><Relationship Id="rId33" Type="http://schemas.openxmlformats.org/officeDocument/2006/relationships/slide" Target="slides/slide29.xml" /><Relationship Id="rId34" Type="http://schemas.openxmlformats.org/officeDocument/2006/relationships/slide" Target="slides/slide30.xml" /><Relationship Id="rId35" Type="http://schemas.openxmlformats.org/officeDocument/2006/relationships/slide" Target="slides/slide31.xml" /><Relationship Id="rId36" Type="http://schemas.openxmlformats.org/officeDocument/2006/relationships/slide" Target="slides/slide32.xml" /><Relationship Id="rId37" Type="http://schemas.openxmlformats.org/officeDocument/2006/relationships/slide" Target="slides/slide33.xml" /><Relationship Id="rId38" Type="http://schemas.openxmlformats.org/officeDocument/2006/relationships/slide" Target="slides/slide34.xml" /><Relationship Id="rId39" Type="http://schemas.openxmlformats.org/officeDocument/2006/relationships/slide" Target="slides/slide35.xml" /><Relationship Id="rId4" Type="http://schemas.openxmlformats.org/officeDocument/2006/relationships/notesMaster" Target="notesMasters/notesMaster1.xml" /><Relationship Id="rId40" Type="http://schemas.openxmlformats.org/officeDocument/2006/relationships/slide" Target="slides/slide36.xml" /><Relationship Id="rId41" Type="http://schemas.openxmlformats.org/officeDocument/2006/relationships/slide" Target="slides/slide37.xml" /><Relationship Id="rId42" Type="http://schemas.openxmlformats.org/officeDocument/2006/relationships/slide" Target="slides/slide38.xml" /><Relationship Id="rId43" Type="http://schemas.openxmlformats.org/officeDocument/2006/relationships/slide" Target="slides/slide39.xml" /><Relationship Id="rId44" Type="http://schemas.openxmlformats.org/officeDocument/2006/relationships/slide" Target="slides/slide40.xml" /><Relationship Id="rId45" Type="http://schemas.openxmlformats.org/officeDocument/2006/relationships/slide" Target="slides/slide41.xml" /><Relationship Id="rId46" Type="http://schemas.openxmlformats.org/officeDocument/2006/relationships/slide" Target="slides/slide42.xml" /><Relationship Id="rId47" Type="http://schemas.openxmlformats.org/officeDocument/2006/relationships/slide" Target="slides/slide43.xml" /><Relationship Id="rId48" Type="http://schemas.openxmlformats.org/officeDocument/2006/relationships/slide" Target="slides/slide44.xml" /><Relationship Id="rId49" Type="http://schemas.openxmlformats.org/officeDocument/2006/relationships/slide" Target="slides/slide45.xml" /><Relationship Id="rId5" Type="http://schemas.openxmlformats.org/officeDocument/2006/relationships/slide" Target="slides/slide1.xml" /><Relationship Id="rId50" Type="http://schemas.openxmlformats.org/officeDocument/2006/relationships/slide" Target="slides/slide46.xml" /><Relationship Id="rId51" Type="http://schemas.openxmlformats.org/officeDocument/2006/relationships/slide" Target="slides/slide47.xml" /><Relationship Id="rId52" Type="http://schemas.openxmlformats.org/officeDocument/2006/relationships/slide" Target="slides/slide48.xml" /><Relationship Id="rId53" Type="http://schemas.openxmlformats.org/officeDocument/2006/relationships/slide" Target="slides/slide49.xml" /><Relationship Id="rId54" Type="http://schemas.openxmlformats.org/officeDocument/2006/relationships/slide" Target="slides/slide50.xml" /><Relationship Id="rId55" Type="http://schemas.openxmlformats.org/officeDocument/2006/relationships/slide" Target="slides/slide51.xml" /><Relationship Id="rId56" Type="http://schemas.openxmlformats.org/officeDocument/2006/relationships/tags" Target="tags/tag809.xml" /><Relationship Id="rId57" Type="http://schemas.openxmlformats.org/officeDocument/2006/relationships/presProps" Target="presProps.xml" /><Relationship Id="rId58" Type="http://schemas.openxmlformats.org/officeDocument/2006/relationships/viewProps" Target="viewProps.xml" /><Relationship Id="rId59" Type="http://schemas.openxmlformats.org/officeDocument/2006/relationships/theme" Target="theme/theme1.xml" /><Relationship Id="rId6" Type="http://schemas.openxmlformats.org/officeDocument/2006/relationships/slide" Target="slides/slide2.xml" /><Relationship Id="rId60" Type="http://schemas.openxmlformats.org/officeDocument/2006/relationships/tableStyles" Target="tableStyles.xml" /><Relationship Id="rId7" Type="http://schemas.openxmlformats.org/officeDocument/2006/relationships/slide" Target="slides/slide3.xml" /><Relationship Id="rId8" Type="http://schemas.openxmlformats.org/officeDocument/2006/relationships/slide" Target="slides/slide4.xml" /><Relationship Id="rId9" Type="http://schemas.openxmlformats.org/officeDocument/2006/relationships/slide" Target="slides/slide5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43.xml" /><Relationship Id="rId2" Type="http://schemas.openxmlformats.org/officeDocument/2006/relationships/tags" Target="../tags/tag244.xml" /><Relationship Id="rId3" Type="http://schemas.openxmlformats.org/officeDocument/2006/relationships/tags" Target="../tags/tag245.xml" /><Relationship Id="rId4" Type="http://schemas.openxmlformats.org/officeDocument/2006/relationships/tags" Target="../tags/tag246.xml" /><Relationship Id="rId5" Type="http://schemas.openxmlformats.org/officeDocument/2006/relationships/tags" Target="../tags/tag247.xml" /><Relationship Id="rId6" Type="http://schemas.openxmlformats.org/officeDocument/2006/relationships/tags" Target="../tags/tag248.xml" /><Relationship Id="rId7" Type="http://schemas.openxmlformats.org/officeDocument/2006/relationships/tags" Target="../tags/tag249.xml" /><Relationship Id="rId8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80.xml" /><Relationship Id="rId4" Type="http://schemas.openxmlformats.org/officeDocument/2006/relationships/tags" Target="../tags/tag281.xml" /><Relationship Id="rId5" Type="http://schemas.openxmlformats.org/officeDocument/2006/relationships/tags" Target="../tags/tag282.xml" /><Relationship Id="rId6" Type="http://schemas.openxmlformats.org/officeDocument/2006/relationships/tags" Target="../tags/tag283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86.xml" /><Relationship Id="rId4" Type="http://schemas.openxmlformats.org/officeDocument/2006/relationships/tags" Target="../tags/tag287.xml" /><Relationship Id="rId5" Type="http://schemas.openxmlformats.org/officeDocument/2006/relationships/tags" Target="../tags/tag288.xml" /><Relationship Id="rId6" Type="http://schemas.openxmlformats.org/officeDocument/2006/relationships/tags" Target="../tags/tag289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14.xml" /><Relationship Id="rId4" Type="http://schemas.openxmlformats.org/officeDocument/2006/relationships/tags" Target="../tags/tag315.xml" /><Relationship Id="rId5" Type="http://schemas.openxmlformats.org/officeDocument/2006/relationships/tags" Target="../tags/tag316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7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542.xml" /><Relationship Id="rId4" Type="http://schemas.openxmlformats.org/officeDocument/2006/relationships/tags" Target="../tags/tag543.xml" /><Relationship Id="rId5" Type="http://schemas.openxmlformats.org/officeDocument/2006/relationships/tags" Target="../tags/tag544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0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791.xml" /><Relationship Id="rId4" Type="http://schemas.openxmlformats.org/officeDocument/2006/relationships/tags" Target="../tags/tag792.xml" /><Relationship Id="rId5" Type="http://schemas.openxmlformats.org/officeDocument/2006/relationships/tags" Target="../tags/tag793.xml" /><Relationship Id="rId6" Type="http://schemas.openxmlformats.org/officeDocument/2006/relationships/tags" Target="../tags/tag794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D9C1AD92-4491-470B-AC64-A48031177DA2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D9C1AD92-4491-470B-AC64-A48031177DA2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/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/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2A0C8F4B-CCF0-ED40-BDFF-CC770F26CDDE}" type="slidenum">
              <a:rPr kumimoji="1" lang="zh-CN" altLang="en-US" smtClean="0"/>
              <a:t>50</a:t>
            </a:fld>
            <a:endParaRPr kumimoji="1"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tags" Target="../tags/tag6.xml" /><Relationship Id="rId7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8.xml" /><Relationship Id="rId2" Type="http://schemas.openxmlformats.org/officeDocument/2006/relationships/tags" Target="../tags/tag59.xml" /><Relationship Id="rId3" Type="http://schemas.openxmlformats.org/officeDocument/2006/relationships/tags" Target="../tags/tag60.xml" /><Relationship Id="rId4" Type="http://schemas.openxmlformats.org/officeDocument/2006/relationships/tags" Target="../tags/tag61.xml" /><Relationship Id="rId5" Type="http://schemas.openxmlformats.org/officeDocument/2006/relationships/tags" Target="../tags/tag62.xml" /><Relationship Id="rId6" Type="http://schemas.openxmlformats.org/officeDocument/2006/relationships/tags" Target="../tags/tag63.xml" /><Relationship Id="rId7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4.xml" /><Relationship Id="rId2" Type="http://schemas.openxmlformats.org/officeDocument/2006/relationships/tags" Target="../tags/tag65.xml" /><Relationship Id="rId3" Type="http://schemas.openxmlformats.org/officeDocument/2006/relationships/tags" Target="../tags/tag66.xml" /><Relationship Id="rId4" Type="http://schemas.openxmlformats.org/officeDocument/2006/relationships/tags" Target="../tags/tag67.xml" /><Relationship Id="rId5" Type="http://schemas.openxmlformats.org/officeDocument/2006/relationships/tags" Target="../tags/tag68.xml" /><Relationship Id="rId6" Type="http://schemas.openxmlformats.org/officeDocument/2006/relationships/tags" Target="../tags/tag69.xml" /><Relationship Id="rId7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0.xml" /><Relationship Id="rId2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9.xml" /><Relationship Id="rId2" Type="http://schemas.openxmlformats.org/officeDocument/2006/relationships/tags" Target="../tags/tag80.xml" /><Relationship Id="rId3" Type="http://schemas.openxmlformats.org/officeDocument/2006/relationships/tags" Target="../tags/tag81.xml" /><Relationship Id="rId4" Type="http://schemas.openxmlformats.org/officeDocument/2006/relationships/tags" Target="../tags/tag82.xml" /><Relationship Id="rId5" Type="http://schemas.openxmlformats.org/officeDocument/2006/relationships/tags" Target="../tags/tag83.xml" /><Relationship Id="rId6" Type="http://schemas.openxmlformats.org/officeDocument/2006/relationships/tags" Target="../tags/tag84.xml" /><Relationship Id="rId7" Type="http://schemas.openxmlformats.org/officeDocument/2006/relationships/image" Target="../media/image2.png" /><Relationship Id="rId8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5.xml" /><Relationship Id="rId2" Type="http://schemas.openxmlformats.org/officeDocument/2006/relationships/tags" Target="../tags/tag86.xml" /><Relationship Id="rId3" Type="http://schemas.openxmlformats.org/officeDocument/2006/relationships/tags" Target="../tags/tag87.xml" /><Relationship Id="rId4" Type="http://schemas.openxmlformats.org/officeDocument/2006/relationships/tags" Target="../tags/tag88.xml" /><Relationship Id="rId5" Type="http://schemas.openxmlformats.org/officeDocument/2006/relationships/tags" Target="../tags/tag89.xml" /><Relationship Id="rId6" Type="http://schemas.openxmlformats.org/officeDocument/2006/relationships/tags" Target="../tags/tag90.xml" /><Relationship Id="rId7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1.xml" /><Relationship Id="rId2" Type="http://schemas.openxmlformats.org/officeDocument/2006/relationships/tags" Target="../tags/tag92.xml" /><Relationship Id="rId3" Type="http://schemas.openxmlformats.org/officeDocument/2006/relationships/tags" Target="../tags/tag93.xml" /><Relationship Id="rId4" Type="http://schemas.openxmlformats.org/officeDocument/2006/relationships/tags" Target="../tags/tag94.xml" /><Relationship Id="rId5" Type="http://schemas.openxmlformats.org/officeDocument/2006/relationships/tags" Target="../tags/tag95.xml" /><Relationship Id="rId6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6.xml" /><Relationship Id="rId2" Type="http://schemas.openxmlformats.org/officeDocument/2006/relationships/tags" Target="../tags/tag97.xml" /><Relationship Id="rId3" Type="http://schemas.openxmlformats.org/officeDocument/2006/relationships/tags" Target="../tags/tag98.xml" /><Relationship Id="rId4" Type="http://schemas.openxmlformats.org/officeDocument/2006/relationships/tags" Target="../tags/tag99.xml" /><Relationship Id="rId5" Type="http://schemas.openxmlformats.org/officeDocument/2006/relationships/tags" Target="../tags/tag100.xml" /><Relationship Id="rId6" Type="http://schemas.openxmlformats.org/officeDocument/2006/relationships/tags" Target="../tags/tag101.xml" /><Relationship Id="rId7" Type="http://schemas.openxmlformats.org/officeDocument/2006/relationships/tags" Target="../tags/tag102.xml" /><Relationship Id="rId8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3.xml" /><Relationship Id="rId10" Type="http://schemas.openxmlformats.org/officeDocument/2006/relationships/slideMaster" Target="../slideMasters/slideMaster2.xml" /><Relationship Id="rId2" Type="http://schemas.openxmlformats.org/officeDocument/2006/relationships/tags" Target="../tags/tag104.xml" /><Relationship Id="rId3" Type="http://schemas.openxmlformats.org/officeDocument/2006/relationships/tags" Target="../tags/tag105.xml" /><Relationship Id="rId4" Type="http://schemas.openxmlformats.org/officeDocument/2006/relationships/tags" Target="../tags/tag106.xml" /><Relationship Id="rId5" Type="http://schemas.openxmlformats.org/officeDocument/2006/relationships/tags" Target="../tags/tag107.xml" /><Relationship Id="rId6" Type="http://schemas.openxmlformats.org/officeDocument/2006/relationships/tags" Target="../tags/tag108.xml" /><Relationship Id="rId7" Type="http://schemas.openxmlformats.org/officeDocument/2006/relationships/tags" Target="../tags/tag109.xml" /><Relationship Id="rId8" Type="http://schemas.openxmlformats.org/officeDocument/2006/relationships/tags" Target="../tags/tag110.xml" /><Relationship Id="rId9" Type="http://schemas.openxmlformats.org/officeDocument/2006/relationships/tags" Target="../tags/tag111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2.xml" /><Relationship Id="rId2" Type="http://schemas.openxmlformats.org/officeDocument/2006/relationships/tags" Target="../tags/tag113.xml" /><Relationship Id="rId3" Type="http://schemas.openxmlformats.org/officeDocument/2006/relationships/tags" Target="../tags/tag114.xml" /><Relationship Id="rId4" Type="http://schemas.openxmlformats.org/officeDocument/2006/relationships/tags" Target="../tags/tag115.xml" /><Relationship Id="rId5" Type="http://schemas.openxmlformats.org/officeDocument/2006/relationships/tags" Target="../tags/tag116.xml" /><Relationship Id="rId6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7.xml" /><Relationship Id="rId2" Type="http://schemas.openxmlformats.org/officeDocument/2006/relationships/tags" Target="../tags/tag118.xml" /><Relationship Id="rId3" Type="http://schemas.openxmlformats.org/officeDocument/2006/relationships/tags" Target="../tags/tag119.xml" /><Relationship Id="rId4" Type="http://schemas.openxmlformats.org/officeDocument/2006/relationships/tags" Target="../tags/tag120.xml" /><Relationship Id="rId5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.xml" /><Relationship Id="rId2" Type="http://schemas.openxmlformats.org/officeDocument/2006/relationships/tags" Target="../tags/tag8.xml" /><Relationship Id="rId3" Type="http://schemas.openxmlformats.org/officeDocument/2006/relationships/tags" Target="../tags/tag9.xml" /><Relationship Id="rId4" Type="http://schemas.openxmlformats.org/officeDocument/2006/relationships/tags" Target="../tags/tag10.xml" /><Relationship Id="rId5" Type="http://schemas.openxmlformats.org/officeDocument/2006/relationships/tags" Target="../tags/tag11.xml" /><Relationship Id="rId6" Type="http://schemas.openxmlformats.org/officeDocument/2006/relationships/tags" Target="../tags/tag12.xml" /><Relationship Id="rId7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1.xml" /><Relationship Id="rId2" Type="http://schemas.openxmlformats.org/officeDocument/2006/relationships/tags" Target="../tags/tag122.xml" /><Relationship Id="rId3" Type="http://schemas.openxmlformats.org/officeDocument/2006/relationships/tags" Target="../tags/tag123.xml" /><Relationship Id="rId4" Type="http://schemas.openxmlformats.org/officeDocument/2006/relationships/tags" Target="../tags/tag124.xml" /><Relationship Id="rId5" Type="http://schemas.openxmlformats.org/officeDocument/2006/relationships/tags" Target="../tags/tag125.xml" /><Relationship Id="rId6" Type="http://schemas.openxmlformats.org/officeDocument/2006/relationships/tags" Target="../tags/tag126.xml" /><Relationship Id="rId7" Type="http://schemas.openxmlformats.org/officeDocument/2006/relationships/tags" Target="../tags/tag127.xml" /><Relationship Id="rId8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8.xml" /><Relationship Id="rId2" Type="http://schemas.openxmlformats.org/officeDocument/2006/relationships/tags" Target="../tags/tag129.xml" /><Relationship Id="rId3" Type="http://schemas.openxmlformats.org/officeDocument/2006/relationships/tags" Target="../tags/tag130.xml" /><Relationship Id="rId4" Type="http://schemas.openxmlformats.org/officeDocument/2006/relationships/tags" Target="../tags/tag131.xml" /><Relationship Id="rId5" Type="http://schemas.openxmlformats.org/officeDocument/2006/relationships/tags" Target="../tags/tag132.xml" /><Relationship Id="rId6" Type="http://schemas.openxmlformats.org/officeDocument/2006/relationships/tags" Target="../tags/tag133.xml" /><Relationship Id="rId7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4.xml" /><Relationship Id="rId2" Type="http://schemas.openxmlformats.org/officeDocument/2006/relationships/tags" Target="../tags/tag135.xml" /><Relationship Id="rId3" Type="http://schemas.openxmlformats.org/officeDocument/2006/relationships/tags" Target="../tags/tag136.xml" /><Relationship Id="rId4" Type="http://schemas.openxmlformats.org/officeDocument/2006/relationships/tags" Target="../tags/tag137.xml" /><Relationship Id="rId5" Type="http://schemas.openxmlformats.org/officeDocument/2006/relationships/tags" Target="../tags/tag138.xml" /><Relationship Id="rId6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9.xml" /><Relationship Id="rId10" Type="http://schemas.openxmlformats.org/officeDocument/2006/relationships/tags" Target="../tags/tag148.xml" /><Relationship Id="rId11" Type="http://schemas.openxmlformats.org/officeDocument/2006/relationships/tags" Target="../tags/tag149.xml" /><Relationship Id="rId12" Type="http://schemas.openxmlformats.org/officeDocument/2006/relationships/tags" Target="../tags/tag150.xml" /><Relationship Id="rId13" Type="http://schemas.openxmlformats.org/officeDocument/2006/relationships/tags" Target="../tags/tag151.xml" /><Relationship Id="rId14" Type="http://schemas.openxmlformats.org/officeDocument/2006/relationships/tags" Target="../tags/tag152.xml" /><Relationship Id="rId15" Type="http://schemas.openxmlformats.org/officeDocument/2006/relationships/tags" Target="../tags/tag153.xml" /><Relationship Id="rId16" Type="http://schemas.openxmlformats.org/officeDocument/2006/relationships/tags" Target="../tags/tag154.xml" /><Relationship Id="rId17" Type="http://schemas.openxmlformats.org/officeDocument/2006/relationships/tags" Target="../tags/tag155.xml" /><Relationship Id="rId18" Type="http://schemas.openxmlformats.org/officeDocument/2006/relationships/slideMaster" Target="../slideMasters/slideMaster2.xml" /><Relationship Id="rId2" Type="http://schemas.openxmlformats.org/officeDocument/2006/relationships/tags" Target="../tags/tag140.xml" /><Relationship Id="rId3" Type="http://schemas.openxmlformats.org/officeDocument/2006/relationships/tags" Target="../tags/tag141.xml" /><Relationship Id="rId4" Type="http://schemas.openxmlformats.org/officeDocument/2006/relationships/tags" Target="../tags/tag142.xml" /><Relationship Id="rId5" Type="http://schemas.openxmlformats.org/officeDocument/2006/relationships/tags" Target="../tags/tag143.xml" /><Relationship Id="rId6" Type="http://schemas.openxmlformats.org/officeDocument/2006/relationships/tags" Target="../tags/tag144.xml" /><Relationship Id="rId7" Type="http://schemas.openxmlformats.org/officeDocument/2006/relationships/tags" Target="../tags/tag145.xml" /><Relationship Id="rId8" Type="http://schemas.openxmlformats.org/officeDocument/2006/relationships/tags" Target="../tags/tag146.xml" /><Relationship Id="rId9" Type="http://schemas.openxmlformats.org/officeDocument/2006/relationships/tags" Target="../tags/tag147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6.xml" /><Relationship Id="rId10" Type="http://schemas.openxmlformats.org/officeDocument/2006/relationships/tags" Target="../tags/tag164.xml" /><Relationship Id="rId11" Type="http://schemas.openxmlformats.org/officeDocument/2006/relationships/slideMaster" Target="../slideMasters/slideMaster2.xml" /><Relationship Id="rId2" Type="http://schemas.openxmlformats.org/officeDocument/2006/relationships/image" Target="../media/image3.png" /><Relationship Id="rId3" Type="http://schemas.openxmlformats.org/officeDocument/2006/relationships/tags" Target="../tags/tag157.xml" /><Relationship Id="rId4" Type="http://schemas.openxmlformats.org/officeDocument/2006/relationships/tags" Target="../tags/tag158.xml" /><Relationship Id="rId5" Type="http://schemas.openxmlformats.org/officeDocument/2006/relationships/tags" Target="../tags/tag159.xml" /><Relationship Id="rId6" Type="http://schemas.openxmlformats.org/officeDocument/2006/relationships/tags" Target="../tags/tag160.xml" /><Relationship Id="rId7" Type="http://schemas.openxmlformats.org/officeDocument/2006/relationships/tags" Target="../tags/tag161.xml" /><Relationship Id="rId8" Type="http://schemas.openxmlformats.org/officeDocument/2006/relationships/tags" Target="../tags/tag162.xml" /><Relationship Id="rId9" Type="http://schemas.openxmlformats.org/officeDocument/2006/relationships/tags" Target="../tags/tag163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5.xml" /><Relationship Id="rId10" Type="http://schemas.openxmlformats.org/officeDocument/2006/relationships/slideMaster" Target="../slideMasters/slideMaster2.xml" /><Relationship Id="rId2" Type="http://schemas.openxmlformats.org/officeDocument/2006/relationships/tags" Target="../tags/tag166.xml" /><Relationship Id="rId3" Type="http://schemas.openxmlformats.org/officeDocument/2006/relationships/image" Target="../media/image3.png" /><Relationship Id="rId4" Type="http://schemas.openxmlformats.org/officeDocument/2006/relationships/tags" Target="../tags/tag167.xml" /><Relationship Id="rId5" Type="http://schemas.openxmlformats.org/officeDocument/2006/relationships/tags" Target="../tags/tag168.xml" /><Relationship Id="rId6" Type="http://schemas.openxmlformats.org/officeDocument/2006/relationships/tags" Target="../tags/tag169.xml" /><Relationship Id="rId7" Type="http://schemas.openxmlformats.org/officeDocument/2006/relationships/tags" Target="../tags/tag170.xml" /><Relationship Id="rId8" Type="http://schemas.openxmlformats.org/officeDocument/2006/relationships/tags" Target="../tags/tag171.xml" /><Relationship Id="rId9" Type="http://schemas.openxmlformats.org/officeDocument/2006/relationships/tags" Target="../tags/tag172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73.xml" /><Relationship Id="rId10" Type="http://schemas.openxmlformats.org/officeDocument/2006/relationships/tags" Target="../tags/tag181.xml" /><Relationship Id="rId11" Type="http://schemas.openxmlformats.org/officeDocument/2006/relationships/slideMaster" Target="../slideMasters/slideMaster2.xml" /><Relationship Id="rId2" Type="http://schemas.openxmlformats.org/officeDocument/2006/relationships/tags" Target="../tags/tag174.xml" /><Relationship Id="rId3" Type="http://schemas.openxmlformats.org/officeDocument/2006/relationships/tags" Target="../tags/tag175.xml" /><Relationship Id="rId4" Type="http://schemas.openxmlformats.org/officeDocument/2006/relationships/tags" Target="../tags/tag176.xml" /><Relationship Id="rId5" Type="http://schemas.openxmlformats.org/officeDocument/2006/relationships/tags" Target="../tags/tag177.xml" /><Relationship Id="rId6" Type="http://schemas.openxmlformats.org/officeDocument/2006/relationships/tags" Target="../tags/tag178.xml" /><Relationship Id="rId7" Type="http://schemas.openxmlformats.org/officeDocument/2006/relationships/tags" Target="../tags/tag179.xml" /><Relationship Id="rId8" Type="http://schemas.openxmlformats.org/officeDocument/2006/relationships/tags" Target="../tags/tag180.xml" /><Relationship Id="rId9" Type="http://schemas.openxmlformats.org/officeDocument/2006/relationships/image" Target="../media/image4.png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82.xml" /><Relationship Id="rId10" Type="http://schemas.openxmlformats.org/officeDocument/2006/relationships/tags" Target="../tags/tag190.xml" /><Relationship Id="rId11" Type="http://schemas.openxmlformats.org/officeDocument/2006/relationships/tags" Target="../tags/tag191.xml" /><Relationship Id="rId12" Type="http://schemas.openxmlformats.org/officeDocument/2006/relationships/tags" Target="../tags/tag192.xml" /><Relationship Id="rId13" Type="http://schemas.openxmlformats.org/officeDocument/2006/relationships/tags" Target="../tags/tag193.xml" /><Relationship Id="rId14" Type="http://schemas.openxmlformats.org/officeDocument/2006/relationships/slideMaster" Target="../slideMasters/slideMaster2.xml" /><Relationship Id="rId2" Type="http://schemas.openxmlformats.org/officeDocument/2006/relationships/tags" Target="../tags/tag183.xml" /><Relationship Id="rId3" Type="http://schemas.openxmlformats.org/officeDocument/2006/relationships/tags" Target="../tags/tag184.xml" /><Relationship Id="rId4" Type="http://schemas.openxmlformats.org/officeDocument/2006/relationships/tags" Target="../tags/tag185.xml" /><Relationship Id="rId5" Type="http://schemas.openxmlformats.org/officeDocument/2006/relationships/tags" Target="../tags/tag186.xml" /><Relationship Id="rId6" Type="http://schemas.openxmlformats.org/officeDocument/2006/relationships/image" Target="../media/image4.png" /><Relationship Id="rId7" Type="http://schemas.openxmlformats.org/officeDocument/2006/relationships/tags" Target="../tags/tag187.xml" /><Relationship Id="rId8" Type="http://schemas.openxmlformats.org/officeDocument/2006/relationships/tags" Target="../tags/tag188.xml" /><Relationship Id="rId9" Type="http://schemas.openxmlformats.org/officeDocument/2006/relationships/tags" Target="../tags/tag189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4.xml" /><Relationship Id="rId10" Type="http://schemas.openxmlformats.org/officeDocument/2006/relationships/tags" Target="../tags/tag203.xml" /><Relationship Id="rId11" Type="http://schemas.openxmlformats.org/officeDocument/2006/relationships/tags" Target="../tags/tag204.xml" /><Relationship Id="rId12" Type="http://schemas.openxmlformats.org/officeDocument/2006/relationships/tags" Target="../tags/tag205.xml" /><Relationship Id="rId13" Type="http://schemas.openxmlformats.org/officeDocument/2006/relationships/tags" Target="../tags/tag206.xml" /><Relationship Id="rId14" Type="http://schemas.openxmlformats.org/officeDocument/2006/relationships/tags" Target="../tags/tag207.xml" /><Relationship Id="rId15" Type="http://schemas.openxmlformats.org/officeDocument/2006/relationships/slideMaster" Target="../slideMasters/slideMaster2.xml" /><Relationship Id="rId2" Type="http://schemas.openxmlformats.org/officeDocument/2006/relationships/tags" Target="../tags/tag195.xml" /><Relationship Id="rId3" Type="http://schemas.openxmlformats.org/officeDocument/2006/relationships/tags" Target="../tags/tag196.xml" /><Relationship Id="rId4" Type="http://schemas.openxmlformats.org/officeDocument/2006/relationships/tags" Target="../tags/tag197.xml" /><Relationship Id="rId5" Type="http://schemas.openxmlformats.org/officeDocument/2006/relationships/tags" Target="../tags/tag198.xml" /><Relationship Id="rId6" Type="http://schemas.openxmlformats.org/officeDocument/2006/relationships/tags" Target="../tags/tag199.xml" /><Relationship Id="rId7" Type="http://schemas.openxmlformats.org/officeDocument/2006/relationships/tags" Target="../tags/tag200.xml" /><Relationship Id="rId8" Type="http://schemas.openxmlformats.org/officeDocument/2006/relationships/tags" Target="../tags/tag201.xml" /><Relationship Id="rId9" Type="http://schemas.openxmlformats.org/officeDocument/2006/relationships/tags" Target="../tags/tag202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08.xml" /><Relationship Id="rId10" Type="http://schemas.openxmlformats.org/officeDocument/2006/relationships/tags" Target="../tags/tag216.xml" /><Relationship Id="rId11" Type="http://schemas.openxmlformats.org/officeDocument/2006/relationships/tags" Target="../tags/tag217.xml" /><Relationship Id="rId12" Type="http://schemas.openxmlformats.org/officeDocument/2006/relationships/tags" Target="../tags/tag218.xml" /><Relationship Id="rId13" Type="http://schemas.openxmlformats.org/officeDocument/2006/relationships/slideMaster" Target="../slideMasters/slideMaster2.xml" /><Relationship Id="rId2" Type="http://schemas.openxmlformats.org/officeDocument/2006/relationships/tags" Target="../tags/tag209.xml" /><Relationship Id="rId3" Type="http://schemas.openxmlformats.org/officeDocument/2006/relationships/image" Target="../media/image5.png" /><Relationship Id="rId4" Type="http://schemas.openxmlformats.org/officeDocument/2006/relationships/tags" Target="../tags/tag210.xml" /><Relationship Id="rId5" Type="http://schemas.openxmlformats.org/officeDocument/2006/relationships/tags" Target="../tags/tag211.xml" /><Relationship Id="rId6" Type="http://schemas.openxmlformats.org/officeDocument/2006/relationships/tags" Target="../tags/tag212.xml" /><Relationship Id="rId7" Type="http://schemas.openxmlformats.org/officeDocument/2006/relationships/tags" Target="../tags/tag213.xml" /><Relationship Id="rId8" Type="http://schemas.openxmlformats.org/officeDocument/2006/relationships/tags" Target="../tags/tag214.xml" /><Relationship Id="rId9" Type="http://schemas.openxmlformats.org/officeDocument/2006/relationships/tags" Target="../tags/tag215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.xml" /><Relationship Id="rId2" Type="http://schemas.openxmlformats.org/officeDocument/2006/relationships/tags" Target="../tags/tag14.xml" /><Relationship Id="rId3" Type="http://schemas.openxmlformats.org/officeDocument/2006/relationships/tags" Target="../tags/tag15.xml" /><Relationship Id="rId4" Type="http://schemas.openxmlformats.org/officeDocument/2006/relationships/tags" Target="../tags/tag16.xml" /><Relationship Id="rId5" Type="http://schemas.openxmlformats.org/officeDocument/2006/relationships/tags" Target="../tags/tag17.xml" /><Relationship Id="rId6" Type="http://schemas.openxmlformats.org/officeDocument/2006/relationships/tags" Target="../tags/tag18.xml" /><Relationship Id="rId7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19.xml" /><Relationship Id="rId10" Type="http://schemas.openxmlformats.org/officeDocument/2006/relationships/tags" Target="../tags/tag227.xml" /><Relationship Id="rId11" Type="http://schemas.openxmlformats.org/officeDocument/2006/relationships/tags" Target="../tags/tag228.xml" /><Relationship Id="rId12" Type="http://schemas.openxmlformats.org/officeDocument/2006/relationships/tags" Target="../tags/tag229.xml" /><Relationship Id="rId13" Type="http://schemas.openxmlformats.org/officeDocument/2006/relationships/slideMaster" Target="../slideMasters/slideMaster2.xml" /><Relationship Id="rId2" Type="http://schemas.openxmlformats.org/officeDocument/2006/relationships/tags" Target="../tags/tag220.xml" /><Relationship Id="rId3" Type="http://schemas.openxmlformats.org/officeDocument/2006/relationships/tags" Target="../tags/tag221.xml" /><Relationship Id="rId4" Type="http://schemas.openxmlformats.org/officeDocument/2006/relationships/tags" Target="../tags/tag222.xml" /><Relationship Id="rId5" Type="http://schemas.openxmlformats.org/officeDocument/2006/relationships/tags" Target="../tags/tag223.xml" /><Relationship Id="rId6" Type="http://schemas.openxmlformats.org/officeDocument/2006/relationships/image" Target="../media/image6.png" /><Relationship Id="rId7" Type="http://schemas.openxmlformats.org/officeDocument/2006/relationships/tags" Target="../tags/tag224.xml" /><Relationship Id="rId8" Type="http://schemas.openxmlformats.org/officeDocument/2006/relationships/tags" Target="../tags/tag225.xml" /><Relationship Id="rId9" Type="http://schemas.openxmlformats.org/officeDocument/2006/relationships/tags" Target="../tags/tag226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30.xml" /><Relationship Id="rId2" Type="http://schemas.openxmlformats.org/officeDocument/2006/relationships/tags" Target="../tags/tag231.xml" /><Relationship Id="rId3" Type="http://schemas.openxmlformats.org/officeDocument/2006/relationships/tags" Target="../tags/tag232.xml" /><Relationship Id="rId4" Type="http://schemas.openxmlformats.org/officeDocument/2006/relationships/tags" Target="../tags/tag233.xml" /><Relationship Id="rId5" Type="http://schemas.openxmlformats.org/officeDocument/2006/relationships/tags" Target="../tags/tag234.xml" /><Relationship Id="rId6" Type="http://schemas.openxmlformats.org/officeDocument/2006/relationships/slideMaster" Target="../slideMasters/slideMaster2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.xml" /><Relationship Id="rId2" Type="http://schemas.openxmlformats.org/officeDocument/2006/relationships/tags" Target="../tags/tag20.xml" /><Relationship Id="rId3" Type="http://schemas.openxmlformats.org/officeDocument/2006/relationships/tags" Target="../tags/tag21.xml" /><Relationship Id="rId4" Type="http://schemas.openxmlformats.org/officeDocument/2006/relationships/tags" Target="../tags/tag22.xml" /><Relationship Id="rId5" Type="http://schemas.openxmlformats.org/officeDocument/2006/relationships/tags" Target="../tags/tag23.xml" /><Relationship Id="rId6" Type="http://schemas.openxmlformats.org/officeDocument/2006/relationships/tags" Target="../tags/tag24.xml" /><Relationship Id="rId7" Type="http://schemas.openxmlformats.org/officeDocument/2006/relationships/tags" Target="../tags/tag25.xml" /><Relationship Id="rId8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27.xml" /><Relationship Id="rId3" Type="http://schemas.openxmlformats.org/officeDocument/2006/relationships/tags" Target="../tags/tag28.xml" /><Relationship Id="rId4" Type="http://schemas.openxmlformats.org/officeDocument/2006/relationships/tags" Target="../tags/tag29.xml" /><Relationship Id="rId5" Type="http://schemas.openxmlformats.org/officeDocument/2006/relationships/tags" Target="../tags/tag30.xml" /><Relationship Id="rId6" Type="http://schemas.openxmlformats.org/officeDocument/2006/relationships/tags" Target="../tags/tag31.xml" /><Relationship Id="rId7" Type="http://schemas.openxmlformats.org/officeDocument/2006/relationships/tags" Target="../tags/tag32.xml" /><Relationship Id="rId8" Type="http://schemas.openxmlformats.org/officeDocument/2006/relationships/tags" Target="../tags/tag33.xml" /><Relationship Id="rId9" Type="http://schemas.openxmlformats.org/officeDocument/2006/relationships/tags" Target="../tags/tag34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.xml" /><Relationship Id="rId2" Type="http://schemas.openxmlformats.org/officeDocument/2006/relationships/tags" Target="../tags/tag36.xml" /><Relationship Id="rId3" Type="http://schemas.openxmlformats.org/officeDocument/2006/relationships/tags" Target="../tags/tag37.xml" /><Relationship Id="rId4" Type="http://schemas.openxmlformats.org/officeDocument/2006/relationships/tags" Target="../tags/tag38.xml" /><Relationship Id="rId5" Type="http://schemas.openxmlformats.org/officeDocument/2006/relationships/tags" Target="../tags/tag39.xml" /><Relationship Id="rId6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.xml" /><Relationship Id="rId2" Type="http://schemas.openxmlformats.org/officeDocument/2006/relationships/tags" Target="../tags/tag41.xml" /><Relationship Id="rId3" Type="http://schemas.openxmlformats.org/officeDocument/2006/relationships/tags" Target="../tags/tag42.xml" /><Relationship Id="rId4" Type="http://schemas.openxmlformats.org/officeDocument/2006/relationships/tags" Target="../tags/tag43.xml" /><Relationship Id="rId5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.xml" /><Relationship Id="rId2" Type="http://schemas.openxmlformats.org/officeDocument/2006/relationships/tags" Target="../tags/tag45.xml" /><Relationship Id="rId3" Type="http://schemas.openxmlformats.org/officeDocument/2006/relationships/tags" Target="../tags/tag46.xml" /><Relationship Id="rId4" Type="http://schemas.openxmlformats.org/officeDocument/2006/relationships/tags" Target="../tags/tag47.xml" /><Relationship Id="rId5" Type="http://schemas.openxmlformats.org/officeDocument/2006/relationships/tags" Target="../tags/tag48.xml" /><Relationship Id="rId6" Type="http://schemas.openxmlformats.org/officeDocument/2006/relationships/tags" Target="../tags/tag49.xml" /><Relationship Id="rId7" Type="http://schemas.openxmlformats.org/officeDocument/2006/relationships/tags" Target="../tags/tag50.xml" /><Relationship Id="rId8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1.xml" /><Relationship Id="rId2" Type="http://schemas.openxmlformats.org/officeDocument/2006/relationships/tags" Target="../tags/tag52.xml" /><Relationship Id="rId3" Type="http://schemas.openxmlformats.org/officeDocument/2006/relationships/tags" Target="../tags/tag53.xml" /><Relationship Id="rId4" Type="http://schemas.openxmlformats.org/officeDocument/2006/relationships/tags" Target="../tags/tag54.xml" /><Relationship Id="rId5" Type="http://schemas.openxmlformats.org/officeDocument/2006/relationships/tags" Target="../tags/tag55.xml" /><Relationship Id="rId6" Type="http://schemas.openxmlformats.org/officeDocument/2006/relationships/tags" Target="../tags/tag56.xml" /><Relationship Id="rId7" Type="http://schemas.openxmlformats.org/officeDocument/2006/relationships/tags" Target="../tags/tag57.xml" /><Relationship Id="rId8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vertTx" preserve="1">
  <p:cSld name="标题和竖排文字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vertTitleAndTx" preserve="1">
  <p:cSld name="垂直排列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 name="5_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blipFill dpi="0" rotWithShape="1">
          <a:blip r:embed="rId7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4904838" y="3186053"/>
            <a:ext cx="6982361" cy="1178920"/>
          </a:xfrm>
        </p:spPr>
        <p:txBody>
          <a:bodyPr anchor="b">
            <a:normAutofit/>
          </a:bodyPr>
          <a:lstStyle>
            <a:lvl1pPr algn="ctr">
              <a:defRPr sz="44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4904838" y="4538211"/>
            <a:ext cx="6982361" cy="469218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accent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2964874" y="2770413"/>
            <a:ext cx="5065514" cy="637806"/>
          </a:xfrm>
        </p:spPr>
        <p:txBody>
          <a:bodyPr anchor="t" anchorCtr="0">
            <a:normAutofit/>
          </a:bodyPr>
          <a:lstStyle>
            <a:lvl1pPr algn="r">
              <a:defRPr sz="2800" b="0">
                <a:solidFill>
                  <a:schemeClr val="bg2">
                    <a:lumMod val="50000"/>
                  </a:schemeClr>
                </a:solidFill>
                <a:effectLst/>
              </a:defRPr>
            </a:lvl1pPr>
          </a:lstStyle>
          <a:p>
            <a:r>
              <a:rPr lang="zh-CN" altLang="en-US"/>
              <a:t>此处添加您的标题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838200" y="1458687"/>
            <a:ext cx="5181600" cy="350955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72200" y="1458687"/>
            <a:ext cx="5181600" cy="350955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5125"/>
            <a:ext cx="10515600" cy="944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9788" y="1437323"/>
            <a:ext cx="5157787" cy="5133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839788" y="2063115"/>
            <a:ext cx="5157787" cy="290512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172200" y="1437323"/>
            <a:ext cx="5183188" cy="5133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172200" y="2063115"/>
            <a:ext cx="5183188" cy="290512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accen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078692" y="457200"/>
            <a:ext cx="10034617" cy="718457"/>
          </a:xfrm>
        </p:spPr>
        <p:txBody>
          <a:bodyPr anchor="ctr">
            <a:normAutofit/>
          </a:bodyPr>
          <a:lstStyle>
            <a:lvl1pPr algn="ctr">
              <a:defRPr sz="28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  <p:custDataLst>
              <p:tags r:id="rId3"/>
            </p:custDataLst>
          </p:nvPr>
        </p:nvSpPr>
        <p:spPr>
          <a:xfrm>
            <a:off x="1083129" y="1197429"/>
            <a:ext cx="10025743" cy="2917372"/>
          </a:xfrm>
        </p:spPr>
        <p:txBody>
          <a:bodyPr anchor="ctr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1539240" y="4288973"/>
            <a:ext cx="9569632" cy="1980293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297886" y="365125"/>
            <a:ext cx="1055914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1458686" y="365125"/>
            <a:ext cx="8665028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837600" y="408675"/>
            <a:ext cx="10516800" cy="581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6EF2F5ED-D19D-4097-92A9-D6092B3D6E68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A7AAEAA2-D029-4D23-B6D5-DE004B8B3ED2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末尾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3636010" y="1706880"/>
            <a:ext cx="4974590" cy="1630680"/>
          </a:xfrm>
        </p:spPr>
        <p:txBody>
          <a:bodyPr>
            <a:noAutofit/>
          </a:bodyPr>
          <a:lstStyle>
            <a:lvl1pPr algn="ctr">
              <a:defRPr sz="7200"/>
            </a:lvl1pPr>
          </a:lstStyle>
          <a:p>
            <a:r>
              <a:rPr lang="zh-CN" altLang="en-US"/>
              <a:t>编辑标题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275B98A9-C20B-4D5B-92DA-1D75B9D715A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249B50B9-7135-4D78-A58F-DF4CD6531EC2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矩形 5"/>
          <p:cNvSpPr/>
          <p:nvPr userDrawn="1">
            <p:custDataLst>
              <p:tags r:id="rId6"/>
            </p:custDataLst>
          </p:nvPr>
        </p:nvSpPr>
        <p:spPr>
          <a:xfrm rot="19394674">
            <a:off x="6536747" y="3615571"/>
            <a:ext cx="974546" cy="1465541"/>
          </a:xfrm>
          <a:prstGeom prst="rect">
            <a:avLst/>
          </a:prstGeom>
          <a:gradFill>
            <a:gsLst>
              <a:gs pos="2000">
                <a:srgbClr val="C0C0C0"/>
              </a:gs>
              <a:gs pos="100000">
                <a:srgbClr val="FFFFFF">
                  <a:alpha val="0"/>
                </a:srgbClr>
              </a:gs>
            </a:gsLst>
            <a:lin ang="6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" name="椭圆 6"/>
          <p:cNvSpPr/>
          <p:nvPr userDrawn="1">
            <p:custDataLst>
              <p:tags r:id="rId7"/>
            </p:custDataLst>
          </p:nvPr>
        </p:nvSpPr>
        <p:spPr>
          <a:xfrm>
            <a:off x="6005872" y="3414554"/>
            <a:ext cx="1042988" cy="104298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495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N</a:t>
            </a:r>
            <a:endParaRPr lang="zh-CN" altLang="en-US" sz="495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 userDrawn="1">
            <p:custDataLst>
              <p:tags r:id="rId8"/>
            </p:custDataLst>
          </p:nvPr>
        </p:nvSpPr>
        <p:spPr>
          <a:xfrm rot="19394674">
            <a:off x="5209999" y="3615571"/>
            <a:ext cx="974546" cy="1465541"/>
          </a:xfrm>
          <a:prstGeom prst="rect">
            <a:avLst/>
          </a:prstGeom>
          <a:gradFill>
            <a:gsLst>
              <a:gs pos="2000">
                <a:srgbClr val="C0C0C0"/>
              </a:gs>
              <a:gs pos="100000">
                <a:srgbClr val="FFFFFF">
                  <a:alpha val="0"/>
                </a:srgbClr>
              </a:gs>
            </a:gsLst>
            <a:lin ang="6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9" name="椭圆 8"/>
          <p:cNvSpPr/>
          <p:nvPr userDrawn="1">
            <p:custDataLst>
              <p:tags r:id="rId9"/>
            </p:custDataLst>
          </p:nvPr>
        </p:nvSpPr>
        <p:spPr>
          <a:xfrm>
            <a:off x="4678325" y="3414554"/>
            <a:ext cx="1042988" cy="10429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495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A</a:t>
            </a:r>
            <a:endParaRPr lang="zh-CN" altLang="en-US" sz="495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 userDrawn="1">
            <p:custDataLst>
              <p:tags r:id="rId10"/>
            </p:custDataLst>
          </p:nvPr>
        </p:nvSpPr>
        <p:spPr>
          <a:xfrm rot="19394674">
            <a:off x="3883249" y="3615571"/>
            <a:ext cx="974546" cy="1465541"/>
          </a:xfrm>
          <a:prstGeom prst="rect">
            <a:avLst/>
          </a:prstGeom>
          <a:gradFill>
            <a:gsLst>
              <a:gs pos="2000">
                <a:srgbClr val="C0C0C0"/>
              </a:gs>
              <a:gs pos="100000">
                <a:srgbClr val="FFFFFF">
                  <a:alpha val="0"/>
                </a:srgbClr>
              </a:gs>
            </a:gsLst>
            <a:lin ang="6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1" name="椭圆 10"/>
          <p:cNvSpPr/>
          <p:nvPr userDrawn="1">
            <p:custDataLst>
              <p:tags r:id="rId11"/>
            </p:custDataLst>
          </p:nvPr>
        </p:nvSpPr>
        <p:spPr>
          <a:xfrm>
            <a:off x="3351969" y="3414554"/>
            <a:ext cx="1042988" cy="104298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495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H</a:t>
            </a:r>
            <a:endParaRPr lang="zh-CN" altLang="en-US" sz="495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2" name="矩形 11"/>
          <p:cNvSpPr/>
          <p:nvPr userDrawn="1">
            <p:custDataLst>
              <p:tags r:id="rId12"/>
            </p:custDataLst>
          </p:nvPr>
        </p:nvSpPr>
        <p:spPr>
          <a:xfrm rot="19394674">
            <a:off x="2556500" y="3615571"/>
            <a:ext cx="974546" cy="1465541"/>
          </a:xfrm>
          <a:prstGeom prst="rect">
            <a:avLst/>
          </a:prstGeom>
          <a:gradFill>
            <a:gsLst>
              <a:gs pos="2000">
                <a:srgbClr val="C0C0C0"/>
              </a:gs>
              <a:gs pos="100000">
                <a:srgbClr val="FFFFFF">
                  <a:alpha val="0"/>
                </a:srgbClr>
              </a:gs>
            </a:gsLst>
            <a:lin ang="6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3" name="椭圆 12"/>
          <p:cNvSpPr/>
          <p:nvPr userDrawn="1">
            <p:custDataLst>
              <p:tags r:id="rId13"/>
            </p:custDataLst>
          </p:nvPr>
        </p:nvSpPr>
        <p:spPr>
          <a:xfrm>
            <a:off x="2025613" y="3414554"/>
            <a:ext cx="1042988" cy="104298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495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T</a:t>
            </a:r>
            <a:endParaRPr lang="zh-CN" altLang="en-US" sz="495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4" name="矩形 13"/>
          <p:cNvSpPr/>
          <p:nvPr userDrawn="1">
            <p:custDataLst>
              <p:tags r:id="rId14"/>
            </p:custDataLst>
          </p:nvPr>
        </p:nvSpPr>
        <p:spPr>
          <a:xfrm rot="19394674">
            <a:off x="7865093" y="3615571"/>
            <a:ext cx="974546" cy="1465541"/>
          </a:xfrm>
          <a:prstGeom prst="rect">
            <a:avLst/>
          </a:prstGeom>
          <a:gradFill>
            <a:gsLst>
              <a:gs pos="2000">
                <a:srgbClr val="C0C0C0"/>
              </a:gs>
              <a:gs pos="100000">
                <a:srgbClr val="FFFFFF">
                  <a:alpha val="0"/>
                </a:srgbClr>
              </a:gs>
            </a:gsLst>
            <a:lin ang="6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5" name="椭圆 14"/>
          <p:cNvSpPr/>
          <p:nvPr userDrawn="1">
            <p:custDataLst>
              <p:tags r:id="rId15"/>
            </p:custDataLst>
          </p:nvPr>
        </p:nvSpPr>
        <p:spPr>
          <a:xfrm>
            <a:off x="7333419" y="3414554"/>
            <a:ext cx="1042988" cy="10429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495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K</a:t>
            </a:r>
            <a:endParaRPr lang="zh-CN" altLang="en-US" sz="495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/>
          <p:nvPr userDrawn="1">
            <p:custDataLst>
              <p:tags r:id="rId16"/>
            </p:custDataLst>
          </p:nvPr>
        </p:nvSpPr>
        <p:spPr>
          <a:xfrm rot="19394674">
            <a:off x="9191841" y="3615571"/>
            <a:ext cx="974546" cy="1465541"/>
          </a:xfrm>
          <a:prstGeom prst="rect">
            <a:avLst/>
          </a:prstGeom>
          <a:gradFill>
            <a:gsLst>
              <a:gs pos="2000">
                <a:srgbClr val="C0C0C0"/>
              </a:gs>
              <a:gs pos="100000">
                <a:srgbClr val="FFFFFF">
                  <a:alpha val="0"/>
                </a:srgbClr>
              </a:gs>
            </a:gsLst>
            <a:lin ang="6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7" name="椭圆 16"/>
          <p:cNvSpPr/>
          <p:nvPr userDrawn="1">
            <p:custDataLst>
              <p:tags r:id="rId17"/>
            </p:custDataLst>
          </p:nvPr>
        </p:nvSpPr>
        <p:spPr>
          <a:xfrm>
            <a:off x="8660966" y="3414554"/>
            <a:ext cx="1042988" cy="104298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495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S</a:t>
            </a:r>
            <a:endParaRPr lang="zh-CN" altLang="en-US" sz="495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50746"/>
            <a:ext cx="12192000" cy="2207254"/>
          </a:xfrm>
          <a:prstGeom prst="rect">
            <a:avLst/>
          </a:prstGeom>
        </p:spPr>
      </p:pic>
      <p:grpSp>
        <p:nvGrpSpPr>
          <p:cNvPr id="9" name="组合 8"/>
          <p:cNvGrpSpPr/>
          <p:nvPr userDrawn="1">
            <p:custDataLst>
              <p:tags r:id="rId4"/>
            </p:custDataLst>
          </p:nvPr>
        </p:nvGrpSpPr>
        <p:grpSpPr>
          <a:xfrm>
            <a:off x="10677524" y="254120"/>
            <a:ext cx="873991" cy="1035806"/>
            <a:chOff x="10500195" y="236222"/>
            <a:chExt cx="1041796" cy="1234679"/>
          </a:xfrm>
        </p:grpSpPr>
        <p:sp>
          <p:nvSpPr>
            <p:cNvPr id="7" name="MH_Others_1"/>
            <p:cNvSpPr/>
            <p:nvPr userDrawn="1">
              <p:custDataLst>
                <p:tags r:id="rId5"/>
              </p:custDataLst>
            </p:nvPr>
          </p:nvSpPr>
          <p:spPr>
            <a:xfrm>
              <a:off x="10500195" y="236222"/>
              <a:ext cx="883444" cy="875110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z="4050" kern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8" name="MH_Others_2"/>
            <p:cNvSpPr/>
            <p:nvPr userDrawn="1">
              <p:custDataLst>
                <p:tags r:id="rId6"/>
              </p:custDataLst>
            </p:nvPr>
          </p:nvSpPr>
          <p:spPr>
            <a:xfrm>
              <a:off x="10962157" y="898210"/>
              <a:ext cx="579834" cy="572691"/>
            </a:xfrm>
            <a:prstGeom prst="ellipse">
              <a:avLst/>
            </a:prstGeom>
            <a:solidFill>
              <a:schemeClr val="bg1"/>
            </a:solidFill>
            <a:ln w="22225" cap="flat" cmpd="sng" algn="ctr">
              <a:solidFill>
                <a:schemeClr val="accent3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z="2700" b="1" kern="0">
                <a:solidFill>
                  <a:schemeClr val="accent3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50746"/>
            <a:ext cx="12192000" cy="220725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0" y="5686425"/>
            <a:ext cx="1749820" cy="1171575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grpSp>
        <p:nvGrpSpPr>
          <p:cNvPr id="11" name="组合 10"/>
          <p:cNvGrpSpPr/>
          <p:nvPr userDrawn="1">
            <p:custDataLst>
              <p:tags r:id="rId3"/>
            </p:custDataLst>
          </p:nvPr>
        </p:nvGrpSpPr>
        <p:grpSpPr>
          <a:xfrm>
            <a:off x="285749" y="292220"/>
            <a:ext cx="873991" cy="1035806"/>
            <a:chOff x="10500195" y="236222"/>
            <a:chExt cx="1041796" cy="1234679"/>
          </a:xfrm>
        </p:grpSpPr>
        <p:sp>
          <p:nvSpPr>
            <p:cNvPr id="12" name="MH_Others_1"/>
            <p:cNvSpPr/>
            <p:nvPr userDrawn="1">
              <p:custDataLst>
                <p:tags r:id="rId4"/>
              </p:custDataLst>
            </p:nvPr>
          </p:nvSpPr>
          <p:spPr>
            <a:xfrm>
              <a:off x="10500195" y="236222"/>
              <a:ext cx="883444" cy="875110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z="4050" kern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MH_Others_2"/>
            <p:cNvSpPr/>
            <p:nvPr userDrawn="1">
              <p:custDataLst>
                <p:tags r:id="rId5"/>
              </p:custDataLst>
            </p:nvPr>
          </p:nvSpPr>
          <p:spPr>
            <a:xfrm>
              <a:off x="10962157" y="898210"/>
              <a:ext cx="579834" cy="572691"/>
            </a:xfrm>
            <a:prstGeom prst="ellipse">
              <a:avLst/>
            </a:prstGeom>
            <a:solidFill>
              <a:schemeClr val="bg1"/>
            </a:solidFill>
            <a:ln w="22225" cap="flat" cmpd="sng" algn="ctr">
              <a:solidFill>
                <a:schemeClr val="accent3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z="2700" b="1" kern="0">
                <a:solidFill>
                  <a:schemeClr val="accent3"/>
                </a:solidFill>
                <a:latin typeface="+mn-lt"/>
                <a:ea typeface="+mn-ea"/>
              </a:endParaRPr>
            </a:p>
          </p:txBody>
        </p:sp>
      </p:grpSp>
      <p:pic>
        <p:nvPicPr>
          <p:cNvPr id="14" name="图片 13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 flipH="1">
            <a:off x="10442180" y="5686425"/>
            <a:ext cx="1749820" cy="117157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2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3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grpSp>
        <p:nvGrpSpPr>
          <p:cNvPr id="10" name="组合 9"/>
          <p:cNvGrpSpPr/>
          <p:nvPr userDrawn="1">
            <p:custDataLst>
              <p:tags r:id="rId3"/>
            </p:custDataLst>
          </p:nvPr>
        </p:nvGrpSpPr>
        <p:grpSpPr>
          <a:xfrm>
            <a:off x="285749" y="292220"/>
            <a:ext cx="873991" cy="1035806"/>
            <a:chOff x="10500195" y="236222"/>
            <a:chExt cx="1041796" cy="1234679"/>
          </a:xfrm>
        </p:grpSpPr>
        <p:sp>
          <p:nvSpPr>
            <p:cNvPr id="11" name="MH_Others_1"/>
            <p:cNvSpPr/>
            <p:nvPr userDrawn="1">
              <p:custDataLst>
                <p:tags r:id="rId4"/>
              </p:custDataLst>
            </p:nvPr>
          </p:nvSpPr>
          <p:spPr>
            <a:xfrm>
              <a:off x="10500195" y="236222"/>
              <a:ext cx="883444" cy="875110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z="4050" kern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2" name="MH_Others_2"/>
            <p:cNvSpPr/>
            <p:nvPr userDrawn="1">
              <p:custDataLst>
                <p:tags r:id="rId5"/>
              </p:custDataLst>
            </p:nvPr>
          </p:nvSpPr>
          <p:spPr>
            <a:xfrm>
              <a:off x="10962157" y="898210"/>
              <a:ext cx="579834" cy="572691"/>
            </a:xfrm>
            <a:prstGeom prst="ellipse">
              <a:avLst/>
            </a:prstGeom>
            <a:solidFill>
              <a:schemeClr val="bg1"/>
            </a:solidFill>
            <a:ln w="22225" cap="flat" cmpd="sng" algn="ctr">
              <a:solidFill>
                <a:schemeClr val="accent3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z="2700" b="1" kern="0">
                <a:solidFill>
                  <a:schemeClr val="accent3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13" name="组合 12"/>
          <p:cNvGrpSpPr/>
          <p:nvPr userDrawn="1">
            <p:custDataLst>
              <p:tags r:id="rId6"/>
            </p:custDataLst>
          </p:nvPr>
        </p:nvGrpSpPr>
        <p:grpSpPr>
          <a:xfrm>
            <a:off x="11010899" y="5702420"/>
            <a:ext cx="873991" cy="1035806"/>
            <a:chOff x="10500195" y="236222"/>
            <a:chExt cx="1041796" cy="1234679"/>
          </a:xfrm>
        </p:grpSpPr>
        <p:sp>
          <p:nvSpPr>
            <p:cNvPr id="14" name="MH_Others_1"/>
            <p:cNvSpPr/>
            <p:nvPr userDrawn="1">
              <p:custDataLst>
                <p:tags r:id="rId7"/>
              </p:custDataLst>
            </p:nvPr>
          </p:nvSpPr>
          <p:spPr>
            <a:xfrm>
              <a:off x="10500195" y="236222"/>
              <a:ext cx="883444" cy="875110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z="4050" kern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5" name="MH_Others_2"/>
            <p:cNvSpPr/>
            <p:nvPr userDrawn="1">
              <p:custDataLst>
                <p:tags r:id="rId8"/>
              </p:custDataLst>
            </p:nvPr>
          </p:nvSpPr>
          <p:spPr>
            <a:xfrm>
              <a:off x="10962157" y="898210"/>
              <a:ext cx="579834" cy="572691"/>
            </a:xfrm>
            <a:prstGeom prst="ellipse">
              <a:avLst/>
            </a:prstGeom>
            <a:solidFill>
              <a:schemeClr val="bg1"/>
            </a:solidFill>
            <a:ln w="22225" cap="flat" cmpd="sng" algn="ctr">
              <a:solidFill>
                <a:schemeClr val="accent3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z="2700" b="1" kern="0">
                <a:solidFill>
                  <a:schemeClr val="accent3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4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10163174" y="5499621"/>
            <a:ext cx="2028825" cy="135838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1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2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grpSp>
        <p:nvGrpSpPr>
          <p:cNvPr id="8" name="组合 7"/>
          <p:cNvGrpSpPr/>
          <p:nvPr userDrawn="1">
            <p:custDataLst>
              <p:tags r:id="rId3"/>
            </p:custDataLst>
          </p:nvPr>
        </p:nvGrpSpPr>
        <p:grpSpPr>
          <a:xfrm>
            <a:off x="285749" y="292220"/>
            <a:ext cx="873991" cy="1035806"/>
            <a:chOff x="10500195" y="236222"/>
            <a:chExt cx="1041796" cy="1234679"/>
          </a:xfrm>
        </p:grpSpPr>
        <p:sp>
          <p:nvSpPr>
            <p:cNvPr id="9" name="MH_Others_1"/>
            <p:cNvSpPr/>
            <p:nvPr userDrawn="1">
              <p:custDataLst>
                <p:tags r:id="rId4"/>
              </p:custDataLst>
            </p:nvPr>
          </p:nvSpPr>
          <p:spPr>
            <a:xfrm>
              <a:off x="10500195" y="236222"/>
              <a:ext cx="883444" cy="875110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z="4050" kern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1" name="MH_Others_2"/>
            <p:cNvSpPr/>
            <p:nvPr userDrawn="1">
              <p:custDataLst>
                <p:tags r:id="rId5"/>
              </p:custDataLst>
            </p:nvPr>
          </p:nvSpPr>
          <p:spPr>
            <a:xfrm>
              <a:off x="10962157" y="898210"/>
              <a:ext cx="579834" cy="572691"/>
            </a:xfrm>
            <a:prstGeom prst="ellipse">
              <a:avLst/>
            </a:prstGeom>
            <a:solidFill>
              <a:schemeClr val="bg1"/>
            </a:solidFill>
            <a:ln w="22225" cap="flat" cmpd="sng" algn="ctr">
              <a:solidFill>
                <a:schemeClr val="accent3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z="2700" b="1" kern="0">
                <a:solidFill>
                  <a:schemeClr val="accent3"/>
                </a:solidFill>
                <a:latin typeface="+mn-lt"/>
                <a:ea typeface="+mn-ea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877300" y="4638675"/>
            <a:ext cx="3314700" cy="221932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2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_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>
            <a:off x="0" y="273627"/>
            <a:ext cx="12192000" cy="73775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2192000" cy="547255"/>
          </a:xfrm>
          <a:prstGeom prst="rect">
            <a:avLst/>
          </a:prstGeom>
          <a:solidFill>
            <a:srgbClr val="E3CC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>
            <p:custDataLst>
              <p:tags r:id="rId4"/>
            </p:custDataLst>
          </p:nvPr>
        </p:nvSpPr>
        <p:spPr>
          <a:xfrm>
            <a:off x="-2" y="6310745"/>
            <a:ext cx="12192001" cy="547255"/>
          </a:xfrm>
          <a:prstGeom prst="rect">
            <a:avLst/>
          </a:prstGeom>
          <a:solidFill>
            <a:srgbClr val="E3CC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>
            <p:custDataLst>
              <p:tags r:id="rId5"/>
            </p:custDataLst>
          </p:nvPr>
        </p:nvSpPr>
        <p:spPr>
          <a:xfrm>
            <a:off x="0" y="5846618"/>
            <a:ext cx="12192000" cy="73775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objTx" preserve="1">
  <p:cSld name="内容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picTx" preserve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tags" Target="../tags/tag71.xml" /><Relationship Id="rId14" Type="http://schemas.openxmlformats.org/officeDocument/2006/relationships/tags" Target="../tags/tag72.xml" /><Relationship Id="rId15" Type="http://schemas.openxmlformats.org/officeDocument/2006/relationships/tags" Target="../tags/tag73.xml" /><Relationship Id="rId16" Type="http://schemas.openxmlformats.org/officeDocument/2006/relationships/tags" Target="../tags/tag74.xml" /><Relationship Id="rId17" Type="http://schemas.openxmlformats.org/officeDocument/2006/relationships/tags" Target="../tags/tag75.xml" /><Relationship Id="rId18" Type="http://schemas.openxmlformats.org/officeDocument/2006/relationships/tags" Target="../tags/tag76.xml" /><Relationship Id="rId19" Type="http://schemas.openxmlformats.org/officeDocument/2006/relationships/image" Target="file:///D:\qq&#25991;&#20214;\712321467\Image\C2C\Image2\%7b75232B38-A165-1FB7-499C-2E1C792CACB5%7d.png" TargetMode="External" /><Relationship Id="rId2" Type="http://schemas.openxmlformats.org/officeDocument/2006/relationships/slideLayout" Target="../slideLayouts/slideLayout2.xml" /><Relationship Id="rId20" Type="http://schemas.openxmlformats.org/officeDocument/2006/relationships/image" Target="../media/image1.png" /><Relationship Id="rId21" Type="http://schemas.openxmlformats.org/officeDocument/2006/relationships/tags" Target="../tags/tag77.xml" /><Relationship Id="rId22" Type="http://schemas.openxmlformats.org/officeDocument/2006/relationships/tags" Target="../tags/tag78.xml" /><Relationship Id="rId23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slideLayout" Target="../slideLayouts/slideLayout22.xml" /><Relationship Id="rId11" Type="http://schemas.openxmlformats.org/officeDocument/2006/relationships/slideLayout" Target="../slideLayouts/slideLayout23.xml" /><Relationship Id="rId12" Type="http://schemas.openxmlformats.org/officeDocument/2006/relationships/slideLayout" Target="../slideLayouts/slideLayout24.xml" /><Relationship Id="rId13" Type="http://schemas.openxmlformats.org/officeDocument/2006/relationships/slideLayout" Target="../slideLayouts/slideLayout25.xml" /><Relationship Id="rId14" Type="http://schemas.openxmlformats.org/officeDocument/2006/relationships/slideLayout" Target="../slideLayouts/slideLayout26.xml" /><Relationship Id="rId15" Type="http://schemas.openxmlformats.org/officeDocument/2006/relationships/slideLayout" Target="../slideLayouts/slideLayout27.xml" /><Relationship Id="rId16" Type="http://schemas.openxmlformats.org/officeDocument/2006/relationships/slideLayout" Target="../slideLayouts/slideLayout28.xml" /><Relationship Id="rId17" Type="http://schemas.openxmlformats.org/officeDocument/2006/relationships/slideLayout" Target="../slideLayouts/slideLayout29.xml" /><Relationship Id="rId18" Type="http://schemas.openxmlformats.org/officeDocument/2006/relationships/slideLayout" Target="../slideLayouts/slideLayout30.xml" /><Relationship Id="rId19" Type="http://schemas.openxmlformats.org/officeDocument/2006/relationships/slideLayout" Target="../slideLayouts/slideLayout31.xml" /><Relationship Id="rId2" Type="http://schemas.openxmlformats.org/officeDocument/2006/relationships/slideLayout" Target="../slideLayouts/slideLayout14.xml" /><Relationship Id="rId20" Type="http://schemas.openxmlformats.org/officeDocument/2006/relationships/tags" Target="../tags/tag235.xml" /><Relationship Id="rId21" Type="http://schemas.openxmlformats.org/officeDocument/2006/relationships/tags" Target="../tags/tag236.xml" /><Relationship Id="rId22" Type="http://schemas.openxmlformats.org/officeDocument/2006/relationships/tags" Target="../tags/tag237.xml" /><Relationship Id="rId23" Type="http://schemas.openxmlformats.org/officeDocument/2006/relationships/tags" Target="../tags/tag238.xml" /><Relationship Id="rId24" Type="http://schemas.openxmlformats.org/officeDocument/2006/relationships/tags" Target="../tags/tag239.xml" /><Relationship Id="rId25" Type="http://schemas.openxmlformats.org/officeDocument/2006/relationships/tags" Target="../tags/tag240.xml" /><Relationship Id="rId26" Type="http://schemas.openxmlformats.org/officeDocument/2006/relationships/tags" Target="../tags/tag241.xml" /><Relationship Id="rId27" Type="http://schemas.openxmlformats.org/officeDocument/2006/relationships/image" Target="file:///D:\qq&#25991;&#20214;\712321467\Image\C2C\Image2\%7b75232B38-A165-1FB7-499C-2E1C792CACB5%7d.png" TargetMode="External" /><Relationship Id="rId28" Type="http://schemas.openxmlformats.org/officeDocument/2006/relationships/image" Target="../media/image1.png" /><Relationship Id="rId29" Type="http://schemas.openxmlformats.org/officeDocument/2006/relationships/tags" Target="../tags/tag242.xml" /><Relationship Id="rId3" Type="http://schemas.openxmlformats.org/officeDocument/2006/relationships/slideLayout" Target="../slideLayouts/slideLayout15.xml" /><Relationship Id="rId30" Type="http://schemas.openxmlformats.org/officeDocument/2006/relationships/image" Target="../media/image7.png" /><Relationship Id="rId31" Type="http://schemas.openxmlformats.org/officeDocument/2006/relationships/theme" Target="../theme/theme2.xml" /><Relationship Id="rId4" Type="http://schemas.openxmlformats.org/officeDocument/2006/relationships/slideLayout" Target="../slideLayouts/slideLayout16.xml" /><Relationship Id="rId5" Type="http://schemas.openxmlformats.org/officeDocument/2006/relationships/slideLayout" Target="../slideLayouts/slideLayout17.xml" /><Relationship Id="rId6" Type="http://schemas.openxmlformats.org/officeDocument/2006/relationships/slideLayout" Target="../slideLayouts/slideLayout18.xml" /><Relationship Id="rId7" Type="http://schemas.openxmlformats.org/officeDocument/2006/relationships/slideLayout" Target="../slideLayouts/slideLayout19.xml" /><Relationship Id="rId8" Type="http://schemas.openxmlformats.org/officeDocument/2006/relationships/slideLayout" Target="../slideLayouts/slideLayout20.xml" /><Relationship Id="rId9" Type="http://schemas.openxmlformats.org/officeDocument/2006/relationships/slideLayout" Target="../slideLayouts/slideLayout2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13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CCDD7-6885-4367-AECD-7CCB9CA7710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761D37-E941-45DC-825E-E4C1BBB38F85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0" r:link="rId19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8" name="图片 1073743875" descr="学科网 zxxk.com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0" r:link="rId19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30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0"/>
          </p:custDataLst>
        </p:nvPr>
      </p:nvGrpSpPr>
      <p:grpSpPr>
        <a:xfrm>
          <a:off x="0" y="0"/>
          <a: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21"/>
            </p:custDataLst>
          </p:nvPr>
        </p:nvSpPr>
        <p:spPr>
          <a:xfrm>
            <a:off x="838200" y="365125"/>
            <a:ext cx="10515600" cy="8540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22"/>
            </p:custDataLst>
          </p:nvPr>
        </p:nvSpPr>
        <p:spPr>
          <a:xfrm>
            <a:off x="838200" y="1502229"/>
            <a:ext cx="10515600" cy="34660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  <p:custDataLst>
              <p:tags r:id="rId23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8CBE0A-6AF3-4DB5-863D-349F94148999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  <p:custDataLst>
              <p:tags r:id="rId24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  <p:custDataLst>
              <p:tags r:id="rId25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DA3DE-FABF-4925-BE42-A002C40F88EB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6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8" name="图片 1073743875" descr="学科网 zxxk.com"/>
          <p:cNvPicPr>
            <a:picLocks noChangeAspect="1"/>
          </p:cNvPicPr>
          <p:nvPr>
            <p:custDataLst>
              <p:tags r:id="rId29"/>
            </p:custDataLst>
          </p:nvPr>
        </p:nvPicPr>
        <p:blipFill>
          <a:blip r:embed="rId28" r:link="rId27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79" r:id="rId18"/>
    <p:sldLayoutId id="2147483680" r:id="rId19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SzPct val="80000"/>
        <a:buFont typeface="Wingdings 2" panose="05020102010507070707" pitchFamily="18" charset="2"/>
        <a:buChar char=""/>
        <a:defRPr sz="28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250.xml" /><Relationship Id="rId3" Type="http://schemas.openxmlformats.org/officeDocument/2006/relationships/tags" Target="../tags/tag251.xml" /><Relationship Id="rId4" Type="http://schemas.openxmlformats.org/officeDocument/2006/relationships/tags" Target="../tags/tag252.xml" /><Relationship Id="rId5" Type="http://schemas.openxmlformats.org/officeDocument/2006/relationships/tags" Target="../tags/tag253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10" Type="http://schemas.openxmlformats.org/officeDocument/2006/relationships/tags" Target="../tags/tag337.xml" /><Relationship Id="rId11" Type="http://schemas.openxmlformats.org/officeDocument/2006/relationships/tags" Target="../tags/tag338.xml" /><Relationship Id="rId12" Type="http://schemas.openxmlformats.org/officeDocument/2006/relationships/tags" Target="../tags/tag339.xml" /><Relationship Id="rId13" Type="http://schemas.openxmlformats.org/officeDocument/2006/relationships/tags" Target="../tags/tag340.xml" /><Relationship Id="rId14" Type="http://schemas.openxmlformats.org/officeDocument/2006/relationships/tags" Target="../tags/tag341.xml" /><Relationship Id="rId15" Type="http://schemas.openxmlformats.org/officeDocument/2006/relationships/tags" Target="../tags/tag342.xml" /><Relationship Id="rId16" Type="http://schemas.openxmlformats.org/officeDocument/2006/relationships/tags" Target="../tags/tag343.xml" /><Relationship Id="rId17" Type="http://schemas.openxmlformats.org/officeDocument/2006/relationships/tags" Target="../tags/tag344.xml" /><Relationship Id="rId18" Type="http://schemas.openxmlformats.org/officeDocument/2006/relationships/tags" Target="../tags/tag345.xml" /><Relationship Id="rId19" Type="http://schemas.openxmlformats.org/officeDocument/2006/relationships/tags" Target="../tags/tag346.xml" /><Relationship Id="rId2" Type="http://schemas.openxmlformats.org/officeDocument/2006/relationships/tags" Target="../tags/tag330.xml" /><Relationship Id="rId20" Type="http://schemas.openxmlformats.org/officeDocument/2006/relationships/tags" Target="../tags/tag347.xml" /><Relationship Id="rId21" Type="http://schemas.openxmlformats.org/officeDocument/2006/relationships/tags" Target="../tags/tag348.xml" /><Relationship Id="rId3" Type="http://schemas.openxmlformats.org/officeDocument/2006/relationships/image" Target="../media/image3.png" /><Relationship Id="rId4" Type="http://schemas.openxmlformats.org/officeDocument/2006/relationships/tags" Target="../tags/tag331.xml" /><Relationship Id="rId5" Type="http://schemas.openxmlformats.org/officeDocument/2006/relationships/tags" Target="../tags/tag332.xml" /><Relationship Id="rId6" Type="http://schemas.openxmlformats.org/officeDocument/2006/relationships/tags" Target="../tags/tag333.xml" /><Relationship Id="rId7" Type="http://schemas.openxmlformats.org/officeDocument/2006/relationships/tags" Target="../tags/tag334.xml" /><Relationship Id="rId8" Type="http://schemas.openxmlformats.org/officeDocument/2006/relationships/tags" Target="../tags/tag335.xml" /><Relationship Id="rId9" Type="http://schemas.openxmlformats.org/officeDocument/2006/relationships/tags" Target="../tags/tag336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10" Type="http://schemas.openxmlformats.org/officeDocument/2006/relationships/tags" Target="../tags/tag355.xml" /><Relationship Id="rId11" Type="http://schemas.openxmlformats.org/officeDocument/2006/relationships/tags" Target="../tags/tag356.xml" /><Relationship Id="rId2" Type="http://schemas.openxmlformats.org/officeDocument/2006/relationships/tags" Target="../tags/tag349.xml" /><Relationship Id="rId3" Type="http://schemas.openxmlformats.org/officeDocument/2006/relationships/image" Target="../media/image3.png" /><Relationship Id="rId4" Type="http://schemas.openxmlformats.org/officeDocument/2006/relationships/tags" Target="../tags/tag350.xml" /><Relationship Id="rId5" Type="http://schemas.openxmlformats.org/officeDocument/2006/relationships/tags" Target="../tags/tag351.xml" /><Relationship Id="rId6" Type="http://schemas.openxmlformats.org/officeDocument/2006/relationships/tags" Target="../tags/tag352.xml" /><Relationship Id="rId7" Type="http://schemas.openxmlformats.org/officeDocument/2006/relationships/tags" Target="../tags/tag353.xml" /><Relationship Id="rId8" Type="http://schemas.openxmlformats.org/officeDocument/2006/relationships/image" Target="../media/image11.png" /><Relationship Id="rId9" Type="http://schemas.openxmlformats.org/officeDocument/2006/relationships/tags" Target="../tags/tag354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10" Type="http://schemas.openxmlformats.org/officeDocument/2006/relationships/tags" Target="../tags/tag363.xml" /><Relationship Id="rId11" Type="http://schemas.openxmlformats.org/officeDocument/2006/relationships/tags" Target="../tags/tag364.xml" /><Relationship Id="rId2" Type="http://schemas.openxmlformats.org/officeDocument/2006/relationships/tags" Target="../tags/tag357.xml" /><Relationship Id="rId3" Type="http://schemas.openxmlformats.org/officeDocument/2006/relationships/image" Target="../media/image3.png" /><Relationship Id="rId4" Type="http://schemas.openxmlformats.org/officeDocument/2006/relationships/tags" Target="../tags/tag358.xml" /><Relationship Id="rId5" Type="http://schemas.openxmlformats.org/officeDocument/2006/relationships/tags" Target="../tags/tag359.xml" /><Relationship Id="rId6" Type="http://schemas.openxmlformats.org/officeDocument/2006/relationships/tags" Target="../tags/tag360.xml" /><Relationship Id="rId7" Type="http://schemas.openxmlformats.org/officeDocument/2006/relationships/tags" Target="../tags/tag361.xml" /><Relationship Id="rId8" Type="http://schemas.openxmlformats.org/officeDocument/2006/relationships/image" Target="../media/image12.png" /><Relationship Id="rId9" Type="http://schemas.openxmlformats.org/officeDocument/2006/relationships/tags" Target="../tags/tag36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10" Type="http://schemas.openxmlformats.org/officeDocument/2006/relationships/tags" Target="../tags/tag372.xml" /><Relationship Id="rId2" Type="http://schemas.openxmlformats.org/officeDocument/2006/relationships/tags" Target="../tags/tag365.xml" /><Relationship Id="rId3" Type="http://schemas.openxmlformats.org/officeDocument/2006/relationships/image" Target="../media/image3.png" /><Relationship Id="rId4" Type="http://schemas.openxmlformats.org/officeDocument/2006/relationships/tags" Target="../tags/tag366.xml" /><Relationship Id="rId5" Type="http://schemas.openxmlformats.org/officeDocument/2006/relationships/tags" Target="../tags/tag367.xml" /><Relationship Id="rId6" Type="http://schemas.openxmlformats.org/officeDocument/2006/relationships/tags" Target="../tags/tag368.xml" /><Relationship Id="rId7" Type="http://schemas.openxmlformats.org/officeDocument/2006/relationships/tags" Target="../tags/tag369.xml" /><Relationship Id="rId8" Type="http://schemas.openxmlformats.org/officeDocument/2006/relationships/tags" Target="../tags/tag370.xml" /><Relationship Id="rId9" Type="http://schemas.openxmlformats.org/officeDocument/2006/relationships/tags" Target="../tags/tag371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tags" Target="../tags/tag373.xml" /><Relationship Id="rId3" Type="http://schemas.openxmlformats.org/officeDocument/2006/relationships/tags" Target="../tags/tag374.xml" /><Relationship Id="rId4" Type="http://schemas.openxmlformats.org/officeDocument/2006/relationships/tags" Target="../tags/tag375.xml" /><Relationship Id="rId5" Type="http://schemas.openxmlformats.org/officeDocument/2006/relationships/image" Target="../media/image13.png" /><Relationship Id="rId6" Type="http://schemas.openxmlformats.org/officeDocument/2006/relationships/tags" Target="../tags/tag376.xml" /><Relationship Id="rId7" Type="http://schemas.openxmlformats.org/officeDocument/2006/relationships/tags" Target="../tags/tag377.xml" /><Relationship Id="rId8" Type="http://schemas.openxmlformats.org/officeDocument/2006/relationships/tags" Target="../tags/tag378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tags" Target="../tags/tag379.xml" /><Relationship Id="rId3" Type="http://schemas.openxmlformats.org/officeDocument/2006/relationships/tags" Target="../tags/tag380.xml" /><Relationship Id="rId4" Type="http://schemas.openxmlformats.org/officeDocument/2006/relationships/tags" Target="../tags/tag381.xml" /><Relationship Id="rId5" Type="http://schemas.openxmlformats.org/officeDocument/2006/relationships/tags" Target="../tags/tag382.xml" /><Relationship Id="rId6" Type="http://schemas.openxmlformats.org/officeDocument/2006/relationships/tags" Target="../tags/tag383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10" Type="http://schemas.openxmlformats.org/officeDocument/2006/relationships/tags" Target="../tags/tag392.xml" /><Relationship Id="rId11" Type="http://schemas.openxmlformats.org/officeDocument/2006/relationships/tags" Target="../tags/tag393.xml" /><Relationship Id="rId12" Type="http://schemas.openxmlformats.org/officeDocument/2006/relationships/tags" Target="../tags/tag394.xml" /><Relationship Id="rId13" Type="http://schemas.openxmlformats.org/officeDocument/2006/relationships/tags" Target="../tags/tag395.xml" /><Relationship Id="rId2" Type="http://schemas.openxmlformats.org/officeDocument/2006/relationships/tags" Target="../tags/tag384.xml" /><Relationship Id="rId3" Type="http://schemas.openxmlformats.org/officeDocument/2006/relationships/tags" Target="../tags/tag385.xml" /><Relationship Id="rId4" Type="http://schemas.openxmlformats.org/officeDocument/2006/relationships/tags" Target="../tags/tag386.xml" /><Relationship Id="rId5" Type="http://schemas.openxmlformats.org/officeDocument/2006/relationships/tags" Target="../tags/tag387.xml" /><Relationship Id="rId6" Type="http://schemas.openxmlformats.org/officeDocument/2006/relationships/tags" Target="../tags/tag388.xml" /><Relationship Id="rId7" Type="http://schemas.openxmlformats.org/officeDocument/2006/relationships/tags" Target="../tags/tag389.xml" /><Relationship Id="rId8" Type="http://schemas.openxmlformats.org/officeDocument/2006/relationships/tags" Target="../tags/tag390.xml" /><Relationship Id="rId9" Type="http://schemas.openxmlformats.org/officeDocument/2006/relationships/tags" Target="../tags/tag391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tags" Target="../tags/tag396.xml" /><Relationship Id="rId3" Type="http://schemas.openxmlformats.org/officeDocument/2006/relationships/tags" Target="../tags/tag397.xml" /><Relationship Id="rId4" Type="http://schemas.openxmlformats.org/officeDocument/2006/relationships/tags" Target="../tags/tag398.xml" /><Relationship Id="rId5" Type="http://schemas.openxmlformats.org/officeDocument/2006/relationships/tags" Target="../tags/tag399.xml" /><Relationship Id="rId6" Type="http://schemas.openxmlformats.org/officeDocument/2006/relationships/tags" Target="../tags/tag400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10" Type="http://schemas.openxmlformats.org/officeDocument/2006/relationships/tags" Target="../tags/tag409.xml" /><Relationship Id="rId11" Type="http://schemas.openxmlformats.org/officeDocument/2006/relationships/tags" Target="../tags/tag410.xml" /><Relationship Id="rId12" Type="http://schemas.openxmlformats.org/officeDocument/2006/relationships/tags" Target="../tags/tag411.xml" /><Relationship Id="rId13" Type="http://schemas.openxmlformats.org/officeDocument/2006/relationships/tags" Target="../tags/tag412.xml" /><Relationship Id="rId14" Type="http://schemas.openxmlformats.org/officeDocument/2006/relationships/tags" Target="../tags/tag413.xml" /><Relationship Id="rId15" Type="http://schemas.openxmlformats.org/officeDocument/2006/relationships/tags" Target="../tags/tag414.xml" /><Relationship Id="rId16" Type="http://schemas.openxmlformats.org/officeDocument/2006/relationships/tags" Target="../tags/tag415.xml" /><Relationship Id="rId17" Type="http://schemas.openxmlformats.org/officeDocument/2006/relationships/tags" Target="../tags/tag416.xml" /><Relationship Id="rId18" Type="http://schemas.openxmlformats.org/officeDocument/2006/relationships/tags" Target="../tags/tag417.xml" /><Relationship Id="rId19" Type="http://schemas.openxmlformats.org/officeDocument/2006/relationships/tags" Target="../tags/tag418.xml" /><Relationship Id="rId2" Type="http://schemas.openxmlformats.org/officeDocument/2006/relationships/tags" Target="../tags/tag401.xml" /><Relationship Id="rId20" Type="http://schemas.openxmlformats.org/officeDocument/2006/relationships/tags" Target="../tags/tag419.xml" /><Relationship Id="rId21" Type="http://schemas.openxmlformats.org/officeDocument/2006/relationships/tags" Target="../tags/tag420.xml" /><Relationship Id="rId22" Type="http://schemas.openxmlformats.org/officeDocument/2006/relationships/tags" Target="../tags/tag421.xml" /><Relationship Id="rId23" Type="http://schemas.openxmlformats.org/officeDocument/2006/relationships/tags" Target="../tags/tag422.xml" /><Relationship Id="rId3" Type="http://schemas.openxmlformats.org/officeDocument/2006/relationships/tags" Target="../tags/tag402.xml" /><Relationship Id="rId4" Type="http://schemas.openxmlformats.org/officeDocument/2006/relationships/tags" Target="../tags/tag403.xml" /><Relationship Id="rId5" Type="http://schemas.openxmlformats.org/officeDocument/2006/relationships/tags" Target="../tags/tag404.xml" /><Relationship Id="rId6" Type="http://schemas.openxmlformats.org/officeDocument/2006/relationships/tags" Target="../tags/tag405.xml" /><Relationship Id="rId7" Type="http://schemas.openxmlformats.org/officeDocument/2006/relationships/tags" Target="../tags/tag406.xml" /><Relationship Id="rId8" Type="http://schemas.openxmlformats.org/officeDocument/2006/relationships/tags" Target="../tags/tag407.xml" /><Relationship Id="rId9" Type="http://schemas.openxmlformats.org/officeDocument/2006/relationships/tags" Target="../tags/tag408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10" Type="http://schemas.openxmlformats.org/officeDocument/2006/relationships/tags" Target="../tags/tag431.xml" /><Relationship Id="rId11" Type="http://schemas.openxmlformats.org/officeDocument/2006/relationships/tags" Target="../tags/tag432.xml" /><Relationship Id="rId12" Type="http://schemas.openxmlformats.org/officeDocument/2006/relationships/tags" Target="../tags/tag433.xml" /><Relationship Id="rId13" Type="http://schemas.openxmlformats.org/officeDocument/2006/relationships/tags" Target="../tags/tag434.xml" /><Relationship Id="rId14" Type="http://schemas.openxmlformats.org/officeDocument/2006/relationships/tags" Target="../tags/tag435.xml" /><Relationship Id="rId15" Type="http://schemas.openxmlformats.org/officeDocument/2006/relationships/tags" Target="../tags/tag436.xml" /><Relationship Id="rId16" Type="http://schemas.openxmlformats.org/officeDocument/2006/relationships/tags" Target="../tags/tag437.xml" /><Relationship Id="rId17" Type="http://schemas.openxmlformats.org/officeDocument/2006/relationships/tags" Target="../tags/tag438.xml" /><Relationship Id="rId18" Type="http://schemas.openxmlformats.org/officeDocument/2006/relationships/tags" Target="../tags/tag439.xml" /><Relationship Id="rId19" Type="http://schemas.openxmlformats.org/officeDocument/2006/relationships/tags" Target="../tags/tag440.xml" /><Relationship Id="rId2" Type="http://schemas.openxmlformats.org/officeDocument/2006/relationships/tags" Target="../tags/tag423.xml" /><Relationship Id="rId20" Type="http://schemas.openxmlformats.org/officeDocument/2006/relationships/tags" Target="../tags/tag441.xml" /><Relationship Id="rId21" Type="http://schemas.openxmlformats.org/officeDocument/2006/relationships/tags" Target="../tags/tag442.xml" /><Relationship Id="rId22" Type="http://schemas.openxmlformats.org/officeDocument/2006/relationships/tags" Target="../tags/tag443.xml" /><Relationship Id="rId23" Type="http://schemas.openxmlformats.org/officeDocument/2006/relationships/tags" Target="../tags/tag444.xml" /><Relationship Id="rId24" Type="http://schemas.openxmlformats.org/officeDocument/2006/relationships/tags" Target="../tags/tag445.xml" /><Relationship Id="rId25" Type="http://schemas.openxmlformats.org/officeDocument/2006/relationships/tags" Target="../tags/tag446.xml" /><Relationship Id="rId26" Type="http://schemas.openxmlformats.org/officeDocument/2006/relationships/tags" Target="../tags/tag447.xml" /><Relationship Id="rId27" Type="http://schemas.openxmlformats.org/officeDocument/2006/relationships/image" Target="../media/image14.png" /><Relationship Id="rId28" Type="http://schemas.openxmlformats.org/officeDocument/2006/relationships/image" Target="../media/image15.svg" /><Relationship Id="rId29" Type="http://schemas.openxmlformats.org/officeDocument/2006/relationships/tags" Target="../tags/tag448.xml" /><Relationship Id="rId3" Type="http://schemas.openxmlformats.org/officeDocument/2006/relationships/tags" Target="../tags/tag424.xml" /><Relationship Id="rId30" Type="http://schemas.openxmlformats.org/officeDocument/2006/relationships/image" Target="../media/image16.png" /><Relationship Id="rId31" Type="http://schemas.openxmlformats.org/officeDocument/2006/relationships/image" Target="../media/image17.svg" /><Relationship Id="rId32" Type="http://schemas.openxmlformats.org/officeDocument/2006/relationships/tags" Target="../tags/tag449.xml" /><Relationship Id="rId33" Type="http://schemas.openxmlformats.org/officeDocument/2006/relationships/image" Target="../media/image18.png" /><Relationship Id="rId34" Type="http://schemas.openxmlformats.org/officeDocument/2006/relationships/image" Target="../media/image19.svg" /><Relationship Id="rId35" Type="http://schemas.openxmlformats.org/officeDocument/2006/relationships/tags" Target="../tags/tag450.xml" /><Relationship Id="rId36" Type="http://schemas.openxmlformats.org/officeDocument/2006/relationships/image" Target="../media/image20.png" /><Relationship Id="rId37" Type="http://schemas.openxmlformats.org/officeDocument/2006/relationships/image" Target="../media/image21.svg" /><Relationship Id="rId38" Type="http://schemas.openxmlformats.org/officeDocument/2006/relationships/tags" Target="../tags/tag451.xml" /><Relationship Id="rId39" Type="http://schemas.openxmlformats.org/officeDocument/2006/relationships/image" Target="../media/image22.png" /><Relationship Id="rId4" Type="http://schemas.openxmlformats.org/officeDocument/2006/relationships/tags" Target="../tags/tag425.xml" /><Relationship Id="rId40" Type="http://schemas.openxmlformats.org/officeDocument/2006/relationships/image" Target="../media/image23.svg" /><Relationship Id="rId41" Type="http://schemas.openxmlformats.org/officeDocument/2006/relationships/tags" Target="../tags/tag452.xml" /><Relationship Id="rId42" Type="http://schemas.openxmlformats.org/officeDocument/2006/relationships/image" Target="../media/image24.png" /><Relationship Id="rId43" Type="http://schemas.openxmlformats.org/officeDocument/2006/relationships/image" Target="../media/image25.svg" /><Relationship Id="rId44" Type="http://schemas.openxmlformats.org/officeDocument/2006/relationships/tags" Target="../tags/tag453.xml" /><Relationship Id="rId5" Type="http://schemas.openxmlformats.org/officeDocument/2006/relationships/tags" Target="../tags/tag426.xml" /><Relationship Id="rId6" Type="http://schemas.openxmlformats.org/officeDocument/2006/relationships/tags" Target="../tags/tag427.xml" /><Relationship Id="rId7" Type="http://schemas.openxmlformats.org/officeDocument/2006/relationships/tags" Target="../tags/tag428.xml" /><Relationship Id="rId8" Type="http://schemas.openxmlformats.org/officeDocument/2006/relationships/tags" Target="../tags/tag429.xml" /><Relationship Id="rId9" Type="http://schemas.openxmlformats.org/officeDocument/2006/relationships/tags" Target="../tags/tag430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10" Type="http://schemas.openxmlformats.org/officeDocument/2006/relationships/tags" Target="../tags/tag261.xml" /><Relationship Id="rId11" Type="http://schemas.openxmlformats.org/officeDocument/2006/relationships/tags" Target="../tags/tag262.xml" /><Relationship Id="rId12" Type="http://schemas.openxmlformats.org/officeDocument/2006/relationships/tags" Target="../tags/tag263.xml" /><Relationship Id="rId13" Type="http://schemas.openxmlformats.org/officeDocument/2006/relationships/tags" Target="../tags/tag264.xml" /><Relationship Id="rId14" Type="http://schemas.openxmlformats.org/officeDocument/2006/relationships/tags" Target="../tags/tag265.xml" /><Relationship Id="rId15" Type="http://schemas.openxmlformats.org/officeDocument/2006/relationships/tags" Target="../tags/tag266.xml" /><Relationship Id="rId2" Type="http://schemas.openxmlformats.org/officeDocument/2006/relationships/tags" Target="../tags/tag254.xml" /><Relationship Id="rId3" Type="http://schemas.openxmlformats.org/officeDocument/2006/relationships/tags" Target="../tags/tag255.xml" /><Relationship Id="rId4" Type="http://schemas.openxmlformats.org/officeDocument/2006/relationships/image" Target="../media/image8.png" /><Relationship Id="rId5" Type="http://schemas.openxmlformats.org/officeDocument/2006/relationships/tags" Target="../tags/tag256.xml" /><Relationship Id="rId6" Type="http://schemas.openxmlformats.org/officeDocument/2006/relationships/tags" Target="../tags/tag257.xml" /><Relationship Id="rId7" Type="http://schemas.openxmlformats.org/officeDocument/2006/relationships/tags" Target="../tags/tag258.xml" /><Relationship Id="rId8" Type="http://schemas.openxmlformats.org/officeDocument/2006/relationships/tags" Target="../tags/tag259.xml" /><Relationship Id="rId9" Type="http://schemas.openxmlformats.org/officeDocument/2006/relationships/tags" Target="../tags/tag260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tags" Target="../tags/tag454.xml" /><Relationship Id="rId3" Type="http://schemas.openxmlformats.org/officeDocument/2006/relationships/tags" Target="../tags/tag455.xml" /><Relationship Id="rId4" Type="http://schemas.openxmlformats.org/officeDocument/2006/relationships/tags" Target="../tags/tag456.xml" /><Relationship Id="rId5" Type="http://schemas.openxmlformats.org/officeDocument/2006/relationships/tags" Target="../tags/tag457.xml" /><Relationship Id="rId6" Type="http://schemas.openxmlformats.org/officeDocument/2006/relationships/tags" Target="../tags/tag458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10" Type="http://schemas.openxmlformats.org/officeDocument/2006/relationships/tags" Target="../tags/tag467.xml" /><Relationship Id="rId2" Type="http://schemas.openxmlformats.org/officeDocument/2006/relationships/tags" Target="../tags/tag459.xml" /><Relationship Id="rId3" Type="http://schemas.openxmlformats.org/officeDocument/2006/relationships/tags" Target="../tags/tag460.xml" /><Relationship Id="rId4" Type="http://schemas.openxmlformats.org/officeDocument/2006/relationships/tags" Target="../tags/tag461.xml" /><Relationship Id="rId5" Type="http://schemas.openxmlformats.org/officeDocument/2006/relationships/tags" Target="../tags/tag462.xml" /><Relationship Id="rId6" Type="http://schemas.openxmlformats.org/officeDocument/2006/relationships/tags" Target="../tags/tag463.xml" /><Relationship Id="rId7" Type="http://schemas.openxmlformats.org/officeDocument/2006/relationships/tags" Target="../tags/tag464.xml" /><Relationship Id="rId8" Type="http://schemas.openxmlformats.org/officeDocument/2006/relationships/tags" Target="../tags/tag465.xml" /><Relationship Id="rId9" Type="http://schemas.openxmlformats.org/officeDocument/2006/relationships/tags" Target="../tags/tag466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tags" Target="../tags/tag468.xml" /><Relationship Id="rId3" Type="http://schemas.openxmlformats.org/officeDocument/2006/relationships/tags" Target="../tags/tag469.xml" /><Relationship Id="rId4" Type="http://schemas.openxmlformats.org/officeDocument/2006/relationships/tags" Target="../tags/tag470.xml" /><Relationship Id="rId5" Type="http://schemas.openxmlformats.org/officeDocument/2006/relationships/tags" Target="../tags/tag471.xml" /><Relationship Id="rId6" Type="http://schemas.openxmlformats.org/officeDocument/2006/relationships/tags" Target="../tags/tag472.xml" /><Relationship Id="rId7" Type="http://schemas.openxmlformats.org/officeDocument/2006/relationships/tags" Target="../tags/tag473.xml" /><Relationship Id="rId8" Type="http://schemas.openxmlformats.org/officeDocument/2006/relationships/tags" Target="../tags/tag474.xml" /><Relationship Id="rId9" Type="http://schemas.openxmlformats.org/officeDocument/2006/relationships/tags" Target="../tags/tag475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10" Type="http://schemas.openxmlformats.org/officeDocument/2006/relationships/tags" Target="../tags/tag484.xml" /><Relationship Id="rId11" Type="http://schemas.openxmlformats.org/officeDocument/2006/relationships/tags" Target="../tags/tag485.xml" /><Relationship Id="rId12" Type="http://schemas.openxmlformats.org/officeDocument/2006/relationships/tags" Target="../tags/tag486.xml" /><Relationship Id="rId13" Type="http://schemas.openxmlformats.org/officeDocument/2006/relationships/tags" Target="../tags/tag487.xml" /><Relationship Id="rId14" Type="http://schemas.openxmlformats.org/officeDocument/2006/relationships/tags" Target="../tags/tag488.xml" /><Relationship Id="rId15" Type="http://schemas.openxmlformats.org/officeDocument/2006/relationships/tags" Target="../tags/tag489.xml" /><Relationship Id="rId16" Type="http://schemas.openxmlformats.org/officeDocument/2006/relationships/tags" Target="../tags/tag490.xml" /><Relationship Id="rId17" Type="http://schemas.openxmlformats.org/officeDocument/2006/relationships/tags" Target="../tags/tag491.xml" /><Relationship Id="rId18" Type="http://schemas.openxmlformats.org/officeDocument/2006/relationships/tags" Target="../tags/tag492.xml" /><Relationship Id="rId19" Type="http://schemas.openxmlformats.org/officeDocument/2006/relationships/tags" Target="../tags/tag493.xml" /><Relationship Id="rId2" Type="http://schemas.openxmlformats.org/officeDocument/2006/relationships/tags" Target="../tags/tag476.xml" /><Relationship Id="rId20" Type="http://schemas.openxmlformats.org/officeDocument/2006/relationships/tags" Target="../tags/tag494.xml" /><Relationship Id="rId21" Type="http://schemas.openxmlformats.org/officeDocument/2006/relationships/tags" Target="../tags/tag495.xml" /><Relationship Id="rId22" Type="http://schemas.openxmlformats.org/officeDocument/2006/relationships/tags" Target="../tags/tag496.xml" /><Relationship Id="rId23" Type="http://schemas.openxmlformats.org/officeDocument/2006/relationships/tags" Target="../tags/tag497.xml" /><Relationship Id="rId24" Type="http://schemas.openxmlformats.org/officeDocument/2006/relationships/tags" Target="../tags/tag498.xml" /><Relationship Id="rId25" Type="http://schemas.openxmlformats.org/officeDocument/2006/relationships/tags" Target="../tags/tag499.xml" /><Relationship Id="rId26" Type="http://schemas.openxmlformats.org/officeDocument/2006/relationships/tags" Target="../tags/tag500.xml" /><Relationship Id="rId27" Type="http://schemas.openxmlformats.org/officeDocument/2006/relationships/tags" Target="../tags/tag501.xml" /><Relationship Id="rId28" Type="http://schemas.openxmlformats.org/officeDocument/2006/relationships/tags" Target="../tags/tag502.xml" /><Relationship Id="rId29" Type="http://schemas.openxmlformats.org/officeDocument/2006/relationships/image" Target="../media/image14.png" /><Relationship Id="rId3" Type="http://schemas.openxmlformats.org/officeDocument/2006/relationships/tags" Target="../tags/tag477.xml" /><Relationship Id="rId30" Type="http://schemas.openxmlformats.org/officeDocument/2006/relationships/image" Target="../media/image15.svg" /><Relationship Id="rId31" Type="http://schemas.openxmlformats.org/officeDocument/2006/relationships/tags" Target="../tags/tag503.xml" /><Relationship Id="rId32" Type="http://schemas.openxmlformats.org/officeDocument/2006/relationships/image" Target="../media/image16.png" /><Relationship Id="rId33" Type="http://schemas.openxmlformats.org/officeDocument/2006/relationships/image" Target="../media/image17.svg" /><Relationship Id="rId34" Type="http://schemas.openxmlformats.org/officeDocument/2006/relationships/tags" Target="../tags/tag504.xml" /><Relationship Id="rId35" Type="http://schemas.openxmlformats.org/officeDocument/2006/relationships/image" Target="../media/image18.png" /><Relationship Id="rId36" Type="http://schemas.openxmlformats.org/officeDocument/2006/relationships/image" Target="../media/image19.svg" /><Relationship Id="rId37" Type="http://schemas.openxmlformats.org/officeDocument/2006/relationships/tags" Target="../tags/tag505.xml" /><Relationship Id="rId38" Type="http://schemas.openxmlformats.org/officeDocument/2006/relationships/image" Target="../media/image20.png" /><Relationship Id="rId39" Type="http://schemas.openxmlformats.org/officeDocument/2006/relationships/image" Target="../media/image21.svg" /><Relationship Id="rId4" Type="http://schemas.openxmlformats.org/officeDocument/2006/relationships/tags" Target="../tags/tag478.xml" /><Relationship Id="rId40" Type="http://schemas.openxmlformats.org/officeDocument/2006/relationships/tags" Target="../tags/tag506.xml" /><Relationship Id="rId41" Type="http://schemas.openxmlformats.org/officeDocument/2006/relationships/image" Target="../media/image22.png" /><Relationship Id="rId42" Type="http://schemas.openxmlformats.org/officeDocument/2006/relationships/image" Target="../media/image23.svg" /><Relationship Id="rId43" Type="http://schemas.openxmlformats.org/officeDocument/2006/relationships/tags" Target="../tags/tag507.xml" /><Relationship Id="rId44" Type="http://schemas.openxmlformats.org/officeDocument/2006/relationships/image" Target="../media/image24.png" /><Relationship Id="rId45" Type="http://schemas.openxmlformats.org/officeDocument/2006/relationships/image" Target="../media/image25.svg" /><Relationship Id="rId46" Type="http://schemas.openxmlformats.org/officeDocument/2006/relationships/tags" Target="../tags/tag508.xml" /><Relationship Id="rId5" Type="http://schemas.openxmlformats.org/officeDocument/2006/relationships/tags" Target="../tags/tag479.xml" /><Relationship Id="rId6" Type="http://schemas.openxmlformats.org/officeDocument/2006/relationships/tags" Target="../tags/tag480.xml" /><Relationship Id="rId7" Type="http://schemas.openxmlformats.org/officeDocument/2006/relationships/tags" Target="../tags/tag481.xml" /><Relationship Id="rId8" Type="http://schemas.openxmlformats.org/officeDocument/2006/relationships/tags" Target="../tags/tag482.xml" /><Relationship Id="rId9" Type="http://schemas.openxmlformats.org/officeDocument/2006/relationships/tags" Target="../tags/tag483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tags" Target="../tags/tag509.xml" /><Relationship Id="rId3" Type="http://schemas.openxmlformats.org/officeDocument/2006/relationships/tags" Target="../tags/tag510.xml" /><Relationship Id="rId4" Type="http://schemas.openxmlformats.org/officeDocument/2006/relationships/tags" Target="../tags/tag511.xml" /><Relationship Id="rId5" Type="http://schemas.openxmlformats.org/officeDocument/2006/relationships/tags" Target="../tags/tag512.xml" /><Relationship Id="rId6" Type="http://schemas.openxmlformats.org/officeDocument/2006/relationships/tags" Target="../tags/tag513.xml" /><Relationship Id="rId7" Type="http://schemas.openxmlformats.org/officeDocument/2006/relationships/tags" Target="../tags/tag514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10" Type="http://schemas.openxmlformats.org/officeDocument/2006/relationships/tags" Target="../tags/tag523.xml" /><Relationship Id="rId11" Type="http://schemas.openxmlformats.org/officeDocument/2006/relationships/tags" Target="../tags/tag524.xml" /><Relationship Id="rId12" Type="http://schemas.openxmlformats.org/officeDocument/2006/relationships/tags" Target="../tags/tag525.xml" /><Relationship Id="rId13" Type="http://schemas.openxmlformats.org/officeDocument/2006/relationships/tags" Target="../tags/tag526.xml" /><Relationship Id="rId14" Type="http://schemas.openxmlformats.org/officeDocument/2006/relationships/tags" Target="../tags/tag527.xml" /><Relationship Id="rId15" Type="http://schemas.openxmlformats.org/officeDocument/2006/relationships/tags" Target="../tags/tag528.xml" /><Relationship Id="rId16" Type="http://schemas.openxmlformats.org/officeDocument/2006/relationships/tags" Target="../tags/tag529.xml" /><Relationship Id="rId17" Type="http://schemas.openxmlformats.org/officeDocument/2006/relationships/image" Target="../media/image26.png" /><Relationship Id="rId18" Type="http://schemas.openxmlformats.org/officeDocument/2006/relationships/image" Target="../media/image27.svg" /><Relationship Id="rId19" Type="http://schemas.openxmlformats.org/officeDocument/2006/relationships/tags" Target="../tags/tag530.xml" /><Relationship Id="rId2" Type="http://schemas.openxmlformats.org/officeDocument/2006/relationships/tags" Target="../tags/tag515.xml" /><Relationship Id="rId20" Type="http://schemas.openxmlformats.org/officeDocument/2006/relationships/tags" Target="../tags/tag531.xml" /><Relationship Id="rId3" Type="http://schemas.openxmlformats.org/officeDocument/2006/relationships/tags" Target="../tags/tag516.xml" /><Relationship Id="rId4" Type="http://schemas.openxmlformats.org/officeDocument/2006/relationships/tags" Target="../tags/tag517.xml" /><Relationship Id="rId5" Type="http://schemas.openxmlformats.org/officeDocument/2006/relationships/tags" Target="../tags/tag518.xml" /><Relationship Id="rId6" Type="http://schemas.openxmlformats.org/officeDocument/2006/relationships/tags" Target="../tags/tag519.xml" /><Relationship Id="rId7" Type="http://schemas.openxmlformats.org/officeDocument/2006/relationships/tags" Target="../tags/tag520.xml" /><Relationship Id="rId8" Type="http://schemas.openxmlformats.org/officeDocument/2006/relationships/tags" Target="../tags/tag521.xml" /><Relationship Id="rId9" Type="http://schemas.openxmlformats.org/officeDocument/2006/relationships/tags" Target="../tags/tag522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10" Type="http://schemas.openxmlformats.org/officeDocument/2006/relationships/tags" Target="../tags/tag540.xml" /><Relationship Id="rId11" Type="http://schemas.openxmlformats.org/officeDocument/2006/relationships/tags" Target="../tags/tag541.xml" /><Relationship Id="rId2" Type="http://schemas.openxmlformats.org/officeDocument/2006/relationships/tags" Target="../tags/tag532.xml" /><Relationship Id="rId3" Type="http://schemas.openxmlformats.org/officeDocument/2006/relationships/tags" Target="../tags/tag533.xml" /><Relationship Id="rId4" Type="http://schemas.openxmlformats.org/officeDocument/2006/relationships/tags" Target="../tags/tag534.xml" /><Relationship Id="rId5" Type="http://schemas.openxmlformats.org/officeDocument/2006/relationships/tags" Target="../tags/tag535.xml" /><Relationship Id="rId6" Type="http://schemas.openxmlformats.org/officeDocument/2006/relationships/tags" Target="../tags/tag536.xml" /><Relationship Id="rId7" Type="http://schemas.openxmlformats.org/officeDocument/2006/relationships/tags" Target="../tags/tag537.xml" /><Relationship Id="rId8" Type="http://schemas.openxmlformats.org/officeDocument/2006/relationships/tags" Target="../tags/tag538.xml" /><Relationship Id="rId9" Type="http://schemas.openxmlformats.org/officeDocument/2006/relationships/tags" Target="../tags/tag539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10" Type="http://schemas.openxmlformats.org/officeDocument/2006/relationships/tags" Target="../tags/tag551.xml" /><Relationship Id="rId11" Type="http://schemas.openxmlformats.org/officeDocument/2006/relationships/tags" Target="../tags/tag552.xml" /><Relationship Id="rId2" Type="http://schemas.openxmlformats.org/officeDocument/2006/relationships/notesSlide" Target="../notesSlides/notesSlide4.xml" /><Relationship Id="rId3" Type="http://schemas.openxmlformats.org/officeDocument/2006/relationships/tags" Target="../tags/tag545.xml" /><Relationship Id="rId4" Type="http://schemas.openxmlformats.org/officeDocument/2006/relationships/image" Target="../media/image8.png" /><Relationship Id="rId5" Type="http://schemas.openxmlformats.org/officeDocument/2006/relationships/tags" Target="../tags/tag546.xml" /><Relationship Id="rId6" Type="http://schemas.openxmlformats.org/officeDocument/2006/relationships/tags" Target="../tags/tag547.xml" /><Relationship Id="rId7" Type="http://schemas.openxmlformats.org/officeDocument/2006/relationships/tags" Target="../tags/tag548.xml" /><Relationship Id="rId8" Type="http://schemas.openxmlformats.org/officeDocument/2006/relationships/tags" Target="../tags/tag549.xml" /><Relationship Id="rId9" Type="http://schemas.openxmlformats.org/officeDocument/2006/relationships/tags" Target="../tags/tag550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10" Type="http://schemas.openxmlformats.org/officeDocument/2006/relationships/tags" Target="../tags/tag560.xml" /><Relationship Id="rId2" Type="http://schemas.openxmlformats.org/officeDocument/2006/relationships/tags" Target="../tags/tag553.xml" /><Relationship Id="rId3" Type="http://schemas.openxmlformats.org/officeDocument/2006/relationships/image" Target="../media/image8.png" /><Relationship Id="rId4" Type="http://schemas.openxmlformats.org/officeDocument/2006/relationships/tags" Target="../tags/tag554.xml" /><Relationship Id="rId5" Type="http://schemas.openxmlformats.org/officeDocument/2006/relationships/tags" Target="../tags/tag555.xml" /><Relationship Id="rId6" Type="http://schemas.openxmlformats.org/officeDocument/2006/relationships/tags" Target="../tags/tag556.xml" /><Relationship Id="rId7" Type="http://schemas.openxmlformats.org/officeDocument/2006/relationships/tags" Target="../tags/tag557.xml" /><Relationship Id="rId8" Type="http://schemas.openxmlformats.org/officeDocument/2006/relationships/tags" Target="../tags/tag558.xml" /><Relationship Id="rId9" Type="http://schemas.openxmlformats.org/officeDocument/2006/relationships/tags" Target="../tags/tag559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10" Type="http://schemas.openxmlformats.org/officeDocument/2006/relationships/tags" Target="../tags/tag569.xml" /><Relationship Id="rId11" Type="http://schemas.openxmlformats.org/officeDocument/2006/relationships/tags" Target="../tags/tag570.xml" /><Relationship Id="rId12" Type="http://schemas.openxmlformats.org/officeDocument/2006/relationships/tags" Target="../tags/tag571.xml" /><Relationship Id="rId13" Type="http://schemas.openxmlformats.org/officeDocument/2006/relationships/tags" Target="../tags/tag572.xml" /><Relationship Id="rId14" Type="http://schemas.openxmlformats.org/officeDocument/2006/relationships/tags" Target="../tags/tag573.xml" /><Relationship Id="rId15" Type="http://schemas.openxmlformats.org/officeDocument/2006/relationships/tags" Target="../tags/tag574.xml" /><Relationship Id="rId16" Type="http://schemas.openxmlformats.org/officeDocument/2006/relationships/tags" Target="../tags/tag575.xml" /><Relationship Id="rId17" Type="http://schemas.openxmlformats.org/officeDocument/2006/relationships/tags" Target="../tags/tag576.xml" /><Relationship Id="rId18" Type="http://schemas.openxmlformats.org/officeDocument/2006/relationships/tags" Target="../tags/tag577.xml" /><Relationship Id="rId19" Type="http://schemas.openxmlformats.org/officeDocument/2006/relationships/tags" Target="../tags/tag578.xml" /><Relationship Id="rId2" Type="http://schemas.openxmlformats.org/officeDocument/2006/relationships/tags" Target="../tags/tag561.xml" /><Relationship Id="rId20" Type="http://schemas.openxmlformats.org/officeDocument/2006/relationships/tags" Target="../tags/tag579.xml" /><Relationship Id="rId21" Type="http://schemas.openxmlformats.org/officeDocument/2006/relationships/tags" Target="../tags/tag580.xml" /><Relationship Id="rId22" Type="http://schemas.openxmlformats.org/officeDocument/2006/relationships/tags" Target="../tags/tag581.xml" /><Relationship Id="rId23" Type="http://schemas.openxmlformats.org/officeDocument/2006/relationships/tags" Target="../tags/tag582.xml" /><Relationship Id="rId24" Type="http://schemas.openxmlformats.org/officeDocument/2006/relationships/tags" Target="../tags/tag583.xml" /><Relationship Id="rId25" Type="http://schemas.openxmlformats.org/officeDocument/2006/relationships/tags" Target="../tags/tag584.xml" /><Relationship Id="rId26" Type="http://schemas.openxmlformats.org/officeDocument/2006/relationships/tags" Target="../tags/tag585.xml" /><Relationship Id="rId27" Type="http://schemas.openxmlformats.org/officeDocument/2006/relationships/tags" Target="../tags/tag586.xml" /><Relationship Id="rId28" Type="http://schemas.openxmlformats.org/officeDocument/2006/relationships/tags" Target="../tags/tag587.xml" /><Relationship Id="rId29" Type="http://schemas.openxmlformats.org/officeDocument/2006/relationships/image" Target="../media/image14.png" /><Relationship Id="rId3" Type="http://schemas.openxmlformats.org/officeDocument/2006/relationships/tags" Target="../tags/tag562.xml" /><Relationship Id="rId30" Type="http://schemas.openxmlformats.org/officeDocument/2006/relationships/tags" Target="../tags/tag588.xml" /><Relationship Id="rId31" Type="http://schemas.openxmlformats.org/officeDocument/2006/relationships/image" Target="../media/image16.png" /><Relationship Id="rId32" Type="http://schemas.openxmlformats.org/officeDocument/2006/relationships/tags" Target="../tags/tag589.xml" /><Relationship Id="rId33" Type="http://schemas.openxmlformats.org/officeDocument/2006/relationships/image" Target="../media/image18.png" /><Relationship Id="rId34" Type="http://schemas.openxmlformats.org/officeDocument/2006/relationships/tags" Target="../tags/tag590.xml" /><Relationship Id="rId35" Type="http://schemas.openxmlformats.org/officeDocument/2006/relationships/image" Target="../media/image20.png" /><Relationship Id="rId36" Type="http://schemas.openxmlformats.org/officeDocument/2006/relationships/tags" Target="../tags/tag591.xml" /><Relationship Id="rId37" Type="http://schemas.openxmlformats.org/officeDocument/2006/relationships/image" Target="../media/image22.png" /><Relationship Id="rId38" Type="http://schemas.openxmlformats.org/officeDocument/2006/relationships/tags" Target="../tags/tag592.xml" /><Relationship Id="rId39" Type="http://schemas.openxmlformats.org/officeDocument/2006/relationships/image" Target="../media/image24.png" /><Relationship Id="rId4" Type="http://schemas.openxmlformats.org/officeDocument/2006/relationships/tags" Target="../tags/tag563.xml" /><Relationship Id="rId40" Type="http://schemas.openxmlformats.org/officeDocument/2006/relationships/tags" Target="../tags/tag593.xml" /><Relationship Id="rId5" Type="http://schemas.openxmlformats.org/officeDocument/2006/relationships/tags" Target="../tags/tag564.xml" /><Relationship Id="rId6" Type="http://schemas.openxmlformats.org/officeDocument/2006/relationships/tags" Target="../tags/tag565.xml" /><Relationship Id="rId7" Type="http://schemas.openxmlformats.org/officeDocument/2006/relationships/tags" Target="../tags/tag566.xml" /><Relationship Id="rId8" Type="http://schemas.openxmlformats.org/officeDocument/2006/relationships/tags" Target="../tags/tag567.xml" /><Relationship Id="rId9" Type="http://schemas.openxmlformats.org/officeDocument/2006/relationships/tags" Target="../tags/tag568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267.xml" /><Relationship Id="rId3" Type="http://schemas.openxmlformats.org/officeDocument/2006/relationships/tags" Target="../tags/tag268.xml" /><Relationship Id="rId4" Type="http://schemas.openxmlformats.org/officeDocument/2006/relationships/tags" Target="../tags/tag269.xml" /><Relationship Id="rId5" Type="http://schemas.openxmlformats.org/officeDocument/2006/relationships/image" Target="../media/image9.jpeg" /><Relationship Id="rId6" Type="http://schemas.openxmlformats.org/officeDocument/2006/relationships/tags" Target="../tags/tag270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tags" Target="../tags/tag594.xml" /><Relationship Id="rId3" Type="http://schemas.openxmlformats.org/officeDocument/2006/relationships/tags" Target="../tags/tag595.xml" /><Relationship Id="rId4" Type="http://schemas.openxmlformats.org/officeDocument/2006/relationships/tags" Target="../tags/tag596.xml" /><Relationship Id="rId5" Type="http://schemas.openxmlformats.org/officeDocument/2006/relationships/tags" Target="../tags/tag597.xml" /><Relationship Id="rId6" Type="http://schemas.openxmlformats.org/officeDocument/2006/relationships/tags" Target="../tags/tag598.xml" /><Relationship Id="rId7" Type="http://schemas.openxmlformats.org/officeDocument/2006/relationships/tags" Target="../tags/tag599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10" Type="http://schemas.openxmlformats.org/officeDocument/2006/relationships/tags" Target="../tags/tag606.xml" /><Relationship Id="rId11" Type="http://schemas.openxmlformats.org/officeDocument/2006/relationships/tags" Target="../tags/tag607.xml" /><Relationship Id="rId12" Type="http://schemas.openxmlformats.org/officeDocument/2006/relationships/tags" Target="../tags/tag608.xml" /><Relationship Id="rId13" Type="http://schemas.openxmlformats.org/officeDocument/2006/relationships/tags" Target="../tags/tag609.xml" /><Relationship Id="rId14" Type="http://schemas.openxmlformats.org/officeDocument/2006/relationships/tags" Target="../tags/tag610.xml" /><Relationship Id="rId15" Type="http://schemas.openxmlformats.org/officeDocument/2006/relationships/tags" Target="../tags/tag611.xml" /><Relationship Id="rId16" Type="http://schemas.openxmlformats.org/officeDocument/2006/relationships/image" Target="../media/image30.png" /><Relationship Id="rId17" Type="http://schemas.openxmlformats.org/officeDocument/2006/relationships/image" Target="../media/image31.svg" /><Relationship Id="rId18" Type="http://schemas.openxmlformats.org/officeDocument/2006/relationships/tags" Target="../tags/tag612.xml" /><Relationship Id="rId19" Type="http://schemas.openxmlformats.org/officeDocument/2006/relationships/image" Target="../media/image32.png" /><Relationship Id="rId2" Type="http://schemas.openxmlformats.org/officeDocument/2006/relationships/tags" Target="../tags/tag600.xml" /><Relationship Id="rId20" Type="http://schemas.openxmlformats.org/officeDocument/2006/relationships/image" Target="../media/image33.svg" /><Relationship Id="rId21" Type="http://schemas.openxmlformats.org/officeDocument/2006/relationships/tags" Target="../tags/tag613.xml" /><Relationship Id="rId22" Type="http://schemas.openxmlformats.org/officeDocument/2006/relationships/image" Target="../media/image34.png" /><Relationship Id="rId23" Type="http://schemas.openxmlformats.org/officeDocument/2006/relationships/image" Target="../media/image35.svg" /><Relationship Id="rId24" Type="http://schemas.openxmlformats.org/officeDocument/2006/relationships/tags" Target="../tags/tag614.xml" /><Relationship Id="rId25" Type="http://schemas.openxmlformats.org/officeDocument/2006/relationships/image" Target="../media/image36.png" /><Relationship Id="rId26" Type="http://schemas.openxmlformats.org/officeDocument/2006/relationships/image" Target="../media/image37.svg" /><Relationship Id="rId27" Type="http://schemas.openxmlformats.org/officeDocument/2006/relationships/tags" Target="../tags/tag615.xml" /><Relationship Id="rId28" Type="http://schemas.openxmlformats.org/officeDocument/2006/relationships/tags" Target="../tags/tag616.xml" /><Relationship Id="rId3" Type="http://schemas.openxmlformats.org/officeDocument/2006/relationships/tags" Target="../tags/tag601.xml" /><Relationship Id="rId4" Type="http://schemas.openxmlformats.org/officeDocument/2006/relationships/tags" Target="../tags/tag602.xml" /><Relationship Id="rId5" Type="http://schemas.openxmlformats.org/officeDocument/2006/relationships/tags" Target="../tags/tag603.xml" /><Relationship Id="rId6" Type="http://schemas.openxmlformats.org/officeDocument/2006/relationships/tags" Target="../tags/tag604.xml" /><Relationship Id="rId7" Type="http://schemas.openxmlformats.org/officeDocument/2006/relationships/image" Target="../media/image28.png" /><Relationship Id="rId8" Type="http://schemas.openxmlformats.org/officeDocument/2006/relationships/tags" Target="../tags/tag605.xml" /><Relationship Id="rId9" Type="http://schemas.openxmlformats.org/officeDocument/2006/relationships/image" Target="../media/image29.png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10" Type="http://schemas.openxmlformats.org/officeDocument/2006/relationships/tags" Target="../tags/tag624.xml" /><Relationship Id="rId11" Type="http://schemas.openxmlformats.org/officeDocument/2006/relationships/image" Target="../media/image29.png" /><Relationship Id="rId12" Type="http://schemas.openxmlformats.org/officeDocument/2006/relationships/tags" Target="../tags/tag625.xml" /><Relationship Id="rId2" Type="http://schemas.openxmlformats.org/officeDocument/2006/relationships/tags" Target="../tags/tag617.xml" /><Relationship Id="rId3" Type="http://schemas.openxmlformats.org/officeDocument/2006/relationships/tags" Target="../tags/tag618.xml" /><Relationship Id="rId4" Type="http://schemas.openxmlformats.org/officeDocument/2006/relationships/tags" Target="../tags/tag619.xml" /><Relationship Id="rId5" Type="http://schemas.openxmlformats.org/officeDocument/2006/relationships/image" Target="../media/image28.png" /><Relationship Id="rId6" Type="http://schemas.openxmlformats.org/officeDocument/2006/relationships/tags" Target="../tags/tag620.xml" /><Relationship Id="rId7" Type="http://schemas.openxmlformats.org/officeDocument/2006/relationships/tags" Target="../tags/tag621.xml" /><Relationship Id="rId8" Type="http://schemas.openxmlformats.org/officeDocument/2006/relationships/tags" Target="../tags/tag622.xml" /><Relationship Id="rId9" Type="http://schemas.openxmlformats.org/officeDocument/2006/relationships/tags" Target="../tags/tag623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tags" Target="../tags/tag626.xml" /><Relationship Id="rId3" Type="http://schemas.openxmlformats.org/officeDocument/2006/relationships/tags" Target="../tags/tag627.xml" /><Relationship Id="rId4" Type="http://schemas.openxmlformats.org/officeDocument/2006/relationships/image" Target="../media/image29.png" /><Relationship Id="rId5" Type="http://schemas.openxmlformats.org/officeDocument/2006/relationships/tags" Target="../tags/tag628.xml" /><Relationship Id="rId6" Type="http://schemas.openxmlformats.org/officeDocument/2006/relationships/tags" Target="../tags/tag629.xml" /><Relationship Id="rId7" Type="http://schemas.openxmlformats.org/officeDocument/2006/relationships/tags" Target="../tags/tag630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tags" Target="../tags/tag631.xml" /><Relationship Id="rId3" Type="http://schemas.openxmlformats.org/officeDocument/2006/relationships/tags" Target="../tags/tag632.xml" /><Relationship Id="rId4" Type="http://schemas.openxmlformats.org/officeDocument/2006/relationships/tags" Target="../tags/tag633.xml" /><Relationship Id="rId5" Type="http://schemas.openxmlformats.org/officeDocument/2006/relationships/tags" Target="../tags/tag634.xml" /><Relationship Id="rId6" Type="http://schemas.openxmlformats.org/officeDocument/2006/relationships/tags" Target="../tags/tag635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10" Type="http://schemas.openxmlformats.org/officeDocument/2006/relationships/tags" Target="../tags/tag643.xml" /><Relationship Id="rId2" Type="http://schemas.openxmlformats.org/officeDocument/2006/relationships/tags" Target="../tags/tag636.xml" /><Relationship Id="rId3" Type="http://schemas.openxmlformats.org/officeDocument/2006/relationships/tags" Target="../tags/tag637.xml" /><Relationship Id="rId4" Type="http://schemas.openxmlformats.org/officeDocument/2006/relationships/tags" Target="../tags/tag638.xml" /><Relationship Id="rId5" Type="http://schemas.openxmlformats.org/officeDocument/2006/relationships/tags" Target="../tags/tag639.xml" /><Relationship Id="rId6" Type="http://schemas.openxmlformats.org/officeDocument/2006/relationships/tags" Target="../tags/tag640.xml" /><Relationship Id="rId7" Type="http://schemas.openxmlformats.org/officeDocument/2006/relationships/tags" Target="../tags/tag641.xml" /><Relationship Id="rId8" Type="http://schemas.openxmlformats.org/officeDocument/2006/relationships/image" Target="../media/image26.png" /><Relationship Id="rId9" Type="http://schemas.openxmlformats.org/officeDocument/2006/relationships/tags" Target="../tags/tag642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10" Type="http://schemas.openxmlformats.org/officeDocument/2006/relationships/tags" Target="../tags/tag650.xml" /><Relationship Id="rId11" Type="http://schemas.openxmlformats.org/officeDocument/2006/relationships/tags" Target="../tags/tag651.xml" /><Relationship Id="rId12" Type="http://schemas.openxmlformats.org/officeDocument/2006/relationships/tags" Target="../tags/tag652.xml" /><Relationship Id="rId2" Type="http://schemas.openxmlformats.org/officeDocument/2006/relationships/tags" Target="../tags/tag644.xml" /><Relationship Id="rId3" Type="http://schemas.openxmlformats.org/officeDocument/2006/relationships/tags" Target="../tags/tag645.xml" /><Relationship Id="rId4" Type="http://schemas.openxmlformats.org/officeDocument/2006/relationships/tags" Target="../tags/tag646.xml" /><Relationship Id="rId5" Type="http://schemas.openxmlformats.org/officeDocument/2006/relationships/tags" Target="../tags/tag647.xml" /><Relationship Id="rId6" Type="http://schemas.openxmlformats.org/officeDocument/2006/relationships/slide" Target="slide17.xml" TargetMode="Internal" /><Relationship Id="rId7" Type="http://schemas.openxmlformats.org/officeDocument/2006/relationships/tags" Target="../tags/tag648.xml" /><Relationship Id="rId8" Type="http://schemas.openxmlformats.org/officeDocument/2006/relationships/tags" Target="../tags/tag649.xml" /><Relationship Id="rId9" Type="http://schemas.openxmlformats.org/officeDocument/2006/relationships/slide" Target="slide16.xml" TargetMode="Interna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1.xml" /><Relationship Id="rId2" Type="http://schemas.openxmlformats.org/officeDocument/2006/relationships/tags" Target="../tags/tag653.xml" /><Relationship Id="rId3" Type="http://schemas.openxmlformats.org/officeDocument/2006/relationships/tags" Target="../tags/tag654.xml" /><Relationship Id="rId4" Type="http://schemas.openxmlformats.org/officeDocument/2006/relationships/slide" Target="slide15.xml" TargetMode="Interna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1.xml" /><Relationship Id="rId2" Type="http://schemas.openxmlformats.org/officeDocument/2006/relationships/tags" Target="../tags/tag655.xml" /><Relationship Id="rId3" Type="http://schemas.openxmlformats.org/officeDocument/2006/relationships/tags" Target="../tags/tag656.xml" /><Relationship Id="rId4" Type="http://schemas.openxmlformats.org/officeDocument/2006/relationships/slide" Target="slide15.xml" TargetMode="Interna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1.xml" /><Relationship Id="rId10" Type="http://schemas.openxmlformats.org/officeDocument/2006/relationships/tags" Target="../tags/tag665.xml" /><Relationship Id="rId11" Type="http://schemas.openxmlformats.org/officeDocument/2006/relationships/tags" Target="../tags/tag666.xml" /><Relationship Id="rId12" Type="http://schemas.openxmlformats.org/officeDocument/2006/relationships/tags" Target="../tags/tag667.xml" /><Relationship Id="rId13" Type="http://schemas.openxmlformats.org/officeDocument/2006/relationships/tags" Target="../tags/tag668.xml" /><Relationship Id="rId14" Type="http://schemas.openxmlformats.org/officeDocument/2006/relationships/tags" Target="../tags/tag669.xml" /><Relationship Id="rId15" Type="http://schemas.openxmlformats.org/officeDocument/2006/relationships/tags" Target="../tags/tag670.xml" /><Relationship Id="rId2" Type="http://schemas.openxmlformats.org/officeDocument/2006/relationships/tags" Target="../tags/tag657.xml" /><Relationship Id="rId3" Type="http://schemas.openxmlformats.org/officeDocument/2006/relationships/tags" Target="../tags/tag658.xml" /><Relationship Id="rId4" Type="http://schemas.openxmlformats.org/officeDocument/2006/relationships/tags" Target="../tags/tag659.xml" /><Relationship Id="rId5" Type="http://schemas.openxmlformats.org/officeDocument/2006/relationships/tags" Target="../tags/tag660.xml" /><Relationship Id="rId6" Type="http://schemas.openxmlformats.org/officeDocument/2006/relationships/tags" Target="../tags/tag661.xml" /><Relationship Id="rId7" Type="http://schemas.openxmlformats.org/officeDocument/2006/relationships/tags" Target="../tags/tag662.xml" /><Relationship Id="rId8" Type="http://schemas.openxmlformats.org/officeDocument/2006/relationships/tags" Target="../tags/tag663.xml" /><Relationship Id="rId9" Type="http://schemas.openxmlformats.org/officeDocument/2006/relationships/tags" Target="../tags/tag664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10" Type="http://schemas.openxmlformats.org/officeDocument/2006/relationships/tags" Target="../tags/tag278.xml" /><Relationship Id="rId11" Type="http://schemas.openxmlformats.org/officeDocument/2006/relationships/tags" Target="../tags/tag279.xml" /><Relationship Id="rId2" Type="http://schemas.openxmlformats.org/officeDocument/2006/relationships/tags" Target="../tags/tag271.xml" /><Relationship Id="rId3" Type="http://schemas.openxmlformats.org/officeDocument/2006/relationships/image" Target="../media/image3.png" /><Relationship Id="rId4" Type="http://schemas.openxmlformats.org/officeDocument/2006/relationships/tags" Target="../tags/tag272.xml" /><Relationship Id="rId5" Type="http://schemas.openxmlformats.org/officeDocument/2006/relationships/tags" Target="../tags/tag273.xml" /><Relationship Id="rId6" Type="http://schemas.openxmlformats.org/officeDocument/2006/relationships/tags" Target="../tags/tag274.xml" /><Relationship Id="rId7" Type="http://schemas.openxmlformats.org/officeDocument/2006/relationships/tags" Target="../tags/tag275.xml" /><Relationship Id="rId8" Type="http://schemas.openxmlformats.org/officeDocument/2006/relationships/tags" Target="../tags/tag276.xml" /><Relationship Id="rId9" Type="http://schemas.openxmlformats.org/officeDocument/2006/relationships/tags" Target="../tags/tag277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10" Type="http://schemas.openxmlformats.org/officeDocument/2006/relationships/tags" Target="../tags/tag679.xml" /><Relationship Id="rId11" Type="http://schemas.openxmlformats.org/officeDocument/2006/relationships/tags" Target="../tags/tag680.xml" /><Relationship Id="rId12" Type="http://schemas.openxmlformats.org/officeDocument/2006/relationships/tags" Target="../tags/tag681.xml" /><Relationship Id="rId13" Type="http://schemas.openxmlformats.org/officeDocument/2006/relationships/tags" Target="../tags/tag682.xml" /><Relationship Id="rId14" Type="http://schemas.openxmlformats.org/officeDocument/2006/relationships/tags" Target="../tags/tag683.xml" /><Relationship Id="rId15" Type="http://schemas.openxmlformats.org/officeDocument/2006/relationships/tags" Target="../tags/tag684.xml" /><Relationship Id="rId16" Type="http://schemas.openxmlformats.org/officeDocument/2006/relationships/tags" Target="../tags/tag685.xml" /><Relationship Id="rId17" Type="http://schemas.openxmlformats.org/officeDocument/2006/relationships/tags" Target="../tags/tag686.xml" /><Relationship Id="rId18" Type="http://schemas.openxmlformats.org/officeDocument/2006/relationships/tags" Target="../tags/tag687.xml" /><Relationship Id="rId19" Type="http://schemas.openxmlformats.org/officeDocument/2006/relationships/tags" Target="../tags/tag688.xml" /><Relationship Id="rId2" Type="http://schemas.openxmlformats.org/officeDocument/2006/relationships/tags" Target="../tags/tag671.xml" /><Relationship Id="rId20" Type="http://schemas.openxmlformats.org/officeDocument/2006/relationships/tags" Target="../tags/tag689.xml" /><Relationship Id="rId21" Type="http://schemas.openxmlformats.org/officeDocument/2006/relationships/tags" Target="../tags/tag690.xml" /><Relationship Id="rId22" Type="http://schemas.openxmlformats.org/officeDocument/2006/relationships/tags" Target="../tags/tag691.xml" /><Relationship Id="rId23" Type="http://schemas.openxmlformats.org/officeDocument/2006/relationships/tags" Target="../tags/tag692.xml" /><Relationship Id="rId24" Type="http://schemas.openxmlformats.org/officeDocument/2006/relationships/tags" Target="../tags/tag693.xml" /><Relationship Id="rId25" Type="http://schemas.openxmlformats.org/officeDocument/2006/relationships/tags" Target="../tags/tag694.xml" /><Relationship Id="rId3" Type="http://schemas.openxmlformats.org/officeDocument/2006/relationships/tags" Target="../tags/tag672.xml" /><Relationship Id="rId4" Type="http://schemas.openxmlformats.org/officeDocument/2006/relationships/tags" Target="../tags/tag673.xml" /><Relationship Id="rId5" Type="http://schemas.openxmlformats.org/officeDocument/2006/relationships/tags" Target="../tags/tag674.xml" /><Relationship Id="rId6" Type="http://schemas.openxmlformats.org/officeDocument/2006/relationships/tags" Target="../tags/tag675.xml" /><Relationship Id="rId7" Type="http://schemas.openxmlformats.org/officeDocument/2006/relationships/tags" Target="../tags/tag676.xml" /><Relationship Id="rId8" Type="http://schemas.openxmlformats.org/officeDocument/2006/relationships/tags" Target="../tags/tag677.xml" /><Relationship Id="rId9" Type="http://schemas.openxmlformats.org/officeDocument/2006/relationships/tags" Target="../tags/tag678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tags" Target="../tags/tag695.xml" /><Relationship Id="rId3" Type="http://schemas.openxmlformats.org/officeDocument/2006/relationships/tags" Target="../tags/tag696.xml" /><Relationship Id="rId4" Type="http://schemas.openxmlformats.org/officeDocument/2006/relationships/tags" Target="../tags/tag697.xml" /><Relationship Id="rId5" Type="http://schemas.openxmlformats.org/officeDocument/2006/relationships/tags" Target="../tags/tag698.xml" /><Relationship Id="rId6" Type="http://schemas.openxmlformats.org/officeDocument/2006/relationships/tags" Target="../tags/tag699.xml" /><Relationship Id="rId7" Type="http://schemas.openxmlformats.org/officeDocument/2006/relationships/tags" Target="../tags/tag700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1.xml" /><Relationship Id="rId2" Type="http://schemas.openxmlformats.org/officeDocument/2006/relationships/tags" Target="../tags/tag701.xml" /><Relationship Id="rId3" Type="http://schemas.openxmlformats.org/officeDocument/2006/relationships/tags" Target="../tags/tag702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1.xml" /><Relationship Id="rId10" Type="http://schemas.openxmlformats.org/officeDocument/2006/relationships/tags" Target="../tags/tag711.xml" /><Relationship Id="rId11" Type="http://schemas.openxmlformats.org/officeDocument/2006/relationships/tags" Target="../tags/tag712.xml" /><Relationship Id="rId12" Type="http://schemas.openxmlformats.org/officeDocument/2006/relationships/tags" Target="../tags/tag713.xml" /><Relationship Id="rId2" Type="http://schemas.openxmlformats.org/officeDocument/2006/relationships/tags" Target="../tags/tag703.xml" /><Relationship Id="rId3" Type="http://schemas.openxmlformats.org/officeDocument/2006/relationships/tags" Target="../tags/tag704.xml" /><Relationship Id="rId4" Type="http://schemas.openxmlformats.org/officeDocument/2006/relationships/tags" Target="../tags/tag705.xml" /><Relationship Id="rId5" Type="http://schemas.openxmlformats.org/officeDocument/2006/relationships/tags" Target="../tags/tag706.xml" /><Relationship Id="rId6" Type="http://schemas.openxmlformats.org/officeDocument/2006/relationships/tags" Target="../tags/tag707.xml" /><Relationship Id="rId7" Type="http://schemas.openxmlformats.org/officeDocument/2006/relationships/tags" Target="../tags/tag708.xml" /><Relationship Id="rId8" Type="http://schemas.openxmlformats.org/officeDocument/2006/relationships/tags" Target="../tags/tag709.xml" /><Relationship Id="rId9" Type="http://schemas.openxmlformats.org/officeDocument/2006/relationships/tags" Target="../tags/tag710.xml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1.xml" /><Relationship Id="rId10" Type="http://schemas.openxmlformats.org/officeDocument/2006/relationships/tags" Target="../tags/tag722.xml" /><Relationship Id="rId11" Type="http://schemas.openxmlformats.org/officeDocument/2006/relationships/tags" Target="../tags/tag723.xml" /><Relationship Id="rId12" Type="http://schemas.openxmlformats.org/officeDocument/2006/relationships/tags" Target="../tags/tag724.xml" /><Relationship Id="rId13" Type="http://schemas.openxmlformats.org/officeDocument/2006/relationships/tags" Target="../tags/tag725.xml" /><Relationship Id="rId14" Type="http://schemas.openxmlformats.org/officeDocument/2006/relationships/tags" Target="../tags/tag726.xml" /><Relationship Id="rId2" Type="http://schemas.openxmlformats.org/officeDocument/2006/relationships/tags" Target="../tags/tag714.xml" /><Relationship Id="rId3" Type="http://schemas.openxmlformats.org/officeDocument/2006/relationships/tags" Target="../tags/tag715.xml" /><Relationship Id="rId4" Type="http://schemas.openxmlformats.org/officeDocument/2006/relationships/tags" Target="../tags/tag716.xml" /><Relationship Id="rId5" Type="http://schemas.openxmlformats.org/officeDocument/2006/relationships/tags" Target="../tags/tag717.xml" /><Relationship Id="rId6" Type="http://schemas.openxmlformats.org/officeDocument/2006/relationships/tags" Target="../tags/tag718.xml" /><Relationship Id="rId7" Type="http://schemas.openxmlformats.org/officeDocument/2006/relationships/tags" Target="../tags/tag719.xml" /><Relationship Id="rId8" Type="http://schemas.openxmlformats.org/officeDocument/2006/relationships/tags" Target="../tags/tag720.xml" /><Relationship Id="rId9" Type="http://schemas.openxmlformats.org/officeDocument/2006/relationships/tags" Target="../tags/tag721.xml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1.xml" /><Relationship Id="rId10" Type="http://schemas.openxmlformats.org/officeDocument/2006/relationships/tags" Target="../tags/tag735.xml" /><Relationship Id="rId11" Type="http://schemas.openxmlformats.org/officeDocument/2006/relationships/tags" Target="../tags/tag736.xml" /><Relationship Id="rId12" Type="http://schemas.openxmlformats.org/officeDocument/2006/relationships/tags" Target="../tags/tag737.xml" /><Relationship Id="rId13" Type="http://schemas.openxmlformats.org/officeDocument/2006/relationships/tags" Target="../tags/tag738.xml" /><Relationship Id="rId14" Type="http://schemas.openxmlformats.org/officeDocument/2006/relationships/tags" Target="../tags/tag739.xml" /><Relationship Id="rId2" Type="http://schemas.openxmlformats.org/officeDocument/2006/relationships/tags" Target="../tags/tag727.xml" /><Relationship Id="rId3" Type="http://schemas.openxmlformats.org/officeDocument/2006/relationships/tags" Target="../tags/tag728.xml" /><Relationship Id="rId4" Type="http://schemas.openxmlformats.org/officeDocument/2006/relationships/tags" Target="../tags/tag729.xml" /><Relationship Id="rId5" Type="http://schemas.openxmlformats.org/officeDocument/2006/relationships/tags" Target="../tags/tag730.xml" /><Relationship Id="rId6" Type="http://schemas.openxmlformats.org/officeDocument/2006/relationships/tags" Target="../tags/tag731.xml" /><Relationship Id="rId7" Type="http://schemas.openxmlformats.org/officeDocument/2006/relationships/tags" Target="../tags/tag732.xml" /><Relationship Id="rId8" Type="http://schemas.openxmlformats.org/officeDocument/2006/relationships/tags" Target="../tags/tag733.xml" /><Relationship Id="rId9" Type="http://schemas.openxmlformats.org/officeDocument/2006/relationships/tags" Target="../tags/tag734.xml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tags" Target="../tags/tag740.xml" /><Relationship Id="rId3" Type="http://schemas.openxmlformats.org/officeDocument/2006/relationships/tags" Target="../tags/tag741.xml" /><Relationship Id="rId4" Type="http://schemas.openxmlformats.org/officeDocument/2006/relationships/tags" Target="../tags/tag742.xml" /><Relationship Id="rId5" Type="http://schemas.openxmlformats.org/officeDocument/2006/relationships/tags" Target="../tags/tag743.xml" /><Relationship Id="rId6" Type="http://schemas.openxmlformats.org/officeDocument/2006/relationships/tags" Target="../tags/tag744.xml" /><Relationship Id="rId7" Type="http://schemas.openxmlformats.org/officeDocument/2006/relationships/tags" Target="../tags/tag745.xml" /><Relationship Id="rId8" Type="http://schemas.openxmlformats.org/officeDocument/2006/relationships/tags" Target="../tags/tag746.xml" /><Relationship Id="rId9" Type="http://schemas.openxmlformats.org/officeDocument/2006/relationships/tags" Target="../tags/tag747.xml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tags" Target="../tags/tag748.xml" /><Relationship Id="rId3" Type="http://schemas.openxmlformats.org/officeDocument/2006/relationships/tags" Target="../tags/tag749.xml" /><Relationship Id="rId4" Type="http://schemas.openxmlformats.org/officeDocument/2006/relationships/tags" Target="../tags/tag750.xml" /><Relationship Id="rId5" Type="http://schemas.openxmlformats.org/officeDocument/2006/relationships/tags" Target="../tags/tag751.xml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10" Type="http://schemas.openxmlformats.org/officeDocument/2006/relationships/tags" Target="../tags/tag760.xml" /><Relationship Id="rId11" Type="http://schemas.openxmlformats.org/officeDocument/2006/relationships/tags" Target="../tags/tag761.xml" /><Relationship Id="rId12" Type="http://schemas.openxmlformats.org/officeDocument/2006/relationships/tags" Target="../tags/tag762.xml" /><Relationship Id="rId13" Type="http://schemas.openxmlformats.org/officeDocument/2006/relationships/tags" Target="../tags/tag763.xml" /><Relationship Id="rId14" Type="http://schemas.openxmlformats.org/officeDocument/2006/relationships/tags" Target="../tags/tag764.xml" /><Relationship Id="rId15" Type="http://schemas.openxmlformats.org/officeDocument/2006/relationships/tags" Target="../tags/tag765.xml" /><Relationship Id="rId16" Type="http://schemas.openxmlformats.org/officeDocument/2006/relationships/tags" Target="../tags/tag766.xml" /><Relationship Id="rId17" Type="http://schemas.openxmlformats.org/officeDocument/2006/relationships/tags" Target="../tags/tag767.xml" /><Relationship Id="rId18" Type="http://schemas.openxmlformats.org/officeDocument/2006/relationships/tags" Target="../tags/tag768.xml" /><Relationship Id="rId19" Type="http://schemas.openxmlformats.org/officeDocument/2006/relationships/tags" Target="../tags/tag769.xml" /><Relationship Id="rId2" Type="http://schemas.openxmlformats.org/officeDocument/2006/relationships/tags" Target="../tags/tag752.xml" /><Relationship Id="rId20" Type="http://schemas.openxmlformats.org/officeDocument/2006/relationships/tags" Target="../tags/tag770.xml" /><Relationship Id="rId21" Type="http://schemas.openxmlformats.org/officeDocument/2006/relationships/tags" Target="../tags/tag771.xml" /><Relationship Id="rId22" Type="http://schemas.openxmlformats.org/officeDocument/2006/relationships/tags" Target="../tags/tag772.xml" /><Relationship Id="rId23" Type="http://schemas.openxmlformats.org/officeDocument/2006/relationships/tags" Target="../tags/tag773.xml" /><Relationship Id="rId24" Type="http://schemas.openxmlformats.org/officeDocument/2006/relationships/tags" Target="../tags/tag774.xml" /><Relationship Id="rId25" Type="http://schemas.openxmlformats.org/officeDocument/2006/relationships/tags" Target="../tags/tag775.xml" /><Relationship Id="rId26" Type="http://schemas.openxmlformats.org/officeDocument/2006/relationships/tags" Target="../tags/tag776.xml" /><Relationship Id="rId27" Type="http://schemas.openxmlformats.org/officeDocument/2006/relationships/image" Target="../media/image14.png" /><Relationship Id="rId28" Type="http://schemas.openxmlformats.org/officeDocument/2006/relationships/tags" Target="../tags/tag777.xml" /><Relationship Id="rId29" Type="http://schemas.openxmlformats.org/officeDocument/2006/relationships/image" Target="../media/image16.png" /><Relationship Id="rId3" Type="http://schemas.openxmlformats.org/officeDocument/2006/relationships/tags" Target="../tags/tag753.xml" /><Relationship Id="rId30" Type="http://schemas.openxmlformats.org/officeDocument/2006/relationships/tags" Target="../tags/tag778.xml" /><Relationship Id="rId31" Type="http://schemas.openxmlformats.org/officeDocument/2006/relationships/image" Target="../media/image18.png" /><Relationship Id="rId32" Type="http://schemas.openxmlformats.org/officeDocument/2006/relationships/tags" Target="../tags/tag779.xml" /><Relationship Id="rId33" Type="http://schemas.openxmlformats.org/officeDocument/2006/relationships/image" Target="../media/image20.png" /><Relationship Id="rId34" Type="http://schemas.openxmlformats.org/officeDocument/2006/relationships/tags" Target="../tags/tag780.xml" /><Relationship Id="rId35" Type="http://schemas.openxmlformats.org/officeDocument/2006/relationships/image" Target="../media/image22.png" /><Relationship Id="rId36" Type="http://schemas.openxmlformats.org/officeDocument/2006/relationships/tags" Target="../tags/tag781.xml" /><Relationship Id="rId37" Type="http://schemas.openxmlformats.org/officeDocument/2006/relationships/image" Target="../media/image24.png" /><Relationship Id="rId38" Type="http://schemas.openxmlformats.org/officeDocument/2006/relationships/tags" Target="../tags/tag782.xml" /><Relationship Id="rId39" Type="http://schemas.openxmlformats.org/officeDocument/2006/relationships/image" Target="../media/image38.png" /><Relationship Id="rId4" Type="http://schemas.openxmlformats.org/officeDocument/2006/relationships/tags" Target="../tags/tag754.xml" /><Relationship Id="rId40" Type="http://schemas.openxmlformats.org/officeDocument/2006/relationships/image" Target="../media/image39.svg" /><Relationship Id="rId41" Type="http://schemas.openxmlformats.org/officeDocument/2006/relationships/tags" Target="../tags/tag783.xml" /><Relationship Id="rId42" Type="http://schemas.openxmlformats.org/officeDocument/2006/relationships/tags" Target="../tags/tag784.xml" /><Relationship Id="rId43" Type="http://schemas.openxmlformats.org/officeDocument/2006/relationships/tags" Target="../tags/tag785.xml" /><Relationship Id="rId44" Type="http://schemas.openxmlformats.org/officeDocument/2006/relationships/tags" Target="../tags/tag786.xml" /><Relationship Id="rId5" Type="http://schemas.openxmlformats.org/officeDocument/2006/relationships/tags" Target="../tags/tag755.xml" /><Relationship Id="rId6" Type="http://schemas.openxmlformats.org/officeDocument/2006/relationships/tags" Target="../tags/tag756.xml" /><Relationship Id="rId7" Type="http://schemas.openxmlformats.org/officeDocument/2006/relationships/tags" Target="../tags/tag757.xml" /><Relationship Id="rId8" Type="http://schemas.openxmlformats.org/officeDocument/2006/relationships/tags" Target="../tags/tag758.xml" /><Relationship Id="rId9" Type="http://schemas.openxmlformats.org/officeDocument/2006/relationships/tags" Target="../tags/tag759.xml" /></Relationships>
</file>

<file path=ppt/slides/_rels/slide4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tags" Target="../tags/tag787.xml" /><Relationship Id="rId3" Type="http://schemas.openxmlformats.org/officeDocument/2006/relationships/tags" Target="../tags/tag788.xml" /><Relationship Id="rId4" Type="http://schemas.openxmlformats.org/officeDocument/2006/relationships/tags" Target="../tags/tag789.xml" /><Relationship Id="rId5" Type="http://schemas.openxmlformats.org/officeDocument/2006/relationships/tags" Target="../tags/tag790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284.xml" /><Relationship Id="rId4" Type="http://schemas.openxmlformats.org/officeDocument/2006/relationships/tags" Target="../tags/tag285.xml" /></Relationships>
</file>

<file path=ppt/slides/_rels/slide5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10" Type="http://schemas.openxmlformats.org/officeDocument/2006/relationships/image" Target="../media/image40.png" /><Relationship Id="rId11" Type="http://schemas.openxmlformats.org/officeDocument/2006/relationships/tags" Target="../tags/tag802.xml" /><Relationship Id="rId12" Type="http://schemas.openxmlformats.org/officeDocument/2006/relationships/image" Target="../media/image41.png" /><Relationship Id="rId13" Type="http://schemas.openxmlformats.org/officeDocument/2006/relationships/tags" Target="../tags/tag803.xml" /><Relationship Id="rId2" Type="http://schemas.openxmlformats.org/officeDocument/2006/relationships/notesSlide" Target="../notesSlides/notesSlide5.xml" /><Relationship Id="rId3" Type="http://schemas.openxmlformats.org/officeDocument/2006/relationships/tags" Target="../tags/tag795.xml" /><Relationship Id="rId4" Type="http://schemas.openxmlformats.org/officeDocument/2006/relationships/tags" Target="../tags/tag796.xml" /><Relationship Id="rId5" Type="http://schemas.openxmlformats.org/officeDocument/2006/relationships/tags" Target="../tags/tag797.xml" /><Relationship Id="rId6" Type="http://schemas.openxmlformats.org/officeDocument/2006/relationships/tags" Target="../tags/tag798.xml" /><Relationship Id="rId7" Type="http://schemas.openxmlformats.org/officeDocument/2006/relationships/tags" Target="../tags/tag799.xml" /><Relationship Id="rId8" Type="http://schemas.openxmlformats.org/officeDocument/2006/relationships/tags" Target="../tags/tag800.xml" /><Relationship Id="rId9" Type="http://schemas.openxmlformats.org/officeDocument/2006/relationships/tags" Target="../tags/tag801.xml" /></Relationships>
</file>

<file path=ppt/slides/_rels/slide5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Relationship Id="rId2" Type="http://schemas.openxmlformats.org/officeDocument/2006/relationships/tags" Target="../tags/tag804.xml" /><Relationship Id="rId3" Type="http://schemas.openxmlformats.org/officeDocument/2006/relationships/tags" Target="../tags/tag805.xml" /><Relationship Id="rId4" Type="http://schemas.openxmlformats.org/officeDocument/2006/relationships/image" Target="../media/image42.png" /><Relationship Id="rId5" Type="http://schemas.openxmlformats.org/officeDocument/2006/relationships/tags" Target="../tags/tag806.xml" /><Relationship Id="rId6" Type="http://schemas.openxmlformats.org/officeDocument/2006/relationships/image" Target="../media/image43.png" /><Relationship Id="rId7" Type="http://schemas.openxmlformats.org/officeDocument/2006/relationships/tags" Target="../tags/tag807.xml" /><Relationship Id="rId8" Type="http://schemas.openxmlformats.org/officeDocument/2006/relationships/tags" Target="../tags/tag808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notesSlide" Target="../notesSlides/notesSlide2.xml" /><Relationship Id="rId3" Type="http://schemas.openxmlformats.org/officeDocument/2006/relationships/tags" Target="../tags/tag290.xml" /><Relationship Id="rId4" Type="http://schemas.openxmlformats.org/officeDocument/2006/relationships/tags" Target="../tags/tag291.xml" /><Relationship Id="rId5" Type="http://schemas.openxmlformats.org/officeDocument/2006/relationships/tags" Target="../tags/tag292.xml" /><Relationship Id="rId6" Type="http://schemas.openxmlformats.org/officeDocument/2006/relationships/tags" Target="../tags/tag293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10" Type="http://schemas.openxmlformats.org/officeDocument/2006/relationships/tags" Target="../tags/tag301.xml" /><Relationship Id="rId11" Type="http://schemas.openxmlformats.org/officeDocument/2006/relationships/tags" Target="../tags/tag302.xml" /><Relationship Id="rId12" Type="http://schemas.openxmlformats.org/officeDocument/2006/relationships/tags" Target="../tags/tag303.xml" /><Relationship Id="rId2" Type="http://schemas.openxmlformats.org/officeDocument/2006/relationships/tags" Target="../tags/tag294.xml" /><Relationship Id="rId3" Type="http://schemas.openxmlformats.org/officeDocument/2006/relationships/image" Target="../media/image8.png" /><Relationship Id="rId4" Type="http://schemas.openxmlformats.org/officeDocument/2006/relationships/tags" Target="../tags/tag295.xml" /><Relationship Id="rId5" Type="http://schemas.openxmlformats.org/officeDocument/2006/relationships/tags" Target="../tags/tag296.xml" /><Relationship Id="rId6" Type="http://schemas.openxmlformats.org/officeDocument/2006/relationships/tags" Target="../tags/tag297.xml" /><Relationship Id="rId7" Type="http://schemas.openxmlformats.org/officeDocument/2006/relationships/tags" Target="../tags/tag298.xml" /><Relationship Id="rId8" Type="http://schemas.openxmlformats.org/officeDocument/2006/relationships/tags" Target="../tags/tag299.xml" /><Relationship Id="rId9" Type="http://schemas.openxmlformats.org/officeDocument/2006/relationships/tags" Target="../tags/tag300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10" Type="http://schemas.openxmlformats.org/officeDocument/2006/relationships/tags" Target="../tags/tag311.xml" /><Relationship Id="rId11" Type="http://schemas.openxmlformats.org/officeDocument/2006/relationships/tags" Target="../tags/tag312.xml" /><Relationship Id="rId12" Type="http://schemas.openxmlformats.org/officeDocument/2006/relationships/image" Target="../media/image10.jpeg" /><Relationship Id="rId13" Type="http://schemas.openxmlformats.org/officeDocument/2006/relationships/tags" Target="../tags/tag313.xml" /><Relationship Id="rId2" Type="http://schemas.openxmlformats.org/officeDocument/2006/relationships/tags" Target="../tags/tag304.xml" /><Relationship Id="rId3" Type="http://schemas.openxmlformats.org/officeDocument/2006/relationships/image" Target="../media/image8.png" /><Relationship Id="rId4" Type="http://schemas.openxmlformats.org/officeDocument/2006/relationships/tags" Target="../tags/tag305.xml" /><Relationship Id="rId5" Type="http://schemas.openxmlformats.org/officeDocument/2006/relationships/tags" Target="../tags/tag306.xml" /><Relationship Id="rId6" Type="http://schemas.openxmlformats.org/officeDocument/2006/relationships/tags" Target="../tags/tag307.xml" /><Relationship Id="rId7" Type="http://schemas.openxmlformats.org/officeDocument/2006/relationships/tags" Target="../tags/tag308.xml" /><Relationship Id="rId8" Type="http://schemas.openxmlformats.org/officeDocument/2006/relationships/tags" Target="../tags/tag309.xml" /><Relationship Id="rId9" Type="http://schemas.openxmlformats.org/officeDocument/2006/relationships/tags" Target="../tags/tag310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10" Type="http://schemas.openxmlformats.org/officeDocument/2006/relationships/tags" Target="../tags/tag323.xml" /><Relationship Id="rId11" Type="http://schemas.openxmlformats.org/officeDocument/2006/relationships/tags" Target="../tags/tag324.xml" /><Relationship Id="rId12" Type="http://schemas.openxmlformats.org/officeDocument/2006/relationships/tags" Target="../tags/tag325.xml" /><Relationship Id="rId13" Type="http://schemas.openxmlformats.org/officeDocument/2006/relationships/tags" Target="../tags/tag326.xml" /><Relationship Id="rId14" Type="http://schemas.openxmlformats.org/officeDocument/2006/relationships/tags" Target="../tags/tag327.xml" /><Relationship Id="rId15" Type="http://schemas.openxmlformats.org/officeDocument/2006/relationships/tags" Target="../tags/tag328.xml" /><Relationship Id="rId16" Type="http://schemas.openxmlformats.org/officeDocument/2006/relationships/tags" Target="../tags/tag329.xml" /><Relationship Id="rId2" Type="http://schemas.openxmlformats.org/officeDocument/2006/relationships/notesSlide" Target="../notesSlides/notesSlide3.xml" /><Relationship Id="rId3" Type="http://schemas.openxmlformats.org/officeDocument/2006/relationships/tags" Target="../tags/tag317.xml" /><Relationship Id="rId4" Type="http://schemas.openxmlformats.org/officeDocument/2006/relationships/image" Target="../media/image8.png" /><Relationship Id="rId5" Type="http://schemas.openxmlformats.org/officeDocument/2006/relationships/tags" Target="../tags/tag318.xml" /><Relationship Id="rId6" Type="http://schemas.openxmlformats.org/officeDocument/2006/relationships/tags" Target="../tags/tag319.xml" /><Relationship Id="rId7" Type="http://schemas.openxmlformats.org/officeDocument/2006/relationships/tags" Target="../tags/tag320.xml" /><Relationship Id="rId8" Type="http://schemas.openxmlformats.org/officeDocument/2006/relationships/tags" Target="../tags/tag321.xml" /><Relationship Id="rId9" Type="http://schemas.openxmlformats.org/officeDocument/2006/relationships/tags" Target="../tags/tag32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4803238" y="1786513"/>
            <a:ext cx="6982361" cy="1178920"/>
          </a:xfrm>
        </p:spPr>
        <p:txBody>
          <a:bodyPr>
            <a:noAutofit/>
          </a:bodyPr>
          <a:lstStyle/>
          <a:p>
            <a:pPr marL="0" indent="0"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800">
                <a:solidFill>
                  <a:srgbClr val="FF0000"/>
                </a:solidFill>
                <a:latin typeface="+mj-lt"/>
                <a:ea typeface="+mj-ea"/>
              </a:rPr>
              <a:t>逻辑的力量·采用合理的论证方法</a:t>
            </a:r>
            <a:endParaRPr lang="zh-CN" altLang="en-US" sz="4800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4" name="副标题 3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/>
        <p:txBody>
          <a:bodyPr/>
          <a:lstStyle/>
          <a:p>
            <a:pPr marL="0" indent="0" algn="ctr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None/>
            </a:pP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</a:rPr>
              <a:t>部编版高中语文选必上第4单元</a:t>
            </a:r>
            <a:endParaRPr lang="zh-CN" altLang="en-US" sz="2400" b="1">
              <a:solidFill>
                <a:schemeClr val="accent2">
                  <a:lumMod val="75000"/>
                </a:schemeClr>
              </a:solidFill>
              <a:latin typeface="+mn-lt"/>
              <a:ea typeface="+mn-ea"/>
            </a:endParaRP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8" name="图片 17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50746"/>
            <a:ext cx="12192000" cy="2207254"/>
          </a:xfrm>
          <a:prstGeom prst="rect">
            <a:avLst/>
          </a:prstGeom>
        </p:spPr>
      </p:pic>
      <p:grpSp>
        <p:nvGrpSpPr>
          <p:cNvPr id="19" name="组合 18"/>
          <p:cNvGrpSpPr/>
          <p:nvPr userDrawn="1">
            <p:custDataLst>
              <p:tags r:id="rId5"/>
            </p:custDataLst>
          </p:nvPr>
        </p:nvGrpSpPr>
        <p:grpSpPr>
          <a:xfrm>
            <a:off x="10677524" y="254120"/>
            <a:ext cx="873991" cy="1035806"/>
            <a:chOff x="10500195" y="236222"/>
            <a:chExt cx="1041796" cy="1234679"/>
          </a:xfrm>
        </p:grpSpPr>
        <p:sp>
          <p:nvSpPr>
            <p:cNvPr id="20" name="MH_Others_1"/>
            <p:cNvSpPr/>
            <p:nvPr userDrawn="1">
              <p:custDataLst>
                <p:tags r:id="rId6"/>
              </p:custDataLst>
            </p:nvPr>
          </p:nvSpPr>
          <p:spPr>
            <a:xfrm>
              <a:off x="10500195" y="236222"/>
              <a:ext cx="883444" cy="875110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z="4050" kern="0">
                <a:solidFill>
                  <a:schemeClr val="lt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1" name="MH_Others_2"/>
            <p:cNvSpPr/>
            <p:nvPr userDrawn="1">
              <p:custDataLst>
                <p:tags r:id="rId7"/>
              </p:custDataLst>
            </p:nvPr>
          </p:nvSpPr>
          <p:spPr>
            <a:xfrm>
              <a:off x="10962157" y="898210"/>
              <a:ext cx="579834" cy="572691"/>
            </a:xfrm>
            <a:prstGeom prst="ellipse">
              <a:avLst/>
            </a:prstGeom>
            <a:solidFill>
              <a:schemeClr val="lt1"/>
            </a:solidFill>
            <a:ln w="22225" cap="flat" cmpd="sng" algn="ctr">
              <a:solidFill>
                <a:schemeClr val="accent3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z="2700" b="1" kern="0">
                <a:solidFill>
                  <a:schemeClr val="accent3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内容占位符 2"/>
          <p:cNvSpPr>
            <a:spLocks noGrp="1"/>
          </p:cNvSpPr>
          <p:nvPr>
            <p:ph idx="4294967295"/>
            <p:custDataLst>
              <p:tags r:id="rId8"/>
            </p:custDataLst>
          </p:nvPr>
        </p:nvSpPr>
        <p:spPr>
          <a:xfrm>
            <a:off x="483577" y="1072663"/>
            <a:ext cx="10972800" cy="1661745"/>
          </a:xfr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>
              <a:lnSpc>
                <a:spcPct val="150000"/>
              </a:lnSpc>
              <a:buClrTx/>
              <a:buSzTx/>
            </a:pPr>
            <a:r>
              <a:rPr lang="zh-CN" altLang="zh-CN" b="1" kern="100" spc="0">
                <a:solidFill>
                  <a:schemeClr val="dk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论证，就是用某些论据去支持或反驳某个观点。支持和反驳都属于论证。论证要素和推理要素具有一一对应的关系。</a:t>
            </a:r>
            <a:endParaRPr lang="zh-CN" altLang="zh-CN" b="1" kern="100" spc="0">
              <a:solidFill>
                <a:schemeClr val="dk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" name="TextBox 3"/>
          <p:cNvSpPr txBox="1"/>
          <p:nvPr>
            <p:custDataLst>
              <p:tags r:id="rId9"/>
            </p:custDataLst>
          </p:nvPr>
        </p:nvSpPr>
        <p:spPr>
          <a:xfrm>
            <a:off x="901212" y="3195551"/>
            <a:ext cx="567104" cy="1076325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 kern="1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论          证</a:t>
            </a:r>
            <a:endParaRPr lang="zh-CN" altLang="en-US" sz="3200" b="1" kern="1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6" name="左大括号 7171"/>
          <p:cNvSpPr/>
          <p:nvPr>
            <p:custDataLst>
              <p:tags r:id="rId10"/>
            </p:custDataLst>
          </p:nvPr>
        </p:nvSpPr>
        <p:spPr bwMode="auto">
          <a:xfrm>
            <a:off x="1573457" y="3021888"/>
            <a:ext cx="325437" cy="1854994"/>
          </a:xfrm>
          <a:prstGeom prst="leftBrace">
            <a:avLst>
              <a:gd name="adj1" fmla="val 66345"/>
              <a:gd name="adj2" fmla="val 50000"/>
            </a:avLst>
          </a:prstGeom>
          <a:noFill/>
          <a:ln w="9525">
            <a:solidFill>
              <a:schemeClr val="dk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68580" tIns="34290" rIns="68580" bIns="3429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en-US" sz="2100" b="1" u="sng">
              <a:solidFill>
                <a:schemeClr val="dk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7172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2060819" y="2959539"/>
            <a:ext cx="3563938" cy="59531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dk1"/>
            </a:solidFill>
            <a:miter lim="800000"/>
          </a:ln>
        </p:spPr>
        <p:txBody>
          <a:bodyPr wrap="none" lIns="68580" tIns="34290" rIns="68580" bIns="3429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000" b="1">
                <a:solidFill>
                  <a:schemeClr val="lt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论   点</a:t>
            </a:r>
            <a:endParaRPr lang="zh-CN" altLang="en-US" sz="3000" b="1">
              <a:solidFill>
                <a:schemeClr val="lt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8" name="矩形 7173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2060819" y="3669588"/>
            <a:ext cx="3563938" cy="5397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dk1"/>
            </a:solidFill>
            <a:miter lim="800000"/>
          </a:ln>
        </p:spPr>
        <p:txBody>
          <a:bodyPr wrap="none" lIns="68580" tIns="34290" rIns="68580" bIns="3429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000" b="1">
                <a:solidFill>
                  <a:schemeClr val="l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论证形式</a:t>
            </a:r>
            <a:endParaRPr lang="zh-CN" altLang="en-US" sz="3000" b="1">
              <a:solidFill>
                <a:schemeClr val="lt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7174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2060818" y="4425238"/>
            <a:ext cx="3509963" cy="54133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dk1"/>
            </a:solidFill>
            <a:miter lim="800000"/>
          </a:ln>
        </p:spPr>
        <p:txBody>
          <a:bodyPr wrap="none" lIns="68580" tIns="34290" rIns="68580" bIns="3429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000" b="1">
                <a:solidFill>
                  <a:schemeClr val="lt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论   据</a:t>
            </a:r>
            <a:endParaRPr lang="zh-CN" altLang="en-US" sz="3000" b="1">
              <a:solidFill>
                <a:schemeClr val="lt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1" name="TextBox 10"/>
          <p:cNvSpPr txBox="1"/>
          <p:nvPr>
            <p:custDataLst>
              <p:tags r:id="rId14"/>
            </p:custDataLst>
          </p:nvPr>
        </p:nvSpPr>
        <p:spPr>
          <a:xfrm>
            <a:off x="11297263" y="3125832"/>
            <a:ext cx="567104" cy="1076325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 kern="100">
                <a:solidFill>
                  <a:schemeClr val="dk1">
                    <a:lumMod val="85000"/>
                    <a:lumOff val="1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推   理</a:t>
            </a:r>
            <a:endParaRPr lang="zh-CN" altLang="en-US" sz="3200" b="1" kern="100">
              <a:solidFill>
                <a:schemeClr val="dk1">
                  <a:lumMod val="85000"/>
                  <a:lumOff val="1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2" name="左大括号 7171"/>
          <p:cNvSpPr/>
          <p:nvPr>
            <p:custDataLst>
              <p:tags r:id="rId15"/>
            </p:custDataLst>
          </p:nvPr>
        </p:nvSpPr>
        <p:spPr bwMode="auto">
          <a:xfrm rot="10800000">
            <a:off x="10529155" y="2989344"/>
            <a:ext cx="325437" cy="1763713"/>
          </a:xfrm>
          <a:prstGeom prst="leftBrace">
            <a:avLst>
              <a:gd name="adj1" fmla="val 66345"/>
              <a:gd name="adj2" fmla="val 50022"/>
            </a:avLst>
          </a:prstGeom>
          <a:noFill/>
          <a:ln w="9525">
            <a:solidFill>
              <a:schemeClr val="dk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68580" tIns="34290" rIns="68580" bIns="3429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en-US" sz="2100" b="1" u="sng">
              <a:solidFill>
                <a:schemeClr val="dk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 7172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6571517" y="4371422"/>
            <a:ext cx="3563938" cy="59531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dk1"/>
            </a:solidFill>
            <a:miter lim="800000"/>
          </a:ln>
        </p:spPr>
        <p:txBody>
          <a:bodyPr wrap="none" lIns="68580" tIns="34290" rIns="68580" bIns="3429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000" b="1">
                <a:solidFill>
                  <a:schemeClr val="lt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前   提 </a:t>
            </a:r>
            <a:endParaRPr lang="zh-CN" altLang="en-US" sz="3000" b="1">
              <a:solidFill>
                <a:schemeClr val="lt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4" name="矩形 7173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6520717" y="3637044"/>
            <a:ext cx="3563938" cy="5397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dk1"/>
            </a:solidFill>
            <a:miter lim="800000"/>
          </a:ln>
        </p:spPr>
        <p:txBody>
          <a:bodyPr wrap="none" lIns="68580" tIns="34290" rIns="68580" bIns="3429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000" b="1">
                <a:solidFill>
                  <a:schemeClr val="l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推论形式</a:t>
            </a:r>
            <a:endParaRPr lang="zh-CN" altLang="en-US" sz="3000" b="1">
              <a:solidFill>
                <a:schemeClr val="lt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矩形 7174"/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6551197" y="2938544"/>
            <a:ext cx="3509963" cy="54133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dk1"/>
            </a:solidFill>
            <a:miter lim="800000"/>
          </a:ln>
        </p:spPr>
        <p:txBody>
          <a:bodyPr wrap="none" lIns="68580" tIns="34290" rIns="68580" bIns="3429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000" b="1">
                <a:solidFill>
                  <a:schemeClr val="lt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结   论</a:t>
            </a:r>
            <a:endParaRPr lang="zh-CN" altLang="en-US" sz="3000" b="1">
              <a:solidFill>
                <a:schemeClr val="lt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7" name="矩形 16"/>
          <p:cNvSpPr/>
          <p:nvPr>
            <p:custDataLst>
              <p:tags r:id="rId19"/>
            </p:custDataLst>
          </p:nvPr>
        </p:nvSpPr>
        <p:spPr>
          <a:xfrm>
            <a:off x="483575" y="5522036"/>
            <a:ext cx="1144758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b="1" kern="1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论点对应推理的结论，论据对应前提，论证形式对应推理形式</a:t>
            </a:r>
            <a:endParaRPr lang="zh-CN" altLang="zh-CN" sz="3200" b="1" kern="1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 idx="4294967295"/>
            <p:custDataLst>
              <p:tags r:id="rId20"/>
            </p:custDataLst>
          </p:nvPr>
        </p:nvSpPr>
        <p:spPr>
          <a:xfrm>
            <a:off x="609600" y="274638"/>
            <a:ext cx="10972800" cy="1143000"/>
          </a:xfrm>
        </p:spPr>
        <p:txBody>
          <a:bodyPr vert="horz" lIns="91440" tIns="45720" rIns="91440" bIns="45720" rtlCol="0" anchor="ctr" anchorCtr="0">
            <a:normAutofit fontScale="9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buClrTx/>
              <a:buSzTx/>
              <a:buFontTx/>
            </a:pPr>
            <a:r>
              <a:rPr lang="zh-CN" altLang="en-US" spc="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一、论证完整</a:t>
            </a:r>
            <a:br>
              <a:rPr lang="zh-CN" altLang="en-US" spc="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</a:br>
            <a:endParaRPr lang="zh-CN" altLang="en-US" spc="0">
              <a:solidFill>
                <a:schemeClr val="accent1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  <p:custDataLst>
      <p:tags r:id="rId2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1" grpId="0"/>
      <p:bldP spid="12" grpId="0"/>
      <p:bldP spid="13" grpId="0"/>
      <p:bldP spid="14" grpId="0"/>
      <p:bldP spid="15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50746"/>
            <a:ext cx="12192000" cy="2207254"/>
          </a:xfrm>
          <a:prstGeom prst="rect">
            <a:avLst/>
          </a:prstGeom>
        </p:spPr>
      </p:pic>
      <p:grpSp>
        <p:nvGrpSpPr>
          <p:cNvPr id="9" name="组合 8"/>
          <p:cNvGrpSpPr/>
          <p:nvPr userDrawn="1">
            <p:custDataLst>
              <p:tags r:id="rId5"/>
            </p:custDataLst>
          </p:nvPr>
        </p:nvGrpSpPr>
        <p:grpSpPr>
          <a:xfrm>
            <a:off x="10677524" y="254120"/>
            <a:ext cx="873991" cy="1035806"/>
            <a:chOff x="10500195" y="236222"/>
            <a:chExt cx="1041796" cy="1234679"/>
          </a:xfrm>
        </p:grpSpPr>
        <p:sp>
          <p:nvSpPr>
            <p:cNvPr id="4" name="MH_Others_1"/>
            <p:cNvSpPr/>
            <p:nvPr userDrawn="1">
              <p:custDataLst>
                <p:tags r:id="rId6"/>
              </p:custDataLst>
            </p:nvPr>
          </p:nvSpPr>
          <p:spPr>
            <a:xfrm>
              <a:off x="10500195" y="236222"/>
              <a:ext cx="883444" cy="875110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z="4050" kern="0">
                <a:solidFill>
                  <a:schemeClr val="lt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8" name="MH_Others_2"/>
            <p:cNvSpPr/>
            <p:nvPr userDrawn="1">
              <p:custDataLst>
                <p:tags r:id="rId7"/>
              </p:custDataLst>
            </p:nvPr>
          </p:nvSpPr>
          <p:spPr>
            <a:xfrm>
              <a:off x="10962157" y="898210"/>
              <a:ext cx="579834" cy="572691"/>
            </a:xfrm>
            <a:prstGeom prst="ellipse">
              <a:avLst/>
            </a:prstGeom>
            <a:solidFill>
              <a:schemeClr val="lt1"/>
            </a:solidFill>
            <a:ln w="22225" cap="flat" cmpd="sng" algn="ctr">
              <a:solidFill>
                <a:schemeClr val="accent3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z="2700" b="1" kern="0">
                <a:solidFill>
                  <a:schemeClr val="accent3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051" name="Picture 3"/>
          <p:cNvPicPr>
            <a:picLocks noGrp="1" noChangeAspect="1" noChangeArrowheads="1"/>
          </p:cNvPicPr>
          <p:nvPr>
            <p:ph idx="4294967295"/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 bwMode="auto">
          <a:xfrm>
            <a:off x="1705610" y="37465"/>
            <a:ext cx="8781415" cy="537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文本框 2"/>
          <p:cNvSpPr txBox="1"/>
          <p:nvPr>
            <p:custDataLst>
              <p:tags r:id="rId10"/>
            </p:custDataLst>
          </p:nvPr>
        </p:nvSpPr>
        <p:spPr>
          <a:xfrm>
            <a:off x="264160" y="5451475"/>
            <a:ext cx="1138999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今日之责任在少年</a:t>
            </a:r>
            <a:r>
              <a:rPr lang="en-US" altLang="zh-CN"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—“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口径</a:t>
            </a:r>
            <a:r>
              <a:rPr lang="en-US" altLang="zh-CN"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即正义</a:t>
            </a:r>
            <a:r>
              <a:rPr lang="zh-CN" altLang="en-US" sz="2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（要自我强大）</a:t>
            </a:r>
            <a:r>
              <a:rPr lang="en-US" altLang="zh-CN"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盲目追星</a:t>
            </a:r>
            <a:endParaRPr lang="zh-CN" altLang="en-US" sz="32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l"/>
            <a:r>
              <a:rPr lang="en-US" altLang="zh-CN"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              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【偷换论题】</a:t>
            </a:r>
            <a:endParaRPr lang="zh-CN" altLang="en-US" sz="32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50746"/>
            <a:ext cx="12192000" cy="2207254"/>
          </a:xfrm>
          <a:prstGeom prst="rect">
            <a:avLst/>
          </a:prstGeom>
        </p:spPr>
      </p:pic>
      <p:grpSp>
        <p:nvGrpSpPr>
          <p:cNvPr id="9" name="组合 8"/>
          <p:cNvGrpSpPr/>
          <p:nvPr userDrawn="1">
            <p:custDataLst>
              <p:tags r:id="rId5"/>
            </p:custDataLst>
          </p:nvPr>
        </p:nvGrpSpPr>
        <p:grpSpPr>
          <a:xfrm>
            <a:off x="10677524" y="254120"/>
            <a:ext cx="873991" cy="1035806"/>
            <a:chOff x="10500195" y="236222"/>
            <a:chExt cx="1041796" cy="1234679"/>
          </a:xfrm>
        </p:grpSpPr>
        <p:sp>
          <p:nvSpPr>
            <p:cNvPr id="2" name="MH_Others_1"/>
            <p:cNvSpPr/>
            <p:nvPr userDrawn="1">
              <p:custDataLst>
                <p:tags r:id="rId6"/>
              </p:custDataLst>
            </p:nvPr>
          </p:nvSpPr>
          <p:spPr>
            <a:xfrm>
              <a:off x="10500195" y="236222"/>
              <a:ext cx="883444" cy="875110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z="4050" kern="0">
                <a:solidFill>
                  <a:schemeClr val="lt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8" name="MH_Others_2"/>
            <p:cNvSpPr/>
            <p:nvPr userDrawn="1">
              <p:custDataLst>
                <p:tags r:id="rId7"/>
              </p:custDataLst>
            </p:nvPr>
          </p:nvSpPr>
          <p:spPr>
            <a:xfrm>
              <a:off x="10962157" y="898210"/>
              <a:ext cx="579834" cy="572691"/>
            </a:xfrm>
            <a:prstGeom prst="ellipse">
              <a:avLst/>
            </a:prstGeom>
            <a:solidFill>
              <a:schemeClr val="lt1"/>
            </a:solidFill>
            <a:ln w="22225" cap="flat" cmpd="sng" algn="ctr">
              <a:solidFill>
                <a:schemeClr val="accent3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z="2700" b="1" kern="0">
                <a:solidFill>
                  <a:schemeClr val="accent3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7170" name="Picture 2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01" t="11788" r="19878"/>
          <a:stretch>
            <a:fillRect/>
          </a:stretch>
        </p:blipFill>
        <p:spPr bwMode="auto">
          <a:xfrm>
            <a:off x="1418590" y="240665"/>
            <a:ext cx="9171940" cy="4552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/>
          <p:nvPr>
            <p:custDataLst>
              <p:tags r:id="rId10"/>
            </p:custDataLst>
          </p:nvPr>
        </p:nvSpPr>
        <p:spPr>
          <a:xfrm>
            <a:off x="1087120" y="4965700"/>
            <a:ext cx="105651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抗日战争</a:t>
            </a:r>
            <a:r>
              <a:rPr lang="en-US" altLang="zh-CN" sz="3600" b="1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</a:t>
            </a:r>
            <a:r>
              <a:rPr lang="zh-CN" altLang="en-US" sz="3600" b="1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邱少云、戚继光</a:t>
            </a:r>
            <a:r>
              <a:rPr lang="en-US" altLang="zh-CN" sz="3600" b="1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</a:t>
            </a:r>
            <a:r>
              <a:rPr lang="zh-CN" altLang="en-US" sz="3600" b="1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【论点论据不同一】</a:t>
            </a:r>
            <a:endParaRPr lang="zh-CN" altLang="en-US" sz="3600" b="1">
              <a:solidFill>
                <a:schemeClr val="accent1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50746"/>
            <a:ext cx="12192000" cy="2207254"/>
          </a:xfrm>
          <a:prstGeom prst="rect">
            <a:avLst/>
          </a:prstGeom>
        </p:spPr>
      </p:pic>
      <p:grpSp>
        <p:nvGrpSpPr>
          <p:cNvPr id="9" name="组合 8"/>
          <p:cNvGrpSpPr/>
          <p:nvPr userDrawn="1">
            <p:custDataLst>
              <p:tags r:id="rId5"/>
            </p:custDataLst>
          </p:nvPr>
        </p:nvGrpSpPr>
        <p:grpSpPr>
          <a:xfrm>
            <a:off x="10677524" y="254120"/>
            <a:ext cx="873991" cy="1035806"/>
            <a:chOff x="10500195" y="236222"/>
            <a:chExt cx="1041796" cy="1234679"/>
          </a:xfrm>
        </p:grpSpPr>
        <p:sp>
          <p:nvSpPr>
            <p:cNvPr id="8" name="MH_Others_1"/>
            <p:cNvSpPr/>
            <p:nvPr userDrawn="1">
              <p:custDataLst>
                <p:tags r:id="rId6"/>
              </p:custDataLst>
            </p:nvPr>
          </p:nvSpPr>
          <p:spPr>
            <a:xfrm>
              <a:off x="10500195" y="236222"/>
              <a:ext cx="883444" cy="875110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z="4050" kern="0">
                <a:solidFill>
                  <a:schemeClr val="lt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0" name="MH_Others_2"/>
            <p:cNvSpPr/>
            <p:nvPr userDrawn="1">
              <p:custDataLst>
                <p:tags r:id="rId7"/>
              </p:custDataLst>
            </p:nvPr>
          </p:nvSpPr>
          <p:spPr>
            <a:xfrm>
              <a:off x="10962157" y="898210"/>
              <a:ext cx="579834" cy="572691"/>
            </a:xfrm>
            <a:prstGeom prst="ellipse">
              <a:avLst/>
            </a:prstGeom>
            <a:solidFill>
              <a:schemeClr val="lt1"/>
            </a:solidFill>
            <a:ln w="22225" cap="flat" cmpd="sng" algn="ctr">
              <a:solidFill>
                <a:schemeClr val="accent3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z="2700" b="1" kern="0">
                <a:solidFill>
                  <a:schemeClr val="accent3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idx="4294967295"/>
            <p:custDataLst>
              <p:tags r:id="rId8"/>
            </p:custDataLst>
          </p:nvPr>
        </p:nvSpPr>
        <p:spPr>
          <a:xfrm>
            <a:off x="609600" y="274638"/>
            <a:ext cx="10972800" cy="1143000"/>
          </a:xfrm>
        </p:spPr>
        <p:txBody>
          <a:bodyPr vert="horz" lIns="91440" tIns="45720" rIns="91440" bIns="45720" rtlCol="0" anchor="ctr" anchorCtr="0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buClrTx/>
              <a:buSzTx/>
              <a:buFontTx/>
            </a:pPr>
            <a:r>
              <a:rPr lang="zh-CN" altLang="en-US" spc="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一篇合理的议论文需要满足的要求</a:t>
            </a:r>
            <a:endParaRPr lang="zh-CN" altLang="en-US" spc="0">
              <a:solidFill>
                <a:schemeClr val="accent1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  <p:custDataLst>
              <p:tags r:id="rId9"/>
            </p:custDataLst>
          </p:nvPr>
        </p:nvSpPr>
        <p:spPr>
          <a:xfrm>
            <a:off x="609600" y="1301115"/>
            <a:ext cx="11347450" cy="4526280"/>
          </a:xfr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algn="l">
              <a:lnSpc>
                <a:spcPct val="100000"/>
              </a:lnSpc>
              <a:buClrTx/>
              <a:buSzTx/>
              <a:buNone/>
            </a:pPr>
            <a:endParaRPr lang="en-US" altLang="zh-CN" spc="0">
              <a:solidFill>
                <a:schemeClr val="dk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 marL="0" lvl="0" algn="l">
              <a:lnSpc>
                <a:spcPct val="100000"/>
              </a:lnSpc>
              <a:buClrTx/>
              <a:buSzTx/>
              <a:buNone/>
            </a:pPr>
            <a:r>
              <a:rPr lang="en-US" altLang="zh-CN" spc="0">
                <a:solidFill>
                  <a:schemeClr val="dk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论点：概念准确，内涵和外延清晰，在同一语境下前后统一。</a:t>
            </a:r>
            <a:endParaRPr lang="en-US" altLang="zh-CN" spc="0">
              <a:solidFill>
                <a:schemeClr val="dk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 marL="0" lvl="0" algn="l">
              <a:lnSpc>
                <a:spcPct val="100000"/>
              </a:lnSpc>
              <a:buClrTx/>
              <a:buSzTx/>
              <a:buNone/>
            </a:pPr>
            <a:r>
              <a:rPr lang="en-US" altLang="zh-CN" spc="0">
                <a:solidFill>
                  <a:schemeClr val="dk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论据：论据真实，论据的阐释合理。</a:t>
            </a:r>
            <a:endParaRPr lang="en-US" altLang="zh-CN" spc="0">
              <a:solidFill>
                <a:schemeClr val="dk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 marL="0" lvl="0" algn="l">
              <a:lnSpc>
                <a:spcPct val="100000"/>
              </a:lnSpc>
              <a:buClrTx/>
              <a:buSzTx/>
              <a:buNone/>
            </a:pPr>
            <a:r>
              <a:rPr lang="en-US" altLang="zh-CN" spc="0">
                <a:solidFill>
                  <a:schemeClr val="dk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论证：1、演绎推理，要求前提为真，推断严谨。</a:t>
            </a:r>
            <a:endParaRPr lang="en-US" altLang="zh-CN" spc="0">
              <a:solidFill>
                <a:schemeClr val="dk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 marL="0" lvl="0" algn="l">
              <a:lnSpc>
                <a:spcPct val="100000"/>
              </a:lnSpc>
              <a:buClrTx/>
              <a:buSzTx/>
              <a:buNone/>
            </a:pPr>
            <a:r>
              <a:rPr lang="en-US" altLang="zh-CN" spc="0">
                <a:solidFill>
                  <a:schemeClr val="dk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    2、归纳推理，实体数量足够，有紧密的相关性。</a:t>
            </a:r>
            <a:endParaRPr lang="en-US" altLang="zh-CN" spc="0">
              <a:solidFill>
                <a:schemeClr val="dk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  <p:custDataLst>
      <p:tags r:id="rId10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4" name="矩形 13"/>
          <p:cNvSpPr/>
          <p:nvPr>
            <p:custDataLst>
              <p:tags r:id="rId3"/>
            </p:custDataLst>
          </p:nvPr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158750" y="167640"/>
            <a:ext cx="5320030" cy="52197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《逻辑的力量》单元整体教学</a:t>
            </a:r>
            <a:endParaRPr lang="zh-CN" sz="2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229995" y="1219200"/>
            <a:ext cx="9732010" cy="156337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2012315" y="3216275"/>
            <a:ext cx="9718040" cy="64516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en-US" altLang="zh-CN" sz="3600" b="1">
                <a:solidFill>
                  <a:srgbClr val="073CE9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——</a:t>
            </a:r>
            <a:r>
              <a:rPr lang="zh-CN" altLang="en-US" sz="3600" b="1">
                <a:solidFill>
                  <a:srgbClr val="073CE9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基于图尔明论证模型的议论文写作指导</a:t>
            </a:r>
            <a:endParaRPr lang="zh-CN" altLang="en-US" sz="3600" b="1">
              <a:solidFill>
                <a:srgbClr val="073CE9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>
            <p:custDataLst>
              <p:tags r:id="rId8"/>
            </p:custDataLst>
          </p:nvPr>
        </p:nvSpPr>
        <p:spPr>
          <a:xfrm>
            <a:off x="1755775" y="4707255"/>
            <a:ext cx="883539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indent="0" algn="ctr"/>
            <a:r>
              <a:rPr lang="en-US" altLang="zh-CN" sz="2800" spc="-35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</a:t>
            </a:r>
            <a:r>
              <a:rPr lang="en-US" sz="2800" spc="-35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en-US" sz="2800" spc="-35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3"/>
            </p:custDataLst>
          </p:nvPr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菱形 1"/>
          <p:cNvSpPr/>
          <p:nvPr>
            <p:custDataLst>
              <p:tags r:id="rId4"/>
            </p:custDataLst>
          </p:nvPr>
        </p:nvSpPr>
        <p:spPr>
          <a:xfrm>
            <a:off x="1297305" y="1357630"/>
            <a:ext cx="2574925" cy="2196465"/>
          </a:xfrm>
          <a:prstGeom prst="diamond">
            <a:avLst/>
          </a:prstGeom>
          <a:solidFill>
            <a:schemeClr val="tx1">
              <a:lumMod val="65000"/>
              <a:lumOff val="35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80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1681480" y="2071370"/>
            <a:ext cx="1645285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活动</a:t>
            </a:r>
            <a:r>
              <a:rPr lang="en-US" altLang="zh-CN" sz="44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lang="en-US" altLang="zh-CN" sz="4400" b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4051300" y="1948815"/>
            <a:ext cx="7872730" cy="9220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540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回顾旧学：三段论推理</a:t>
            </a:r>
            <a:endParaRPr lang="zh-CN" altLang="en-US" sz="5400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3"/>
            </p:custDataLst>
          </p:nvPr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内容占位符 2"/>
          <p:cNvSpPr>
            <a:spLocks noGrp="1"/>
          </p:cNvSpPr>
          <p:nvPr>
            <p:custDataLst>
              <p:tags r:id="rId4"/>
            </p:custDataLst>
          </p:nvPr>
        </p:nvSpPr>
        <p:spPr bwMode="auto">
          <a:xfrm>
            <a:off x="419735" y="217805"/>
            <a:ext cx="3049270" cy="483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68580" tIns="34290" rIns="68580" bIns="34290" rtlCol="0">
            <a:noAutofit/>
            <a:scene3d>
              <a:camera prst="orthographicFront"/>
              <a:lightRig rig="threePt" dir="t"/>
            </a:scene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b="1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三段论推理</a:t>
            </a:r>
            <a:endParaRPr lang="zh-CN" altLang="en-US" b="1" smtClean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635000" y="1460500"/>
            <a:ext cx="3330575" cy="58356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3200" b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马丽出生在北京</a:t>
            </a:r>
            <a:endParaRPr lang="zh-CN" altLang="en-US" sz="3200" b="1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8611235" y="1460500"/>
            <a:ext cx="3053080" cy="58356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马丽是中国人</a:t>
            </a:r>
            <a:endParaRPr lang="zh-CN" altLang="en-US" sz="3200" b="1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3521075" y="3591560"/>
            <a:ext cx="5524500" cy="58356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3200" b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在北京出生的人是中国人</a:t>
            </a:r>
            <a:endParaRPr lang="zh-CN" altLang="en-US" sz="3200" b="1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7" name="直接箭头连接符 16"/>
          <p:cNvCxnSpPr/>
          <p:nvPr>
            <p:custDataLst>
              <p:tags r:id="rId8"/>
            </p:custDataLst>
          </p:nvPr>
        </p:nvCxnSpPr>
        <p:spPr>
          <a:xfrm>
            <a:off x="4180840" y="1690370"/>
            <a:ext cx="4204970" cy="0"/>
          </a:xfrm>
          <a:prstGeom prst="straightConnector1">
            <a:avLst/>
          </a:prstGeom>
          <a:ln w="444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箭头连接符 21"/>
          <p:cNvCxnSpPr/>
          <p:nvPr>
            <p:custDataLst>
              <p:tags r:id="rId9"/>
            </p:custDataLst>
          </p:nvPr>
        </p:nvCxnSpPr>
        <p:spPr>
          <a:xfrm flipV="1">
            <a:off x="6270625" y="1812925"/>
            <a:ext cx="15240" cy="1669415"/>
          </a:xfrm>
          <a:prstGeom prst="straightConnector1">
            <a:avLst/>
          </a:prstGeom>
          <a:ln w="444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>
            <p:custDataLst>
              <p:tags r:id="rId10"/>
            </p:custDataLst>
          </p:nvPr>
        </p:nvSpPr>
        <p:spPr>
          <a:xfrm>
            <a:off x="5418455" y="4175125"/>
            <a:ext cx="17291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7030A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（大前提）</a:t>
            </a:r>
            <a:endParaRPr lang="zh-CN" altLang="en-US" sz="2400" b="1">
              <a:solidFill>
                <a:srgbClr val="7030A0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1"/>
            </p:custDataLst>
          </p:nvPr>
        </p:nvSpPr>
        <p:spPr>
          <a:xfrm>
            <a:off x="1080135" y="2058670"/>
            <a:ext cx="17291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7030A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（小前提）</a:t>
            </a:r>
            <a:endParaRPr lang="zh-CN" altLang="en-US" sz="2400" b="1">
              <a:solidFill>
                <a:srgbClr val="7030A0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2"/>
            </p:custDataLst>
          </p:nvPr>
        </p:nvSpPr>
        <p:spPr>
          <a:xfrm>
            <a:off x="9517380" y="2058670"/>
            <a:ext cx="17291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7030A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（结论）</a:t>
            </a:r>
            <a:endParaRPr lang="zh-CN" altLang="en-US" sz="2400" b="1">
              <a:solidFill>
                <a:srgbClr val="7030A0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13"/>
            </p:custDataLst>
          </p:nvPr>
        </p:nvSpPr>
        <p:spPr>
          <a:xfrm>
            <a:off x="3371850" y="5196205"/>
            <a:ext cx="6305550" cy="13220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一定成立吗？</a:t>
            </a:r>
            <a:endParaRPr lang="zh-CN" altLang="en-US" sz="80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2" grpId="0"/>
      <p:bldP spid="12" grpId="0"/>
      <p:bldP spid="3" grpId="0"/>
      <p:bldP spid="13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3"/>
            </p:custDataLst>
          </p:nvPr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菱形 1"/>
          <p:cNvSpPr/>
          <p:nvPr>
            <p:custDataLst>
              <p:tags r:id="rId4"/>
            </p:custDataLst>
          </p:nvPr>
        </p:nvSpPr>
        <p:spPr>
          <a:xfrm>
            <a:off x="951865" y="1357630"/>
            <a:ext cx="2574925" cy="2196465"/>
          </a:xfrm>
          <a:prstGeom prst="diamond">
            <a:avLst/>
          </a:prstGeom>
          <a:solidFill>
            <a:schemeClr val="tx1">
              <a:lumMod val="65000"/>
              <a:lumOff val="35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80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1336040" y="2071370"/>
            <a:ext cx="1645285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活动</a:t>
            </a:r>
            <a:r>
              <a:rPr lang="en-US" altLang="zh-CN" sz="44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lang="en-US" altLang="zh-CN" sz="4400" b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3556635" y="2004695"/>
            <a:ext cx="7772400" cy="9220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540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图尔明论证模型初体验</a:t>
            </a:r>
            <a:endParaRPr lang="zh-CN" altLang="en-US" sz="5400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3"/>
            </p:custDataLst>
          </p:nvPr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内容占位符 2"/>
          <p:cNvSpPr>
            <a:spLocks noGrp="1"/>
          </p:cNvSpPr>
          <p:nvPr>
            <p:custDataLst>
              <p:tags r:id="rId4"/>
            </p:custDataLst>
          </p:nvPr>
        </p:nvSpPr>
        <p:spPr bwMode="auto">
          <a:xfrm>
            <a:off x="261620" y="110490"/>
            <a:ext cx="3760470" cy="483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68580" tIns="34290" rIns="68580" bIns="34290" rtlCol="0">
            <a:noAutofit/>
            <a:scene3d>
              <a:camera prst="orthographicFront"/>
              <a:lightRig rig="threePt" dir="t"/>
            </a:scene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b="1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图尔明论证模型</a:t>
            </a:r>
            <a:endParaRPr lang="zh-CN" altLang="en-US" b="1" smtClean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261620" y="1714500"/>
            <a:ext cx="3330575" cy="58356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3200" b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马丽出生在北京</a:t>
            </a:r>
            <a:endParaRPr lang="zh-CN" altLang="en-US" sz="3200" b="1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8837930" y="1714500"/>
            <a:ext cx="3053080" cy="58356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马丽是中国人</a:t>
            </a:r>
            <a:endParaRPr lang="zh-CN" altLang="en-US" sz="3200" b="1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2618105" y="3061335"/>
            <a:ext cx="3064510" cy="107632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3200" b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在北京出生的人是中国人</a:t>
            </a:r>
            <a:endParaRPr lang="zh-CN" altLang="en-US" sz="3200" b="1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7" name="直接箭头连接符 16"/>
          <p:cNvCxnSpPr/>
          <p:nvPr>
            <p:custDataLst>
              <p:tags r:id="rId8"/>
            </p:custDataLst>
          </p:nvPr>
        </p:nvCxnSpPr>
        <p:spPr>
          <a:xfrm>
            <a:off x="3711575" y="1944370"/>
            <a:ext cx="4674235" cy="0"/>
          </a:xfrm>
          <a:prstGeom prst="straightConnector1">
            <a:avLst/>
          </a:prstGeom>
          <a:ln w="444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箭头连接符 21"/>
          <p:cNvCxnSpPr/>
          <p:nvPr>
            <p:custDataLst>
              <p:tags r:id="rId9"/>
            </p:custDataLst>
          </p:nvPr>
        </p:nvCxnSpPr>
        <p:spPr>
          <a:xfrm flipH="1" flipV="1">
            <a:off x="4043045" y="2238375"/>
            <a:ext cx="11430" cy="789305"/>
          </a:xfrm>
          <a:prstGeom prst="straightConnector1">
            <a:avLst/>
          </a:prstGeom>
          <a:ln w="444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>
            <p:custDataLst>
              <p:tags r:id="rId10"/>
            </p:custDataLst>
          </p:nvPr>
        </p:nvSpPr>
        <p:spPr>
          <a:xfrm>
            <a:off x="2480310" y="2573655"/>
            <a:ext cx="23552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正当理由</a:t>
            </a:r>
            <a:endParaRPr lang="zh-CN" altLang="en-US" sz="2400" b="1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1"/>
            </p:custDataLst>
          </p:nvPr>
        </p:nvSpPr>
        <p:spPr>
          <a:xfrm>
            <a:off x="755015" y="1254125"/>
            <a:ext cx="10287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7030A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依据</a:t>
            </a:r>
            <a:endParaRPr lang="zh-CN" altLang="en-US" sz="2400" b="1">
              <a:solidFill>
                <a:srgbClr val="7030A0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2"/>
            </p:custDataLst>
          </p:nvPr>
        </p:nvSpPr>
        <p:spPr>
          <a:xfrm>
            <a:off x="5752465" y="503555"/>
            <a:ext cx="17291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7030A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（限定）</a:t>
            </a:r>
            <a:endParaRPr lang="zh-CN" altLang="en-US" sz="2400" b="1">
              <a:solidFill>
                <a:srgbClr val="7030A0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13"/>
            </p:custDataLst>
          </p:nvPr>
        </p:nvSpPr>
        <p:spPr>
          <a:xfrm>
            <a:off x="755015" y="4956175"/>
            <a:ext cx="6247765" cy="156845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《中华人民共和国国籍法》：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父母双方或一方为中国公民，本人出生在中国，具有中国国籍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4" name="直接箭头连接符 13"/>
          <p:cNvCxnSpPr/>
          <p:nvPr>
            <p:custDataLst>
              <p:tags r:id="rId14"/>
            </p:custDataLst>
          </p:nvPr>
        </p:nvCxnSpPr>
        <p:spPr>
          <a:xfrm flipH="1" flipV="1">
            <a:off x="4067175" y="4128770"/>
            <a:ext cx="11430" cy="789305"/>
          </a:xfrm>
          <a:prstGeom prst="straightConnector1">
            <a:avLst/>
          </a:prstGeom>
          <a:ln w="444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>
            <p:custDataLst>
              <p:tags r:id="rId15"/>
            </p:custDataLst>
          </p:nvPr>
        </p:nvSpPr>
        <p:spPr>
          <a:xfrm>
            <a:off x="6287770" y="3064510"/>
            <a:ext cx="4074795" cy="1076325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她父母均是外国人，或她已加入别国国籍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16"/>
            </p:custDataLst>
          </p:nvPr>
        </p:nvSpPr>
        <p:spPr>
          <a:xfrm>
            <a:off x="4914265" y="902970"/>
            <a:ext cx="3053080" cy="583565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故，有可能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8" name="文本框 17"/>
          <p:cNvSpPr txBox="1"/>
          <p:nvPr>
            <p:custDataLst>
              <p:tags r:id="rId17"/>
            </p:custDataLst>
          </p:nvPr>
        </p:nvSpPr>
        <p:spPr>
          <a:xfrm>
            <a:off x="9749790" y="1254125"/>
            <a:ext cx="17291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7030A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主张</a:t>
            </a:r>
            <a:endParaRPr lang="zh-CN" altLang="en-US" sz="2400" b="1">
              <a:solidFill>
                <a:srgbClr val="7030A0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18"/>
            </p:custDataLst>
          </p:nvPr>
        </p:nvSpPr>
        <p:spPr>
          <a:xfrm>
            <a:off x="6464300" y="2600960"/>
            <a:ext cx="17291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7030A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（例外）</a:t>
            </a:r>
            <a:endParaRPr lang="zh-CN" altLang="en-US" sz="2400" b="1">
              <a:solidFill>
                <a:srgbClr val="7030A0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20" name="直接箭头连接符 19"/>
          <p:cNvCxnSpPr/>
          <p:nvPr>
            <p:custDataLst>
              <p:tags r:id="rId19"/>
            </p:custDataLst>
          </p:nvPr>
        </p:nvCxnSpPr>
        <p:spPr>
          <a:xfrm flipH="1" flipV="1">
            <a:off x="7856220" y="2244725"/>
            <a:ext cx="11430" cy="789305"/>
          </a:xfrm>
          <a:prstGeom prst="straightConnector1">
            <a:avLst/>
          </a:prstGeom>
          <a:ln w="444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>
            <p:custDataLst>
              <p:tags r:id="rId20"/>
            </p:custDataLst>
          </p:nvPr>
        </p:nvSpPr>
        <p:spPr>
          <a:xfrm>
            <a:off x="2506345" y="4495800"/>
            <a:ext cx="17291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7030A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（支撑）</a:t>
            </a:r>
            <a:endParaRPr lang="zh-CN" altLang="en-US" sz="2400" b="1">
              <a:solidFill>
                <a:srgbClr val="7030A0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21"/>
            </p:custDataLst>
          </p:nvPr>
        </p:nvSpPr>
        <p:spPr>
          <a:xfrm>
            <a:off x="3879215" y="2607945"/>
            <a:ext cx="17291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（大前提）</a:t>
            </a:r>
            <a:endParaRPr lang="zh-CN" altLang="en-US" sz="2400" b="1"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文本框 23"/>
          <p:cNvSpPr txBox="1"/>
          <p:nvPr>
            <p:custDataLst>
              <p:tags r:id="rId22"/>
            </p:custDataLst>
          </p:nvPr>
        </p:nvSpPr>
        <p:spPr>
          <a:xfrm>
            <a:off x="1403350" y="1254125"/>
            <a:ext cx="17291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zh-CN" altLang="en-US" sz="2400" b="1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小前提</a:t>
            </a:r>
            <a:r>
              <a:rPr lang="zh-CN" altLang="en-US" sz="2400" b="1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zh-CN" altLang="en-US" sz="2400" b="1">
              <a:solidFill>
                <a:srgbClr val="FF0000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>
            <p:custDataLst>
              <p:tags r:id="rId23"/>
            </p:custDataLst>
          </p:nvPr>
        </p:nvSpPr>
        <p:spPr>
          <a:xfrm>
            <a:off x="10311765" y="1310640"/>
            <a:ext cx="17291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（结论）</a:t>
            </a:r>
            <a:endParaRPr lang="zh-CN" altLang="en-US" sz="2400" b="1"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8" grpId="0"/>
      <p:bldP spid="15" grpId="0"/>
      <p:bldP spid="19" grpId="0"/>
      <p:bldP spid="13" grpId="0"/>
      <p:bldP spid="1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3"/>
            </p:custDataLst>
          </p:nvPr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0" name="文本框 99"/>
          <p:cNvSpPr txBox="1"/>
          <p:nvPr>
            <p:custDataLst>
              <p:tags r:id="rId4"/>
            </p:custDataLst>
          </p:nvPr>
        </p:nvSpPr>
        <p:spPr>
          <a:xfrm>
            <a:off x="3544570" y="409575"/>
            <a:ext cx="357314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zh-CN" sz="2000" b="1">
                <a:solidFill>
                  <a:srgbClr val="073CE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为确保结论成立，</a:t>
            </a:r>
            <a:endParaRPr lang="zh-CN" sz="2000" b="1">
              <a:solidFill>
                <a:srgbClr val="073CE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ctr"/>
            <a:r>
              <a:rPr lang="zh-CN" sz="2000" b="1">
                <a:solidFill>
                  <a:srgbClr val="073CE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对论证范围和强度做的限定  </a:t>
            </a:r>
            <a:endParaRPr lang="zh-CN" altLang="en-US" sz="2000" b="1">
              <a:solidFill>
                <a:srgbClr val="073CE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8339455" y="429260"/>
            <a:ext cx="182245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zh-CN" sz="2000" b="1">
                <a:solidFill>
                  <a:srgbClr val="073CE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被证明的</a:t>
            </a:r>
            <a:endParaRPr lang="zh-CN" sz="2000" b="1">
              <a:solidFill>
                <a:srgbClr val="073CE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ctr"/>
            <a:r>
              <a:rPr lang="zh-CN" sz="2000" b="1">
                <a:solidFill>
                  <a:srgbClr val="073CE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结论、观点  </a:t>
            </a:r>
            <a:endParaRPr lang="zh-CN" altLang="en-US" sz="2000" b="1">
              <a:solidFill>
                <a:srgbClr val="073CE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178435" y="400685"/>
            <a:ext cx="315214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zh-CN" sz="2000" b="1">
                <a:solidFill>
                  <a:srgbClr val="073CE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与论证相关的</a:t>
            </a:r>
            <a:endParaRPr lang="zh-CN" sz="2000" b="1">
              <a:solidFill>
                <a:srgbClr val="073CE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ctr"/>
            <a:r>
              <a:rPr lang="zh-CN" sz="2000" b="1">
                <a:solidFill>
                  <a:srgbClr val="073CE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数据、事实、证据</a:t>
            </a:r>
            <a:r>
              <a:rPr lang="en-US" sz="2000" b="1">
                <a:solidFill>
                  <a:srgbClr val="073CE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en-US" altLang="en-US" sz="2000" b="1">
              <a:solidFill>
                <a:srgbClr val="073CE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>
          <a:xfrm>
            <a:off x="1976755" y="2817495"/>
            <a:ext cx="271716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l"/>
            <a:r>
              <a:rPr lang="zh-CN" sz="2000" b="1">
                <a:solidFill>
                  <a:srgbClr val="073CE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连接依据与观点的</a:t>
            </a:r>
            <a:endParaRPr lang="zh-CN" sz="2000" b="1">
              <a:solidFill>
                <a:srgbClr val="073CE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l"/>
            <a:r>
              <a:rPr lang="zh-CN" sz="2000" b="1">
                <a:solidFill>
                  <a:srgbClr val="073CE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普遍性原则、规律等 </a:t>
            </a:r>
            <a:endParaRPr lang="zh-CN" altLang="en-US" sz="2000" b="1">
              <a:solidFill>
                <a:srgbClr val="073CE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8"/>
            </p:custDataLst>
          </p:nvPr>
        </p:nvSpPr>
        <p:spPr>
          <a:xfrm>
            <a:off x="510540" y="5026025"/>
            <a:ext cx="442595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zh-CN" sz="2000" b="1">
                <a:solidFill>
                  <a:srgbClr val="073CE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为正当理由提供进一步支持的陈</a:t>
            </a:r>
            <a:endParaRPr lang="zh-CN" sz="2000" b="1">
              <a:solidFill>
                <a:srgbClr val="073CE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ctr"/>
            <a:r>
              <a:rPr lang="zh-CN" sz="2000" b="1">
                <a:solidFill>
                  <a:srgbClr val="073CE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述，证明正当理由是客观正确的</a:t>
            </a:r>
            <a:endParaRPr lang="zh-CN" altLang="en-US" sz="2000" b="1">
              <a:solidFill>
                <a:srgbClr val="073CE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9"/>
            </p:custDataLst>
          </p:nvPr>
        </p:nvSpPr>
        <p:spPr>
          <a:xfrm>
            <a:off x="5880735" y="2827655"/>
            <a:ext cx="248412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000" b="1">
                <a:solidFill>
                  <a:srgbClr val="073CE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为让推论稳妥，提</a:t>
            </a:r>
            <a:endParaRPr lang="zh-CN" sz="2000" b="1">
              <a:solidFill>
                <a:srgbClr val="073CE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/>
            <a:r>
              <a:rPr lang="zh-CN" sz="2000" b="1">
                <a:solidFill>
                  <a:srgbClr val="073CE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出反例，并作反驳  </a:t>
            </a:r>
            <a:endParaRPr lang="zh-CN" altLang="en-US" sz="2000" b="1">
              <a:solidFill>
                <a:srgbClr val="073CE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10"/>
            </p:custDataLst>
          </p:nvPr>
        </p:nvSpPr>
        <p:spPr>
          <a:xfrm>
            <a:off x="789940" y="1278890"/>
            <a:ext cx="999490" cy="58356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 b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依据</a:t>
            </a:r>
            <a:endParaRPr lang="zh-CN" altLang="en-US" sz="3200" b="1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11"/>
            </p:custDataLst>
          </p:nvPr>
        </p:nvSpPr>
        <p:spPr>
          <a:xfrm>
            <a:off x="9180195" y="1278890"/>
            <a:ext cx="999490" cy="58356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 b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主张</a:t>
            </a:r>
            <a:endParaRPr lang="zh-CN" altLang="en-US" sz="3200" b="1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12"/>
            </p:custDataLst>
          </p:nvPr>
        </p:nvSpPr>
        <p:spPr>
          <a:xfrm>
            <a:off x="2303145" y="2195830"/>
            <a:ext cx="1816100" cy="58356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 b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正当理由</a:t>
            </a:r>
            <a:endParaRPr lang="zh-CN" altLang="en-US" sz="3200" b="1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13"/>
            </p:custDataLst>
          </p:nvPr>
        </p:nvSpPr>
        <p:spPr>
          <a:xfrm>
            <a:off x="6560185" y="2193925"/>
            <a:ext cx="999490" cy="58356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 b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例外</a:t>
            </a:r>
            <a:endParaRPr lang="zh-CN" altLang="en-US" sz="3200" b="1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4"/>
            </p:custDataLst>
          </p:nvPr>
        </p:nvSpPr>
        <p:spPr>
          <a:xfrm>
            <a:off x="2623820" y="4366260"/>
            <a:ext cx="999490" cy="58356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 b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支撑</a:t>
            </a:r>
            <a:endParaRPr lang="zh-CN" altLang="en-US" sz="3200" b="1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7" name="直接箭头连接符 16"/>
          <p:cNvCxnSpPr/>
          <p:nvPr>
            <p:custDataLst>
              <p:tags r:id="rId15"/>
            </p:custDataLst>
          </p:nvPr>
        </p:nvCxnSpPr>
        <p:spPr>
          <a:xfrm>
            <a:off x="1903095" y="1640840"/>
            <a:ext cx="6771640" cy="0"/>
          </a:xfrm>
          <a:prstGeom prst="straightConnector1">
            <a:avLst/>
          </a:prstGeom>
          <a:ln w="444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>
            <p:custDataLst>
              <p:tags r:id="rId16"/>
            </p:custDataLst>
          </p:nvPr>
        </p:nvSpPr>
        <p:spPr>
          <a:xfrm>
            <a:off x="10967085" y="305435"/>
            <a:ext cx="1007745" cy="353822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 fontAlgn="auto">
              <a:lnSpc>
                <a:spcPct val="80000"/>
              </a:lnSpc>
            </a:pPr>
            <a:r>
              <a:rPr lang="zh-CN" altLang="en-US" sz="4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</a:rPr>
              <a:t>图</a:t>
            </a:r>
            <a:endParaRPr lang="zh-CN" altLang="en-US" sz="4000" b="1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highlight>
                <a:srgbClr val="FFFF00"/>
              </a:highligh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fontAlgn="auto">
              <a:lnSpc>
                <a:spcPct val="80000"/>
              </a:lnSpc>
            </a:pPr>
            <a:r>
              <a:rPr lang="zh-CN" altLang="en-US" sz="4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</a:rPr>
              <a:t>尔</a:t>
            </a:r>
            <a:endParaRPr lang="zh-CN" altLang="en-US" sz="4000" b="1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highlight>
                <a:srgbClr val="FFFF00"/>
              </a:highligh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fontAlgn="auto">
              <a:lnSpc>
                <a:spcPct val="80000"/>
              </a:lnSpc>
            </a:pPr>
            <a:r>
              <a:rPr lang="zh-CN" altLang="en-US" sz="4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</a:rPr>
              <a:t>明</a:t>
            </a:r>
            <a:endParaRPr lang="zh-CN" altLang="en-US" sz="4000" b="1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highlight>
                <a:srgbClr val="FFFF00"/>
              </a:highligh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fontAlgn="auto">
              <a:lnSpc>
                <a:spcPct val="80000"/>
              </a:lnSpc>
            </a:pPr>
            <a:r>
              <a:rPr lang="zh-CN" altLang="en-US" sz="4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</a:rPr>
              <a:t>论</a:t>
            </a:r>
            <a:endParaRPr lang="zh-CN" altLang="en-US" sz="4000" b="1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highlight>
                <a:srgbClr val="FFFF00"/>
              </a:highligh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fontAlgn="auto">
              <a:lnSpc>
                <a:spcPct val="80000"/>
              </a:lnSpc>
            </a:pPr>
            <a:r>
              <a:rPr lang="zh-CN" altLang="en-US" sz="4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</a:rPr>
              <a:t>证</a:t>
            </a:r>
            <a:endParaRPr lang="zh-CN" altLang="en-US" sz="4000" b="1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highlight>
                <a:srgbClr val="FFFF00"/>
              </a:highligh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fontAlgn="auto">
              <a:lnSpc>
                <a:spcPct val="80000"/>
              </a:lnSpc>
            </a:pPr>
            <a:r>
              <a:rPr lang="zh-CN" altLang="en-US" sz="4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</a:rPr>
              <a:t>模</a:t>
            </a:r>
            <a:endParaRPr lang="zh-CN" altLang="en-US" sz="4000" b="1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highlight>
                <a:srgbClr val="FFFF00"/>
              </a:highligh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fontAlgn="auto">
              <a:lnSpc>
                <a:spcPct val="80000"/>
              </a:lnSpc>
            </a:pPr>
            <a:r>
              <a:rPr lang="zh-CN" altLang="en-US" sz="4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</a:rPr>
              <a:t>型</a:t>
            </a:r>
            <a:endParaRPr lang="zh-CN" altLang="en-US" sz="4000" b="1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highlight>
                <a:srgbClr val="FFFF00"/>
              </a:highligh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2" name="直接箭头连接符 21"/>
          <p:cNvCxnSpPr/>
          <p:nvPr>
            <p:custDataLst>
              <p:tags r:id="rId17"/>
            </p:custDataLst>
          </p:nvPr>
        </p:nvCxnSpPr>
        <p:spPr>
          <a:xfrm flipV="1">
            <a:off x="3121025" y="1642110"/>
            <a:ext cx="5080" cy="515620"/>
          </a:xfrm>
          <a:prstGeom prst="straightConnector1">
            <a:avLst/>
          </a:prstGeom>
          <a:ln w="444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箭头连接符 22"/>
          <p:cNvCxnSpPr/>
          <p:nvPr>
            <p:custDataLst>
              <p:tags r:id="rId18"/>
            </p:custDataLst>
          </p:nvPr>
        </p:nvCxnSpPr>
        <p:spPr>
          <a:xfrm flipV="1">
            <a:off x="3126105" y="3843655"/>
            <a:ext cx="5080" cy="515620"/>
          </a:xfrm>
          <a:prstGeom prst="straightConnector1">
            <a:avLst/>
          </a:prstGeom>
          <a:ln w="444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箭头连接符 23"/>
          <p:cNvCxnSpPr/>
          <p:nvPr>
            <p:custDataLst>
              <p:tags r:id="rId19"/>
            </p:custDataLst>
          </p:nvPr>
        </p:nvCxnSpPr>
        <p:spPr>
          <a:xfrm flipV="1">
            <a:off x="7091680" y="1664335"/>
            <a:ext cx="5080" cy="515620"/>
          </a:xfrm>
          <a:prstGeom prst="straightConnector1">
            <a:avLst/>
          </a:prstGeom>
          <a:ln w="444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>
            <p:custDataLst>
              <p:tags r:id="rId20"/>
            </p:custDataLst>
          </p:nvPr>
        </p:nvSpPr>
        <p:spPr>
          <a:xfrm>
            <a:off x="4854575" y="1278890"/>
            <a:ext cx="999490" cy="58356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 b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限定</a:t>
            </a:r>
            <a:endParaRPr lang="zh-CN" altLang="en-US" sz="3200" b="1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21"/>
            </p:custDataLst>
          </p:nvPr>
        </p:nvSpPr>
        <p:spPr>
          <a:xfrm>
            <a:off x="4965065" y="4069080"/>
            <a:ext cx="7038340" cy="42354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0" fontAlgn="auto">
              <a:lnSpc>
                <a:spcPct val="120000"/>
              </a:lnSpc>
            </a:pPr>
            <a:r>
              <a:rPr lang="zh-CN" b="1">
                <a:solidFill>
                  <a:srgbClr val="7030A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1.根据情境指示,我要论证什么观点?</a:t>
            </a:r>
            <a:r>
              <a:rPr lang="zh-CN" b="1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（主张）</a:t>
            </a:r>
            <a:endParaRPr lang="zh-CN" b="1">
              <a:solidFill>
                <a:srgbClr val="FF0000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22"/>
            </p:custDataLst>
          </p:nvPr>
        </p:nvSpPr>
        <p:spPr>
          <a:xfrm>
            <a:off x="4969510" y="4514850"/>
            <a:ext cx="7044055" cy="42354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0" fontAlgn="auto">
              <a:lnSpc>
                <a:spcPct val="120000"/>
              </a:lnSpc>
            </a:pPr>
            <a:r>
              <a:rPr lang="zh-CN" b="1">
                <a:solidFill>
                  <a:srgbClr val="7030A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2.在这个观点下，我能举出哪些实证?</a:t>
            </a:r>
            <a:r>
              <a:rPr lang="zh-CN" b="1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（依据）</a:t>
            </a:r>
            <a:r>
              <a:rPr lang="zh-CN" b="1">
                <a:solidFill>
                  <a:srgbClr val="7030A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zh-CN" b="1">
              <a:solidFill>
                <a:srgbClr val="7030A0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23"/>
            </p:custDataLst>
          </p:nvPr>
        </p:nvSpPr>
        <p:spPr>
          <a:xfrm>
            <a:off x="4969510" y="4948555"/>
            <a:ext cx="7044055" cy="42354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0" fontAlgn="auto">
              <a:lnSpc>
                <a:spcPct val="120000"/>
              </a:lnSpc>
            </a:pPr>
            <a:r>
              <a:rPr lang="zh-CN" b="1">
                <a:solidFill>
                  <a:srgbClr val="7030A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3.如何保证这些事例就能证明这个观点？</a:t>
            </a:r>
            <a:r>
              <a:rPr lang="zh-CN" b="1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（正当理由）</a:t>
            </a:r>
            <a:r>
              <a:rPr lang="zh-CN" b="1">
                <a:solidFill>
                  <a:srgbClr val="7030A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zh-CN" b="1">
              <a:solidFill>
                <a:srgbClr val="7030A0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24"/>
            </p:custDataLst>
          </p:nvPr>
        </p:nvSpPr>
        <p:spPr>
          <a:xfrm>
            <a:off x="4969510" y="5390515"/>
            <a:ext cx="7044055" cy="42354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0" fontAlgn="auto">
              <a:lnSpc>
                <a:spcPct val="120000"/>
              </a:lnSpc>
            </a:pPr>
            <a:r>
              <a:rPr lang="zh-CN" b="1">
                <a:solidFill>
                  <a:srgbClr val="7030A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4.这个前提可靠吗？</a:t>
            </a:r>
            <a:r>
              <a:rPr lang="zh-CN" b="1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（支撑）</a:t>
            </a:r>
            <a:r>
              <a:rPr lang="zh-CN" b="1">
                <a:solidFill>
                  <a:srgbClr val="7030A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zh-CN" b="1">
              <a:solidFill>
                <a:srgbClr val="7030A0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>
            <p:custDataLst>
              <p:tags r:id="rId25"/>
            </p:custDataLst>
          </p:nvPr>
        </p:nvSpPr>
        <p:spPr>
          <a:xfrm>
            <a:off x="4969510" y="6263640"/>
            <a:ext cx="7044055" cy="42354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0" fontAlgn="auto">
              <a:lnSpc>
                <a:spcPct val="120000"/>
              </a:lnSpc>
            </a:pPr>
            <a:r>
              <a:rPr lang="zh-CN" b="1">
                <a:solidFill>
                  <a:srgbClr val="7030A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6. 观点在哪种范围内成立，突破这个范围就不成立？</a:t>
            </a:r>
            <a:r>
              <a:rPr lang="zh-CN" b="1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（限定）</a:t>
            </a:r>
            <a:endParaRPr lang="zh-CN" b="1">
              <a:solidFill>
                <a:srgbClr val="FF0000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6" name="文本框 25"/>
          <p:cNvSpPr txBox="1"/>
          <p:nvPr>
            <p:custDataLst>
              <p:tags r:id="rId26"/>
            </p:custDataLst>
          </p:nvPr>
        </p:nvSpPr>
        <p:spPr>
          <a:xfrm>
            <a:off x="4969510" y="5827395"/>
            <a:ext cx="7044055" cy="42354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0" fontAlgn="auto">
              <a:lnSpc>
                <a:spcPct val="120000"/>
              </a:lnSpc>
            </a:pPr>
            <a:r>
              <a:rPr lang="zh-CN" b="1">
                <a:solidFill>
                  <a:srgbClr val="7030A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5.有反例吗？</a:t>
            </a:r>
            <a:r>
              <a:rPr lang="zh-CN" b="1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（例外）</a:t>
            </a:r>
            <a:r>
              <a:rPr lang="zh-CN" b="1">
                <a:solidFill>
                  <a:srgbClr val="7030A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zh-CN" b="1">
              <a:solidFill>
                <a:srgbClr val="7030A0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9" name="图片 28" descr="31393935333132353b31393939353539343bd0f2bac531"/>
          <p:cNvPicPr>
            <a:picLocks noChangeAspect="1"/>
          </p:cNvPicPr>
          <p:nvPr>
            <p:custDataLst>
              <p:tags r:id="rId29"/>
            </p:custDataLst>
          </p:nvPr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8674735" y="1120775"/>
            <a:ext cx="473710" cy="473710"/>
          </a:xfrm>
          <a:prstGeom prst="rect">
            <a:avLst/>
          </a:prstGeom>
        </p:spPr>
      </p:pic>
      <p:pic>
        <p:nvPicPr>
          <p:cNvPr id="30" name="图片 29" descr="31393935333132353b31393939353539353bd0f2bac532"/>
          <p:cNvPicPr>
            <a:picLocks noChangeAspect="1"/>
          </p:cNvPicPr>
          <p:nvPr>
            <p:custDataLst>
              <p:tags r:id="rId32"/>
            </p:custDataLst>
          </p:nvPr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280035" y="1134745"/>
            <a:ext cx="490855" cy="490855"/>
          </a:xfrm>
          <a:prstGeom prst="rect">
            <a:avLst/>
          </a:prstGeom>
        </p:spPr>
      </p:pic>
      <p:pic>
        <p:nvPicPr>
          <p:cNvPr id="34" name="图片 33" descr="31393935333132353b31393939353539393bd0f2bac536"/>
          <p:cNvPicPr>
            <a:picLocks noChangeAspect="1"/>
          </p:cNvPicPr>
          <p:nvPr>
            <p:custDataLst>
              <p:tags r:id="rId35"/>
            </p:custDataLst>
          </p:nvPr>
        </p:nvPicPr>
        <p:blipFill>
          <a:blip r:embed="rId33">
            <a:extLst>
              <a:ext uri="{96DAC541-7B7A-43D3-8B79-37D633B846F1}">
                <asvg:svgBlip xmlns:asvg="http://schemas.microsoft.com/office/drawing/2016/SVG/main" r:embed="rId34"/>
              </a:ext>
            </a:extLst>
          </a:blip>
          <a:stretch>
            <a:fillRect/>
          </a:stretch>
        </p:blipFill>
        <p:spPr>
          <a:xfrm>
            <a:off x="4330065" y="1123950"/>
            <a:ext cx="493395" cy="493395"/>
          </a:xfrm>
          <a:prstGeom prst="rect">
            <a:avLst/>
          </a:prstGeom>
        </p:spPr>
      </p:pic>
      <p:pic>
        <p:nvPicPr>
          <p:cNvPr id="31" name="图片 30" descr="31393935333132353b31393939353539363bd0f2bac533"/>
          <p:cNvPicPr>
            <a:picLocks noChangeAspect="1"/>
          </p:cNvPicPr>
          <p:nvPr>
            <p:custDataLst>
              <p:tags r:id="rId38"/>
            </p:custDataLst>
          </p:nvPr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1789430" y="2211070"/>
            <a:ext cx="511810" cy="511810"/>
          </a:xfrm>
          <a:prstGeom prst="rect">
            <a:avLst/>
          </a:prstGeom>
        </p:spPr>
      </p:pic>
      <p:pic>
        <p:nvPicPr>
          <p:cNvPr id="32" name="图片 31" descr="31393935333132353b31393939353539373bd0f2bac534"/>
          <p:cNvPicPr>
            <a:picLocks noChangeAspect="1"/>
          </p:cNvPicPr>
          <p:nvPr>
            <p:custDataLst>
              <p:tags r:id="rId41"/>
            </p:custDataLst>
          </p:nvPr>
        </p:nvPicPr>
        <p:blipFill>
          <a:blip r:embed="rId39">
            <a:extLst>
              <a:ext uri="{96DAC541-7B7A-43D3-8B79-37D633B846F1}">
                <asvg:svgBlip xmlns:asvg="http://schemas.microsoft.com/office/drawing/2016/SVG/main" r:embed="rId40"/>
              </a:ext>
            </a:extLst>
          </a:blip>
          <a:stretch>
            <a:fillRect/>
          </a:stretch>
        </p:blipFill>
        <p:spPr>
          <a:xfrm>
            <a:off x="2121535" y="4404360"/>
            <a:ext cx="492760" cy="492760"/>
          </a:xfrm>
          <a:prstGeom prst="rect">
            <a:avLst/>
          </a:prstGeom>
        </p:spPr>
      </p:pic>
      <p:pic>
        <p:nvPicPr>
          <p:cNvPr id="33" name="图片 32" descr="31393935333132353b31393939353539383bd0f2bac535"/>
          <p:cNvPicPr>
            <a:picLocks noChangeAspect="1"/>
          </p:cNvPicPr>
          <p:nvPr>
            <p:custDataLst>
              <p:tags r:id="rId44"/>
            </p:custDataLst>
          </p:nvPr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6023610" y="2202815"/>
            <a:ext cx="504190" cy="50419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6" grpId="0"/>
      <p:bldP spid="9" grpId="0"/>
      <p:bldP spid="18" grpId="0"/>
      <p:bldP spid="11" grpId="0"/>
      <p:bldP spid="19" grpId="0"/>
      <p:bldP spid="12" grpId="0"/>
      <p:bldP spid="20" grpId="0"/>
      <p:bldP spid="13" grpId="0"/>
      <p:bldP spid="26" grpId="0"/>
      <p:bldP spid="100" grpId="0"/>
      <p:bldP spid="2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AutoShape 2"/>
          <p:cNvSpPr>
            <a:spLocks noChangeAspect="1" noChangeArrowheads="1"/>
          </p:cNvSpPr>
          <p:nvPr>
            <p:custDataLst>
              <p:tags r:id="rId3"/>
            </p:custDataLst>
          </p:nvPr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b="1"/>
          </a:p>
        </p:txBody>
      </p:sp>
      <p:pic>
        <p:nvPicPr>
          <p:cNvPr id="17" name="图片 1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3824" y="-52070"/>
            <a:ext cx="4749612" cy="1149985"/>
          </a:xfrm>
          <a:prstGeom prst="rect">
            <a:avLst/>
          </a:prstGeom>
        </p:spPr>
      </p:pic>
      <p:sp>
        <p:nvSpPr>
          <p:cNvPr id="18" name="内容占位符 2"/>
          <p:cNvSpPr>
            <a:spLocks noGrp="1"/>
          </p:cNvSpPr>
          <p:nvPr>
            <p:ph idx="1"/>
            <p:custDataLst>
              <p:tags r:id="rId6"/>
            </p:custDataLst>
          </p:nvPr>
        </p:nvSpPr>
        <p:spPr bwMode="auto">
          <a:xfrm>
            <a:off x="1011556" y="213995"/>
            <a:ext cx="3248472" cy="793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/>
          </a:bodyPr>
          <a:lstStyle/>
          <a:p>
            <a:pPr algn="ctr">
              <a:buNone/>
            </a:pPr>
            <a:r>
              <a:rPr lang="zh-CN" altLang="zh-CN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七嘴八舌说论证</a:t>
            </a:r>
            <a:endParaRPr lang="zh-CN" altLang="zh-CN" b="1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7"/>
            </p:custDataLst>
          </p:nvPr>
        </p:nvSpPr>
        <p:spPr>
          <a:xfrm>
            <a:off x="460375" y="1007110"/>
            <a:ext cx="25400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什么是论证？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3134360" y="1007110"/>
            <a:ext cx="874395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论证，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就是用某些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论据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去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支持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或反驳某个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观点。</a:t>
            </a:r>
            <a:endParaRPr lang="zh-CN" altLang="en-US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9"/>
            </p:custDataLst>
          </p:nvPr>
        </p:nvSpPr>
        <p:spPr>
          <a:xfrm>
            <a:off x="706120" y="2222500"/>
            <a:ext cx="3089910" cy="3046095"/>
          </a:xfrm>
          <a:prstGeom prst="rect">
            <a:avLst/>
          </a:prstGeom>
          <a:noFill/>
          <a:ln w="28575">
            <a:solidFill>
              <a:schemeClr val="tx1"/>
            </a:solidFill>
            <a:prstDash val="sysDot"/>
          </a:ln>
        </p:spPr>
        <p:txBody>
          <a:bodyPr wrap="square" rtlCol="0" anchor="t">
            <a:spAutoFit/>
          </a:bodyPr>
          <a:lstStyle/>
          <a:p>
            <a:r>
              <a:rPr lang="zh-CN" altLang="zh-CN" sz="3200" b="1" smtClean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  <a:sym typeface="+mn-ea"/>
              </a:rPr>
              <a:t>常见论证形式：</a:t>
            </a:r>
            <a:endParaRPr lang="zh-CN" altLang="zh-CN" sz="3200" b="1" smtClean="0"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  <a:sym typeface="+mn-ea"/>
            </a:endParaRPr>
          </a:p>
          <a:p>
            <a:r>
              <a:rPr lang="zh-CN" altLang="zh-CN" sz="3200" b="1" smtClean="0">
                <a:solidFill>
                  <a:srgbClr val="1F2DA8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  <a:sym typeface="+mn-ea"/>
              </a:rPr>
              <a:t>举例论证</a:t>
            </a:r>
            <a:endParaRPr lang="zh-CN" altLang="zh-CN" sz="3200" b="1" smtClean="0">
              <a:solidFill>
                <a:srgbClr val="1F2DA8"/>
              </a:solidFill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  <a:sym typeface="+mn-ea"/>
            </a:endParaRPr>
          </a:p>
          <a:p>
            <a:r>
              <a:rPr lang="zh-CN" altLang="zh-CN" sz="3200" b="1" smtClean="0">
                <a:solidFill>
                  <a:srgbClr val="1F2DA8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  <a:sym typeface="+mn-ea"/>
              </a:rPr>
              <a:t>道理论证</a:t>
            </a:r>
            <a:endParaRPr lang="zh-CN" altLang="zh-CN" sz="3200" b="1" smtClean="0">
              <a:solidFill>
                <a:srgbClr val="1F2DA8"/>
              </a:solidFill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  <a:sym typeface="+mn-ea"/>
            </a:endParaRPr>
          </a:p>
          <a:p>
            <a:r>
              <a:rPr lang="zh-CN" altLang="zh-CN" sz="3200" b="1" smtClean="0">
                <a:solidFill>
                  <a:srgbClr val="1F2DA8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  <a:sym typeface="+mn-ea"/>
              </a:rPr>
              <a:t>比喻论证</a:t>
            </a:r>
            <a:endParaRPr lang="zh-CN" altLang="zh-CN" sz="3200" b="1" smtClean="0">
              <a:solidFill>
                <a:srgbClr val="1F2DA8"/>
              </a:solidFill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  <a:sym typeface="+mn-ea"/>
            </a:endParaRPr>
          </a:p>
          <a:p>
            <a:r>
              <a:rPr lang="zh-CN" altLang="zh-CN" sz="3200" b="1" smtClean="0">
                <a:solidFill>
                  <a:srgbClr val="1F2DA8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  <a:sym typeface="+mn-ea"/>
              </a:rPr>
              <a:t>对比论证</a:t>
            </a:r>
            <a:endParaRPr lang="zh-CN" altLang="zh-CN" sz="3200" b="1" smtClean="0">
              <a:solidFill>
                <a:srgbClr val="1F2DA8"/>
              </a:solidFill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  <a:sym typeface="+mn-ea"/>
            </a:endParaRPr>
          </a:p>
          <a:p>
            <a:r>
              <a:rPr lang="zh-CN" altLang="zh-CN" sz="3200" b="1" smtClean="0">
                <a:solidFill>
                  <a:srgbClr val="1F2DA8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  <a:sym typeface="+mn-ea"/>
              </a:rPr>
              <a:t>类比论证</a:t>
            </a:r>
            <a:endParaRPr lang="zh-CN" altLang="zh-CN" sz="3200" b="1" smtClean="0">
              <a:solidFill>
                <a:srgbClr val="1F2DA8"/>
              </a:solidFill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10"/>
            </p:custDataLst>
          </p:nvPr>
        </p:nvSpPr>
        <p:spPr>
          <a:xfrm>
            <a:off x="4625975" y="1684655"/>
            <a:ext cx="3089910" cy="2553335"/>
          </a:xfrm>
          <a:prstGeom prst="rect">
            <a:avLst/>
          </a:prstGeom>
          <a:noFill/>
          <a:ln w="28575">
            <a:solidFill>
              <a:schemeClr val="tx1"/>
            </a:solidFill>
            <a:prstDash val="sysDot"/>
          </a:ln>
        </p:spPr>
        <p:txBody>
          <a:bodyPr wrap="square" rtlCol="0" anchor="t">
            <a:spAutoFit/>
          </a:bodyPr>
          <a:lstStyle/>
          <a:p>
            <a:r>
              <a:rPr lang="zh-CN" altLang="zh-CN" sz="3200" b="1" smtClean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  <a:sym typeface="+mn-ea"/>
              </a:rPr>
              <a:t>常见论证方法：</a:t>
            </a:r>
            <a:endParaRPr lang="zh-CN" altLang="zh-CN" sz="3200" b="1" smtClean="0"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  <a:sym typeface="+mn-ea"/>
            </a:endParaRPr>
          </a:p>
          <a:p>
            <a:r>
              <a:rPr lang="zh-CN" altLang="zh-CN" sz="3200" b="1" smtClean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  <a:sym typeface="+mn-ea"/>
              </a:rPr>
              <a:t>例证法</a:t>
            </a:r>
            <a:endParaRPr lang="zh-CN" altLang="zh-CN" sz="3200" b="1" smtClean="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  <a:sym typeface="+mn-ea"/>
            </a:endParaRPr>
          </a:p>
          <a:p>
            <a:r>
              <a:rPr lang="zh-CN" altLang="zh-CN" sz="3200" b="1" smtClean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  <a:sym typeface="+mn-ea"/>
              </a:rPr>
              <a:t>引证法</a:t>
            </a:r>
            <a:endParaRPr lang="zh-CN" altLang="zh-CN" sz="3200" b="1" smtClean="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  <a:sym typeface="+mn-ea"/>
            </a:endParaRPr>
          </a:p>
          <a:p>
            <a:r>
              <a:rPr lang="zh-CN" altLang="zh-CN" sz="3200" b="1" smtClean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  <a:sym typeface="+mn-ea"/>
              </a:rPr>
              <a:t>喻证法</a:t>
            </a:r>
            <a:endParaRPr lang="zh-CN" altLang="zh-CN" sz="3200" b="1" smtClean="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  <a:sym typeface="+mn-ea"/>
            </a:endParaRPr>
          </a:p>
          <a:p>
            <a:r>
              <a:rPr lang="zh-CN" altLang="zh-CN" sz="3200" b="1" smtClean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  <a:sym typeface="+mn-ea"/>
              </a:rPr>
              <a:t>比较法</a:t>
            </a:r>
            <a:endParaRPr lang="zh-CN" altLang="zh-CN" sz="3200" b="1" smtClean="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11"/>
            </p:custDataLst>
          </p:nvPr>
        </p:nvSpPr>
        <p:spPr>
          <a:xfrm>
            <a:off x="4625975" y="4332605"/>
            <a:ext cx="3089910" cy="1568450"/>
          </a:xfrm>
          <a:prstGeom prst="rect">
            <a:avLst/>
          </a:prstGeom>
          <a:noFill/>
          <a:ln w="28575">
            <a:solidFill>
              <a:schemeClr val="tx1"/>
            </a:solidFill>
            <a:prstDash val="sysDot"/>
          </a:ln>
        </p:spPr>
        <p:txBody>
          <a:bodyPr wrap="square" rtlCol="0" anchor="t">
            <a:spAutoFit/>
          </a:bodyPr>
          <a:lstStyle/>
          <a:p>
            <a:r>
              <a:rPr lang="zh-CN" altLang="zh-CN" sz="3200" b="1" smtClean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  <a:sym typeface="+mn-ea"/>
              </a:rPr>
              <a:t>排除法</a:t>
            </a:r>
            <a:endParaRPr lang="zh-CN" altLang="zh-CN" sz="3200" b="1" smtClean="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  <a:sym typeface="+mn-ea"/>
            </a:endParaRPr>
          </a:p>
          <a:p>
            <a:r>
              <a:rPr lang="zh-CN" altLang="zh-CN" sz="3200" b="1" smtClean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  <a:sym typeface="+mn-ea"/>
              </a:rPr>
              <a:t>归谬法</a:t>
            </a:r>
            <a:endParaRPr lang="zh-CN" altLang="zh-CN" sz="3200" b="1" smtClean="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  <a:sym typeface="+mn-ea"/>
            </a:endParaRPr>
          </a:p>
          <a:p>
            <a:r>
              <a:rPr lang="zh-CN" altLang="zh-CN" sz="3200" b="1" smtClean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  <a:sym typeface="+mn-ea"/>
              </a:rPr>
              <a:t>反证法</a:t>
            </a:r>
            <a:endParaRPr lang="zh-CN" altLang="zh-CN" sz="3200" b="1" smtClean="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右箭头 5"/>
          <p:cNvSpPr/>
          <p:nvPr>
            <p:custDataLst>
              <p:tags r:id="rId12"/>
            </p:custDataLst>
          </p:nvPr>
        </p:nvSpPr>
        <p:spPr>
          <a:xfrm>
            <a:off x="7912735" y="2573655"/>
            <a:ext cx="598805" cy="4108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右箭头 8"/>
          <p:cNvSpPr/>
          <p:nvPr>
            <p:custDataLst>
              <p:tags r:id="rId13"/>
            </p:custDataLst>
          </p:nvPr>
        </p:nvSpPr>
        <p:spPr>
          <a:xfrm>
            <a:off x="7912735" y="4775835"/>
            <a:ext cx="598805" cy="4108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14"/>
            </p:custDataLst>
          </p:nvPr>
        </p:nvSpPr>
        <p:spPr>
          <a:xfrm>
            <a:off x="8708390" y="2425700"/>
            <a:ext cx="221488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zh-CN" sz="40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直接论证</a:t>
            </a:r>
            <a:endParaRPr lang="zh-CN" altLang="zh-CN" sz="4000" b="1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1" name="文本框 10"/>
          <p:cNvSpPr txBox="1"/>
          <p:nvPr>
            <p:custDataLst>
              <p:tags r:id="rId15"/>
            </p:custDataLst>
          </p:nvPr>
        </p:nvSpPr>
        <p:spPr>
          <a:xfrm>
            <a:off x="8791575" y="4561840"/>
            <a:ext cx="221488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zh-CN" sz="40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间接论证</a:t>
            </a:r>
            <a:endParaRPr lang="zh-CN" altLang="zh-CN" sz="4000" b="1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6" grpId="0"/>
      <p:bldP spid="10" grpId="0"/>
      <p:bldP spid="8" grpId="0"/>
      <p:bldP spid="9" grpId="0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3"/>
            </p:custDataLst>
          </p:nvPr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菱形 1"/>
          <p:cNvSpPr/>
          <p:nvPr>
            <p:custDataLst>
              <p:tags r:id="rId4"/>
            </p:custDataLst>
          </p:nvPr>
        </p:nvSpPr>
        <p:spPr>
          <a:xfrm>
            <a:off x="1297305" y="1357630"/>
            <a:ext cx="2574925" cy="2196465"/>
          </a:xfrm>
          <a:prstGeom prst="diamond">
            <a:avLst/>
          </a:prstGeom>
          <a:solidFill>
            <a:schemeClr val="tx1">
              <a:lumMod val="65000"/>
              <a:lumOff val="35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80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1681480" y="2071370"/>
            <a:ext cx="1645285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活动</a:t>
            </a:r>
            <a:r>
              <a:rPr lang="en-US" altLang="zh-CN" sz="44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lang="en-US" altLang="zh-CN" sz="4400" b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4051300" y="1948815"/>
            <a:ext cx="7632700" cy="9220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540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情境欣赏：</a:t>
            </a:r>
            <a:r>
              <a:rPr lang="zh-CN" altLang="en-US" sz="540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《看牙医》</a:t>
            </a:r>
            <a:endParaRPr lang="zh-CN" altLang="en-US" sz="5400"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3"/>
            </p:custDataLst>
          </p:nvPr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130810" y="916305"/>
            <a:ext cx="11797665" cy="57772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10000"/>
              </a:lnSpc>
            </a:pP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牙医：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“你需要拔掉这个、这个、这个……总共七颗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牙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齿。”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00FF00"/>
                </a:highlight>
                <a:latin typeface="Calibri"/>
                <a:ea typeface="楷体" panose="02010609060101010101" pitchFamily="49" charset="-122"/>
                <a:cs typeface="楷体" panose="02010609060101010101" pitchFamily="49" charset="-122"/>
              </a:rPr>
              <a:t>①</a:t>
            </a:r>
            <a:endParaRPr lang="zh-CN" altLang="en-US" sz="2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ct val="110000"/>
              </a:lnSpc>
            </a:pP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病人：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“什么？请您告诉我，为什么一定要拔掉这么多的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牙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齿？” </a:t>
            </a:r>
            <a:endParaRPr lang="zh-CN" altLang="en-US" sz="2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ct val="110000"/>
              </a:lnSpc>
            </a:pP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cs typeface="楷体" panose="02010609060101010101" pitchFamily="49" charset="-122"/>
                <a:sym typeface="+mn-ea"/>
              </a:rPr>
              <a:t>牙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cs typeface="楷体" panose="02010609060101010101" pitchFamily="49" charset="-122"/>
              </a:rPr>
              <a:t>医：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“因为你的这个、这个、这个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牙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齿的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牙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周有菌。”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00FF00"/>
                </a:highlight>
                <a:latin typeface="Calibri"/>
                <a:ea typeface="楷体" panose="02010609060101010101" pitchFamily="49" charset="-122"/>
                <a:cs typeface="楷体" panose="02010609060101010101" pitchFamily="49" charset="-122"/>
              </a:rPr>
              <a:t>②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zh-CN" altLang="en-US" sz="2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ct val="110000"/>
              </a:lnSpc>
            </a:pP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病人有点迟疑，心想：这么多牙都要一次性拔掉？</a:t>
            </a:r>
            <a:endParaRPr lang="zh-CN" altLang="en-US" sz="2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ct val="110000"/>
              </a:lnSpc>
            </a:pP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牙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医：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“这些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牙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牙骨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已经损坏，再不拔会影响到旁边的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牙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齿，损失更多。”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00FF00"/>
                </a:highlight>
                <a:latin typeface="Calibri"/>
                <a:ea typeface="楷体" panose="02010609060101010101" pitchFamily="49" charset="-122"/>
                <a:cs typeface="楷体" panose="02010609060101010101" pitchFamily="49" charset="-122"/>
              </a:rPr>
              <a:t>③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00FF00"/>
                </a:highligh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zh-CN" altLang="en-US" sz="2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highlight>
                <a:srgbClr val="00FF00"/>
              </a:highligh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ct val="110000"/>
              </a:lnSpc>
            </a:pP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牙医接着说：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“凡是及时尽早拔掉被细菌感染的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牙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，旁边的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牙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齿就不会受到细菌影响。”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00FF00"/>
                </a:highlight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</a:rPr>
              <a:t>④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00FF00"/>
                </a:highligh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zh-CN" altLang="en-US" sz="2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highlight>
                <a:srgbClr val="00FF00"/>
              </a:highligh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ct val="110000"/>
              </a:lnSpc>
            </a:pP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病人：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“我的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牙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周怎么会有菌呢？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牙骨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怎么会损坏了？难道没有别的办法来除菌吗？” </a:t>
            </a:r>
            <a:endParaRPr lang="zh-CN" altLang="en-US" sz="2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ct val="110000"/>
              </a:lnSpc>
            </a:pP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牙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医递过来一张X光照片，说：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“你自己看看，这里，这里，还有这里，这些黑影就是你损坏了的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牙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齿的骨头，很深很严重。”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00FF00"/>
                </a:highlight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</a:rPr>
              <a:t>⑤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zh-CN" altLang="en-US" sz="28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1106170" y="299085"/>
            <a:ext cx="10184765" cy="48514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 fontAlgn="auto">
              <a:lnSpc>
                <a:spcPct val="80000"/>
              </a:lnSpc>
            </a:pPr>
            <a:r>
              <a:rPr lang="zh-CN" altLang="en-US" sz="3200" b="1">
                <a:solidFill>
                  <a:srgbClr val="073CE9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用图尔明论证模型分析剧本</a:t>
            </a:r>
            <a:endParaRPr lang="zh-CN" altLang="en-US" sz="3200" b="1">
              <a:solidFill>
                <a:srgbClr val="073CE9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10035540" y="935355"/>
            <a:ext cx="1605280" cy="52197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（主张）</a:t>
            </a:r>
            <a:endParaRPr lang="zh-CN" altLang="en-US" sz="28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7"/>
            </p:custDataLst>
          </p:nvPr>
        </p:nvSpPr>
        <p:spPr>
          <a:xfrm>
            <a:off x="9278620" y="1864995"/>
            <a:ext cx="1605280" cy="52197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（依据）</a:t>
            </a:r>
            <a:endParaRPr lang="zh-CN" altLang="en-US" sz="28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8"/>
            </p:custDataLst>
          </p:nvPr>
        </p:nvSpPr>
        <p:spPr>
          <a:xfrm>
            <a:off x="1390650" y="3274060"/>
            <a:ext cx="1605280" cy="52197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（依据）</a:t>
            </a:r>
            <a:endParaRPr lang="zh-CN" altLang="en-US" sz="28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9"/>
            </p:custDataLst>
          </p:nvPr>
        </p:nvSpPr>
        <p:spPr>
          <a:xfrm>
            <a:off x="2802890" y="4241800"/>
            <a:ext cx="2316480" cy="52197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zh-CN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正当理由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zh-CN" altLang="en-US" sz="28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10"/>
            </p:custDataLst>
          </p:nvPr>
        </p:nvSpPr>
        <p:spPr>
          <a:xfrm>
            <a:off x="8960485" y="6101715"/>
            <a:ext cx="1605280" cy="52197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（依据）</a:t>
            </a:r>
            <a:endParaRPr lang="zh-CN" altLang="en-US" sz="28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7" grpId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3"/>
            </p:custDataLst>
          </p:nvPr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267335" y="974090"/>
            <a:ext cx="11624945" cy="53035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10000"/>
              </a:lnSpc>
            </a:pP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牙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医继续说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“医学最新研究成果表明，口腔内的细菌极易快速发展。就目前的医学水平没有别的办法能阻止细菌发展。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00FF00"/>
                </a:highlight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</a:rPr>
              <a:t>⑥</a:t>
            </a:r>
            <a:r>
              <a:rPr lang="en-US" altLang="zh-CN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  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哈佛医学院牙科专家很认可这种办法。”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00FF00"/>
                </a:highlight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  <a:sym typeface="+mn-ea"/>
              </a:rPr>
              <a:t>⑦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zh-CN" altLang="en-US" sz="2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ct val="110000"/>
              </a:lnSpc>
            </a:pP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牙医看着病人，又说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有的人很任性，就是对自己的坏牙不理不睬，随其发展，这是对自己极不负责的表现。在去年，一位朋友的牙齿和你的情况一模一样，但他没有听从我的建议，耽误了时间，结果本来是五颗牙齿的问题，却成了十二颗牙齿的问题。”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00FF00"/>
                </a:highlight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</a:rPr>
              <a:t>⑧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00FF00"/>
                </a:highligh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zh-CN" altLang="en-US" sz="2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highlight>
                <a:srgbClr val="00FF00"/>
              </a:highligh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ct val="110000"/>
              </a:lnSpc>
            </a:pP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客人基本相信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牙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医的话了，还是不放心地问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：“拔掉这七颗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牙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后，其他的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牙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齿一定不会感染吗？” </a:t>
            </a:r>
            <a:endParaRPr lang="zh-CN" altLang="en-US" sz="2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ct val="110000"/>
              </a:lnSpc>
            </a:pP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医生坚决地说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“我们采用其他辅助办法，并且定期治疗，一般是不会影响的。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00FF00"/>
                </a:highlight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</a:rPr>
              <a:t>⑨</a:t>
            </a:r>
            <a:endParaRPr lang="zh-CN" altLang="en-US" sz="28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highlight>
                <a:srgbClr val="00FF00"/>
              </a:highlight>
              <a:latin typeface="微软雅黑" panose="020b0503020204020204" charset="-122"/>
              <a:ea typeface="微软雅黑" panose="020b0503020204020204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1106170" y="299085"/>
            <a:ext cx="10184765" cy="48514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 fontAlgn="auto">
              <a:lnSpc>
                <a:spcPct val="80000"/>
              </a:lnSpc>
            </a:pPr>
            <a:r>
              <a:rPr lang="zh-CN" altLang="en-US" sz="3200" b="1">
                <a:solidFill>
                  <a:srgbClr val="073CE9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用图尔明论证模型分析剧本</a:t>
            </a:r>
            <a:endParaRPr lang="zh-CN" altLang="en-US" sz="3200" b="1">
              <a:solidFill>
                <a:srgbClr val="073CE9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1541780" y="5717540"/>
            <a:ext cx="1605280" cy="52197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zh-CN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限定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zh-CN" altLang="en-US" sz="28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7"/>
            </p:custDataLst>
          </p:nvPr>
        </p:nvSpPr>
        <p:spPr>
          <a:xfrm>
            <a:off x="6649720" y="3819525"/>
            <a:ext cx="1605280" cy="52197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zh-CN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例外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zh-CN" altLang="en-US" sz="28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8"/>
            </p:custDataLst>
          </p:nvPr>
        </p:nvSpPr>
        <p:spPr>
          <a:xfrm>
            <a:off x="5824855" y="1931670"/>
            <a:ext cx="1605280" cy="52197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lang="zh-CN" altLang="en-US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zh-CN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支撑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zh-CN" altLang="en-US" sz="28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9"/>
            </p:custDataLst>
          </p:nvPr>
        </p:nvSpPr>
        <p:spPr>
          <a:xfrm>
            <a:off x="8003540" y="1486535"/>
            <a:ext cx="2316480" cy="52197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zh-CN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正当理由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zh-CN" altLang="en-US" sz="28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  <p:bldP spid="4" grpId="0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3"/>
            </p:custDataLst>
          </p:nvPr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0" name="文本框 99"/>
          <p:cNvSpPr txBox="1"/>
          <p:nvPr>
            <p:custDataLst>
              <p:tags r:id="rId4"/>
            </p:custDataLst>
          </p:nvPr>
        </p:nvSpPr>
        <p:spPr>
          <a:xfrm>
            <a:off x="3544570" y="409575"/>
            <a:ext cx="357314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zh-CN" sz="2000" b="1">
                <a:solidFill>
                  <a:srgbClr val="073CE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为确保结论成立，</a:t>
            </a:r>
            <a:endParaRPr lang="zh-CN" sz="2000" b="1">
              <a:solidFill>
                <a:srgbClr val="073CE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ctr"/>
            <a:r>
              <a:rPr lang="zh-CN" sz="2000" b="1">
                <a:solidFill>
                  <a:srgbClr val="073CE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对论证范围和强度做的限定  </a:t>
            </a:r>
            <a:endParaRPr lang="zh-CN" altLang="en-US" sz="2000" b="1">
              <a:solidFill>
                <a:srgbClr val="073CE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8339455" y="429260"/>
            <a:ext cx="182245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zh-CN" sz="2000" b="1">
                <a:solidFill>
                  <a:srgbClr val="073CE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被证明的</a:t>
            </a:r>
            <a:endParaRPr lang="zh-CN" sz="2000" b="1">
              <a:solidFill>
                <a:srgbClr val="073CE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ctr"/>
            <a:r>
              <a:rPr lang="zh-CN" sz="2000" b="1">
                <a:solidFill>
                  <a:srgbClr val="073CE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结论、观点  </a:t>
            </a:r>
            <a:endParaRPr lang="zh-CN" altLang="en-US" sz="2000" b="1">
              <a:solidFill>
                <a:srgbClr val="073CE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178435" y="400685"/>
            <a:ext cx="315214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zh-CN" sz="2000" b="1">
                <a:solidFill>
                  <a:srgbClr val="073CE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与论证相关的</a:t>
            </a:r>
            <a:endParaRPr lang="zh-CN" sz="2000" b="1">
              <a:solidFill>
                <a:srgbClr val="073CE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ctr"/>
            <a:r>
              <a:rPr lang="zh-CN" sz="2000" b="1">
                <a:solidFill>
                  <a:srgbClr val="073CE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数据、事实、证据</a:t>
            </a:r>
            <a:r>
              <a:rPr lang="en-US" sz="2000" b="1">
                <a:solidFill>
                  <a:srgbClr val="073CE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en-US" altLang="en-US" sz="2000" b="1">
              <a:solidFill>
                <a:srgbClr val="073CE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>
          <a:xfrm>
            <a:off x="1976755" y="2817495"/>
            <a:ext cx="271716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l"/>
            <a:r>
              <a:rPr lang="zh-CN" sz="2000" b="1">
                <a:solidFill>
                  <a:srgbClr val="073CE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连接依据与观点的</a:t>
            </a:r>
            <a:endParaRPr lang="zh-CN" sz="2000" b="1">
              <a:solidFill>
                <a:srgbClr val="073CE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l"/>
            <a:r>
              <a:rPr lang="zh-CN" sz="2000" b="1">
                <a:solidFill>
                  <a:srgbClr val="073CE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普遍性原则、规律等 </a:t>
            </a:r>
            <a:endParaRPr lang="zh-CN" altLang="en-US" sz="2000" b="1">
              <a:solidFill>
                <a:srgbClr val="073CE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8"/>
            </p:custDataLst>
          </p:nvPr>
        </p:nvSpPr>
        <p:spPr>
          <a:xfrm>
            <a:off x="510540" y="5026025"/>
            <a:ext cx="442595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zh-CN" sz="2000" b="1">
                <a:solidFill>
                  <a:srgbClr val="073CE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为正当理由提供进一步支持的陈</a:t>
            </a:r>
            <a:endParaRPr lang="zh-CN" sz="2000" b="1">
              <a:solidFill>
                <a:srgbClr val="073CE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ctr"/>
            <a:r>
              <a:rPr lang="zh-CN" sz="2000" b="1">
                <a:solidFill>
                  <a:srgbClr val="073CE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述，证明正当理由是客观正确的</a:t>
            </a:r>
            <a:endParaRPr lang="zh-CN" altLang="en-US" sz="2000" b="1">
              <a:solidFill>
                <a:srgbClr val="073CE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9"/>
            </p:custDataLst>
          </p:nvPr>
        </p:nvSpPr>
        <p:spPr>
          <a:xfrm>
            <a:off x="5880735" y="2827655"/>
            <a:ext cx="248412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000" b="1">
                <a:solidFill>
                  <a:srgbClr val="073CE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为让推论稳妥，提</a:t>
            </a:r>
            <a:endParaRPr lang="zh-CN" sz="2000" b="1">
              <a:solidFill>
                <a:srgbClr val="073CE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/>
            <a:r>
              <a:rPr lang="zh-CN" sz="2000" b="1">
                <a:solidFill>
                  <a:srgbClr val="073CE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出反例，并作反驳  </a:t>
            </a:r>
            <a:endParaRPr lang="zh-CN" altLang="en-US" sz="2000" b="1">
              <a:solidFill>
                <a:srgbClr val="073CE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10"/>
            </p:custDataLst>
          </p:nvPr>
        </p:nvSpPr>
        <p:spPr>
          <a:xfrm>
            <a:off x="789940" y="1278890"/>
            <a:ext cx="999490" cy="58356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 b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依据</a:t>
            </a:r>
            <a:endParaRPr lang="zh-CN" altLang="en-US" sz="3200" b="1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11"/>
            </p:custDataLst>
          </p:nvPr>
        </p:nvSpPr>
        <p:spPr>
          <a:xfrm>
            <a:off x="9180195" y="1278890"/>
            <a:ext cx="999490" cy="58356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 b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主张</a:t>
            </a:r>
            <a:endParaRPr lang="zh-CN" altLang="en-US" sz="3200" b="1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12"/>
            </p:custDataLst>
          </p:nvPr>
        </p:nvSpPr>
        <p:spPr>
          <a:xfrm>
            <a:off x="2303145" y="2195830"/>
            <a:ext cx="1816100" cy="58356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 b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正当理由</a:t>
            </a:r>
            <a:endParaRPr lang="zh-CN" altLang="en-US" sz="3200" b="1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13"/>
            </p:custDataLst>
          </p:nvPr>
        </p:nvSpPr>
        <p:spPr>
          <a:xfrm>
            <a:off x="6560185" y="2193925"/>
            <a:ext cx="999490" cy="58356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 b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例外</a:t>
            </a:r>
            <a:endParaRPr lang="zh-CN" altLang="en-US" sz="3200" b="1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4"/>
            </p:custDataLst>
          </p:nvPr>
        </p:nvSpPr>
        <p:spPr>
          <a:xfrm>
            <a:off x="2623820" y="4366260"/>
            <a:ext cx="999490" cy="58356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 b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支撑</a:t>
            </a:r>
            <a:endParaRPr lang="zh-CN" altLang="en-US" sz="3200" b="1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7" name="直接箭头连接符 16"/>
          <p:cNvCxnSpPr/>
          <p:nvPr>
            <p:custDataLst>
              <p:tags r:id="rId15"/>
            </p:custDataLst>
          </p:nvPr>
        </p:nvCxnSpPr>
        <p:spPr>
          <a:xfrm>
            <a:off x="1903095" y="1640840"/>
            <a:ext cx="6771640" cy="0"/>
          </a:xfrm>
          <a:prstGeom prst="straightConnector1">
            <a:avLst/>
          </a:prstGeom>
          <a:ln w="444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>
            <p:custDataLst>
              <p:tags r:id="rId16"/>
            </p:custDataLst>
          </p:nvPr>
        </p:nvSpPr>
        <p:spPr>
          <a:xfrm>
            <a:off x="10967085" y="305435"/>
            <a:ext cx="1007745" cy="353822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 fontAlgn="auto">
              <a:lnSpc>
                <a:spcPct val="80000"/>
              </a:lnSpc>
            </a:pPr>
            <a:r>
              <a:rPr lang="zh-CN" altLang="en-US" sz="4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</a:rPr>
              <a:t>图</a:t>
            </a:r>
            <a:endParaRPr lang="zh-CN" altLang="en-US" sz="4000" b="1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highlight>
                <a:srgbClr val="FFFF00"/>
              </a:highligh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fontAlgn="auto">
              <a:lnSpc>
                <a:spcPct val="80000"/>
              </a:lnSpc>
            </a:pPr>
            <a:r>
              <a:rPr lang="zh-CN" altLang="en-US" sz="4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</a:rPr>
              <a:t>尔</a:t>
            </a:r>
            <a:endParaRPr lang="zh-CN" altLang="en-US" sz="4000" b="1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highlight>
                <a:srgbClr val="FFFF00"/>
              </a:highligh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fontAlgn="auto">
              <a:lnSpc>
                <a:spcPct val="80000"/>
              </a:lnSpc>
            </a:pPr>
            <a:r>
              <a:rPr lang="zh-CN" altLang="en-US" sz="4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</a:rPr>
              <a:t>明</a:t>
            </a:r>
            <a:endParaRPr lang="zh-CN" altLang="en-US" sz="4000" b="1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highlight>
                <a:srgbClr val="FFFF00"/>
              </a:highligh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fontAlgn="auto">
              <a:lnSpc>
                <a:spcPct val="80000"/>
              </a:lnSpc>
            </a:pPr>
            <a:r>
              <a:rPr lang="zh-CN" altLang="en-US" sz="4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</a:rPr>
              <a:t>论</a:t>
            </a:r>
            <a:endParaRPr lang="zh-CN" altLang="en-US" sz="4000" b="1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highlight>
                <a:srgbClr val="FFFF00"/>
              </a:highligh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fontAlgn="auto">
              <a:lnSpc>
                <a:spcPct val="80000"/>
              </a:lnSpc>
            </a:pPr>
            <a:r>
              <a:rPr lang="zh-CN" altLang="en-US" sz="4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</a:rPr>
              <a:t>证</a:t>
            </a:r>
            <a:endParaRPr lang="zh-CN" altLang="en-US" sz="4000" b="1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highlight>
                <a:srgbClr val="FFFF00"/>
              </a:highligh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fontAlgn="auto">
              <a:lnSpc>
                <a:spcPct val="80000"/>
              </a:lnSpc>
            </a:pPr>
            <a:r>
              <a:rPr lang="zh-CN" altLang="en-US" sz="4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</a:rPr>
              <a:t>模</a:t>
            </a:r>
            <a:endParaRPr lang="zh-CN" altLang="en-US" sz="4000" b="1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highlight>
                <a:srgbClr val="FFFF00"/>
              </a:highligh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fontAlgn="auto">
              <a:lnSpc>
                <a:spcPct val="80000"/>
              </a:lnSpc>
            </a:pPr>
            <a:r>
              <a:rPr lang="zh-CN" altLang="en-US" sz="4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</a:rPr>
              <a:t>型</a:t>
            </a:r>
            <a:endParaRPr lang="zh-CN" altLang="en-US" sz="4000" b="1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highlight>
                <a:srgbClr val="FFFF00"/>
              </a:highligh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2" name="直接箭头连接符 21"/>
          <p:cNvCxnSpPr/>
          <p:nvPr>
            <p:custDataLst>
              <p:tags r:id="rId17"/>
            </p:custDataLst>
          </p:nvPr>
        </p:nvCxnSpPr>
        <p:spPr>
          <a:xfrm flipV="1">
            <a:off x="3121025" y="1642110"/>
            <a:ext cx="5080" cy="515620"/>
          </a:xfrm>
          <a:prstGeom prst="straightConnector1">
            <a:avLst/>
          </a:prstGeom>
          <a:ln w="444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箭头连接符 22"/>
          <p:cNvCxnSpPr/>
          <p:nvPr>
            <p:custDataLst>
              <p:tags r:id="rId18"/>
            </p:custDataLst>
          </p:nvPr>
        </p:nvCxnSpPr>
        <p:spPr>
          <a:xfrm flipV="1">
            <a:off x="3126105" y="3843655"/>
            <a:ext cx="5080" cy="515620"/>
          </a:xfrm>
          <a:prstGeom prst="straightConnector1">
            <a:avLst/>
          </a:prstGeom>
          <a:ln w="444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箭头连接符 23"/>
          <p:cNvCxnSpPr/>
          <p:nvPr>
            <p:custDataLst>
              <p:tags r:id="rId19"/>
            </p:custDataLst>
          </p:nvPr>
        </p:nvCxnSpPr>
        <p:spPr>
          <a:xfrm flipV="1">
            <a:off x="7091680" y="1664335"/>
            <a:ext cx="5080" cy="515620"/>
          </a:xfrm>
          <a:prstGeom prst="straightConnector1">
            <a:avLst/>
          </a:prstGeom>
          <a:ln w="444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>
            <p:custDataLst>
              <p:tags r:id="rId20"/>
            </p:custDataLst>
          </p:nvPr>
        </p:nvSpPr>
        <p:spPr>
          <a:xfrm>
            <a:off x="4854575" y="1278890"/>
            <a:ext cx="999490" cy="58356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 b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限定</a:t>
            </a:r>
            <a:endParaRPr lang="zh-CN" altLang="en-US" sz="3200" b="1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21"/>
            </p:custDataLst>
          </p:nvPr>
        </p:nvSpPr>
        <p:spPr>
          <a:xfrm>
            <a:off x="4965065" y="4069080"/>
            <a:ext cx="7038340" cy="42354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0" fontAlgn="auto">
              <a:lnSpc>
                <a:spcPct val="120000"/>
              </a:lnSpc>
            </a:pPr>
            <a:r>
              <a:rPr lang="zh-CN" b="1">
                <a:solidFill>
                  <a:srgbClr val="7030A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1.根据情境指示,我要论证什么观点?</a:t>
            </a:r>
            <a:r>
              <a:rPr lang="zh-CN" b="1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（主张）</a:t>
            </a:r>
            <a:endParaRPr lang="zh-CN" b="1">
              <a:solidFill>
                <a:srgbClr val="FF0000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22"/>
            </p:custDataLst>
          </p:nvPr>
        </p:nvSpPr>
        <p:spPr>
          <a:xfrm>
            <a:off x="4969510" y="4514850"/>
            <a:ext cx="7044055" cy="42354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0" fontAlgn="auto">
              <a:lnSpc>
                <a:spcPct val="120000"/>
              </a:lnSpc>
            </a:pPr>
            <a:r>
              <a:rPr lang="zh-CN" b="1">
                <a:solidFill>
                  <a:srgbClr val="7030A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2.在这个观点下，我能举出哪些实证?</a:t>
            </a:r>
            <a:r>
              <a:rPr lang="zh-CN" b="1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（依据）</a:t>
            </a:r>
            <a:r>
              <a:rPr lang="zh-CN" b="1">
                <a:solidFill>
                  <a:srgbClr val="7030A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zh-CN" b="1">
              <a:solidFill>
                <a:srgbClr val="7030A0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23"/>
            </p:custDataLst>
          </p:nvPr>
        </p:nvSpPr>
        <p:spPr>
          <a:xfrm>
            <a:off x="4969510" y="4948555"/>
            <a:ext cx="7044055" cy="42354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0" fontAlgn="auto">
              <a:lnSpc>
                <a:spcPct val="120000"/>
              </a:lnSpc>
            </a:pPr>
            <a:r>
              <a:rPr lang="zh-CN" b="1">
                <a:solidFill>
                  <a:srgbClr val="7030A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3.如何保证这些事例就能证明这个观点？</a:t>
            </a:r>
            <a:r>
              <a:rPr lang="zh-CN" b="1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（正当理由）</a:t>
            </a:r>
            <a:r>
              <a:rPr lang="zh-CN" b="1">
                <a:solidFill>
                  <a:srgbClr val="7030A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zh-CN" b="1">
              <a:solidFill>
                <a:srgbClr val="7030A0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24"/>
            </p:custDataLst>
          </p:nvPr>
        </p:nvSpPr>
        <p:spPr>
          <a:xfrm>
            <a:off x="4969510" y="5390515"/>
            <a:ext cx="7044055" cy="42354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0" fontAlgn="auto">
              <a:lnSpc>
                <a:spcPct val="120000"/>
              </a:lnSpc>
            </a:pPr>
            <a:r>
              <a:rPr lang="zh-CN" b="1">
                <a:solidFill>
                  <a:srgbClr val="7030A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4.这个前提可靠吗？</a:t>
            </a:r>
            <a:r>
              <a:rPr lang="zh-CN" b="1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（支撑）</a:t>
            </a:r>
            <a:r>
              <a:rPr lang="zh-CN" b="1">
                <a:solidFill>
                  <a:srgbClr val="7030A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zh-CN" b="1">
              <a:solidFill>
                <a:srgbClr val="7030A0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>
            <p:custDataLst>
              <p:tags r:id="rId25"/>
            </p:custDataLst>
          </p:nvPr>
        </p:nvSpPr>
        <p:spPr>
          <a:xfrm>
            <a:off x="4969510" y="6263640"/>
            <a:ext cx="7044055" cy="42354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0" fontAlgn="auto">
              <a:lnSpc>
                <a:spcPct val="120000"/>
              </a:lnSpc>
            </a:pPr>
            <a:r>
              <a:rPr lang="zh-CN" b="1">
                <a:solidFill>
                  <a:srgbClr val="7030A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6. 观点在哪种范围内成立，突破这个范围就不成立？</a:t>
            </a:r>
            <a:r>
              <a:rPr lang="zh-CN" b="1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（限定）</a:t>
            </a:r>
            <a:endParaRPr lang="zh-CN" b="1">
              <a:solidFill>
                <a:srgbClr val="FF0000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6" name="文本框 25"/>
          <p:cNvSpPr txBox="1"/>
          <p:nvPr>
            <p:custDataLst>
              <p:tags r:id="rId26"/>
            </p:custDataLst>
          </p:nvPr>
        </p:nvSpPr>
        <p:spPr>
          <a:xfrm>
            <a:off x="4969510" y="5827395"/>
            <a:ext cx="7044055" cy="42354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0" fontAlgn="auto">
              <a:lnSpc>
                <a:spcPct val="120000"/>
              </a:lnSpc>
            </a:pPr>
            <a:r>
              <a:rPr lang="zh-CN" b="1">
                <a:solidFill>
                  <a:srgbClr val="7030A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5.有反例吗？</a:t>
            </a:r>
            <a:r>
              <a:rPr lang="zh-CN" b="1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（例外）</a:t>
            </a:r>
            <a:r>
              <a:rPr lang="zh-CN" b="1">
                <a:solidFill>
                  <a:srgbClr val="7030A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zh-CN" b="1">
              <a:solidFill>
                <a:srgbClr val="7030A0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27"/>
            </p:custDataLst>
          </p:nvPr>
        </p:nvSpPr>
        <p:spPr>
          <a:xfrm>
            <a:off x="11189335" y="5837555"/>
            <a:ext cx="807720" cy="829945"/>
          </a:xfrm>
          <a:prstGeom prst="rect">
            <a:avLst/>
          </a:prstGeom>
          <a:ln w="571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00FFFF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虚拟</a:t>
            </a:r>
            <a:endParaRPr lang="zh-CN" altLang="en-US" sz="2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highlight>
                <a:srgbClr val="00FFFF"/>
              </a:highligh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00FFFF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论敌</a:t>
            </a:r>
            <a:endParaRPr lang="zh-CN" altLang="en-US" sz="2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highlight>
                <a:srgbClr val="00FFFF"/>
              </a:highligh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28"/>
            </p:custDataLst>
          </p:nvPr>
        </p:nvSpPr>
        <p:spPr>
          <a:xfrm>
            <a:off x="11193145" y="4984750"/>
            <a:ext cx="807720" cy="829945"/>
          </a:xfrm>
          <a:prstGeom prst="rect">
            <a:avLst/>
          </a:prstGeom>
          <a:ln w="5715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00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隐含前提</a:t>
            </a:r>
            <a:endParaRPr lang="zh-CN" altLang="en-US" sz="2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highlight>
                <a:srgbClr val="00FF00"/>
              </a:highligh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9" name="图片 28" descr="31393935333132353b31393939353539343bd0f2bac531"/>
          <p:cNvPicPr>
            <a:picLocks noChangeAspect="1"/>
          </p:cNvPicPr>
          <p:nvPr>
            <p:custDataLst>
              <p:tags r:id="rId31"/>
            </p:custDataLst>
          </p:nvPr>
        </p:nvPicPr>
        <p:blipFill>
          <a:blip r:embed="rId29">
            <a:extLs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8674735" y="1120775"/>
            <a:ext cx="473710" cy="473710"/>
          </a:xfrm>
          <a:prstGeom prst="rect">
            <a:avLst/>
          </a:prstGeom>
        </p:spPr>
      </p:pic>
      <p:pic>
        <p:nvPicPr>
          <p:cNvPr id="30" name="图片 29" descr="31393935333132353b31393939353539353bd0f2bac532"/>
          <p:cNvPicPr>
            <a:picLocks noChangeAspect="1"/>
          </p:cNvPicPr>
          <p:nvPr>
            <p:custDataLst>
              <p:tags r:id="rId34"/>
            </p:custDataLst>
          </p:nvPr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280035" y="1134745"/>
            <a:ext cx="490855" cy="490855"/>
          </a:xfrm>
          <a:prstGeom prst="rect">
            <a:avLst/>
          </a:prstGeom>
        </p:spPr>
      </p:pic>
      <p:pic>
        <p:nvPicPr>
          <p:cNvPr id="34" name="图片 33" descr="31393935333132353b31393939353539393bd0f2bac536"/>
          <p:cNvPicPr>
            <a:picLocks noChangeAspect="1"/>
          </p:cNvPicPr>
          <p:nvPr>
            <p:custDataLst>
              <p:tags r:id="rId37"/>
            </p:custDataLst>
          </p:nvPr>
        </p:nvPicPr>
        <p:blipFill>
          <a:blip r:embed="rId35">
            <a:extLst>
              <a:ext uri="{96DAC541-7B7A-43D3-8B79-37D633B846F1}">
                <asvg:svgBlip xmlns:asvg="http://schemas.microsoft.com/office/drawing/2016/SVG/main" r:embed="rId36"/>
              </a:ext>
            </a:extLst>
          </a:blip>
          <a:stretch>
            <a:fillRect/>
          </a:stretch>
        </p:blipFill>
        <p:spPr>
          <a:xfrm>
            <a:off x="4330065" y="1123950"/>
            <a:ext cx="493395" cy="493395"/>
          </a:xfrm>
          <a:prstGeom prst="rect">
            <a:avLst/>
          </a:prstGeom>
        </p:spPr>
      </p:pic>
      <p:pic>
        <p:nvPicPr>
          <p:cNvPr id="31" name="图片 30" descr="31393935333132353b31393939353539363bd0f2bac533"/>
          <p:cNvPicPr>
            <a:picLocks noChangeAspect="1"/>
          </p:cNvPicPr>
          <p:nvPr>
            <p:custDataLst>
              <p:tags r:id="rId40"/>
            </p:custDataLst>
          </p:nvPr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1789430" y="2211070"/>
            <a:ext cx="511810" cy="511810"/>
          </a:xfrm>
          <a:prstGeom prst="rect">
            <a:avLst/>
          </a:prstGeom>
        </p:spPr>
      </p:pic>
      <p:pic>
        <p:nvPicPr>
          <p:cNvPr id="32" name="图片 31" descr="31393935333132353b31393939353539373bd0f2bac534"/>
          <p:cNvPicPr>
            <a:picLocks noChangeAspect="1"/>
          </p:cNvPicPr>
          <p:nvPr>
            <p:custDataLst>
              <p:tags r:id="rId43"/>
            </p:custDataLst>
          </p:nvPr>
        </p:nvPicPr>
        <p:blipFill>
          <a:blip r:embed="rId41">
            <a:extLst>
              <a:ext uri="{96DAC541-7B7A-43D3-8B79-37D633B846F1}">
                <asvg:svgBlip xmlns:asvg="http://schemas.microsoft.com/office/drawing/2016/SVG/main" r:embed="rId42"/>
              </a:ext>
            </a:extLst>
          </a:blip>
          <a:stretch>
            <a:fillRect/>
          </a:stretch>
        </p:blipFill>
        <p:spPr>
          <a:xfrm>
            <a:off x="2121535" y="4404360"/>
            <a:ext cx="492760" cy="492760"/>
          </a:xfrm>
          <a:prstGeom prst="rect">
            <a:avLst/>
          </a:prstGeom>
        </p:spPr>
      </p:pic>
      <p:pic>
        <p:nvPicPr>
          <p:cNvPr id="33" name="图片 32" descr="31393935333132353b31393939353539383bd0f2bac535"/>
          <p:cNvPicPr>
            <a:picLocks noChangeAspect="1"/>
          </p:cNvPicPr>
          <p:nvPr>
            <p:custDataLst>
              <p:tags r:id="rId46"/>
            </p:custDataLst>
          </p:nvPr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6023610" y="2202815"/>
            <a:ext cx="504190" cy="50419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3"/>
            </p:custDataLst>
          </p:nvPr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菱形 1"/>
          <p:cNvSpPr/>
          <p:nvPr>
            <p:custDataLst>
              <p:tags r:id="rId4"/>
            </p:custDataLst>
          </p:nvPr>
        </p:nvSpPr>
        <p:spPr>
          <a:xfrm>
            <a:off x="1297305" y="1062355"/>
            <a:ext cx="2574925" cy="2196465"/>
          </a:xfrm>
          <a:prstGeom prst="diamond">
            <a:avLst/>
          </a:prstGeom>
          <a:solidFill>
            <a:schemeClr val="tx1">
              <a:lumMod val="65000"/>
              <a:lumOff val="35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80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1681480" y="1776095"/>
            <a:ext cx="1645285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活动</a:t>
            </a:r>
            <a:r>
              <a:rPr lang="en-US" altLang="zh-CN" sz="44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4</a:t>
            </a:r>
            <a:endParaRPr lang="en-US" altLang="zh-CN" sz="4400" b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4741545" y="1622425"/>
            <a:ext cx="5831205" cy="9220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540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关注隐含前提</a:t>
            </a:r>
            <a:endParaRPr lang="zh-CN" altLang="en-US" sz="5400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2" name="文本框 11"/>
          <p:cNvSpPr txBox="1"/>
          <p:nvPr>
            <p:custDataLst>
              <p:tags r:id="rId7"/>
            </p:custDataLst>
          </p:nvPr>
        </p:nvSpPr>
        <p:spPr>
          <a:xfrm>
            <a:off x="506948" y="3451713"/>
            <a:ext cx="11178654" cy="230695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      在直接论证中，往往不会巨细无遗地呈现逻辑推理过程中的每一个环节，会出现部分前提的省略，这些省略的前提却往往又隐藏着理解论证的关键。</a:t>
            </a:r>
            <a:endParaRPr lang="zh-CN" altLang="en-US" sz="3200" b="1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4" name="矩形 23"/>
          <p:cNvSpPr/>
          <p:nvPr>
            <p:custDataLst>
              <p:tags r:id="rId3"/>
            </p:custDataLst>
          </p:nvPr>
        </p:nvSpPr>
        <p:spPr>
          <a:xfrm>
            <a:off x="130175" y="2444750"/>
            <a:ext cx="11867515" cy="429704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>
            <p:custDataLst>
              <p:tags r:id="rId4"/>
            </p:custDataLst>
          </p:nvPr>
        </p:nvSpPr>
        <p:spPr>
          <a:xfrm>
            <a:off x="6803390" y="2564765"/>
            <a:ext cx="5095875" cy="60769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 fontAlgn="auto">
              <a:lnSpc>
                <a:spcPct val="120000"/>
              </a:lnSpc>
            </a:pPr>
            <a:r>
              <a:rPr lang="zh-CN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论据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：草料棚的人没有惊醒</a:t>
            </a:r>
            <a:endParaRPr lang="zh-CN" altLang="zh-CN"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矩形 9"/>
          <p:cNvSpPr/>
          <p:nvPr>
            <p:custDataLst>
              <p:tags r:id="rId5"/>
            </p:custDataLst>
          </p:nvPr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418465" y="572770"/>
            <a:ext cx="11577320" cy="15684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马厩中有一条狗，然而，尽管有人进来，并且把马牵走，它竟毫不吠叫，没有惊动睡在草料棚里两个看马房的人。显然，这位午夜来客是这条狗非常熟悉的人。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（柯南道尔的</a:t>
            </a:r>
            <a:r>
              <a:rPr lang="en-US" altLang="zh-CN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《</a:t>
            </a:r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银色马</a:t>
            </a:r>
            <a:r>
              <a:rPr lang="en-US" altLang="zh-CN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》</a:t>
            </a:r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）</a:t>
            </a:r>
            <a:endParaRPr lang="zh-CN" altLang="en-US" sz="2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6318250" y="5880735"/>
            <a:ext cx="5581650" cy="60769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0" indent="0" algn="ctr" fontAlgn="auto"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zh-CN" alt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论点：牵走马的人是狗熟悉的人</a:t>
            </a:r>
            <a:endParaRPr lang="zh-CN" altLang="zh-CN" sz="2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8"/>
            </p:custDataLst>
          </p:nvPr>
        </p:nvSpPr>
        <p:spPr>
          <a:xfrm>
            <a:off x="7956550" y="4265295"/>
            <a:ext cx="3251835" cy="60769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0" indent="0" algn="ctr" fontAlgn="auto"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zh-CN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论据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：狗没有吠</a:t>
            </a:r>
            <a:endParaRPr lang="zh-CN" altLang="zh-CN"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9"/>
            </p:custDataLst>
          </p:nvPr>
        </p:nvSpPr>
        <p:spPr>
          <a:xfrm>
            <a:off x="309880" y="3422650"/>
            <a:ext cx="6433185" cy="53403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隐含前提</a:t>
            </a: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下箭头 17"/>
          <p:cNvSpPr/>
          <p:nvPr>
            <p:custDataLst>
              <p:tags r:id="rId10"/>
            </p:custDataLst>
          </p:nvPr>
        </p:nvSpPr>
        <p:spPr>
          <a:xfrm>
            <a:off x="9101455" y="3369945"/>
            <a:ext cx="1243330" cy="70104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下箭头 18"/>
          <p:cNvSpPr/>
          <p:nvPr>
            <p:custDataLst>
              <p:tags r:id="rId11"/>
            </p:custDataLst>
          </p:nvPr>
        </p:nvSpPr>
        <p:spPr>
          <a:xfrm>
            <a:off x="9101455" y="5056505"/>
            <a:ext cx="1243330" cy="70104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圆角矩形 3"/>
          <p:cNvSpPr/>
          <p:nvPr>
            <p:custDataLst>
              <p:tags r:id="rId12"/>
            </p:custDataLst>
          </p:nvPr>
        </p:nvSpPr>
        <p:spPr>
          <a:xfrm>
            <a:off x="2013585" y="3411220"/>
            <a:ext cx="4891405" cy="53213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2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狗叫了，就会惊醒草料棚的人</a:t>
            </a:r>
            <a:endParaRPr kumimoji="1" lang="zh-CN" altLang="zh-CN" sz="28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13"/>
            </p:custDataLst>
          </p:nvPr>
        </p:nvSpPr>
        <p:spPr>
          <a:xfrm>
            <a:off x="367030" y="5081270"/>
            <a:ext cx="5861050" cy="53403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隐含前提</a:t>
            </a: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圆角矩形 7"/>
          <p:cNvSpPr/>
          <p:nvPr>
            <p:custDataLst>
              <p:tags r:id="rId14"/>
            </p:custDataLst>
          </p:nvPr>
        </p:nvSpPr>
        <p:spPr>
          <a:xfrm>
            <a:off x="2124710" y="5070475"/>
            <a:ext cx="4160520" cy="53213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看到熟悉的人，狗不会叫</a:t>
            </a:r>
            <a:endParaRPr kumimoji="1" lang="zh-CN" altLang="en-US" sz="28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22" name="直接箭头连接符 21"/>
          <p:cNvCxnSpPr/>
          <p:nvPr>
            <p:custDataLst>
              <p:tags r:id="rId15"/>
            </p:custDataLst>
          </p:nvPr>
        </p:nvCxnSpPr>
        <p:spPr>
          <a:xfrm>
            <a:off x="7339965" y="3684270"/>
            <a:ext cx="1394460" cy="0"/>
          </a:xfrm>
          <a:prstGeom prst="straightConnector1">
            <a:avLst/>
          </a:prstGeom>
          <a:ln w="412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箭头连接符 22"/>
          <p:cNvCxnSpPr/>
          <p:nvPr>
            <p:custDataLst>
              <p:tags r:id="rId16"/>
            </p:custDataLst>
          </p:nvPr>
        </p:nvCxnSpPr>
        <p:spPr>
          <a:xfrm>
            <a:off x="6877685" y="5347335"/>
            <a:ext cx="1864995" cy="0"/>
          </a:xfrm>
          <a:prstGeom prst="straightConnector1">
            <a:avLst/>
          </a:prstGeom>
          <a:ln w="412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 descr="31393938393834313b31393939353234333bcbaed6e9d0ce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94310" y="201930"/>
            <a:ext cx="914400" cy="91440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20"/>
            </p:custDataLst>
          </p:nvPr>
        </p:nvSpPr>
        <p:spPr>
          <a:xfrm>
            <a:off x="273050" y="398145"/>
            <a:ext cx="757555" cy="52197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8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例</a:t>
            </a:r>
            <a:r>
              <a:rPr lang="en-US" altLang="zh-CN" sz="28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endParaRPr lang="en-US" altLang="zh-CN" sz="2800" b="1">
              <a:ln w="10160">
                <a:solidFill>
                  <a:schemeClr val="accent5"/>
                </a:solidFill>
                <a:prstDash val="solid"/>
              </a:ln>
              <a:solidFill>
                <a:srgbClr val="FFFF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  <p:cond evt="onBegin" delay="0">
                          <p:tn val="24"/>
                        </p:cond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  <p:cond evt="onBegin" delay="0">
                          <p:tn val="29"/>
                        </p:cond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11" grpId="0"/>
      <p:bldP spid="20" grpId="0"/>
      <p:bldP spid="8" grpId="0"/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200025" y="291465"/>
            <a:ext cx="7489190" cy="6451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训练：请挖掘以下观点的隐含前提</a:t>
            </a:r>
            <a:endParaRPr lang="zh-CN" altLang="en-US" sz="3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custDataLst>
              <p:tags r:id="rId5"/>
            </p:custDataLst>
          </p:nvPr>
        </p:nvGraphicFramePr>
        <p:xfrm>
          <a:off x="1613535" y="1166495"/>
          <a:ext cx="9091295" cy="39147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30220"/>
                <a:gridCol w="6061075"/>
              </a:tblGrid>
              <a:tr h="1304925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1304925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1304925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5196840" y="2813050"/>
            <a:ext cx="50069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buNone/>
            </a:pP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现在光线暗</a:t>
            </a:r>
            <a:endParaRPr lang="zh-CN" altLang="en-US" sz="32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7"/>
            </p:custDataLst>
          </p:nvPr>
        </p:nvSpPr>
        <p:spPr>
          <a:xfrm>
            <a:off x="2153920" y="1459865"/>
            <a:ext cx="2068830" cy="5835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 fontAlgn="auto">
              <a:buNone/>
            </a:pPr>
            <a:r>
              <a:rPr lang="zh-CN" altLang="en-US" sz="3200" b="1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观点</a:t>
            </a:r>
            <a:endParaRPr lang="zh-CN" altLang="en-US" sz="3200" b="1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>
            <a:off x="1820545" y="2815590"/>
            <a:ext cx="27178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buNone/>
            </a:pPr>
            <a:r>
              <a:rPr lang="zh-CN" altLang="en-US" sz="2800" b="1">
                <a:solidFill>
                  <a:srgbClr val="073CE9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现在应该开灯</a:t>
            </a:r>
            <a:endParaRPr lang="zh-CN" altLang="en-US" sz="2800" b="1">
              <a:solidFill>
                <a:srgbClr val="073CE9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3" name="文本框 12"/>
          <p:cNvSpPr txBox="1"/>
          <p:nvPr>
            <p:custDataLst>
              <p:tags r:id="rId9"/>
            </p:custDataLst>
          </p:nvPr>
        </p:nvSpPr>
        <p:spPr>
          <a:xfrm>
            <a:off x="6741795" y="1459865"/>
            <a:ext cx="18084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 fontAlgn="auto">
              <a:buNone/>
            </a:pP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隐含前提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4" name="文本框 13"/>
          <p:cNvSpPr txBox="1"/>
          <p:nvPr>
            <p:custDataLst>
              <p:tags r:id="rId10"/>
            </p:custDataLst>
          </p:nvPr>
        </p:nvSpPr>
        <p:spPr>
          <a:xfrm>
            <a:off x="2006600" y="3943350"/>
            <a:ext cx="275526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2800" b="1">
                <a:solidFill>
                  <a:srgbClr val="073CE9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你考得这么差</a:t>
            </a:r>
            <a:r>
              <a:rPr lang="zh-CN" altLang="en-US" sz="2800" b="1" smtClean="0">
                <a:solidFill>
                  <a:srgbClr val="073CE9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</a:t>
            </a:r>
            <a:endParaRPr lang="zh-CN" altLang="en-US" sz="2800" b="1">
              <a:solidFill>
                <a:srgbClr val="073CE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2800" b="1">
                <a:solidFill>
                  <a:srgbClr val="073CE9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你没有努力</a:t>
            </a:r>
            <a:endParaRPr lang="zh-CN" altLang="en-US" sz="2800" b="1" smtClean="0">
              <a:solidFill>
                <a:srgbClr val="073CE9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5" name="文本框 14"/>
          <p:cNvSpPr txBox="1"/>
          <p:nvPr>
            <p:custDataLst>
              <p:tags r:id="rId11"/>
            </p:custDataLst>
          </p:nvPr>
        </p:nvSpPr>
        <p:spPr>
          <a:xfrm>
            <a:off x="4761865" y="4123055"/>
            <a:ext cx="587565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成绩的好坏由努力程度决定</a:t>
            </a:r>
            <a:endParaRPr lang="zh-CN" altLang="en-US" sz="32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0" y="10795"/>
            <a:ext cx="5298440" cy="781050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  <p:custDataLst>
              <p:tags r:id="rId6"/>
            </p:custDataLst>
          </p:nvPr>
        </p:nvSpPr>
        <p:spPr bwMode="auto">
          <a:xfrm>
            <a:off x="1282700" y="90805"/>
            <a:ext cx="3628390" cy="502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zh-CN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二、关注隐含前提</a:t>
            </a:r>
            <a:endParaRPr lang="zh-CN" altLang="en-US" b="1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/>
          <p:nvPr>
            <p:custDataLst>
              <p:tags r:id="rId7"/>
            </p:custDataLst>
          </p:nvPr>
        </p:nvSpPr>
        <p:spPr>
          <a:xfrm>
            <a:off x="132715" y="891540"/>
            <a:ext cx="11925935" cy="4831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zh-CN" sz="2800" b="1" smtClean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【</a:t>
            </a:r>
            <a:r>
              <a:rPr lang="en-US" altLang="zh-CN" sz="2800" b="1" smtClean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2020.</a:t>
            </a:r>
            <a:r>
              <a:rPr lang="zh-CN" altLang="zh-CN" sz="2800" b="1" smtClean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全国卷</a:t>
            </a:r>
            <a:r>
              <a:rPr lang="en-US" altLang="zh-CN" sz="2800" b="1" smtClean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I</a:t>
            </a:r>
            <a:r>
              <a:rPr lang="zh-CN" altLang="zh-CN" sz="2800" b="1" smtClean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】</a:t>
            </a:r>
            <a:r>
              <a:rPr lang="en-US" altLang="zh-CN" sz="2800" b="1" smtClean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20</a:t>
            </a:r>
            <a:r>
              <a:rPr lang="zh-CN" altLang="zh-CN" sz="2800" b="1" smtClean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．在下面一段文字横线处补写恰当的语句，使整段文字语意完整连贯，内容贴切，逻辑严密，每处不超过</a:t>
            </a:r>
            <a:r>
              <a:rPr lang="en-US" altLang="zh-CN" sz="2800" b="1" smtClean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15</a:t>
            </a:r>
            <a:r>
              <a:rPr lang="zh-CN" altLang="zh-CN" sz="2800" b="1" smtClean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个字。</a:t>
            </a:r>
            <a:endParaRPr lang="zh-CN" altLang="zh-CN" sz="2800" b="1" smtClean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fontAlgn="auto">
              <a:lnSpc>
                <a:spcPct val="100000"/>
              </a:lnSpc>
            </a:pPr>
            <a:r>
              <a:rPr lang="en-US" altLang="zh-CN" sz="2800" b="1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zh-CN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研究发现，有氧运动能增加流向与记忆有关的大脑区域的血流量，从而改善记忆力。任何时候开始锻炼都不会太晚，即使进入老年阶段，</a:t>
            </a:r>
            <a:r>
              <a:rPr lang="zh-CN" altLang="zh-CN" sz="2800" b="1" u="sng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①    </a:t>
            </a:r>
            <a:r>
              <a:rPr lang="en-US" altLang="zh-CN" sz="2800" b="1" u="sng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    </a:t>
            </a:r>
            <a:r>
              <a:rPr lang="zh-CN" altLang="zh-CN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，你仍然可以通过适当增加有氧运动来加以改善。有30名被试人员（平均年龄66岁）参与了研究，</a:t>
            </a:r>
            <a:r>
              <a:rPr lang="zh-CN" altLang="zh-CN" sz="2800" b="1" u="sng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②    </a:t>
            </a:r>
            <a:r>
              <a:rPr lang="en-US" altLang="zh-CN" sz="2800" b="1" u="sng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    </a:t>
            </a:r>
            <a:r>
              <a:rPr lang="zh-CN" altLang="zh-CN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这两组人都没有定期锻炼的习惯，也没有记忆障碍的迹象。其中一组每周完成数次有氧运动的任务，而另一组只进行拉伸和平衡训练，同时保持较低的心率。12个月后，与拉伸平衡组相比，有氧运动组流向与记忆有关的大脑区域的血流量增加了。研究开始和结束时进行的记记力测试显示，</a:t>
            </a:r>
            <a:r>
              <a:rPr lang="zh-CN" altLang="zh-CN" sz="2800" b="1" u="sng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③   </a:t>
            </a:r>
            <a:r>
              <a:rPr lang="en-US" altLang="zh-CN" sz="2800" b="1" u="sng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             </a:t>
            </a:r>
            <a:r>
              <a:rPr lang="zh-CN" altLang="zh-CN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，而拉伸平衡组的成绩提高不明显。</a:t>
            </a:r>
            <a:endParaRPr lang="en-US" altLang="zh-CN" sz="2800" b="1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614680" y="2572385"/>
            <a:ext cx="34004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zh-CN" sz="28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记忆力已经开始衰退</a:t>
            </a:r>
            <a:endParaRPr lang="zh-CN" altLang="zh-CN" sz="2800" b="1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9"/>
            </p:custDataLst>
          </p:nvPr>
        </p:nvSpPr>
        <p:spPr>
          <a:xfrm>
            <a:off x="8061325" y="2979420"/>
            <a:ext cx="34004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zh-CN" sz="28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他们被随机分成两组</a:t>
            </a:r>
            <a:endParaRPr lang="zh-CN" altLang="zh-CN" sz="2800" b="1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10"/>
            </p:custDataLst>
          </p:nvPr>
        </p:nvSpPr>
        <p:spPr>
          <a:xfrm>
            <a:off x="614680" y="5073015"/>
            <a:ext cx="483044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zh-CN" sz="28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有氧运动组的成绩有显著提高</a:t>
            </a:r>
            <a:endParaRPr lang="zh-CN" altLang="zh-CN" sz="2800" b="1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11"/>
            </p:custDataLst>
          </p:nvPr>
        </p:nvSpPr>
        <p:spPr>
          <a:xfrm>
            <a:off x="5224780" y="109220"/>
            <a:ext cx="354901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solidFill>
                  <a:srgbClr val="1F2DA8"/>
                </a:solidFill>
                <a:latin typeface="微软雅黑" panose="020b0503020204020204" charset="-122"/>
                <a:ea typeface="微软雅黑" panose="020b0503020204020204" charset="-122"/>
              </a:rPr>
              <a:t>实战演练</a:t>
            </a:r>
            <a:r>
              <a:rPr lang="en-US" altLang="zh-CN" sz="3200" b="1">
                <a:solidFill>
                  <a:srgbClr val="1F2DA8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lang="en-US" altLang="zh-CN" sz="3200" b="1">
              <a:solidFill>
                <a:srgbClr val="1F2DA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0" y="10795"/>
            <a:ext cx="4755515" cy="781050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  <p:custDataLst>
              <p:tags r:id="rId5"/>
            </p:custDataLst>
          </p:nvPr>
        </p:nvSpPr>
        <p:spPr bwMode="auto">
          <a:xfrm>
            <a:off x="882650" y="90805"/>
            <a:ext cx="3806190" cy="502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zh-CN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二、关注隐含前提</a:t>
            </a:r>
            <a:endParaRPr lang="zh-CN" altLang="en-US" b="1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/>
          <p:nvPr>
            <p:custDataLst>
              <p:tags r:id="rId6"/>
            </p:custDataLst>
          </p:nvPr>
        </p:nvSpPr>
        <p:spPr>
          <a:xfrm>
            <a:off x="222361" y="791994"/>
            <a:ext cx="11747351" cy="5015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zh-CN" sz="3200" b="1" smtClean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【</a:t>
            </a:r>
            <a:r>
              <a:rPr lang="en-US" altLang="zh-CN" sz="3200" b="1" smtClean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2020.</a:t>
            </a:r>
            <a:r>
              <a:rPr lang="zh-CN" altLang="zh-CN" sz="3200" b="1" smtClean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全国卷</a:t>
            </a:r>
            <a:r>
              <a:rPr lang="en-US" altLang="zh-CN" sz="3200" b="1" smtClean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II</a:t>
            </a:r>
            <a:r>
              <a:rPr lang="zh-CN" altLang="zh-CN" sz="3200" b="1" smtClean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】</a:t>
            </a:r>
            <a:r>
              <a:rPr lang="en-US" altLang="zh-CN" sz="3200" b="1" smtClean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20</a:t>
            </a:r>
            <a:r>
              <a:rPr lang="zh-CN" altLang="zh-CN" sz="3200" b="1" smtClean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．在下面一段文字横线处补写恰当的语句，使整段文字语意完整连贯，内容贴切，逻辑严密，每处不超过</a:t>
            </a:r>
            <a:r>
              <a:rPr lang="en-US" altLang="zh-CN" sz="3200" b="1" smtClean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10</a:t>
            </a:r>
            <a:r>
              <a:rPr lang="zh-CN" altLang="zh-CN" sz="3200" b="1" smtClean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个字。</a:t>
            </a:r>
            <a:endParaRPr lang="zh-CN" altLang="zh-CN" sz="3200" b="1" smtClean="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fontAlgn="auto">
              <a:lnSpc>
                <a:spcPct val="100000"/>
              </a:lnSpc>
            </a:pPr>
            <a:r>
              <a:rPr lang="en-US" altLang="zh-CN" sz="3200" b="1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zh-CN"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无论生产、生活还是娱乐，当人暴露在噪声环境中时，健康就会受到威胁。暴露时间短，会产生焦虑与精神压力;暴露时间长，</a:t>
            </a:r>
            <a:r>
              <a:rPr lang="zh-CN" altLang="zh-CN" sz="3200" b="1" u="sng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①    </a:t>
            </a:r>
            <a:r>
              <a:rPr lang="en-US" altLang="zh-CN" sz="3200" b="1" u="sng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  </a:t>
            </a:r>
            <a:r>
              <a:rPr lang="zh-CN" altLang="zh-CN"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，甚至失聪。 听力损失程度与音量和暴露时长相关。然而，当噪声级达到一定高度时，</a:t>
            </a:r>
            <a:r>
              <a:rPr lang="zh-CN" altLang="zh-CN" sz="3200" b="1" u="sng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②    </a:t>
            </a:r>
            <a:r>
              <a:rPr lang="en-US" altLang="zh-CN" sz="3200" b="1" u="sng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  </a:t>
            </a:r>
            <a:r>
              <a:rPr lang="zh-CN" altLang="zh-CN"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，均会产生水久性听力损害。而单从听力保护角度来说，即使是乐音，</a:t>
            </a:r>
            <a:r>
              <a:rPr lang="zh-CN" altLang="zh-CN" sz="3200" b="1" u="sng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③   </a:t>
            </a:r>
            <a:r>
              <a:rPr lang="en-US" altLang="zh-CN" sz="3200" b="1" u="sng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</a:t>
            </a:r>
            <a:r>
              <a:rPr lang="zh-CN" altLang="zh-CN"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，时间过久，也会对听力造成不可逆的损害。</a:t>
            </a:r>
            <a:endParaRPr lang="en-US" altLang="zh-CN" sz="3200" b="1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7"/>
            </p:custDataLst>
          </p:nvPr>
        </p:nvSpPr>
        <p:spPr>
          <a:xfrm>
            <a:off x="1553210" y="3204210"/>
            <a:ext cx="344932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zh-CN" sz="32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则会造成听力损失</a:t>
            </a:r>
            <a:endParaRPr lang="zh-CN" altLang="zh-CN" sz="3200" b="1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8"/>
            </p:custDataLst>
          </p:nvPr>
        </p:nvSpPr>
        <p:spPr>
          <a:xfrm>
            <a:off x="701040" y="4179570"/>
            <a:ext cx="344932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zh-CN" sz="32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无论暴露时间长短</a:t>
            </a:r>
            <a:endParaRPr lang="zh-CN" altLang="zh-CN" sz="3200" b="1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9"/>
            </p:custDataLst>
          </p:nvPr>
        </p:nvSpPr>
        <p:spPr>
          <a:xfrm>
            <a:off x="6057900" y="4638040"/>
            <a:ext cx="263271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zh-CN" sz="32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如果音量过大</a:t>
            </a:r>
            <a:endParaRPr lang="zh-CN" altLang="zh-CN" sz="3200" b="1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>
            <a:off x="4914265" y="109855"/>
            <a:ext cx="354901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solidFill>
                  <a:srgbClr val="1F2DA8"/>
                </a:solidFill>
                <a:latin typeface="微软雅黑" panose="020b0503020204020204" charset="-122"/>
                <a:ea typeface="微软雅黑" panose="020b0503020204020204" charset="-122"/>
              </a:rPr>
              <a:t>实战演练</a:t>
            </a:r>
            <a:r>
              <a:rPr lang="en-US" altLang="zh-CN" sz="3200" b="1">
                <a:solidFill>
                  <a:srgbClr val="1F2DA8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lang="en-US" altLang="zh-CN" sz="3200" b="1">
              <a:solidFill>
                <a:srgbClr val="1F2DA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3"/>
            </p:custDataLst>
          </p:nvPr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0" name="文本框 99"/>
          <p:cNvSpPr txBox="1"/>
          <p:nvPr>
            <p:custDataLst>
              <p:tags r:id="rId4"/>
            </p:custDataLst>
          </p:nvPr>
        </p:nvSpPr>
        <p:spPr>
          <a:xfrm>
            <a:off x="3544570" y="409575"/>
            <a:ext cx="357314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zh-CN" sz="2000" b="1">
                <a:solidFill>
                  <a:srgbClr val="073CE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为确保结论成立，</a:t>
            </a:r>
            <a:endParaRPr lang="zh-CN" sz="2000" b="1">
              <a:solidFill>
                <a:srgbClr val="073CE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ctr"/>
            <a:r>
              <a:rPr lang="zh-CN" sz="2000" b="1">
                <a:solidFill>
                  <a:srgbClr val="073CE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对论证范围和强度做的限定  </a:t>
            </a:r>
            <a:endParaRPr lang="zh-CN" altLang="en-US" sz="2000" b="1">
              <a:solidFill>
                <a:srgbClr val="073CE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8339455" y="429260"/>
            <a:ext cx="182245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zh-CN" sz="2000" b="1">
                <a:solidFill>
                  <a:srgbClr val="073CE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被证明的</a:t>
            </a:r>
            <a:endParaRPr lang="zh-CN" sz="2000" b="1">
              <a:solidFill>
                <a:srgbClr val="073CE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ctr"/>
            <a:r>
              <a:rPr lang="zh-CN" sz="2000" b="1">
                <a:solidFill>
                  <a:srgbClr val="073CE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结论、观点  </a:t>
            </a:r>
            <a:endParaRPr lang="zh-CN" altLang="en-US" sz="2000" b="1">
              <a:solidFill>
                <a:srgbClr val="073CE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178435" y="400685"/>
            <a:ext cx="315214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zh-CN" sz="2000" b="1">
                <a:solidFill>
                  <a:srgbClr val="073CE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与论证相关的</a:t>
            </a:r>
            <a:endParaRPr lang="zh-CN" sz="2000" b="1">
              <a:solidFill>
                <a:srgbClr val="073CE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ctr"/>
            <a:r>
              <a:rPr lang="zh-CN" sz="2000" b="1">
                <a:solidFill>
                  <a:srgbClr val="073CE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数据、事实、证据</a:t>
            </a:r>
            <a:r>
              <a:rPr lang="en-US" sz="2000" b="1">
                <a:solidFill>
                  <a:srgbClr val="073CE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en-US" altLang="en-US" sz="2000" b="1">
              <a:solidFill>
                <a:srgbClr val="073CE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>
          <a:xfrm>
            <a:off x="1976755" y="2817495"/>
            <a:ext cx="271716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l"/>
            <a:r>
              <a:rPr lang="zh-CN" sz="2000" b="1">
                <a:solidFill>
                  <a:srgbClr val="073CE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连接依据与观点的</a:t>
            </a:r>
            <a:endParaRPr lang="zh-CN" sz="2000" b="1">
              <a:solidFill>
                <a:srgbClr val="073CE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l"/>
            <a:r>
              <a:rPr lang="zh-CN" sz="2000" b="1">
                <a:solidFill>
                  <a:srgbClr val="073CE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普遍性原则、规律等 </a:t>
            </a:r>
            <a:endParaRPr lang="zh-CN" altLang="en-US" sz="2000" b="1">
              <a:solidFill>
                <a:srgbClr val="073CE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8"/>
            </p:custDataLst>
          </p:nvPr>
        </p:nvSpPr>
        <p:spPr>
          <a:xfrm>
            <a:off x="510540" y="5026025"/>
            <a:ext cx="442595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zh-CN" sz="2000" b="1">
                <a:solidFill>
                  <a:srgbClr val="073CE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为正当理由提供进一步支持的陈</a:t>
            </a:r>
            <a:endParaRPr lang="zh-CN" sz="2000" b="1">
              <a:solidFill>
                <a:srgbClr val="073CE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ctr"/>
            <a:r>
              <a:rPr lang="zh-CN" sz="2000" b="1">
                <a:solidFill>
                  <a:srgbClr val="073CE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述，证明正当理由是客观正确的</a:t>
            </a:r>
            <a:endParaRPr lang="zh-CN" altLang="en-US" sz="2000" b="1">
              <a:solidFill>
                <a:srgbClr val="073CE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9"/>
            </p:custDataLst>
          </p:nvPr>
        </p:nvSpPr>
        <p:spPr>
          <a:xfrm>
            <a:off x="5880735" y="2827655"/>
            <a:ext cx="248412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000" b="1">
                <a:solidFill>
                  <a:srgbClr val="073CE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为让推论稳妥，提</a:t>
            </a:r>
            <a:endParaRPr lang="zh-CN" sz="2000" b="1">
              <a:solidFill>
                <a:srgbClr val="073CE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/>
            <a:r>
              <a:rPr lang="zh-CN" sz="2000" b="1">
                <a:solidFill>
                  <a:srgbClr val="073CE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出反例，并作反驳  </a:t>
            </a:r>
            <a:endParaRPr lang="zh-CN" altLang="en-US" sz="2000" b="1">
              <a:solidFill>
                <a:srgbClr val="073CE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10"/>
            </p:custDataLst>
          </p:nvPr>
        </p:nvSpPr>
        <p:spPr>
          <a:xfrm>
            <a:off x="789940" y="1278890"/>
            <a:ext cx="999490" cy="58356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 b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依据</a:t>
            </a:r>
            <a:endParaRPr lang="zh-CN" altLang="en-US" sz="3200" b="1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11"/>
            </p:custDataLst>
          </p:nvPr>
        </p:nvSpPr>
        <p:spPr>
          <a:xfrm>
            <a:off x="9180195" y="1278890"/>
            <a:ext cx="999490" cy="58356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 b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主张</a:t>
            </a:r>
            <a:endParaRPr lang="zh-CN" altLang="en-US" sz="3200" b="1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12"/>
            </p:custDataLst>
          </p:nvPr>
        </p:nvSpPr>
        <p:spPr>
          <a:xfrm>
            <a:off x="2303145" y="2195830"/>
            <a:ext cx="1816100" cy="58356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 b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正当理由</a:t>
            </a:r>
            <a:endParaRPr lang="zh-CN" altLang="en-US" sz="3200" b="1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13"/>
            </p:custDataLst>
          </p:nvPr>
        </p:nvSpPr>
        <p:spPr>
          <a:xfrm>
            <a:off x="6560185" y="2193925"/>
            <a:ext cx="999490" cy="58356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 b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例外</a:t>
            </a:r>
            <a:endParaRPr lang="zh-CN" altLang="en-US" sz="3200" b="1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4"/>
            </p:custDataLst>
          </p:nvPr>
        </p:nvSpPr>
        <p:spPr>
          <a:xfrm>
            <a:off x="2623820" y="4366260"/>
            <a:ext cx="999490" cy="58356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 b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支撑</a:t>
            </a:r>
            <a:endParaRPr lang="zh-CN" altLang="en-US" sz="3200" b="1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7" name="直接箭头连接符 16"/>
          <p:cNvCxnSpPr/>
          <p:nvPr>
            <p:custDataLst>
              <p:tags r:id="rId15"/>
            </p:custDataLst>
          </p:nvPr>
        </p:nvCxnSpPr>
        <p:spPr>
          <a:xfrm>
            <a:off x="1903095" y="1640840"/>
            <a:ext cx="6771640" cy="0"/>
          </a:xfrm>
          <a:prstGeom prst="straightConnector1">
            <a:avLst/>
          </a:prstGeom>
          <a:ln w="444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>
            <p:custDataLst>
              <p:tags r:id="rId16"/>
            </p:custDataLst>
          </p:nvPr>
        </p:nvSpPr>
        <p:spPr>
          <a:xfrm>
            <a:off x="10967085" y="305435"/>
            <a:ext cx="1007745" cy="353822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 fontAlgn="auto">
              <a:lnSpc>
                <a:spcPct val="80000"/>
              </a:lnSpc>
            </a:pPr>
            <a:r>
              <a:rPr lang="zh-CN" altLang="en-US" sz="4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</a:rPr>
              <a:t>图</a:t>
            </a:r>
            <a:endParaRPr lang="zh-CN" altLang="en-US" sz="4000" b="1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highlight>
                <a:srgbClr val="FFFF00"/>
              </a:highligh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fontAlgn="auto">
              <a:lnSpc>
                <a:spcPct val="80000"/>
              </a:lnSpc>
            </a:pPr>
            <a:r>
              <a:rPr lang="zh-CN" altLang="en-US" sz="4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</a:rPr>
              <a:t>尔</a:t>
            </a:r>
            <a:endParaRPr lang="zh-CN" altLang="en-US" sz="4000" b="1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highlight>
                <a:srgbClr val="FFFF00"/>
              </a:highligh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fontAlgn="auto">
              <a:lnSpc>
                <a:spcPct val="80000"/>
              </a:lnSpc>
            </a:pPr>
            <a:r>
              <a:rPr lang="zh-CN" altLang="en-US" sz="4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</a:rPr>
              <a:t>明</a:t>
            </a:r>
            <a:endParaRPr lang="zh-CN" altLang="en-US" sz="4000" b="1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highlight>
                <a:srgbClr val="FFFF00"/>
              </a:highligh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fontAlgn="auto">
              <a:lnSpc>
                <a:spcPct val="80000"/>
              </a:lnSpc>
            </a:pPr>
            <a:r>
              <a:rPr lang="zh-CN" altLang="en-US" sz="4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</a:rPr>
              <a:t>论</a:t>
            </a:r>
            <a:endParaRPr lang="zh-CN" altLang="en-US" sz="4000" b="1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highlight>
                <a:srgbClr val="FFFF00"/>
              </a:highligh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fontAlgn="auto">
              <a:lnSpc>
                <a:spcPct val="80000"/>
              </a:lnSpc>
            </a:pPr>
            <a:r>
              <a:rPr lang="zh-CN" altLang="en-US" sz="4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</a:rPr>
              <a:t>证</a:t>
            </a:r>
            <a:endParaRPr lang="zh-CN" altLang="en-US" sz="4000" b="1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highlight>
                <a:srgbClr val="FFFF00"/>
              </a:highligh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fontAlgn="auto">
              <a:lnSpc>
                <a:spcPct val="80000"/>
              </a:lnSpc>
            </a:pPr>
            <a:r>
              <a:rPr lang="zh-CN" altLang="en-US" sz="4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</a:rPr>
              <a:t>模</a:t>
            </a:r>
            <a:endParaRPr lang="zh-CN" altLang="en-US" sz="4000" b="1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highlight>
                <a:srgbClr val="FFFF00"/>
              </a:highligh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fontAlgn="auto">
              <a:lnSpc>
                <a:spcPct val="80000"/>
              </a:lnSpc>
            </a:pPr>
            <a:r>
              <a:rPr lang="zh-CN" altLang="en-US" sz="4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</a:rPr>
              <a:t>型</a:t>
            </a:r>
            <a:endParaRPr lang="zh-CN" altLang="en-US" sz="4000" b="1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highlight>
                <a:srgbClr val="FFFF00"/>
              </a:highligh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2" name="直接箭头连接符 21"/>
          <p:cNvCxnSpPr/>
          <p:nvPr>
            <p:custDataLst>
              <p:tags r:id="rId17"/>
            </p:custDataLst>
          </p:nvPr>
        </p:nvCxnSpPr>
        <p:spPr>
          <a:xfrm flipV="1">
            <a:off x="3121025" y="1642110"/>
            <a:ext cx="5080" cy="515620"/>
          </a:xfrm>
          <a:prstGeom prst="straightConnector1">
            <a:avLst/>
          </a:prstGeom>
          <a:ln w="444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箭头连接符 22"/>
          <p:cNvCxnSpPr/>
          <p:nvPr>
            <p:custDataLst>
              <p:tags r:id="rId18"/>
            </p:custDataLst>
          </p:nvPr>
        </p:nvCxnSpPr>
        <p:spPr>
          <a:xfrm flipV="1">
            <a:off x="3126105" y="3843655"/>
            <a:ext cx="5080" cy="515620"/>
          </a:xfrm>
          <a:prstGeom prst="straightConnector1">
            <a:avLst/>
          </a:prstGeom>
          <a:ln w="444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箭头连接符 23"/>
          <p:cNvCxnSpPr/>
          <p:nvPr>
            <p:custDataLst>
              <p:tags r:id="rId19"/>
            </p:custDataLst>
          </p:nvPr>
        </p:nvCxnSpPr>
        <p:spPr>
          <a:xfrm flipV="1">
            <a:off x="7091680" y="1664335"/>
            <a:ext cx="5080" cy="515620"/>
          </a:xfrm>
          <a:prstGeom prst="straightConnector1">
            <a:avLst/>
          </a:prstGeom>
          <a:ln w="444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>
            <p:custDataLst>
              <p:tags r:id="rId20"/>
            </p:custDataLst>
          </p:nvPr>
        </p:nvSpPr>
        <p:spPr>
          <a:xfrm>
            <a:off x="4854575" y="1278890"/>
            <a:ext cx="999490" cy="58356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 b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限定</a:t>
            </a:r>
            <a:endParaRPr lang="zh-CN" altLang="en-US" sz="3200" b="1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21"/>
            </p:custDataLst>
          </p:nvPr>
        </p:nvSpPr>
        <p:spPr>
          <a:xfrm>
            <a:off x="4965065" y="4069080"/>
            <a:ext cx="7038340" cy="42354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0" fontAlgn="auto">
              <a:lnSpc>
                <a:spcPct val="120000"/>
              </a:lnSpc>
            </a:pPr>
            <a:r>
              <a:rPr lang="zh-CN" b="1">
                <a:solidFill>
                  <a:srgbClr val="7030A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1.根据情境指示,我要论证什么观点?</a:t>
            </a:r>
            <a:r>
              <a:rPr lang="zh-CN" b="1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（主张）</a:t>
            </a:r>
            <a:endParaRPr lang="zh-CN" b="1">
              <a:solidFill>
                <a:srgbClr val="FF0000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22"/>
            </p:custDataLst>
          </p:nvPr>
        </p:nvSpPr>
        <p:spPr>
          <a:xfrm>
            <a:off x="4969510" y="4514850"/>
            <a:ext cx="7044055" cy="42354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0" fontAlgn="auto">
              <a:lnSpc>
                <a:spcPct val="120000"/>
              </a:lnSpc>
            </a:pPr>
            <a:r>
              <a:rPr lang="zh-CN" b="1">
                <a:solidFill>
                  <a:srgbClr val="7030A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2.在这个观点下，我能举出哪些实证?</a:t>
            </a:r>
            <a:r>
              <a:rPr lang="zh-CN" b="1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（依据）</a:t>
            </a:r>
            <a:r>
              <a:rPr lang="zh-CN" b="1">
                <a:solidFill>
                  <a:srgbClr val="7030A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zh-CN" b="1">
              <a:solidFill>
                <a:srgbClr val="7030A0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23"/>
            </p:custDataLst>
          </p:nvPr>
        </p:nvSpPr>
        <p:spPr>
          <a:xfrm>
            <a:off x="4969510" y="4948555"/>
            <a:ext cx="7044055" cy="42354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0" fontAlgn="auto">
              <a:lnSpc>
                <a:spcPct val="120000"/>
              </a:lnSpc>
            </a:pPr>
            <a:r>
              <a:rPr lang="zh-CN" b="1">
                <a:solidFill>
                  <a:srgbClr val="7030A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3.如何保证这些事例就能证明这个观点？</a:t>
            </a:r>
            <a:r>
              <a:rPr lang="zh-CN" b="1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（正当理由）</a:t>
            </a:r>
            <a:r>
              <a:rPr lang="zh-CN" b="1">
                <a:solidFill>
                  <a:srgbClr val="7030A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zh-CN" b="1">
              <a:solidFill>
                <a:srgbClr val="7030A0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24"/>
            </p:custDataLst>
          </p:nvPr>
        </p:nvSpPr>
        <p:spPr>
          <a:xfrm>
            <a:off x="4969510" y="5390515"/>
            <a:ext cx="7044055" cy="42354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0" fontAlgn="auto">
              <a:lnSpc>
                <a:spcPct val="120000"/>
              </a:lnSpc>
            </a:pPr>
            <a:r>
              <a:rPr lang="zh-CN" b="1">
                <a:solidFill>
                  <a:srgbClr val="7030A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4.这个前提可靠吗？</a:t>
            </a:r>
            <a:r>
              <a:rPr lang="zh-CN" b="1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（支撑）</a:t>
            </a:r>
            <a:r>
              <a:rPr lang="zh-CN" b="1">
                <a:solidFill>
                  <a:srgbClr val="7030A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zh-CN" b="1">
              <a:solidFill>
                <a:srgbClr val="7030A0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>
            <p:custDataLst>
              <p:tags r:id="rId25"/>
            </p:custDataLst>
          </p:nvPr>
        </p:nvSpPr>
        <p:spPr>
          <a:xfrm>
            <a:off x="4969510" y="6263640"/>
            <a:ext cx="7044055" cy="42354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0" fontAlgn="auto">
              <a:lnSpc>
                <a:spcPct val="120000"/>
              </a:lnSpc>
            </a:pPr>
            <a:r>
              <a:rPr lang="zh-CN" b="1">
                <a:solidFill>
                  <a:srgbClr val="7030A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6. 观点在哪种范围内成立，突破这个范围就不成立？</a:t>
            </a:r>
            <a:r>
              <a:rPr lang="zh-CN" b="1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（限定）</a:t>
            </a:r>
            <a:endParaRPr lang="zh-CN" b="1">
              <a:solidFill>
                <a:srgbClr val="FF0000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6" name="文本框 25"/>
          <p:cNvSpPr txBox="1"/>
          <p:nvPr>
            <p:custDataLst>
              <p:tags r:id="rId26"/>
            </p:custDataLst>
          </p:nvPr>
        </p:nvSpPr>
        <p:spPr>
          <a:xfrm>
            <a:off x="4969510" y="5827395"/>
            <a:ext cx="7044055" cy="42354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0" fontAlgn="auto">
              <a:lnSpc>
                <a:spcPct val="120000"/>
              </a:lnSpc>
            </a:pPr>
            <a:r>
              <a:rPr lang="zh-CN" b="1">
                <a:solidFill>
                  <a:srgbClr val="7030A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5.有反例吗？</a:t>
            </a:r>
            <a:r>
              <a:rPr lang="zh-CN" b="1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（例外）</a:t>
            </a:r>
            <a:r>
              <a:rPr lang="zh-CN" b="1">
                <a:solidFill>
                  <a:srgbClr val="7030A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zh-CN" b="1">
              <a:solidFill>
                <a:srgbClr val="7030A0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27"/>
            </p:custDataLst>
          </p:nvPr>
        </p:nvSpPr>
        <p:spPr>
          <a:xfrm>
            <a:off x="11189335" y="5837555"/>
            <a:ext cx="807720" cy="829945"/>
          </a:xfrm>
          <a:prstGeom prst="rect">
            <a:avLst/>
          </a:prstGeom>
          <a:ln w="571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00FFFF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虚拟</a:t>
            </a:r>
            <a:endParaRPr lang="zh-CN" altLang="en-US" sz="2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highlight>
                <a:srgbClr val="00FFFF"/>
              </a:highligh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00FFFF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论敌</a:t>
            </a:r>
            <a:endParaRPr lang="zh-CN" altLang="en-US" sz="2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highlight>
                <a:srgbClr val="00FFFF"/>
              </a:highligh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28"/>
            </p:custDataLst>
          </p:nvPr>
        </p:nvSpPr>
        <p:spPr>
          <a:xfrm>
            <a:off x="11193145" y="4984750"/>
            <a:ext cx="807720" cy="829945"/>
          </a:xfrm>
          <a:prstGeom prst="rect">
            <a:avLst/>
          </a:prstGeom>
          <a:ln w="5715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00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隐含前提</a:t>
            </a:r>
            <a:endParaRPr lang="zh-CN" altLang="en-US" sz="2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highlight>
                <a:srgbClr val="00FF00"/>
              </a:highligh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9" name="图片 28" descr="31393935333132353b31393939353539343bd0f2bac531"/>
          <p:cNvPicPr>
            <a:picLocks noChangeAspect="1"/>
          </p:cNvPicPr>
          <p:nvPr>
            <p:custDataLst>
              <p:tags r:id="rId30"/>
            </p:custDataLst>
          </p:nvPr>
        </p:nvPicPr>
        <p:blipFill>
          <a:blip r:embed="rId29"/>
          <a:stretch>
            <a:fillRect/>
          </a:stretch>
        </p:blipFill>
        <p:spPr>
          <a:xfrm>
            <a:off x="8674735" y="1120775"/>
            <a:ext cx="473710" cy="473710"/>
          </a:xfrm>
          <a:prstGeom prst="rect">
            <a:avLst/>
          </a:prstGeom>
        </p:spPr>
      </p:pic>
      <p:pic>
        <p:nvPicPr>
          <p:cNvPr id="30" name="图片 29" descr="31393935333132353b31393939353539353bd0f2bac532"/>
          <p:cNvPicPr>
            <a:picLocks noChangeAspect="1"/>
          </p:cNvPicPr>
          <p:nvPr>
            <p:custDataLst>
              <p:tags r:id="rId32"/>
            </p:custDataLst>
          </p:nvPr>
        </p:nvPicPr>
        <p:blipFill>
          <a:blip r:embed="rId31"/>
          <a:stretch>
            <a:fillRect/>
          </a:stretch>
        </p:blipFill>
        <p:spPr>
          <a:xfrm>
            <a:off x="280035" y="1134745"/>
            <a:ext cx="490855" cy="490855"/>
          </a:xfrm>
          <a:prstGeom prst="rect">
            <a:avLst/>
          </a:prstGeom>
        </p:spPr>
      </p:pic>
      <p:pic>
        <p:nvPicPr>
          <p:cNvPr id="34" name="图片 33" descr="31393935333132353b31393939353539393bd0f2bac536"/>
          <p:cNvPicPr>
            <a:picLocks noChangeAspect="1"/>
          </p:cNvPicPr>
          <p:nvPr>
            <p:custDataLst>
              <p:tags r:id="rId34"/>
            </p:custDataLst>
          </p:nvPr>
        </p:nvPicPr>
        <p:blipFill>
          <a:blip r:embed="rId33"/>
          <a:stretch>
            <a:fillRect/>
          </a:stretch>
        </p:blipFill>
        <p:spPr>
          <a:xfrm>
            <a:off x="4330065" y="1123950"/>
            <a:ext cx="493395" cy="493395"/>
          </a:xfrm>
          <a:prstGeom prst="rect">
            <a:avLst/>
          </a:prstGeom>
        </p:spPr>
      </p:pic>
      <p:pic>
        <p:nvPicPr>
          <p:cNvPr id="31" name="图片 30" descr="31393935333132353b31393939353539363bd0f2bac533"/>
          <p:cNvPicPr>
            <a:picLocks noChangeAspect="1"/>
          </p:cNvPicPr>
          <p:nvPr>
            <p:custDataLst>
              <p:tags r:id="rId36"/>
            </p:custDataLst>
          </p:nvPr>
        </p:nvPicPr>
        <p:blipFill>
          <a:blip r:embed="rId35"/>
          <a:stretch>
            <a:fillRect/>
          </a:stretch>
        </p:blipFill>
        <p:spPr>
          <a:xfrm>
            <a:off x="1789430" y="2211070"/>
            <a:ext cx="511810" cy="511810"/>
          </a:xfrm>
          <a:prstGeom prst="rect">
            <a:avLst/>
          </a:prstGeom>
        </p:spPr>
      </p:pic>
      <p:pic>
        <p:nvPicPr>
          <p:cNvPr id="32" name="图片 31" descr="31393935333132353b31393939353539373bd0f2bac534"/>
          <p:cNvPicPr>
            <a:picLocks noChangeAspect="1"/>
          </p:cNvPicPr>
          <p:nvPr>
            <p:custDataLst>
              <p:tags r:id="rId38"/>
            </p:custDataLst>
          </p:nvPr>
        </p:nvPicPr>
        <p:blipFill>
          <a:blip r:embed="rId37"/>
          <a:stretch>
            <a:fillRect/>
          </a:stretch>
        </p:blipFill>
        <p:spPr>
          <a:xfrm>
            <a:off x="2121535" y="4404360"/>
            <a:ext cx="492760" cy="492760"/>
          </a:xfrm>
          <a:prstGeom prst="rect">
            <a:avLst/>
          </a:prstGeom>
        </p:spPr>
      </p:pic>
      <p:pic>
        <p:nvPicPr>
          <p:cNvPr id="33" name="图片 32" descr="31393935333132353b31393939353539383bd0f2bac535"/>
          <p:cNvPicPr>
            <a:picLocks noChangeAspect="1"/>
          </p:cNvPicPr>
          <p:nvPr>
            <p:custDataLst>
              <p:tags r:id="rId40"/>
            </p:custDataLst>
          </p:nvPr>
        </p:nvPicPr>
        <p:blipFill>
          <a:blip r:embed="rId39"/>
          <a:stretch>
            <a:fillRect/>
          </a:stretch>
        </p:blipFill>
        <p:spPr>
          <a:xfrm>
            <a:off x="6023610" y="2202815"/>
            <a:ext cx="504190" cy="50419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cxnSp>
        <p:nvCxnSpPr>
          <p:cNvPr id="11" name="直接连接符 10"/>
          <p:cNvCxnSpPr/>
          <p:nvPr>
            <p:custDataLst>
              <p:tags r:id="rId3"/>
            </p:custDataLst>
          </p:nvPr>
        </p:nvCxnSpPr>
        <p:spPr>
          <a:xfrm>
            <a:off x="457742" y="2041948"/>
            <a:ext cx="11276198" cy="6314"/>
          </a:xfrm>
          <a:prstGeom prst="line">
            <a:avLst/>
          </a:prstGeom>
          <a:ln w="254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>
            <p:custDataLst>
              <p:tags r:id="rId4"/>
            </p:custDataLst>
          </p:nvPr>
        </p:nvSpPr>
        <p:spPr>
          <a:xfrm>
            <a:off x="2418715" y="478155"/>
            <a:ext cx="7875270" cy="2122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zh-CN" sz="6600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间接论证巧运用</a:t>
            </a:r>
            <a:endParaRPr lang="zh-CN" altLang="zh-CN" sz="6600" b="1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zh-CN" sz="6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613187" y="2227580"/>
            <a:ext cx="11058860" cy="443992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464185" y="3347085"/>
            <a:ext cx="11264265" cy="2306955"/>
          </a:xfrm>
          <a:prstGeom prst="rect">
            <a:avLst/>
          </a:prstGeom>
          <a:solidFill>
            <a:schemeClr val="lt1"/>
          </a:solidFill>
          <a:ln w="92075" cmpd="sng">
            <a:noFill/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lang="zh-CN" altLang="en-US" sz="3200" b="1" spc="2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为了平时说的话语更加周密更加有逻辑性，我们在表达看法时就可以想象存在一个反驳我们的人，那么这个我们想象出来的驳论者就是“虚拟论敌”。</a:t>
            </a:r>
            <a:endParaRPr lang="zh-CN" altLang="en-US" sz="3200" b="1" spc="20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菱形 3"/>
          <p:cNvSpPr/>
          <p:nvPr>
            <p:custDataLst>
              <p:tags r:id="rId5"/>
            </p:custDataLst>
          </p:nvPr>
        </p:nvSpPr>
        <p:spPr>
          <a:xfrm>
            <a:off x="1297305" y="900430"/>
            <a:ext cx="2574925" cy="2196465"/>
          </a:xfrm>
          <a:prstGeom prst="diamond">
            <a:avLst/>
          </a:prstGeom>
          <a:solidFill>
            <a:schemeClr val="tx1">
              <a:lumMod val="65000"/>
              <a:lumOff val="35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80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1681480" y="1614170"/>
            <a:ext cx="1645285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活动</a:t>
            </a:r>
            <a:r>
              <a:rPr lang="en-US" altLang="zh-CN" sz="44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5</a:t>
            </a:r>
            <a:endParaRPr lang="en-US" altLang="zh-CN" sz="4400" b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4741545" y="1460500"/>
            <a:ext cx="5831205" cy="9220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540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引入虚拟论敌</a:t>
            </a:r>
            <a:endParaRPr lang="zh-CN" altLang="en-US" sz="5400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1" name="矩形 20"/>
          <p:cNvSpPr/>
          <p:nvPr>
            <p:custDataLst>
              <p:tags r:id="rId3"/>
            </p:custDataLst>
          </p:nvPr>
        </p:nvSpPr>
        <p:spPr>
          <a:xfrm>
            <a:off x="186690" y="130810"/>
            <a:ext cx="4629785" cy="660082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云形标注 5"/>
          <p:cNvSpPr/>
          <p:nvPr>
            <p:custDataLst>
              <p:tags r:id="rId5"/>
            </p:custDataLst>
          </p:nvPr>
        </p:nvSpPr>
        <p:spPr>
          <a:xfrm rot="20040000" flipH="1">
            <a:off x="7066280" y="398145"/>
            <a:ext cx="3848735" cy="2496185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>
            <p:custDataLst>
              <p:tags r:id="rId6"/>
            </p:custDataLst>
          </p:nvPr>
        </p:nvSpPr>
        <p:spPr>
          <a:xfrm rot="20160000">
            <a:off x="7326630" y="541655"/>
            <a:ext cx="373062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32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无花果吃多了，</a:t>
            </a:r>
            <a:endParaRPr lang="zh-CN" altLang="en-US" sz="3200" b="1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32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太长肉了，这个假期我胖了好几斤！</a:t>
            </a:r>
            <a:endParaRPr lang="zh-CN" altLang="en-US" sz="3200" b="1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5077460" y="3093720"/>
            <a:ext cx="1398270" cy="358648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9409430" y="2886075"/>
            <a:ext cx="1571625" cy="3619500"/>
          </a:xfrm>
          <a:prstGeom prst="rect">
            <a:avLst/>
          </a:prstGeom>
        </p:spPr>
      </p:pic>
      <p:sp>
        <p:nvSpPr>
          <p:cNvPr id="11" name="椭圆形标注 10"/>
          <p:cNvSpPr/>
          <p:nvPr>
            <p:custDataLst>
              <p:tags r:id="rId11"/>
            </p:custDataLst>
          </p:nvPr>
        </p:nvSpPr>
        <p:spPr>
          <a:xfrm rot="19920000">
            <a:off x="5209540" y="2042795"/>
            <a:ext cx="1111250" cy="838835"/>
          </a:xfrm>
          <a:prstGeom prst="wedgeEllipseCallou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3" name="文本框 12"/>
          <p:cNvSpPr txBox="1"/>
          <p:nvPr>
            <p:custDataLst>
              <p:tags r:id="rId12"/>
            </p:custDataLst>
          </p:nvPr>
        </p:nvSpPr>
        <p:spPr>
          <a:xfrm rot="19740000">
            <a:off x="5403215" y="2028825"/>
            <a:ext cx="10756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3200" b="1">
                <a:solidFill>
                  <a:schemeClr val="bg1"/>
                </a:solidFill>
                <a:latin typeface="+mj-ea"/>
                <a:ea typeface="+mj-ea"/>
              </a:rPr>
              <a:t>啊？</a:t>
            </a:r>
            <a:endParaRPr lang="zh-CN" altLang="en-US" sz="3200" b="1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4" name="标题 1"/>
          <p:cNvSpPr>
            <a:spLocks noGrp="1"/>
          </p:cNvSpPr>
          <p:nvPr>
            <p:custDataLst>
              <p:tags r:id="rId13"/>
            </p:custDataLst>
          </p:nvPr>
        </p:nvSpPr>
        <p:spPr>
          <a:xfrm>
            <a:off x="1247140" y="3101340"/>
            <a:ext cx="3569335" cy="449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这个说法要成立有充足依据吗？</a:t>
            </a:r>
            <a:endParaRPr lang="zh-CN" altLang="en-US" sz="2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标题 1"/>
          <p:cNvSpPr>
            <a:spLocks noGrp="1"/>
          </p:cNvSpPr>
          <p:nvPr>
            <p:custDataLst>
              <p:tags r:id="rId14"/>
            </p:custDataLst>
          </p:nvPr>
        </p:nvSpPr>
        <p:spPr>
          <a:xfrm>
            <a:off x="1261110" y="4279265"/>
            <a:ext cx="3577590" cy="548640"/>
          </a:xfrm>
          <a:prstGeom prst="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有没有相反或例外的情况？</a:t>
            </a:r>
            <a:endParaRPr lang="zh-CN" altLang="en-US" sz="2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标题 1"/>
          <p:cNvSpPr>
            <a:spLocks noGrp="1"/>
          </p:cNvSpPr>
          <p:nvPr>
            <p:custDataLst>
              <p:tags r:id="rId15"/>
            </p:custDataLst>
          </p:nvPr>
        </p:nvSpPr>
        <p:spPr>
          <a:xfrm>
            <a:off x="1270635" y="5508625"/>
            <a:ext cx="3425190" cy="448310"/>
          </a:xfrm>
          <a:prstGeom prst="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如果成立，需要什么条件？</a:t>
            </a:r>
            <a:endParaRPr lang="zh-CN" altLang="en-US" sz="2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2" name="图片 21" descr="31393935333132353b31393939353630343bb7bdd0ced0f2bac531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356235" y="2830830"/>
            <a:ext cx="914400" cy="914400"/>
          </a:xfrm>
          <a:prstGeom prst="rect">
            <a:avLst/>
          </a:prstGeom>
        </p:spPr>
      </p:pic>
      <p:pic>
        <p:nvPicPr>
          <p:cNvPr id="23" name="图片 22" descr="31393935333132353b31393939353630353bb7bdd0ced0f2bac532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356235" y="4067810"/>
            <a:ext cx="914400" cy="914400"/>
          </a:xfrm>
          <a:prstGeom prst="rect">
            <a:avLst/>
          </a:prstGeom>
        </p:spPr>
      </p:pic>
      <p:pic>
        <p:nvPicPr>
          <p:cNvPr id="24" name="图片 23" descr="31393935333132353b31393939353630363bb7bdd0ced0f2bac533"/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356235" y="5241925"/>
            <a:ext cx="914400" cy="914400"/>
          </a:xfrm>
          <a:prstGeom prst="rect">
            <a:avLst/>
          </a:prstGeom>
        </p:spPr>
      </p:pic>
      <p:pic>
        <p:nvPicPr>
          <p:cNvPr id="25" name="图片 24" descr="31393938393834313b31393939353233353bc9c8d0ce"/>
          <p:cNvPicPr>
            <a:picLocks noChangeAspect="1"/>
          </p:cNvPicPr>
          <p:nvPr>
            <p:custDataLst>
              <p:tags r:id="rId27"/>
            </p:custDataLst>
          </p:nvPr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355600" y="-716915"/>
            <a:ext cx="3963035" cy="3963035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/>
            <p:custDataLst>
              <p:tags r:id="rId28"/>
            </p:custDataLst>
          </p:nvPr>
        </p:nvSpPr>
        <p:spPr>
          <a:xfrm>
            <a:off x="1025525" y="911860"/>
            <a:ext cx="2661285" cy="704850"/>
          </a:xfr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zh-CN" altLang="en-US">
                <a:solidFill>
                  <a:srgbClr val="073CE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虚拟论敌</a:t>
            </a:r>
            <a:r>
              <a:rPr lang="zh-CN" altLang="en-US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黄金三问</a:t>
            </a:r>
            <a:endParaRPr lang="zh-CN" altLang="en-US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1" grpId="0"/>
      <p:bldP spid="13" grpId="0"/>
      <p:bldP spid="21" grpId="0"/>
      <p:bldP spid="3" grpId="0"/>
      <p:bldP spid="14" grpId="0"/>
      <p:bldP spid="16" grpId="0"/>
      <p:bldP spid="1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矩形标注 2"/>
          <p:cNvSpPr/>
          <p:nvPr>
            <p:custDataLst>
              <p:tags r:id="rId3"/>
            </p:custDataLst>
          </p:nvPr>
        </p:nvSpPr>
        <p:spPr>
          <a:xfrm>
            <a:off x="4490085" y="730885"/>
            <a:ext cx="7267575" cy="1991360"/>
          </a:xfrm>
          <a:prstGeom prst="wedgeRectCallout">
            <a:avLst>
              <a:gd name="adj1" fmla="val -69277"/>
              <a:gd name="adj2" fmla="val 85140"/>
            </a:avLst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988820" y="3134995"/>
            <a:ext cx="1398270" cy="3586480"/>
          </a:xfrm>
          <a:prstGeom prst="rect">
            <a:avLst/>
          </a:prstGeom>
        </p:spPr>
      </p:pic>
      <p:sp>
        <p:nvSpPr>
          <p:cNvPr id="15" name="文本框 14"/>
          <p:cNvSpPr txBox="1"/>
          <p:nvPr>
            <p:custDataLst>
              <p:tags r:id="rId7"/>
            </p:custDataLst>
          </p:nvPr>
        </p:nvSpPr>
        <p:spPr>
          <a:xfrm>
            <a:off x="4783455" y="2141220"/>
            <a:ext cx="6758940" cy="4603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4">
                    <a:lumMod val="60000"/>
                    <a:lumOff val="40000"/>
                  </a:schemeClr>
                </a:solidFill>
              </a14:hiddenFill>
            </a:ext>
          </a:ex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3.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你吃无花果胖了，其他人吃它变胖了吗？</a:t>
            </a:r>
            <a:endParaRPr lang="zh-CN" altLang="en-US" sz="24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4783455" y="1311275"/>
            <a:ext cx="6758940" cy="82994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4">
                    <a:lumMod val="60000"/>
                    <a:lumOff val="40000"/>
                  </a:schemeClr>
                </a:solidFill>
              </a14:hiddenFill>
            </a:ext>
          </a:ex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胖的因素有很多，比如运动量，饮食习惯，个人体质，为何就认定是无花果让你长胖了呢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？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9"/>
            </p:custDataLst>
          </p:nvPr>
        </p:nvSpPr>
        <p:spPr>
          <a:xfrm>
            <a:off x="4783455" y="850900"/>
            <a:ext cx="6758940" cy="4603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4">
                    <a:lumMod val="60000"/>
                    <a:lumOff val="40000"/>
                  </a:schemeClr>
                </a:solidFill>
              </a14:hiddenFill>
            </a:ext>
          </a:ex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en-US"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有没有科学依据表明无花果可以增肥呢？</a:t>
            </a:r>
            <a:endParaRPr lang="zh-CN" altLang="en-US" sz="2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10"/>
            </p:custDataLst>
          </p:nvPr>
        </p:nvSpPr>
        <p:spPr>
          <a:xfrm>
            <a:off x="299720" y="298450"/>
            <a:ext cx="3857625" cy="5835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引入虚拟论敌追问：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9409430" y="2886075"/>
            <a:ext cx="1571625" cy="36195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4" grpId="0"/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3"/>
            </p:custDataLst>
          </p:nvPr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409430" y="2562225"/>
            <a:ext cx="1571625" cy="3943350"/>
          </a:xfrm>
          <a:prstGeom prst="rect">
            <a:avLst/>
          </a:prstGeom>
        </p:spPr>
      </p:pic>
      <p:sp>
        <p:nvSpPr>
          <p:cNvPr id="4" name="矩形标注 3"/>
          <p:cNvSpPr/>
          <p:nvPr>
            <p:custDataLst>
              <p:tags r:id="rId6"/>
            </p:custDataLst>
          </p:nvPr>
        </p:nvSpPr>
        <p:spPr>
          <a:xfrm rot="16200000">
            <a:off x="1688465" y="-1114425"/>
            <a:ext cx="5389880" cy="8052435"/>
          </a:xfrm>
          <a:prstGeom prst="wedgeRectCallout">
            <a:avLst>
              <a:gd name="adj1" fmla="val 3741"/>
              <a:gd name="adj2" fmla="val 66646"/>
            </a:avLst>
          </a:prstGeom>
          <a:noFill/>
          <a:ln w="73025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5" name="文本框 14"/>
          <p:cNvSpPr txBox="1"/>
          <p:nvPr>
            <p:custDataLst>
              <p:tags r:id="rId7"/>
            </p:custDataLst>
          </p:nvPr>
        </p:nvSpPr>
        <p:spPr>
          <a:xfrm>
            <a:off x="469265" y="373380"/>
            <a:ext cx="7827010" cy="51079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en-US" sz="3400" b="1">
                <a:solidFill>
                  <a:srgbClr val="FFFF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     </a:t>
            </a:r>
            <a:r>
              <a:rPr lang="en-US" sz="3400" b="1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sz="3400" b="1">
                <a:solidFill>
                  <a:srgbClr val="073CE9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科学表明，无花果，糖分含量极高，占果实重量的15-20%，其中大部分都是葡萄糖和果糖，且含较高的淀粉，因此，吃多了便可能出现肥胖。</a:t>
            </a:r>
            <a:r>
              <a:rPr lang="zh-CN" sz="3400" b="1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假期内</a:t>
            </a:r>
            <a:r>
              <a:rPr sz="3400" b="1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，我</a:t>
            </a:r>
            <a:r>
              <a:rPr lang="zh-CN" sz="3400" b="1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饮食、</a:t>
            </a:r>
            <a:r>
              <a:rPr sz="3400" b="1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运动情况与平时差别不大，就是无花果吃的更多，然后我就胖了好几斤。</a:t>
            </a:r>
            <a:r>
              <a:rPr sz="3400" b="1">
                <a:solidFill>
                  <a:srgbClr val="7030A0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而和我身边和我情况相似的朋友有很多。</a:t>
            </a:r>
            <a:r>
              <a:rPr sz="4400" b="1">
                <a:solidFill>
                  <a:srgbClr val="FF0000"/>
                </a:solidFill>
                <a:effectLst/>
                <a:highlight>
                  <a:srgbClr val="FFFF00"/>
                </a:highlight>
                <a:latin typeface="微软雅黑" panose="020b0503020204020204" charset="-122"/>
                <a:ea typeface="微软雅黑" panose="020b0503020204020204" charset="-122"/>
              </a:rPr>
              <a:t>可见无花果</a:t>
            </a:r>
            <a:r>
              <a:rPr lang="zh-CN" sz="4400" b="1">
                <a:solidFill>
                  <a:srgbClr val="FF0000"/>
                </a:solidFill>
                <a:effectLst/>
                <a:highlight>
                  <a:srgbClr val="FFFF00"/>
                </a:highlight>
                <a:latin typeface="微软雅黑" panose="020b0503020204020204" charset="-122"/>
                <a:ea typeface="微软雅黑" panose="020b0503020204020204" charset="-122"/>
              </a:rPr>
              <a:t>确实可能</a:t>
            </a:r>
            <a:r>
              <a:rPr sz="4400" b="1">
                <a:solidFill>
                  <a:srgbClr val="FF0000"/>
                </a:solidFill>
                <a:effectLst/>
                <a:highlight>
                  <a:srgbClr val="FFFF00"/>
                </a:highlight>
                <a:latin typeface="微软雅黑" panose="020b0503020204020204" charset="-122"/>
                <a:ea typeface="微软雅黑" panose="020b0503020204020204" charset="-122"/>
              </a:rPr>
              <a:t>会增肥的，平时还是要少吃。</a:t>
            </a:r>
            <a:endParaRPr sz="4400" b="1">
              <a:solidFill>
                <a:srgbClr val="FF0000"/>
              </a:solidFill>
              <a:effectLst/>
              <a:highlight>
                <a:srgbClr val="FFFF00"/>
              </a:highligh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3"/>
            </p:custDataLst>
          </p:nvPr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菱形 1"/>
          <p:cNvSpPr/>
          <p:nvPr>
            <p:custDataLst>
              <p:tags r:id="rId4"/>
            </p:custDataLst>
          </p:nvPr>
        </p:nvSpPr>
        <p:spPr>
          <a:xfrm>
            <a:off x="1297305" y="1062355"/>
            <a:ext cx="2574925" cy="2196465"/>
          </a:xfrm>
          <a:prstGeom prst="diamond">
            <a:avLst/>
          </a:prstGeom>
          <a:solidFill>
            <a:schemeClr val="tx1">
              <a:lumMod val="65000"/>
              <a:lumOff val="35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80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1681480" y="1776095"/>
            <a:ext cx="1645285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活动</a:t>
            </a:r>
            <a:r>
              <a:rPr lang="en-US" altLang="zh-CN" sz="44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6</a:t>
            </a:r>
            <a:endParaRPr lang="en-US" altLang="zh-CN" sz="4400" b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4741545" y="1622425"/>
            <a:ext cx="5831205" cy="9220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540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虚拟论敌的使用</a:t>
            </a:r>
            <a:endParaRPr lang="zh-CN" altLang="en-US" sz="5400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1036281" y="438630"/>
            <a:ext cx="11325937" cy="8299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lvl="0">
              <a:lnSpc>
                <a:spcPct val="150000"/>
              </a:lnSpc>
            </a:pP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要求以“兼听则明”为论题写一篇议论文。</a:t>
            </a:r>
            <a:endParaRPr lang="zh-CN" altLang="en-US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622300" y="1525270"/>
            <a:ext cx="2032000" cy="829945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lvl="0">
              <a:lnSpc>
                <a:spcPct val="150000"/>
              </a:lnSpc>
            </a:pP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常规模式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622300" y="2355215"/>
            <a:ext cx="10704195" cy="230695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lvl="4" algn="l">
              <a:lnSpc>
                <a:spcPct val="150000"/>
              </a:lnSpc>
            </a:pP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①论点：兼听则明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4" algn="l">
              <a:lnSpc>
                <a:spcPct val="150000"/>
              </a:lnSpc>
            </a:pP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②正面的例子：“齐王纳谏”</a:t>
            </a:r>
            <a:r>
              <a:rPr lang="zh-CN" altLang="en-US" sz="2400" b="1">
                <a:solidFill>
                  <a:srgbClr val="073CE9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（证明</a:t>
            </a:r>
            <a:r>
              <a:rPr lang="en-US" altLang="zh-CN" sz="2400" b="1">
                <a:solidFill>
                  <a:srgbClr val="073CE9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>
                <a:solidFill>
                  <a:srgbClr val="073CE9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兼听则明</a:t>
            </a:r>
            <a:r>
              <a:rPr lang="en-US" altLang="zh-CN" sz="2400" b="1">
                <a:solidFill>
                  <a:srgbClr val="073CE9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b="1">
                <a:solidFill>
                  <a:srgbClr val="073CE9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>
              <a:solidFill>
                <a:srgbClr val="073CE9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4" algn="l">
              <a:lnSpc>
                <a:spcPct val="150000"/>
              </a:lnSpc>
            </a:pP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③反面的例子：“晁盖丧命”</a:t>
            </a:r>
            <a:r>
              <a:rPr lang="zh-CN" altLang="en-US" sz="2400" b="1">
                <a:solidFill>
                  <a:srgbClr val="073CE9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（证明</a:t>
            </a:r>
            <a:r>
              <a:rPr lang="en-US" altLang="zh-CN" sz="2400" b="1">
                <a:solidFill>
                  <a:srgbClr val="073CE9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2400" b="1">
                <a:solidFill>
                  <a:srgbClr val="073CE9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偏听则暗</a:t>
            </a:r>
            <a:r>
              <a:rPr lang="en-US" altLang="zh-CN" sz="2400" b="1">
                <a:solidFill>
                  <a:srgbClr val="073CE9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r>
              <a:rPr lang="zh-CN" altLang="en-US" sz="2400" b="1">
                <a:solidFill>
                  <a:srgbClr val="073CE9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endParaRPr lang="zh-CN" altLang="en-US" sz="2400" b="1">
              <a:solidFill>
                <a:srgbClr val="073CE9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7"/>
            </p:custDataLst>
          </p:nvPr>
        </p:nvSpPr>
        <p:spPr>
          <a:xfrm>
            <a:off x="547331" y="4789015"/>
            <a:ext cx="11325937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>
                <a:latin typeface="微软雅黑" panose="020b0503020204020204" charset="-122"/>
                <a:ea typeface="微软雅黑" panose="020b0503020204020204" charset="-122"/>
              </a:rPr>
              <a:t>分析：</a:t>
            </a:r>
            <a:r>
              <a:rPr lang="zh-CN" altLang="zh-CN" sz="32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按照这样的提纲写下去，很容易写成</a:t>
            </a:r>
            <a:r>
              <a:rPr lang="zh-CN" altLang="zh-CN" sz="3200">
                <a:solidFill>
                  <a:srgbClr val="073CE9"/>
                </a:solidFill>
                <a:highlight>
                  <a:srgbClr val="FFFF00"/>
                </a:highlight>
                <a:latin typeface="微软雅黑" panose="020b0503020204020204" charset="-122"/>
                <a:ea typeface="微软雅黑" panose="020b0503020204020204" charset="-122"/>
              </a:rPr>
              <a:t>“观点</a:t>
            </a:r>
            <a:r>
              <a:rPr lang="en-US" altLang="zh-CN" sz="3200">
                <a:solidFill>
                  <a:srgbClr val="073CE9"/>
                </a:solidFill>
                <a:highlight>
                  <a:srgbClr val="FFFF00"/>
                </a:highlight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zh-CN" sz="3200">
                <a:solidFill>
                  <a:srgbClr val="073CE9"/>
                </a:solidFill>
                <a:highlight>
                  <a:srgbClr val="FFFF00"/>
                </a:highlight>
                <a:latin typeface="微软雅黑" panose="020b0503020204020204" charset="-122"/>
                <a:ea typeface="微软雅黑" panose="020b0503020204020204" charset="-122"/>
              </a:rPr>
              <a:t>例子”</a:t>
            </a:r>
            <a:r>
              <a:rPr lang="zh-CN" altLang="zh-CN" sz="32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的模式，即使材料再丰富，逻辑上还是不够周密。</a:t>
            </a:r>
            <a:endParaRPr lang="zh-CN" altLang="zh-CN" sz="320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" name="图片 5" descr="31393938393834313b31393939353234333bcbaed6e9d0ce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94310" y="201930"/>
            <a:ext cx="914400" cy="91440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10"/>
            </p:custDataLst>
          </p:nvPr>
        </p:nvSpPr>
        <p:spPr>
          <a:xfrm>
            <a:off x="273050" y="398145"/>
            <a:ext cx="757555" cy="52197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8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例</a:t>
            </a:r>
            <a:r>
              <a:rPr lang="en-US" altLang="zh-CN" sz="28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endParaRPr lang="en-US" altLang="zh-CN" sz="2800" b="1">
              <a:ln w="10160">
                <a:solidFill>
                  <a:schemeClr val="accent5"/>
                </a:solidFill>
                <a:prstDash val="solid"/>
              </a:ln>
              <a:solidFill>
                <a:srgbClr val="FFFF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" grpId="0"/>
      <p:bldP spid="3" grpId="0"/>
      <p:bldP spid="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23875" y="828040"/>
            <a:ext cx="6083935" cy="2309495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2400" b="1" kern="10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cs typeface="楷体" panose="02010609060101010101" pitchFamily="49" charset="-122"/>
                <a:sym typeface="+mn-ea"/>
              </a:rPr>
              <a:t>你的质疑：</a:t>
            </a:r>
            <a:endParaRPr kumimoji="0" lang="en-US" altLang="zh-CN" sz="2400" b="1" i="0" u="none" strike="noStrike" kern="1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kern="10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cs typeface="楷体" panose="02010609060101010101" pitchFamily="49" charset="-122"/>
                <a:sym typeface="+mn-ea"/>
              </a:rPr>
              <a:t>（</a:t>
            </a:r>
            <a:r>
              <a:rPr lang="en-US" altLang="zh-CN" sz="2400" b="1" kern="10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cs typeface="楷体" panose="02010609060101010101" pitchFamily="49" charset="-122"/>
                <a:sym typeface="+mn-ea"/>
              </a:rPr>
              <a:t>1</a:t>
            </a:r>
            <a:r>
              <a:rPr lang="zh-CN" altLang="en-US" sz="2400" b="1" kern="10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cs typeface="楷体" panose="02010609060101010101" pitchFamily="49" charset="-122"/>
                <a:sym typeface="+mn-ea"/>
              </a:rPr>
              <a:t>）</a:t>
            </a:r>
            <a:r>
              <a:rPr lang="en-US" altLang="zh-CN" sz="2400" b="1" kern="10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cs typeface="楷体" panose="02010609060101010101" pitchFamily="49" charset="-122"/>
                <a:sym typeface="+mn-ea"/>
              </a:rPr>
              <a:t>“</a:t>
            </a:r>
            <a:r>
              <a:rPr lang="zh-CN" altLang="zh-CN" sz="2400" b="1" kern="10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cs typeface="楷体" panose="02010609060101010101" pitchFamily="49" charset="-122"/>
                <a:sym typeface="+mn-ea"/>
              </a:rPr>
              <a:t>兼听</a:t>
            </a:r>
            <a:r>
              <a:rPr lang="en-US" altLang="zh-CN" sz="2400" b="1" kern="10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cs typeface="楷体" panose="02010609060101010101" pitchFamily="49" charset="-122"/>
                <a:sym typeface="+mn-ea"/>
              </a:rPr>
              <a:t>”</a:t>
            </a:r>
            <a:r>
              <a:rPr lang="zh-CN" altLang="zh-CN" sz="2400" b="1" kern="10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cs typeface="楷体" panose="02010609060101010101" pitchFamily="49" charset="-122"/>
                <a:sym typeface="+mn-ea"/>
              </a:rPr>
              <a:t>就一定</a:t>
            </a:r>
            <a:r>
              <a:rPr lang="en-US" altLang="zh-CN" sz="2400" b="1" kern="10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cs typeface="楷体" panose="02010609060101010101" pitchFamily="49" charset="-122"/>
                <a:sym typeface="+mn-ea"/>
              </a:rPr>
              <a:t>“</a:t>
            </a:r>
            <a:r>
              <a:rPr lang="zh-CN" altLang="zh-CN" sz="2400" b="1" kern="10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cs typeface="楷体" panose="02010609060101010101" pitchFamily="49" charset="-122"/>
                <a:sym typeface="+mn-ea"/>
              </a:rPr>
              <a:t>明</a:t>
            </a:r>
            <a:r>
              <a:rPr lang="en-US" altLang="zh-CN" sz="2400" b="1" kern="10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cs typeface="楷体" panose="02010609060101010101" pitchFamily="49" charset="-122"/>
                <a:sym typeface="+mn-ea"/>
              </a:rPr>
              <a:t>”</a:t>
            </a:r>
            <a:r>
              <a:rPr lang="zh-CN" altLang="zh-CN" sz="2400" b="1" kern="10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cs typeface="楷体" panose="02010609060101010101" pitchFamily="49" charset="-122"/>
                <a:sym typeface="+mn-ea"/>
              </a:rPr>
              <a:t>吗？</a:t>
            </a:r>
            <a:r>
              <a:rPr lang="en-US" altLang="zh-CN" sz="2400" b="1" kern="100">
                <a:solidFill>
                  <a:srgbClr val="C00000"/>
                </a:solidFill>
                <a:cs typeface="楷体" panose="02010609060101010101" pitchFamily="49" charset="-122"/>
                <a:sym typeface="+mn-ea"/>
              </a:rPr>
              <a:t>   </a:t>
            </a:r>
            <a:endParaRPr lang="en-US" altLang="zh-CN" sz="2400" b="1" kern="100">
              <a:solidFill>
                <a:srgbClr val="C00000"/>
              </a:solidFill>
              <a:cs typeface="楷体" panose="02010609060101010101" pitchFamily="49" charset="-122"/>
              <a:sym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2400" b="1" kern="100">
                <a:solidFill>
                  <a:srgbClr val="C00000"/>
                </a:solidFill>
                <a:cs typeface="楷体" panose="02010609060101010101" pitchFamily="49" charset="-122"/>
                <a:sym typeface="+mn-ea"/>
              </a:rPr>
              <a:t> </a:t>
            </a:r>
            <a:r>
              <a:rPr lang="zh-CN" altLang="en-US" sz="2400" b="1" kern="100">
                <a:solidFill>
                  <a:srgbClr val="C00000"/>
                </a:solidFill>
                <a:cs typeface="楷体" panose="02010609060101010101" pitchFamily="49" charset="-122"/>
                <a:sym typeface="+mn-ea"/>
              </a:rPr>
              <a:t>（</a:t>
            </a:r>
            <a:r>
              <a:rPr lang="en-US" altLang="zh-CN" sz="2400" b="1" kern="100">
                <a:solidFill>
                  <a:srgbClr val="C00000"/>
                </a:solidFill>
                <a:cs typeface="楷体" panose="02010609060101010101" pitchFamily="49" charset="-122"/>
                <a:sym typeface="+mn-ea"/>
              </a:rPr>
              <a:t>2</a:t>
            </a:r>
            <a:r>
              <a:rPr lang="zh-CN" altLang="en-US" sz="2400" b="1" kern="100">
                <a:solidFill>
                  <a:srgbClr val="C00000"/>
                </a:solidFill>
                <a:cs typeface="楷体" panose="02010609060101010101" pitchFamily="49" charset="-122"/>
                <a:sym typeface="+mn-ea"/>
              </a:rPr>
              <a:t>）有没有反例</a:t>
            </a:r>
            <a:endParaRPr lang="en-US" altLang="zh-CN" sz="2400" b="1" kern="10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kern="10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cs typeface="楷体" panose="02010609060101010101" pitchFamily="49" charset="-122"/>
                <a:sym typeface="+mn-ea"/>
              </a:rPr>
              <a:t>（</a:t>
            </a:r>
            <a:r>
              <a:rPr lang="en-US" altLang="zh-CN" sz="2400" b="1" kern="10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cs typeface="楷体" panose="02010609060101010101" pitchFamily="49" charset="-122"/>
                <a:sym typeface="+mn-ea"/>
              </a:rPr>
              <a:t>3</a:t>
            </a:r>
            <a:r>
              <a:rPr lang="zh-CN" altLang="en-US" sz="2400" b="1" kern="10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cs typeface="楷体" panose="02010609060101010101" pitchFamily="49" charset="-122"/>
                <a:sym typeface="+mn-ea"/>
              </a:rPr>
              <a:t>）如果此论点成立，需要什么条件？</a:t>
            </a:r>
            <a:endParaRPr kumimoji="0" lang="en-US" altLang="zh-CN" sz="2400" b="1" i="0" u="none" strike="noStrike" kern="1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221615" y="90805"/>
            <a:ext cx="2745105" cy="737235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引入“假想敌”</a:t>
            </a:r>
            <a:endParaRPr lang="zh-CN" altLang="en-US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5462270" y="828040"/>
            <a:ext cx="6096000" cy="9772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听取别人建议，反而不“明”的反例</a:t>
            </a:r>
            <a:endParaRPr lang="en-US" altLang="zh-CN" sz="24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	——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  <a:sym typeface="+mn-ea"/>
                <a:hlinkClick r:id="rId6" action="ppaction://hlinksldjump"/>
              </a:rPr>
              <a:t>父子骑驴</a:t>
            </a:r>
            <a:endParaRPr lang="zh-CN" altLang="en-US" sz="2400" b="1">
              <a:latin typeface="黑体" panose="02010609060101010101" pitchFamily="49" charset="-122"/>
              <a:ea typeface="黑体" panose="02010609060101010101" pitchFamily="49" charset="-122"/>
              <a:sym typeface="+mn-ea"/>
              <a:hlinkClick r:id="rId6" action="ppaction://hlinksldjump"/>
            </a:endParaRPr>
          </a:p>
        </p:txBody>
      </p: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1283335" y="3137535"/>
            <a:ext cx="42976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分析：</a:t>
            </a:r>
            <a:r>
              <a:rPr lang="zh-CN" altLang="en-US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有了质疑，就要应对、驳斥、解释</a:t>
            </a:r>
            <a:endParaRPr lang="zh-CN" altLang="en-US"/>
          </a:p>
        </p:txBody>
      </p:sp>
      <p:sp>
        <p:nvSpPr>
          <p:cNvPr id="7" name="文本框 6"/>
          <p:cNvSpPr txBox="1"/>
          <p:nvPr>
            <p:custDataLst>
              <p:tags r:id="rId8"/>
            </p:custDataLst>
          </p:nvPr>
        </p:nvSpPr>
        <p:spPr>
          <a:xfrm>
            <a:off x="5704840" y="1805305"/>
            <a:ext cx="6096000" cy="9772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坚持己见，反而获得成功的反例</a:t>
            </a:r>
            <a:endParaRPr lang="en-US" altLang="zh-CN" sz="24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	——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  <a:sym typeface="+mn-ea"/>
                <a:hlinkClick r:id="rId9" action="ppaction://hlinksldjump"/>
              </a:rPr>
              <a:t>美国总统林肯</a:t>
            </a:r>
            <a:endParaRPr lang="zh-CN" altLang="en-US" sz="2400" b="1">
              <a:latin typeface="黑体" panose="02010609060101010101" pitchFamily="49" charset="-122"/>
              <a:ea typeface="黑体" panose="02010609060101010101" pitchFamily="49" charset="-122"/>
              <a:sym typeface="+mn-ea"/>
              <a:hlinkClick r:id="rId9" action="ppaction://hlinksldjump"/>
            </a:endParaRPr>
          </a:p>
        </p:txBody>
      </p:sp>
      <p:sp>
        <p:nvSpPr>
          <p:cNvPr id="8" name="文本框 7"/>
          <p:cNvSpPr txBox="1"/>
          <p:nvPr>
            <p:custDataLst>
              <p:tags r:id="rId10"/>
            </p:custDataLst>
          </p:nvPr>
        </p:nvSpPr>
        <p:spPr>
          <a:xfrm>
            <a:off x="5969000" y="2966085"/>
            <a:ext cx="6096000" cy="18637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只听一人，也能成功的反例</a:t>
            </a:r>
            <a:endParaRPr lang="en-US" altLang="zh-CN" sz="24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	——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齐王听了“宫妇左右”“朝廷之臣”“四境之内”的声音，李世民有时只听魏征一人的意见就足矣</a:t>
            </a:r>
            <a:endParaRPr lang="zh-CN" altLang="en-US" sz="2400" b="1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11"/>
            </p:custDataLst>
          </p:nvPr>
        </p:nvSpPr>
        <p:spPr>
          <a:xfrm>
            <a:off x="1981226" y="4838200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4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（我们应该如何兼听）</a:t>
            </a:r>
            <a:r>
              <a:rPr lang="zh-CN" altLang="en-US" sz="24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兼听的方法</a:t>
            </a:r>
            <a:endParaRPr lang="zh-CN" altLang="en-US" sz="2400"/>
          </a:p>
        </p:txBody>
      </p:sp>
      <p:sp>
        <p:nvSpPr>
          <p:cNvPr id="10" name="文本框 9"/>
          <p:cNvSpPr txBox="1"/>
          <p:nvPr>
            <p:custDataLst>
              <p:tags r:id="rId12"/>
            </p:custDataLst>
          </p:nvPr>
        </p:nvSpPr>
        <p:spPr>
          <a:xfrm>
            <a:off x="2116274" y="5459396"/>
            <a:ext cx="681445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4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（达到什么程度，才算兼听）</a:t>
            </a:r>
            <a:r>
              <a:rPr lang="zh-CN" altLang="en-US" sz="24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兼听的内涵</a:t>
            </a:r>
            <a:endParaRPr lang="zh-CN" altLang="en-US" sz="2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 uiExpand="1" build="p"/>
      <p:bldP spid="5" grpId="0"/>
      <p:bldP spid="7" grpId="0"/>
      <p:bldP spid="9" grpId="0"/>
      <p:bldP spid="10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3" name="文本框 12"/>
          <p:cNvSpPr txBox="1"/>
          <p:nvPr>
            <p:custDataLst>
              <p:tags r:id="rId3"/>
            </p:custDataLst>
          </p:nvPr>
        </p:nvSpPr>
        <p:spPr>
          <a:xfrm>
            <a:off x="336430" y="1417872"/>
            <a:ext cx="11369615" cy="3579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坚持己见，最终获得成功</a:t>
            </a:r>
            <a:r>
              <a:rPr lang="zh-CN" altLang="en-US" sz="24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2400" b="1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lnSpc>
                <a:spcPct val="120000"/>
              </a:lnSpc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美国总统林肯，在他上任后不久，有一次将六个幕僚召集在一起开会。林肯提出了一个重要法案，而幕僚们的看法并不统一，林肯在仔细听取其他六个人的意见后，仍感到自己是正确的。在最后决策的时候，六个幕僚一致反对林肯的意见，但林肯仍坚持己见，他说：“虽然只有我一个人赞成但我仍要宣布，这个法案通过了。”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20000"/>
              </a:lnSpc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重要的是你的提议和决策是对的，只要真理在握，哪怕立场孤立，也应坚决地贯彻下去。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3" name="文本框 12"/>
          <p:cNvSpPr txBox="1"/>
          <p:nvPr>
            <p:custDataLst>
              <p:tags r:id="rId3"/>
            </p:custDataLst>
          </p:nvPr>
        </p:nvSpPr>
        <p:spPr>
          <a:xfrm>
            <a:off x="310551" y="1196273"/>
            <a:ext cx="11369615" cy="4022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听取他人建议，反而没有好下场</a:t>
            </a:r>
            <a:r>
              <a:rPr lang="zh-CN" altLang="en-US" sz="24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2400" b="1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2400" b="1" i="0">
                <a:solidFill>
                  <a:srgbClr val="C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父子骑驴</a:t>
            </a:r>
            <a:endParaRPr lang="zh-CN" altLang="en-US" sz="2400" b="1" i="0">
              <a:solidFill>
                <a:srgbClr val="C0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i="0">
                <a:solidFill>
                  <a:srgbClr val="171414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400" b="1" i="0">
                <a:solidFill>
                  <a:srgbClr val="171414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从前，有对父子赶着一头驴进城去。路中有人笑话他们说：“真笨，为什么不骑驴进城呢？”于是父亲让儿子骑上了驴。走了不长时间，又有人说：“不孝的儿子，居然让父亲走路，自己骑驴。”父亲赶紧让儿子下来，自己骑着驴。又走一会儿，有人说：“这个父亲真狠心，居然让孩子走路，也不怕孩子累着。”父亲连忙让儿子也骑上驴，心想这回总算满足所有人的了。但又有人说：“两人都骑驴，还不把驴压死啊。”于是父子俩又下来，绑起驴的四条腿，用棍子抬着驴走。他们经过一座桥时，驴挣扎了一下，掉到河里淹死了。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486411" y="2503255"/>
            <a:ext cx="1767205" cy="189357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chemeClr val="tx1"/>
                </a:solidFill>
              </a:rPr>
              <a:t>齐王纳谏</a:t>
            </a:r>
            <a:endParaRPr lang="zh-CN" altLang="en-US" sz="2800" b="1">
              <a:solidFill>
                <a:schemeClr val="tx1"/>
              </a:solidFill>
            </a:endParaRPr>
          </a:p>
          <a:p>
            <a:pPr algn="ctr"/>
            <a:endParaRPr lang="en-US" altLang="zh-CN" sz="2800" b="1">
              <a:solidFill>
                <a:schemeClr val="tx1"/>
              </a:solidFill>
            </a:endParaRPr>
          </a:p>
          <a:p>
            <a:pPr algn="ctr"/>
            <a:r>
              <a:rPr lang="zh-CN" altLang="en-US" sz="2800" b="1">
                <a:solidFill>
                  <a:schemeClr val="tx1"/>
                </a:solidFill>
              </a:rPr>
              <a:t>晁盖丧命</a:t>
            </a:r>
            <a:endParaRPr lang="zh-CN" altLang="en-US" sz="2800" b="1">
              <a:solidFill>
                <a:schemeClr val="tx1"/>
              </a:solidFill>
            </a:endParaRPr>
          </a:p>
        </p:txBody>
      </p:sp>
      <p:cxnSp>
        <p:nvCxnSpPr>
          <p:cNvPr id="3" name="直接箭头连接符 2"/>
          <p:cNvCxnSpPr>
            <a:stCxn id="2" idx="3"/>
          </p:cNvCxnSpPr>
          <p:nvPr>
            <p:custDataLst>
              <p:tags r:id="rId4"/>
            </p:custDataLst>
          </p:nvPr>
        </p:nvCxnSpPr>
        <p:spPr>
          <a:xfrm>
            <a:off x="2253321" y="3449925"/>
            <a:ext cx="7300289" cy="20883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矩形 3"/>
          <p:cNvSpPr/>
          <p:nvPr>
            <p:custDataLst>
              <p:tags r:id="rId5"/>
            </p:custDataLst>
          </p:nvPr>
        </p:nvSpPr>
        <p:spPr>
          <a:xfrm>
            <a:off x="6713082" y="1954981"/>
            <a:ext cx="3163887" cy="106492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chemeClr val="tx1"/>
                </a:solidFill>
              </a:rPr>
              <a:t>“听”不能代替“断”，“听者”要有主见</a:t>
            </a:r>
            <a:endParaRPr lang="zh-CN" altLang="en-US" sz="2400" b="1">
              <a:solidFill>
                <a:schemeClr val="tx1"/>
              </a:solidFill>
            </a:endParaRPr>
          </a:p>
        </p:txBody>
      </p: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7134577" y="3841446"/>
            <a:ext cx="1832091" cy="51150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chemeClr val="tx1"/>
                </a:solidFill>
              </a:rPr>
              <a:t>父子骑驴</a:t>
            </a:r>
            <a:endParaRPr lang="zh-CN" altLang="en-US" sz="2800" b="1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3329741" y="4641576"/>
            <a:ext cx="2440099" cy="94753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chemeClr val="tx1"/>
                </a:solidFill>
              </a:rPr>
              <a:t>齐王听面刺、进谏、谤讥</a:t>
            </a:r>
            <a:endParaRPr lang="zh-CN" altLang="en-US" sz="2800" b="1">
              <a:solidFill>
                <a:schemeClr val="tx1"/>
              </a:solidFill>
            </a:endParaRPr>
          </a:p>
        </p:txBody>
      </p:sp>
      <p:cxnSp>
        <p:nvCxnSpPr>
          <p:cNvPr id="7" name="直接箭头连接符 6"/>
          <p:cNvCxnSpPr/>
          <p:nvPr>
            <p:custDataLst>
              <p:tags r:id="rId8"/>
            </p:custDataLst>
          </p:nvPr>
        </p:nvCxnSpPr>
        <p:spPr>
          <a:xfrm flipH="1" flipV="1">
            <a:off x="4549791" y="3123501"/>
            <a:ext cx="0" cy="717945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矩形 7"/>
          <p:cNvSpPr/>
          <p:nvPr>
            <p:custDataLst>
              <p:tags r:id="rId9"/>
            </p:custDataLst>
          </p:nvPr>
        </p:nvSpPr>
        <p:spPr>
          <a:xfrm>
            <a:off x="3329512" y="3601672"/>
            <a:ext cx="2440099" cy="98107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chemeClr val="tx1"/>
                </a:solidFill>
              </a:rPr>
              <a:t>李世民有时只听魏征</a:t>
            </a:r>
            <a:endParaRPr lang="zh-CN" altLang="en-US" sz="2800" b="1">
              <a:solidFill>
                <a:schemeClr val="tx1"/>
              </a:solidFill>
            </a:endParaRPr>
          </a:p>
        </p:txBody>
      </p:sp>
      <p:cxnSp>
        <p:nvCxnSpPr>
          <p:cNvPr id="9" name="直接箭头连接符 8"/>
          <p:cNvCxnSpPr>
            <a:stCxn id="5" idx="0"/>
          </p:cNvCxnSpPr>
          <p:nvPr>
            <p:custDataLst>
              <p:tags r:id="rId10"/>
            </p:custDataLst>
          </p:nvPr>
        </p:nvCxnSpPr>
        <p:spPr>
          <a:xfrm flipV="1">
            <a:off x="8050623" y="3074226"/>
            <a:ext cx="15275" cy="767220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矩形 9"/>
          <p:cNvSpPr/>
          <p:nvPr>
            <p:custDataLst>
              <p:tags r:id="rId11"/>
            </p:custDataLst>
          </p:nvPr>
        </p:nvSpPr>
        <p:spPr>
          <a:xfrm>
            <a:off x="9696485" y="3104614"/>
            <a:ext cx="1767254" cy="71217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chemeClr val="tx1"/>
                </a:solidFill>
              </a:rPr>
              <a:t>兼听则明</a:t>
            </a:r>
            <a:endParaRPr lang="zh-CN" altLang="en-US" sz="2800" b="1">
              <a:solidFill>
                <a:schemeClr val="tx1"/>
              </a:solidFill>
            </a:endParaRPr>
          </a:p>
        </p:txBody>
      </p:sp>
      <p:sp>
        <p:nvSpPr>
          <p:cNvPr id="11" name="矩形 10"/>
          <p:cNvSpPr/>
          <p:nvPr>
            <p:custDataLst>
              <p:tags r:id="rId12"/>
            </p:custDataLst>
          </p:nvPr>
        </p:nvSpPr>
        <p:spPr>
          <a:xfrm>
            <a:off x="2253615" y="1837690"/>
            <a:ext cx="3831590" cy="147510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chemeClr val="tx1"/>
                </a:solidFill>
              </a:rPr>
              <a:t>（</a:t>
            </a:r>
            <a:r>
              <a:rPr lang="en-US" altLang="zh-CN" sz="2400" b="1">
                <a:solidFill>
                  <a:schemeClr val="tx1"/>
                </a:solidFill>
              </a:rPr>
              <a:t>1</a:t>
            </a:r>
            <a:r>
              <a:rPr lang="zh-CN" altLang="en-US" sz="2400" b="1">
                <a:solidFill>
                  <a:schemeClr val="tx1"/>
                </a:solidFill>
              </a:rPr>
              <a:t>）“听” 在“多” 更在“异”</a:t>
            </a:r>
            <a:endParaRPr lang="en-US" altLang="zh-CN" sz="2400" b="1">
              <a:solidFill>
                <a:schemeClr val="tx1"/>
              </a:solidFill>
            </a:endParaRPr>
          </a:p>
          <a:p>
            <a:pPr algn="ctr"/>
            <a:r>
              <a:rPr lang="zh-CN" altLang="en-US" sz="2400" b="1">
                <a:solidFill>
                  <a:schemeClr val="tx1"/>
                </a:solidFill>
              </a:rPr>
              <a:t>（</a:t>
            </a:r>
            <a:r>
              <a:rPr lang="en-US" altLang="zh-CN" sz="2400" b="1">
                <a:solidFill>
                  <a:schemeClr val="tx1"/>
                </a:solidFill>
              </a:rPr>
              <a:t>2</a:t>
            </a:r>
            <a:r>
              <a:rPr lang="zh-CN" altLang="en-US" sz="2400" b="1">
                <a:solidFill>
                  <a:schemeClr val="tx1"/>
                </a:solidFill>
              </a:rPr>
              <a:t>）“听”需有所筛选，而不能全盘接收</a:t>
            </a:r>
            <a:endParaRPr lang="zh-CN" altLang="en-US" sz="2400" b="1">
              <a:solidFill>
                <a:schemeClr val="tx1"/>
              </a:solidFill>
            </a:endParaRPr>
          </a:p>
        </p:txBody>
      </p:sp>
      <p:sp>
        <p:nvSpPr>
          <p:cNvPr id="12" name="矩形 11"/>
          <p:cNvSpPr/>
          <p:nvPr>
            <p:custDataLst>
              <p:tags r:id="rId13"/>
            </p:custDataLst>
          </p:nvPr>
        </p:nvSpPr>
        <p:spPr>
          <a:xfrm>
            <a:off x="6888161" y="4633505"/>
            <a:ext cx="2549335" cy="61171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chemeClr val="tx1"/>
                </a:solidFill>
              </a:rPr>
              <a:t>美国总统林肯</a:t>
            </a:r>
            <a:endParaRPr lang="zh-CN" altLang="en-US" sz="2800" b="1">
              <a:solidFill>
                <a:schemeClr val="tx1"/>
              </a:solidFill>
            </a:endParaRPr>
          </a:p>
        </p:txBody>
      </p:sp>
      <p:sp>
        <p:nvSpPr>
          <p:cNvPr id="13" name="矩形 12"/>
          <p:cNvSpPr/>
          <p:nvPr>
            <p:custDataLst>
              <p:tags r:id="rId14"/>
            </p:custDataLst>
          </p:nvPr>
        </p:nvSpPr>
        <p:spPr>
          <a:xfrm>
            <a:off x="486411" y="1089745"/>
            <a:ext cx="5283200" cy="61150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目的：拓宽视野，包容</a:t>
            </a:r>
            <a:endParaRPr lang="zh-CN" altLang="en-US" sz="36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矩形 13"/>
          <p:cNvSpPr/>
          <p:nvPr>
            <p:custDataLst>
              <p:tags r:id="rId15"/>
            </p:custDataLst>
          </p:nvPr>
        </p:nvSpPr>
        <p:spPr>
          <a:xfrm>
            <a:off x="6548121" y="1089745"/>
            <a:ext cx="5012508" cy="61150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Tx/>
              <a:buSzTx/>
              <a:buFontTx/>
            </a:pPr>
            <a:r>
              <a:rPr lang="zh-CN" altLang="en-US" sz="36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前提：独立思考，善断</a:t>
            </a:r>
            <a:endParaRPr lang="zh-CN" altLang="en-US" sz="36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8" grpId="0"/>
      <p:bldP spid="10" grpId="0"/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50746"/>
            <a:ext cx="12192000" cy="2207254"/>
          </a:xfrm>
          <a:prstGeom prst="rect">
            <a:avLst/>
          </a:prstGeom>
        </p:spPr>
      </p:pic>
      <p:grpSp>
        <p:nvGrpSpPr>
          <p:cNvPr id="9" name="组合 8"/>
          <p:cNvGrpSpPr/>
          <p:nvPr userDrawn="1">
            <p:custDataLst>
              <p:tags r:id="rId5"/>
            </p:custDataLst>
          </p:nvPr>
        </p:nvGrpSpPr>
        <p:grpSpPr>
          <a:xfrm>
            <a:off x="10677524" y="254120"/>
            <a:ext cx="873991" cy="1035806"/>
            <a:chOff x="10500195" y="236222"/>
            <a:chExt cx="1041796" cy="1234679"/>
          </a:xfrm>
        </p:grpSpPr>
        <p:sp>
          <p:nvSpPr>
            <p:cNvPr id="3" name="MH_Others_1"/>
            <p:cNvSpPr/>
            <p:nvPr userDrawn="1">
              <p:custDataLst>
                <p:tags r:id="rId6"/>
              </p:custDataLst>
            </p:nvPr>
          </p:nvSpPr>
          <p:spPr>
            <a:xfrm>
              <a:off x="10500195" y="236222"/>
              <a:ext cx="883444" cy="875110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z="4050" kern="0">
                <a:solidFill>
                  <a:schemeClr val="lt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8" name="MH_Others_2"/>
            <p:cNvSpPr/>
            <p:nvPr userDrawn="1">
              <p:custDataLst>
                <p:tags r:id="rId7"/>
              </p:custDataLst>
            </p:nvPr>
          </p:nvSpPr>
          <p:spPr>
            <a:xfrm>
              <a:off x="10962157" y="898210"/>
              <a:ext cx="579834" cy="572691"/>
            </a:xfrm>
            <a:prstGeom prst="ellipse">
              <a:avLst/>
            </a:prstGeom>
            <a:solidFill>
              <a:schemeClr val="lt1"/>
            </a:solidFill>
            <a:ln w="22225" cap="flat" cmpd="sng" algn="ctr">
              <a:solidFill>
                <a:schemeClr val="accent3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z="2700" b="1" kern="0">
                <a:solidFill>
                  <a:schemeClr val="accent3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850900" y="732790"/>
            <a:ext cx="8946515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600" b="1">
                <a:solidFill>
                  <a:schemeClr val="dk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2.</a:t>
            </a:r>
            <a:r>
              <a:rPr lang="zh-CN" altLang="en-US" sz="3600" b="1">
                <a:solidFill>
                  <a:schemeClr val="dk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直接论证和间接论证</a:t>
            </a:r>
            <a:endParaRPr lang="zh-CN" altLang="en-US" sz="3600" b="1">
              <a:solidFill>
                <a:schemeClr val="dk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l"/>
            <a:endParaRPr lang="zh-CN" altLang="en-US" sz="3600" b="1">
              <a:solidFill>
                <a:schemeClr val="dk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l"/>
            <a:endParaRPr lang="zh-CN" altLang="en-US" sz="3600" b="1">
              <a:solidFill>
                <a:schemeClr val="dk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l"/>
            <a:endParaRPr lang="zh-CN" altLang="en-US" sz="3600" b="1">
              <a:solidFill>
                <a:schemeClr val="dk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l"/>
            <a:r>
              <a:rPr lang="zh-CN" altLang="en-US" sz="3600" b="1">
                <a:solidFill>
                  <a:schemeClr val="dk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间接论证</a:t>
            </a:r>
            <a:endParaRPr lang="zh-CN" altLang="en-US" sz="3600" b="1">
              <a:solidFill>
                <a:schemeClr val="dk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5" name="左大括号 4"/>
          <p:cNvSpPr/>
          <p:nvPr>
            <p:custDataLst>
              <p:tags r:id="rId9"/>
            </p:custDataLst>
          </p:nvPr>
        </p:nvSpPr>
        <p:spPr>
          <a:xfrm>
            <a:off x="2983865" y="1595755"/>
            <a:ext cx="375285" cy="3366135"/>
          </a:xfrm>
          <a:prstGeom prst="leftBrac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dk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10"/>
            </p:custDataLst>
          </p:nvPr>
        </p:nvSpPr>
        <p:spPr>
          <a:xfrm>
            <a:off x="3571875" y="1419225"/>
            <a:ext cx="8559165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 algn="l">
              <a:buClrTx/>
              <a:buSzTx/>
              <a:buFontTx/>
              <a:buAutoNum type="arabicPeriod"/>
            </a:pPr>
            <a:r>
              <a:rPr lang="zh-CN" altLang="en-US"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排除法。罗列可能出现的所有情况，排除其他，剩下的就是正确的。（《拿来主义》）</a:t>
            </a:r>
            <a:endParaRPr lang="zh-CN" altLang="en-US" sz="32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742950" indent="-742950" algn="l">
              <a:buAutoNum type="arabicPeriod"/>
            </a:pPr>
            <a:r>
              <a:rPr lang="zh-CN" altLang="en-US"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反证法。假设与他矛盾的观点是对的，通过证明推出这个观点是错的。于是本观点正确。（《路边苦李》）</a:t>
            </a:r>
            <a:endParaRPr lang="zh-CN" altLang="en-US" sz="32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742950" indent="-742950" algn="l">
              <a:buAutoNum type="arabicPeriod"/>
            </a:pPr>
            <a:r>
              <a:rPr lang="zh-CN" altLang="en-US"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归谬法。先假设这一观点正确，推出明显的错误矛盾，从而证明本观点错误。（《君子慎独》）</a:t>
            </a:r>
            <a:endParaRPr lang="zh-CN" altLang="en-US" sz="32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1" name="内容占位符 2"/>
          <p:cNvSpPr>
            <a:spLocks noGrp="1"/>
          </p:cNvSpPr>
          <p:nvPr>
            <p:custDataLst>
              <p:tags r:id="rId3"/>
            </p:custDataLst>
          </p:nvPr>
        </p:nvSpPr>
        <p:spPr bwMode="auto">
          <a:xfrm>
            <a:off x="4736465" y="403225"/>
            <a:ext cx="3760470" cy="483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68580" tIns="34290" rIns="68580" bIns="34290" rtlCol="0">
            <a:noAutofit/>
            <a:scene3d>
              <a:camera prst="orthographicFront"/>
              <a:lightRig rig="threePt" dir="t"/>
            </a:scene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b="1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图尔明论证模型</a:t>
            </a:r>
            <a:endParaRPr lang="zh-CN" altLang="en-US" b="1" smtClean="0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261620" y="2604770"/>
            <a:ext cx="2166620" cy="1076325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endParaRPr lang="zh-CN" altLang="en-US" sz="3200" b="1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endParaRPr lang="zh-CN" altLang="en-US" sz="3200" b="1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9749790" y="2913380"/>
            <a:ext cx="2005965" cy="583565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endParaRPr lang="zh-CN" altLang="en-US" sz="3200" b="1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cxnSp>
        <p:nvCxnSpPr>
          <p:cNvPr id="17" name="直接箭头连接符 16"/>
          <p:cNvCxnSpPr/>
          <p:nvPr>
            <p:custDataLst>
              <p:tags r:id="rId6"/>
            </p:custDataLst>
          </p:nvPr>
        </p:nvCxnSpPr>
        <p:spPr>
          <a:xfrm>
            <a:off x="2428240" y="3305810"/>
            <a:ext cx="7186930" cy="0"/>
          </a:xfrm>
          <a:prstGeom prst="straightConnector1">
            <a:avLst/>
          </a:prstGeom>
          <a:ln w="444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箭头连接符 21"/>
          <p:cNvCxnSpPr/>
          <p:nvPr>
            <p:custDataLst>
              <p:tags r:id="rId7"/>
            </p:custDataLst>
          </p:nvPr>
        </p:nvCxnSpPr>
        <p:spPr>
          <a:xfrm flipH="1" flipV="1">
            <a:off x="4408805" y="3437255"/>
            <a:ext cx="11430" cy="789305"/>
          </a:xfrm>
          <a:prstGeom prst="straightConnector1">
            <a:avLst/>
          </a:prstGeom>
          <a:ln w="444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>
            <p:custDataLst>
              <p:tags r:id="rId8"/>
            </p:custDataLst>
          </p:nvPr>
        </p:nvSpPr>
        <p:spPr>
          <a:xfrm>
            <a:off x="2480310" y="3772535"/>
            <a:ext cx="23552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（正当理由）</a:t>
            </a:r>
            <a:endParaRPr lang="zh-CN" altLang="en-US" sz="2400" b="1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9"/>
            </p:custDataLst>
          </p:nvPr>
        </p:nvSpPr>
        <p:spPr>
          <a:xfrm>
            <a:off x="755015" y="2067560"/>
            <a:ext cx="17291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（依据）</a:t>
            </a:r>
            <a:endParaRPr lang="zh-CN" altLang="en-US" sz="2400" b="1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0"/>
            </p:custDataLst>
          </p:nvPr>
        </p:nvSpPr>
        <p:spPr>
          <a:xfrm>
            <a:off x="5568950" y="1607185"/>
            <a:ext cx="17291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（限定）</a:t>
            </a:r>
            <a:endParaRPr lang="zh-CN" altLang="en-US" sz="2400" b="1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11"/>
            </p:custDataLst>
          </p:nvPr>
        </p:nvSpPr>
        <p:spPr>
          <a:xfrm>
            <a:off x="1525905" y="6035675"/>
            <a:ext cx="4264660" cy="583565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endParaRPr lang="zh-CN" altLang="en-US" sz="3200" b="1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cxnSp>
        <p:nvCxnSpPr>
          <p:cNvPr id="5" name="直接箭头连接符 4"/>
          <p:cNvCxnSpPr/>
          <p:nvPr>
            <p:custDataLst>
              <p:tags r:id="rId12"/>
            </p:custDataLst>
          </p:nvPr>
        </p:nvCxnSpPr>
        <p:spPr>
          <a:xfrm flipH="1" flipV="1">
            <a:off x="4422775" y="5287010"/>
            <a:ext cx="11430" cy="789305"/>
          </a:xfrm>
          <a:prstGeom prst="straightConnector1">
            <a:avLst/>
          </a:prstGeom>
          <a:ln w="444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>
            <p:custDataLst>
              <p:tags r:id="rId13"/>
            </p:custDataLst>
          </p:nvPr>
        </p:nvSpPr>
        <p:spPr>
          <a:xfrm>
            <a:off x="6579870" y="4263390"/>
            <a:ext cx="2555240" cy="1076325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ctr"/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14"/>
            </p:custDataLst>
          </p:nvPr>
        </p:nvSpPr>
        <p:spPr>
          <a:xfrm>
            <a:off x="9749790" y="2453005"/>
            <a:ext cx="17291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（结论）</a:t>
            </a:r>
            <a:endParaRPr lang="zh-CN" altLang="en-US" sz="2400" b="1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15"/>
            </p:custDataLst>
          </p:nvPr>
        </p:nvSpPr>
        <p:spPr>
          <a:xfrm>
            <a:off x="6464300" y="3799840"/>
            <a:ext cx="17291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（例外）</a:t>
            </a:r>
            <a:endParaRPr lang="zh-CN" altLang="en-US" sz="2400" b="1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15" name="直接箭头连接符 14"/>
          <p:cNvCxnSpPr/>
          <p:nvPr>
            <p:custDataLst>
              <p:tags r:id="rId16"/>
            </p:custDataLst>
          </p:nvPr>
        </p:nvCxnSpPr>
        <p:spPr>
          <a:xfrm flipH="1" flipV="1">
            <a:off x="7856220" y="3443605"/>
            <a:ext cx="11430" cy="789305"/>
          </a:xfrm>
          <a:prstGeom prst="straightConnector1">
            <a:avLst/>
          </a:prstGeom>
          <a:ln w="444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>
            <p:custDataLst>
              <p:tags r:id="rId17"/>
            </p:custDataLst>
          </p:nvPr>
        </p:nvSpPr>
        <p:spPr>
          <a:xfrm>
            <a:off x="2656840" y="5607685"/>
            <a:ext cx="17291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（支撑）</a:t>
            </a:r>
            <a:endParaRPr lang="zh-CN" altLang="en-US" sz="2400" b="1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18"/>
            </p:custDataLst>
          </p:nvPr>
        </p:nvSpPr>
        <p:spPr>
          <a:xfrm>
            <a:off x="2782570" y="2127885"/>
            <a:ext cx="6394450" cy="953135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0" algn="ctr" fontAlgn="auto">
              <a:lnSpc>
                <a:spcPct val="100000"/>
              </a:lnSpc>
            </a:pP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algn="ctr" fontAlgn="auto">
              <a:lnSpc>
                <a:spcPct val="100000"/>
              </a:lnSpc>
            </a:pP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19"/>
            </p:custDataLst>
          </p:nvPr>
        </p:nvSpPr>
        <p:spPr>
          <a:xfrm>
            <a:off x="2324735" y="4226560"/>
            <a:ext cx="3292475" cy="1076325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ctr"/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20"/>
            </p:custDataLst>
          </p:nvPr>
        </p:nvSpPr>
        <p:spPr>
          <a:xfrm>
            <a:off x="2785745" y="2121535"/>
            <a:ext cx="6394450" cy="953135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0" algn="ctr" fontAlgn="auto">
              <a:lnSpc>
                <a:spcPct val="100000"/>
              </a:lnSpc>
            </a:pPr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“兼”不是简单的数量多，更在内容多元化、差异性；听者包容与善断</a:t>
            </a:r>
            <a:endParaRPr lang="zh-CN" altLang="en-US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21"/>
            </p:custDataLst>
          </p:nvPr>
        </p:nvSpPr>
        <p:spPr>
          <a:xfrm>
            <a:off x="264795" y="2607945"/>
            <a:ext cx="2166620" cy="1076325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齐王纳谏</a:t>
            </a:r>
            <a:endParaRPr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ctr"/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晁盖丧命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8" name="文本框 17"/>
          <p:cNvSpPr txBox="1"/>
          <p:nvPr>
            <p:custDataLst>
              <p:tags r:id="rId22"/>
            </p:custDataLst>
          </p:nvPr>
        </p:nvSpPr>
        <p:spPr>
          <a:xfrm>
            <a:off x="2327910" y="4220210"/>
            <a:ext cx="3292475" cy="1076325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兼听能拓宽视</a:t>
            </a:r>
            <a:endParaRPr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ctr"/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野，打开思路</a:t>
            </a:r>
            <a:endParaRPr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0" name="文本框 19"/>
          <p:cNvSpPr txBox="1"/>
          <p:nvPr>
            <p:custDataLst>
              <p:tags r:id="rId23"/>
            </p:custDataLst>
          </p:nvPr>
        </p:nvSpPr>
        <p:spPr>
          <a:xfrm>
            <a:off x="1519555" y="6038850"/>
            <a:ext cx="4264660" cy="583565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独立思考、为我所用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3" name="文本框 22"/>
          <p:cNvSpPr txBox="1"/>
          <p:nvPr>
            <p:custDataLst>
              <p:tags r:id="rId24"/>
            </p:custDataLst>
          </p:nvPr>
        </p:nvSpPr>
        <p:spPr>
          <a:xfrm>
            <a:off x="6583045" y="4266565"/>
            <a:ext cx="2555240" cy="1076325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父子骑驴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endParaRPr lang="en-US" altLang="zh-CN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ctr"/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三人成虎</a:t>
            </a:r>
            <a:endParaRPr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4" name="文本框 23"/>
          <p:cNvSpPr txBox="1"/>
          <p:nvPr>
            <p:custDataLst>
              <p:tags r:id="rId25"/>
            </p:custDataLst>
          </p:nvPr>
        </p:nvSpPr>
        <p:spPr>
          <a:xfrm>
            <a:off x="9749790" y="2860040"/>
            <a:ext cx="2005965" cy="583565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兼听则明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8" grpId="0"/>
      <p:bldP spid="18" grpId="0"/>
      <p:bldP spid="20" grpId="0"/>
      <p:bldP spid="23" grpId="0"/>
      <p:bldP spid="7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菱形 3"/>
          <p:cNvSpPr/>
          <p:nvPr>
            <p:custDataLst>
              <p:tags r:id="rId4"/>
            </p:custDataLst>
          </p:nvPr>
        </p:nvSpPr>
        <p:spPr>
          <a:xfrm>
            <a:off x="1297305" y="900430"/>
            <a:ext cx="2574925" cy="2196465"/>
          </a:xfrm>
          <a:prstGeom prst="diamond">
            <a:avLst/>
          </a:prstGeom>
          <a:solidFill>
            <a:schemeClr val="tx1">
              <a:lumMod val="65000"/>
              <a:lumOff val="35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80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1681480" y="1614170"/>
            <a:ext cx="1645285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活动</a:t>
            </a:r>
            <a:r>
              <a:rPr lang="en-US" altLang="zh-CN" sz="44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7</a:t>
            </a:r>
            <a:endParaRPr lang="en-US" altLang="zh-CN" sz="4400" b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4495800" y="1614170"/>
            <a:ext cx="5049520" cy="82994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480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写作训练</a:t>
            </a:r>
            <a:endParaRPr lang="zh-CN" altLang="en-US" sz="4800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7"/>
            </p:custDataLst>
          </p:nvPr>
        </p:nvSpPr>
        <p:spPr>
          <a:xfrm>
            <a:off x="1297305" y="3538855"/>
            <a:ext cx="10619105" cy="1198880"/>
          </a:xfrm>
          <a:prstGeom prst="rect">
            <a:avLst/>
          </a:prstGeom>
          <a:ln w="50800"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indent="0" algn="ctr"/>
            <a:r>
              <a:rPr lang="en-US" altLang="zh-CN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按</a:t>
            </a:r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图尔明论证模型补充论证过程</a:t>
            </a:r>
            <a:endParaRPr lang="zh-CN" altLang="en-US" sz="36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ctr"/>
            <a:endParaRPr lang="zh-CN" altLang="en-US" sz="36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722086" y="1751710"/>
            <a:ext cx="10747828" cy="31358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	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多知让人平庸。著名围棋大师聂卫平曾在日本与沈君山神侃桥牌，一边的吴清源先生听到后，主动走过来很认真地说</a:t>
            </a: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:“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搏二兔，不得一兔。”这句话让聂卫平一生受用。这种“可知者知之，不可知者则不知”的人生智慧让身为晚辈的我们也是极为受教。正如柯南</a:t>
            </a: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道尔笔下的福尔摩斯，将人的大脑比作一个空旷的阁楼间，有限的空间只能存放有限的知识，所以他精通</a:t>
            </a: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19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世纪欧洲所发生的每一件惊悚事件，却无意了解哥白尼的宇宙系统。虽然有些偏执，但他很好地解释了“知应有涯”的内涵。</a:t>
            </a:r>
            <a:endParaRPr lang="zh-CN" altLang="en-US" sz="2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6" name="矩形: 圆角 5"/>
          <p:cNvSpPr/>
          <p:nvPr>
            <p:custDataLst>
              <p:tags r:id="rId3"/>
            </p:custDataLst>
          </p:nvPr>
        </p:nvSpPr>
        <p:spPr>
          <a:xfrm>
            <a:off x="123371" y="1225071"/>
            <a:ext cx="2763785" cy="850339"/>
          </a:xfrm>
          <a:prstGeom prst="round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人们不想平庸</a:t>
            </a:r>
            <a:endParaRPr lang="en-US" altLang="zh-CN" sz="24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24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（隐含）</a:t>
            </a:r>
            <a:endParaRPr lang="zh-CN" altLang="en-US" sz="24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: 圆角 6"/>
          <p:cNvSpPr/>
          <p:nvPr>
            <p:custDataLst>
              <p:tags r:id="rId4"/>
            </p:custDataLst>
          </p:nvPr>
        </p:nvSpPr>
        <p:spPr>
          <a:xfrm>
            <a:off x="7911792" y="1377345"/>
            <a:ext cx="1885351" cy="529880"/>
          </a:xfrm>
          <a:prstGeom prst="round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知应有涯</a:t>
            </a:r>
            <a:endParaRPr lang="zh-CN" altLang="en-US" sz="24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箭头: 右 7"/>
          <p:cNvSpPr/>
          <p:nvPr>
            <p:custDataLst>
              <p:tags r:id="rId5"/>
            </p:custDataLst>
          </p:nvPr>
        </p:nvSpPr>
        <p:spPr>
          <a:xfrm>
            <a:off x="2887156" y="1385301"/>
            <a:ext cx="4972330" cy="529880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圆角 8"/>
          <p:cNvSpPr/>
          <p:nvPr>
            <p:custDataLst>
              <p:tags r:id="rId6"/>
            </p:custDataLst>
          </p:nvPr>
        </p:nvSpPr>
        <p:spPr>
          <a:xfrm>
            <a:off x="3475646" y="2438034"/>
            <a:ext cx="3404126" cy="577970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多知让人平庸</a:t>
            </a:r>
            <a:endParaRPr lang="zh-CN" altLang="en-US" sz="28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箭头: 右 10"/>
          <p:cNvSpPr/>
          <p:nvPr>
            <p:custDataLst>
              <p:tags r:id="rId7"/>
            </p:custDataLst>
          </p:nvPr>
        </p:nvSpPr>
        <p:spPr>
          <a:xfrm rot="16200000">
            <a:off x="3762423" y="1926087"/>
            <a:ext cx="680016" cy="373638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箭头: 右 11"/>
          <p:cNvSpPr/>
          <p:nvPr>
            <p:custDataLst>
              <p:tags r:id="rId8"/>
            </p:custDataLst>
          </p:nvPr>
        </p:nvSpPr>
        <p:spPr>
          <a:xfrm rot="16200000">
            <a:off x="3723576" y="3208040"/>
            <a:ext cx="757710" cy="373638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: 圆角 12"/>
          <p:cNvSpPr/>
          <p:nvPr>
            <p:custDataLst>
              <p:tags r:id="rId9"/>
            </p:custDataLst>
          </p:nvPr>
        </p:nvSpPr>
        <p:spPr>
          <a:xfrm>
            <a:off x="3475646" y="3773714"/>
            <a:ext cx="3404126" cy="577970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搏二兔，不得一兔</a:t>
            </a:r>
            <a:endParaRPr lang="zh-CN" altLang="en-US" sz="28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箭头: 右 13"/>
          <p:cNvSpPr/>
          <p:nvPr>
            <p:custDataLst>
              <p:tags r:id="rId10"/>
            </p:custDataLst>
          </p:nvPr>
        </p:nvSpPr>
        <p:spPr>
          <a:xfrm rot="16200000">
            <a:off x="3723576" y="4543720"/>
            <a:ext cx="757710" cy="373638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: 圆角 14"/>
          <p:cNvSpPr/>
          <p:nvPr>
            <p:custDataLst>
              <p:tags r:id="rId11"/>
            </p:custDataLst>
          </p:nvPr>
        </p:nvSpPr>
        <p:spPr>
          <a:xfrm>
            <a:off x="3388560" y="5109394"/>
            <a:ext cx="5436126" cy="577970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有限的空间只能存放有限的知识</a:t>
            </a:r>
            <a:endParaRPr lang="zh-CN" altLang="en-US" sz="28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: 圆角 15"/>
          <p:cNvSpPr/>
          <p:nvPr>
            <p:custDataLst>
              <p:tags r:id="rId12"/>
            </p:custDataLst>
          </p:nvPr>
        </p:nvSpPr>
        <p:spPr>
          <a:xfrm>
            <a:off x="8678173" y="2960887"/>
            <a:ext cx="2481395" cy="577970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如何辩驳？</a:t>
            </a:r>
            <a:endParaRPr lang="zh-CN" altLang="en-US" sz="28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6" name="矩形: 圆角 5"/>
          <p:cNvSpPr/>
          <p:nvPr>
            <p:custDataLst>
              <p:tags r:id="rId3"/>
            </p:custDataLst>
          </p:nvPr>
        </p:nvSpPr>
        <p:spPr>
          <a:xfrm>
            <a:off x="123371" y="1225071"/>
            <a:ext cx="2763785" cy="850339"/>
          </a:xfrm>
          <a:prstGeom prst="round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人们不想平庸</a:t>
            </a:r>
            <a:endParaRPr lang="en-US" altLang="zh-CN" sz="24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24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（隐含）</a:t>
            </a:r>
            <a:endParaRPr lang="zh-CN" altLang="en-US" sz="24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: 圆角 6"/>
          <p:cNvSpPr/>
          <p:nvPr>
            <p:custDataLst>
              <p:tags r:id="rId4"/>
            </p:custDataLst>
          </p:nvPr>
        </p:nvSpPr>
        <p:spPr>
          <a:xfrm>
            <a:off x="7911792" y="1377345"/>
            <a:ext cx="1885351" cy="529880"/>
          </a:xfrm>
          <a:prstGeom prst="round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知应有涯</a:t>
            </a:r>
            <a:endParaRPr lang="zh-CN" altLang="en-US" sz="24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箭头: 右 7"/>
          <p:cNvSpPr/>
          <p:nvPr>
            <p:custDataLst>
              <p:tags r:id="rId5"/>
            </p:custDataLst>
          </p:nvPr>
        </p:nvSpPr>
        <p:spPr>
          <a:xfrm>
            <a:off x="2887156" y="1385301"/>
            <a:ext cx="4972330" cy="529880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圆角 8"/>
          <p:cNvSpPr/>
          <p:nvPr>
            <p:custDataLst>
              <p:tags r:id="rId6"/>
            </p:custDataLst>
          </p:nvPr>
        </p:nvSpPr>
        <p:spPr>
          <a:xfrm>
            <a:off x="1646458" y="2445474"/>
            <a:ext cx="2481395" cy="577970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多知让人平庸</a:t>
            </a:r>
            <a:endParaRPr lang="zh-CN" altLang="en-US" sz="24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箭头: 右 10"/>
          <p:cNvSpPr/>
          <p:nvPr>
            <p:custDataLst>
              <p:tags r:id="rId7"/>
            </p:custDataLst>
          </p:nvPr>
        </p:nvSpPr>
        <p:spPr>
          <a:xfrm rot="16200000">
            <a:off x="3135638" y="1918081"/>
            <a:ext cx="680016" cy="373638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箭头: 右 11"/>
          <p:cNvSpPr/>
          <p:nvPr>
            <p:custDataLst>
              <p:tags r:id="rId8"/>
            </p:custDataLst>
          </p:nvPr>
        </p:nvSpPr>
        <p:spPr>
          <a:xfrm rot="16200000">
            <a:off x="3083965" y="3215480"/>
            <a:ext cx="757710" cy="373638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: 圆角 12"/>
          <p:cNvSpPr/>
          <p:nvPr>
            <p:custDataLst>
              <p:tags r:id="rId9"/>
            </p:custDataLst>
          </p:nvPr>
        </p:nvSpPr>
        <p:spPr>
          <a:xfrm>
            <a:off x="1413933" y="3781154"/>
            <a:ext cx="3404126" cy="577970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搏二兔，不得一兔</a:t>
            </a:r>
            <a:endParaRPr lang="zh-CN" altLang="en-US" sz="24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箭头: 右 13"/>
          <p:cNvSpPr/>
          <p:nvPr>
            <p:custDataLst>
              <p:tags r:id="rId10"/>
            </p:custDataLst>
          </p:nvPr>
        </p:nvSpPr>
        <p:spPr>
          <a:xfrm rot="16200000">
            <a:off x="3114728" y="4542369"/>
            <a:ext cx="757710" cy="373638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: 圆角 14"/>
          <p:cNvSpPr/>
          <p:nvPr>
            <p:custDataLst>
              <p:tags r:id="rId11"/>
            </p:custDataLst>
          </p:nvPr>
        </p:nvSpPr>
        <p:spPr>
          <a:xfrm>
            <a:off x="775520" y="5039076"/>
            <a:ext cx="5436126" cy="577970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有限的空间只能存放有限的知识</a:t>
            </a:r>
            <a:endParaRPr lang="zh-CN" altLang="en-US" sz="24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: 圆角 15"/>
          <p:cNvSpPr/>
          <p:nvPr>
            <p:custDataLst>
              <p:tags r:id="rId12"/>
            </p:custDataLst>
          </p:nvPr>
        </p:nvSpPr>
        <p:spPr>
          <a:xfrm>
            <a:off x="5608419" y="3732937"/>
            <a:ext cx="5169648" cy="1093949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驳根据：并不是所有人都不想平庸，有人就想做个普通人</a:t>
            </a:r>
            <a:endParaRPr lang="zh-CN" altLang="en-US" sz="24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箭头: 右 16"/>
          <p:cNvSpPr/>
          <p:nvPr>
            <p:custDataLst>
              <p:tags r:id="rId13"/>
            </p:custDataLst>
          </p:nvPr>
        </p:nvSpPr>
        <p:spPr>
          <a:xfrm rot="16200000">
            <a:off x="7282628" y="3192841"/>
            <a:ext cx="780079" cy="373638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: 圆角 17"/>
          <p:cNvSpPr/>
          <p:nvPr>
            <p:custDataLst>
              <p:tags r:id="rId14"/>
            </p:custDataLst>
          </p:nvPr>
        </p:nvSpPr>
        <p:spPr>
          <a:xfrm>
            <a:off x="5375894" y="1985919"/>
            <a:ext cx="5169648" cy="1093949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限定：要想成为专业精深的人，应该明白“知应有涯”的道理</a:t>
            </a:r>
            <a:endParaRPr lang="zh-CN" altLang="en-US" sz="24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6" name="矩形: 圆角 5"/>
          <p:cNvSpPr/>
          <p:nvPr>
            <p:custDataLst>
              <p:tags r:id="rId3"/>
            </p:custDataLst>
          </p:nvPr>
        </p:nvSpPr>
        <p:spPr>
          <a:xfrm>
            <a:off x="123371" y="1225071"/>
            <a:ext cx="2763785" cy="850339"/>
          </a:xfrm>
          <a:prstGeom prst="round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人们不想平庸</a:t>
            </a:r>
            <a:endParaRPr lang="en-US" altLang="zh-CN" sz="24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24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（隐含）</a:t>
            </a:r>
            <a:endParaRPr lang="zh-CN" altLang="en-US" sz="24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: 圆角 6"/>
          <p:cNvSpPr/>
          <p:nvPr>
            <p:custDataLst>
              <p:tags r:id="rId4"/>
            </p:custDataLst>
          </p:nvPr>
        </p:nvSpPr>
        <p:spPr>
          <a:xfrm>
            <a:off x="7911792" y="1377345"/>
            <a:ext cx="1885351" cy="529880"/>
          </a:xfrm>
          <a:prstGeom prst="round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知应有涯</a:t>
            </a:r>
            <a:endParaRPr lang="zh-CN" altLang="en-US" sz="24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箭头: 右 7"/>
          <p:cNvSpPr/>
          <p:nvPr>
            <p:custDataLst>
              <p:tags r:id="rId5"/>
            </p:custDataLst>
          </p:nvPr>
        </p:nvSpPr>
        <p:spPr>
          <a:xfrm>
            <a:off x="2887156" y="1385301"/>
            <a:ext cx="4972330" cy="529880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圆角 8"/>
          <p:cNvSpPr/>
          <p:nvPr>
            <p:custDataLst>
              <p:tags r:id="rId6"/>
            </p:custDataLst>
          </p:nvPr>
        </p:nvSpPr>
        <p:spPr>
          <a:xfrm>
            <a:off x="1646458" y="2445474"/>
            <a:ext cx="2481395" cy="577970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多知让人平庸</a:t>
            </a:r>
            <a:endParaRPr lang="zh-CN" altLang="en-US" sz="24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箭头: 右 10"/>
          <p:cNvSpPr/>
          <p:nvPr>
            <p:custDataLst>
              <p:tags r:id="rId7"/>
            </p:custDataLst>
          </p:nvPr>
        </p:nvSpPr>
        <p:spPr>
          <a:xfrm rot="16200000">
            <a:off x="3135638" y="1918081"/>
            <a:ext cx="680016" cy="373638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箭头: 右 11"/>
          <p:cNvSpPr/>
          <p:nvPr>
            <p:custDataLst>
              <p:tags r:id="rId8"/>
            </p:custDataLst>
          </p:nvPr>
        </p:nvSpPr>
        <p:spPr>
          <a:xfrm rot="16200000">
            <a:off x="3083965" y="3215480"/>
            <a:ext cx="757710" cy="373638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: 圆角 12"/>
          <p:cNvSpPr/>
          <p:nvPr>
            <p:custDataLst>
              <p:tags r:id="rId9"/>
            </p:custDataLst>
          </p:nvPr>
        </p:nvSpPr>
        <p:spPr>
          <a:xfrm>
            <a:off x="1413933" y="3781154"/>
            <a:ext cx="3404126" cy="577970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搏二兔，不得一兔</a:t>
            </a:r>
            <a:endParaRPr lang="zh-CN" altLang="en-US" sz="24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箭头: 右 13"/>
          <p:cNvSpPr/>
          <p:nvPr>
            <p:custDataLst>
              <p:tags r:id="rId10"/>
            </p:custDataLst>
          </p:nvPr>
        </p:nvSpPr>
        <p:spPr>
          <a:xfrm rot="16200000">
            <a:off x="3114728" y="4542369"/>
            <a:ext cx="757710" cy="373638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: 圆角 14"/>
          <p:cNvSpPr/>
          <p:nvPr>
            <p:custDataLst>
              <p:tags r:id="rId11"/>
            </p:custDataLst>
          </p:nvPr>
        </p:nvSpPr>
        <p:spPr>
          <a:xfrm>
            <a:off x="775520" y="5039076"/>
            <a:ext cx="5436126" cy="577970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有限的空间只能存放有限的知识</a:t>
            </a:r>
            <a:endParaRPr lang="zh-CN" altLang="en-US" sz="24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: 圆角 15"/>
          <p:cNvSpPr/>
          <p:nvPr>
            <p:custDataLst>
              <p:tags r:id="rId12"/>
            </p:custDataLst>
          </p:nvPr>
        </p:nvSpPr>
        <p:spPr>
          <a:xfrm>
            <a:off x="5608419" y="3732937"/>
            <a:ext cx="5169648" cy="1093949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驳保证：现在不是强调要通才吗？知道太少，视野太狭隘，并不能成为真正的大师</a:t>
            </a:r>
            <a:endParaRPr lang="zh-CN" altLang="en-US" sz="24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箭头: 右 16"/>
          <p:cNvSpPr/>
          <p:nvPr>
            <p:custDataLst>
              <p:tags r:id="rId13"/>
            </p:custDataLst>
          </p:nvPr>
        </p:nvSpPr>
        <p:spPr>
          <a:xfrm rot="16200000">
            <a:off x="7282628" y="3192841"/>
            <a:ext cx="780079" cy="373638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: 圆角 17"/>
          <p:cNvSpPr/>
          <p:nvPr>
            <p:custDataLst>
              <p:tags r:id="rId14"/>
            </p:custDataLst>
          </p:nvPr>
        </p:nvSpPr>
        <p:spPr>
          <a:xfrm>
            <a:off x="5375894" y="1985919"/>
            <a:ext cx="5967842" cy="1093949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限定：我们社会需要专才，也需要通才。看自己目标是什么，自己选择的方向是需要专还是博，还是两者兼具</a:t>
            </a:r>
            <a:endParaRPr lang="zh-CN" altLang="en-US" sz="24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3"/>
            </p:custDataLst>
          </p:nvPr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220980" y="69850"/>
            <a:ext cx="11696700" cy="6786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indent="0" algn="ctr"/>
            <a:r>
              <a:rPr sz="320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开卷有益</a:t>
            </a:r>
            <a:endParaRPr sz="3200"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l" fontAlgn="auto">
              <a:lnSpc>
                <a:spcPct val="120000"/>
              </a:lnSpc>
              <a:spcAft>
                <a:spcPct val="0"/>
              </a:spcAft>
            </a:pPr>
            <a:r>
              <a:rPr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en-US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/>
                <a:ea typeface="微软雅黑" panose="020b0503020204020204" charset="-122"/>
                <a:cs typeface="微软雅黑" panose="020b0503020204020204" charset="-122"/>
              </a:rPr>
              <a:t>①</a:t>
            </a:r>
            <a:r>
              <a:rPr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古人云：“开卷有益”。确实，博览群书能使人拥有高深的学问，能言善辩，受人尊敬。</a:t>
            </a:r>
            <a:endParaRPr sz="2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l" fontAlgn="auto">
              <a:lnSpc>
                <a:spcPct val="120000"/>
              </a:lnSpc>
              <a:spcAft>
                <a:spcPct val="0"/>
              </a:spcAft>
            </a:pPr>
            <a:r>
              <a:rPr lang="en-US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en-US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/>
                <a:ea typeface="微软雅黑" panose="020b0503020204020204" charset="-122"/>
                <a:cs typeface="微软雅黑" panose="020b0503020204020204" charset="-122"/>
              </a:rPr>
              <a:t>②</a:t>
            </a:r>
            <a:r>
              <a:rPr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“孔子读书破万卷，编写修订了《诗》、《书》和《论语》；司马迁读书破万卷，写成了《史记》彪炳千秋；李白读书破万卷，斗酒诗百篇；鲁迅、郭沫若读书破万卷，成为中国现代文学的巨匠…… </a:t>
            </a:r>
            <a:endParaRPr sz="2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l" fontAlgn="auto">
              <a:lnSpc>
                <a:spcPct val="120000"/>
              </a:lnSpc>
              <a:spcAft>
                <a:spcPct val="0"/>
              </a:spcAft>
            </a:pPr>
            <a:r>
              <a:rPr lang="en-US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en-US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/>
                <a:ea typeface="微软雅黑" panose="020b0503020204020204" charset="-122"/>
                <a:cs typeface="微软雅黑" panose="020b0503020204020204" charset="-122"/>
              </a:rPr>
              <a:t>③</a:t>
            </a:r>
            <a:r>
              <a:rPr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自古至今先哲伟人为何都提倡开卷？因为开卷有得。 开卷，可以获取天下信息、掌握世界动态，可以维持精神生命，可以安身、立命、治国、平天下。 </a:t>
            </a:r>
            <a:endParaRPr sz="2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l" fontAlgn="auto">
              <a:lnSpc>
                <a:spcPct val="120000"/>
              </a:lnSpc>
              <a:spcAft>
                <a:spcPct val="0"/>
              </a:spcAft>
            </a:pPr>
            <a:r>
              <a:rPr lang="en-US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en-US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④</a:t>
            </a:r>
            <a:r>
              <a:rPr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千百年来先哲们的经验总结告诉我们，读书是有用的 ，“书犹药也，善读之可以医愚。”不然，怎么会说，“人可一日不食肉，不可一日不读书”，“书中自有黄金屋，书中自有颜如玉”，高尔基也说“书是人类进步的阶梯”。</a:t>
            </a:r>
            <a:endParaRPr sz="2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l" fontAlgn="auto">
              <a:lnSpc>
                <a:spcPct val="120000"/>
              </a:lnSpc>
              <a:spcAft>
                <a:spcPct val="0"/>
              </a:spcAft>
            </a:pPr>
            <a:r>
              <a:rPr lang="en-US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en-US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⑤</a:t>
            </a:r>
            <a:r>
              <a:rPr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时代不同，书的内容也发生了巨大的变化，可谓是良莠不齐，泥沙俱下。荒谬、低俗、暴力、色情等书籍充斥着市场。20年代德国，不少人因看了希特勒的《我的奋斗》，受其不良影响沦为希特勒的殉葬品。果戈里《死魂灵》中的比什伽秋，什么都读，他并非饱学之士，而是缺少鉴赏力的傻瓜。 </a:t>
            </a:r>
            <a:endParaRPr sz="2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1490345" y="1024890"/>
            <a:ext cx="1054735" cy="52197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8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主张</a:t>
            </a:r>
            <a:endParaRPr lang="zh-CN" altLang="en-US" sz="2800" b="1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4393565" y="2339340"/>
            <a:ext cx="1064260" cy="52197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8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依据</a:t>
            </a:r>
            <a:endParaRPr lang="zh-CN" altLang="en-US" sz="2800" b="1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7"/>
            </p:custDataLst>
          </p:nvPr>
        </p:nvSpPr>
        <p:spPr>
          <a:xfrm>
            <a:off x="9768205" y="3202305"/>
            <a:ext cx="1992630" cy="52197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8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正当理由</a:t>
            </a:r>
            <a:endParaRPr lang="zh-CN" altLang="en-US" sz="2800" b="1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8"/>
            </p:custDataLst>
          </p:nvPr>
        </p:nvSpPr>
        <p:spPr>
          <a:xfrm>
            <a:off x="8816975" y="4555490"/>
            <a:ext cx="1064260" cy="52197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8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支撑</a:t>
            </a:r>
            <a:endParaRPr lang="zh-CN" altLang="en-US" sz="2800" b="1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9"/>
            </p:custDataLst>
          </p:nvPr>
        </p:nvSpPr>
        <p:spPr>
          <a:xfrm>
            <a:off x="6972935" y="6257925"/>
            <a:ext cx="1064260" cy="52197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8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例外</a:t>
            </a:r>
            <a:endParaRPr lang="zh-CN" altLang="en-US" sz="2800" b="1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3"/>
            </p:custDataLst>
          </p:nvPr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0" name="文本框 99"/>
          <p:cNvSpPr txBox="1"/>
          <p:nvPr>
            <p:custDataLst>
              <p:tags r:id="rId4"/>
            </p:custDataLst>
          </p:nvPr>
        </p:nvSpPr>
        <p:spPr>
          <a:xfrm>
            <a:off x="287655" y="548640"/>
            <a:ext cx="1146238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1"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 论证第六步：</a:t>
            </a:r>
            <a:r>
              <a:rPr lang="zh-CN" sz="2800" b="1">
                <a:solidFill>
                  <a:srgbClr val="FF0000"/>
                </a:solidFill>
                <a:effectLst/>
                <a:highlight>
                  <a:srgbClr val="FFFF00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增加限定</a:t>
            </a:r>
            <a:r>
              <a:rPr lang="zh-CN" sz="2800" b="1"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】</a:t>
            </a:r>
            <a:r>
              <a:rPr lang="zh-CN" sz="2800"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既然有例外存在，并不是所有的开卷都是有益的，那么，我们应该怎样对主张进行限定或者补充 ，使之辩证而严密呢？</a:t>
            </a:r>
            <a:endParaRPr lang="zh-CN" altLang="en-US" sz="2800"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306705" y="1932305"/>
            <a:ext cx="1157922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80000"/>
              </a:lnSpc>
            </a:pPr>
            <a:r>
              <a:rPr lang="zh-CN" altLang="en-US" sz="4000" b="1">
                <a:solidFill>
                  <a:srgbClr val="7030A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例：</a:t>
            </a:r>
            <a:r>
              <a:rPr lang="zh-CN" sz="4000" b="1">
                <a:solidFill>
                  <a:srgbClr val="073CE9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确，盲目开卷，未必有益。开卷是否有益，主要还是看谁看书，看什么书和年龄这些因素。如果一个心术不正的人看书，不管看什么书，他吸收的能量越大，那么他使坏的能力就越强。所谓近朱者赤，近墨者黑。读书需要睁开慧眼，看那些有益于身心，有益于本性，有益于人类社会和谐健康的内容。注意到以上问题， 带着正确的目的读书，读好书，用正确的方式读书，于己有益而无害。如此来说，开卷有益。</a:t>
            </a:r>
            <a:endParaRPr lang="zh-CN" altLang="en-US" sz="4000" b="1">
              <a:solidFill>
                <a:srgbClr val="073CE9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3"/>
            </p:custDataLst>
          </p:nvPr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0" name="文本框 99"/>
          <p:cNvSpPr txBox="1"/>
          <p:nvPr>
            <p:custDataLst>
              <p:tags r:id="rId4"/>
            </p:custDataLst>
          </p:nvPr>
        </p:nvSpPr>
        <p:spPr>
          <a:xfrm>
            <a:off x="3544570" y="409575"/>
            <a:ext cx="357314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zh-CN" sz="2000" b="1">
                <a:solidFill>
                  <a:srgbClr val="073CE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为确保结论成立，</a:t>
            </a:r>
            <a:endParaRPr lang="zh-CN" sz="2000" b="1">
              <a:solidFill>
                <a:srgbClr val="073CE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ctr"/>
            <a:r>
              <a:rPr lang="zh-CN" sz="2000" b="1">
                <a:solidFill>
                  <a:srgbClr val="073CE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对论证范围和强度做的限定  </a:t>
            </a:r>
            <a:endParaRPr lang="zh-CN" altLang="en-US" sz="2000" b="1">
              <a:solidFill>
                <a:srgbClr val="073CE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8339455" y="429260"/>
            <a:ext cx="182245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zh-CN" sz="2000" b="1">
                <a:solidFill>
                  <a:srgbClr val="073CE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被证明的</a:t>
            </a:r>
            <a:endParaRPr lang="zh-CN" sz="2000" b="1">
              <a:solidFill>
                <a:srgbClr val="073CE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ctr"/>
            <a:r>
              <a:rPr lang="zh-CN" sz="2000" b="1">
                <a:solidFill>
                  <a:srgbClr val="073CE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结论、观点  </a:t>
            </a:r>
            <a:endParaRPr lang="zh-CN" altLang="en-US" sz="2000" b="1">
              <a:solidFill>
                <a:srgbClr val="073CE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178435" y="400685"/>
            <a:ext cx="315214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zh-CN" sz="2000" b="1">
                <a:solidFill>
                  <a:srgbClr val="073CE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与论证相关的</a:t>
            </a:r>
            <a:endParaRPr lang="zh-CN" sz="2000" b="1">
              <a:solidFill>
                <a:srgbClr val="073CE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ctr"/>
            <a:r>
              <a:rPr lang="zh-CN" sz="2000" b="1">
                <a:solidFill>
                  <a:srgbClr val="073CE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数据、事实、证据</a:t>
            </a:r>
            <a:r>
              <a:rPr lang="en-US" sz="2000" b="1">
                <a:solidFill>
                  <a:srgbClr val="073CE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en-US" altLang="en-US" sz="2000" b="1">
              <a:solidFill>
                <a:srgbClr val="073CE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>
          <a:xfrm>
            <a:off x="1976755" y="2817495"/>
            <a:ext cx="271716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l"/>
            <a:r>
              <a:rPr lang="zh-CN" sz="2000" b="1">
                <a:solidFill>
                  <a:srgbClr val="073CE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连接依据与观点的</a:t>
            </a:r>
            <a:endParaRPr lang="zh-CN" sz="2000" b="1">
              <a:solidFill>
                <a:srgbClr val="073CE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l"/>
            <a:r>
              <a:rPr lang="zh-CN" sz="2000" b="1">
                <a:solidFill>
                  <a:srgbClr val="073CE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普遍性原则、规律等 </a:t>
            </a:r>
            <a:endParaRPr lang="zh-CN" altLang="en-US" sz="2000" b="1">
              <a:solidFill>
                <a:srgbClr val="073CE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8"/>
            </p:custDataLst>
          </p:nvPr>
        </p:nvSpPr>
        <p:spPr>
          <a:xfrm>
            <a:off x="510540" y="5026025"/>
            <a:ext cx="442595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zh-CN" sz="2000" b="1">
                <a:solidFill>
                  <a:srgbClr val="073CE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为正当理由提供进一步支持的陈</a:t>
            </a:r>
            <a:endParaRPr lang="zh-CN" sz="2000" b="1">
              <a:solidFill>
                <a:srgbClr val="073CE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ctr"/>
            <a:r>
              <a:rPr lang="zh-CN" sz="2000" b="1">
                <a:solidFill>
                  <a:srgbClr val="073CE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述，证明正当理由是客观正确的</a:t>
            </a:r>
            <a:endParaRPr lang="zh-CN" altLang="en-US" sz="2000" b="1">
              <a:solidFill>
                <a:srgbClr val="073CE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9"/>
            </p:custDataLst>
          </p:nvPr>
        </p:nvSpPr>
        <p:spPr>
          <a:xfrm>
            <a:off x="5880735" y="2827655"/>
            <a:ext cx="248412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000" b="1">
                <a:solidFill>
                  <a:srgbClr val="073CE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为让推论稳妥，提</a:t>
            </a:r>
            <a:endParaRPr lang="zh-CN" sz="2000" b="1">
              <a:solidFill>
                <a:srgbClr val="073CE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/>
            <a:r>
              <a:rPr lang="zh-CN" sz="2000" b="1">
                <a:solidFill>
                  <a:srgbClr val="073CE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出反例，并作反驳  </a:t>
            </a:r>
            <a:endParaRPr lang="zh-CN" altLang="en-US" sz="2000" b="1">
              <a:solidFill>
                <a:srgbClr val="073CE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10"/>
            </p:custDataLst>
          </p:nvPr>
        </p:nvSpPr>
        <p:spPr>
          <a:xfrm>
            <a:off x="789940" y="1278890"/>
            <a:ext cx="999490" cy="58356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 b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依据</a:t>
            </a:r>
            <a:endParaRPr lang="zh-CN" altLang="en-US" sz="3200" b="1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11"/>
            </p:custDataLst>
          </p:nvPr>
        </p:nvSpPr>
        <p:spPr>
          <a:xfrm>
            <a:off x="9180195" y="1278890"/>
            <a:ext cx="999490" cy="58356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 b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主张</a:t>
            </a:r>
            <a:endParaRPr lang="zh-CN" altLang="en-US" sz="3200" b="1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12"/>
            </p:custDataLst>
          </p:nvPr>
        </p:nvSpPr>
        <p:spPr>
          <a:xfrm>
            <a:off x="2303145" y="2195830"/>
            <a:ext cx="1816100" cy="58356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 b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正当理由</a:t>
            </a:r>
            <a:endParaRPr lang="zh-CN" altLang="en-US" sz="3200" b="1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13"/>
            </p:custDataLst>
          </p:nvPr>
        </p:nvSpPr>
        <p:spPr>
          <a:xfrm>
            <a:off x="6560185" y="2193925"/>
            <a:ext cx="999490" cy="58356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 b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例外</a:t>
            </a:r>
            <a:endParaRPr lang="zh-CN" altLang="en-US" sz="3200" b="1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4"/>
            </p:custDataLst>
          </p:nvPr>
        </p:nvSpPr>
        <p:spPr>
          <a:xfrm>
            <a:off x="2623820" y="4366260"/>
            <a:ext cx="999490" cy="58356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 b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支撑</a:t>
            </a:r>
            <a:endParaRPr lang="zh-CN" altLang="en-US" sz="3200" b="1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7" name="直接箭头连接符 16"/>
          <p:cNvCxnSpPr/>
          <p:nvPr>
            <p:custDataLst>
              <p:tags r:id="rId15"/>
            </p:custDataLst>
          </p:nvPr>
        </p:nvCxnSpPr>
        <p:spPr>
          <a:xfrm>
            <a:off x="1903095" y="1640840"/>
            <a:ext cx="6771640" cy="0"/>
          </a:xfrm>
          <a:prstGeom prst="straightConnector1">
            <a:avLst/>
          </a:prstGeom>
          <a:ln w="444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>
            <p:custDataLst>
              <p:tags r:id="rId16"/>
            </p:custDataLst>
          </p:nvPr>
        </p:nvSpPr>
        <p:spPr>
          <a:xfrm>
            <a:off x="5258435" y="3642995"/>
            <a:ext cx="6690995" cy="48514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 fontAlgn="auto">
              <a:lnSpc>
                <a:spcPct val="80000"/>
              </a:lnSpc>
            </a:pPr>
            <a:r>
              <a:rPr lang="zh-CN" altLang="en-US" sz="32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</a:rPr>
              <a:t>图尔明论证模型</a:t>
            </a:r>
            <a:endParaRPr lang="zh-CN" altLang="en-US" sz="3200" b="1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highlight>
                <a:srgbClr val="FFFF00"/>
              </a:highligh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2" name="直接箭头连接符 21"/>
          <p:cNvCxnSpPr/>
          <p:nvPr>
            <p:custDataLst>
              <p:tags r:id="rId17"/>
            </p:custDataLst>
          </p:nvPr>
        </p:nvCxnSpPr>
        <p:spPr>
          <a:xfrm flipV="1">
            <a:off x="3121025" y="1642110"/>
            <a:ext cx="5080" cy="515620"/>
          </a:xfrm>
          <a:prstGeom prst="straightConnector1">
            <a:avLst/>
          </a:prstGeom>
          <a:ln w="444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箭头连接符 22"/>
          <p:cNvCxnSpPr/>
          <p:nvPr>
            <p:custDataLst>
              <p:tags r:id="rId18"/>
            </p:custDataLst>
          </p:nvPr>
        </p:nvCxnSpPr>
        <p:spPr>
          <a:xfrm flipV="1">
            <a:off x="3126105" y="3843655"/>
            <a:ext cx="5080" cy="515620"/>
          </a:xfrm>
          <a:prstGeom prst="straightConnector1">
            <a:avLst/>
          </a:prstGeom>
          <a:ln w="444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箭头连接符 23"/>
          <p:cNvCxnSpPr/>
          <p:nvPr>
            <p:custDataLst>
              <p:tags r:id="rId19"/>
            </p:custDataLst>
          </p:nvPr>
        </p:nvCxnSpPr>
        <p:spPr>
          <a:xfrm flipV="1">
            <a:off x="7091680" y="1664335"/>
            <a:ext cx="5080" cy="515620"/>
          </a:xfrm>
          <a:prstGeom prst="straightConnector1">
            <a:avLst/>
          </a:prstGeom>
          <a:ln w="444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>
            <p:custDataLst>
              <p:tags r:id="rId20"/>
            </p:custDataLst>
          </p:nvPr>
        </p:nvSpPr>
        <p:spPr>
          <a:xfrm>
            <a:off x="4854575" y="1278890"/>
            <a:ext cx="999490" cy="58356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 b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限定</a:t>
            </a:r>
            <a:endParaRPr lang="zh-CN" altLang="en-US" sz="3200" b="1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21"/>
            </p:custDataLst>
          </p:nvPr>
        </p:nvSpPr>
        <p:spPr>
          <a:xfrm>
            <a:off x="4965065" y="4069080"/>
            <a:ext cx="7038340" cy="42354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0" fontAlgn="auto">
              <a:lnSpc>
                <a:spcPct val="120000"/>
              </a:lnSpc>
            </a:pPr>
            <a:r>
              <a:rPr lang="zh-CN" b="1">
                <a:solidFill>
                  <a:srgbClr val="7030A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1.根据情境指示,我要论证什么观点?</a:t>
            </a:r>
            <a:r>
              <a:rPr lang="zh-CN" b="1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（主张）</a:t>
            </a:r>
            <a:endParaRPr lang="zh-CN" b="1">
              <a:solidFill>
                <a:srgbClr val="FF0000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22"/>
            </p:custDataLst>
          </p:nvPr>
        </p:nvSpPr>
        <p:spPr>
          <a:xfrm>
            <a:off x="4969510" y="4514850"/>
            <a:ext cx="7044055" cy="42354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0" fontAlgn="auto">
              <a:lnSpc>
                <a:spcPct val="120000"/>
              </a:lnSpc>
            </a:pPr>
            <a:r>
              <a:rPr lang="zh-CN" b="1">
                <a:solidFill>
                  <a:srgbClr val="7030A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2.在这个观点下，我能举出哪些实证?</a:t>
            </a:r>
            <a:r>
              <a:rPr lang="zh-CN" b="1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（依据）</a:t>
            </a:r>
            <a:r>
              <a:rPr lang="zh-CN" b="1">
                <a:solidFill>
                  <a:srgbClr val="7030A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zh-CN" b="1">
              <a:solidFill>
                <a:srgbClr val="7030A0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23"/>
            </p:custDataLst>
          </p:nvPr>
        </p:nvSpPr>
        <p:spPr>
          <a:xfrm>
            <a:off x="4969510" y="4948555"/>
            <a:ext cx="7044055" cy="42354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0" fontAlgn="auto">
              <a:lnSpc>
                <a:spcPct val="120000"/>
              </a:lnSpc>
            </a:pPr>
            <a:r>
              <a:rPr lang="zh-CN" b="1">
                <a:solidFill>
                  <a:srgbClr val="7030A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3.如何保证这些事例就能证明这个观点？</a:t>
            </a:r>
            <a:r>
              <a:rPr lang="zh-CN" b="1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（正当理由）</a:t>
            </a:r>
            <a:r>
              <a:rPr lang="zh-CN" b="1">
                <a:solidFill>
                  <a:srgbClr val="7030A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zh-CN" b="1">
              <a:solidFill>
                <a:srgbClr val="7030A0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24"/>
            </p:custDataLst>
          </p:nvPr>
        </p:nvSpPr>
        <p:spPr>
          <a:xfrm>
            <a:off x="4969510" y="5390515"/>
            <a:ext cx="7044055" cy="42354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0" fontAlgn="auto">
              <a:lnSpc>
                <a:spcPct val="120000"/>
              </a:lnSpc>
            </a:pPr>
            <a:r>
              <a:rPr lang="zh-CN" b="1">
                <a:solidFill>
                  <a:srgbClr val="7030A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4.这个前提可靠吗？</a:t>
            </a:r>
            <a:r>
              <a:rPr lang="zh-CN" b="1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（支撑）</a:t>
            </a:r>
            <a:r>
              <a:rPr lang="zh-CN" b="1">
                <a:solidFill>
                  <a:srgbClr val="7030A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zh-CN" b="1">
              <a:solidFill>
                <a:srgbClr val="7030A0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>
            <p:custDataLst>
              <p:tags r:id="rId25"/>
            </p:custDataLst>
          </p:nvPr>
        </p:nvSpPr>
        <p:spPr>
          <a:xfrm>
            <a:off x="4969510" y="6263640"/>
            <a:ext cx="7044055" cy="42354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0" fontAlgn="auto">
              <a:lnSpc>
                <a:spcPct val="120000"/>
              </a:lnSpc>
            </a:pPr>
            <a:r>
              <a:rPr lang="zh-CN" b="1">
                <a:solidFill>
                  <a:srgbClr val="7030A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6. 观点在哪种范围内成立，突破这个范围就不成立？</a:t>
            </a:r>
            <a:r>
              <a:rPr lang="zh-CN" b="1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（限定）</a:t>
            </a:r>
            <a:endParaRPr lang="zh-CN" b="1">
              <a:solidFill>
                <a:srgbClr val="FF0000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6" name="文本框 25"/>
          <p:cNvSpPr txBox="1"/>
          <p:nvPr>
            <p:custDataLst>
              <p:tags r:id="rId26"/>
            </p:custDataLst>
          </p:nvPr>
        </p:nvSpPr>
        <p:spPr>
          <a:xfrm>
            <a:off x="4969510" y="5827395"/>
            <a:ext cx="7044055" cy="42354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0" fontAlgn="auto">
              <a:lnSpc>
                <a:spcPct val="120000"/>
              </a:lnSpc>
            </a:pPr>
            <a:r>
              <a:rPr lang="zh-CN" b="1">
                <a:solidFill>
                  <a:srgbClr val="7030A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5.有反例吗？</a:t>
            </a:r>
            <a:r>
              <a:rPr lang="zh-CN" b="1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（例外）</a:t>
            </a:r>
            <a:r>
              <a:rPr lang="zh-CN" b="1">
                <a:solidFill>
                  <a:srgbClr val="7030A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zh-CN" b="1">
              <a:solidFill>
                <a:srgbClr val="7030A0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9" name="图片 28" descr="31393935333132353b31393939353539343bd0f2bac531"/>
          <p:cNvPicPr>
            <a:picLocks noChangeAspect="1"/>
          </p:cNvPicPr>
          <p:nvPr>
            <p:custDataLst>
              <p:tags r:id="rId28"/>
            </p:custDataLst>
          </p:nvPr>
        </p:nvPicPr>
        <p:blipFill>
          <a:blip r:embed="rId27"/>
          <a:stretch>
            <a:fillRect/>
          </a:stretch>
        </p:blipFill>
        <p:spPr>
          <a:xfrm>
            <a:off x="8674735" y="1120775"/>
            <a:ext cx="473710" cy="473710"/>
          </a:xfrm>
          <a:prstGeom prst="rect">
            <a:avLst/>
          </a:prstGeom>
        </p:spPr>
      </p:pic>
      <p:pic>
        <p:nvPicPr>
          <p:cNvPr id="30" name="图片 29" descr="31393935333132353b31393939353539353bd0f2bac532"/>
          <p:cNvPicPr>
            <a:picLocks noChangeAspect="1"/>
          </p:cNvPicPr>
          <p:nvPr>
            <p:custDataLst>
              <p:tags r:id="rId30"/>
            </p:custDataLst>
          </p:nvPr>
        </p:nvPicPr>
        <p:blipFill>
          <a:blip r:embed="rId29"/>
          <a:stretch>
            <a:fillRect/>
          </a:stretch>
        </p:blipFill>
        <p:spPr>
          <a:xfrm>
            <a:off x="280035" y="1134745"/>
            <a:ext cx="490855" cy="490855"/>
          </a:xfrm>
          <a:prstGeom prst="rect">
            <a:avLst/>
          </a:prstGeom>
        </p:spPr>
      </p:pic>
      <p:pic>
        <p:nvPicPr>
          <p:cNvPr id="34" name="图片 33" descr="31393935333132353b31393939353539393bd0f2bac536"/>
          <p:cNvPicPr>
            <a:picLocks noChangeAspect="1"/>
          </p:cNvPicPr>
          <p:nvPr>
            <p:custDataLst>
              <p:tags r:id="rId32"/>
            </p:custDataLst>
          </p:nvPr>
        </p:nvPicPr>
        <p:blipFill>
          <a:blip r:embed="rId31"/>
          <a:stretch>
            <a:fillRect/>
          </a:stretch>
        </p:blipFill>
        <p:spPr>
          <a:xfrm>
            <a:off x="4330065" y="1123950"/>
            <a:ext cx="493395" cy="493395"/>
          </a:xfrm>
          <a:prstGeom prst="rect">
            <a:avLst/>
          </a:prstGeom>
        </p:spPr>
      </p:pic>
      <p:pic>
        <p:nvPicPr>
          <p:cNvPr id="31" name="图片 30" descr="31393935333132353b31393939353539363bd0f2bac533"/>
          <p:cNvPicPr>
            <a:picLocks noChangeAspect="1"/>
          </p:cNvPicPr>
          <p:nvPr>
            <p:custDataLst>
              <p:tags r:id="rId34"/>
            </p:custDataLst>
          </p:nvPr>
        </p:nvPicPr>
        <p:blipFill>
          <a:blip r:embed="rId33"/>
          <a:stretch>
            <a:fillRect/>
          </a:stretch>
        </p:blipFill>
        <p:spPr>
          <a:xfrm>
            <a:off x="1789430" y="2211070"/>
            <a:ext cx="511810" cy="511810"/>
          </a:xfrm>
          <a:prstGeom prst="rect">
            <a:avLst/>
          </a:prstGeom>
        </p:spPr>
      </p:pic>
      <p:pic>
        <p:nvPicPr>
          <p:cNvPr id="32" name="图片 31" descr="31393935333132353b31393939353539373bd0f2bac534"/>
          <p:cNvPicPr>
            <a:picLocks noChangeAspect="1"/>
          </p:cNvPicPr>
          <p:nvPr>
            <p:custDataLst>
              <p:tags r:id="rId36"/>
            </p:custDataLst>
          </p:nvPr>
        </p:nvPicPr>
        <p:blipFill>
          <a:blip r:embed="rId35"/>
          <a:stretch>
            <a:fillRect/>
          </a:stretch>
        </p:blipFill>
        <p:spPr>
          <a:xfrm>
            <a:off x="2121535" y="4404360"/>
            <a:ext cx="492760" cy="492760"/>
          </a:xfrm>
          <a:prstGeom prst="rect">
            <a:avLst/>
          </a:prstGeom>
        </p:spPr>
      </p:pic>
      <p:pic>
        <p:nvPicPr>
          <p:cNvPr id="33" name="图片 32" descr="31393935333132353b31393939353539383bd0f2bac535"/>
          <p:cNvPicPr>
            <a:picLocks noChangeAspect="1"/>
          </p:cNvPicPr>
          <p:nvPr>
            <p:custDataLst>
              <p:tags r:id="rId38"/>
            </p:custDataLst>
          </p:nvPr>
        </p:nvPicPr>
        <p:blipFill>
          <a:blip r:embed="rId37"/>
          <a:stretch>
            <a:fillRect/>
          </a:stretch>
        </p:blipFill>
        <p:spPr>
          <a:xfrm>
            <a:off x="6023610" y="2202815"/>
            <a:ext cx="504190" cy="504190"/>
          </a:xfrm>
          <a:prstGeom prst="rect">
            <a:avLst/>
          </a:prstGeom>
        </p:spPr>
      </p:pic>
      <p:pic>
        <p:nvPicPr>
          <p:cNvPr id="3" name="图片 2" descr="31393938393834313b31393939353232393bb0ebd4b2d0ce"/>
          <p:cNvPicPr>
            <a:picLocks noChangeAspect="1"/>
          </p:cNvPicPr>
          <p:nvPr>
            <p:custDataLst>
              <p:tags r:id="rId41"/>
            </p:custDataLst>
          </p:nvPr>
        </p:nvPicPr>
        <p:blipFill>
          <a:blip r:embed="rId39">
            <a:extLst>
              <a:ext uri="{96DAC541-7B7A-43D3-8B79-37D633B846F1}">
                <asvg:svgBlip xmlns:asvg="http://schemas.microsoft.com/office/drawing/2016/SVG/main" r:embed="rId40"/>
              </a:ext>
            </a:extLst>
          </a:blip>
          <a:stretch>
            <a:fillRect/>
          </a:stretch>
        </p:blipFill>
        <p:spPr>
          <a:xfrm rot="16200000">
            <a:off x="10693400" y="130810"/>
            <a:ext cx="1737360" cy="1737360"/>
          </a:xfrm>
          <a:prstGeom prst="rect">
            <a:avLst/>
          </a:prstGeom>
        </p:spPr>
      </p:pic>
      <p:sp>
        <p:nvSpPr>
          <p:cNvPr id="28" name="文本框 27"/>
          <p:cNvSpPr txBox="1"/>
          <p:nvPr>
            <p:custDataLst>
              <p:tags r:id="rId42"/>
            </p:custDataLst>
          </p:nvPr>
        </p:nvSpPr>
        <p:spPr>
          <a:xfrm>
            <a:off x="11150600" y="493395"/>
            <a:ext cx="894080" cy="9531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solidFill>
                  <a:srgbClr val="FFFF00"/>
                </a:solidFill>
                <a:latin typeface="李旭科书法 v1.4" panose="02000603000000000000" charset="-122"/>
                <a:ea typeface="李旭科书法 v1.4" panose="02000603000000000000" charset="-122"/>
              </a:rPr>
              <a:t>课堂</a:t>
            </a:r>
            <a:endParaRPr lang="zh-CN" altLang="en-US" sz="2800">
              <a:solidFill>
                <a:srgbClr val="FFFF00"/>
              </a:solidFill>
              <a:latin typeface="李旭科书法 v1.4" panose="02000603000000000000" charset="-122"/>
              <a:ea typeface="李旭科书法 v1.4" panose="02000603000000000000" charset="-122"/>
            </a:endParaRPr>
          </a:p>
          <a:p>
            <a:r>
              <a:rPr lang="zh-CN" altLang="en-US" sz="2800">
                <a:solidFill>
                  <a:srgbClr val="FFFF00"/>
                </a:solidFill>
                <a:latin typeface="李旭科书法 v1.4" panose="02000603000000000000" charset="-122"/>
                <a:ea typeface="李旭科书法 v1.4" panose="02000603000000000000" charset="-122"/>
              </a:rPr>
              <a:t>小结</a:t>
            </a:r>
            <a:endParaRPr lang="zh-CN" altLang="en-US" sz="2800">
              <a:solidFill>
                <a:srgbClr val="FFFF00"/>
              </a:solidFill>
              <a:latin typeface="李旭科书法 v1.4" panose="02000603000000000000" charset="-122"/>
              <a:ea typeface="李旭科书法 v1.4" panose="02000603000000000000" charset="-122"/>
            </a:endParaRPr>
          </a:p>
        </p:txBody>
      </p:sp>
      <p:sp>
        <p:nvSpPr>
          <p:cNvPr id="35" name="文本框 34"/>
          <p:cNvSpPr txBox="1"/>
          <p:nvPr>
            <p:custDataLst>
              <p:tags r:id="rId43"/>
            </p:custDataLst>
          </p:nvPr>
        </p:nvSpPr>
        <p:spPr>
          <a:xfrm>
            <a:off x="11189335" y="5837555"/>
            <a:ext cx="807720" cy="829945"/>
          </a:xfrm>
          <a:prstGeom prst="rect">
            <a:avLst/>
          </a:prstGeom>
          <a:ln w="571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00FFFF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虚拟</a:t>
            </a:r>
            <a:endParaRPr lang="zh-CN" altLang="en-US" sz="2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highlight>
                <a:srgbClr val="00FFFF"/>
              </a:highligh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00FFFF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论敌</a:t>
            </a:r>
            <a:endParaRPr lang="zh-CN" altLang="en-US" sz="2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highlight>
                <a:srgbClr val="00FFFF"/>
              </a:highligh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6" name="文本框 35"/>
          <p:cNvSpPr txBox="1"/>
          <p:nvPr>
            <p:custDataLst>
              <p:tags r:id="rId44"/>
            </p:custDataLst>
          </p:nvPr>
        </p:nvSpPr>
        <p:spPr>
          <a:xfrm>
            <a:off x="11193145" y="4984750"/>
            <a:ext cx="807720" cy="829945"/>
          </a:xfrm>
          <a:prstGeom prst="rect">
            <a:avLst/>
          </a:prstGeom>
          <a:ln w="5715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00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隐含前提</a:t>
            </a:r>
            <a:endParaRPr lang="zh-CN" altLang="en-US" sz="2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highlight>
                <a:srgbClr val="00FF00"/>
              </a:highligh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 nodeType="clickPar">
                      <p:stCondLst>
                        <p:cond delay="indefinite"/>
                      </p:stCondLst>
                      <p:childTnLst>
                        <p:par>
                          <p:cTn id="9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 nodeType="clickPar">
                      <p:stCondLst>
                        <p:cond delay="indefinite"/>
                      </p:stCondLst>
                      <p:childTnLst>
                        <p:par>
                          <p:cTn id="10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0" grpId="0"/>
      <p:bldP spid="8" grpId="0"/>
      <p:bldP spid="9" grpId="0"/>
      <p:bldP spid="11" grpId="0"/>
      <p:bldP spid="12" grpId="0"/>
      <p:bldP spid="13" grpId="0"/>
      <p:bldP spid="2" grpId="0"/>
      <p:bldP spid="5" grpId="0"/>
      <p:bldP spid="7" grpId="0"/>
      <p:bldP spid="14" grpId="0"/>
      <p:bldP spid="15" grpId="0"/>
      <p:bldP spid="4" grpId="0"/>
      <p:bldP spid="16" grpId="0"/>
      <p:bldP spid="18" grpId="0"/>
      <p:bldP spid="19" grpId="0"/>
      <p:bldP spid="20" grpId="0"/>
      <p:bldP spid="25" grpId="0"/>
      <p:bldP spid="26" grpId="0"/>
      <p:bldP spid="36" grpId="0"/>
      <p:bldP spid="35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3"/>
            </p:custDataLst>
          </p:nvPr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3790950" y="296545"/>
            <a:ext cx="4127500" cy="10147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6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课后作业</a:t>
            </a:r>
            <a:endParaRPr lang="zh-CN" altLang="en-US" sz="6000" b="1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>
            <p:custDataLst>
              <p:tags r:id="rId5"/>
            </p:custDataLst>
          </p:nvPr>
        </p:nvSpPr>
        <p:spPr>
          <a:xfrm>
            <a:off x="385445" y="2029460"/>
            <a:ext cx="11557000" cy="44615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 fontAlgn="auto">
              <a:lnSpc>
                <a:spcPct val="150000"/>
              </a:lnSpc>
            </a:pPr>
            <a:r>
              <a:rPr lang="zh-CN" sz="4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运用图尔明论证模型来完成段考作文分论点论证</a:t>
            </a:r>
            <a:endParaRPr lang="zh-CN" sz="4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ctr" fontAlgn="auto">
              <a:lnSpc>
                <a:spcPct val="150000"/>
              </a:lnSpc>
            </a:pPr>
            <a:r>
              <a:rPr lang="zh-CN" sz="4800" b="1">
                <a:solidFill>
                  <a:srgbClr val="073CE9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“青年要学会知止”</a:t>
            </a:r>
            <a:endParaRPr lang="zh-CN" sz="4800" b="1">
              <a:solidFill>
                <a:srgbClr val="073CE9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 algn="ctr" fontAlgn="auto">
              <a:lnSpc>
                <a:spcPct val="150000"/>
              </a:lnSpc>
            </a:pPr>
            <a:r>
              <a:rPr lang="en-US" altLang="zh-CN" sz="4800" b="1">
                <a:solidFill>
                  <a:srgbClr val="073CE9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sz="4800" b="1">
                <a:solidFill>
                  <a:srgbClr val="073CE9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青年要懂得</a:t>
            </a:r>
            <a:r>
              <a:rPr lang="zh-CN" altLang="en-US" sz="4800" b="1">
                <a:solidFill>
                  <a:srgbClr val="073CE9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守正</a:t>
            </a:r>
            <a:r>
              <a:rPr lang="en-US" altLang="zh-CN" sz="4800" b="1">
                <a:solidFill>
                  <a:srgbClr val="073CE9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endParaRPr lang="zh-CN" sz="4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/>
            <a:endParaRPr lang="en-US" sz="4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4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0" y="0"/>
            <a:ext cx="12120245" cy="5423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ts val="4380"/>
              </a:lnSpc>
            </a:pPr>
            <a:r>
              <a:rPr sz="2965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论证观点：</a:t>
            </a:r>
            <a:r>
              <a:rPr sz="2965" b="1">
                <a:solidFill>
                  <a:srgbClr val="C00000"/>
                </a:solidFill>
                <a:latin typeface="微软雅黑" panose="020b0503020204020204" charset="-122"/>
                <a:sym typeface="+mn-ea"/>
              </a:rPr>
              <a:t>以成败论英雄是不可取的</a:t>
            </a:r>
            <a:r>
              <a:rPr lang="en-US" sz="2965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endParaRPr lang="en-US" sz="2965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ts val="3100"/>
              </a:lnSpc>
            </a:pPr>
            <a:r>
              <a:rPr lang="en-US" altLang="zh-CN" sz="2400" b="1" spc="150">
                <a:solidFill>
                  <a:srgbClr val="40404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</a:t>
            </a:r>
            <a:r>
              <a:rPr lang="zh-CN" altLang="en-US" sz="2400" b="1" spc="15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第一，从成功方面看，如果成功了就是英雄，我们可以得出结论，当上了驸马爷的</a:t>
            </a:r>
            <a:r>
              <a:rPr lang="zh-CN" altLang="en-US" sz="2400" b="1" spc="15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陈世美</a:t>
            </a:r>
            <a:r>
              <a:rPr lang="zh-CN" altLang="en-US" sz="2400" b="1" spc="15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不可不谓是个英雄，“洞房花烛夜，金榜题名时</a:t>
            </a:r>
            <a:r>
              <a:rPr lang="en-US" altLang="zh-CN" sz="2400" b="1" spc="15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400" b="1" spc="15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，难道不是一个穷秀才梦麻以求的成功吗？二战初期的</a:t>
            </a:r>
            <a:r>
              <a:rPr lang="zh-CN" altLang="en-US" sz="2400" b="1" spc="15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希特勒</a:t>
            </a:r>
            <a:r>
              <a:rPr lang="zh-CN" altLang="en-US" sz="2400" b="1" spc="15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也不可不谓是个英雄，创建第三帝国，铁蹄横扫欧洲，他不是成功地在一天内就占领了丹麦，40天就打败了法国吗？而至于南宋的</a:t>
            </a:r>
            <a:r>
              <a:rPr lang="zh-CN" altLang="en-US" sz="2400" b="1" spc="15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秦桧</a:t>
            </a:r>
            <a:r>
              <a:rPr lang="zh-CN" altLang="en-US" sz="2400" b="1" spc="15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更是一个不可多得的一世英雄，他成功的当上了宰相，成功的除掉了岳飞，更是成功的出卖了国家。但是我想请问对方同学，你们真的认为这些人是英雄吗？</a:t>
            </a:r>
            <a:r>
              <a:rPr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</a:t>
            </a:r>
            <a:endParaRPr lang="en-US" altLang="en-US" sz="2400" b="1" spc="150">
              <a:solidFill>
                <a:srgbClr val="40404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fontAlgn="auto">
              <a:lnSpc>
                <a:spcPts val="3100"/>
              </a:lnSpc>
            </a:pPr>
            <a:r>
              <a:rPr 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2400" b="1" spc="15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第二、从失败的方面看，如果失败了就不是英雄，我们又可以得出结论，</a:t>
            </a:r>
            <a:r>
              <a:rPr lang="zh-CN" altLang="en-US" sz="2400" b="1" spc="15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荆轲</a:t>
            </a:r>
            <a:r>
              <a:rPr lang="zh-CN" altLang="en-US" sz="2400" b="1" spc="15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不再是英雄，因为他舍身入秦的两大目标：刺杀嬴政和逼秦议和均以失败告终。</a:t>
            </a:r>
            <a:r>
              <a:rPr lang="zh-CN" altLang="en-US" sz="2400" b="1" spc="15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布鲁诺</a:t>
            </a:r>
            <a:r>
              <a:rPr lang="zh-CN" altLang="en-US" sz="2400" b="1" spc="15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也不再是英雄，因为他既未能说服当时的民众相信日心说，也没能逃脱宗教裁判所的追捕。</a:t>
            </a:r>
            <a:r>
              <a:rPr lang="zh-CN" altLang="en-US" sz="2400" b="1" spc="15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中山先生</a:t>
            </a:r>
            <a:r>
              <a:rPr lang="zh-CN" altLang="en-US" sz="2400" b="1" spc="15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自辛亥革命之后就更称不上一个英雄了，二次革命失败，护国运动失败，护法运动还是失败，总理遗嘱不是也说：“革命尚未成功，同志仍须努力”吗？但是我还要请问对方同学，他们真的不是英雄吗？</a:t>
            </a:r>
            <a:r>
              <a:rPr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296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</a:t>
            </a:r>
            <a:r>
              <a:rPr sz="2965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                                                                                                </a:t>
            </a:r>
            <a:endParaRPr sz="2965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5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1" name="矩形 20"/>
          <p:cNvSpPr/>
          <p:nvPr>
            <p:custDataLst>
              <p:tags r:id="rId4"/>
            </p:custDataLst>
          </p:nvPr>
        </p:nvSpPr>
        <p:spPr>
          <a:xfrm>
            <a:off x="-118110" y="-39164"/>
            <a:ext cx="12310110" cy="7011035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4" name="组合 3"/>
          <p:cNvGrpSpPr/>
          <p:nvPr>
            <p:custDataLst>
              <p:tags r:id="rId5"/>
            </p:custDataLst>
          </p:nvPr>
        </p:nvGrpSpPr>
        <p:grpSpPr>
          <a:xfrm>
            <a:off x="2632710" y="4160520"/>
            <a:ext cx="6924675" cy="433705"/>
            <a:chOff x="2055" y="8307"/>
            <a:chExt cx="10905" cy="683"/>
          </a:xfrm>
        </p:grpSpPr>
        <p:cxnSp>
          <p:nvCxnSpPr>
            <p:cNvPr id="5" name="直接连接符 4"/>
            <p:cNvCxnSpPr/>
            <p:nvPr>
              <p:custDataLst>
                <p:tags r:id="rId6"/>
              </p:custDataLst>
            </p:nvPr>
          </p:nvCxnSpPr>
          <p:spPr>
            <a:xfrm>
              <a:off x="2055" y="8307"/>
              <a:ext cx="10905" cy="1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直角三角形 5"/>
            <p:cNvSpPr/>
            <p:nvPr>
              <p:custDataLst>
                <p:tags r:id="rId7"/>
              </p:custDataLst>
            </p:nvPr>
          </p:nvSpPr>
          <p:spPr>
            <a:xfrm flipV="1">
              <a:off x="2055" y="8451"/>
              <a:ext cx="539" cy="539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82" name="文本框 81"/>
          <p:cNvSpPr txBox="1"/>
          <p:nvPr>
            <p:custDataLst>
              <p:tags r:id="rId8"/>
            </p:custDataLst>
          </p:nvPr>
        </p:nvSpPr>
        <p:spPr>
          <a:xfrm>
            <a:off x="2803842" y="3047999"/>
            <a:ext cx="6296660" cy="76835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谢</a:t>
            </a:r>
            <a:r>
              <a:rPr lang="en-US" altLang="zh-CN" sz="4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zh-CN" altLang="en-US" sz="4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谢</a:t>
            </a:r>
            <a:r>
              <a:rPr lang="en-US" altLang="zh-CN" sz="4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zh-CN" altLang="en-US" sz="4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大</a:t>
            </a:r>
            <a:r>
              <a:rPr lang="en-US" altLang="zh-CN" sz="4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zh-CN" altLang="en-US" sz="4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家</a:t>
            </a:r>
            <a:endParaRPr lang="en-US" altLang="zh-CN" sz="36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8" name="矩形 7"/>
          <p:cNvSpPr/>
          <p:nvPr>
            <p:custDataLst>
              <p:tags r:id="rId9"/>
            </p:custDataLst>
          </p:nvPr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84" name="New picture" hidden="1"/>
          <p:cNvPicPr/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1798300" y="11341100"/>
            <a:ext cx="406400" cy="368300"/>
          </a:xfrm>
          <a:prstGeom prst="cube">
            <a:avLst/>
          </a:prstGeom>
        </p:spPr>
      </p:pic>
      <p:pic>
        <p:nvPicPr>
          <p:cNvPr id="85" name="New picture"/>
          <p:cNvPicPr/>
          <p:nvPr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0617200" y="11544300"/>
            <a:ext cx="368300" cy="2667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5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标题 9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266700" y="132080"/>
            <a:ext cx="9762490" cy="334327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 fontScale="80000"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5400" b="1" i="0" u="none" strike="noStrike" kern="1200" cap="none" spc="-200" normalizeH="0" baseline="0" noProof="1">
                <a:solidFill>
                  <a:schemeClr val="accent1">
                    <a:lumMod val="50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charset="-122"/>
                <a:cs typeface="+mj-cs"/>
                <a:sym typeface="+mn-ea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en-US" altLang="zh-CN" sz="5400" spc="-200">
                <a:solidFill>
                  <a:schemeClr val="accent1">
                    <a:lumMod val="75000"/>
                  </a:schemeClr>
                </a:solidFill>
              </a:rPr>
              <a:t>【辩题选择】 </a:t>
            </a:r>
            <a:endParaRPr lang="en-US" altLang="zh-CN" sz="5400" spc="-200">
              <a:solidFill>
                <a:schemeClr val="accent1">
                  <a:lumMod val="75000"/>
                </a:schemeClr>
              </a:solidFill>
            </a:endParaRPr>
          </a:p>
          <a:p>
            <a:pPr marL="749300" lvl="1" indent="-304800" algn="l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+mj-lt"/>
              <a:buAutoNum type="arabicPeriod"/>
            </a:pPr>
            <a:r>
              <a:rPr lang="zh-CN" altLang="en-US" sz="3000" spc="-200">
                <a:solidFill>
                  <a:schemeClr val="accent1">
                    <a:lumMod val="75000"/>
                  </a:schemeClr>
                </a:solidFill>
              </a:rPr>
              <a:t>好人好事该不该用金钱奖励</a:t>
            </a:r>
            <a:endParaRPr lang="zh-CN" altLang="en-US" sz="3000" spc="-200">
              <a:solidFill>
                <a:schemeClr val="accent1">
                  <a:lumMod val="75000"/>
                </a:schemeClr>
              </a:solidFill>
            </a:endParaRPr>
          </a:p>
          <a:p>
            <a:pPr marL="749300" lvl="1" indent="-304800" algn="l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+mj-lt"/>
              <a:buAutoNum type="arabicPeriod"/>
            </a:pPr>
            <a:r>
              <a:rPr lang="zh-CN" altLang="en-US" sz="3000" spc="-200">
                <a:solidFill>
                  <a:schemeClr val="accent1">
                    <a:lumMod val="75000"/>
                  </a:schemeClr>
                </a:solidFill>
              </a:rPr>
              <a:t>地铁设置女士优先车厢是否更有利于男女平等</a:t>
            </a:r>
            <a:endParaRPr lang="zh-CN" altLang="en-US" sz="3000" spc="-200">
              <a:solidFill>
                <a:schemeClr val="accent1">
                  <a:lumMod val="75000"/>
                </a:schemeClr>
              </a:solidFill>
            </a:endParaRPr>
          </a:p>
          <a:p>
            <a:pPr marL="749300" lvl="1" indent="-304800" algn="l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+mj-lt"/>
              <a:buAutoNum type="arabicPeriod"/>
            </a:pPr>
            <a:r>
              <a:rPr lang="zh-CN" altLang="en-US" sz="3000" spc="-200">
                <a:solidFill>
                  <a:schemeClr val="accent1">
                    <a:lumMod val="75000"/>
                  </a:schemeClr>
                </a:solidFill>
              </a:rPr>
              <a:t>应不应该感谢生活的暴击</a:t>
            </a:r>
            <a:endParaRPr lang="zh-CN" altLang="en-US" sz="3000" spc="-200">
              <a:solidFill>
                <a:schemeClr val="accent1">
                  <a:lumMod val="75000"/>
                </a:schemeClr>
              </a:solidFill>
            </a:endParaRPr>
          </a:p>
          <a:p>
            <a:pPr marL="749300" lvl="1" indent="-304800" algn="l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+mj-lt"/>
              <a:buAutoNum type="arabicPeriod"/>
            </a:pPr>
            <a:r>
              <a:rPr lang="zh-CN" altLang="en-US" sz="3000" spc="-200">
                <a:solidFill>
                  <a:schemeClr val="accent1">
                    <a:lumMod val="75000"/>
                  </a:schemeClr>
                </a:solidFill>
              </a:rPr>
              <a:t>自媒体时代，我们离真相越来越近还是越来越远</a:t>
            </a:r>
            <a:endParaRPr lang="zh-CN" altLang="en-US" sz="3000" spc="-200">
              <a:solidFill>
                <a:schemeClr val="accent1">
                  <a:lumMod val="75000"/>
                </a:schemeClr>
              </a:solidFill>
            </a:endParaRPr>
          </a:p>
          <a:p>
            <a:pPr marL="749300" lvl="1" indent="-304800" algn="l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+mj-lt"/>
              <a:buAutoNum type="arabicPeriod"/>
            </a:pPr>
            <a:r>
              <a:rPr lang="zh-CN" altLang="en-US" sz="3000" spc="-200">
                <a:solidFill>
                  <a:schemeClr val="accent1">
                    <a:lumMod val="75000"/>
                  </a:schemeClr>
                </a:solidFill>
              </a:rPr>
              <a:t>碎片化阅读利大于弊还是弊大于利</a:t>
            </a:r>
            <a:endParaRPr lang="zh-CN" altLang="en-US" sz="3000" spc="-20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2" name="New picture"/>
          <p:cNvPicPr/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248900" y="11049000"/>
            <a:ext cx="304800" cy="228600"/>
          </a:xfrm>
          <a:prstGeom prst="cube">
            <a:avLst/>
          </a:prstGeom>
        </p:spPr>
      </p:pic>
      <p:pic>
        <p:nvPicPr>
          <p:cNvPr id="5" name="New picture"/>
          <p:cNvPicPr/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172700" y="11772900"/>
            <a:ext cx="342900" cy="254000"/>
          </a:xfrm>
          <a:prstGeom prst="cube">
            <a:avLst/>
          </a:prstGeom>
        </p:spPr>
      </p:pic>
    </p:spTree>
    <p:custDataLst>
      <p:tags r:id="rId8"/>
    </p:custData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375285" y="180975"/>
            <a:ext cx="11816715" cy="5544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965" b="1">
                <a:solidFill>
                  <a:srgbClr val="C00000"/>
                </a:solidFill>
              </a:rPr>
              <a:t>②间接论证：</a:t>
            </a:r>
            <a:r>
              <a:rPr lang="en-US" altLang="zh-CN" sz="2965" b="1">
                <a:solidFill>
                  <a:srgbClr val="C00000"/>
                </a:solidFill>
              </a:rPr>
              <a:t>  </a:t>
            </a:r>
            <a:r>
              <a:rPr lang="en-US" sz="2965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endParaRPr lang="en-US" sz="2965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ts val="3380"/>
              </a:lnSpc>
            </a:pPr>
            <a:r>
              <a:rPr lang="en-US" altLang="zh-CN" sz="2965" b="1" spc="150">
                <a:solidFill>
                  <a:srgbClr val="40404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</a:t>
            </a:r>
            <a:r>
              <a:rPr lang="zh-CN" altLang="en-US" sz="2540" b="1" spc="15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把成败综合起来看，成败作为相对的概念总是存在于一定的竞争之中的，竟争一方的成，就意味着另一方的败。于是我们可以得出第三个结论，任何竞争的结果都是一方英雄，一方狗熊。那么荷马笔下的特洛伊战争，金戈铁马十年鏖战，难道希联军主将</a:t>
            </a:r>
            <a:r>
              <a:rPr lang="zh-CN" altLang="en-US" sz="2540" b="1" spc="15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阿喀琉斯</a:t>
            </a:r>
            <a:r>
              <a:rPr lang="zh-CN" altLang="en-US" sz="2540" b="1" spc="15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是英雄，失败的特洛伊军主将</a:t>
            </a:r>
            <a:r>
              <a:rPr lang="zh-CN" altLang="en-US" sz="2540" b="1" spc="15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赫克托尔</a:t>
            </a:r>
            <a:r>
              <a:rPr lang="zh-CN" altLang="en-US" sz="2540" b="1" spc="15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就不是英雄吗？那么楚汉相争逐鹿中原，难道开创了大汉王朝的</a:t>
            </a:r>
            <a:r>
              <a:rPr lang="zh-CN" altLang="en-US" sz="2540" b="1" spc="15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刘邦</a:t>
            </a:r>
            <a:r>
              <a:rPr lang="zh-CN" altLang="en-US" sz="2540" b="1" spc="15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是英雄，乌江自刎的</a:t>
            </a:r>
            <a:r>
              <a:rPr lang="zh-CN" altLang="en-US" sz="2540" b="1" spc="15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西楚霸王</a:t>
            </a:r>
            <a:r>
              <a:rPr lang="zh-CN" altLang="en-US" sz="2540" b="1" spc="15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就不是英雄吗？那么</a:t>
            </a:r>
            <a:r>
              <a:rPr lang="zh-CN" altLang="en-US" sz="2540" b="1" spc="15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魏蜀吴</a:t>
            </a:r>
            <a:r>
              <a:rPr lang="zh-CN" altLang="en-US" sz="2540" b="1" spc="15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国鼎立，豪杰辈出，难道仅仅因为最后三家归晋，就只有司马氏才是真英雄吗？那后人又何来的“天下英雄谁敌手，曹刘生子当如孙仲谋”的感叹呢？可见，按照对方同学的观点，以成败论英雄，其结果只能是假英雄大行其道，真英雄纷纷落马，分明是英雄相</a:t>
            </a:r>
            <a:r>
              <a:rPr lang="zh-CN" altLang="en-US" sz="2540" b="1" spc="15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惜棋逢对手，偏偏也要分出个成王败寇。这样的标准可取不可取，在座各位自有公论。</a:t>
            </a:r>
            <a:r>
              <a:rPr sz="2965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2965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                                                                                            </a:t>
            </a:r>
            <a:endParaRPr sz="2965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04" name="文本框 103"/>
          <p:cNvSpPr txBox="1"/>
          <p:nvPr>
            <p:custDataLst>
              <p:tags r:id="rId5"/>
            </p:custDataLst>
          </p:nvPr>
        </p:nvSpPr>
        <p:spPr>
          <a:xfrm>
            <a:off x="2857678" y="6286343"/>
            <a:ext cx="4617439" cy="4165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115" b="1">
                <a:solidFill>
                  <a:srgbClr val="C00000"/>
                </a:solidFill>
                <a:ea typeface="宋体" panose="02010600030101010101" pitchFamily="2" charset="-122"/>
              </a:rPr>
              <a:t>从某一观点得出谬误，驳斥该观点</a:t>
            </a:r>
            <a:endParaRPr lang="zh-CN" altLang="en-US" sz="2115" b="1">
              <a:solidFill>
                <a:srgbClr val="C0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3345316" y="434130"/>
            <a:ext cx="1356608" cy="4813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540" b="1">
                <a:solidFill>
                  <a:srgbClr val="C00000"/>
                </a:solidFill>
                <a:latin typeface="方正公文小标宋" panose="02000500000000000000" charset="-122"/>
                <a:ea typeface="方正公文小标宋" panose="02000500000000000000" charset="-122"/>
              </a:rPr>
              <a:t>归谬法</a:t>
            </a:r>
            <a:endParaRPr lang="zh-CN" altLang="en-US" sz="2540" b="1">
              <a:solidFill>
                <a:srgbClr val="C00000"/>
              </a:solidFill>
              <a:latin typeface="方正公文小标宋" panose="02000500000000000000" charset="-122"/>
              <a:ea typeface="方正公文小标宋" panose="02000500000000000000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0" y="10795"/>
            <a:ext cx="4688205" cy="781050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  <p:custDataLst>
              <p:tags r:id="rId5"/>
            </p:custDataLst>
          </p:nvPr>
        </p:nvSpPr>
        <p:spPr bwMode="auto">
          <a:xfrm>
            <a:off x="984250" y="77470"/>
            <a:ext cx="3752215" cy="502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Autofit/>
          </a:bodyPr>
          <a:lstStyle/>
          <a:p>
            <a:pPr>
              <a:buNone/>
            </a:pPr>
            <a:r>
              <a:rPr lang="zh-CN" altLang="zh-CN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（一）排除法</a:t>
            </a:r>
            <a:endParaRPr lang="zh-CN" altLang="zh-CN" b="1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buNone/>
            </a:pPr>
            <a:endParaRPr lang="zh-CN" altLang="en-US" sz="3600" b="1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217805" y="791845"/>
            <a:ext cx="1171638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排除法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又叫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淘汰法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如果</a:t>
            </a:r>
            <a:r>
              <a:rPr lang="zh-CN" altLang="en-US" sz="2800" b="1">
                <a:solidFill>
                  <a:srgbClr val="1F2DA8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一个题有若干个选项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，而</a:t>
            </a:r>
            <a:r>
              <a:rPr lang="zh-CN" altLang="en-US" sz="2800" b="1">
                <a:solidFill>
                  <a:srgbClr val="1F2DA8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要证明其中某项正确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，只要找出证据</a:t>
            </a:r>
            <a:r>
              <a:rPr lang="zh-CN" altLang="en-US" sz="2800" b="1">
                <a:solidFill>
                  <a:srgbClr val="1F2DA8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否定其他所有的选项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就行了，这种方法就是大家熟悉的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“排除法”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排除法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实际上就是运用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不相容选言推理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的规则。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7"/>
            </p:custDataLst>
          </p:nvPr>
        </p:nvSpPr>
        <p:spPr>
          <a:xfrm>
            <a:off x="360045" y="2253615"/>
            <a:ext cx="1147254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如鲁迅《拿来主义》的中心论点是“运用脑髓，放出眼光，自己来拿”，却偏偏从“闭关主义”说起，采用的就是排除法，其推理过程如下:</a:t>
            </a:r>
            <a:endParaRPr lang="zh-CN" altLang="en-US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8"/>
            </p:custDataLst>
          </p:nvPr>
        </p:nvSpPr>
        <p:spPr>
          <a:xfrm>
            <a:off x="1197610" y="3306445"/>
            <a:ext cx="9546590" cy="953135"/>
          </a:xfrm>
          <a:prstGeom prst="rect">
            <a:avLst/>
          </a:prstGeom>
          <a:noFill/>
          <a:ln w="19050">
            <a:solidFill>
              <a:schemeClr val="tx1"/>
            </a:solidFill>
            <a:prstDash val="sysDot"/>
          </a:ln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rgbClr val="1F2DA8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或者闭关，或者送去，或者等别人“送来”，或者自己去拿(当时没有其他选择)</a:t>
            </a:r>
            <a:r>
              <a:rPr lang="zh-CN" altLang="en-US" sz="2800" b="1">
                <a:solidFill>
                  <a:srgbClr val="7030A0"/>
                </a:solidFill>
                <a:latin typeface="仿宋" panose="02010609060101010101" charset="-122"/>
                <a:ea typeface="仿宋" panose="02010609060101010101" charset="-122"/>
                <a:cs typeface="黑体" panose="02010609060101010101" pitchFamily="49" charset="-122"/>
              </a:rPr>
              <a:t>（大前提）</a:t>
            </a:r>
            <a:endParaRPr lang="zh-CN" altLang="en-US" sz="2800" b="1">
              <a:solidFill>
                <a:srgbClr val="7030A0"/>
              </a:solidFill>
              <a:latin typeface="仿宋" panose="02010609060101010101" charset="-122"/>
              <a:ea typeface="仿宋" panose="02010609060101010101" charset="-122"/>
              <a:cs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9"/>
            </p:custDataLst>
          </p:nvPr>
        </p:nvSpPr>
        <p:spPr>
          <a:xfrm>
            <a:off x="1344295" y="4668520"/>
            <a:ext cx="9253220" cy="521970"/>
          </a:xfrm>
          <a:prstGeom prst="rect">
            <a:avLst/>
          </a:prstGeom>
          <a:noFill/>
          <a:ln w="19050">
            <a:solidFill>
              <a:schemeClr val="tx1"/>
            </a:solidFill>
            <a:prstDash val="sysDot"/>
          </a:ln>
        </p:spPr>
        <p:txBody>
          <a:bodyPr wrap="square" rtlCol="0" anchor="t">
            <a:spAutoFit/>
          </a:bodyPr>
          <a:lstStyle/>
          <a:p>
            <a:pPr indent="457200"/>
            <a:r>
              <a:rPr lang="zh-CN" altLang="en-US" sz="2800" b="1" u="sng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不能闭关，不能送去，不能等别人“送来”</a:t>
            </a:r>
            <a:r>
              <a:rPr lang="zh-CN" altLang="en-US" sz="2800" b="1">
                <a:solidFill>
                  <a:srgbClr val="7030A0"/>
                </a:solidFill>
                <a:latin typeface="仿宋" panose="02010609060101010101" charset="-122"/>
                <a:ea typeface="仿宋" panose="02010609060101010101" charset="-122"/>
                <a:cs typeface="黑体" panose="02010609060101010101" pitchFamily="49" charset="-122"/>
                <a:sym typeface="+mn-ea"/>
              </a:rPr>
              <a:t>（小前提）</a:t>
            </a:r>
            <a:endParaRPr lang="zh-CN" altLang="en-US" sz="2800" b="1" u="sng" smtClean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10"/>
            </p:custDataLst>
          </p:nvPr>
        </p:nvSpPr>
        <p:spPr>
          <a:xfrm>
            <a:off x="3786505" y="5600065"/>
            <a:ext cx="4213860" cy="521970"/>
          </a:xfrm>
          <a:prstGeom prst="rect">
            <a:avLst/>
          </a:prstGeom>
          <a:noFill/>
          <a:ln w="19050">
            <a:solidFill>
              <a:schemeClr val="tx1"/>
            </a:solidFill>
            <a:prstDash val="sysDot"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8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只有自己去拿</a:t>
            </a:r>
            <a:r>
              <a:rPr lang="zh-CN" altLang="en-US" sz="2800" b="1">
                <a:solidFill>
                  <a:srgbClr val="7030A0"/>
                </a:solidFill>
                <a:latin typeface="仿宋" panose="02010609060101010101" charset="-122"/>
                <a:ea typeface="仿宋" panose="02010609060101010101" charset="-122"/>
                <a:cs typeface="黑体" panose="02010609060101010101" pitchFamily="49" charset="-122"/>
                <a:sym typeface="+mn-ea"/>
              </a:rPr>
              <a:t>（结论）</a:t>
            </a:r>
            <a:endParaRPr lang="zh-CN" altLang="en-US" sz="2800" b="1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6" name="下箭头 5"/>
          <p:cNvSpPr/>
          <p:nvPr>
            <p:custDataLst>
              <p:tags r:id="rId11"/>
            </p:custDataLst>
          </p:nvPr>
        </p:nvSpPr>
        <p:spPr>
          <a:xfrm>
            <a:off x="5617210" y="4393565"/>
            <a:ext cx="432435" cy="20002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下箭头 9"/>
          <p:cNvSpPr/>
          <p:nvPr>
            <p:custDataLst>
              <p:tags r:id="rId12"/>
            </p:custDataLst>
          </p:nvPr>
        </p:nvSpPr>
        <p:spPr>
          <a:xfrm>
            <a:off x="5677535" y="5295265"/>
            <a:ext cx="432435" cy="20002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2" grpId="0"/>
      <p:bldP spid="6" grpId="0"/>
      <p:bldP spid="8" grpId="0"/>
      <p:bldP spid="10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0" y="10795"/>
            <a:ext cx="4688205" cy="781050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  <p:custDataLst>
              <p:tags r:id="rId5"/>
            </p:custDataLst>
          </p:nvPr>
        </p:nvSpPr>
        <p:spPr bwMode="auto">
          <a:xfrm>
            <a:off x="984250" y="77470"/>
            <a:ext cx="3752215" cy="502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Autofit/>
          </a:bodyPr>
          <a:lstStyle/>
          <a:p>
            <a:pPr>
              <a:buNone/>
            </a:pPr>
            <a:r>
              <a:rPr lang="zh-CN" altLang="zh-CN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（二）反证法</a:t>
            </a:r>
            <a:endParaRPr lang="zh-CN" altLang="zh-CN" b="1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buNone/>
            </a:pPr>
            <a:endParaRPr lang="zh-CN" altLang="en-US" sz="3600" b="1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275590" y="791845"/>
            <a:ext cx="765556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甲是乙父，乙是丙父，欲证明甲是丙的爷爷。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6490970" y="1713865"/>
            <a:ext cx="3042920" cy="52197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rgbClr val="1F2DA8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设甲不是丙的爷爷</a:t>
            </a:r>
            <a:endParaRPr lang="zh-CN" altLang="en-US" sz="2800" b="1">
              <a:solidFill>
                <a:srgbClr val="1F2DA8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5377815" y="3108960"/>
            <a:ext cx="6555105" cy="953135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800" b="1">
                <a:solidFill>
                  <a:srgbClr val="1F2DA8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则甲不是乙的父亲，或乙不是丙的父亲</a:t>
            </a:r>
            <a:endParaRPr lang="zh-CN" altLang="en-US" sz="2800" b="1">
              <a:solidFill>
                <a:srgbClr val="1F2DA8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algn="l"/>
            <a:r>
              <a:rPr lang="zh-CN" altLang="en-US" sz="2800" b="1">
                <a:solidFill>
                  <a:srgbClr val="7030A0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（与题设相矛盾，假设不成立）</a:t>
            </a:r>
            <a:endParaRPr lang="zh-CN" altLang="en-US" sz="2800" b="1">
              <a:solidFill>
                <a:srgbClr val="7030A0"/>
              </a:solidFill>
              <a:latin typeface="仿宋" panose="02010609060101010101" charset="-122"/>
              <a:ea typeface="仿宋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9"/>
            </p:custDataLst>
          </p:nvPr>
        </p:nvSpPr>
        <p:spPr>
          <a:xfrm>
            <a:off x="6490970" y="5010785"/>
            <a:ext cx="3042920" cy="52197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rgbClr val="1F2DA8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所以甲是丙的爷爷</a:t>
            </a:r>
            <a:endParaRPr lang="zh-CN" altLang="en-US" sz="2800" b="1">
              <a:solidFill>
                <a:srgbClr val="1F2DA8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1" name="下箭头 10"/>
          <p:cNvSpPr/>
          <p:nvPr>
            <p:custDataLst>
              <p:tags r:id="rId10"/>
            </p:custDataLst>
          </p:nvPr>
        </p:nvSpPr>
        <p:spPr>
          <a:xfrm>
            <a:off x="7779385" y="2423795"/>
            <a:ext cx="466090" cy="42164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下箭头 11"/>
          <p:cNvSpPr/>
          <p:nvPr>
            <p:custDataLst>
              <p:tags r:id="rId11"/>
            </p:custDataLst>
          </p:nvPr>
        </p:nvSpPr>
        <p:spPr>
          <a:xfrm>
            <a:off x="7779385" y="4325620"/>
            <a:ext cx="466090" cy="42164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/>
          <p:nvPr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275590" y="1807845"/>
            <a:ext cx="4665980" cy="44577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8" grpId="0"/>
      <p:bldP spid="12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0" y="10795"/>
            <a:ext cx="4688205" cy="781050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  <p:custDataLst>
              <p:tags r:id="rId6"/>
            </p:custDataLst>
          </p:nvPr>
        </p:nvSpPr>
        <p:spPr bwMode="auto">
          <a:xfrm>
            <a:off x="984250" y="77470"/>
            <a:ext cx="3752215" cy="502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Autofit/>
          </a:bodyPr>
          <a:lstStyle/>
          <a:p>
            <a:pPr>
              <a:buNone/>
            </a:pPr>
            <a:r>
              <a:rPr lang="zh-CN" altLang="zh-CN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（三）归谬法</a:t>
            </a:r>
            <a:endParaRPr lang="zh-CN" altLang="zh-CN" b="1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buNone/>
            </a:pPr>
            <a:endParaRPr lang="zh-CN" altLang="en-US" sz="3600" b="1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264795" y="713740"/>
            <a:ext cx="1142111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归谬法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是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从某一观点推出明显的错误或矛盾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，目的是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证明这一观点本身的错误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，常用于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驳论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8"/>
            </p:custDataLst>
          </p:nvPr>
        </p:nvSpPr>
        <p:spPr>
          <a:xfrm>
            <a:off x="2499360" y="2581910"/>
            <a:ext cx="6815455" cy="52197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rgbClr val="1F2DA8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主人向他解释∶"演奏的是流行歌曲。"</a:t>
            </a:r>
            <a:endParaRPr lang="zh-CN" altLang="en-US" sz="2800" b="1">
              <a:solidFill>
                <a:srgbClr val="1F2DA8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9"/>
            </p:custDataLst>
          </p:nvPr>
        </p:nvSpPr>
        <p:spPr>
          <a:xfrm>
            <a:off x="1927225" y="3616960"/>
            <a:ext cx="7959725" cy="52197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800" b="1">
                <a:solidFill>
                  <a:srgbClr val="1F2DA8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赫尔岑反问一句∶"流行的乐曲就是高尚的吗?"</a:t>
            </a:r>
            <a:endParaRPr lang="zh-CN" altLang="en-US" sz="2800" b="1">
              <a:solidFill>
                <a:srgbClr val="1F2DA8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>
            <a:off x="1381760" y="4652010"/>
            <a:ext cx="8879205" cy="52197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800" b="1">
                <a:solidFill>
                  <a:srgbClr val="1F2DA8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主人听了很是吃惊∶"不高尚的东西怎么能够流行呢?</a:t>
            </a:r>
            <a:r>
              <a:rPr lang="en-US" altLang="zh-CN" sz="2800" b="1">
                <a:solidFill>
                  <a:srgbClr val="1F2DA8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”</a:t>
            </a:r>
            <a:endParaRPr lang="en-US" altLang="zh-CN" sz="2800" b="1">
              <a:solidFill>
                <a:srgbClr val="1F2DA8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1" name="下箭头 10"/>
          <p:cNvSpPr/>
          <p:nvPr>
            <p:custDataLst>
              <p:tags r:id="rId11"/>
            </p:custDataLst>
          </p:nvPr>
        </p:nvSpPr>
        <p:spPr>
          <a:xfrm>
            <a:off x="5455285" y="3149600"/>
            <a:ext cx="466090" cy="42164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下箭头 11"/>
          <p:cNvSpPr/>
          <p:nvPr>
            <p:custDataLst>
              <p:tags r:id="rId12"/>
            </p:custDataLst>
          </p:nvPr>
        </p:nvSpPr>
        <p:spPr>
          <a:xfrm>
            <a:off x="5455285" y="4184650"/>
            <a:ext cx="466090" cy="42164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>
            <p:custDataLst>
              <p:tags r:id="rId13"/>
            </p:custDataLst>
          </p:nvPr>
        </p:nvSpPr>
        <p:spPr>
          <a:xfrm>
            <a:off x="398145" y="1635760"/>
            <a:ext cx="1101852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赫尔岑是俄国著名的文学批评家。他有一次参加一个晚会，晚会上演奏的轻佻音乐使他非常厌烦，他不得不用手捂住耳朵。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下箭头 4"/>
          <p:cNvSpPr/>
          <p:nvPr>
            <p:custDataLst>
              <p:tags r:id="rId14"/>
            </p:custDataLst>
          </p:nvPr>
        </p:nvSpPr>
        <p:spPr>
          <a:xfrm>
            <a:off x="5455285" y="5219700"/>
            <a:ext cx="466090" cy="42164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>
            <p:custDataLst>
              <p:tags r:id="rId15"/>
            </p:custDataLst>
          </p:nvPr>
        </p:nvSpPr>
        <p:spPr>
          <a:xfrm>
            <a:off x="1316990" y="5687060"/>
            <a:ext cx="9008745" cy="52197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800" b="1">
                <a:solidFill>
                  <a:srgbClr val="1F2DA8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赫尔岑笑着说∶</a:t>
            </a:r>
            <a:endParaRPr lang="zh-CN" altLang="en-US" sz="2800" b="1">
              <a:solidFill>
                <a:srgbClr val="1F2DA8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3" name="文本框 12"/>
          <p:cNvSpPr txBox="1"/>
          <p:nvPr>
            <p:custDataLst>
              <p:tags r:id="rId16"/>
            </p:custDataLst>
          </p:nvPr>
        </p:nvSpPr>
        <p:spPr>
          <a:xfrm>
            <a:off x="3851910" y="5687060"/>
            <a:ext cx="61239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"那么，流行性感冒也是高尚的啦！</a:t>
            </a:r>
            <a:r>
              <a:rPr lang="en-US" altLang="zh-CN" sz="28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endParaRPr lang="en-US" altLang="zh-CN" sz="28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  <p:bldP spid="11" grpId="0"/>
      <p:bldP spid="8" grpId="0"/>
      <p:bldP spid="12" grpId="0"/>
      <p:bldP spid="10" grpId="0"/>
      <p:bldP spid="5" grpId="0"/>
      <p:bldP spid="9" grpId="0"/>
      <p:bldP spid="13" grpId="0"/>
    </p:bldLst>
  </p:timing>
</p:sld>
</file>

<file path=ppt/tags/tag1.xml><?xml version="1.0" encoding="utf-8"?>
<p:tagLst xmlns:p="http://schemas.openxmlformats.org/presentationml/2006/main">
  <p:tag name="AS_UNIQUEID" val="1605"/>
</p:tagLst>
</file>

<file path=ppt/tags/tag10.xml><?xml version="1.0" encoding="utf-8"?>
<p:tagLst xmlns:p="http://schemas.openxmlformats.org/presentationml/2006/main">
  <p:tag name="AS_UNIQUEID" val="1614"/>
</p:tagLst>
</file>

<file path=ppt/tags/tag100.xml><?xml version="1.0" encoding="utf-8"?>
<p:tagLst xmlns:p="http://schemas.openxmlformats.org/presentationml/2006/main">
  <p:tag name="AS_UNIQUEID" val="170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01.xml><?xml version="1.0" encoding="utf-8"?>
<p:tagLst xmlns:p="http://schemas.openxmlformats.org/presentationml/2006/main">
  <p:tag name="AS_UNIQUEID" val="170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02.xml><?xml version="1.0" encoding="utf-8"?>
<p:tagLst xmlns:p="http://schemas.openxmlformats.org/presentationml/2006/main">
  <p:tag name="AS_UNIQUEID" val="170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03.xml><?xml version="1.0" encoding="utf-8"?>
<p:tagLst xmlns:p="http://schemas.openxmlformats.org/presentationml/2006/main">
  <p:tag name="AS_UNIQUEID" val="1707"/>
</p:tagLst>
</file>

<file path=ppt/tags/tag104.xml><?xml version="1.0" encoding="utf-8"?>
<p:tagLst xmlns:p="http://schemas.openxmlformats.org/presentationml/2006/main">
  <p:tag name="AS_UNIQUEID" val="170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5.xml><?xml version="1.0" encoding="utf-8"?>
<p:tagLst xmlns:p="http://schemas.openxmlformats.org/presentationml/2006/main">
  <p:tag name="AS_UNIQUEID" val="170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6.xml><?xml version="1.0" encoding="utf-8"?>
<p:tagLst xmlns:p="http://schemas.openxmlformats.org/presentationml/2006/main">
  <p:tag name="AS_UNIQUEID" val="171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7.xml><?xml version="1.0" encoding="utf-8"?>
<p:tagLst xmlns:p="http://schemas.openxmlformats.org/presentationml/2006/main">
  <p:tag name="AS_UNIQUEID" val="171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8.xml><?xml version="1.0" encoding="utf-8"?>
<p:tagLst xmlns:p="http://schemas.openxmlformats.org/presentationml/2006/main">
  <p:tag name="AS_UNIQUEID" val="171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9.xml><?xml version="1.0" encoding="utf-8"?>
<p:tagLst xmlns:p="http://schemas.openxmlformats.org/presentationml/2006/main">
  <p:tag name="AS_UNIQUEID" val="171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1.xml><?xml version="1.0" encoding="utf-8"?>
<p:tagLst xmlns:p="http://schemas.openxmlformats.org/presentationml/2006/main">
  <p:tag name="AS_UNIQUEID" val="1615"/>
</p:tagLst>
</file>

<file path=ppt/tags/tag110.xml><?xml version="1.0" encoding="utf-8"?>
<p:tagLst xmlns:p="http://schemas.openxmlformats.org/presentationml/2006/main">
  <p:tag name="AS_UNIQUEID" val="171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11.xml><?xml version="1.0" encoding="utf-8"?>
<p:tagLst xmlns:p="http://schemas.openxmlformats.org/presentationml/2006/main">
  <p:tag name="AS_UNIQUEID" val="171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12.xml><?xml version="1.0" encoding="utf-8"?>
<p:tagLst xmlns:p="http://schemas.openxmlformats.org/presentationml/2006/main">
  <p:tag name="AS_UNIQUEID" val="1716"/>
</p:tagLst>
</file>

<file path=ppt/tags/tag113.xml><?xml version="1.0" encoding="utf-8"?>
<p:tagLst xmlns:p="http://schemas.openxmlformats.org/presentationml/2006/main">
  <p:tag name="AS_UNIQUEID" val="171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14.xml><?xml version="1.0" encoding="utf-8"?>
<p:tagLst xmlns:p="http://schemas.openxmlformats.org/presentationml/2006/main">
  <p:tag name="AS_UNIQUEID" val="171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15.xml><?xml version="1.0" encoding="utf-8"?>
<p:tagLst xmlns:p="http://schemas.openxmlformats.org/presentationml/2006/main">
  <p:tag name="AS_UNIQUEID" val="171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16.xml><?xml version="1.0" encoding="utf-8"?>
<p:tagLst xmlns:p="http://schemas.openxmlformats.org/presentationml/2006/main">
  <p:tag name="AS_UNIQUEID" val="172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17.xml><?xml version="1.0" encoding="utf-8"?>
<p:tagLst xmlns:p="http://schemas.openxmlformats.org/presentationml/2006/main">
  <p:tag name="AS_UNIQUEID" val="1721"/>
</p:tagLst>
</file>

<file path=ppt/tags/tag118.xml><?xml version="1.0" encoding="utf-8"?>
<p:tagLst xmlns:p="http://schemas.openxmlformats.org/presentationml/2006/main">
  <p:tag name="AS_UNIQUEID" val="172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19.xml><?xml version="1.0" encoding="utf-8"?>
<p:tagLst xmlns:p="http://schemas.openxmlformats.org/presentationml/2006/main">
  <p:tag name="AS_UNIQUEID" val="172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2.xml><?xml version="1.0" encoding="utf-8"?>
<p:tagLst xmlns:p="http://schemas.openxmlformats.org/presentationml/2006/main">
  <p:tag name="AS_UNIQUEID" val="1616"/>
</p:tagLst>
</file>

<file path=ppt/tags/tag120.xml><?xml version="1.0" encoding="utf-8"?>
<p:tagLst xmlns:p="http://schemas.openxmlformats.org/presentationml/2006/main">
  <p:tag name="AS_UNIQUEID" val="172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21.xml><?xml version="1.0" encoding="utf-8"?>
<p:tagLst xmlns:p="http://schemas.openxmlformats.org/presentationml/2006/main">
  <p:tag name="AS_UNIQUEID" val="1725"/>
</p:tagLst>
</file>

<file path=ppt/tags/tag122.xml><?xml version="1.0" encoding="utf-8"?>
<p:tagLst xmlns:p="http://schemas.openxmlformats.org/presentationml/2006/main">
  <p:tag name="AS_UNIQUEID" val="172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23.xml><?xml version="1.0" encoding="utf-8"?>
<p:tagLst xmlns:p="http://schemas.openxmlformats.org/presentationml/2006/main">
  <p:tag name="AS_UNIQUEID" val="172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24.xml><?xml version="1.0" encoding="utf-8"?>
<p:tagLst xmlns:p="http://schemas.openxmlformats.org/presentationml/2006/main">
  <p:tag name="AS_UNIQUEID" val="172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25.xml><?xml version="1.0" encoding="utf-8"?>
<p:tagLst xmlns:p="http://schemas.openxmlformats.org/presentationml/2006/main">
  <p:tag name="AS_UNIQUEID" val="172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26.xml><?xml version="1.0" encoding="utf-8"?>
<p:tagLst xmlns:p="http://schemas.openxmlformats.org/presentationml/2006/main">
  <p:tag name="AS_UNIQUEID" val="173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27.xml><?xml version="1.0" encoding="utf-8"?>
<p:tagLst xmlns:p="http://schemas.openxmlformats.org/presentationml/2006/main">
  <p:tag name="AS_UNIQUEID" val="173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28.xml><?xml version="1.0" encoding="utf-8"?>
<p:tagLst xmlns:p="http://schemas.openxmlformats.org/presentationml/2006/main">
  <p:tag name="AS_UNIQUEID" val="1732"/>
</p:tagLst>
</file>

<file path=ppt/tags/tag129.xml><?xml version="1.0" encoding="utf-8"?>
<p:tagLst xmlns:p="http://schemas.openxmlformats.org/presentationml/2006/main">
  <p:tag name="AS_UNIQUEID" val="173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3.xml><?xml version="1.0" encoding="utf-8"?>
<p:tagLst xmlns:p="http://schemas.openxmlformats.org/presentationml/2006/main">
  <p:tag name="AS_UNIQUEID" val="1617"/>
</p:tagLst>
</file>

<file path=ppt/tags/tag130.xml><?xml version="1.0" encoding="utf-8"?>
<p:tagLst xmlns:p="http://schemas.openxmlformats.org/presentationml/2006/main">
  <p:tag name="AS_UNIQUEID" val="173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31.xml><?xml version="1.0" encoding="utf-8"?>
<p:tagLst xmlns:p="http://schemas.openxmlformats.org/presentationml/2006/main">
  <p:tag name="AS_UNIQUEID" val="173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32.xml><?xml version="1.0" encoding="utf-8"?>
<p:tagLst xmlns:p="http://schemas.openxmlformats.org/presentationml/2006/main">
  <p:tag name="AS_UNIQUEID" val="173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33.xml><?xml version="1.0" encoding="utf-8"?>
<p:tagLst xmlns:p="http://schemas.openxmlformats.org/presentationml/2006/main">
  <p:tag name="AS_UNIQUEID" val="173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34.xml><?xml version="1.0" encoding="utf-8"?>
<p:tagLst xmlns:p="http://schemas.openxmlformats.org/presentationml/2006/main">
  <p:tag name="AS_UNIQUEID" val="1738"/>
</p:tagLst>
</file>

<file path=ppt/tags/tag135.xml><?xml version="1.0" encoding="utf-8"?>
<p:tagLst xmlns:p="http://schemas.openxmlformats.org/presentationml/2006/main">
  <p:tag name="AS_UNIQUEID" val="173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36.xml><?xml version="1.0" encoding="utf-8"?>
<p:tagLst xmlns:p="http://schemas.openxmlformats.org/presentationml/2006/main">
  <p:tag name="AS_UNIQUEID" val="174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37.xml><?xml version="1.0" encoding="utf-8"?>
<p:tagLst xmlns:p="http://schemas.openxmlformats.org/presentationml/2006/main">
  <p:tag name="AS_UNIQUEID" val="174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38.xml><?xml version="1.0" encoding="utf-8"?>
<p:tagLst xmlns:p="http://schemas.openxmlformats.org/presentationml/2006/main">
  <p:tag name="AS_UNIQUEID" val="174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39.xml><?xml version="1.0" encoding="utf-8"?>
<p:tagLst xmlns:p="http://schemas.openxmlformats.org/presentationml/2006/main">
  <p:tag name="AS_UNIQUEID" val="1743"/>
</p:tagLst>
</file>

<file path=ppt/tags/tag14.xml><?xml version="1.0" encoding="utf-8"?>
<p:tagLst xmlns:p="http://schemas.openxmlformats.org/presentationml/2006/main">
  <p:tag name="AS_UNIQUEID" val="1618"/>
</p:tagLst>
</file>

<file path=ppt/tags/tag140.xml><?xml version="1.0" encoding="utf-8"?>
<p:tagLst xmlns:p="http://schemas.openxmlformats.org/presentationml/2006/main">
  <p:tag name="AS_UNIQUEID" val="174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41.xml><?xml version="1.0" encoding="utf-8"?>
<p:tagLst xmlns:p="http://schemas.openxmlformats.org/presentationml/2006/main">
  <p:tag name="AS_UNIQUEID" val="174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42.xml><?xml version="1.0" encoding="utf-8"?>
<p:tagLst xmlns:p="http://schemas.openxmlformats.org/presentationml/2006/main">
  <p:tag name="AS_UNIQUEID" val="174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43.xml><?xml version="1.0" encoding="utf-8"?>
<p:tagLst xmlns:p="http://schemas.openxmlformats.org/presentationml/2006/main">
  <p:tag name="AS_UNIQUEID" val="174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44.xml><?xml version="1.0" encoding="utf-8"?>
<p:tagLst xmlns:p="http://schemas.openxmlformats.org/presentationml/2006/main">
  <p:tag name="AS_UNIQUEID" val="174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"/>
  <p:tag name="KSO_WM_UNIT_INDEX" val="1"/>
  <p:tag name="KSO_WM_UNIT_LAYERLEVEL" val="1"/>
  <p:tag name="KSO_WM_UNIT_TYPE" val="i"/>
</p:tagLst>
</file>

<file path=ppt/tags/tag145.xml><?xml version="1.0" encoding="utf-8"?>
<p:tagLst xmlns:p="http://schemas.openxmlformats.org/presentationml/2006/main">
  <p:tag name="AS_UNIQUEID" val="174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2"/>
  <p:tag name="KSO_WM_UNIT_INDEX" val="12"/>
  <p:tag name="KSO_WM_UNIT_LAYERLEVEL" val="1"/>
  <p:tag name="KSO_WM_UNIT_TYPE" val="i"/>
</p:tagLst>
</file>

<file path=ppt/tags/tag146.xml><?xml version="1.0" encoding="utf-8"?>
<p:tagLst xmlns:p="http://schemas.openxmlformats.org/presentationml/2006/main">
  <p:tag name="AS_UNIQUEID" val="175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4"/>
  <p:tag name="KSO_WM_UNIT_INDEX" val="4"/>
  <p:tag name="KSO_WM_UNIT_LAYERLEVEL" val="1"/>
  <p:tag name="KSO_WM_UNIT_TYPE" val="i"/>
</p:tagLst>
</file>

<file path=ppt/tags/tag147.xml><?xml version="1.0" encoding="utf-8"?>
<p:tagLst xmlns:p="http://schemas.openxmlformats.org/presentationml/2006/main">
  <p:tag name="AS_UNIQUEID" val="175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5"/>
  <p:tag name="KSO_WM_UNIT_INDEX" val="5"/>
  <p:tag name="KSO_WM_UNIT_LAYERLEVEL" val="1"/>
  <p:tag name="KSO_WM_UNIT_TYPE" val="i"/>
</p:tagLst>
</file>

<file path=ppt/tags/tag148.xml><?xml version="1.0" encoding="utf-8"?>
<p:tagLst xmlns:p="http://schemas.openxmlformats.org/presentationml/2006/main">
  <p:tag name="AS_UNIQUEID" val="175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6"/>
  <p:tag name="KSO_WM_UNIT_INDEX" val="6"/>
  <p:tag name="KSO_WM_UNIT_LAYERLEVEL" val="1"/>
  <p:tag name="KSO_WM_UNIT_TYPE" val="i"/>
</p:tagLst>
</file>

<file path=ppt/tags/tag149.xml><?xml version="1.0" encoding="utf-8"?>
<p:tagLst xmlns:p="http://schemas.openxmlformats.org/presentationml/2006/main">
  <p:tag name="AS_UNIQUEID" val="175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7"/>
  <p:tag name="KSO_WM_UNIT_INDEX" val="7"/>
  <p:tag name="KSO_WM_UNIT_LAYERLEVEL" val="1"/>
  <p:tag name="KSO_WM_UNIT_TYPE" val="i"/>
</p:tagLst>
</file>

<file path=ppt/tags/tag15.xml><?xml version="1.0" encoding="utf-8"?>
<p:tagLst xmlns:p="http://schemas.openxmlformats.org/presentationml/2006/main">
  <p:tag name="AS_UNIQUEID" val="1619"/>
</p:tagLst>
</file>

<file path=ppt/tags/tag150.xml><?xml version="1.0" encoding="utf-8"?>
<p:tagLst xmlns:p="http://schemas.openxmlformats.org/presentationml/2006/main">
  <p:tag name="AS_UNIQUEID" val="175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8"/>
  <p:tag name="KSO_WM_UNIT_INDEX" val="8"/>
  <p:tag name="KSO_WM_UNIT_LAYERLEVEL" val="1"/>
  <p:tag name="KSO_WM_UNIT_TYPE" val="i"/>
</p:tagLst>
</file>

<file path=ppt/tags/tag151.xml><?xml version="1.0" encoding="utf-8"?>
<p:tagLst xmlns:p="http://schemas.openxmlformats.org/presentationml/2006/main">
  <p:tag name="AS_UNIQUEID" val="175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9"/>
  <p:tag name="KSO_WM_UNIT_INDEX" val="9"/>
  <p:tag name="KSO_WM_UNIT_LAYERLEVEL" val="1"/>
  <p:tag name="KSO_WM_UNIT_TYPE" val="i"/>
</p:tagLst>
</file>

<file path=ppt/tags/tag152.xml><?xml version="1.0" encoding="utf-8"?>
<p:tagLst xmlns:p="http://schemas.openxmlformats.org/presentationml/2006/main">
  <p:tag name="AS_UNIQUEID" val="175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0"/>
  <p:tag name="KSO_WM_UNIT_INDEX" val="10"/>
  <p:tag name="KSO_WM_UNIT_LAYERLEVEL" val="1"/>
  <p:tag name="KSO_WM_UNIT_TYPE" val="i"/>
</p:tagLst>
</file>

<file path=ppt/tags/tag153.xml><?xml version="1.0" encoding="utf-8"?>
<p:tagLst xmlns:p="http://schemas.openxmlformats.org/presentationml/2006/main">
  <p:tag name="AS_UNIQUEID" val="175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1"/>
  <p:tag name="KSO_WM_UNIT_INDEX" val="11"/>
  <p:tag name="KSO_WM_UNIT_LAYERLEVEL" val="1"/>
  <p:tag name="KSO_WM_UNIT_TYPE" val="i"/>
</p:tagLst>
</file>

<file path=ppt/tags/tag154.xml><?xml version="1.0" encoding="utf-8"?>
<p:tagLst xmlns:p="http://schemas.openxmlformats.org/presentationml/2006/main">
  <p:tag name="AS_UNIQUEID" val="175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2"/>
  <p:tag name="KSO_WM_UNIT_INDEX" val="2"/>
  <p:tag name="KSO_WM_UNIT_LAYERLEVEL" val="1"/>
  <p:tag name="KSO_WM_UNIT_TYPE" val="i"/>
</p:tagLst>
</file>

<file path=ppt/tags/tag155.xml><?xml version="1.0" encoding="utf-8"?>
<p:tagLst xmlns:p="http://schemas.openxmlformats.org/presentationml/2006/main">
  <p:tag name="AS_UNIQUEID" val="175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3"/>
  <p:tag name="KSO_WM_UNIT_INDEX" val="3"/>
  <p:tag name="KSO_WM_UNIT_LAYERLEVEL" val="1"/>
  <p:tag name="KSO_WM_UNIT_TYPE" val="i"/>
</p:tagLst>
</file>

<file path=ppt/tags/tag156.xml><?xml version="1.0" encoding="utf-8"?>
<p:tagLst xmlns:p="http://schemas.openxmlformats.org/presentationml/2006/main">
  <p:tag name="AS_UNIQUEID" val="1760"/>
</p:tagLst>
</file>

<file path=ppt/tags/tag157.xml><?xml version="1.0" encoding="utf-8"?>
<p:tagLst xmlns:p="http://schemas.openxmlformats.org/presentationml/2006/main">
  <p:tag name="AS_UNIQUEID" val="1761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58.xml><?xml version="1.0" encoding="utf-8"?>
<p:tagLst xmlns:p="http://schemas.openxmlformats.org/presentationml/2006/main">
  <p:tag name="AS_UNIQUEID" val="1762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59.xml><?xml version="1.0" encoding="utf-8"?>
<p:tagLst xmlns:p="http://schemas.openxmlformats.org/presentationml/2006/main">
  <p:tag name="AS_UNIQUEID" val="1763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l_i*1_1"/>
  <p:tag name="KSO_WM_UNIT_INDEX" val="1_1"/>
  <p:tag name="KSO_WM_UNIT_LAYERLEVEL" val="1_1"/>
  <p:tag name="KSO_WM_UNIT_TYPE" val="l_i"/>
  <p:tag name="MH" val="20150409143211"/>
  <p:tag name="MH_LIBRARY" val="CONTENTS"/>
  <p:tag name="MH_TYPE" val="OTHERS"/>
</p:tagLst>
</file>

<file path=ppt/tags/tag16.xml><?xml version="1.0" encoding="utf-8"?>
<p:tagLst xmlns:p="http://schemas.openxmlformats.org/presentationml/2006/main">
  <p:tag name="AS_UNIQUEID" val="1620"/>
</p:tagLst>
</file>

<file path=ppt/tags/tag160.xml><?xml version="1.0" encoding="utf-8"?>
<p:tagLst xmlns:p="http://schemas.openxmlformats.org/presentationml/2006/main">
  <p:tag name="AS_UNIQUEID" val="1764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l_i*1_2"/>
  <p:tag name="KSO_WM_UNIT_INDEX" val="1_2"/>
  <p:tag name="KSO_WM_UNIT_LAYERLEVEL" val="1_1"/>
  <p:tag name="KSO_WM_UNIT_TYPE" val="l_i"/>
  <p:tag name="MH" val="20150409143211"/>
  <p:tag name="MH_LIBRARY" val="CONTENTS"/>
  <p:tag name="MH_TYPE" val="OTHERS"/>
</p:tagLst>
</file>

<file path=ppt/tags/tag161.xml><?xml version="1.0" encoding="utf-8"?>
<p:tagLst xmlns:p="http://schemas.openxmlformats.org/presentationml/2006/main">
  <p:tag name="AS_UNIQUEID" val="1765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62.xml><?xml version="1.0" encoding="utf-8"?>
<p:tagLst xmlns:p="http://schemas.openxmlformats.org/presentationml/2006/main">
  <p:tag name="AS_UNIQUEID" val="1766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63.xml><?xml version="1.0" encoding="utf-8"?>
<p:tagLst xmlns:p="http://schemas.openxmlformats.org/presentationml/2006/main">
  <p:tag name="AS_UNIQUEID" val="1767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64.xml><?xml version="1.0" encoding="utf-8"?>
<p:tagLst xmlns:p="http://schemas.openxmlformats.org/presentationml/2006/main">
  <p:tag name="AS_UNIQUEID" val="1768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65.xml><?xml version="1.0" encoding="utf-8"?>
<p:tagLst xmlns:p="http://schemas.openxmlformats.org/presentationml/2006/main">
  <p:tag name="AS_UNIQUEID" val="1769"/>
</p:tagLst>
</file>

<file path=ppt/tags/tag166.xml><?xml version="1.0" encoding="utf-8"?>
<p:tagLst xmlns:p="http://schemas.openxmlformats.org/presentationml/2006/main">
  <p:tag name="AS_UNIQUEID" val="1770"/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167.xml><?xml version="1.0" encoding="utf-8"?>
<p:tagLst xmlns:p="http://schemas.openxmlformats.org/presentationml/2006/main">
  <p:tag name="AS_UNIQUEID" val="1771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68.xml><?xml version="1.0" encoding="utf-8"?>
<p:tagLst xmlns:p="http://schemas.openxmlformats.org/presentationml/2006/main">
  <p:tag name="AS_UNIQUEID" val="1772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69.xml><?xml version="1.0" encoding="utf-8"?>
<p:tagLst xmlns:p="http://schemas.openxmlformats.org/presentationml/2006/main">
  <p:tag name="AS_UNIQUEID" val="1773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7.xml><?xml version="1.0" encoding="utf-8"?>
<p:tagLst xmlns:p="http://schemas.openxmlformats.org/presentationml/2006/main">
  <p:tag name="AS_UNIQUEID" val="1621"/>
</p:tagLst>
</file>

<file path=ppt/tags/tag170.xml><?xml version="1.0" encoding="utf-8"?>
<p:tagLst xmlns:p="http://schemas.openxmlformats.org/presentationml/2006/main">
  <p:tag name="AS_UNIQUEID" val="1774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71.xml><?xml version="1.0" encoding="utf-8"?>
<p:tagLst xmlns:p="http://schemas.openxmlformats.org/presentationml/2006/main">
  <p:tag name="AS_UNIQUEID" val="1775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72.xml><?xml version="1.0" encoding="utf-8"?>
<p:tagLst xmlns:p="http://schemas.openxmlformats.org/presentationml/2006/main">
  <p:tag name="AS_UNIQUEID" val="1776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73.xml><?xml version="1.0" encoding="utf-8"?>
<p:tagLst xmlns:p="http://schemas.openxmlformats.org/presentationml/2006/main">
  <p:tag name="AS_UNIQUEID" val="1777"/>
</p:tagLst>
</file>

<file path=ppt/tags/tag174.xml><?xml version="1.0" encoding="utf-8"?>
<p:tagLst xmlns:p="http://schemas.openxmlformats.org/presentationml/2006/main">
  <p:tag name="AS_UNIQUEID" val="1778"/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175.xml><?xml version="1.0" encoding="utf-8"?>
<p:tagLst xmlns:p="http://schemas.openxmlformats.org/presentationml/2006/main">
  <p:tag name="AS_UNIQUEID" val="1779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76.xml><?xml version="1.0" encoding="utf-8"?>
<p:tagLst xmlns:p="http://schemas.openxmlformats.org/presentationml/2006/main">
  <p:tag name="AS_UNIQUEID" val="1780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77.xml><?xml version="1.0" encoding="utf-8"?>
<p:tagLst xmlns:p="http://schemas.openxmlformats.org/presentationml/2006/main">
  <p:tag name="AS_UNIQUEID" val="1781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78.xml><?xml version="1.0" encoding="utf-8"?>
<p:tagLst xmlns:p="http://schemas.openxmlformats.org/presentationml/2006/main">
  <p:tag name="AS_UNIQUEID" val="1782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79.xml><?xml version="1.0" encoding="utf-8"?>
<p:tagLst xmlns:p="http://schemas.openxmlformats.org/presentationml/2006/main">
  <p:tag name="AS_UNIQUEID" val="1783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8.xml><?xml version="1.0" encoding="utf-8"?>
<p:tagLst xmlns:p="http://schemas.openxmlformats.org/presentationml/2006/main">
  <p:tag name="AS_UNIQUEID" val="1622"/>
</p:tagLst>
</file>

<file path=ppt/tags/tag180.xml><?xml version="1.0" encoding="utf-8"?>
<p:tagLst xmlns:p="http://schemas.openxmlformats.org/presentationml/2006/main">
  <p:tag name="AS_UNIQUEID" val="1784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81.xml><?xml version="1.0" encoding="utf-8"?>
<p:tagLst xmlns:p="http://schemas.openxmlformats.org/presentationml/2006/main">
  <p:tag name="AS_UNIQUEID" val="1785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82.xml><?xml version="1.0" encoding="utf-8"?>
<p:tagLst xmlns:p="http://schemas.openxmlformats.org/presentationml/2006/main">
  <p:tag name="AS_UNIQUEID" val="1786"/>
</p:tagLst>
</file>

<file path=ppt/tags/tag183.xml><?xml version="1.0" encoding="utf-8"?>
<p:tagLst xmlns:p="http://schemas.openxmlformats.org/presentationml/2006/main">
  <p:tag name="AS_UNIQUEID" val="1787"/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184.xml><?xml version="1.0" encoding="utf-8"?>
<p:tagLst xmlns:p="http://schemas.openxmlformats.org/presentationml/2006/main">
  <p:tag name="AS_UNIQUEID" val="1788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85.xml><?xml version="1.0" encoding="utf-8"?>
<p:tagLst xmlns:p="http://schemas.openxmlformats.org/presentationml/2006/main">
  <p:tag name="AS_UNIQUEID" val="1789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l_i*1_1"/>
  <p:tag name="KSO_WM_UNIT_INDEX" val="1_1"/>
  <p:tag name="KSO_WM_UNIT_LAYERLEVEL" val="1_1"/>
  <p:tag name="KSO_WM_UNIT_TYPE" val="l_i"/>
  <p:tag name="MH" val="20150409143211"/>
  <p:tag name="MH_LIBRARY" val="CONTENTS"/>
  <p:tag name="MH_TYPE" val="OTHERS"/>
</p:tagLst>
</file>

<file path=ppt/tags/tag186.xml><?xml version="1.0" encoding="utf-8"?>
<p:tagLst xmlns:p="http://schemas.openxmlformats.org/presentationml/2006/main">
  <p:tag name="AS_UNIQUEID" val="1790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l_i*1_2"/>
  <p:tag name="KSO_WM_UNIT_INDEX" val="1_2"/>
  <p:tag name="KSO_WM_UNIT_LAYERLEVEL" val="1_1"/>
  <p:tag name="KSO_WM_UNIT_TYPE" val="l_i"/>
  <p:tag name="MH" val="20150409143211"/>
  <p:tag name="MH_LIBRARY" val="CONTENTS"/>
  <p:tag name="MH_TYPE" val="OTHERS"/>
</p:tagLst>
</file>

<file path=ppt/tags/tag187.xml><?xml version="1.0" encoding="utf-8"?>
<p:tagLst xmlns:p="http://schemas.openxmlformats.org/presentationml/2006/main">
  <p:tag name="AS_UNIQUEID" val="1791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88.xml><?xml version="1.0" encoding="utf-8"?>
<p:tagLst xmlns:p="http://schemas.openxmlformats.org/presentationml/2006/main">
  <p:tag name="AS_UNIQUEID" val="1792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89.xml><?xml version="1.0" encoding="utf-8"?>
<p:tagLst xmlns:p="http://schemas.openxmlformats.org/presentationml/2006/main">
  <p:tag name="AS_UNIQUEID" val="1793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9.xml><?xml version="1.0" encoding="utf-8"?>
<p:tagLst xmlns:p="http://schemas.openxmlformats.org/presentationml/2006/main">
  <p:tag name="AS_UNIQUEID" val="1623"/>
</p:tagLst>
</file>

<file path=ppt/tags/tag190.xml><?xml version="1.0" encoding="utf-8"?>
<p:tagLst xmlns:p="http://schemas.openxmlformats.org/presentationml/2006/main">
  <p:tag name="AS_UNIQUEID" val="1794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91.xml><?xml version="1.0" encoding="utf-8"?>
<p:tagLst xmlns:p="http://schemas.openxmlformats.org/presentationml/2006/main">
  <p:tag name="AS_UNIQUEID" val="1795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92.xml><?xml version="1.0" encoding="utf-8"?>
<p:tagLst xmlns:p="http://schemas.openxmlformats.org/presentationml/2006/main">
  <p:tag name="AS_UNIQUEID" val="1796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93.xml><?xml version="1.0" encoding="utf-8"?>
<p:tagLst xmlns:p="http://schemas.openxmlformats.org/presentationml/2006/main">
  <p:tag name="AS_UNIQUEID" val="1797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94.xml><?xml version="1.0" encoding="utf-8"?>
<p:tagLst xmlns:p="http://schemas.openxmlformats.org/presentationml/2006/main">
  <p:tag name="AS_UNIQUEID" val="1798"/>
</p:tagLst>
</file>

<file path=ppt/tags/tag195.xml><?xml version="1.0" encoding="utf-8"?>
<p:tagLst xmlns:p="http://schemas.openxmlformats.org/presentationml/2006/main">
  <p:tag name="AS_UNIQUEID" val="1799"/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196.xml><?xml version="1.0" encoding="utf-8"?>
<p:tagLst xmlns:p="http://schemas.openxmlformats.org/presentationml/2006/main">
  <p:tag name="AS_UNIQUEID" val="1800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97.xml><?xml version="1.0" encoding="utf-8"?>
<p:tagLst xmlns:p="http://schemas.openxmlformats.org/presentationml/2006/main">
  <p:tag name="AS_UNIQUEID" val="1801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l_i*1_1"/>
  <p:tag name="KSO_WM_UNIT_INDEX" val="1_1"/>
  <p:tag name="KSO_WM_UNIT_LAYERLEVEL" val="1_1"/>
  <p:tag name="KSO_WM_UNIT_TYPE" val="l_i"/>
  <p:tag name="MH" val="20150409143211"/>
  <p:tag name="MH_LIBRARY" val="CONTENTS"/>
  <p:tag name="MH_TYPE" val="OTHERS"/>
</p:tagLst>
</file>

<file path=ppt/tags/tag198.xml><?xml version="1.0" encoding="utf-8"?>
<p:tagLst xmlns:p="http://schemas.openxmlformats.org/presentationml/2006/main">
  <p:tag name="AS_UNIQUEID" val="1802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l_i*1_2"/>
  <p:tag name="KSO_WM_UNIT_INDEX" val="1_2"/>
  <p:tag name="KSO_WM_UNIT_LAYERLEVEL" val="1_1"/>
  <p:tag name="KSO_WM_UNIT_TYPE" val="l_i"/>
  <p:tag name="MH" val="20150409143211"/>
  <p:tag name="MH_LIBRARY" val="CONTENTS"/>
  <p:tag name="MH_TYPE" val="OTHERS"/>
</p:tagLst>
</file>

<file path=ppt/tags/tag199.xml><?xml version="1.0" encoding="utf-8"?>
<p:tagLst xmlns:p="http://schemas.openxmlformats.org/presentationml/2006/main">
  <p:tag name="AS_UNIQUEID" val="1803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.xml><?xml version="1.0" encoding="utf-8"?>
<p:tagLst xmlns:p="http://schemas.openxmlformats.org/presentationml/2006/main">
  <p:tag name="AS_UNIQUEID" val="1606"/>
</p:tagLst>
</file>

<file path=ppt/tags/tag20.xml><?xml version="1.0" encoding="utf-8"?>
<p:tagLst xmlns:p="http://schemas.openxmlformats.org/presentationml/2006/main">
  <p:tag name="AS_UNIQUEID" val="1624"/>
</p:tagLst>
</file>

<file path=ppt/tags/tag200.xml><?xml version="1.0" encoding="utf-8"?>
<p:tagLst xmlns:p="http://schemas.openxmlformats.org/presentationml/2006/main">
  <p:tag name="AS_UNIQUEID" val="1804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l_i*1_1"/>
  <p:tag name="KSO_WM_UNIT_INDEX" val="1_1"/>
  <p:tag name="KSO_WM_UNIT_LAYERLEVEL" val="1_1"/>
  <p:tag name="KSO_WM_UNIT_TYPE" val="l_i"/>
  <p:tag name="MH" val="20150409143211"/>
  <p:tag name="MH_LIBRARY" val="CONTENTS"/>
  <p:tag name="MH_TYPE" val="OTHERS"/>
</p:tagLst>
</file>

<file path=ppt/tags/tag201.xml><?xml version="1.0" encoding="utf-8"?>
<p:tagLst xmlns:p="http://schemas.openxmlformats.org/presentationml/2006/main">
  <p:tag name="AS_UNIQUEID" val="1805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l_i*1_2"/>
  <p:tag name="KSO_WM_UNIT_INDEX" val="1_2"/>
  <p:tag name="KSO_WM_UNIT_LAYERLEVEL" val="1_1"/>
  <p:tag name="KSO_WM_UNIT_TYPE" val="l_i"/>
  <p:tag name="MH" val="20150409143211"/>
  <p:tag name="MH_LIBRARY" val="CONTENTS"/>
  <p:tag name="MH_TYPE" val="OTHERS"/>
</p:tagLst>
</file>

<file path=ppt/tags/tag202.xml><?xml version="1.0" encoding="utf-8"?>
<p:tagLst xmlns:p="http://schemas.openxmlformats.org/presentationml/2006/main">
  <p:tag name="AS_UNIQUEID" val="1806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03.xml><?xml version="1.0" encoding="utf-8"?>
<p:tagLst xmlns:p="http://schemas.openxmlformats.org/presentationml/2006/main">
  <p:tag name="AS_UNIQUEID" val="1807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04.xml><?xml version="1.0" encoding="utf-8"?>
<p:tagLst xmlns:p="http://schemas.openxmlformats.org/presentationml/2006/main">
  <p:tag name="AS_UNIQUEID" val="1808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05.xml><?xml version="1.0" encoding="utf-8"?>
<p:tagLst xmlns:p="http://schemas.openxmlformats.org/presentationml/2006/main">
  <p:tag name="AS_UNIQUEID" val="1809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06.xml><?xml version="1.0" encoding="utf-8"?>
<p:tagLst xmlns:p="http://schemas.openxmlformats.org/presentationml/2006/main">
  <p:tag name="AS_UNIQUEID" val="1810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07.xml><?xml version="1.0" encoding="utf-8"?>
<p:tagLst xmlns:p="http://schemas.openxmlformats.org/presentationml/2006/main">
  <p:tag name="AS_UNIQUEID" val="1811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08.xml><?xml version="1.0" encoding="utf-8"?>
<p:tagLst xmlns:p="http://schemas.openxmlformats.org/presentationml/2006/main">
  <p:tag name="AS_UNIQUEID" val="1812"/>
</p:tagLst>
</file>

<file path=ppt/tags/tag209.xml><?xml version="1.0" encoding="utf-8"?>
<p:tagLst xmlns:p="http://schemas.openxmlformats.org/presentationml/2006/main">
  <p:tag name="AS_UNIQUEID" val="1813"/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21.xml><?xml version="1.0" encoding="utf-8"?>
<p:tagLst xmlns:p="http://schemas.openxmlformats.org/presentationml/2006/main">
  <p:tag name="AS_UNIQUEID" val="1625"/>
</p:tagLst>
</file>

<file path=ppt/tags/tag210.xml><?xml version="1.0" encoding="utf-8"?>
<p:tagLst xmlns:p="http://schemas.openxmlformats.org/presentationml/2006/main">
  <p:tag name="AS_UNIQUEID" val="1814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11.xml><?xml version="1.0" encoding="utf-8"?>
<p:tagLst xmlns:p="http://schemas.openxmlformats.org/presentationml/2006/main">
  <p:tag name="AS_UNIQUEID" val="1815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12.xml><?xml version="1.0" encoding="utf-8"?>
<p:tagLst xmlns:p="http://schemas.openxmlformats.org/presentationml/2006/main">
  <p:tag name="AS_UNIQUEID" val="1816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13.xml><?xml version="1.0" encoding="utf-8"?>
<p:tagLst xmlns:p="http://schemas.openxmlformats.org/presentationml/2006/main">
  <p:tag name="AS_UNIQUEID" val="1817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14.xml><?xml version="1.0" encoding="utf-8"?>
<p:tagLst xmlns:p="http://schemas.openxmlformats.org/presentationml/2006/main">
  <p:tag name="AS_UNIQUEID" val="1818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15.xml><?xml version="1.0" encoding="utf-8"?>
<p:tagLst xmlns:p="http://schemas.openxmlformats.org/presentationml/2006/main">
  <p:tag name="AS_UNIQUEID" val="1819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16.xml><?xml version="1.0" encoding="utf-8"?>
<p:tagLst xmlns:p="http://schemas.openxmlformats.org/presentationml/2006/main">
  <p:tag name="AS_UNIQUEID" val="1820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17.xml><?xml version="1.0" encoding="utf-8"?>
<p:tagLst xmlns:p="http://schemas.openxmlformats.org/presentationml/2006/main">
  <p:tag name="AS_UNIQUEID" val="1821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18.xml><?xml version="1.0" encoding="utf-8"?>
<p:tagLst xmlns:p="http://schemas.openxmlformats.org/presentationml/2006/main">
  <p:tag name="AS_UNIQUEID" val="1822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19.xml><?xml version="1.0" encoding="utf-8"?>
<p:tagLst xmlns:p="http://schemas.openxmlformats.org/presentationml/2006/main">
  <p:tag name="AS_UNIQUEID" val="1823"/>
</p:tagLst>
</file>

<file path=ppt/tags/tag22.xml><?xml version="1.0" encoding="utf-8"?>
<p:tagLst xmlns:p="http://schemas.openxmlformats.org/presentationml/2006/main">
  <p:tag name="AS_UNIQUEID" val="1626"/>
</p:tagLst>
</file>

<file path=ppt/tags/tag220.xml><?xml version="1.0" encoding="utf-8"?>
<p:tagLst xmlns:p="http://schemas.openxmlformats.org/presentationml/2006/main">
  <p:tag name="AS_UNIQUEID" val="1824"/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221.xml><?xml version="1.0" encoding="utf-8"?>
<p:tagLst xmlns:p="http://schemas.openxmlformats.org/presentationml/2006/main">
  <p:tag name="AS_UNIQUEID" val="1825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22.xml><?xml version="1.0" encoding="utf-8"?>
<p:tagLst xmlns:p="http://schemas.openxmlformats.org/presentationml/2006/main">
  <p:tag name="AS_UNIQUEID" val="1826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l_i*1_1"/>
  <p:tag name="KSO_WM_UNIT_INDEX" val="1_1"/>
  <p:tag name="KSO_WM_UNIT_LAYERLEVEL" val="1_1"/>
  <p:tag name="KSO_WM_UNIT_TYPE" val="l_i"/>
  <p:tag name="MH" val="20150409143211"/>
  <p:tag name="MH_LIBRARY" val="CONTENTS"/>
  <p:tag name="MH_TYPE" val="OTHERS"/>
</p:tagLst>
</file>

<file path=ppt/tags/tag223.xml><?xml version="1.0" encoding="utf-8"?>
<p:tagLst xmlns:p="http://schemas.openxmlformats.org/presentationml/2006/main">
  <p:tag name="AS_UNIQUEID" val="1827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l_i*1_2"/>
  <p:tag name="KSO_WM_UNIT_INDEX" val="1_2"/>
  <p:tag name="KSO_WM_UNIT_LAYERLEVEL" val="1_1"/>
  <p:tag name="KSO_WM_UNIT_TYPE" val="l_i"/>
  <p:tag name="MH" val="20150409143211"/>
  <p:tag name="MH_LIBRARY" val="CONTENTS"/>
  <p:tag name="MH_TYPE" val="OTHERS"/>
</p:tagLst>
</file>

<file path=ppt/tags/tag224.xml><?xml version="1.0" encoding="utf-8"?>
<p:tagLst xmlns:p="http://schemas.openxmlformats.org/presentationml/2006/main">
  <p:tag name="AS_UNIQUEID" val="1828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25.xml><?xml version="1.0" encoding="utf-8"?>
<p:tagLst xmlns:p="http://schemas.openxmlformats.org/presentationml/2006/main">
  <p:tag name="AS_UNIQUEID" val="1829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26.xml><?xml version="1.0" encoding="utf-8"?>
<p:tagLst xmlns:p="http://schemas.openxmlformats.org/presentationml/2006/main">
  <p:tag name="AS_UNIQUEID" val="1830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27.xml><?xml version="1.0" encoding="utf-8"?>
<p:tagLst xmlns:p="http://schemas.openxmlformats.org/presentationml/2006/main">
  <p:tag name="AS_UNIQUEID" val="1831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28.xml><?xml version="1.0" encoding="utf-8"?>
<p:tagLst xmlns:p="http://schemas.openxmlformats.org/presentationml/2006/main">
  <p:tag name="AS_UNIQUEID" val="1832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29.xml><?xml version="1.0" encoding="utf-8"?>
<p:tagLst xmlns:p="http://schemas.openxmlformats.org/presentationml/2006/main">
  <p:tag name="AS_UNIQUEID" val="1833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3.xml><?xml version="1.0" encoding="utf-8"?>
<p:tagLst xmlns:p="http://schemas.openxmlformats.org/presentationml/2006/main">
  <p:tag name="AS_UNIQUEID" val="1627"/>
</p:tagLst>
</file>

<file path=ppt/tags/tag230.xml><?xml version="1.0" encoding="utf-8"?>
<p:tagLst xmlns:p="http://schemas.openxmlformats.org/presentationml/2006/main">
  <p:tag name="AS_UNIQUEID" val="1834"/>
</p:tagLst>
</file>

<file path=ppt/tags/tag231.xml><?xml version="1.0" encoding="utf-8"?>
<p:tagLst xmlns:p="http://schemas.openxmlformats.org/presentationml/2006/main">
  <p:tag name="AS_UNIQUEID" val="1126"/>
</p:tagLst>
</file>

<file path=ppt/tags/tag232.xml><?xml version="1.0" encoding="utf-8"?>
<p:tagLst xmlns:p="http://schemas.openxmlformats.org/presentationml/2006/main">
  <p:tag name="AS_UNIQUEID" val="1127"/>
</p:tagLst>
</file>

<file path=ppt/tags/tag233.xml><?xml version="1.0" encoding="utf-8"?>
<p:tagLst xmlns:p="http://schemas.openxmlformats.org/presentationml/2006/main">
  <p:tag name="AS_UNIQUEID" val="1128"/>
</p:tagLst>
</file>

<file path=ppt/tags/tag234.xml><?xml version="1.0" encoding="utf-8"?>
<p:tagLst xmlns:p="http://schemas.openxmlformats.org/presentationml/2006/main">
  <p:tag name="AS_UNIQUEID" val="1129"/>
</p:tagLst>
</file>

<file path=ppt/tags/tag235.xml><?xml version="1.0" encoding="utf-8"?>
<p:tagLst xmlns:p="http://schemas.openxmlformats.org/presentationml/2006/main">
  <p:tag name="AS_UNIQUEID" val="1835"/>
</p:tagLst>
</file>

<file path=ppt/tags/tag236.xml><?xml version="1.0" encoding="utf-8"?>
<p:tagLst xmlns:p="http://schemas.openxmlformats.org/presentationml/2006/main">
  <p:tag name="AS_UNIQUEID" val="1836"/>
  <p:tag name="KSO_WM_BEAUTIFY_FLAG" val="#wm#"/>
  <p:tag name="KSO_WM_TAG_VERSION" val="1.0"/>
  <p:tag name="KSO_WM_TEMPLATE_CATEGORY" val="custom"/>
  <p:tag name="KSO_WM_TEMPLATE_INDEX" val="16042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37.xml><?xml version="1.0" encoding="utf-8"?>
<p:tagLst xmlns:p="http://schemas.openxmlformats.org/presentationml/2006/main">
  <p:tag name="AS_UNIQUEID" val="1837"/>
  <p:tag name="KSO_WM_BEAUTIFY_FLAG" val="#wm#"/>
  <p:tag name="KSO_WM_TAG_VERSION" val="1.0"/>
  <p:tag name="KSO_WM_TEMPLATE_CATEGORY" val="custom"/>
  <p:tag name="KSO_WM_TEMPLATE_INDEX" val="16042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38.xml><?xml version="1.0" encoding="utf-8"?>
<p:tagLst xmlns:p="http://schemas.openxmlformats.org/presentationml/2006/main">
  <p:tag name="AS_UNIQUEID" val="183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39.xml><?xml version="1.0" encoding="utf-8"?>
<p:tagLst xmlns:p="http://schemas.openxmlformats.org/presentationml/2006/main">
  <p:tag name="AS_UNIQUEID" val="183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4.xml><?xml version="1.0" encoding="utf-8"?>
<p:tagLst xmlns:p="http://schemas.openxmlformats.org/presentationml/2006/main">
  <p:tag name="AS_UNIQUEID" val="1628"/>
</p:tagLst>
</file>

<file path=ppt/tags/tag240.xml><?xml version="1.0" encoding="utf-8"?>
<p:tagLst xmlns:p="http://schemas.openxmlformats.org/presentationml/2006/main">
  <p:tag name="AS_UNIQUEID" val="184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41.xml><?xml version="1.0" encoding="utf-8"?>
<p:tagLst xmlns:p="http://schemas.openxmlformats.org/presentationml/2006/main">
  <p:tag name="AS_UNIQUEID" val="1841"/>
  <p:tag name="KSO_WM_BEAUTIFY_FLAG" val="#wm#"/>
  <p:tag name="KSO_WM_TAG_VERSION" val="1.0"/>
  <p:tag name="KSO_WM_TEMPLATE_CATEGORY" val="custom"/>
  <p:tag name="KSO_WM_TEMPLATE_INDEX" val="160428"/>
  <p:tag name="KSO_WM_TEMPLATE_MASTER_TYPE" val="1"/>
  <p:tag name="KSO_WM_TEMPLATE_THUMBS_INDEX" val="1、9、12、16、20、26、28、29"/>
</p:tagLst>
</file>

<file path=ppt/tags/tag242.xml><?xml version="1.0" encoding="utf-8"?>
<p:tagLst xmlns:p="http://schemas.openxmlformats.org/presentationml/2006/main">
  <p:tag name="AS_UNIQUEID" val="1842"/>
</p:tagLst>
</file>

<file path=ppt/tags/tag243.xml><?xml version="1.0" encoding="utf-8"?>
<p:tagLst xmlns:p="http://schemas.openxmlformats.org/presentationml/2006/main">
  <p:tag name="AS_UNIQUEID" val="1843"/>
</p:tagLst>
</file>

<file path=ppt/tags/tag244.xml><?xml version="1.0" encoding="utf-8"?>
<p:tagLst xmlns:p="http://schemas.openxmlformats.org/presentationml/2006/main">
  <p:tag name="AS_UNIQUEID" val="1844"/>
</p:tagLst>
</file>

<file path=ppt/tags/tag245.xml><?xml version="1.0" encoding="utf-8"?>
<p:tagLst xmlns:p="http://schemas.openxmlformats.org/presentationml/2006/main">
  <p:tag name="AS_UNIQUEID" val="1845"/>
</p:tagLst>
</file>

<file path=ppt/tags/tag246.xml><?xml version="1.0" encoding="utf-8"?>
<p:tagLst xmlns:p="http://schemas.openxmlformats.org/presentationml/2006/main">
  <p:tag name="AS_UNIQUEID" val="1846"/>
</p:tagLst>
</file>

<file path=ppt/tags/tag247.xml><?xml version="1.0" encoding="utf-8"?>
<p:tagLst xmlns:p="http://schemas.openxmlformats.org/presentationml/2006/main">
  <p:tag name="AS_UNIQUEID" val="1847"/>
</p:tagLst>
</file>

<file path=ppt/tags/tag248.xml><?xml version="1.0" encoding="utf-8"?>
<p:tagLst xmlns:p="http://schemas.openxmlformats.org/presentationml/2006/main">
  <p:tag name="AS_UNIQUEID" val="1848"/>
</p:tagLst>
</file>

<file path=ppt/tags/tag249.xml><?xml version="1.0" encoding="utf-8"?>
<p:tagLst xmlns:p="http://schemas.openxmlformats.org/presentationml/2006/main">
  <p:tag name="AS_UNIQUEID" val="1849"/>
</p:tagLst>
</file>

<file path=ppt/tags/tag25.xml><?xml version="1.0" encoding="utf-8"?>
<p:tagLst xmlns:p="http://schemas.openxmlformats.org/presentationml/2006/main">
  <p:tag name="AS_UNIQUEID" val="1629"/>
</p:tagLst>
</file>

<file path=ppt/tags/tag250.xml><?xml version="1.0" encoding="utf-8"?>
<p:tagLst xmlns:p="http://schemas.openxmlformats.org/presentationml/2006/main">
  <p:tag name="AS_UNIQUEID" val="1850"/>
</p:tagLst>
</file>

<file path=ppt/tags/tag251.xml><?xml version="1.0" encoding="utf-8"?>
<p:tagLst xmlns:p="http://schemas.openxmlformats.org/presentationml/2006/main">
  <p:tag name="AS_UNIQUEID" val="1851"/>
  <p:tag name="KSO_WM_BEAUTIFY_FLAG" val="#wm#"/>
  <p:tag name="KSO_WM_TAG_VERSION" val="1.0"/>
  <p:tag name="KSO_WM_TEMPLATE_CATEGORY" val="custom"/>
  <p:tag name="KSO_WM_TEMPLATE_INDEX" val="160428"/>
  <p:tag name="KSO_WM_UNIT_COMPATIBLE" val="0"/>
  <p:tag name="KSO_WM_UNIT_DIAGRAM_ISNUMVISUAL" val="0"/>
  <p:tag name="KSO_WM_UNIT_DIAGRAM_ISREFERUNIT" val="0"/>
  <p:tag name="KSO_WM_UNIT_HIGHLIGHT" val="0"/>
  <p:tag name="KSO_WM_UNIT_ID" val="custom160428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_INDEX" val="3"/>
  <p:tag name="KSO_WM_UNIT_PRESET_TEXT_LEN" val="17"/>
  <p:tag name="KSO_WM_UNIT_TYPE" val="a"/>
  <p:tag name="KSO_WM_UNIT_VALUE" val="26"/>
</p:tagLst>
</file>

<file path=ppt/tags/tag252.xml><?xml version="1.0" encoding="utf-8"?>
<p:tagLst xmlns:p="http://schemas.openxmlformats.org/presentationml/2006/main">
  <p:tag name="AS_UNIQUEID" val="1852"/>
  <p:tag name="KSO_WM_BEAUTIFY_FLAG" val="#wm#"/>
  <p:tag name="KSO_WM_TAG_VERSION" val="1.0"/>
  <p:tag name="KSO_WM_TEMPLATE_CATEGORY" val="custom"/>
  <p:tag name="KSO_WM_TEMPLATE_INDEX" val="160428"/>
  <p:tag name="KSO_WM_UNIT_COMPATIBLE" val="0"/>
  <p:tag name="KSO_WM_UNIT_DIAGRAM_ISNUMVISUAL" val="0"/>
  <p:tag name="KSO_WM_UNIT_DIAGRAM_ISREFERUNIT" val="0"/>
  <p:tag name="KSO_WM_UNIT_HIGHLIGHT" val="0"/>
  <p:tag name="KSO_WM_UNIT_ID" val="custom160428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_INDEX" val="3"/>
  <p:tag name="KSO_WM_UNIT_PRESET_TEXT_LEN" val="17"/>
  <p:tag name="KSO_WM_UNIT_TEXT_FILL_FORE_SCHEMECOLOR_INDEX" val="6"/>
  <p:tag name="KSO_WM_UNIT_TEXT_FILL_FORE_SCHEMECOLOR_INDEX_BRIGHTNESS" val="0"/>
  <p:tag name="KSO_WM_UNIT_TEXT_FILL_TYPE" val="1"/>
  <p:tag name="KSO_WM_UNIT_TYPE" val="b"/>
  <p:tag name="KSO_WM_UNIT_VALUE" val="29"/>
</p:tagLst>
</file>

<file path=ppt/tags/tag253.xml><?xml version="1.0" encoding="utf-8"?>
<p:tagLst xmlns:p="http://schemas.openxmlformats.org/presentationml/2006/main">
  <p:tag name="KSO_WM_BEAUTIFY_FLAG" val="#wm#"/>
  <p:tag name="KSO_WM_SLIDE_ID" val="custom16042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COLOR_TYPE" val="0"/>
  <p:tag name="KSO_WM_TEMPLATE_INDEX" val="160428"/>
  <p:tag name="KSO_WM_TEMPLATE_MASTER_TYPE" val="1"/>
  <p:tag name="KSO_WM_TEMPLATE_SUBCATEGORY" val="0"/>
  <p:tag name="KSO_WM_TEMPLATE_THUMBS_INDEX" val="1、9、12、16、20、26、28、29、"/>
</p:tagLst>
</file>

<file path=ppt/tags/tag254.xml><?xml version="1.0" encoding="utf-8"?>
<p:tagLst xmlns:p="http://schemas.openxmlformats.org/presentationml/2006/main">
  <p:tag name="AS_UNIQUEID" val="1853"/>
</p:tagLst>
</file>

<file path=ppt/tags/tag255.xml><?xml version="1.0" encoding="utf-8"?>
<p:tagLst xmlns:p="http://schemas.openxmlformats.org/presentationml/2006/main">
  <p:tag name="AS_UNIQUEID" val="1854"/>
</p:tagLst>
</file>

<file path=ppt/tags/tag256.xml><?xml version="1.0" encoding="utf-8"?>
<p:tagLst xmlns:p="http://schemas.openxmlformats.org/presentationml/2006/main">
  <p:tag name="AS_UNIQUEID" val="1855"/>
</p:tagLst>
</file>

<file path=ppt/tags/tag257.xml><?xml version="1.0" encoding="utf-8"?>
<p:tagLst xmlns:p="http://schemas.openxmlformats.org/presentationml/2006/main">
  <p:tag name="AS_UNIQUEID" val="1856"/>
</p:tagLst>
</file>

<file path=ppt/tags/tag258.xml><?xml version="1.0" encoding="utf-8"?>
<p:tagLst xmlns:p="http://schemas.openxmlformats.org/presentationml/2006/main">
  <p:tag name="AS_UNIQUEID" val="1857"/>
</p:tagLst>
</file>

<file path=ppt/tags/tag259.xml><?xml version="1.0" encoding="utf-8"?>
<p:tagLst xmlns:p="http://schemas.openxmlformats.org/presentationml/2006/main">
  <p:tag name="AS_UNIQUEID" val="1858"/>
</p:tagLst>
</file>

<file path=ppt/tags/tag26.xml><?xml version="1.0" encoding="utf-8"?>
<p:tagLst xmlns:p="http://schemas.openxmlformats.org/presentationml/2006/main">
  <p:tag name="AS_UNIQUEID" val="1630"/>
</p:tagLst>
</file>

<file path=ppt/tags/tag260.xml><?xml version="1.0" encoding="utf-8"?>
<p:tagLst xmlns:p="http://schemas.openxmlformats.org/presentationml/2006/main">
  <p:tag name="AS_UNIQUEID" val="1859"/>
</p:tagLst>
</file>

<file path=ppt/tags/tag261.xml><?xml version="1.0" encoding="utf-8"?>
<p:tagLst xmlns:p="http://schemas.openxmlformats.org/presentationml/2006/main">
  <p:tag name="AS_UNIQUEID" val="1860"/>
</p:tagLst>
</file>

<file path=ppt/tags/tag262.xml><?xml version="1.0" encoding="utf-8"?>
<p:tagLst xmlns:p="http://schemas.openxmlformats.org/presentationml/2006/main">
  <p:tag name="AS_UNIQUEID" val="1861"/>
</p:tagLst>
</file>

<file path=ppt/tags/tag263.xml><?xml version="1.0" encoding="utf-8"?>
<p:tagLst xmlns:p="http://schemas.openxmlformats.org/presentationml/2006/main">
  <p:tag name="AS_UNIQUEID" val="1862"/>
</p:tagLst>
</file>

<file path=ppt/tags/tag264.xml><?xml version="1.0" encoding="utf-8"?>
<p:tagLst xmlns:p="http://schemas.openxmlformats.org/presentationml/2006/main">
  <p:tag name="AS_UNIQUEID" val="1863"/>
</p:tagLst>
</file>

<file path=ppt/tags/tag265.xml><?xml version="1.0" encoding="utf-8"?>
<p:tagLst xmlns:p="http://schemas.openxmlformats.org/presentationml/2006/main">
  <p:tag name="AS_UNIQUEID" val="1864"/>
</p:tagLst>
</file>

<file path=ppt/tags/tag266.xml><?xml version="1.0" encoding="utf-8"?>
<p:tagLst xmlns:p="http://schemas.openxmlformats.org/presentationml/2006/main">
  <p:tag name="AS_UNIQUEID" val="1865"/>
</p:tagLst>
</file>

<file path=ppt/tags/tag267.xml><?xml version="1.0" encoding="utf-8"?>
<p:tagLst xmlns:p="http://schemas.openxmlformats.org/presentationml/2006/main">
  <p:tag name="AS_UNIQUEID" val="1866"/>
</p:tagLst>
</file>

<file path=ppt/tags/tag268.xml><?xml version="1.0" encoding="utf-8"?>
<p:tagLst xmlns:p="http://schemas.openxmlformats.org/presentationml/2006/main">
  <p:tag name="AS_UNIQUEID" val="1867"/>
</p:tagLst>
</file>

<file path=ppt/tags/tag269.xml><?xml version="1.0" encoding="utf-8"?>
<p:tagLst xmlns:p="http://schemas.openxmlformats.org/presentationml/2006/main">
  <p:tag name="AS_UNIQUEID" val="1868"/>
</p:tagLst>
</file>

<file path=ppt/tags/tag27.xml><?xml version="1.0" encoding="utf-8"?>
<p:tagLst xmlns:p="http://schemas.openxmlformats.org/presentationml/2006/main">
  <p:tag name="AS_UNIQUEID" val="1631"/>
</p:tagLst>
</file>

<file path=ppt/tags/tag270.xml><?xml version="1.0" encoding="utf-8"?>
<p:tagLst xmlns:p="http://schemas.openxmlformats.org/presentationml/2006/main">
  <p:tag name="AS_UNIQUEID" val="1869"/>
</p:tagLst>
</file>

<file path=ppt/tags/tag271.xml><?xml version="1.0" encoding="utf-8"?>
<p:tagLst xmlns:p="http://schemas.openxmlformats.org/presentationml/2006/main">
  <p:tag name="AS_UNIQUEID" val="1870"/>
</p:tagLst>
</file>

<file path=ppt/tags/tag272.xml><?xml version="1.0" encoding="utf-8"?>
<p:tagLst xmlns:p="http://schemas.openxmlformats.org/presentationml/2006/main">
  <p:tag name="AS_UNIQUEID" val="1871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d15a9b1f-6626-4307-bbdf-ab7042d2aaba}"/>
</p:tagLst>
</file>

<file path=ppt/tags/tag273.xml><?xml version="1.0" encoding="utf-8"?>
<p:tagLst xmlns:p="http://schemas.openxmlformats.org/presentationml/2006/main">
  <p:tag name="AS_UNIQUEID" val="1872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896bfed4-8f23-40c5-bf73-ba8518c3604c}"/>
</p:tagLst>
</file>

<file path=ppt/tags/tag274.xml><?xml version="1.0" encoding="utf-8"?>
<p:tagLst xmlns:p="http://schemas.openxmlformats.org/presentationml/2006/main">
  <p:tag name="AS_UNIQUEID" val="1873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l_i*1_1"/>
  <p:tag name="KSO_WM_UNIT_INDEX" val="1_1"/>
  <p:tag name="KSO_WM_UNIT_LAYERLEVEL" val="1_1"/>
  <p:tag name="KSO_WM_UNIT_TEXT_FILL_FORE_SCHEMECOLOR_INDEX" val="14"/>
  <p:tag name="KSO_WM_UNIT_TEXT_FILL_FORE_SCHEMECOLOR_INDEX_BRIGHTNESS" val="0"/>
  <p:tag name="KSO_WM_UNIT_TEXT_FILL_TYPE" val="1"/>
  <p:tag name="KSO_WM_UNIT_TYPE" val="l_i"/>
  <p:tag name="MH" val="20150409143211"/>
  <p:tag name="MH_LIBRARY" val="CONTENTS"/>
  <p:tag name="MH_TYPE" val="OTHERS"/>
</p:tagLst>
</file>

<file path=ppt/tags/tag275.xml><?xml version="1.0" encoding="utf-8"?>
<p:tagLst xmlns:p="http://schemas.openxmlformats.org/presentationml/2006/main">
  <p:tag name="AS_UNIQUEID" val="1874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_12*l_i*1_2"/>
  <p:tag name="KSO_WM_UNIT_INDEX" val="1_2"/>
  <p:tag name="KSO_WM_UNIT_LAYERLEVEL" val="1_1"/>
  <p:tag name="KSO_WM_UNIT_LINE_FILL_TYPE" val="2"/>
  <p:tag name="KSO_WM_UNIT_LINE_FORE_SCHEMECOLOR_INDEX" val="7"/>
  <p:tag name="KSO_WM_UNIT_LINE_FORE_SCHEMECOLOR_INDEX_BRIGHTNESS" val="0"/>
  <p:tag name="KSO_WM_UNIT_TEXT_FILL_FORE_SCHEMECOLOR_INDEX" val="7"/>
  <p:tag name="KSO_WM_UNIT_TEXT_FILL_FORE_SCHEMECOLOR_INDEX_BRIGHTNESS" val="0"/>
  <p:tag name="KSO_WM_UNIT_TEXT_FILL_TYPE" val="1"/>
  <p:tag name="KSO_WM_UNIT_TYPE" val="l_i"/>
  <p:tag name="MH" val="20150409143211"/>
  <p:tag name="MH_LIBRARY" val="CONTENTS"/>
  <p:tag name="MH_TYPE" val="OTHERS"/>
</p:tagLst>
</file>

<file path=ppt/tags/tag276.xml><?xml version="1.0" encoding="utf-8"?>
<p:tagLst xmlns:p="http://schemas.openxmlformats.org/presentationml/2006/main">
  <p:tag name="AS_UNIQUEID" val="1875"/>
  <p:tag name="KSO_WM_UNIT_TEXT_FILL_FORE_SCHEMECOLOR_INDEX" val="13"/>
  <p:tag name="KSO_WM_UNIT_TEXT_FILL_FORE_SCHEMECOLOR_INDEX_BRIGHTNESS" val="0"/>
  <p:tag name="KSO_WM_UNIT_TEXT_FILL_TYPE" val="1"/>
</p:tagLst>
</file>

<file path=ppt/tags/tag277.xml><?xml version="1.0" encoding="utf-8"?>
<p:tagLst xmlns:p="http://schemas.openxmlformats.org/presentationml/2006/main">
  <p:tag name="AS_UNIQUEID" val="1876"/>
  <p:tag name="KSO_WM_UNIT_LINE_FILL_TYPE" val="2"/>
  <p:tag name="KSO_WM_UNIT_LINE_FORE_SCHEMECOLOR_INDEX" val="5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278.xml><?xml version="1.0" encoding="utf-8"?>
<p:tagLst xmlns:p="http://schemas.openxmlformats.org/presentationml/2006/main">
  <p:tag name="AS_UNIQUEID" val="1877"/>
</p:tagLst>
</file>

<file path=ppt/tags/tag279.xml><?xml version="1.0" encoding="utf-8"?>
<p:tagLst xmlns:p="http://schemas.openxmlformats.org/presentationml/2006/main">
  <p:tag name="KSO_WM_SLIDE_BACKGROUND_TYPE" val="general"/>
  <p:tag name="KSO_WM_SLIDE_BK_DARK_LIGHT" val=""/>
</p:tagLst>
</file>

<file path=ppt/tags/tag28.xml><?xml version="1.0" encoding="utf-8"?>
<p:tagLst xmlns:p="http://schemas.openxmlformats.org/presentationml/2006/main">
  <p:tag name="AS_UNIQUEID" val="1632"/>
</p:tagLst>
</file>

<file path=ppt/tags/tag280.xml><?xml version="1.0" encoding="utf-8"?>
<p:tagLst xmlns:p="http://schemas.openxmlformats.org/presentationml/2006/main">
  <p:tag name="AS_UNIQUEID" val="1878"/>
</p:tagLst>
</file>

<file path=ppt/tags/tag281.xml><?xml version="1.0" encoding="utf-8"?>
<p:tagLst xmlns:p="http://schemas.openxmlformats.org/presentationml/2006/main">
  <p:tag name="AS_UNIQUEID" val="1879"/>
</p:tagLst>
</file>

<file path=ppt/tags/tag282.xml><?xml version="1.0" encoding="utf-8"?>
<p:tagLst xmlns:p="http://schemas.openxmlformats.org/presentationml/2006/main">
  <p:tag name="AS_UNIQUEID" val="1880"/>
</p:tagLst>
</file>

<file path=ppt/tags/tag283.xml><?xml version="1.0" encoding="utf-8"?>
<p:tagLst xmlns:p="http://schemas.openxmlformats.org/presentationml/2006/main">
  <p:tag name="AS_UNIQUEID" val="1881"/>
</p:tagLst>
</file>

<file path=ppt/tags/tag284.xml><?xml version="1.0" encoding="utf-8"?>
<p:tagLst xmlns:p="http://schemas.openxmlformats.org/presentationml/2006/main">
  <p:tag name="AS_UNIQUEID" val="1882"/>
</p:tagLst>
</file>

<file path=ppt/tags/tag285.xml><?xml version="1.0" encoding="utf-8"?>
<p:tagLst xmlns:p="http://schemas.openxmlformats.org/presentationml/2006/main">
  <p:tag name="AS_UNIQUEID" val="1883"/>
</p:tagLst>
</file>

<file path=ppt/tags/tag286.xml><?xml version="1.0" encoding="utf-8"?>
<p:tagLst xmlns:p="http://schemas.openxmlformats.org/presentationml/2006/main">
  <p:tag name="AS_UNIQUEID" val="1884"/>
</p:tagLst>
</file>

<file path=ppt/tags/tag287.xml><?xml version="1.0" encoding="utf-8"?>
<p:tagLst xmlns:p="http://schemas.openxmlformats.org/presentationml/2006/main">
  <p:tag name="AS_UNIQUEID" val="1885"/>
</p:tagLst>
</file>

<file path=ppt/tags/tag288.xml><?xml version="1.0" encoding="utf-8"?>
<p:tagLst xmlns:p="http://schemas.openxmlformats.org/presentationml/2006/main">
  <p:tag name="AS_UNIQUEID" val="1886"/>
</p:tagLst>
</file>

<file path=ppt/tags/tag289.xml><?xml version="1.0" encoding="utf-8"?>
<p:tagLst xmlns:p="http://schemas.openxmlformats.org/presentationml/2006/main">
  <p:tag name="AS_UNIQUEID" val="1887"/>
</p:tagLst>
</file>

<file path=ppt/tags/tag29.xml><?xml version="1.0" encoding="utf-8"?>
<p:tagLst xmlns:p="http://schemas.openxmlformats.org/presentationml/2006/main">
  <p:tag name="AS_UNIQUEID" val="1633"/>
</p:tagLst>
</file>

<file path=ppt/tags/tag290.xml><?xml version="1.0" encoding="utf-8"?>
<p:tagLst xmlns:p="http://schemas.openxmlformats.org/presentationml/2006/main">
  <p:tag name="AS_UNIQUEID" val="1888"/>
</p:tagLst>
</file>

<file path=ppt/tags/tag291.xml><?xml version="1.0" encoding="utf-8"?>
<p:tagLst xmlns:p="http://schemas.openxmlformats.org/presentationml/2006/main">
  <p:tag name="AS_UNIQUEID" val="1889"/>
</p:tagLst>
</file>

<file path=ppt/tags/tag292.xml><?xml version="1.0" encoding="utf-8"?>
<p:tagLst xmlns:p="http://schemas.openxmlformats.org/presentationml/2006/main">
  <p:tag name="AS_UNIQUEID" val="1890"/>
</p:tagLst>
</file>

<file path=ppt/tags/tag293.xml><?xml version="1.0" encoding="utf-8"?>
<p:tagLst xmlns:p="http://schemas.openxmlformats.org/presentationml/2006/main">
  <p:tag name="AS_UNIQUEID" val="1891"/>
</p:tagLst>
</file>

<file path=ppt/tags/tag294.xml><?xml version="1.0" encoding="utf-8"?>
<p:tagLst xmlns:p="http://schemas.openxmlformats.org/presentationml/2006/main">
  <p:tag name="AS_UNIQUEID" val="1892"/>
</p:tagLst>
</file>

<file path=ppt/tags/tag295.xml><?xml version="1.0" encoding="utf-8"?>
<p:tagLst xmlns:p="http://schemas.openxmlformats.org/presentationml/2006/main">
  <p:tag name="AS_UNIQUEID" val="1893"/>
</p:tagLst>
</file>

<file path=ppt/tags/tag296.xml><?xml version="1.0" encoding="utf-8"?>
<p:tagLst xmlns:p="http://schemas.openxmlformats.org/presentationml/2006/main">
  <p:tag name="AS_UNIQUEID" val="1894"/>
</p:tagLst>
</file>

<file path=ppt/tags/tag297.xml><?xml version="1.0" encoding="utf-8"?>
<p:tagLst xmlns:p="http://schemas.openxmlformats.org/presentationml/2006/main">
  <p:tag name="AS_UNIQUEID" val="1895"/>
</p:tagLst>
</file>

<file path=ppt/tags/tag298.xml><?xml version="1.0" encoding="utf-8"?>
<p:tagLst xmlns:p="http://schemas.openxmlformats.org/presentationml/2006/main">
  <p:tag name="AS_UNIQUEID" val="1896"/>
</p:tagLst>
</file>

<file path=ppt/tags/tag299.xml><?xml version="1.0" encoding="utf-8"?>
<p:tagLst xmlns:p="http://schemas.openxmlformats.org/presentationml/2006/main">
  <p:tag name="AS_UNIQUEID" val="1897"/>
</p:tagLst>
</file>

<file path=ppt/tags/tag3.xml><?xml version="1.0" encoding="utf-8"?>
<p:tagLst xmlns:p="http://schemas.openxmlformats.org/presentationml/2006/main">
  <p:tag name="AS_UNIQUEID" val="1607"/>
</p:tagLst>
</file>

<file path=ppt/tags/tag30.xml><?xml version="1.0" encoding="utf-8"?>
<p:tagLst xmlns:p="http://schemas.openxmlformats.org/presentationml/2006/main">
  <p:tag name="AS_UNIQUEID" val="1634"/>
</p:tagLst>
</file>

<file path=ppt/tags/tag300.xml><?xml version="1.0" encoding="utf-8"?>
<p:tagLst xmlns:p="http://schemas.openxmlformats.org/presentationml/2006/main">
  <p:tag name="AS_UNIQUEID" val="1898"/>
</p:tagLst>
</file>

<file path=ppt/tags/tag301.xml><?xml version="1.0" encoding="utf-8"?>
<p:tagLst xmlns:p="http://schemas.openxmlformats.org/presentationml/2006/main">
  <p:tag name="AS_UNIQUEID" val="1899"/>
</p:tagLst>
</file>

<file path=ppt/tags/tag302.xml><?xml version="1.0" encoding="utf-8"?>
<p:tagLst xmlns:p="http://schemas.openxmlformats.org/presentationml/2006/main">
  <p:tag name="AS_UNIQUEID" val="1900"/>
</p:tagLst>
</file>

<file path=ppt/tags/tag303.xml><?xml version="1.0" encoding="utf-8"?>
<p:tagLst xmlns:p="http://schemas.openxmlformats.org/presentationml/2006/main">
  <p:tag name="AS_UNIQUEID" val="1901"/>
</p:tagLst>
</file>

<file path=ppt/tags/tag304.xml><?xml version="1.0" encoding="utf-8"?>
<p:tagLst xmlns:p="http://schemas.openxmlformats.org/presentationml/2006/main">
  <p:tag name="AS_UNIQUEID" val="1902"/>
</p:tagLst>
</file>

<file path=ppt/tags/tag305.xml><?xml version="1.0" encoding="utf-8"?>
<p:tagLst xmlns:p="http://schemas.openxmlformats.org/presentationml/2006/main">
  <p:tag name="AS_UNIQUEID" val="1903"/>
</p:tagLst>
</file>

<file path=ppt/tags/tag306.xml><?xml version="1.0" encoding="utf-8"?>
<p:tagLst xmlns:p="http://schemas.openxmlformats.org/presentationml/2006/main">
  <p:tag name="AS_UNIQUEID" val="1904"/>
</p:tagLst>
</file>

<file path=ppt/tags/tag307.xml><?xml version="1.0" encoding="utf-8"?>
<p:tagLst xmlns:p="http://schemas.openxmlformats.org/presentationml/2006/main">
  <p:tag name="AS_UNIQUEID" val="1905"/>
</p:tagLst>
</file>

<file path=ppt/tags/tag308.xml><?xml version="1.0" encoding="utf-8"?>
<p:tagLst xmlns:p="http://schemas.openxmlformats.org/presentationml/2006/main">
  <p:tag name="AS_UNIQUEID" val="1906"/>
</p:tagLst>
</file>

<file path=ppt/tags/tag309.xml><?xml version="1.0" encoding="utf-8"?>
<p:tagLst xmlns:p="http://schemas.openxmlformats.org/presentationml/2006/main">
  <p:tag name="AS_UNIQUEID" val="1907"/>
</p:tagLst>
</file>

<file path=ppt/tags/tag31.xml><?xml version="1.0" encoding="utf-8"?>
<p:tagLst xmlns:p="http://schemas.openxmlformats.org/presentationml/2006/main">
  <p:tag name="AS_UNIQUEID" val="1635"/>
</p:tagLst>
</file>

<file path=ppt/tags/tag310.xml><?xml version="1.0" encoding="utf-8"?>
<p:tagLst xmlns:p="http://schemas.openxmlformats.org/presentationml/2006/main">
  <p:tag name="AS_UNIQUEID" val="1908"/>
</p:tagLst>
</file>

<file path=ppt/tags/tag311.xml><?xml version="1.0" encoding="utf-8"?>
<p:tagLst xmlns:p="http://schemas.openxmlformats.org/presentationml/2006/main">
  <p:tag name="AS_UNIQUEID" val="1909"/>
</p:tagLst>
</file>

<file path=ppt/tags/tag312.xml><?xml version="1.0" encoding="utf-8"?>
<p:tagLst xmlns:p="http://schemas.openxmlformats.org/presentationml/2006/main">
  <p:tag name="AS_UNIQUEID" val="1910"/>
</p:tagLst>
</file>

<file path=ppt/tags/tag313.xml><?xml version="1.0" encoding="utf-8"?>
<p:tagLst xmlns:p="http://schemas.openxmlformats.org/presentationml/2006/main">
  <p:tag name="AS_UNIQUEID" val="1911"/>
</p:tagLst>
</file>

<file path=ppt/tags/tag314.xml><?xml version="1.0" encoding="utf-8"?>
<p:tagLst xmlns:p="http://schemas.openxmlformats.org/presentationml/2006/main">
  <p:tag name="AS_UNIQUEID" val="1912"/>
</p:tagLst>
</file>

<file path=ppt/tags/tag315.xml><?xml version="1.0" encoding="utf-8"?>
<p:tagLst xmlns:p="http://schemas.openxmlformats.org/presentationml/2006/main">
  <p:tag name="AS_UNIQUEID" val="1913"/>
</p:tagLst>
</file>

<file path=ppt/tags/tag316.xml><?xml version="1.0" encoding="utf-8"?>
<p:tagLst xmlns:p="http://schemas.openxmlformats.org/presentationml/2006/main">
  <p:tag name="AS_UNIQUEID" val="1914"/>
</p:tagLst>
</file>

<file path=ppt/tags/tag317.xml><?xml version="1.0" encoding="utf-8"?>
<p:tagLst xmlns:p="http://schemas.openxmlformats.org/presentationml/2006/main">
  <p:tag name="AS_UNIQUEID" val="1915"/>
</p:tagLst>
</file>

<file path=ppt/tags/tag318.xml><?xml version="1.0" encoding="utf-8"?>
<p:tagLst xmlns:p="http://schemas.openxmlformats.org/presentationml/2006/main">
  <p:tag name="AS_UNIQUEID" val="1916"/>
</p:tagLst>
</file>

<file path=ppt/tags/tag319.xml><?xml version="1.0" encoding="utf-8"?>
<p:tagLst xmlns:p="http://schemas.openxmlformats.org/presentationml/2006/main">
  <p:tag name="AS_UNIQUEID" val="1917"/>
</p:tagLst>
</file>

<file path=ppt/tags/tag32.xml><?xml version="1.0" encoding="utf-8"?>
<p:tagLst xmlns:p="http://schemas.openxmlformats.org/presentationml/2006/main">
  <p:tag name="AS_UNIQUEID" val="1636"/>
</p:tagLst>
</file>

<file path=ppt/tags/tag320.xml><?xml version="1.0" encoding="utf-8"?>
<p:tagLst xmlns:p="http://schemas.openxmlformats.org/presentationml/2006/main">
  <p:tag name="AS_UNIQUEID" val="1918"/>
</p:tagLst>
</file>

<file path=ppt/tags/tag321.xml><?xml version="1.0" encoding="utf-8"?>
<p:tagLst xmlns:p="http://schemas.openxmlformats.org/presentationml/2006/main">
  <p:tag name="AS_UNIQUEID" val="1919"/>
</p:tagLst>
</file>

<file path=ppt/tags/tag322.xml><?xml version="1.0" encoding="utf-8"?>
<p:tagLst xmlns:p="http://schemas.openxmlformats.org/presentationml/2006/main">
  <p:tag name="AS_UNIQUEID" val="1920"/>
</p:tagLst>
</file>

<file path=ppt/tags/tag323.xml><?xml version="1.0" encoding="utf-8"?>
<p:tagLst xmlns:p="http://schemas.openxmlformats.org/presentationml/2006/main">
  <p:tag name="AS_UNIQUEID" val="1921"/>
</p:tagLst>
</file>

<file path=ppt/tags/tag324.xml><?xml version="1.0" encoding="utf-8"?>
<p:tagLst xmlns:p="http://schemas.openxmlformats.org/presentationml/2006/main">
  <p:tag name="AS_UNIQUEID" val="1922"/>
</p:tagLst>
</file>

<file path=ppt/tags/tag325.xml><?xml version="1.0" encoding="utf-8"?>
<p:tagLst xmlns:p="http://schemas.openxmlformats.org/presentationml/2006/main">
  <p:tag name="AS_UNIQUEID" val="1923"/>
</p:tagLst>
</file>

<file path=ppt/tags/tag326.xml><?xml version="1.0" encoding="utf-8"?>
<p:tagLst xmlns:p="http://schemas.openxmlformats.org/presentationml/2006/main">
  <p:tag name="AS_UNIQUEID" val="1924"/>
</p:tagLst>
</file>

<file path=ppt/tags/tag327.xml><?xml version="1.0" encoding="utf-8"?>
<p:tagLst xmlns:p="http://schemas.openxmlformats.org/presentationml/2006/main">
  <p:tag name="AS_UNIQUEID" val="1925"/>
</p:tagLst>
</file>

<file path=ppt/tags/tag328.xml><?xml version="1.0" encoding="utf-8"?>
<p:tagLst xmlns:p="http://schemas.openxmlformats.org/presentationml/2006/main">
  <p:tag name="AS_UNIQUEID" val="1926"/>
</p:tagLst>
</file>

<file path=ppt/tags/tag329.xml><?xml version="1.0" encoding="utf-8"?>
<p:tagLst xmlns:p="http://schemas.openxmlformats.org/presentationml/2006/main">
  <p:tag name="AS_UNIQUEID" val="1927"/>
</p:tagLst>
</file>

<file path=ppt/tags/tag33.xml><?xml version="1.0" encoding="utf-8"?>
<p:tagLst xmlns:p="http://schemas.openxmlformats.org/presentationml/2006/main">
  <p:tag name="AS_UNIQUEID" val="1637"/>
</p:tagLst>
</file>

<file path=ppt/tags/tag330.xml><?xml version="1.0" encoding="utf-8"?>
<p:tagLst xmlns:p="http://schemas.openxmlformats.org/presentationml/2006/main">
  <p:tag name="AS_UNIQUEID" val="1928"/>
</p:tagLst>
</file>

<file path=ppt/tags/tag331.xml><?xml version="1.0" encoding="utf-8"?>
<p:tagLst xmlns:p="http://schemas.openxmlformats.org/presentationml/2006/main">
  <p:tag name="AS_UNIQUEID" val="1929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PLACING_PICTURE_USER_VIEWPORT" val="{&quot;height&quot;:3475.990551181102,&quot;width&quot;:19200}"/>
  <p:tag name="KSO_WM_UNIT_TYPE" val="i"/>
  <p:tag name="WM_BEAUTIFY_SHAPE_IDENTITY" val="{200235d6-9a60-4e91-9948-3add94cab14f}"/>
</p:tagLst>
</file>

<file path=ppt/tags/tag332.xml><?xml version="1.0" encoding="utf-8"?>
<p:tagLst xmlns:p="http://schemas.openxmlformats.org/presentationml/2006/main">
  <p:tag name="AS_UNIQUEID" val="1930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8f040865-b628-4c76-aa7b-b416d9c6b402}"/>
</p:tagLst>
</file>

<file path=ppt/tags/tag333.xml><?xml version="1.0" encoding="utf-8"?>
<p:tagLst xmlns:p="http://schemas.openxmlformats.org/presentationml/2006/main">
  <p:tag name="AS_UNIQUEID" val="1931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l_i*1_1"/>
  <p:tag name="KSO_WM_UNIT_INDEX" val="1_1"/>
  <p:tag name="KSO_WM_UNIT_LAYERLEVEL" val="1_1"/>
  <p:tag name="KSO_WM_UNIT_TEXT_FILL_FORE_SCHEMECOLOR_INDEX" val="14"/>
  <p:tag name="KSO_WM_UNIT_TEXT_FILL_FORE_SCHEMECOLOR_INDEX_BRIGHTNESS" val="0"/>
  <p:tag name="KSO_WM_UNIT_TEXT_FILL_TYPE" val="1"/>
  <p:tag name="KSO_WM_UNIT_TYPE" val="l_i"/>
  <p:tag name="MH" val="20150409143211"/>
  <p:tag name="MH_LIBRARY" val="CONTENTS"/>
  <p:tag name="MH_TYPE" val="OTHERS"/>
</p:tagLst>
</file>

<file path=ppt/tags/tag334.xml><?xml version="1.0" encoding="utf-8"?>
<p:tagLst xmlns:p="http://schemas.openxmlformats.org/presentationml/2006/main">
  <p:tag name="AS_UNIQUEID" val="1932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_12*l_i*1_2"/>
  <p:tag name="KSO_WM_UNIT_INDEX" val="1_2"/>
  <p:tag name="KSO_WM_UNIT_LAYERLEVEL" val="1_1"/>
  <p:tag name="KSO_WM_UNIT_LINE_FILL_TYPE" val="2"/>
  <p:tag name="KSO_WM_UNIT_LINE_FORE_SCHEMECOLOR_INDEX" val="7"/>
  <p:tag name="KSO_WM_UNIT_LINE_FORE_SCHEMECOLOR_INDEX_BRIGHTNESS" val="0"/>
  <p:tag name="KSO_WM_UNIT_TEXT_FILL_FORE_SCHEMECOLOR_INDEX" val="7"/>
  <p:tag name="KSO_WM_UNIT_TEXT_FILL_FORE_SCHEMECOLOR_INDEX_BRIGHTNESS" val="0"/>
  <p:tag name="KSO_WM_UNIT_TEXT_FILL_TYPE" val="1"/>
  <p:tag name="KSO_WM_UNIT_TYPE" val="l_i"/>
  <p:tag name="MH" val="20150409143211"/>
  <p:tag name="MH_LIBRARY" val="CONTENTS"/>
  <p:tag name="MH_TYPE" val="OTHERS"/>
</p:tagLst>
</file>

<file path=ppt/tags/tag335.xml><?xml version="1.0" encoding="utf-8"?>
<p:tagLst xmlns:p="http://schemas.openxmlformats.org/presentationml/2006/main">
  <p:tag name="AS_UNIQUEID" val="1933"/>
  <p:tag name="KSO_WM_UNIT_TEXT_FILL_FORE_SCHEMECOLOR_INDEX" val="13"/>
  <p:tag name="KSO_WM_UNIT_TEXT_FILL_FORE_SCHEMECOLOR_INDEX_BRIGHTNESS" val="0"/>
  <p:tag name="KSO_WM_UNIT_TEXT_FILL_TYPE" val="1"/>
</p:tagLst>
</file>

<file path=ppt/tags/tag336.xml><?xml version="1.0" encoding="utf-8"?>
<p:tagLst xmlns:p="http://schemas.openxmlformats.org/presentationml/2006/main">
  <p:tag name="AS_UNIQUEID" val="1934"/>
  <p:tag name="KSO_WM_UNIT_FILL_FORE_SCHEMECOLOR_INDEX" val="10"/>
  <p:tag name="KSO_WM_UNIT_FILL_FORE_SCHEMECOLOR_INDEX_BRIGHTNESS" val="0"/>
  <p:tag name="KSO_WM_UNIT_FILL_TYPE" val="1"/>
  <p:tag name="KSO_WM_UNIT_TEXT_FILL_FORE_SCHEMECOLOR_INDEX" val="13"/>
  <p:tag name="KSO_WM_UNIT_TEXT_FILL_FORE_SCHEMECOLOR_INDEX_BRIGHTNESS" val="0"/>
  <p:tag name="KSO_WM_UNIT_TEXT_FILL_TYPE" val="1"/>
</p:tagLst>
</file>

<file path=ppt/tags/tag337.xml><?xml version="1.0" encoding="utf-8"?>
<p:tagLst xmlns:p="http://schemas.openxmlformats.org/presentationml/2006/main">
  <p:tag name="AS_UNIQUEID" val="1935"/>
  <p:tag name="KSO_WM_UNIT_LINE_FILL_TYPE" val="2"/>
  <p:tag name="KSO_WM_UNIT_LINE_FORE_SCHEMECOLOR_INDEX" val="13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338.xml><?xml version="1.0" encoding="utf-8"?>
<p:tagLst xmlns:p="http://schemas.openxmlformats.org/presentationml/2006/main">
  <p:tag name="AS_UNIQUEID" val="1936"/>
  <p:tag name="KSO_WM_UNIT_FILL_FORE_SCHEMECOLOR_INDEX" val="5"/>
  <p:tag name="KSO_WM_UNIT_FILL_FORE_SCHEMECOLOR_INDEX_BRIGHTNESS" val="0"/>
  <p:tag name="KSO_WM_UNIT_FILL_TYPE" val="1"/>
  <p:tag name="KSO_WM_UNIT_LINE_FILL_TYPE" val="2"/>
  <p:tag name="KSO_WM_UNIT_LINE_FORE_SCHEMECOLOR_INDEX" val="13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339.xml><?xml version="1.0" encoding="utf-8"?>
<p:tagLst xmlns:p="http://schemas.openxmlformats.org/presentationml/2006/main">
  <p:tag name="AS_UNIQUEID" val="1937"/>
  <p:tag name="KSO_WM_UNIT_FILL_FORE_SCHEMECOLOR_INDEX" val="5"/>
  <p:tag name="KSO_WM_UNIT_FILL_FORE_SCHEMECOLOR_INDEX_BRIGHTNESS" val="0"/>
  <p:tag name="KSO_WM_UNIT_FILL_TYPE" val="1"/>
  <p:tag name="KSO_WM_UNIT_LINE_FILL_TYPE" val="2"/>
  <p:tag name="KSO_WM_UNIT_LINE_FORE_SCHEMECOLOR_INDEX" val="13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34.xml><?xml version="1.0" encoding="utf-8"?>
<p:tagLst xmlns:p="http://schemas.openxmlformats.org/presentationml/2006/main">
  <p:tag name="AS_UNIQUEID" val="1638"/>
</p:tagLst>
</file>

<file path=ppt/tags/tag340.xml><?xml version="1.0" encoding="utf-8"?>
<p:tagLst xmlns:p="http://schemas.openxmlformats.org/presentationml/2006/main">
  <p:tag name="AS_UNIQUEID" val="1938"/>
  <p:tag name="KSO_WM_UNIT_FILL_FORE_SCHEMECOLOR_INDEX" val="5"/>
  <p:tag name="KSO_WM_UNIT_FILL_FORE_SCHEMECOLOR_INDEX_BRIGHTNESS" val="0"/>
  <p:tag name="KSO_WM_UNIT_FILL_TYPE" val="1"/>
  <p:tag name="KSO_WM_UNIT_LINE_FILL_TYPE" val="2"/>
  <p:tag name="KSO_WM_UNIT_LINE_FORE_SCHEMECOLOR_INDEX" val="13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341.xml><?xml version="1.0" encoding="utf-8"?>
<p:tagLst xmlns:p="http://schemas.openxmlformats.org/presentationml/2006/main">
  <p:tag name="AS_UNIQUEID" val="1939"/>
  <p:tag name="KSO_WM_UNIT_FILL_FORE_SCHEMECOLOR_INDEX" val="10"/>
  <p:tag name="KSO_WM_UNIT_FILL_FORE_SCHEMECOLOR_INDEX_BRIGHTNESS" val="0"/>
  <p:tag name="KSO_WM_UNIT_FILL_TYPE" val="1"/>
  <p:tag name="KSO_WM_UNIT_TEXT_FILL_FORE_SCHEMECOLOR_INDEX" val="13"/>
  <p:tag name="KSO_WM_UNIT_TEXT_FILL_FORE_SCHEMECOLOR_INDEX_BRIGHTNESS" val="0"/>
  <p:tag name="KSO_WM_UNIT_TEXT_FILL_TYPE" val="1"/>
</p:tagLst>
</file>

<file path=ppt/tags/tag342.xml><?xml version="1.0" encoding="utf-8"?>
<p:tagLst xmlns:p="http://schemas.openxmlformats.org/presentationml/2006/main">
  <p:tag name="AS_UNIQUEID" val="1940"/>
  <p:tag name="KSO_WM_UNIT_LINE_FILL_TYPE" val="2"/>
  <p:tag name="KSO_WM_UNIT_LINE_FORE_SCHEMECOLOR_INDEX" val="13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343.xml><?xml version="1.0" encoding="utf-8"?>
<p:tagLst xmlns:p="http://schemas.openxmlformats.org/presentationml/2006/main">
  <p:tag name="AS_UNIQUEID" val="1941"/>
  <p:tag name="KSO_WM_UNIT_FILL_FORE_SCHEMECOLOR_INDEX" val="5"/>
  <p:tag name="KSO_WM_UNIT_FILL_FORE_SCHEMECOLOR_INDEX_BRIGHTNESS" val="0"/>
  <p:tag name="KSO_WM_UNIT_FILL_TYPE" val="1"/>
  <p:tag name="KSO_WM_UNIT_LINE_FILL_TYPE" val="2"/>
  <p:tag name="KSO_WM_UNIT_LINE_FORE_SCHEMECOLOR_INDEX" val="13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344.xml><?xml version="1.0" encoding="utf-8"?>
<p:tagLst xmlns:p="http://schemas.openxmlformats.org/presentationml/2006/main">
  <p:tag name="AS_UNIQUEID" val="1942"/>
  <p:tag name="KSO_WM_UNIT_FILL_FORE_SCHEMECOLOR_INDEX" val="5"/>
  <p:tag name="KSO_WM_UNIT_FILL_FORE_SCHEMECOLOR_INDEX_BRIGHTNESS" val="0"/>
  <p:tag name="KSO_WM_UNIT_FILL_TYPE" val="1"/>
  <p:tag name="KSO_WM_UNIT_LINE_FILL_TYPE" val="2"/>
  <p:tag name="KSO_WM_UNIT_LINE_FORE_SCHEMECOLOR_INDEX" val="13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345.xml><?xml version="1.0" encoding="utf-8"?>
<p:tagLst xmlns:p="http://schemas.openxmlformats.org/presentationml/2006/main">
  <p:tag name="AS_UNIQUEID" val="1943"/>
  <p:tag name="KSO_WM_UNIT_FILL_FORE_SCHEMECOLOR_INDEX" val="5"/>
  <p:tag name="KSO_WM_UNIT_FILL_FORE_SCHEMECOLOR_INDEX_BRIGHTNESS" val="0"/>
  <p:tag name="KSO_WM_UNIT_FILL_TYPE" val="1"/>
  <p:tag name="KSO_WM_UNIT_LINE_FILL_TYPE" val="2"/>
  <p:tag name="KSO_WM_UNIT_LINE_FORE_SCHEMECOLOR_INDEX" val="13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346.xml><?xml version="1.0" encoding="utf-8"?>
<p:tagLst xmlns:p="http://schemas.openxmlformats.org/presentationml/2006/main">
  <p:tag name="AS_UNIQUEID" val="1944"/>
</p:tagLst>
</file>

<file path=ppt/tags/tag347.xml><?xml version="1.0" encoding="utf-8"?>
<p:tagLst xmlns:p="http://schemas.openxmlformats.org/presentationml/2006/main">
  <p:tag name="AS_UNIQUEID" val="1945"/>
</p:tagLst>
</file>

<file path=ppt/tags/tag348.xml><?xml version="1.0" encoding="utf-8"?>
<p:tagLst xmlns:p="http://schemas.openxmlformats.org/presentationml/2006/main">
  <p:tag name="KSO_WM_SLIDE_BACKGROUND_TYPE" val="general"/>
  <p:tag name="KSO_WM_SLIDE_BK_DARK_LIGHT" val=""/>
</p:tagLst>
</file>

<file path=ppt/tags/tag349.xml><?xml version="1.0" encoding="utf-8"?>
<p:tagLst xmlns:p="http://schemas.openxmlformats.org/presentationml/2006/main">
  <p:tag name="AS_UNIQUEID" val="1946"/>
</p:tagLst>
</file>

<file path=ppt/tags/tag35.xml><?xml version="1.0" encoding="utf-8"?>
<p:tagLst xmlns:p="http://schemas.openxmlformats.org/presentationml/2006/main">
  <p:tag name="AS_UNIQUEID" val="1639"/>
</p:tagLst>
</file>

<file path=ppt/tags/tag350.xml><?xml version="1.0" encoding="utf-8"?>
<p:tagLst xmlns:p="http://schemas.openxmlformats.org/presentationml/2006/main">
  <p:tag name="AS_UNIQUEID" val="1947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8d2043d7-216b-4cde-95e5-d5e27defabb8}"/>
</p:tagLst>
</file>

<file path=ppt/tags/tag351.xml><?xml version="1.0" encoding="utf-8"?>
<p:tagLst xmlns:p="http://schemas.openxmlformats.org/presentationml/2006/main">
  <p:tag name="AS_UNIQUEID" val="1948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66a94d9b-f32d-43d5-ab42-3b47acebf072}"/>
</p:tagLst>
</file>

<file path=ppt/tags/tag352.xml><?xml version="1.0" encoding="utf-8"?>
<p:tagLst xmlns:p="http://schemas.openxmlformats.org/presentationml/2006/main">
  <p:tag name="AS_UNIQUEID" val="1949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l_i*1_1"/>
  <p:tag name="KSO_WM_UNIT_INDEX" val="1_1"/>
  <p:tag name="KSO_WM_UNIT_LAYERLEVEL" val="1_1"/>
  <p:tag name="KSO_WM_UNIT_TEXT_FILL_FORE_SCHEMECOLOR_INDEX" val="14"/>
  <p:tag name="KSO_WM_UNIT_TEXT_FILL_FORE_SCHEMECOLOR_INDEX_BRIGHTNESS" val="0"/>
  <p:tag name="KSO_WM_UNIT_TEXT_FILL_TYPE" val="1"/>
  <p:tag name="KSO_WM_UNIT_TYPE" val="l_i"/>
  <p:tag name="MH" val="20150409143211"/>
  <p:tag name="MH_LIBRARY" val="CONTENTS"/>
  <p:tag name="MH_TYPE" val="OTHERS"/>
</p:tagLst>
</file>

<file path=ppt/tags/tag353.xml><?xml version="1.0" encoding="utf-8"?>
<p:tagLst xmlns:p="http://schemas.openxmlformats.org/presentationml/2006/main">
  <p:tag name="AS_UNIQUEID" val="1950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_12*l_i*1_2"/>
  <p:tag name="KSO_WM_UNIT_INDEX" val="1_2"/>
  <p:tag name="KSO_WM_UNIT_LAYERLEVEL" val="1_1"/>
  <p:tag name="KSO_WM_UNIT_LINE_FILL_TYPE" val="2"/>
  <p:tag name="KSO_WM_UNIT_LINE_FORE_SCHEMECOLOR_INDEX" val="7"/>
  <p:tag name="KSO_WM_UNIT_LINE_FORE_SCHEMECOLOR_INDEX_BRIGHTNESS" val="0"/>
  <p:tag name="KSO_WM_UNIT_TEXT_FILL_FORE_SCHEMECOLOR_INDEX" val="7"/>
  <p:tag name="KSO_WM_UNIT_TEXT_FILL_FORE_SCHEMECOLOR_INDEX_BRIGHTNESS" val="0"/>
  <p:tag name="KSO_WM_UNIT_TEXT_FILL_TYPE" val="1"/>
  <p:tag name="KSO_WM_UNIT_TYPE" val="l_i"/>
  <p:tag name="MH" val="20150409143211"/>
  <p:tag name="MH_LIBRARY" val="CONTENTS"/>
  <p:tag name="MH_TYPE" val="OTHERS"/>
</p:tagLst>
</file>

<file path=ppt/tags/tag354.xml><?xml version="1.0" encoding="utf-8"?>
<p:tagLst xmlns:p="http://schemas.openxmlformats.org/presentationml/2006/main">
  <p:tag name="AS_UNIQUEID" val="1951"/>
</p:tagLst>
</file>

<file path=ppt/tags/tag355.xml><?xml version="1.0" encoding="utf-8"?>
<p:tagLst xmlns:p="http://schemas.openxmlformats.org/presentationml/2006/main">
  <p:tag name="AS_UNIQUEID" val="1952"/>
</p:tagLst>
</file>

<file path=ppt/tags/tag356.xml><?xml version="1.0" encoding="utf-8"?>
<p:tagLst xmlns:p="http://schemas.openxmlformats.org/presentationml/2006/main">
  <p:tag name="KSO_WM_SLIDE_BACKGROUND_TYPE" val="general"/>
  <p:tag name="KSO_WM_SLIDE_BK_DARK_LIGHT" val=""/>
</p:tagLst>
</file>

<file path=ppt/tags/tag357.xml><?xml version="1.0" encoding="utf-8"?>
<p:tagLst xmlns:p="http://schemas.openxmlformats.org/presentationml/2006/main">
  <p:tag name="AS_UNIQUEID" val="1953"/>
</p:tagLst>
</file>

<file path=ppt/tags/tag358.xml><?xml version="1.0" encoding="utf-8"?>
<p:tagLst xmlns:p="http://schemas.openxmlformats.org/presentationml/2006/main">
  <p:tag name="AS_UNIQUEID" val="1954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b442d904-2ed5-4a19-8dab-de53fd88ea10}"/>
</p:tagLst>
</file>

<file path=ppt/tags/tag359.xml><?xml version="1.0" encoding="utf-8"?>
<p:tagLst xmlns:p="http://schemas.openxmlformats.org/presentationml/2006/main">
  <p:tag name="AS_UNIQUEID" val="1955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451bd453-4616-4562-b31f-aa01763c9243}"/>
</p:tagLst>
</file>

<file path=ppt/tags/tag36.xml><?xml version="1.0" encoding="utf-8"?>
<p:tagLst xmlns:p="http://schemas.openxmlformats.org/presentationml/2006/main">
  <p:tag name="AS_UNIQUEID" val="1640"/>
</p:tagLst>
</file>

<file path=ppt/tags/tag360.xml><?xml version="1.0" encoding="utf-8"?>
<p:tagLst xmlns:p="http://schemas.openxmlformats.org/presentationml/2006/main">
  <p:tag name="AS_UNIQUEID" val="1956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l_i*1_1"/>
  <p:tag name="KSO_WM_UNIT_INDEX" val="1_1"/>
  <p:tag name="KSO_WM_UNIT_LAYERLEVEL" val="1_1"/>
  <p:tag name="KSO_WM_UNIT_TEXT_FILL_FORE_SCHEMECOLOR_INDEX" val="14"/>
  <p:tag name="KSO_WM_UNIT_TEXT_FILL_FORE_SCHEMECOLOR_INDEX_BRIGHTNESS" val="0"/>
  <p:tag name="KSO_WM_UNIT_TEXT_FILL_TYPE" val="1"/>
  <p:tag name="KSO_WM_UNIT_TYPE" val="l_i"/>
  <p:tag name="MH" val="20150409143211"/>
  <p:tag name="MH_LIBRARY" val="CONTENTS"/>
  <p:tag name="MH_TYPE" val="OTHERS"/>
</p:tagLst>
</file>

<file path=ppt/tags/tag361.xml><?xml version="1.0" encoding="utf-8"?>
<p:tagLst xmlns:p="http://schemas.openxmlformats.org/presentationml/2006/main">
  <p:tag name="AS_UNIQUEID" val="1957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_12*l_i*1_2"/>
  <p:tag name="KSO_WM_UNIT_INDEX" val="1_2"/>
  <p:tag name="KSO_WM_UNIT_LAYERLEVEL" val="1_1"/>
  <p:tag name="KSO_WM_UNIT_LINE_FILL_TYPE" val="2"/>
  <p:tag name="KSO_WM_UNIT_LINE_FORE_SCHEMECOLOR_INDEX" val="7"/>
  <p:tag name="KSO_WM_UNIT_LINE_FORE_SCHEMECOLOR_INDEX_BRIGHTNESS" val="0"/>
  <p:tag name="KSO_WM_UNIT_TEXT_FILL_FORE_SCHEMECOLOR_INDEX" val="7"/>
  <p:tag name="KSO_WM_UNIT_TEXT_FILL_FORE_SCHEMECOLOR_INDEX_BRIGHTNESS" val="0"/>
  <p:tag name="KSO_WM_UNIT_TEXT_FILL_TYPE" val="1"/>
  <p:tag name="KSO_WM_UNIT_TYPE" val="l_i"/>
  <p:tag name="MH" val="20150409143211"/>
  <p:tag name="MH_LIBRARY" val="CONTENTS"/>
  <p:tag name="MH_TYPE" val="OTHERS"/>
</p:tagLst>
</file>

<file path=ppt/tags/tag362.xml><?xml version="1.0" encoding="utf-8"?>
<p:tagLst xmlns:p="http://schemas.openxmlformats.org/presentationml/2006/main">
  <p:tag name="AS_UNIQUEID" val="1958"/>
</p:tagLst>
</file>

<file path=ppt/tags/tag363.xml><?xml version="1.0" encoding="utf-8"?>
<p:tagLst xmlns:p="http://schemas.openxmlformats.org/presentationml/2006/main">
  <p:tag name="AS_UNIQUEID" val="1959"/>
</p:tagLst>
</file>

<file path=ppt/tags/tag364.xml><?xml version="1.0" encoding="utf-8"?>
<p:tagLst xmlns:p="http://schemas.openxmlformats.org/presentationml/2006/main">
  <p:tag name="KSO_WM_SLIDE_BACKGROUND_TYPE" val="general"/>
  <p:tag name="KSO_WM_SLIDE_BK_DARK_LIGHT" val=""/>
</p:tagLst>
</file>

<file path=ppt/tags/tag365.xml><?xml version="1.0" encoding="utf-8"?>
<p:tagLst xmlns:p="http://schemas.openxmlformats.org/presentationml/2006/main">
  <p:tag name="AS_UNIQUEID" val="1960"/>
</p:tagLst>
</file>

<file path=ppt/tags/tag366.xml><?xml version="1.0" encoding="utf-8"?>
<p:tagLst xmlns:p="http://schemas.openxmlformats.org/presentationml/2006/main">
  <p:tag name="AS_UNIQUEID" val="1961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87c31e4c-a2f2-4d7c-a21b-9d1201ed1f72}"/>
</p:tagLst>
</file>

<file path=ppt/tags/tag367.xml><?xml version="1.0" encoding="utf-8"?>
<p:tagLst xmlns:p="http://schemas.openxmlformats.org/presentationml/2006/main">
  <p:tag name="AS_UNIQUEID" val="1962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398d7312-44b0-4b6d-b8eb-7b7257f3c1dd}"/>
</p:tagLst>
</file>

<file path=ppt/tags/tag368.xml><?xml version="1.0" encoding="utf-8"?>
<p:tagLst xmlns:p="http://schemas.openxmlformats.org/presentationml/2006/main">
  <p:tag name="AS_UNIQUEID" val="1963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l_i*1_1"/>
  <p:tag name="KSO_WM_UNIT_INDEX" val="1_1"/>
  <p:tag name="KSO_WM_UNIT_LAYERLEVEL" val="1_1"/>
  <p:tag name="KSO_WM_UNIT_TEXT_FILL_FORE_SCHEMECOLOR_INDEX" val="14"/>
  <p:tag name="KSO_WM_UNIT_TEXT_FILL_FORE_SCHEMECOLOR_INDEX_BRIGHTNESS" val="0"/>
  <p:tag name="KSO_WM_UNIT_TEXT_FILL_TYPE" val="1"/>
  <p:tag name="KSO_WM_UNIT_TYPE" val="l_i"/>
  <p:tag name="MH" val="20150409143211"/>
  <p:tag name="MH_LIBRARY" val="CONTENTS"/>
  <p:tag name="MH_TYPE" val="OTHERS"/>
</p:tagLst>
</file>

<file path=ppt/tags/tag369.xml><?xml version="1.0" encoding="utf-8"?>
<p:tagLst xmlns:p="http://schemas.openxmlformats.org/presentationml/2006/main">
  <p:tag name="AS_UNIQUEID" val="1964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_12*l_i*1_2"/>
  <p:tag name="KSO_WM_UNIT_INDEX" val="1_2"/>
  <p:tag name="KSO_WM_UNIT_LAYERLEVEL" val="1_1"/>
  <p:tag name="KSO_WM_UNIT_LINE_FILL_TYPE" val="2"/>
  <p:tag name="KSO_WM_UNIT_LINE_FORE_SCHEMECOLOR_INDEX" val="7"/>
  <p:tag name="KSO_WM_UNIT_LINE_FORE_SCHEMECOLOR_INDEX_BRIGHTNESS" val="0"/>
  <p:tag name="KSO_WM_UNIT_TEXT_FILL_FORE_SCHEMECOLOR_INDEX" val="7"/>
  <p:tag name="KSO_WM_UNIT_TEXT_FILL_FORE_SCHEMECOLOR_INDEX_BRIGHTNESS" val="0"/>
  <p:tag name="KSO_WM_UNIT_TEXT_FILL_TYPE" val="1"/>
  <p:tag name="KSO_WM_UNIT_TYPE" val="l_i"/>
  <p:tag name="MH" val="20150409143211"/>
  <p:tag name="MH_LIBRARY" val="CONTENTS"/>
  <p:tag name="MH_TYPE" val="OTHERS"/>
</p:tagLst>
</file>

<file path=ppt/tags/tag37.xml><?xml version="1.0" encoding="utf-8"?>
<p:tagLst xmlns:p="http://schemas.openxmlformats.org/presentationml/2006/main">
  <p:tag name="AS_UNIQUEID" val="1641"/>
</p:tagLst>
</file>

<file path=ppt/tags/tag370.xml><?xml version="1.0" encoding="utf-8"?>
<p:tagLst xmlns:p="http://schemas.openxmlformats.org/presentationml/2006/main">
  <p:tag name="AS_UNIQUEID" val="1965"/>
</p:tagLst>
</file>

<file path=ppt/tags/tag371.xml><?xml version="1.0" encoding="utf-8"?>
<p:tagLst xmlns:p="http://schemas.openxmlformats.org/presentationml/2006/main">
  <p:tag name="AS_UNIQUEID" val="1966"/>
  <p:tag name="KSO_WM_UNIT_TEXT_FILL_FORE_SCHEMECOLOR_INDEX" val="13"/>
  <p:tag name="KSO_WM_UNIT_TEXT_FILL_FORE_SCHEMECOLOR_INDEX_BRIGHTNESS" val="0"/>
  <p:tag name="KSO_WM_UNIT_TEXT_FILL_TYPE" val="1"/>
</p:tagLst>
</file>

<file path=ppt/tags/tag372.xml><?xml version="1.0" encoding="utf-8"?>
<p:tagLst xmlns:p="http://schemas.openxmlformats.org/presentationml/2006/main">
  <p:tag name="KSO_WM_SLIDE_BACKGROUND_TYPE" val="general"/>
  <p:tag name="KSO_WM_SLIDE_BK_DARK_LIGHT" val=""/>
</p:tagLst>
</file>

<file path=ppt/tags/tag373.xml><?xml version="1.0" encoding="utf-8"?>
<p:tagLst xmlns:p="http://schemas.openxmlformats.org/presentationml/2006/main">
  <p:tag name="AS_UNIQUEID" val="1967"/>
</p:tagLst>
</file>

<file path=ppt/tags/tag374.xml><?xml version="1.0" encoding="utf-8"?>
<p:tagLst xmlns:p="http://schemas.openxmlformats.org/presentationml/2006/main">
  <p:tag name="AS_UNIQUEID" val="1207"/>
</p:tagLst>
</file>

<file path=ppt/tags/tag375.xml><?xml version="1.0" encoding="utf-8"?>
<p:tagLst xmlns:p="http://schemas.openxmlformats.org/presentationml/2006/main">
  <p:tag name="AS_UNIQUEID" val="1208"/>
</p:tagLst>
</file>

<file path=ppt/tags/tag376.xml><?xml version="1.0" encoding="utf-8"?>
<p:tagLst xmlns:p="http://schemas.openxmlformats.org/presentationml/2006/main">
  <p:tag name="AS_UNIQUEID" val="1209"/>
</p:tagLst>
</file>

<file path=ppt/tags/tag377.xml><?xml version="1.0" encoding="utf-8"?>
<p:tagLst xmlns:p="http://schemas.openxmlformats.org/presentationml/2006/main">
  <p:tag name="AS_UNIQUEID" val="1210"/>
</p:tagLst>
</file>

<file path=ppt/tags/tag378.xml><?xml version="1.0" encoding="utf-8"?>
<p:tagLst xmlns:p="http://schemas.openxmlformats.org/presentationml/2006/main">
  <p:tag name="AS_UNIQUEID" val="1211"/>
</p:tagLst>
</file>

<file path=ppt/tags/tag379.xml><?xml version="1.0" encoding="utf-8"?>
<p:tagLst xmlns:p="http://schemas.openxmlformats.org/presentationml/2006/main">
  <p:tag name="AS_UNIQUEID" val="1968"/>
</p:tagLst>
</file>

<file path=ppt/tags/tag38.xml><?xml version="1.0" encoding="utf-8"?>
<p:tagLst xmlns:p="http://schemas.openxmlformats.org/presentationml/2006/main">
  <p:tag name="AS_UNIQUEID" val="1642"/>
</p:tagLst>
</file>

<file path=ppt/tags/tag380.xml><?xml version="1.0" encoding="utf-8"?>
<p:tagLst xmlns:p="http://schemas.openxmlformats.org/presentationml/2006/main">
  <p:tag name="AS_UNIQUEID" val="1213"/>
</p:tagLst>
</file>

<file path=ppt/tags/tag381.xml><?xml version="1.0" encoding="utf-8"?>
<p:tagLst xmlns:p="http://schemas.openxmlformats.org/presentationml/2006/main">
  <p:tag name="AS_UNIQUEID" val="1214"/>
</p:tagLst>
</file>

<file path=ppt/tags/tag382.xml><?xml version="1.0" encoding="utf-8"?>
<p:tagLst xmlns:p="http://schemas.openxmlformats.org/presentationml/2006/main">
  <p:tag name="AS_UNIQUEID" val="1215"/>
</p:tagLst>
</file>

<file path=ppt/tags/tag383.xml><?xml version="1.0" encoding="utf-8"?>
<p:tagLst xmlns:p="http://schemas.openxmlformats.org/presentationml/2006/main">
  <p:tag name="AS_UNIQUEID" val="1216"/>
</p:tagLst>
</file>

<file path=ppt/tags/tag384.xml><?xml version="1.0" encoding="utf-8"?>
<p:tagLst xmlns:p="http://schemas.openxmlformats.org/presentationml/2006/main">
  <p:tag name="AS_UNIQUEID" val="1969"/>
</p:tagLst>
</file>

<file path=ppt/tags/tag385.xml><?xml version="1.0" encoding="utf-8"?>
<p:tagLst xmlns:p="http://schemas.openxmlformats.org/presentationml/2006/main">
  <p:tag name="AS_UNIQUEID" val="1218"/>
</p:tagLst>
</file>

<file path=ppt/tags/tag386.xml><?xml version="1.0" encoding="utf-8"?>
<p:tagLst xmlns:p="http://schemas.openxmlformats.org/presentationml/2006/main">
  <p:tag name="AS_UNIQUEID" val="1219"/>
</p:tagLst>
</file>

<file path=ppt/tags/tag387.xml><?xml version="1.0" encoding="utf-8"?>
<p:tagLst xmlns:p="http://schemas.openxmlformats.org/presentationml/2006/main">
  <p:tag name="AS_UNIQUEID" val="1220"/>
</p:tagLst>
</file>

<file path=ppt/tags/tag388.xml><?xml version="1.0" encoding="utf-8"?>
<p:tagLst xmlns:p="http://schemas.openxmlformats.org/presentationml/2006/main">
  <p:tag name="AS_UNIQUEID" val="1221"/>
</p:tagLst>
</file>

<file path=ppt/tags/tag389.xml><?xml version="1.0" encoding="utf-8"?>
<p:tagLst xmlns:p="http://schemas.openxmlformats.org/presentationml/2006/main">
  <p:tag name="AS_UNIQUEID" val="1222"/>
</p:tagLst>
</file>

<file path=ppt/tags/tag39.xml><?xml version="1.0" encoding="utf-8"?>
<p:tagLst xmlns:p="http://schemas.openxmlformats.org/presentationml/2006/main">
  <p:tag name="AS_UNIQUEID" val="1643"/>
</p:tagLst>
</file>

<file path=ppt/tags/tag390.xml><?xml version="1.0" encoding="utf-8"?>
<p:tagLst xmlns:p="http://schemas.openxmlformats.org/presentationml/2006/main">
  <p:tag name="AS_UNIQUEID" val="1223"/>
</p:tagLst>
</file>

<file path=ppt/tags/tag391.xml><?xml version="1.0" encoding="utf-8"?>
<p:tagLst xmlns:p="http://schemas.openxmlformats.org/presentationml/2006/main">
  <p:tag name="AS_UNIQUEID" val="1224"/>
</p:tagLst>
</file>

<file path=ppt/tags/tag392.xml><?xml version="1.0" encoding="utf-8"?>
<p:tagLst xmlns:p="http://schemas.openxmlformats.org/presentationml/2006/main">
  <p:tag name="AS_UNIQUEID" val="1225"/>
</p:tagLst>
</file>

<file path=ppt/tags/tag393.xml><?xml version="1.0" encoding="utf-8"?>
<p:tagLst xmlns:p="http://schemas.openxmlformats.org/presentationml/2006/main">
  <p:tag name="AS_UNIQUEID" val="1226"/>
</p:tagLst>
</file>

<file path=ppt/tags/tag394.xml><?xml version="1.0" encoding="utf-8"?>
<p:tagLst xmlns:p="http://schemas.openxmlformats.org/presentationml/2006/main">
  <p:tag name="AS_UNIQUEID" val="1227"/>
</p:tagLst>
</file>

<file path=ppt/tags/tag395.xml><?xml version="1.0" encoding="utf-8"?>
<p:tagLst xmlns:p="http://schemas.openxmlformats.org/presentationml/2006/main">
  <p:tag name="AS_UNIQUEID" val="1228"/>
</p:tagLst>
</file>

<file path=ppt/tags/tag396.xml><?xml version="1.0" encoding="utf-8"?>
<p:tagLst xmlns:p="http://schemas.openxmlformats.org/presentationml/2006/main">
  <p:tag name="AS_UNIQUEID" val="1970"/>
</p:tagLst>
</file>

<file path=ppt/tags/tag397.xml><?xml version="1.0" encoding="utf-8"?>
<p:tagLst xmlns:p="http://schemas.openxmlformats.org/presentationml/2006/main">
  <p:tag name="AS_UNIQUEID" val="1230"/>
</p:tagLst>
</file>

<file path=ppt/tags/tag398.xml><?xml version="1.0" encoding="utf-8"?>
<p:tagLst xmlns:p="http://schemas.openxmlformats.org/presentationml/2006/main">
  <p:tag name="AS_UNIQUEID" val="1231"/>
</p:tagLst>
</file>

<file path=ppt/tags/tag399.xml><?xml version="1.0" encoding="utf-8"?>
<p:tagLst xmlns:p="http://schemas.openxmlformats.org/presentationml/2006/main">
  <p:tag name="AS_UNIQUEID" val="1232"/>
</p:tagLst>
</file>

<file path=ppt/tags/tag4.xml><?xml version="1.0" encoding="utf-8"?>
<p:tagLst xmlns:p="http://schemas.openxmlformats.org/presentationml/2006/main">
  <p:tag name="AS_UNIQUEID" val="1608"/>
</p:tagLst>
</file>

<file path=ppt/tags/tag40.xml><?xml version="1.0" encoding="utf-8"?>
<p:tagLst xmlns:p="http://schemas.openxmlformats.org/presentationml/2006/main">
  <p:tag name="AS_UNIQUEID" val="1644"/>
</p:tagLst>
</file>

<file path=ppt/tags/tag400.xml><?xml version="1.0" encoding="utf-8"?>
<p:tagLst xmlns:p="http://schemas.openxmlformats.org/presentationml/2006/main">
  <p:tag name="AS_UNIQUEID" val="1233"/>
</p:tagLst>
</file>

<file path=ppt/tags/tag401.xml><?xml version="1.0" encoding="utf-8"?>
<p:tagLst xmlns:p="http://schemas.openxmlformats.org/presentationml/2006/main">
  <p:tag name="AS_UNIQUEID" val="1971"/>
</p:tagLst>
</file>

<file path=ppt/tags/tag402.xml><?xml version="1.0" encoding="utf-8"?>
<p:tagLst xmlns:p="http://schemas.openxmlformats.org/presentationml/2006/main">
  <p:tag name="AS_UNIQUEID" val="1235"/>
</p:tagLst>
</file>

<file path=ppt/tags/tag403.xml><?xml version="1.0" encoding="utf-8"?>
<p:tagLst xmlns:p="http://schemas.openxmlformats.org/presentationml/2006/main">
  <p:tag name="AS_UNIQUEID" val="1236"/>
</p:tagLst>
</file>

<file path=ppt/tags/tag404.xml><?xml version="1.0" encoding="utf-8"?>
<p:tagLst xmlns:p="http://schemas.openxmlformats.org/presentationml/2006/main">
  <p:tag name="AS_UNIQUEID" val="1237"/>
</p:tagLst>
</file>

<file path=ppt/tags/tag405.xml><?xml version="1.0" encoding="utf-8"?>
<p:tagLst xmlns:p="http://schemas.openxmlformats.org/presentationml/2006/main">
  <p:tag name="AS_UNIQUEID" val="1238"/>
</p:tagLst>
</file>

<file path=ppt/tags/tag406.xml><?xml version="1.0" encoding="utf-8"?>
<p:tagLst xmlns:p="http://schemas.openxmlformats.org/presentationml/2006/main">
  <p:tag name="AS_UNIQUEID" val="1239"/>
</p:tagLst>
</file>

<file path=ppt/tags/tag407.xml><?xml version="1.0" encoding="utf-8"?>
<p:tagLst xmlns:p="http://schemas.openxmlformats.org/presentationml/2006/main">
  <p:tag name="AS_UNIQUEID" val="1240"/>
</p:tagLst>
</file>

<file path=ppt/tags/tag408.xml><?xml version="1.0" encoding="utf-8"?>
<p:tagLst xmlns:p="http://schemas.openxmlformats.org/presentationml/2006/main">
  <p:tag name="AS_UNIQUEID" val="1241"/>
</p:tagLst>
</file>

<file path=ppt/tags/tag409.xml><?xml version="1.0" encoding="utf-8"?>
<p:tagLst xmlns:p="http://schemas.openxmlformats.org/presentationml/2006/main">
  <p:tag name="AS_UNIQUEID" val="1242"/>
</p:tagLst>
</file>

<file path=ppt/tags/tag41.xml><?xml version="1.0" encoding="utf-8"?>
<p:tagLst xmlns:p="http://schemas.openxmlformats.org/presentationml/2006/main">
  <p:tag name="AS_UNIQUEID" val="1645"/>
</p:tagLst>
</file>

<file path=ppt/tags/tag410.xml><?xml version="1.0" encoding="utf-8"?>
<p:tagLst xmlns:p="http://schemas.openxmlformats.org/presentationml/2006/main">
  <p:tag name="AS_UNIQUEID" val="1243"/>
</p:tagLst>
</file>

<file path=ppt/tags/tag411.xml><?xml version="1.0" encoding="utf-8"?>
<p:tagLst xmlns:p="http://schemas.openxmlformats.org/presentationml/2006/main">
  <p:tag name="AS_UNIQUEID" val="1244"/>
</p:tagLst>
</file>

<file path=ppt/tags/tag412.xml><?xml version="1.0" encoding="utf-8"?>
<p:tagLst xmlns:p="http://schemas.openxmlformats.org/presentationml/2006/main">
  <p:tag name="AS_UNIQUEID" val="1245"/>
</p:tagLst>
</file>

<file path=ppt/tags/tag413.xml><?xml version="1.0" encoding="utf-8"?>
<p:tagLst xmlns:p="http://schemas.openxmlformats.org/presentationml/2006/main">
  <p:tag name="AS_UNIQUEID" val="1246"/>
</p:tagLst>
</file>

<file path=ppt/tags/tag414.xml><?xml version="1.0" encoding="utf-8"?>
<p:tagLst xmlns:p="http://schemas.openxmlformats.org/presentationml/2006/main">
  <p:tag name="AS_UNIQUEID" val="1247"/>
</p:tagLst>
</file>

<file path=ppt/tags/tag415.xml><?xml version="1.0" encoding="utf-8"?>
<p:tagLst xmlns:p="http://schemas.openxmlformats.org/presentationml/2006/main">
  <p:tag name="AS_UNIQUEID" val="1248"/>
</p:tagLst>
</file>

<file path=ppt/tags/tag416.xml><?xml version="1.0" encoding="utf-8"?>
<p:tagLst xmlns:p="http://schemas.openxmlformats.org/presentationml/2006/main">
  <p:tag name="AS_UNIQUEID" val="1249"/>
</p:tagLst>
</file>

<file path=ppt/tags/tag417.xml><?xml version="1.0" encoding="utf-8"?>
<p:tagLst xmlns:p="http://schemas.openxmlformats.org/presentationml/2006/main">
  <p:tag name="AS_UNIQUEID" val="1250"/>
</p:tagLst>
</file>

<file path=ppt/tags/tag418.xml><?xml version="1.0" encoding="utf-8"?>
<p:tagLst xmlns:p="http://schemas.openxmlformats.org/presentationml/2006/main">
  <p:tag name="AS_UNIQUEID" val="1251"/>
</p:tagLst>
</file>

<file path=ppt/tags/tag419.xml><?xml version="1.0" encoding="utf-8"?>
<p:tagLst xmlns:p="http://schemas.openxmlformats.org/presentationml/2006/main">
  <p:tag name="AS_UNIQUEID" val="1252"/>
</p:tagLst>
</file>

<file path=ppt/tags/tag42.xml><?xml version="1.0" encoding="utf-8"?>
<p:tagLst xmlns:p="http://schemas.openxmlformats.org/presentationml/2006/main">
  <p:tag name="AS_UNIQUEID" val="1646"/>
</p:tagLst>
</file>

<file path=ppt/tags/tag420.xml><?xml version="1.0" encoding="utf-8"?>
<p:tagLst xmlns:p="http://schemas.openxmlformats.org/presentationml/2006/main">
  <p:tag name="AS_UNIQUEID" val="1253"/>
</p:tagLst>
</file>

<file path=ppt/tags/tag421.xml><?xml version="1.0" encoding="utf-8"?>
<p:tagLst xmlns:p="http://schemas.openxmlformats.org/presentationml/2006/main">
  <p:tag name="AS_UNIQUEID" val="1254"/>
</p:tagLst>
</file>

<file path=ppt/tags/tag422.xml><?xml version="1.0" encoding="utf-8"?>
<p:tagLst xmlns:p="http://schemas.openxmlformats.org/presentationml/2006/main">
  <p:tag name="AS_UNIQUEID" val="1255"/>
</p:tagLst>
</file>

<file path=ppt/tags/tag423.xml><?xml version="1.0" encoding="utf-8"?>
<p:tagLst xmlns:p="http://schemas.openxmlformats.org/presentationml/2006/main">
  <p:tag name="AS_UNIQUEID" val="1972"/>
</p:tagLst>
</file>

<file path=ppt/tags/tag424.xml><?xml version="1.0" encoding="utf-8"?>
<p:tagLst xmlns:p="http://schemas.openxmlformats.org/presentationml/2006/main">
  <p:tag name="AS_UNIQUEID" val="1257"/>
</p:tagLst>
</file>

<file path=ppt/tags/tag425.xml><?xml version="1.0" encoding="utf-8"?>
<p:tagLst xmlns:p="http://schemas.openxmlformats.org/presentationml/2006/main">
  <p:tag name="AS_UNIQUEID" val="1258"/>
</p:tagLst>
</file>

<file path=ppt/tags/tag426.xml><?xml version="1.0" encoding="utf-8"?>
<p:tagLst xmlns:p="http://schemas.openxmlformats.org/presentationml/2006/main">
  <p:tag name="AS_UNIQUEID" val="1259"/>
</p:tagLst>
</file>

<file path=ppt/tags/tag427.xml><?xml version="1.0" encoding="utf-8"?>
<p:tagLst xmlns:p="http://schemas.openxmlformats.org/presentationml/2006/main">
  <p:tag name="AS_UNIQUEID" val="1260"/>
</p:tagLst>
</file>

<file path=ppt/tags/tag428.xml><?xml version="1.0" encoding="utf-8"?>
<p:tagLst xmlns:p="http://schemas.openxmlformats.org/presentationml/2006/main">
  <p:tag name="AS_UNIQUEID" val="1261"/>
</p:tagLst>
</file>

<file path=ppt/tags/tag429.xml><?xml version="1.0" encoding="utf-8"?>
<p:tagLst xmlns:p="http://schemas.openxmlformats.org/presentationml/2006/main">
  <p:tag name="AS_UNIQUEID" val="1262"/>
</p:tagLst>
</file>

<file path=ppt/tags/tag43.xml><?xml version="1.0" encoding="utf-8"?>
<p:tagLst xmlns:p="http://schemas.openxmlformats.org/presentationml/2006/main">
  <p:tag name="AS_UNIQUEID" val="1647"/>
</p:tagLst>
</file>

<file path=ppt/tags/tag430.xml><?xml version="1.0" encoding="utf-8"?>
<p:tagLst xmlns:p="http://schemas.openxmlformats.org/presentationml/2006/main">
  <p:tag name="AS_UNIQUEID" val="1263"/>
</p:tagLst>
</file>

<file path=ppt/tags/tag431.xml><?xml version="1.0" encoding="utf-8"?>
<p:tagLst xmlns:p="http://schemas.openxmlformats.org/presentationml/2006/main">
  <p:tag name="AS_UNIQUEID" val="1264"/>
</p:tagLst>
</file>

<file path=ppt/tags/tag432.xml><?xml version="1.0" encoding="utf-8"?>
<p:tagLst xmlns:p="http://schemas.openxmlformats.org/presentationml/2006/main">
  <p:tag name="AS_UNIQUEID" val="1265"/>
</p:tagLst>
</file>

<file path=ppt/tags/tag433.xml><?xml version="1.0" encoding="utf-8"?>
<p:tagLst xmlns:p="http://schemas.openxmlformats.org/presentationml/2006/main">
  <p:tag name="AS_UNIQUEID" val="1266"/>
</p:tagLst>
</file>

<file path=ppt/tags/tag434.xml><?xml version="1.0" encoding="utf-8"?>
<p:tagLst xmlns:p="http://schemas.openxmlformats.org/presentationml/2006/main">
  <p:tag name="AS_UNIQUEID" val="1267"/>
</p:tagLst>
</file>

<file path=ppt/tags/tag435.xml><?xml version="1.0" encoding="utf-8"?>
<p:tagLst xmlns:p="http://schemas.openxmlformats.org/presentationml/2006/main">
  <p:tag name="AS_UNIQUEID" val="1268"/>
</p:tagLst>
</file>

<file path=ppt/tags/tag436.xml><?xml version="1.0" encoding="utf-8"?>
<p:tagLst xmlns:p="http://schemas.openxmlformats.org/presentationml/2006/main">
  <p:tag name="AS_UNIQUEID" val="1269"/>
</p:tagLst>
</file>

<file path=ppt/tags/tag437.xml><?xml version="1.0" encoding="utf-8"?>
<p:tagLst xmlns:p="http://schemas.openxmlformats.org/presentationml/2006/main">
  <p:tag name="AS_UNIQUEID" val="1270"/>
</p:tagLst>
</file>

<file path=ppt/tags/tag438.xml><?xml version="1.0" encoding="utf-8"?>
<p:tagLst xmlns:p="http://schemas.openxmlformats.org/presentationml/2006/main">
  <p:tag name="AS_UNIQUEID" val="1271"/>
</p:tagLst>
</file>

<file path=ppt/tags/tag439.xml><?xml version="1.0" encoding="utf-8"?>
<p:tagLst xmlns:p="http://schemas.openxmlformats.org/presentationml/2006/main">
  <p:tag name="AS_UNIQUEID" val="1272"/>
</p:tagLst>
</file>

<file path=ppt/tags/tag44.xml><?xml version="1.0" encoding="utf-8"?>
<p:tagLst xmlns:p="http://schemas.openxmlformats.org/presentationml/2006/main">
  <p:tag name="AS_UNIQUEID" val="1648"/>
</p:tagLst>
</file>

<file path=ppt/tags/tag440.xml><?xml version="1.0" encoding="utf-8"?>
<p:tagLst xmlns:p="http://schemas.openxmlformats.org/presentationml/2006/main">
  <p:tag name="AS_UNIQUEID" val="1273"/>
</p:tagLst>
</file>

<file path=ppt/tags/tag441.xml><?xml version="1.0" encoding="utf-8"?>
<p:tagLst xmlns:p="http://schemas.openxmlformats.org/presentationml/2006/main">
  <p:tag name="AS_UNIQUEID" val="1274"/>
</p:tagLst>
</file>

<file path=ppt/tags/tag442.xml><?xml version="1.0" encoding="utf-8"?>
<p:tagLst xmlns:p="http://schemas.openxmlformats.org/presentationml/2006/main">
  <p:tag name="AS_UNIQUEID" val="1275"/>
</p:tagLst>
</file>

<file path=ppt/tags/tag443.xml><?xml version="1.0" encoding="utf-8"?>
<p:tagLst xmlns:p="http://schemas.openxmlformats.org/presentationml/2006/main">
  <p:tag name="AS_UNIQUEID" val="1276"/>
</p:tagLst>
</file>

<file path=ppt/tags/tag444.xml><?xml version="1.0" encoding="utf-8"?>
<p:tagLst xmlns:p="http://schemas.openxmlformats.org/presentationml/2006/main">
  <p:tag name="AS_UNIQUEID" val="1277"/>
</p:tagLst>
</file>

<file path=ppt/tags/tag445.xml><?xml version="1.0" encoding="utf-8"?>
<p:tagLst xmlns:p="http://schemas.openxmlformats.org/presentationml/2006/main">
  <p:tag name="AS_UNIQUEID" val="1278"/>
</p:tagLst>
</file>

<file path=ppt/tags/tag446.xml><?xml version="1.0" encoding="utf-8"?>
<p:tagLst xmlns:p="http://schemas.openxmlformats.org/presentationml/2006/main">
  <p:tag name="AS_UNIQUEID" val="1279"/>
</p:tagLst>
</file>

<file path=ppt/tags/tag447.xml><?xml version="1.0" encoding="utf-8"?>
<p:tagLst xmlns:p="http://schemas.openxmlformats.org/presentationml/2006/main">
  <p:tag name="AS_UNIQUEID" val="1280"/>
</p:tagLst>
</file>

<file path=ppt/tags/tag448.xml><?xml version="1.0" encoding="utf-8"?>
<p:tagLst xmlns:p="http://schemas.openxmlformats.org/presentationml/2006/main">
  <p:tag name="AS_UNIQUEID" val="1281"/>
</p:tagLst>
</file>

<file path=ppt/tags/tag449.xml><?xml version="1.0" encoding="utf-8"?>
<p:tagLst xmlns:p="http://schemas.openxmlformats.org/presentationml/2006/main">
  <p:tag name="AS_UNIQUEID" val="1282"/>
</p:tagLst>
</file>

<file path=ppt/tags/tag45.xml><?xml version="1.0" encoding="utf-8"?>
<p:tagLst xmlns:p="http://schemas.openxmlformats.org/presentationml/2006/main">
  <p:tag name="AS_UNIQUEID" val="1649"/>
</p:tagLst>
</file>

<file path=ppt/tags/tag450.xml><?xml version="1.0" encoding="utf-8"?>
<p:tagLst xmlns:p="http://schemas.openxmlformats.org/presentationml/2006/main">
  <p:tag name="AS_UNIQUEID" val="1283"/>
</p:tagLst>
</file>

<file path=ppt/tags/tag451.xml><?xml version="1.0" encoding="utf-8"?>
<p:tagLst xmlns:p="http://schemas.openxmlformats.org/presentationml/2006/main">
  <p:tag name="AS_UNIQUEID" val="1284"/>
</p:tagLst>
</file>

<file path=ppt/tags/tag452.xml><?xml version="1.0" encoding="utf-8"?>
<p:tagLst xmlns:p="http://schemas.openxmlformats.org/presentationml/2006/main">
  <p:tag name="AS_UNIQUEID" val="1285"/>
</p:tagLst>
</file>

<file path=ppt/tags/tag453.xml><?xml version="1.0" encoding="utf-8"?>
<p:tagLst xmlns:p="http://schemas.openxmlformats.org/presentationml/2006/main">
  <p:tag name="AS_UNIQUEID" val="1286"/>
</p:tagLst>
</file>

<file path=ppt/tags/tag454.xml><?xml version="1.0" encoding="utf-8"?>
<p:tagLst xmlns:p="http://schemas.openxmlformats.org/presentationml/2006/main">
  <p:tag name="AS_UNIQUEID" val="1973"/>
</p:tagLst>
</file>

<file path=ppt/tags/tag455.xml><?xml version="1.0" encoding="utf-8"?>
<p:tagLst xmlns:p="http://schemas.openxmlformats.org/presentationml/2006/main">
  <p:tag name="AS_UNIQUEID" val="1288"/>
</p:tagLst>
</file>

<file path=ppt/tags/tag456.xml><?xml version="1.0" encoding="utf-8"?>
<p:tagLst xmlns:p="http://schemas.openxmlformats.org/presentationml/2006/main">
  <p:tag name="AS_UNIQUEID" val="1289"/>
</p:tagLst>
</file>

<file path=ppt/tags/tag457.xml><?xml version="1.0" encoding="utf-8"?>
<p:tagLst xmlns:p="http://schemas.openxmlformats.org/presentationml/2006/main">
  <p:tag name="AS_UNIQUEID" val="1290"/>
</p:tagLst>
</file>

<file path=ppt/tags/tag458.xml><?xml version="1.0" encoding="utf-8"?>
<p:tagLst xmlns:p="http://schemas.openxmlformats.org/presentationml/2006/main">
  <p:tag name="AS_UNIQUEID" val="1291"/>
</p:tagLst>
</file>

<file path=ppt/tags/tag459.xml><?xml version="1.0" encoding="utf-8"?>
<p:tagLst xmlns:p="http://schemas.openxmlformats.org/presentationml/2006/main">
  <p:tag name="AS_UNIQUEID" val="1974"/>
</p:tagLst>
</file>

<file path=ppt/tags/tag46.xml><?xml version="1.0" encoding="utf-8"?>
<p:tagLst xmlns:p="http://schemas.openxmlformats.org/presentationml/2006/main">
  <p:tag name="AS_UNIQUEID" val="1650"/>
</p:tagLst>
</file>

<file path=ppt/tags/tag460.xml><?xml version="1.0" encoding="utf-8"?>
<p:tagLst xmlns:p="http://schemas.openxmlformats.org/presentationml/2006/main">
  <p:tag name="AS_UNIQUEID" val="1293"/>
</p:tagLst>
</file>

<file path=ppt/tags/tag461.xml><?xml version="1.0" encoding="utf-8"?>
<p:tagLst xmlns:p="http://schemas.openxmlformats.org/presentationml/2006/main">
  <p:tag name="AS_UNIQUEID" val="1294"/>
</p:tagLst>
</file>

<file path=ppt/tags/tag462.xml><?xml version="1.0" encoding="utf-8"?>
<p:tagLst xmlns:p="http://schemas.openxmlformats.org/presentationml/2006/main">
  <p:tag name="AS_UNIQUEID" val="1295"/>
</p:tagLst>
</file>

<file path=ppt/tags/tag463.xml><?xml version="1.0" encoding="utf-8"?>
<p:tagLst xmlns:p="http://schemas.openxmlformats.org/presentationml/2006/main">
  <p:tag name="AS_UNIQUEID" val="1296"/>
</p:tagLst>
</file>

<file path=ppt/tags/tag464.xml><?xml version="1.0" encoding="utf-8"?>
<p:tagLst xmlns:p="http://schemas.openxmlformats.org/presentationml/2006/main">
  <p:tag name="AS_UNIQUEID" val="1297"/>
</p:tagLst>
</file>

<file path=ppt/tags/tag465.xml><?xml version="1.0" encoding="utf-8"?>
<p:tagLst xmlns:p="http://schemas.openxmlformats.org/presentationml/2006/main">
  <p:tag name="AS_UNIQUEID" val="1298"/>
</p:tagLst>
</file>

<file path=ppt/tags/tag466.xml><?xml version="1.0" encoding="utf-8"?>
<p:tagLst xmlns:p="http://schemas.openxmlformats.org/presentationml/2006/main">
  <p:tag name="AS_UNIQUEID" val="1299"/>
</p:tagLst>
</file>

<file path=ppt/tags/tag467.xml><?xml version="1.0" encoding="utf-8"?>
<p:tagLst xmlns:p="http://schemas.openxmlformats.org/presentationml/2006/main">
  <p:tag name="AS_UNIQUEID" val="1300"/>
</p:tagLst>
</file>

<file path=ppt/tags/tag468.xml><?xml version="1.0" encoding="utf-8"?>
<p:tagLst xmlns:p="http://schemas.openxmlformats.org/presentationml/2006/main">
  <p:tag name="AS_UNIQUEID" val="1975"/>
</p:tagLst>
</file>

<file path=ppt/tags/tag469.xml><?xml version="1.0" encoding="utf-8"?>
<p:tagLst xmlns:p="http://schemas.openxmlformats.org/presentationml/2006/main">
  <p:tag name="AS_UNIQUEID" val="1302"/>
</p:tagLst>
</file>

<file path=ppt/tags/tag47.xml><?xml version="1.0" encoding="utf-8"?>
<p:tagLst xmlns:p="http://schemas.openxmlformats.org/presentationml/2006/main">
  <p:tag name="AS_UNIQUEID" val="1651"/>
</p:tagLst>
</file>

<file path=ppt/tags/tag470.xml><?xml version="1.0" encoding="utf-8"?>
<p:tagLst xmlns:p="http://schemas.openxmlformats.org/presentationml/2006/main">
  <p:tag name="AS_UNIQUEID" val="1303"/>
</p:tagLst>
</file>

<file path=ppt/tags/tag471.xml><?xml version="1.0" encoding="utf-8"?>
<p:tagLst xmlns:p="http://schemas.openxmlformats.org/presentationml/2006/main">
  <p:tag name="AS_UNIQUEID" val="1304"/>
</p:tagLst>
</file>

<file path=ppt/tags/tag472.xml><?xml version="1.0" encoding="utf-8"?>
<p:tagLst xmlns:p="http://schemas.openxmlformats.org/presentationml/2006/main">
  <p:tag name="AS_UNIQUEID" val="1305"/>
</p:tagLst>
</file>

<file path=ppt/tags/tag473.xml><?xml version="1.0" encoding="utf-8"?>
<p:tagLst xmlns:p="http://schemas.openxmlformats.org/presentationml/2006/main">
  <p:tag name="AS_UNIQUEID" val="1306"/>
</p:tagLst>
</file>

<file path=ppt/tags/tag474.xml><?xml version="1.0" encoding="utf-8"?>
<p:tagLst xmlns:p="http://schemas.openxmlformats.org/presentationml/2006/main">
  <p:tag name="AS_UNIQUEID" val="1307"/>
</p:tagLst>
</file>

<file path=ppt/tags/tag475.xml><?xml version="1.0" encoding="utf-8"?>
<p:tagLst xmlns:p="http://schemas.openxmlformats.org/presentationml/2006/main">
  <p:tag name="AS_UNIQUEID" val="1308"/>
</p:tagLst>
</file>

<file path=ppt/tags/tag476.xml><?xml version="1.0" encoding="utf-8"?>
<p:tagLst xmlns:p="http://schemas.openxmlformats.org/presentationml/2006/main">
  <p:tag name="AS_UNIQUEID" val="1976"/>
</p:tagLst>
</file>

<file path=ppt/tags/tag477.xml><?xml version="1.0" encoding="utf-8"?>
<p:tagLst xmlns:p="http://schemas.openxmlformats.org/presentationml/2006/main">
  <p:tag name="AS_UNIQUEID" val="1310"/>
</p:tagLst>
</file>

<file path=ppt/tags/tag478.xml><?xml version="1.0" encoding="utf-8"?>
<p:tagLst xmlns:p="http://schemas.openxmlformats.org/presentationml/2006/main">
  <p:tag name="AS_UNIQUEID" val="1311"/>
</p:tagLst>
</file>

<file path=ppt/tags/tag479.xml><?xml version="1.0" encoding="utf-8"?>
<p:tagLst xmlns:p="http://schemas.openxmlformats.org/presentationml/2006/main">
  <p:tag name="AS_UNIQUEID" val="1312"/>
</p:tagLst>
</file>

<file path=ppt/tags/tag48.xml><?xml version="1.0" encoding="utf-8"?>
<p:tagLst xmlns:p="http://schemas.openxmlformats.org/presentationml/2006/main">
  <p:tag name="AS_UNIQUEID" val="1652"/>
</p:tagLst>
</file>

<file path=ppt/tags/tag480.xml><?xml version="1.0" encoding="utf-8"?>
<p:tagLst xmlns:p="http://schemas.openxmlformats.org/presentationml/2006/main">
  <p:tag name="AS_UNIQUEID" val="1313"/>
</p:tagLst>
</file>

<file path=ppt/tags/tag481.xml><?xml version="1.0" encoding="utf-8"?>
<p:tagLst xmlns:p="http://schemas.openxmlformats.org/presentationml/2006/main">
  <p:tag name="AS_UNIQUEID" val="1314"/>
</p:tagLst>
</file>

<file path=ppt/tags/tag482.xml><?xml version="1.0" encoding="utf-8"?>
<p:tagLst xmlns:p="http://schemas.openxmlformats.org/presentationml/2006/main">
  <p:tag name="AS_UNIQUEID" val="1315"/>
</p:tagLst>
</file>

<file path=ppt/tags/tag483.xml><?xml version="1.0" encoding="utf-8"?>
<p:tagLst xmlns:p="http://schemas.openxmlformats.org/presentationml/2006/main">
  <p:tag name="AS_UNIQUEID" val="1316"/>
</p:tagLst>
</file>

<file path=ppt/tags/tag484.xml><?xml version="1.0" encoding="utf-8"?>
<p:tagLst xmlns:p="http://schemas.openxmlformats.org/presentationml/2006/main">
  <p:tag name="AS_UNIQUEID" val="1317"/>
</p:tagLst>
</file>

<file path=ppt/tags/tag485.xml><?xml version="1.0" encoding="utf-8"?>
<p:tagLst xmlns:p="http://schemas.openxmlformats.org/presentationml/2006/main">
  <p:tag name="AS_UNIQUEID" val="1318"/>
</p:tagLst>
</file>

<file path=ppt/tags/tag486.xml><?xml version="1.0" encoding="utf-8"?>
<p:tagLst xmlns:p="http://schemas.openxmlformats.org/presentationml/2006/main">
  <p:tag name="AS_UNIQUEID" val="1319"/>
</p:tagLst>
</file>

<file path=ppt/tags/tag487.xml><?xml version="1.0" encoding="utf-8"?>
<p:tagLst xmlns:p="http://schemas.openxmlformats.org/presentationml/2006/main">
  <p:tag name="AS_UNIQUEID" val="1320"/>
</p:tagLst>
</file>

<file path=ppt/tags/tag488.xml><?xml version="1.0" encoding="utf-8"?>
<p:tagLst xmlns:p="http://schemas.openxmlformats.org/presentationml/2006/main">
  <p:tag name="AS_UNIQUEID" val="1321"/>
</p:tagLst>
</file>

<file path=ppt/tags/tag489.xml><?xml version="1.0" encoding="utf-8"?>
<p:tagLst xmlns:p="http://schemas.openxmlformats.org/presentationml/2006/main">
  <p:tag name="AS_UNIQUEID" val="1322"/>
</p:tagLst>
</file>

<file path=ppt/tags/tag49.xml><?xml version="1.0" encoding="utf-8"?>
<p:tagLst xmlns:p="http://schemas.openxmlformats.org/presentationml/2006/main">
  <p:tag name="AS_UNIQUEID" val="1653"/>
</p:tagLst>
</file>

<file path=ppt/tags/tag490.xml><?xml version="1.0" encoding="utf-8"?>
<p:tagLst xmlns:p="http://schemas.openxmlformats.org/presentationml/2006/main">
  <p:tag name="AS_UNIQUEID" val="1323"/>
</p:tagLst>
</file>

<file path=ppt/tags/tag491.xml><?xml version="1.0" encoding="utf-8"?>
<p:tagLst xmlns:p="http://schemas.openxmlformats.org/presentationml/2006/main">
  <p:tag name="AS_UNIQUEID" val="1324"/>
</p:tagLst>
</file>

<file path=ppt/tags/tag492.xml><?xml version="1.0" encoding="utf-8"?>
<p:tagLst xmlns:p="http://schemas.openxmlformats.org/presentationml/2006/main">
  <p:tag name="AS_UNIQUEID" val="1325"/>
</p:tagLst>
</file>

<file path=ppt/tags/tag493.xml><?xml version="1.0" encoding="utf-8"?>
<p:tagLst xmlns:p="http://schemas.openxmlformats.org/presentationml/2006/main">
  <p:tag name="AS_UNIQUEID" val="1326"/>
</p:tagLst>
</file>

<file path=ppt/tags/tag494.xml><?xml version="1.0" encoding="utf-8"?>
<p:tagLst xmlns:p="http://schemas.openxmlformats.org/presentationml/2006/main">
  <p:tag name="AS_UNIQUEID" val="1327"/>
</p:tagLst>
</file>

<file path=ppt/tags/tag495.xml><?xml version="1.0" encoding="utf-8"?>
<p:tagLst xmlns:p="http://schemas.openxmlformats.org/presentationml/2006/main">
  <p:tag name="AS_UNIQUEID" val="1328"/>
</p:tagLst>
</file>

<file path=ppt/tags/tag496.xml><?xml version="1.0" encoding="utf-8"?>
<p:tagLst xmlns:p="http://schemas.openxmlformats.org/presentationml/2006/main">
  <p:tag name="AS_UNIQUEID" val="1329"/>
</p:tagLst>
</file>

<file path=ppt/tags/tag497.xml><?xml version="1.0" encoding="utf-8"?>
<p:tagLst xmlns:p="http://schemas.openxmlformats.org/presentationml/2006/main">
  <p:tag name="AS_UNIQUEID" val="1330"/>
</p:tagLst>
</file>

<file path=ppt/tags/tag498.xml><?xml version="1.0" encoding="utf-8"?>
<p:tagLst xmlns:p="http://schemas.openxmlformats.org/presentationml/2006/main">
  <p:tag name="AS_UNIQUEID" val="1331"/>
</p:tagLst>
</file>

<file path=ppt/tags/tag499.xml><?xml version="1.0" encoding="utf-8"?>
<p:tagLst xmlns:p="http://schemas.openxmlformats.org/presentationml/2006/main">
  <p:tag name="AS_UNIQUEID" val="1332"/>
</p:tagLst>
</file>

<file path=ppt/tags/tag5.xml><?xml version="1.0" encoding="utf-8"?>
<p:tagLst xmlns:p="http://schemas.openxmlformats.org/presentationml/2006/main">
  <p:tag name="AS_UNIQUEID" val="1609"/>
</p:tagLst>
</file>

<file path=ppt/tags/tag50.xml><?xml version="1.0" encoding="utf-8"?>
<p:tagLst xmlns:p="http://schemas.openxmlformats.org/presentationml/2006/main">
  <p:tag name="AS_UNIQUEID" val="1654"/>
</p:tagLst>
</file>

<file path=ppt/tags/tag500.xml><?xml version="1.0" encoding="utf-8"?>
<p:tagLst xmlns:p="http://schemas.openxmlformats.org/presentationml/2006/main">
  <p:tag name="AS_UNIQUEID" val="1333"/>
</p:tagLst>
</file>

<file path=ppt/tags/tag501.xml><?xml version="1.0" encoding="utf-8"?>
<p:tagLst xmlns:p="http://schemas.openxmlformats.org/presentationml/2006/main">
  <p:tag name="AS_UNIQUEID" val="1334"/>
</p:tagLst>
</file>

<file path=ppt/tags/tag502.xml><?xml version="1.0" encoding="utf-8"?>
<p:tagLst xmlns:p="http://schemas.openxmlformats.org/presentationml/2006/main">
  <p:tag name="AS_UNIQUEID" val="1335"/>
</p:tagLst>
</file>

<file path=ppt/tags/tag503.xml><?xml version="1.0" encoding="utf-8"?>
<p:tagLst xmlns:p="http://schemas.openxmlformats.org/presentationml/2006/main">
  <p:tag name="AS_UNIQUEID" val="1336"/>
</p:tagLst>
</file>

<file path=ppt/tags/tag504.xml><?xml version="1.0" encoding="utf-8"?>
<p:tagLst xmlns:p="http://schemas.openxmlformats.org/presentationml/2006/main">
  <p:tag name="AS_UNIQUEID" val="1337"/>
</p:tagLst>
</file>

<file path=ppt/tags/tag505.xml><?xml version="1.0" encoding="utf-8"?>
<p:tagLst xmlns:p="http://schemas.openxmlformats.org/presentationml/2006/main">
  <p:tag name="AS_UNIQUEID" val="1338"/>
</p:tagLst>
</file>

<file path=ppt/tags/tag506.xml><?xml version="1.0" encoding="utf-8"?>
<p:tagLst xmlns:p="http://schemas.openxmlformats.org/presentationml/2006/main">
  <p:tag name="AS_UNIQUEID" val="1339"/>
</p:tagLst>
</file>

<file path=ppt/tags/tag507.xml><?xml version="1.0" encoding="utf-8"?>
<p:tagLst xmlns:p="http://schemas.openxmlformats.org/presentationml/2006/main">
  <p:tag name="AS_UNIQUEID" val="1340"/>
</p:tagLst>
</file>

<file path=ppt/tags/tag508.xml><?xml version="1.0" encoding="utf-8"?>
<p:tagLst xmlns:p="http://schemas.openxmlformats.org/presentationml/2006/main">
  <p:tag name="AS_UNIQUEID" val="1341"/>
</p:tagLst>
</file>

<file path=ppt/tags/tag509.xml><?xml version="1.0" encoding="utf-8"?>
<p:tagLst xmlns:p="http://schemas.openxmlformats.org/presentationml/2006/main">
  <p:tag name="AS_UNIQUEID" val="1977"/>
</p:tagLst>
</file>

<file path=ppt/tags/tag51.xml><?xml version="1.0" encoding="utf-8"?>
<p:tagLst xmlns:p="http://schemas.openxmlformats.org/presentationml/2006/main">
  <p:tag name="AS_UNIQUEID" val="1655"/>
</p:tagLst>
</file>

<file path=ppt/tags/tag510.xml><?xml version="1.0" encoding="utf-8"?>
<p:tagLst xmlns:p="http://schemas.openxmlformats.org/presentationml/2006/main">
  <p:tag name="AS_UNIQUEID" val="1343"/>
</p:tagLst>
</file>

<file path=ppt/tags/tag511.xml><?xml version="1.0" encoding="utf-8"?>
<p:tagLst xmlns:p="http://schemas.openxmlformats.org/presentationml/2006/main">
  <p:tag name="AS_UNIQUEID" val="1344"/>
</p:tagLst>
</file>

<file path=ppt/tags/tag512.xml><?xml version="1.0" encoding="utf-8"?>
<p:tagLst xmlns:p="http://schemas.openxmlformats.org/presentationml/2006/main">
  <p:tag name="AS_UNIQUEID" val="1345"/>
</p:tagLst>
</file>

<file path=ppt/tags/tag513.xml><?xml version="1.0" encoding="utf-8"?>
<p:tagLst xmlns:p="http://schemas.openxmlformats.org/presentationml/2006/main">
  <p:tag name="AS_UNIQUEID" val="1346"/>
</p:tagLst>
</file>

<file path=ppt/tags/tag514.xml><?xml version="1.0" encoding="utf-8"?>
<p:tagLst xmlns:p="http://schemas.openxmlformats.org/presentationml/2006/main">
  <p:tag name="AS_UNIQUEID" val="1347"/>
</p:tagLst>
</file>

<file path=ppt/tags/tag515.xml><?xml version="1.0" encoding="utf-8"?>
<p:tagLst xmlns:p="http://schemas.openxmlformats.org/presentationml/2006/main">
  <p:tag name="AS_UNIQUEID" val="1978"/>
</p:tagLst>
</file>

<file path=ppt/tags/tag516.xml><?xml version="1.0" encoding="utf-8"?>
<p:tagLst xmlns:p="http://schemas.openxmlformats.org/presentationml/2006/main">
  <p:tag name="AS_UNIQUEID" val="1361"/>
</p:tagLst>
</file>

<file path=ppt/tags/tag517.xml><?xml version="1.0" encoding="utf-8"?>
<p:tagLst xmlns:p="http://schemas.openxmlformats.org/presentationml/2006/main">
  <p:tag name="AS_UNIQUEID" val="1362"/>
</p:tagLst>
</file>

<file path=ppt/tags/tag518.xml><?xml version="1.0" encoding="utf-8"?>
<p:tagLst xmlns:p="http://schemas.openxmlformats.org/presentationml/2006/main">
  <p:tag name="AS_UNIQUEID" val="1363"/>
</p:tagLst>
</file>

<file path=ppt/tags/tag519.xml><?xml version="1.0" encoding="utf-8"?>
<p:tagLst xmlns:p="http://schemas.openxmlformats.org/presentationml/2006/main">
  <p:tag name="AS_UNIQUEID" val="1364"/>
</p:tagLst>
</file>

<file path=ppt/tags/tag52.xml><?xml version="1.0" encoding="utf-8"?>
<p:tagLst xmlns:p="http://schemas.openxmlformats.org/presentationml/2006/main">
  <p:tag name="AS_UNIQUEID" val="1656"/>
</p:tagLst>
</file>

<file path=ppt/tags/tag520.xml><?xml version="1.0" encoding="utf-8"?>
<p:tagLst xmlns:p="http://schemas.openxmlformats.org/presentationml/2006/main">
  <p:tag name="AS_UNIQUEID" val="1365"/>
</p:tagLst>
</file>

<file path=ppt/tags/tag521.xml><?xml version="1.0" encoding="utf-8"?>
<p:tagLst xmlns:p="http://schemas.openxmlformats.org/presentationml/2006/main">
  <p:tag name="AS_UNIQUEID" val="1366"/>
</p:tagLst>
</file>

<file path=ppt/tags/tag522.xml><?xml version="1.0" encoding="utf-8"?>
<p:tagLst xmlns:p="http://schemas.openxmlformats.org/presentationml/2006/main">
  <p:tag name="AS_UNIQUEID" val="1367"/>
</p:tagLst>
</file>

<file path=ppt/tags/tag523.xml><?xml version="1.0" encoding="utf-8"?>
<p:tagLst xmlns:p="http://schemas.openxmlformats.org/presentationml/2006/main">
  <p:tag name="AS_UNIQUEID" val="1368"/>
</p:tagLst>
</file>

<file path=ppt/tags/tag524.xml><?xml version="1.0" encoding="utf-8"?>
<p:tagLst xmlns:p="http://schemas.openxmlformats.org/presentationml/2006/main">
  <p:tag name="AS_UNIQUEID" val="1369"/>
</p:tagLst>
</file>

<file path=ppt/tags/tag525.xml><?xml version="1.0" encoding="utf-8"?>
<p:tagLst xmlns:p="http://schemas.openxmlformats.org/presentationml/2006/main">
  <p:tag name="AS_UNIQUEID" val="1370"/>
</p:tagLst>
</file>

<file path=ppt/tags/tag526.xml><?xml version="1.0" encoding="utf-8"?>
<p:tagLst xmlns:p="http://schemas.openxmlformats.org/presentationml/2006/main">
  <p:tag name="AS_UNIQUEID" val="1371"/>
</p:tagLst>
</file>

<file path=ppt/tags/tag527.xml><?xml version="1.0" encoding="utf-8"?>
<p:tagLst xmlns:p="http://schemas.openxmlformats.org/presentationml/2006/main">
  <p:tag name="AS_UNIQUEID" val="1372"/>
</p:tagLst>
</file>

<file path=ppt/tags/tag528.xml><?xml version="1.0" encoding="utf-8"?>
<p:tagLst xmlns:p="http://schemas.openxmlformats.org/presentationml/2006/main">
  <p:tag name="AS_UNIQUEID" val="1373"/>
</p:tagLst>
</file>

<file path=ppt/tags/tag529.xml><?xml version="1.0" encoding="utf-8"?>
<p:tagLst xmlns:p="http://schemas.openxmlformats.org/presentationml/2006/main">
  <p:tag name="AS_UNIQUEID" val="1374"/>
</p:tagLst>
</file>

<file path=ppt/tags/tag53.xml><?xml version="1.0" encoding="utf-8"?>
<p:tagLst xmlns:p="http://schemas.openxmlformats.org/presentationml/2006/main">
  <p:tag name="AS_UNIQUEID" val="1657"/>
</p:tagLst>
</file>

<file path=ppt/tags/tag530.xml><?xml version="1.0" encoding="utf-8"?>
<p:tagLst xmlns:p="http://schemas.openxmlformats.org/presentationml/2006/main">
  <p:tag name="AS_UNIQUEID" val="1375"/>
</p:tagLst>
</file>

<file path=ppt/tags/tag531.xml><?xml version="1.0" encoding="utf-8"?>
<p:tagLst xmlns:p="http://schemas.openxmlformats.org/presentationml/2006/main">
  <p:tag name="AS_UNIQUEID" val="1376"/>
</p:tagLst>
</file>

<file path=ppt/tags/tag532.xml><?xml version="1.0" encoding="utf-8"?>
<p:tagLst xmlns:p="http://schemas.openxmlformats.org/presentationml/2006/main">
  <p:tag name="AS_UNIQUEID" val="1979"/>
</p:tagLst>
</file>

<file path=ppt/tags/tag533.xml><?xml version="1.0" encoding="utf-8"?>
<p:tagLst xmlns:p="http://schemas.openxmlformats.org/presentationml/2006/main">
  <p:tag name="AS_UNIQUEID" val="1378"/>
</p:tagLst>
</file>

<file path=ppt/tags/tag534.xml><?xml version="1.0" encoding="utf-8"?>
<p:tagLst xmlns:p="http://schemas.openxmlformats.org/presentationml/2006/main">
  <p:tag name="AS_UNIQUEID" val="1379"/>
</p:tagLst>
</file>

<file path=ppt/tags/tag535.xml><?xml version="1.0" encoding="utf-8"?>
<p:tagLst xmlns:p="http://schemas.openxmlformats.org/presentationml/2006/main">
  <p:tag name="AS_UNIQUEID" val="1380"/>
  <p:tag name="KSO_WM_UNIT_TABLE_BEAUTIFY" val="smartTable{02a0df40-907d-436b-bec4-2b02e4003179}"/>
  <p:tag name="TABLE_ENDDRAG_ORIGIN_RECT" val="715*411"/>
  <p:tag name="TABLE_ENDDRAG_RECT" val="137*97*715*411"/>
</p:tagLst>
</file>

<file path=ppt/tags/tag536.xml><?xml version="1.0" encoding="utf-8"?>
<p:tagLst xmlns:p="http://schemas.openxmlformats.org/presentationml/2006/main">
  <p:tag name="AS_UNIQUEID" val="1381"/>
</p:tagLst>
</file>

<file path=ppt/tags/tag537.xml><?xml version="1.0" encoding="utf-8"?>
<p:tagLst xmlns:p="http://schemas.openxmlformats.org/presentationml/2006/main">
  <p:tag name="AS_UNIQUEID" val="1382"/>
</p:tagLst>
</file>

<file path=ppt/tags/tag538.xml><?xml version="1.0" encoding="utf-8"?>
<p:tagLst xmlns:p="http://schemas.openxmlformats.org/presentationml/2006/main">
  <p:tag name="AS_UNIQUEID" val="1383"/>
</p:tagLst>
</file>

<file path=ppt/tags/tag539.xml><?xml version="1.0" encoding="utf-8"?>
<p:tagLst xmlns:p="http://schemas.openxmlformats.org/presentationml/2006/main">
  <p:tag name="AS_UNIQUEID" val="1384"/>
</p:tagLst>
</file>

<file path=ppt/tags/tag54.xml><?xml version="1.0" encoding="utf-8"?>
<p:tagLst xmlns:p="http://schemas.openxmlformats.org/presentationml/2006/main">
  <p:tag name="AS_UNIQUEID" val="1658"/>
</p:tagLst>
</file>

<file path=ppt/tags/tag540.xml><?xml version="1.0" encoding="utf-8"?>
<p:tagLst xmlns:p="http://schemas.openxmlformats.org/presentationml/2006/main">
  <p:tag name="AS_UNIQUEID" val="1385"/>
</p:tagLst>
</file>

<file path=ppt/tags/tag541.xml><?xml version="1.0" encoding="utf-8"?>
<p:tagLst xmlns:p="http://schemas.openxmlformats.org/presentationml/2006/main">
  <p:tag name="AS_UNIQUEID" val="1386"/>
</p:tagLst>
</file>

<file path=ppt/tags/tag542.xml><?xml version="1.0" encoding="utf-8"?>
<p:tagLst xmlns:p="http://schemas.openxmlformats.org/presentationml/2006/main">
  <p:tag name="AS_UNIQUEID" val="1980"/>
</p:tagLst>
</file>

<file path=ppt/tags/tag543.xml><?xml version="1.0" encoding="utf-8"?>
<p:tagLst xmlns:p="http://schemas.openxmlformats.org/presentationml/2006/main">
  <p:tag name="AS_UNIQUEID" val="1981"/>
</p:tagLst>
</file>

<file path=ppt/tags/tag544.xml><?xml version="1.0" encoding="utf-8"?>
<p:tagLst xmlns:p="http://schemas.openxmlformats.org/presentationml/2006/main">
  <p:tag name="AS_UNIQUEID" val="1982"/>
</p:tagLst>
</file>

<file path=ppt/tags/tag545.xml><?xml version="1.0" encoding="utf-8"?>
<p:tagLst xmlns:p="http://schemas.openxmlformats.org/presentationml/2006/main">
  <p:tag name="AS_UNIQUEID" val="1983"/>
</p:tagLst>
</file>

<file path=ppt/tags/tag546.xml><?xml version="1.0" encoding="utf-8"?>
<p:tagLst xmlns:p="http://schemas.openxmlformats.org/presentationml/2006/main">
  <p:tag name="AS_UNIQUEID" val="1984"/>
</p:tagLst>
</file>

<file path=ppt/tags/tag547.xml><?xml version="1.0" encoding="utf-8"?>
<p:tagLst xmlns:p="http://schemas.openxmlformats.org/presentationml/2006/main">
  <p:tag name="AS_UNIQUEID" val="1985"/>
</p:tagLst>
</file>

<file path=ppt/tags/tag548.xml><?xml version="1.0" encoding="utf-8"?>
<p:tagLst xmlns:p="http://schemas.openxmlformats.org/presentationml/2006/main">
  <p:tag name="AS_UNIQUEID" val="1986"/>
</p:tagLst>
</file>

<file path=ppt/tags/tag549.xml><?xml version="1.0" encoding="utf-8"?>
<p:tagLst xmlns:p="http://schemas.openxmlformats.org/presentationml/2006/main">
  <p:tag name="AS_UNIQUEID" val="1987"/>
</p:tagLst>
</file>

<file path=ppt/tags/tag55.xml><?xml version="1.0" encoding="utf-8"?>
<p:tagLst xmlns:p="http://schemas.openxmlformats.org/presentationml/2006/main">
  <p:tag name="AS_UNIQUEID" val="1659"/>
</p:tagLst>
</file>

<file path=ppt/tags/tag550.xml><?xml version="1.0" encoding="utf-8"?>
<p:tagLst xmlns:p="http://schemas.openxmlformats.org/presentationml/2006/main">
  <p:tag name="AS_UNIQUEID" val="1988"/>
</p:tagLst>
</file>

<file path=ppt/tags/tag551.xml><?xml version="1.0" encoding="utf-8"?>
<p:tagLst xmlns:p="http://schemas.openxmlformats.org/presentationml/2006/main">
  <p:tag name="AS_UNIQUEID" val="1989"/>
</p:tagLst>
</file>

<file path=ppt/tags/tag552.xml><?xml version="1.0" encoding="utf-8"?>
<p:tagLst xmlns:p="http://schemas.openxmlformats.org/presentationml/2006/main">
  <p:tag name="AS_UNIQUEID" val="1990"/>
</p:tagLst>
</file>

<file path=ppt/tags/tag553.xml><?xml version="1.0" encoding="utf-8"?>
<p:tagLst xmlns:p="http://schemas.openxmlformats.org/presentationml/2006/main">
  <p:tag name="AS_UNIQUEID" val="1991"/>
</p:tagLst>
</file>

<file path=ppt/tags/tag554.xml><?xml version="1.0" encoding="utf-8"?>
<p:tagLst xmlns:p="http://schemas.openxmlformats.org/presentationml/2006/main">
  <p:tag name="AS_UNIQUEID" val="1992"/>
</p:tagLst>
</file>

<file path=ppt/tags/tag555.xml><?xml version="1.0" encoding="utf-8"?>
<p:tagLst xmlns:p="http://schemas.openxmlformats.org/presentationml/2006/main">
  <p:tag name="AS_UNIQUEID" val="1993"/>
</p:tagLst>
</file>

<file path=ppt/tags/tag556.xml><?xml version="1.0" encoding="utf-8"?>
<p:tagLst xmlns:p="http://schemas.openxmlformats.org/presentationml/2006/main">
  <p:tag name="AS_UNIQUEID" val="1994"/>
</p:tagLst>
</file>

<file path=ppt/tags/tag557.xml><?xml version="1.0" encoding="utf-8"?>
<p:tagLst xmlns:p="http://schemas.openxmlformats.org/presentationml/2006/main">
  <p:tag name="AS_UNIQUEID" val="1995"/>
</p:tagLst>
</file>

<file path=ppt/tags/tag558.xml><?xml version="1.0" encoding="utf-8"?>
<p:tagLst xmlns:p="http://schemas.openxmlformats.org/presentationml/2006/main">
  <p:tag name="AS_UNIQUEID" val="1996"/>
</p:tagLst>
</file>

<file path=ppt/tags/tag559.xml><?xml version="1.0" encoding="utf-8"?>
<p:tagLst xmlns:p="http://schemas.openxmlformats.org/presentationml/2006/main">
  <p:tag name="AS_UNIQUEID" val="1997"/>
</p:tagLst>
</file>

<file path=ppt/tags/tag56.xml><?xml version="1.0" encoding="utf-8"?>
<p:tagLst xmlns:p="http://schemas.openxmlformats.org/presentationml/2006/main">
  <p:tag name="AS_UNIQUEID" val="1660"/>
</p:tagLst>
</file>

<file path=ppt/tags/tag560.xml><?xml version="1.0" encoding="utf-8"?>
<p:tagLst xmlns:p="http://schemas.openxmlformats.org/presentationml/2006/main">
  <p:tag name="AS_UNIQUEID" val="1998"/>
</p:tagLst>
</file>

<file path=ppt/tags/tag561.xml><?xml version="1.0" encoding="utf-8"?>
<p:tagLst xmlns:p="http://schemas.openxmlformats.org/presentationml/2006/main">
  <p:tag name="AS_UNIQUEID" val="1999"/>
</p:tagLst>
</file>

<file path=ppt/tags/tag562.xml><?xml version="1.0" encoding="utf-8"?>
<p:tagLst xmlns:p="http://schemas.openxmlformats.org/presentationml/2006/main">
  <p:tag name="AS_UNIQUEID" val="1388"/>
</p:tagLst>
</file>

<file path=ppt/tags/tag563.xml><?xml version="1.0" encoding="utf-8"?>
<p:tagLst xmlns:p="http://schemas.openxmlformats.org/presentationml/2006/main">
  <p:tag name="AS_UNIQUEID" val="1389"/>
</p:tagLst>
</file>

<file path=ppt/tags/tag564.xml><?xml version="1.0" encoding="utf-8"?>
<p:tagLst xmlns:p="http://schemas.openxmlformats.org/presentationml/2006/main">
  <p:tag name="AS_UNIQUEID" val="1390"/>
</p:tagLst>
</file>

<file path=ppt/tags/tag565.xml><?xml version="1.0" encoding="utf-8"?>
<p:tagLst xmlns:p="http://schemas.openxmlformats.org/presentationml/2006/main">
  <p:tag name="AS_UNIQUEID" val="1391"/>
</p:tagLst>
</file>

<file path=ppt/tags/tag566.xml><?xml version="1.0" encoding="utf-8"?>
<p:tagLst xmlns:p="http://schemas.openxmlformats.org/presentationml/2006/main">
  <p:tag name="AS_UNIQUEID" val="1392"/>
</p:tagLst>
</file>

<file path=ppt/tags/tag567.xml><?xml version="1.0" encoding="utf-8"?>
<p:tagLst xmlns:p="http://schemas.openxmlformats.org/presentationml/2006/main">
  <p:tag name="AS_UNIQUEID" val="1393"/>
</p:tagLst>
</file>

<file path=ppt/tags/tag568.xml><?xml version="1.0" encoding="utf-8"?>
<p:tagLst xmlns:p="http://schemas.openxmlformats.org/presentationml/2006/main">
  <p:tag name="AS_UNIQUEID" val="1394"/>
</p:tagLst>
</file>

<file path=ppt/tags/tag569.xml><?xml version="1.0" encoding="utf-8"?>
<p:tagLst xmlns:p="http://schemas.openxmlformats.org/presentationml/2006/main">
  <p:tag name="AS_UNIQUEID" val="1395"/>
</p:tagLst>
</file>

<file path=ppt/tags/tag57.xml><?xml version="1.0" encoding="utf-8"?>
<p:tagLst xmlns:p="http://schemas.openxmlformats.org/presentationml/2006/main">
  <p:tag name="AS_UNIQUEID" val="1661"/>
</p:tagLst>
</file>

<file path=ppt/tags/tag570.xml><?xml version="1.0" encoding="utf-8"?>
<p:tagLst xmlns:p="http://schemas.openxmlformats.org/presentationml/2006/main">
  <p:tag name="AS_UNIQUEID" val="1396"/>
</p:tagLst>
</file>

<file path=ppt/tags/tag571.xml><?xml version="1.0" encoding="utf-8"?>
<p:tagLst xmlns:p="http://schemas.openxmlformats.org/presentationml/2006/main">
  <p:tag name="AS_UNIQUEID" val="1397"/>
</p:tagLst>
</file>

<file path=ppt/tags/tag572.xml><?xml version="1.0" encoding="utf-8"?>
<p:tagLst xmlns:p="http://schemas.openxmlformats.org/presentationml/2006/main">
  <p:tag name="AS_UNIQUEID" val="1398"/>
</p:tagLst>
</file>

<file path=ppt/tags/tag573.xml><?xml version="1.0" encoding="utf-8"?>
<p:tagLst xmlns:p="http://schemas.openxmlformats.org/presentationml/2006/main">
  <p:tag name="AS_UNIQUEID" val="1399"/>
</p:tagLst>
</file>

<file path=ppt/tags/tag574.xml><?xml version="1.0" encoding="utf-8"?>
<p:tagLst xmlns:p="http://schemas.openxmlformats.org/presentationml/2006/main">
  <p:tag name="AS_UNIQUEID" val="1400"/>
</p:tagLst>
</file>

<file path=ppt/tags/tag575.xml><?xml version="1.0" encoding="utf-8"?>
<p:tagLst xmlns:p="http://schemas.openxmlformats.org/presentationml/2006/main">
  <p:tag name="AS_UNIQUEID" val="1401"/>
</p:tagLst>
</file>

<file path=ppt/tags/tag576.xml><?xml version="1.0" encoding="utf-8"?>
<p:tagLst xmlns:p="http://schemas.openxmlformats.org/presentationml/2006/main">
  <p:tag name="AS_UNIQUEID" val="1402"/>
</p:tagLst>
</file>

<file path=ppt/tags/tag577.xml><?xml version="1.0" encoding="utf-8"?>
<p:tagLst xmlns:p="http://schemas.openxmlformats.org/presentationml/2006/main">
  <p:tag name="AS_UNIQUEID" val="1403"/>
</p:tagLst>
</file>

<file path=ppt/tags/tag578.xml><?xml version="1.0" encoding="utf-8"?>
<p:tagLst xmlns:p="http://schemas.openxmlformats.org/presentationml/2006/main">
  <p:tag name="AS_UNIQUEID" val="1404"/>
</p:tagLst>
</file>

<file path=ppt/tags/tag579.xml><?xml version="1.0" encoding="utf-8"?>
<p:tagLst xmlns:p="http://schemas.openxmlformats.org/presentationml/2006/main">
  <p:tag name="AS_UNIQUEID" val="1405"/>
</p:tagLst>
</file>

<file path=ppt/tags/tag58.xml><?xml version="1.0" encoding="utf-8"?>
<p:tagLst xmlns:p="http://schemas.openxmlformats.org/presentationml/2006/main">
  <p:tag name="AS_UNIQUEID" val="1662"/>
</p:tagLst>
</file>

<file path=ppt/tags/tag580.xml><?xml version="1.0" encoding="utf-8"?>
<p:tagLst xmlns:p="http://schemas.openxmlformats.org/presentationml/2006/main">
  <p:tag name="AS_UNIQUEID" val="1406"/>
</p:tagLst>
</file>

<file path=ppt/tags/tag581.xml><?xml version="1.0" encoding="utf-8"?>
<p:tagLst xmlns:p="http://schemas.openxmlformats.org/presentationml/2006/main">
  <p:tag name="AS_UNIQUEID" val="1407"/>
</p:tagLst>
</file>

<file path=ppt/tags/tag582.xml><?xml version="1.0" encoding="utf-8"?>
<p:tagLst xmlns:p="http://schemas.openxmlformats.org/presentationml/2006/main">
  <p:tag name="AS_UNIQUEID" val="1408"/>
</p:tagLst>
</file>

<file path=ppt/tags/tag583.xml><?xml version="1.0" encoding="utf-8"?>
<p:tagLst xmlns:p="http://schemas.openxmlformats.org/presentationml/2006/main">
  <p:tag name="AS_UNIQUEID" val="1409"/>
</p:tagLst>
</file>

<file path=ppt/tags/tag584.xml><?xml version="1.0" encoding="utf-8"?>
<p:tagLst xmlns:p="http://schemas.openxmlformats.org/presentationml/2006/main">
  <p:tag name="AS_UNIQUEID" val="1410"/>
</p:tagLst>
</file>

<file path=ppt/tags/tag585.xml><?xml version="1.0" encoding="utf-8"?>
<p:tagLst xmlns:p="http://schemas.openxmlformats.org/presentationml/2006/main">
  <p:tag name="AS_UNIQUEID" val="1411"/>
</p:tagLst>
</file>

<file path=ppt/tags/tag586.xml><?xml version="1.0" encoding="utf-8"?>
<p:tagLst xmlns:p="http://schemas.openxmlformats.org/presentationml/2006/main">
  <p:tag name="AS_UNIQUEID" val="1412"/>
</p:tagLst>
</file>

<file path=ppt/tags/tag587.xml><?xml version="1.0" encoding="utf-8"?>
<p:tagLst xmlns:p="http://schemas.openxmlformats.org/presentationml/2006/main">
  <p:tag name="AS_UNIQUEID" val="1413"/>
</p:tagLst>
</file>

<file path=ppt/tags/tag588.xml><?xml version="1.0" encoding="utf-8"?>
<p:tagLst xmlns:p="http://schemas.openxmlformats.org/presentationml/2006/main">
  <p:tag name="AS_UNIQUEID" val="1414"/>
</p:tagLst>
</file>

<file path=ppt/tags/tag589.xml><?xml version="1.0" encoding="utf-8"?>
<p:tagLst xmlns:p="http://schemas.openxmlformats.org/presentationml/2006/main">
  <p:tag name="AS_UNIQUEID" val="1415"/>
</p:tagLst>
</file>

<file path=ppt/tags/tag59.xml><?xml version="1.0" encoding="utf-8"?>
<p:tagLst xmlns:p="http://schemas.openxmlformats.org/presentationml/2006/main">
  <p:tag name="AS_UNIQUEID" val="1663"/>
</p:tagLst>
</file>

<file path=ppt/tags/tag590.xml><?xml version="1.0" encoding="utf-8"?>
<p:tagLst xmlns:p="http://schemas.openxmlformats.org/presentationml/2006/main">
  <p:tag name="AS_UNIQUEID" val="1416"/>
</p:tagLst>
</file>

<file path=ppt/tags/tag591.xml><?xml version="1.0" encoding="utf-8"?>
<p:tagLst xmlns:p="http://schemas.openxmlformats.org/presentationml/2006/main">
  <p:tag name="AS_UNIQUEID" val="1417"/>
</p:tagLst>
</file>

<file path=ppt/tags/tag592.xml><?xml version="1.0" encoding="utf-8"?>
<p:tagLst xmlns:p="http://schemas.openxmlformats.org/presentationml/2006/main">
  <p:tag name="AS_UNIQUEID" val="1418"/>
</p:tagLst>
</file>

<file path=ppt/tags/tag593.xml><?xml version="1.0" encoding="utf-8"?>
<p:tagLst xmlns:p="http://schemas.openxmlformats.org/presentationml/2006/main">
  <p:tag name="AS_UNIQUEID" val="1419"/>
</p:tagLst>
</file>

<file path=ppt/tags/tag594.xml><?xml version="1.0" encoding="utf-8"?>
<p:tagLst xmlns:p="http://schemas.openxmlformats.org/presentationml/2006/main">
  <p:tag name="AS_UNIQUEID" val="2000"/>
</p:tagLst>
</file>

<file path=ppt/tags/tag595.xml><?xml version="1.0" encoding="utf-8"?>
<p:tagLst xmlns:p="http://schemas.openxmlformats.org/presentationml/2006/main">
  <p:tag name="AS_UNIQUEID" val="1421"/>
</p:tagLst>
</file>

<file path=ppt/tags/tag596.xml><?xml version="1.0" encoding="utf-8"?>
<p:tagLst xmlns:p="http://schemas.openxmlformats.org/presentationml/2006/main">
  <p:tag name="AS_UNIQUEID" val="1422"/>
</p:tagLst>
</file>

<file path=ppt/tags/tag597.xml><?xml version="1.0" encoding="utf-8"?>
<p:tagLst xmlns:p="http://schemas.openxmlformats.org/presentationml/2006/main">
  <p:tag name="AS_UNIQUEID" val="1423"/>
</p:tagLst>
</file>

<file path=ppt/tags/tag598.xml><?xml version="1.0" encoding="utf-8"?>
<p:tagLst xmlns:p="http://schemas.openxmlformats.org/presentationml/2006/main">
  <p:tag name="AS_UNIQUEID" val="1424"/>
</p:tagLst>
</file>

<file path=ppt/tags/tag599.xml><?xml version="1.0" encoding="utf-8"?>
<p:tagLst xmlns:p="http://schemas.openxmlformats.org/presentationml/2006/main">
  <p:tag name="AS_UNIQUEID" val="1425"/>
</p:tagLst>
</file>

<file path=ppt/tags/tag6.xml><?xml version="1.0" encoding="utf-8"?>
<p:tagLst xmlns:p="http://schemas.openxmlformats.org/presentationml/2006/main">
  <p:tag name="AS_UNIQUEID" val="1610"/>
</p:tagLst>
</file>

<file path=ppt/tags/tag60.xml><?xml version="1.0" encoding="utf-8"?>
<p:tagLst xmlns:p="http://schemas.openxmlformats.org/presentationml/2006/main">
  <p:tag name="AS_UNIQUEID" val="1664"/>
</p:tagLst>
</file>

<file path=ppt/tags/tag600.xml><?xml version="1.0" encoding="utf-8"?>
<p:tagLst xmlns:p="http://schemas.openxmlformats.org/presentationml/2006/main">
  <p:tag name="AS_UNIQUEID" val="2001"/>
</p:tagLst>
</file>

<file path=ppt/tags/tag601.xml><?xml version="1.0" encoding="utf-8"?>
<p:tagLst xmlns:p="http://schemas.openxmlformats.org/presentationml/2006/main">
  <p:tag name="AS_UNIQUEID" val="1427"/>
</p:tagLst>
</file>

<file path=ppt/tags/tag602.xml><?xml version="1.0" encoding="utf-8"?>
<p:tagLst xmlns:p="http://schemas.openxmlformats.org/presentationml/2006/main">
  <p:tag name="AS_UNIQUEID" val="1428"/>
</p:tagLst>
</file>

<file path=ppt/tags/tag603.xml><?xml version="1.0" encoding="utf-8"?>
<p:tagLst xmlns:p="http://schemas.openxmlformats.org/presentationml/2006/main">
  <p:tag name="AS_UNIQUEID" val="1429"/>
</p:tagLst>
</file>

<file path=ppt/tags/tag604.xml><?xml version="1.0" encoding="utf-8"?>
<p:tagLst xmlns:p="http://schemas.openxmlformats.org/presentationml/2006/main">
  <p:tag name="AS_UNIQUEID" val="1430"/>
</p:tagLst>
</file>

<file path=ppt/tags/tag605.xml><?xml version="1.0" encoding="utf-8"?>
<p:tagLst xmlns:p="http://schemas.openxmlformats.org/presentationml/2006/main">
  <p:tag name="AS_UNIQUEID" val="1431"/>
</p:tagLst>
</file>

<file path=ppt/tags/tag606.xml><?xml version="1.0" encoding="utf-8"?>
<p:tagLst xmlns:p="http://schemas.openxmlformats.org/presentationml/2006/main">
  <p:tag name="AS_UNIQUEID" val="1432"/>
</p:tagLst>
</file>

<file path=ppt/tags/tag607.xml><?xml version="1.0" encoding="utf-8"?>
<p:tagLst xmlns:p="http://schemas.openxmlformats.org/presentationml/2006/main">
  <p:tag name="AS_UNIQUEID" val="1433"/>
</p:tagLst>
</file>

<file path=ppt/tags/tag608.xml><?xml version="1.0" encoding="utf-8"?>
<p:tagLst xmlns:p="http://schemas.openxmlformats.org/presentationml/2006/main">
  <p:tag name="AS_UNIQUEID" val="1434"/>
</p:tagLst>
</file>

<file path=ppt/tags/tag609.xml><?xml version="1.0" encoding="utf-8"?>
<p:tagLst xmlns:p="http://schemas.openxmlformats.org/presentationml/2006/main">
  <p:tag name="AS_UNIQUEID" val="1435"/>
</p:tagLst>
</file>

<file path=ppt/tags/tag61.xml><?xml version="1.0" encoding="utf-8"?>
<p:tagLst xmlns:p="http://schemas.openxmlformats.org/presentationml/2006/main">
  <p:tag name="AS_UNIQUEID" val="1665"/>
</p:tagLst>
</file>

<file path=ppt/tags/tag610.xml><?xml version="1.0" encoding="utf-8"?>
<p:tagLst xmlns:p="http://schemas.openxmlformats.org/presentationml/2006/main">
  <p:tag name="AS_UNIQUEID" val="1436"/>
</p:tagLst>
</file>

<file path=ppt/tags/tag611.xml><?xml version="1.0" encoding="utf-8"?>
<p:tagLst xmlns:p="http://schemas.openxmlformats.org/presentationml/2006/main">
  <p:tag name="AS_UNIQUEID" val="1437"/>
</p:tagLst>
</file>

<file path=ppt/tags/tag612.xml><?xml version="1.0" encoding="utf-8"?>
<p:tagLst xmlns:p="http://schemas.openxmlformats.org/presentationml/2006/main">
  <p:tag name="AS_UNIQUEID" val="1438"/>
</p:tagLst>
</file>

<file path=ppt/tags/tag613.xml><?xml version="1.0" encoding="utf-8"?>
<p:tagLst xmlns:p="http://schemas.openxmlformats.org/presentationml/2006/main">
  <p:tag name="AS_UNIQUEID" val="1439"/>
</p:tagLst>
</file>

<file path=ppt/tags/tag614.xml><?xml version="1.0" encoding="utf-8"?>
<p:tagLst xmlns:p="http://schemas.openxmlformats.org/presentationml/2006/main">
  <p:tag name="AS_UNIQUEID" val="1440"/>
</p:tagLst>
</file>

<file path=ppt/tags/tag615.xml><?xml version="1.0" encoding="utf-8"?>
<p:tagLst xmlns:p="http://schemas.openxmlformats.org/presentationml/2006/main">
  <p:tag name="AS_UNIQUEID" val="1441"/>
</p:tagLst>
</file>

<file path=ppt/tags/tag616.xml><?xml version="1.0" encoding="utf-8"?>
<p:tagLst xmlns:p="http://schemas.openxmlformats.org/presentationml/2006/main">
  <p:tag name="AS_UNIQUEID" val="1442"/>
</p:tagLst>
</file>

<file path=ppt/tags/tag617.xml><?xml version="1.0" encoding="utf-8"?>
<p:tagLst xmlns:p="http://schemas.openxmlformats.org/presentationml/2006/main">
  <p:tag name="AS_UNIQUEID" val="2002"/>
</p:tagLst>
</file>

<file path=ppt/tags/tag618.xml><?xml version="1.0" encoding="utf-8"?>
<p:tagLst xmlns:p="http://schemas.openxmlformats.org/presentationml/2006/main">
  <p:tag name="AS_UNIQUEID" val="1444"/>
</p:tagLst>
</file>

<file path=ppt/tags/tag619.xml><?xml version="1.0" encoding="utf-8"?>
<p:tagLst xmlns:p="http://schemas.openxmlformats.org/presentationml/2006/main">
  <p:tag name="AS_UNIQUEID" val="1445"/>
</p:tagLst>
</file>

<file path=ppt/tags/tag62.xml><?xml version="1.0" encoding="utf-8"?>
<p:tagLst xmlns:p="http://schemas.openxmlformats.org/presentationml/2006/main">
  <p:tag name="AS_UNIQUEID" val="1666"/>
</p:tagLst>
</file>

<file path=ppt/tags/tag620.xml><?xml version="1.0" encoding="utf-8"?>
<p:tagLst xmlns:p="http://schemas.openxmlformats.org/presentationml/2006/main">
  <p:tag name="AS_UNIQUEID" val="1446"/>
</p:tagLst>
</file>

<file path=ppt/tags/tag621.xml><?xml version="1.0" encoding="utf-8"?>
<p:tagLst xmlns:p="http://schemas.openxmlformats.org/presentationml/2006/main">
  <p:tag name="AS_UNIQUEID" val="1447"/>
</p:tagLst>
</file>

<file path=ppt/tags/tag622.xml><?xml version="1.0" encoding="utf-8"?>
<p:tagLst xmlns:p="http://schemas.openxmlformats.org/presentationml/2006/main">
  <p:tag name="AS_UNIQUEID" val="1448"/>
</p:tagLst>
</file>

<file path=ppt/tags/tag623.xml><?xml version="1.0" encoding="utf-8"?>
<p:tagLst xmlns:p="http://schemas.openxmlformats.org/presentationml/2006/main">
  <p:tag name="AS_UNIQUEID" val="1449"/>
</p:tagLst>
</file>

<file path=ppt/tags/tag624.xml><?xml version="1.0" encoding="utf-8"?>
<p:tagLst xmlns:p="http://schemas.openxmlformats.org/presentationml/2006/main">
  <p:tag name="AS_UNIQUEID" val="1450"/>
</p:tagLst>
</file>

<file path=ppt/tags/tag625.xml><?xml version="1.0" encoding="utf-8"?>
<p:tagLst xmlns:p="http://schemas.openxmlformats.org/presentationml/2006/main">
  <p:tag name="AS_UNIQUEID" val="1451"/>
  <p:tag name="KSO_WM_UNIT_PLACING_PICTURE_USER_VIEWPORT" val="{&quot;height&quot;:5700,&quot;width&quot;:2475}"/>
</p:tagLst>
</file>

<file path=ppt/tags/tag626.xml><?xml version="1.0" encoding="utf-8"?>
<p:tagLst xmlns:p="http://schemas.openxmlformats.org/presentationml/2006/main">
  <p:tag name="AS_UNIQUEID" val="2003"/>
</p:tagLst>
</file>

<file path=ppt/tags/tag627.xml><?xml version="1.0" encoding="utf-8"?>
<p:tagLst xmlns:p="http://schemas.openxmlformats.org/presentationml/2006/main">
  <p:tag name="AS_UNIQUEID" val="1453"/>
</p:tagLst>
</file>

<file path=ppt/tags/tag628.xml><?xml version="1.0" encoding="utf-8"?>
<p:tagLst xmlns:p="http://schemas.openxmlformats.org/presentationml/2006/main">
  <p:tag name="AS_UNIQUEID" val="1454"/>
</p:tagLst>
</file>

<file path=ppt/tags/tag629.xml><?xml version="1.0" encoding="utf-8"?>
<p:tagLst xmlns:p="http://schemas.openxmlformats.org/presentationml/2006/main">
  <p:tag name="AS_UNIQUEID" val="1455"/>
</p:tagLst>
</file>

<file path=ppt/tags/tag63.xml><?xml version="1.0" encoding="utf-8"?>
<p:tagLst xmlns:p="http://schemas.openxmlformats.org/presentationml/2006/main">
  <p:tag name="AS_UNIQUEID" val="1667"/>
</p:tagLst>
</file>

<file path=ppt/tags/tag630.xml><?xml version="1.0" encoding="utf-8"?>
<p:tagLst xmlns:p="http://schemas.openxmlformats.org/presentationml/2006/main">
  <p:tag name="AS_UNIQUEID" val="1456"/>
</p:tagLst>
</file>

<file path=ppt/tags/tag631.xml><?xml version="1.0" encoding="utf-8"?>
<p:tagLst xmlns:p="http://schemas.openxmlformats.org/presentationml/2006/main">
  <p:tag name="AS_UNIQUEID" val="2004"/>
</p:tagLst>
</file>

<file path=ppt/tags/tag632.xml><?xml version="1.0" encoding="utf-8"?>
<p:tagLst xmlns:p="http://schemas.openxmlformats.org/presentationml/2006/main">
  <p:tag name="AS_UNIQUEID" val="1458"/>
</p:tagLst>
</file>

<file path=ppt/tags/tag633.xml><?xml version="1.0" encoding="utf-8"?>
<p:tagLst xmlns:p="http://schemas.openxmlformats.org/presentationml/2006/main">
  <p:tag name="AS_UNIQUEID" val="1459"/>
</p:tagLst>
</file>

<file path=ppt/tags/tag634.xml><?xml version="1.0" encoding="utf-8"?>
<p:tagLst xmlns:p="http://schemas.openxmlformats.org/presentationml/2006/main">
  <p:tag name="AS_UNIQUEID" val="1460"/>
</p:tagLst>
</file>

<file path=ppt/tags/tag635.xml><?xml version="1.0" encoding="utf-8"?>
<p:tagLst xmlns:p="http://schemas.openxmlformats.org/presentationml/2006/main">
  <p:tag name="AS_UNIQUEID" val="1461"/>
</p:tagLst>
</file>

<file path=ppt/tags/tag636.xml><?xml version="1.0" encoding="utf-8"?>
<p:tagLst xmlns:p="http://schemas.openxmlformats.org/presentationml/2006/main">
  <p:tag name="AS_UNIQUEID" val="2005"/>
</p:tagLst>
</file>

<file path=ppt/tags/tag637.xml><?xml version="1.0" encoding="utf-8"?>
<p:tagLst xmlns:p="http://schemas.openxmlformats.org/presentationml/2006/main">
  <p:tag name="AS_UNIQUEID" val="1477"/>
</p:tagLst>
</file>

<file path=ppt/tags/tag638.xml><?xml version="1.0" encoding="utf-8"?>
<p:tagLst xmlns:p="http://schemas.openxmlformats.org/presentationml/2006/main">
  <p:tag name="AS_UNIQUEID" val="1478"/>
</p:tagLst>
</file>

<file path=ppt/tags/tag639.xml><?xml version="1.0" encoding="utf-8"?>
<p:tagLst xmlns:p="http://schemas.openxmlformats.org/presentationml/2006/main">
  <p:tag name="AS_UNIQUEID" val="1479"/>
</p:tagLst>
</file>

<file path=ppt/tags/tag64.xml><?xml version="1.0" encoding="utf-8"?>
<p:tagLst xmlns:p="http://schemas.openxmlformats.org/presentationml/2006/main">
  <p:tag name="AS_UNIQUEID" val="1668"/>
</p:tagLst>
</file>

<file path=ppt/tags/tag640.xml><?xml version="1.0" encoding="utf-8"?>
<p:tagLst xmlns:p="http://schemas.openxmlformats.org/presentationml/2006/main">
  <p:tag name="AS_UNIQUEID" val="1480"/>
</p:tagLst>
</file>

<file path=ppt/tags/tag641.xml><?xml version="1.0" encoding="utf-8"?>
<p:tagLst xmlns:p="http://schemas.openxmlformats.org/presentationml/2006/main">
  <p:tag name="AS_UNIQUEID" val="1481"/>
</p:tagLst>
</file>

<file path=ppt/tags/tag642.xml><?xml version="1.0" encoding="utf-8"?>
<p:tagLst xmlns:p="http://schemas.openxmlformats.org/presentationml/2006/main">
  <p:tag name="AS_UNIQUEID" val="1482"/>
</p:tagLst>
</file>

<file path=ppt/tags/tag643.xml><?xml version="1.0" encoding="utf-8"?>
<p:tagLst xmlns:p="http://schemas.openxmlformats.org/presentationml/2006/main">
  <p:tag name="AS_UNIQUEID" val="1483"/>
</p:tagLst>
</file>

<file path=ppt/tags/tag644.xml><?xml version="1.0" encoding="utf-8"?>
<p:tagLst xmlns:p="http://schemas.openxmlformats.org/presentationml/2006/main">
  <p:tag name="AS_UNIQUEID" val="2006"/>
</p:tagLst>
</file>

<file path=ppt/tags/tag645.xml><?xml version="1.0" encoding="utf-8"?>
<p:tagLst xmlns:p="http://schemas.openxmlformats.org/presentationml/2006/main">
  <p:tag name="AS_UNIQUEID" val="2007"/>
</p:tagLst>
</file>

<file path=ppt/tags/tag646.xml><?xml version="1.0" encoding="utf-8"?>
<p:tagLst xmlns:p="http://schemas.openxmlformats.org/presentationml/2006/main">
  <p:tag name="AS_UNIQUEID" val="1487"/>
</p:tagLst>
</file>

<file path=ppt/tags/tag647.xml><?xml version="1.0" encoding="utf-8"?>
<p:tagLst xmlns:p="http://schemas.openxmlformats.org/presentationml/2006/main">
  <p:tag name="AS_UNIQUEID" val="2008"/>
</p:tagLst>
</file>

<file path=ppt/tags/tag648.xml><?xml version="1.0" encoding="utf-8"?>
<p:tagLst xmlns:p="http://schemas.openxmlformats.org/presentationml/2006/main">
  <p:tag name="AS_UNIQUEID" val="2009"/>
</p:tagLst>
</file>

<file path=ppt/tags/tag649.xml><?xml version="1.0" encoding="utf-8"?>
<p:tagLst xmlns:p="http://schemas.openxmlformats.org/presentationml/2006/main">
  <p:tag name="AS_UNIQUEID" val="2010"/>
</p:tagLst>
</file>

<file path=ppt/tags/tag65.xml><?xml version="1.0" encoding="utf-8"?>
<p:tagLst xmlns:p="http://schemas.openxmlformats.org/presentationml/2006/main">
  <p:tag name="AS_UNIQUEID" val="1669"/>
</p:tagLst>
</file>

<file path=ppt/tags/tag650.xml><?xml version="1.0" encoding="utf-8"?>
<p:tagLst xmlns:p="http://schemas.openxmlformats.org/presentationml/2006/main">
  <p:tag name="AS_UNIQUEID" val="2011"/>
</p:tagLst>
</file>

<file path=ppt/tags/tag651.xml><?xml version="1.0" encoding="utf-8"?>
<p:tagLst xmlns:p="http://schemas.openxmlformats.org/presentationml/2006/main">
  <p:tag name="AS_UNIQUEID" val="1237"/>
</p:tagLst>
</file>

<file path=ppt/tags/tag652.xml><?xml version="1.0" encoding="utf-8"?>
<p:tagLst xmlns:p="http://schemas.openxmlformats.org/presentationml/2006/main">
  <p:tag name="AS_UNIQUEID" val="1238"/>
</p:tagLst>
</file>

<file path=ppt/tags/tag653.xml><?xml version="1.0" encoding="utf-8"?>
<p:tagLst xmlns:p="http://schemas.openxmlformats.org/presentationml/2006/main">
  <p:tag name="AS_UNIQUEID" val="2012"/>
</p:tagLst>
</file>

<file path=ppt/tags/tag654.xml><?xml version="1.0" encoding="utf-8"?>
<p:tagLst xmlns:p="http://schemas.openxmlformats.org/presentationml/2006/main">
  <p:tag name="AS_UNIQUEID" val="1240"/>
</p:tagLst>
</file>

<file path=ppt/tags/tag655.xml><?xml version="1.0" encoding="utf-8"?>
<p:tagLst xmlns:p="http://schemas.openxmlformats.org/presentationml/2006/main">
  <p:tag name="AS_UNIQUEID" val="2013"/>
</p:tagLst>
</file>

<file path=ppt/tags/tag656.xml><?xml version="1.0" encoding="utf-8"?>
<p:tagLst xmlns:p="http://schemas.openxmlformats.org/presentationml/2006/main">
  <p:tag name="AS_UNIQUEID" val="1242"/>
</p:tagLst>
</file>

<file path=ppt/tags/tag657.xml><?xml version="1.0" encoding="utf-8"?>
<p:tagLst xmlns:p="http://schemas.openxmlformats.org/presentationml/2006/main">
  <p:tag name="AS_UNIQUEID" val="2014"/>
</p:tagLst>
</file>

<file path=ppt/tags/tag658.xml><?xml version="1.0" encoding="utf-8"?>
<p:tagLst xmlns:p="http://schemas.openxmlformats.org/presentationml/2006/main">
  <p:tag name="AS_UNIQUEID" val="1244"/>
</p:tagLst>
</file>

<file path=ppt/tags/tag659.xml><?xml version="1.0" encoding="utf-8"?>
<p:tagLst xmlns:p="http://schemas.openxmlformats.org/presentationml/2006/main">
  <p:tag name="AS_UNIQUEID" val="1245"/>
</p:tagLst>
</file>

<file path=ppt/tags/tag66.xml><?xml version="1.0" encoding="utf-8"?>
<p:tagLst xmlns:p="http://schemas.openxmlformats.org/presentationml/2006/main">
  <p:tag name="AS_UNIQUEID" val="1670"/>
</p:tagLst>
</file>

<file path=ppt/tags/tag660.xml><?xml version="1.0" encoding="utf-8"?>
<p:tagLst xmlns:p="http://schemas.openxmlformats.org/presentationml/2006/main">
  <p:tag name="AS_UNIQUEID" val="1246"/>
</p:tagLst>
</file>

<file path=ppt/tags/tag661.xml><?xml version="1.0" encoding="utf-8"?>
<p:tagLst xmlns:p="http://schemas.openxmlformats.org/presentationml/2006/main">
  <p:tag name="AS_UNIQUEID" val="1247"/>
</p:tagLst>
</file>

<file path=ppt/tags/tag662.xml><?xml version="1.0" encoding="utf-8"?>
<p:tagLst xmlns:p="http://schemas.openxmlformats.org/presentationml/2006/main">
  <p:tag name="AS_UNIQUEID" val="1248"/>
</p:tagLst>
</file>

<file path=ppt/tags/tag663.xml><?xml version="1.0" encoding="utf-8"?>
<p:tagLst xmlns:p="http://schemas.openxmlformats.org/presentationml/2006/main">
  <p:tag name="AS_UNIQUEID" val="1249"/>
</p:tagLst>
</file>

<file path=ppt/tags/tag664.xml><?xml version="1.0" encoding="utf-8"?>
<p:tagLst xmlns:p="http://schemas.openxmlformats.org/presentationml/2006/main">
  <p:tag name="AS_UNIQUEID" val="1250"/>
</p:tagLst>
</file>

<file path=ppt/tags/tag665.xml><?xml version="1.0" encoding="utf-8"?>
<p:tagLst xmlns:p="http://schemas.openxmlformats.org/presentationml/2006/main">
  <p:tag name="AS_UNIQUEID" val="1251"/>
</p:tagLst>
</file>

<file path=ppt/tags/tag666.xml><?xml version="1.0" encoding="utf-8"?>
<p:tagLst xmlns:p="http://schemas.openxmlformats.org/presentationml/2006/main">
  <p:tag name="AS_UNIQUEID" val="1252"/>
</p:tagLst>
</file>

<file path=ppt/tags/tag667.xml><?xml version="1.0" encoding="utf-8"?>
<p:tagLst xmlns:p="http://schemas.openxmlformats.org/presentationml/2006/main">
  <p:tag name="AS_UNIQUEID" val="1253"/>
</p:tagLst>
</file>

<file path=ppt/tags/tag668.xml><?xml version="1.0" encoding="utf-8"?>
<p:tagLst xmlns:p="http://schemas.openxmlformats.org/presentationml/2006/main">
  <p:tag name="AS_UNIQUEID" val="1254"/>
</p:tagLst>
</file>

<file path=ppt/tags/tag669.xml><?xml version="1.0" encoding="utf-8"?>
<p:tagLst xmlns:p="http://schemas.openxmlformats.org/presentationml/2006/main">
  <p:tag name="AS_UNIQUEID" val="1255"/>
</p:tagLst>
</file>

<file path=ppt/tags/tag67.xml><?xml version="1.0" encoding="utf-8"?>
<p:tagLst xmlns:p="http://schemas.openxmlformats.org/presentationml/2006/main">
  <p:tag name="AS_UNIQUEID" val="1671"/>
</p:tagLst>
</file>

<file path=ppt/tags/tag670.xml><?xml version="1.0" encoding="utf-8"?>
<p:tagLst xmlns:p="http://schemas.openxmlformats.org/presentationml/2006/main">
  <p:tag name="AS_UNIQUEID" val="1256"/>
</p:tagLst>
</file>

<file path=ppt/tags/tag671.xml><?xml version="1.0" encoding="utf-8"?>
<p:tagLst xmlns:p="http://schemas.openxmlformats.org/presentationml/2006/main">
  <p:tag name="AS_UNIQUEID" val="2015"/>
</p:tagLst>
</file>

<file path=ppt/tags/tag672.xml><?xml version="1.0" encoding="utf-8"?>
<p:tagLst xmlns:p="http://schemas.openxmlformats.org/presentationml/2006/main">
  <p:tag name="AS_UNIQUEID" val="1492"/>
</p:tagLst>
</file>

<file path=ppt/tags/tag673.xml><?xml version="1.0" encoding="utf-8"?>
<p:tagLst xmlns:p="http://schemas.openxmlformats.org/presentationml/2006/main">
  <p:tag name="AS_UNIQUEID" val="1493"/>
</p:tagLst>
</file>

<file path=ppt/tags/tag674.xml><?xml version="1.0" encoding="utf-8"?>
<p:tagLst xmlns:p="http://schemas.openxmlformats.org/presentationml/2006/main">
  <p:tag name="AS_UNIQUEID" val="1494"/>
</p:tagLst>
</file>

<file path=ppt/tags/tag675.xml><?xml version="1.0" encoding="utf-8"?>
<p:tagLst xmlns:p="http://schemas.openxmlformats.org/presentationml/2006/main">
  <p:tag name="AS_UNIQUEID" val="1495"/>
</p:tagLst>
</file>

<file path=ppt/tags/tag676.xml><?xml version="1.0" encoding="utf-8"?>
<p:tagLst xmlns:p="http://schemas.openxmlformats.org/presentationml/2006/main">
  <p:tag name="AS_UNIQUEID" val="1496"/>
</p:tagLst>
</file>

<file path=ppt/tags/tag677.xml><?xml version="1.0" encoding="utf-8"?>
<p:tagLst xmlns:p="http://schemas.openxmlformats.org/presentationml/2006/main">
  <p:tag name="AS_UNIQUEID" val="1497"/>
</p:tagLst>
</file>

<file path=ppt/tags/tag678.xml><?xml version="1.0" encoding="utf-8"?>
<p:tagLst xmlns:p="http://schemas.openxmlformats.org/presentationml/2006/main">
  <p:tag name="AS_UNIQUEID" val="1498"/>
</p:tagLst>
</file>

<file path=ppt/tags/tag679.xml><?xml version="1.0" encoding="utf-8"?>
<p:tagLst xmlns:p="http://schemas.openxmlformats.org/presentationml/2006/main">
  <p:tag name="AS_UNIQUEID" val="1499"/>
</p:tagLst>
</file>

<file path=ppt/tags/tag68.xml><?xml version="1.0" encoding="utf-8"?>
<p:tagLst xmlns:p="http://schemas.openxmlformats.org/presentationml/2006/main">
  <p:tag name="AS_UNIQUEID" val="1672"/>
</p:tagLst>
</file>

<file path=ppt/tags/tag680.xml><?xml version="1.0" encoding="utf-8"?>
<p:tagLst xmlns:p="http://schemas.openxmlformats.org/presentationml/2006/main">
  <p:tag name="AS_UNIQUEID" val="1500"/>
</p:tagLst>
</file>

<file path=ppt/tags/tag681.xml><?xml version="1.0" encoding="utf-8"?>
<p:tagLst xmlns:p="http://schemas.openxmlformats.org/presentationml/2006/main">
  <p:tag name="AS_UNIQUEID" val="1501"/>
</p:tagLst>
</file>

<file path=ppt/tags/tag682.xml><?xml version="1.0" encoding="utf-8"?>
<p:tagLst xmlns:p="http://schemas.openxmlformats.org/presentationml/2006/main">
  <p:tag name="AS_UNIQUEID" val="1502"/>
</p:tagLst>
</file>

<file path=ppt/tags/tag683.xml><?xml version="1.0" encoding="utf-8"?>
<p:tagLst xmlns:p="http://schemas.openxmlformats.org/presentationml/2006/main">
  <p:tag name="AS_UNIQUEID" val="1503"/>
</p:tagLst>
</file>

<file path=ppt/tags/tag684.xml><?xml version="1.0" encoding="utf-8"?>
<p:tagLst xmlns:p="http://schemas.openxmlformats.org/presentationml/2006/main">
  <p:tag name="AS_UNIQUEID" val="1504"/>
</p:tagLst>
</file>

<file path=ppt/tags/tag685.xml><?xml version="1.0" encoding="utf-8"?>
<p:tagLst xmlns:p="http://schemas.openxmlformats.org/presentationml/2006/main">
  <p:tag name="AS_UNIQUEID" val="1505"/>
</p:tagLst>
</file>

<file path=ppt/tags/tag686.xml><?xml version="1.0" encoding="utf-8"?>
<p:tagLst xmlns:p="http://schemas.openxmlformats.org/presentationml/2006/main">
  <p:tag name="AS_UNIQUEID" val="1506"/>
</p:tagLst>
</file>

<file path=ppt/tags/tag687.xml><?xml version="1.0" encoding="utf-8"?>
<p:tagLst xmlns:p="http://schemas.openxmlformats.org/presentationml/2006/main">
  <p:tag name="AS_UNIQUEID" val="1507"/>
</p:tagLst>
</file>

<file path=ppt/tags/tag688.xml><?xml version="1.0" encoding="utf-8"?>
<p:tagLst xmlns:p="http://schemas.openxmlformats.org/presentationml/2006/main">
  <p:tag name="AS_UNIQUEID" val="1508"/>
</p:tagLst>
</file>

<file path=ppt/tags/tag689.xml><?xml version="1.0" encoding="utf-8"?>
<p:tagLst xmlns:p="http://schemas.openxmlformats.org/presentationml/2006/main">
  <p:tag name="AS_UNIQUEID" val="1509"/>
</p:tagLst>
</file>

<file path=ppt/tags/tag69.xml><?xml version="1.0" encoding="utf-8"?>
<p:tagLst xmlns:p="http://schemas.openxmlformats.org/presentationml/2006/main">
  <p:tag name="AS_UNIQUEID" val="1673"/>
</p:tagLst>
</file>

<file path=ppt/tags/tag690.xml><?xml version="1.0" encoding="utf-8"?>
<p:tagLst xmlns:p="http://schemas.openxmlformats.org/presentationml/2006/main">
  <p:tag name="AS_UNIQUEID" val="1510"/>
</p:tagLst>
</file>

<file path=ppt/tags/tag691.xml><?xml version="1.0" encoding="utf-8"?>
<p:tagLst xmlns:p="http://schemas.openxmlformats.org/presentationml/2006/main">
  <p:tag name="AS_UNIQUEID" val="1511"/>
</p:tagLst>
</file>

<file path=ppt/tags/tag692.xml><?xml version="1.0" encoding="utf-8"?>
<p:tagLst xmlns:p="http://schemas.openxmlformats.org/presentationml/2006/main">
  <p:tag name="AS_UNIQUEID" val="1512"/>
</p:tagLst>
</file>

<file path=ppt/tags/tag693.xml><?xml version="1.0" encoding="utf-8"?>
<p:tagLst xmlns:p="http://schemas.openxmlformats.org/presentationml/2006/main">
  <p:tag name="AS_UNIQUEID" val="1513"/>
</p:tagLst>
</file>

<file path=ppt/tags/tag694.xml><?xml version="1.0" encoding="utf-8"?>
<p:tagLst xmlns:p="http://schemas.openxmlformats.org/presentationml/2006/main">
  <p:tag name="AS_UNIQUEID" val="1514"/>
</p:tagLst>
</file>

<file path=ppt/tags/tag695.xml><?xml version="1.0" encoding="utf-8"?>
<p:tagLst xmlns:p="http://schemas.openxmlformats.org/presentationml/2006/main">
  <p:tag name="AS_UNIQUEID" val="2016"/>
</p:tagLst>
</file>

<file path=ppt/tags/tag696.xml><?xml version="1.0" encoding="utf-8"?>
<p:tagLst xmlns:p="http://schemas.openxmlformats.org/presentationml/2006/main">
  <p:tag name="AS_UNIQUEID" val="1516"/>
</p:tagLst>
</file>

<file path=ppt/tags/tag697.xml><?xml version="1.0" encoding="utf-8"?>
<p:tagLst xmlns:p="http://schemas.openxmlformats.org/presentationml/2006/main">
  <p:tag name="AS_UNIQUEID" val="1517"/>
</p:tagLst>
</file>

<file path=ppt/tags/tag698.xml><?xml version="1.0" encoding="utf-8"?>
<p:tagLst xmlns:p="http://schemas.openxmlformats.org/presentationml/2006/main">
  <p:tag name="AS_UNIQUEID" val="1518"/>
</p:tagLst>
</file>

<file path=ppt/tags/tag699.xml><?xml version="1.0" encoding="utf-8"?>
<p:tagLst xmlns:p="http://schemas.openxmlformats.org/presentationml/2006/main">
  <p:tag name="AS_UNIQUEID" val="1519"/>
</p:tagLst>
</file>

<file path=ppt/tags/tag7.xml><?xml version="1.0" encoding="utf-8"?>
<p:tagLst xmlns:p="http://schemas.openxmlformats.org/presentationml/2006/main">
  <p:tag name="AS_UNIQUEID" val="1611"/>
</p:tagLst>
</file>

<file path=ppt/tags/tag70.xml><?xml version="1.0" encoding="utf-8"?>
<p:tagLst xmlns:p="http://schemas.openxmlformats.org/presentationml/2006/main">
  <p:tag name="AS_UNIQUEID" val="1674"/>
</p:tagLst>
</file>

<file path=ppt/tags/tag700.xml><?xml version="1.0" encoding="utf-8"?>
<p:tagLst xmlns:p="http://schemas.openxmlformats.org/presentationml/2006/main">
  <p:tag name="AS_UNIQUEID" val="1520"/>
</p:tagLst>
</file>

<file path=ppt/tags/tag701.xml><?xml version="1.0" encoding="utf-8"?>
<p:tagLst xmlns:p="http://schemas.openxmlformats.org/presentationml/2006/main">
  <p:tag name="AS_UNIQUEID" val="2017"/>
</p:tagLst>
</file>

<file path=ppt/tags/tag702.xml><?xml version="1.0" encoding="utf-8"?>
<p:tagLst xmlns:p="http://schemas.openxmlformats.org/presentationml/2006/main">
  <p:tag name="AS_UNIQUEID" val="1294"/>
</p:tagLst>
</file>

<file path=ppt/tags/tag703.xml><?xml version="1.0" encoding="utf-8"?>
<p:tagLst xmlns:p="http://schemas.openxmlformats.org/presentationml/2006/main">
  <p:tag name="AS_UNIQUEID" val="2018"/>
</p:tagLst>
</file>

<file path=ppt/tags/tag704.xml><?xml version="1.0" encoding="utf-8"?>
<p:tagLst xmlns:p="http://schemas.openxmlformats.org/presentationml/2006/main">
  <p:tag name="AS_UNIQUEID" val="1296"/>
</p:tagLst>
</file>

<file path=ppt/tags/tag705.xml><?xml version="1.0" encoding="utf-8"?>
<p:tagLst xmlns:p="http://schemas.openxmlformats.org/presentationml/2006/main">
  <p:tag name="AS_UNIQUEID" val="1297"/>
</p:tagLst>
</file>

<file path=ppt/tags/tag706.xml><?xml version="1.0" encoding="utf-8"?>
<p:tagLst xmlns:p="http://schemas.openxmlformats.org/presentationml/2006/main">
  <p:tag name="AS_UNIQUEID" val="1298"/>
</p:tagLst>
</file>

<file path=ppt/tags/tag707.xml><?xml version="1.0" encoding="utf-8"?>
<p:tagLst xmlns:p="http://schemas.openxmlformats.org/presentationml/2006/main">
  <p:tag name="AS_UNIQUEID" val="1299"/>
</p:tagLst>
</file>

<file path=ppt/tags/tag708.xml><?xml version="1.0" encoding="utf-8"?>
<p:tagLst xmlns:p="http://schemas.openxmlformats.org/presentationml/2006/main">
  <p:tag name="AS_UNIQUEID" val="1300"/>
</p:tagLst>
</file>

<file path=ppt/tags/tag709.xml><?xml version="1.0" encoding="utf-8"?>
<p:tagLst xmlns:p="http://schemas.openxmlformats.org/presentationml/2006/main">
  <p:tag name="AS_UNIQUEID" val="1301"/>
</p:tagLst>
</file>

<file path=ppt/tags/tag71.xml><?xml version="1.0" encoding="utf-8"?>
<p:tagLst xmlns:p="http://schemas.openxmlformats.org/presentationml/2006/main">
  <p:tag name="AS_UNIQUEID" val="1675"/>
</p:tagLst>
</file>

<file path=ppt/tags/tag710.xml><?xml version="1.0" encoding="utf-8"?>
<p:tagLst xmlns:p="http://schemas.openxmlformats.org/presentationml/2006/main">
  <p:tag name="AS_UNIQUEID" val="1302"/>
</p:tagLst>
</file>

<file path=ppt/tags/tag711.xml><?xml version="1.0" encoding="utf-8"?>
<p:tagLst xmlns:p="http://schemas.openxmlformats.org/presentationml/2006/main">
  <p:tag name="AS_UNIQUEID" val="1303"/>
</p:tagLst>
</file>

<file path=ppt/tags/tag712.xml><?xml version="1.0" encoding="utf-8"?>
<p:tagLst xmlns:p="http://schemas.openxmlformats.org/presentationml/2006/main">
  <p:tag name="AS_UNIQUEID" val="1304"/>
</p:tagLst>
</file>

<file path=ppt/tags/tag713.xml><?xml version="1.0" encoding="utf-8"?>
<p:tagLst xmlns:p="http://schemas.openxmlformats.org/presentationml/2006/main">
  <p:tag name="AS_UNIQUEID" val="1305"/>
</p:tagLst>
</file>

<file path=ppt/tags/tag714.xml><?xml version="1.0" encoding="utf-8"?>
<p:tagLst xmlns:p="http://schemas.openxmlformats.org/presentationml/2006/main">
  <p:tag name="AS_UNIQUEID" val="2019"/>
</p:tagLst>
</file>

<file path=ppt/tags/tag715.xml><?xml version="1.0" encoding="utf-8"?>
<p:tagLst xmlns:p="http://schemas.openxmlformats.org/presentationml/2006/main">
  <p:tag name="AS_UNIQUEID" val="1307"/>
</p:tagLst>
</file>

<file path=ppt/tags/tag716.xml><?xml version="1.0" encoding="utf-8"?>
<p:tagLst xmlns:p="http://schemas.openxmlformats.org/presentationml/2006/main">
  <p:tag name="AS_UNIQUEID" val="1308"/>
</p:tagLst>
</file>

<file path=ppt/tags/tag717.xml><?xml version="1.0" encoding="utf-8"?>
<p:tagLst xmlns:p="http://schemas.openxmlformats.org/presentationml/2006/main">
  <p:tag name="AS_UNIQUEID" val="1309"/>
</p:tagLst>
</file>

<file path=ppt/tags/tag718.xml><?xml version="1.0" encoding="utf-8"?>
<p:tagLst xmlns:p="http://schemas.openxmlformats.org/presentationml/2006/main">
  <p:tag name="AS_UNIQUEID" val="1310"/>
</p:tagLst>
</file>

<file path=ppt/tags/tag719.xml><?xml version="1.0" encoding="utf-8"?>
<p:tagLst xmlns:p="http://schemas.openxmlformats.org/presentationml/2006/main">
  <p:tag name="AS_UNIQUEID" val="1311"/>
</p:tagLst>
</file>

<file path=ppt/tags/tag72.xml><?xml version="1.0" encoding="utf-8"?>
<p:tagLst xmlns:p="http://schemas.openxmlformats.org/presentationml/2006/main">
  <p:tag name="AS_UNIQUEID" val="1676"/>
</p:tagLst>
</file>

<file path=ppt/tags/tag720.xml><?xml version="1.0" encoding="utf-8"?>
<p:tagLst xmlns:p="http://schemas.openxmlformats.org/presentationml/2006/main">
  <p:tag name="AS_UNIQUEID" val="1312"/>
</p:tagLst>
</file>

<file path=ppt/tags/tag721.xml><?xml version="1.0" encoding="utf-8"?>
<p:tagLst xmlns:p="http://schemas.openxmlformats.org/presentationml/2006/main">
  <p:tag name="AS_UNIQUEID" val="1313"/>
</p:tagLst>
</file>

<file path=ppt/tags/tag722.xml><?xml version="1.0" encoding="utf-8"?>
<p:tagLst xmlns:p="http://schemas.openxmlformats.org/presentationml/2006/main">
  <p:tag name="AS_UNIQUEID" val="1314"/>
</p:tagLst>
</file>

<file path=ppt/tags/tag723.xml><?xml version="1.0" encoding="utf-8"?>
<p:tagLst xmlns:p="http://schemas.openxmlformats.org/presentationml/2006/main">
  <p:tag name="AS_UNIQUEID" val="1315"/>
</p:tagLst>
</file>

<file path=ppt/tags/tag724.xml><?xml version="1.0" encoding="utf-8"?>
<p:tagLst xmlns:p="http://schemas.openxmlformats.org/presentationml/2006/main">
  <p:tag name="AS_UNIQUEID" val="1316"/>
</p:tagLst>
</file>

<file path=ppt/tags/tag725.xml><?xml version="1.0" encoding="utf-8"?>
<p:tagLst xmlns:p="http://schemas.openxmlformats.org/presentationml/2006/main">
  <p:tag name="AS_UNIQUEID" val="1317"/>
</p:tagLst>
</file>

<file path=ppt/tags/tag726.xml><?xml version="1.0" encoding="utf-8"?>
<p:tagLst xmlns:p="http://schemas.openxmlformats.org/presentationml/2006/main">
  <p:tag name="AS_UNIQUEID" val="1318"/>
</p:tagLst>
</file>

<file path=ppt/tags/tag727.xml><?xml version="1.0" encoding="utf-8"?>
<p:tagLst xmlns:p="http://schemas.openxmlformats.org/presentationml/2006/main">
  <p:tag name="AS_UNIQUEID" val="2020"/>
</p:tagLst>
</file>

<file path=ppt/tags/tag728.xml><?xml version="1.0" encoding="utf-8"?>
<p:tagLst xmlns:p="http://schemas.openxmlformats.org/presentationml/2006/main">
  <p:tag name="AS_UNIQUEID" val="1320"/>
</p:tagLst>
</file>

<file path=ppt/tags/tag729.xml><?xml version="1.0" encoding="utf-8"?>
<p:tagLst xmlns:p="http://schemas.openxmlformats.org/presentationml/2006/main">
  <p:tag name="AS_UNIQUEID" val="1321"/>
</p:tagLst>
</file>

<file path=ppt/tags/tag73.xml><?xml version="1.0" encoding="utf-8"?>
<p:tagLst xmlns:p="http://schemas.openxmlformats.org/presentationml/2006/main">
  <p:tag name="AS_UNIQUEID" val="1677"/>
</p:tagLst>
</file>

<file path=ppt/tags/tag730.xml><?xml version="1.0" encoding="utf-8"?>
<p:tagLst xmlns:p="http://schemas.openxmlformats.org/presentationml/2006/main">
  <p:tag name="AS_UNIQUEID" val="1322"/>
</p:tagLst>
</file>

<file path=ppt/tags/tag731.xml><?xml version="1.0" encoding="utf-8"?>
<p:tagLst xmlns:p="http://schemas.openxmlformats.org/presentationml/2006/main">
  <p:tag name="AS_UNIQUEID" val="1323"/>
</p:tagLst>
</file>

<file path=ppt/tags/tag732.xml><?xml version="1.0" encoding="utf-8"?>
<p:tagLst xmlns:p="http://schemas.openxmlformats.org/presentationml/2006/main">
  <p:tag name="AS_UNIQUEID" val="1324"/>
</p:tagLst>
</file>

<file path=ppt/tags/tag733.xml><?xml version="1.0" encoding="utf-8"?>
<p:tagLst xmlns:p="http://schemas.openxmlformats.org/presentationml/2006/main">
  <p:tag name="AS_UNIQUEID" val="1325"/>
</p:tagLst>
</file>

<file path=ppt/tags/tag734.xml><?xml version="1.0" encoding="utf-8"?>
<p:tagLst xmlns:p="http://schemas.openxmlformats.org/presentationml/2006/main">
  <p:tag name="AS_UNIQUEID" val="1326"/>
</p:tagLst>
</file>

<file path=ppt/tags/tag735.xml><?xml version="1.0" encoding="utf-8"?>
<p:tagLst xmlns:p="http://schemas.openxmlformats.org/presentationml/2006/main">
  <p:tag name="AS_UNIQUEID" val="1327"/>
</p:tagLst>
</file>

<file path=ppt/tags/tag736.xml><?xml version="1.0" encoding="utf-8"?>
<p:tagLst xmlns:p="http://schemas.openxmlformats.org/presentationml/2006/main">
  <p:tag name="AS_UNIQUEID" val="1328"/>
</p:tagLst>
</file>

<file path=ppt/tags/tag737.xml><?xml version="1.0" encoding="utf-8"?>
<p:tagLst xmlns:p="http://schemas.openxmlformats.org/presentationml/2006/main">
  <p:tag name="AS_UNIQUEID" val="1329"/>
</p:tagLst>
</file>

<file path=ppt/tags/tag738.xml><?xml version="1.0" encoding="utf-8"?>
<p:tagLst xmlns:p="http://schemas.openxmlformats.org/presentationml/2006/main">
  <p:tag name="AS_UNIQUEID" val="1330"/>
</p:tagLst>
</file>

<file path=ppt/tags/tag739.xml><?xml version="1.0" encoding="utf-8"?>
<p:tagLst xmlns:p="http://schemas.openxmlformats.org/presentationml/2006/main">
  <p:tag name="AS_UNIQUEID" val="1331"/>
</p:tagLst>
</file>

<file path=ppt/tags/tag74.xml><?xml version="1.0" encoding="utf-8"?>
<p:tagLst xmlns:p="http://schemas.openxmlformats.org/presentationml/2006/main">
  <p:tag name="AS_UNIQUEID" val="1678"/>
</p:tagLst>
</file>

<file path=ppt/tags/tag740.xml><?xml version="1.0" encoding="utf-8"?>
<p:tagLst xmlns:p="http://schemas.openxmlformats.org/presentationml/2006/main">
  <p:tag name="AS_UNIQUEID" val="2021"/>
</p:tagLst>
</file>

<file path=ppt/tags/tag741.xml><?xml version="1.0" encoding="utf-8"?>
<p:tagLst xmlns:p="http://schemas.openxmlformats.org/presentationml/2006/main">
  <p:tag name="AS_UNIQUEID" val="1522"/>
</p:tagLst>
</file>

<file path=ppt/tags/tag742.xml><?xml version="1.0" encoding="utf-8"?>
<p:tagLst xmlns:p="http://schemas.openxmlformats.org/presentationml/2006/main">
  <p:tag name="AS_UNIQUEID" val="1523"/>
</p:tagLst>
</file>

<file path=ppt/tags/tag743.xml><?xml version="1.0" encoding="utf-8"?>
<p:tagLst xmlns:p="http://schemas.openxmlformats.org/presentationml/2006/main">
  <p:tag name="AS_UNIQUEID" val="1524"/>
</p:tagLst>
</file>

<file path=ppt/tags/tag744.xml><?xml version="1.0" encoding="utf-8"?>
<p:tagLst xmlns:p="http://schemas.openxmlformats.org/presentationml/2006/main">
  <p:tag name="AS_UNIQUEID" val="1525"/>
</p:tagLst>
</file>

<file path=ppt/tags/tag745.xml><?xml version="1.0" encoding="utf-8"?>
<p:tagLst xmlns:p="http://schemas.openxmlformats.org/presentationml/2006/main">
  <p:tag name="AS_UNIQUEID" val="1526"/>
</p:tagLst>
</file>

<file path=ppt/tags/tag746.xml><?xml version="1.0" encoding="utf-8"?>
<p:tagLst xmlns:p="http://schemas.openxmlformats.org/presentationml/2006/main">
  <p:tag name="AS_UNIQUEID" val="1527"/>
</p:tagLst>
</file>

<file path=ppt/tags/tag747.xml><?xml version="1.0" encoding="utf-8"?>
<p:tagLst xmlns:p="http://schemas.openxmlformats.org/presentationml/2006/main">
  <p:tag name="AS_UNIQUEID" val="1528"/>
</p:tagLst>
</file>

<file path=ppt/tags/tag748.xml><?xml version="1.0" encoding="utf-8"?>
<p:tagLst xmlns:p="http://schemas.openxmlformats.org/presentationml/2006/main">
  <p:tag name="AS_UNIQUEID" val="2022"/>
</p:tagLst>
</file>

<file path=ppt/tags/tag749.xml><?xml version="1.0" encoding="utf-8"?>
<p:tagLst xmlns:p="http://schemas.openxmlformats.org/presentationml/2006/main">
  <p:tag name="AS_UNIQUEID" val="1530"/>
</p:tagLst>
</file>

<file path=ppt/tags/tag75.xml><?xml version="1.0" encoding="utf-8"?>
<p:tagLst xmlns:p="http://schemas.openxmlformats.org/presentationml/2006/main">
  <p:tag name="AS_UNIQUEID" val="1679"/>
</p:tagLst>
</file>

<file path=ppt/tags/tag750.xml><?xml version="1.0" encoding="utf-8"?>
<p:tagLst xmlns:p="http://schemas.openxmlformats.org/presentationml/2006/main">
  <p:tag name="AS_UNIQUEID" val="1531"/>
</p:tagLst>
</file>

<file path=ppt/tags/tag751.xml><?xml version="1.0" encoding="utf-8"?>
<p:tagLst xmlns:p="http://schemas.openxmlformats.org/presentationml/2006/main">
  <p:tag name="AS_UNIQUEID" val="1532"/>
</p:tagLst>
</file>

<file path=ppt/tags/tag752.xml><?xml version="1.0" encoding="utf-8"?>
<p:tagLst xmlns:p="http://schemas.openxmlformats.org/presentationml/2006/main">
  <p:tag name="AS_UNIQUEID" val="2023"/>
</p:tagLst>
</file>

<file path=ppt/tags/tag753.xml><?xml version="1.0" encoding="utf-8"?>
<p:tagLst xmlns:p="http://schemas.openxmlformats.org/presentationml/2006/main">
  <p:tag name="AS_UNIQUEID" val="1554"/>
</p:tagLst>
</file>

<file path=ppt/tags/tag754.xml><?xml version="1.0" encoding="utf-8"?>
<p:tagLst xmlns:p="http://schemas.openxmlformats.org/presentationml/2006/main">
  <p:tag name="AS_UNIQUEID" val="1555"/>
</p:tagLst>
</file>

<file path=ppt/tags/tag755.xml><?xml version="1.0" encoding="utf-8"?>
<p:tagLst xmlns:p="http://schemas.openxmlformats.org/presentationml/2006/main">
  <p:tag name="AS_UNIQUEID" val="1556"/>
</p:tagLst>
</file>

<file path=ppt/tags/tag756.xml><?xml version="1.0" encoding="utf-8"?>
<p:tagLst xmlns:p="http://schemas.openxmlformats.org/presentationml/2006/main">
  <p:tag name="AS_UNIQUEID" val="1557"/>
</p:tagLst>
</file>

<file path=ppt/tags/tag757.xml><?xml version="1.0" encoding="utf-8"?>
<p:tagLst xmlns:p="http://schemas.openxmlformats.org/presentationml/2006/main">
  <p:tag name="AS_UNIQUEID" val="1558"/>
</p:tagLst>
</file>

<file path=ppt/tags/tag758.xml><?xml version="1.0" encoding="utf-8"?>
<p:tagLst xmlns:p="http://schemas.openxmlformats.org/presentationml/2006/main">
  <p:tag name="AS_UNIQUEID" val="1559"/>
</p:tagLst>
</file>

<file path=ppt/tags/tag759.xml><?xml version="1.0" encoding="utf-8"?>
<p:tagLst xmlns:p="http://schemas.openxmlformats.org/presentationml/2006/main">
  <p:tag name="AS_UNIQUEID" val="1560"/>
</p:tagLst>
</file>

<file path=ppt/tags/tag76.xml><?xml version="1.0" encoding="utf-8"?>
<p:tagLst xmlns:p="http://schemas.openxmlformats.org/presentationml/2006/main">
  <p:tag name="AS_UNIQUEID" val="1680"/>
</p:tagLst>
</file>

<file path=ppt/tags/tag760.xml><?xml version="1.0" encoding="utf-8"?>
<p:tagLst xmlns:p="http://schemas.openxmlformats.org/presentationml/2006/main">
  <p:tag name="AS_UNIQUEID" val="1561"/>
</p:tagLst>
</file>

<file path=ppt/tags/tag761.xml><?xml version="1.0" encoding="utf-8"?>
<p:tagLst xmlns:p="http://schemas.openxmlformats.org/presentationml/2006/main">
  <p:tag name="AS_UNIQUEID" val="1562"/>
</p:tagLst>
</file>

<file path=ppt/tags/tag762.xml><?xml version="1.0" encoding="utf-8"?>
<p:tagLst xmlns:p="http://schemas.openxmlformats.org/presentationml/2006/main">
  <p:tag name="AS_UNIQUEID" val="1563"/>
</p:tagLst>
</file>

<file path=ppt/tags/tag763.xml><?xml version="1.0" encoding="utf-8"?>
<p:tagLst xmlns:p="http://schemas.openxmlformats.org/presentationml/2006/main">
  <p:tag name="AS_UNIQUEID" val="1564"/>
</p:tagLst>
</file>

<file path=ppt/tags/tag764.xml><?xml version="1.0" encoding="utf-8"?>
<p:tagLst xmlns:p="http://schemas.openxmlformats.org/presentationml/2006/main">
  <p:tag name="AS_UNIQUEID" val="1565"/>
</p:tagLst>
</file>

<file path=ppt/tags/tag765.xml><?xml version="1.0" encoding="utf-8"?>
<p:tagLst xmlns:p="http://schemas.openxmlformats.org/presentationml/2006/main">
  <p:tag name="AS_UNIQUEID" val="1566"/>
</p:tagLst>
</file>

<file path=ppt/tags/tag766.xml><?xml version="1.0" encoding="utf-8"?>
<p:tagLst xmlns:p="http://schemas.openxmlformats.org/presentationml/2006/main">
  <p:tag name="AS_UNIQUEID" val="1567"/>
</p:tagLst>
</file>

<file path=ppt/tags/tag767.xml><?xml version="1.0" encoding="utf-8"?>
<p:tagLst xmlns:p="http://schemas.openxmlformats.org/presentationml/2006/main">
  <p:tag name="AS_UNIQUEID" val="1568"/>
</p:tagLst>
</file>

<file path=ppt/tags/tag768.xml><?xml version="1.0" encoding="utf-8"?>
<p:tagLst xmlns:p="http://schemas.openxmlformats.org/presentationml/2006/main">
  <p:tag name="AS_UNIQUEID" val="1569"/>
</p:tagLst>
</file>

<file path=ppt/tags/tag769.xml><?xml version="1.0" encoding="utf-8"?>
<p:tagLst xmlns:p="http://schemas.openxmlformats.org/presentationml/2006/main">
  <p:tag name="AS_UNIQUEID" val="1570"/>
</p:tagLst>
</file>

<file path=ppt/tags/tag77.xml><?xml version="1.0" encoding="utf-8"?>
<p:tagLst xmlns:p="http://schemas.openxmlformats.org/presentationml/2006/main">
  <p:tag name="AS_UNIQUEID" val="1681"/>
</p:tagLst>
</file>

<file path=ppt/tags/tag770.xml><?xml version="1.0" encoding="utf-8"?>
<p:tagLst xmlns:p="http://schemas.openxmlformats.org/presentationml/2006/main">
  <p:tag name="AS_UNIQUEID" val="1571"/>
</p:tagLst>
</file>

<file path=ppt/tags/tag771.xml><?xml version="1.0" encoding="utf-8"?>
<p:tagLst xmlns:p="http://schemas.openxmlformats.org/presentationml/2006/main">
  <p:tag name="AS_UNIQUEID" val="1572"/>
</p:tagLst>
</file>

<file path=ppt/tags/tag772.xml><?xml version="1.0" encoding="utf-8"?>
<p:tagLst xmlns:p="http://schemas.openxmlformats.org/presentationml/2006/main">
  <p:tag name="AS_UNIQUEID" val="1573"/>
</p:tagLst>
</file>

<file path=ppt/tags/tag773.xml><?xml version="1.0" encoding="utf-8"?>
<p:tagLst xmlns:p="http://schemas.openxmlformats.org/presentationml/2006/main">
  <p:tag name="AS_UNIQUEID" val="1574"/>
</p:tagLst>
</file>

<file path=ppt/tags/tag774.xml><?xml version="1.0" encoding="utf-8"?>
<p:tagLst xmlns:p="http://schemas.openxmlformats.org/presentationml/2006/main">
  <p:tag name="AS_UNIQUEID" val="1575"/>
</p:tagLst>
</file>

<file path=ppt/tags/tag775.xml><?xml version="1.0" encoding="utf-8"?>
<p:tagLst xmlns:p="http://schemas.openxmlformats.org/presentationml/2006/main">
  <p:tag name="AS_UNIQUEID" val="1576"/>
</p:tagLst>
</file>

<file path=ppt/tags/tag776.xml><?xml version="1.0" encoding="utf-8"?>
<p:tagLst xmlns:p="http://schemas.openxmlformats.org/presentationml/2006/main">
  <p:tag name="AS_UNIQUEID" val="1577"/>
</p:tagLst>
</file>

<file path=ppt/tags/tag777.xml><?xml version="1.0" encoding="utf-8"?>
<p:tagLst xmlns:p="http://schemas.openxmlformats.org/presentationml/2006/main">
  <p:tag name="AS_UNIQUEID" val="1578"/>
</p:tagLst>
</file>

<file path=ppt/tags/tag778.xml><?xml version="1.0" encoding="utf-8"?>
<p:tagLst xmlns:p="http://schemas.openxmlformats.org/presentationml/2006/main">
  <p:tag name="AS_UNIQUEID" val="1579"/>
</p:tagLst>
</file>

<file path=ppt/tags/tag779.xml><?xml version="1.0" encoding="utf-8"?>
<p:tagLst xmlns:p="http://schemas.openxmlformats.org/presentationml/2006/main">
  <p:tag name="AS_UNIQUEID" val="1580"/>
</p:tagLst>
</file>

<file path=ppt/tags/tag78.xml><?xml version="1.0" encoding="utf-8"?>
<p:tagLst xmlns:p="http://schemas.openxmlformats.org/presentationml/2006/main">
  <p:tag name="AS_UNIQUEID" val="1682"/>
</p:tagLst>
</file>

<file path=ppt/tags/tag780.xml><?xml version="1.0" encoding="utf-8"?>
<p:tagLst xmlns:p="http://schemas.openxmlformats.org/presentationml/2006/main">
  <p:tag name="AS_UNIQUEID" val="1581"/>
</p:tagLst>
</file>

<file path=ppt/tags/tag781.xml><?xml version="1.0" encoding="utf-8"?>
<p:tagLst xmlns:p="http://schemas.openxmlformats.org/presentationml/2006/main">
  <p:tag name="AS_UNIQUEID" val="1582"/>
</p:tagLst>
</file>

<file path=ppt/tags/tag782.xml><?xml version="1.0" encoding="utf-8"?>
<p:tagLst xmlns:p="http://schemas.openxmlformats.org/presentationml/2006/main">
  <p:tag name="AS_UNIQUEID" val="1583"/>
</p:tagLst>
</file>

<file path=ppt/tags/tag783.xml><?xml version="1.0" encoding="utf-8"?>
<p:tagLst xmlns:p="http://schemas.openxmlformats.org/presentationml/2006/main">
  <p:tag name="AS_UNIQUEID" val="1584"/>
</p:tagLst>
</file>

<file path=ppt/tags/tag784.xml><?xml version="1.0" encoding="utf-8"?>
<p:tagLst xmlns:p="http://schemas.openxmlformats.org/presentationml/2006/main">
  <p:tag name="AS_UNIQUEID" val="1585"/>
</p:tagLst>
</file>

<file path=ppt/tags/tag785.xml><?xml version="1.0" encoding="utf-8"?>
<p:tagLst xmlns:p="http://schemas.openxmlformats.org/presentationml/2006/main">
  <p:tag name="AS_UNIQUEID" val="1586"/>
</p:tagLst>
</file>

<file path=ppt/tags/tag786.xml><?xml version="1.0" encoding="utf-8"?>
<p:tagLst xmlns:p="http://schemas.openxmlformats.org/presentationml/2006/main">
  <p:tag name="AS_UNIQUEID" val="1587"/>
</p:tagLst>
</file>

<file path=ppt/tags/tag787.xml><?xml version="1.0" encoding="utf-8"?>
<p:tagLst xmlns:p="http://schemas.openxmlformats.org/presentationml/2006/main">
  <p:tag name="AS_UNIQUEID" val="2024"/>
</p:tagLst>
</file>

<file path=ppt/tags/tag788.xml><?xml version="1.0" encoding="utf-8"?>
<p:tagLst xmlns:p="http://schemas.openxmlformats.org/presentationml/2006/main">
  <p:tag name="AS_UNIQUEID" val="1589"/>
</p:tagLst>
</file>

<file path=ppt/tags/tag789.xml><?xml version="1.0" encoding="utf-8"?>
<p:tagLst xmlns:p="http://schemas.openxmlformats.org/presentationml/2006/main">
  <p:tag name="AS_UNIQUEID" val="1590"/>
</p:tagLst>
</file>

<file path=ppt/tags/tag79.xml><?xml version="1.0" encoding="utf-8"?>
<p:tagLst xmlns:p="http://schemas.openxmlformats.org/presentationml/2006/main">
  <p:tag name="AS_UNIQUEID" val="1683"/>
</p:tagLst>
</file>

<file path=ppt/tags/tag790.xml><?xml version="1.0" encoding="utf-8"?>
<p:tagLst xmlns:p="http://schemas.openxmlformats.org/presentationml/2006/main">
  <p:tag name="AS_UNIQUEID" val="1591"/>
</p:tagLst>
</file>

<file path=ppt/tags/tag791.xml><?xml version="1.0" encoding="utf-8"?>
<p:tagLst xmlns:p="http://schemas.openxmlformats.org/presentationml/2006/main">
  <p:tag name="AS_UNIQUEID" val="2025"/>
</p:tagLst>
</file>

<file path=ppt/tags/tag792.xml><?xml version="1.0" encoding="utf-8"?>
<p:tagLst xmlns:p="http://schemas.openxmlformats.org/presentationml/2006/main">
  <p:tag name="AS_UNIQUEID" val="1593"/>
</p:tagLst>
</file>

<file path=ppt/tags/tag793.xml><?xml version="1.0" encoding="utf-8"?>
<p:tagLst xmlns:p="http://schemas.openxmlformats.org/presentationml/2006/main">
  <p:tag name="AS_UNIQUEID" val="1594"/>
</p:tagLst>
</file>

<file path=ppt/tags/tag794.xml><?xml version="1.0" encoding="utf-8"?>
<p:tagLst xmlns:p="http://schemas.openxmlformats.org/presentationml/2006/main">
  <p:tag name="AS_UNIQUEID" val="1595"/>
</p:tagLst>
</file>

<file path=ppt/tags/tag795.xml><?xml version="1.0" encoding="utf-8"?>
<p:tagLst xmlns:p="http://schemas.openxmlformats.org/presentationml/2006/main">
  <p:tag name="AS_UNIQUEID" val="2026"/>
</p:tagLst>
</file>

<file path=ppt/tags/tag796.xml><?xml version="1.0" encoding="utf-8"?>
<p:tagLst xmlns:p="http://schemas.openxmlformats.org/presentationml/2006/main">
  <p:tag name="AS_UNIQUEID" val="1597"/>
</p:tagLst>
</file>

<file path=ppt/tags/tag797.xml><?xml version="1.0" encoding="utf-8"?>
<p:tagLst xmlns:p="http://schemas.openxmlformats.org/presentationml/2006/main">
  <p:tag name="AS_UNIQUEID" val="1598"/>
</p:tagLst>
</file>

<file path=ppt/tags/tag798.xml><?xml version="1.0" encoding="utf-8"?>
<p:tagLst xmlns:p="http://schemas.openxmlformats.org/presentationml/2006/main">
  <p:tag name="AS_UNIQUEID" val="1599"/>
</p:tagLst>
</file>

<file path=ppt/tags/tag799.xml><?xml version="1.0" encoding="utf-8"?>
<p:tagLst xmlns:p="http://schemas.openxmlformats.org/presentationml/2006/main">
  <p:tag name="AS_UNIQUEID" val="1600"/>
</p:tagLst>
</file>

<file path=ppt/tags/tag8.xml><?xml version="1.0" encoding="utf-8"?>
<p:tagLst xmlns:p="http://schemas.openxmlformats.org/presentationml/2006/main">
  <p:tag name="AS_UNIQUEID" val="1612"/>
</p:tagLst>
</file>

<file path=ppt/tags/tag80.xml><?xml version="1.0" encoding="utf-8"?>
<p:tagLst xmlns:p="http://schemas.openxmlformats.org/presentationml/2006/main">
  <p:tag name="AS_UNIQUEID" val="168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00.xml><?xml version="1.0" encoding="utf-8"?>
<p:tagLst xmlns:p="http://schemas.openxmlformats.org/presentationml/2006/main">
  <p:tag name="AS_UNIQUEID" val="1601"/>
</p:tagLst>
</file>

<file path=ppt/tags/tag801.xml><?xml version="1.0" encoding="utf-8"?>
<p:tagLst xmlns:p="http://schemas.openxmlformats.org/presentationml/2006/main">
  <p:tag name="AS_UNIQUEID" val="1602"/>
</p:tagLst>
</file>

<file path=ppt/tags/tag802.xml><?xml version="1.0" encoding="utf-8"?>
<p:tagLst xmlns:p="http://schemas.openxmlformats.org/presentationml/2006/main">
  <p:tag name="AS_UNIQUEID" val="1603"/>
</p:tagLst>
</file>

<file path=ppt/tags/tag803.xml><?xml version="1.0" encoding="utf-8"?>
<p:tagLst xmlns:p="http://schemas.openxmlformats.org/presentationml/2006/main">
  <p:tag name="AS_UNIQUEID" val="1604"/>
</p:tagLst>
</file>

<file path=ppt/tags/tag804.xml><?xml version="1.0" encoding="utf-8"?>
<p:tagLst xmlns:p="http://schemas.openxmlformats.org/presentationml/2006/main">
  <p:tag name="AS_UNIQUEID" val="2027"/>
</p:tagLst>
</file>

<file path=ppt/tags/tag805.xml><?xml version="1.0" encoding="utf-8"?>
<p:tagLst xmlns:p="http://schemas.openxmlformats.org/presentationml/2006/main">
  <p:tag name="AS_UNIQUEID" val="2028"/>
  <p:tag name="KSO_WM_BEAUTIFY_FLAG" val="#wm#"/>
  <p:tag name="KSO_WM_TAG_VERSION" val="1.0"/>
  <p:tag name="KSO_WM_TEMPLATE_CATEGORY" val="custom"/>
  <p:tag name="KSO_WM_TEMPLATE_INDEX" val="20177147"/>
  <p:tag name="KSO_WM_UNIT_COMPATIBLE" val="0"/>
  <p:tag name="KSO_WM_UNIT_DIAGRAM_ISNUMVISUAL" val="0"/>
  <p:tag name="KSO_WM_UNIT_DIAGRAM_ISREFERUNIT" val="0"/>
  <p:tag name="KSO_WM_UNIT_HIGHLIGHT" val="0"/>
  <p:tag name="KSO_WM_UNIT_ID" val="custom20177147_31*a*1"/>
  <p:tag name="KSO_WM_UNIT_INDEX" val="1"/>
  <p:tag name="KSO_WM_UNIT_ISCONTENTSTITLE" val="0"/>
  <p:tag name="KSO_WM_UNIT_ISNUMDGMTITLE" val="0"/>
  <p:tag name="KSO_WM_UNIT_LAYERLEVEL" val="1"/>
  <p:tag name="KSO_WM_UNIT_NOCLEAR" val="1"/>
  <p:tag name="KSO_WM_UNIT_PRESET_TEXT" val="感谢各位专家批评指正"/>
  <p:tag name="KSO_WM_UNIT_TYPE" val="a"/>
  <p:tag name="KSO_WM_UNIT_VALUE" val="34"/>
</p:tagLst>
</file>

<file path=ppt/tags/tag806.xml><?xml version="1.0" encoding="utf-8"?>
<p:tagLst xmlns:p="http://schemas.openxmlformats.org/presentationml/2006/main">
  <p:tag name="AS_UNIQUEID" val="2029"/>
</p:tagLst>
</file>

<file path=ppt/tags/tag807.xml><?xml version="1.0" encoding="utf-8"?>
<p:tagLst xmlns:p="http://schemas.openxmlformats.org/presentationml/2006/main">
  <p:tag name="AS_UNIQUEID" val="2030"/>
</p:tagLst>
</file>

<file path=ppt/tags/tag808.xml><?xml version="1.0" encoding="utf-8"?>
<p:tagLst xmlns:p="http://schemas.openxmlformats.org/presentationml/2006/main">
  <p:tag name="KSO_WM_BEAUTIFY_FLAG" val="#wm#"/>
  <p:tag name="KSO_WM_SLIDE_ID" val="custom160428_29"/>
  <p:tag name="KSO_WM_SLIDE_INDEX" val="29"/>
  <p:tag name="KSO_WM_SLIDE_ITEM_CNT" val="0"/>
  <p:tag name="KSO_WM_SLIDE_LAYOUT" val="a"/>
  <p:tag name="KSO_WM_SLIDE_LAYOUT_CNT" val="1"/>
  <p:tag name="KSO_WM_SLIDE_SUBTYPE" val="pureTxt"/>
  <p:tag name="KSO_WM_SLIDE_TYPE" val="endPage"/>
  <p:tag name="KSO_WM_TAG_VERSION" val="1.0"/>
  <p:tag name="KSO_WM_TEMPLATE_CATEGORY" val="custom"/>
  <p:tag name="KSO_WM_TEMPLATE_COLOR_TYPE" val="0"/>
  <p:tag name="KSO_WM_TEMPLATE_INDEX" val="160428"/>
  <p:tag name="KSO_WM_TEMPLATE_MASTER_TYPE" val="1"/>
  <p:tag name="KSO_WM_TEMPLATE_SUBCATEGORY" val="0"/>
</p:tagLst>
</file>

<file path=ppt/tags/tag809.xml><?xml version="1.0" encoding="utf-8"?>
<p:tagLst xmlns:p="http://schemas.openxmlformats.org/presentationml/2006/main">
  <p:tag name="AS_NET" val="4.0.30319.42000"/>
  <p:tag name="AS_OS" val="Unix 3.10 unknown"/>
  <p:tag name="AS_RELEASE_DATE" val="2020.11.30"/>
  <p:tag name="AS_TITLE" val="Aspose.Slides for Java"/>
  <p:tag name="AS_VERSION" val="20.11"/>
  <p:tag name="COMMONDATA" val="eyJoZGlkIjoiYzBiMWViOTVhMmJhZjVmMGIxMjQ0MDBkZDc1OTI3MGMifQ=="/>
  <p:tag name="KSO_WPP_MARK_KEY" val="be1a0f34-13e3-4862-bd65-28bbb91b7b96"/>
</p:tagLst>
</file>

<file path=ppt/tags/tag81.xml><?xml version="1.0" encoding="utf-8"?>
<p:tagLst xmlns:p="http://schemas.openxmlformats.org/presentationml/2006/main">
  <p:tag name="AS_UNIQUEID" val="168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2.xml><?xml version="1.0" encoding="utf-8"?>
<p:tagLst xmlns:p="http://schemas.openxmlformats.org/presentationml/2006/main">
  <p:tag name="AS_UNIQUEID" val="168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3.xml><?xml version="1.0" encoding="utf-8"?>
<p:tagLst xmlns:p="http://schemas.openxmlformats.org/presentationml/2006/main">
  <p:tag name="AS_UNIQUEID" val="168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4.xml><?xml version="1.0" encoding="utf-8"?>
<p:tagLst xmlns:p="http://schemas.openxmlformats.org/presentationml/2006/main">
  <p:tag name="AS_UNIQUEID" val="168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5.xml><?xml version="1.0" encoding="utf-8"?>
<p:tagLst xmlns:p="http://schemas.openxmlformats.org/presentationml/2006/main">
  <p:tag name="AS_UNIQUEID" val="1689"/>
</p:tagLst>
</file>

<file path=ppt/tags/tag86.xml><?xml version="1.0" encoding="utf-8"?>
<p:tagLst xmlns:p="http://schemas.openxmlformats.org/presentationml/2006/main">
  <p:tag name="AS_UNIQUEID" val="169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7.xml><?xml version="1.0" encoding="utf-8"?>
<p:tagLst xmlns:p="http://schemas.openxmlformats.org/presentationml/2006/main">
  <p:tag name="AS_UNIQUEID" val="169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8.xml><?xml version="1.0" encoding="utf-8"?>
<p:tagLst xmlns:p="http://schemas.openxmlformats.org/presentationml/2006/main">
  <p:tag name="AS_UNIQUEID" val="169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9.xml><?xml version="1.0" encoding="utf-8"?>
<p:tagLst xmlns:p="http://schemas.openxmlformats.org/presentationml/2006/main">
  <p:tag name="AS_UNIQUEID" val="169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.xml><?xml version="1.0" encoding="utf-8"?>
<p:tagLst xmlns:p="http://schemas.openxmlformats.org/presentationml/2006/main">
  <p:tag name="AS_UNIQUEID" val="1613"/>
</p:tagLst>
</file>

<file path=ppt/tags/tag90.xml><?xml version="1.0" encoding="utf-8"?>
<p:tagLst xmlns:p="http://schemas.openxmlformats.org/presentationml/2006/main">
  <p:tag name="AS_UNIQUEID" val="169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1.xml><?xml version="1.0" encoding="utf-8"?>
<p:tagLst xmlns:p="http://schemas.openxmlformats.org/presentationml/2006/main">
  <p:tag name="AS_UNIQUEID" val="1695"/>
</p:tagLst>
</file>

<file path=ppt/tags/tag92.xml><?xml version="1.0" encoding="utf-8"?>
<p:tagLst xmlns:p="http://schemas.openxmlformats.org/presentationml/2006/main">
  <p:tag name="AS_UNIQUEID" val="169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3.xml><?xml version="1.0" encoding="utf-8"?>
<p:tagLst xmlns:p="http://schemas.openxmlformats.org/presentationml/2006/main">
  <p:tag name="AS_UNIQUEID" val="169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4.xml><?xml version="1.0" encoding="utf-8"?>
<p:tagLst xmlns:p="http://schemas.openxmlformats.org/presentationml/2006/main">
  <p:tag name="AS_UNIQUEID" val="169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5.xml><?xml version="1.0" encoding="utf-8"?>
<p:tagLst xmlns:p="http://schemas.openxmlformats.org/presentationml/2006/main">
  <p:tag name="AS_UNIQUEID" val="169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6.xml><?xml version="1.0" encoding="utf-8"?>
<p:tagLst xmlns:p="http://schemas.openxmlformats.org/presentationml/2006/main">
  <p:tag name="AS_UNIQUEID" val="1700"/>
</p:tagLst>
</file>

<file path=ppt/tags/tag97.xml><?xml version="1.0" encoding="utf-8"?>
<p:tagLst xmlns:p="http://schemas.openxmlformats.org/presentationml/2006/main">
  <p:tag name="AS_UNIQUEID" val="170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8.xml><?xml version="1.0" encoding="utf-8"?>
<p:tagLst xmlns:p="http://schemas.openxmlformats.org/presentationml/2006/main">
  <p:tag name="AS_UNIQUEID" val="170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9.xml><?xml version="1.0" encoding="utf-8"?>
<p:tagLst xmlns:p="http://schemas.openxmlformats.org/presentationml/2006/main">
  <p:tag name="AS_UNIQUEID" val="170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sz="3600" b="1" dirty="0">
            <a:latin typeface="黑体" panose="02010609060101010101" pitchFamily="49" charset="-122"/>
            <a:ea typeface="黑体" panose="02010609060101010101" pitchFamily="49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2_Office 主题​​">
  <a:themeElements>
    <a:clrScheme name="160428">
      <a:dk1>
        <a:srgbClr val="000000"/>
      </a:dk1>
      <a:lt1>
        <a:srgbClr val="FFFFFF"/>
      </a:lt1>
      <a:dk2>
        <a:srgbClr val="F5F8E1"/>
      </a:dk2>
      <a:lt2>
        <a:srgbClr val="FFFFFF"/>
      </a:lt2>
      <a:accent1>
        <a:srgbClr val="87A452"/>
      </a:accent1>
      <a:accent2>
        <a:srgbClr val="76AC73"/>
      </a:accent2>
      <a:accent3>
        <a:srgbClr val="63B48D"/>
      </a:accent3>
      <a:accent4>
        <a:srgbClr val="80C39E"/>
      </a:accent4>
      <a:accent5>
        <a:srgbClr val="B8D6AA"/>
      </a:accent5>
      <a:accent6>
        <a:srgbClr val="E2E8B5"/>
      </a:accent6>
      <a:hlink>
        <a:srgbClr val="009999"/>
      </a:hlink>
      <a:folHlink>
        <a:srgbClr val="99CC00"/>
      </a:folHlink>
    </a:clrScheme>
    <a:fontScheme name="Arial">
      <a:maj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416</Paragraphs>
  <Slides>51</Slides>
  <Notes>5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51</vt:i4>
      </vt:variant>
    </vt:vector>
  </HeadingPairs>
  <TitlesOfParts>
    <vt:vector baseType="lpstr" size="66">
      <vt:lpstr>Arial</vt:lpstr>
      <vt:lpstr>Calibri</vt:lpstr>
      <vt:lpstr>黑体</vt:lpstr>
      <vt:lpstr>Wingdings 2</vt:lpstr>
      <vt:lpstr>微软雅黑</vt:lpstr>
      <vt:lpstr>Calibri Light</vt:lpstr>
      <vt:lpstr>楷体</vt:lpstr>
      <vt:lpstr>宋体</vt:lpstr>
      <vt:lpstr>方正公文小标宋</vt:lpstr>
      <vt:lpstr>仿宋</vt:lpstr>
      <vt:lpstr>Times New Roman</vt:lpstr>
      <vt:lpstr>Wingdings</vt:lpstr>
      <vt:lpstr>李旭科书法 v1.4</vt:lpstr>
      <vt:lpstr>汉仪旗黑-85S</vt:lpstr>
      <vt:lpstr>自定义设计方案</vt:lpstr>
      <vt:lpstr>逻辑的力量·采用合理的论证方法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一、论证完整</vt:lpstr>
      <vt:lpstr>PowerPoint Presentation</vt:lpstr>
      <vt:lpstr>PowerPoint Presentation</vt:lpstr>
      <vt:lpstr>一篇合理的议论文需要满足的要求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虚拟论敌黄金三问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2022-09-21T21:37:30.050</cp:lastPrinted>
  <dcterms:created xsi:type="dcterms:W3CDTF">2022-09-21T21:37:30Z</dcterms:created>
  <dcterms:modified xsi:type="dcterms:W3CDTF">2022-09-21T13:37:48Z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