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20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slide" Target="slides/slide13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image" Target="../media/image103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emf"/><Relationship Id="rId1" Type="http://schemas.openxmlformats.org/officeDocument/2006/relationships/image" Target="../media/image109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emf"/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image" Target="../media/image97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5.vml"/><Relationship Id="rId6" Type="http://schemas.openxmlformats.org/officeDocument/2006/relationships/image" Target="../media/image98.emf"/><Relationship Id="rId5" Type="http://schemas.openxmlformats.org/officeDocument/2006/relationships/oleObject" Target="../embeddings/oleObject97.bin"/><Relationship Id="rId4" Type="http://schemas.openxmlformats.org/officeDocument/2006/relationships/image" Target="../media/image97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99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0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1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2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0.vml"/><Relationship Id="rId6" Type="http://schemas.openxmlformats.org/officeDocument/2006/relationships/image" Target="../media/image104.e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103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5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2.vml"/><Relationship Id="rId4" Type="http://schemas.openxmlformats.org/officeDocument/2006/relationships/image" Target="../media/image106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7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0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5.vml"/><Relationship Id="rId6" Type="http://schemas.openxmlformats.org/officeDocument/2006/relationships/image" Target="../media/image110.emf"/><Relationship Id="rId5" Type="http://schemas.openxmlformats.org/officeDocument/2006/relationships/oleObject" Target="../embeddings/oleObject109.bin"/><Relationship Id="rId4" Type="http://schemas.openxmlformats.org/officeDocument/2006/relationships/image" Target="../media/image109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1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2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3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114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5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1.vml"/><Relationship Id="rId6" Type="http://schemas.openxmlformats.org/officeDocument/2006/relationships/image" Target="../media/image117.emf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116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2.vml"/><Relationship Id="rId4" Type="http://schemas.openxmlformats.org/officeDocument/2006/relationships/image" Target="../media/image118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19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4.vml"/><Relationship Id="rId4" Type="http://schemas.openxmlformats.org/officeDocument/2006/relationships/image" Target="../media/image12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5.vml"/><Relationship Id="rId4" Type="http://schemas.openxmlformats.org/officeDocument/2006/relationships/image" Target="../media/image121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2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7.vml"/><Relationship Id="rId4" Type="http://schemas.openxmlformats.org/officeDocument/2006/relationships/image" Target="../media/image123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4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9.vml"/><Relationship Id="rId4" Type="http://schemas.openxmlformats.org/officeDocument/2006/relationships/image" Target="../media/image125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6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27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28.e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3.vml"/><Relationship Id="rId4" Type="http://schemas.openxmlformats.org/officeDocument/2006/relationships/image" Target="../media/image129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5.vml"/><Relationship Id="rId4" Type="http://schemas.openxmlformats.org/officeDocument/2006/relationships/image" Target="../media/image131.e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6.vml"/><Relationship Id="rId4" Type="http://schemas.openxmlformats.org/officeDocument/2006/relationships/image" Target="../media/image132.e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7.vml"/><Relationship Id="rId4" Type="http://schemas.openxmlformats.org/officeDocument/2006/relationships/image" Target="../media/image133.e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8.vml"/><Relationship Id="rId4" Type="http://schemas.openxmlformats.org/officeDocument/2006/relationships/image" Target="../media/image134.e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9.vml"/><Relationship Id="rId4" Type="http://schemas.openxmlformats.org/officeDocument/2006/relationships/image" Target="../media/image135.emf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e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1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2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3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4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5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7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78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79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0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1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2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3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4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5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88.e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87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89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0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1.emf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2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3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4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5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366043" y="3717032"/>
            <a:ext cx="4294189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好作文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需要立意巧</a:t>
            </a:r>
            <a:endParaRPr lang="zh-CN" altLang="en-US" sz="34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9207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207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259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3525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25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59" name="Object 3"/>
          <p:cNvGraphicFramePr>
            <a:graphicFrameLocks noChangeAspect="1"/>
          </p:cNvGraphicFramePr>
          <p:nvPr/>
        </p:nvGraphicFramePr>
        <p:xfrm>
          <a:off x="539750" y="2566988"/>
          <a:ext cx="8207375" cy="347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5" name="文档" r:id="rId5" imgW="8872981" imgH="3754596" progId="Word.Document.8">
                  <p:embed/>
                </p:oleObj>
              </mc:Choice>
              <mc:Fallback>
                <p:oleObj name="文档" r:id="rId5" imgW="8872981" imgH="37545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566988"/>
                        <a:ext cx="8207375" cy="347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877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53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61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962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1136650"/>
          <a:ext cx="819626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19626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060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4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79" name="Object 3"/>
          <p:cNvGraphicFramePr>
            <a:graphicFrameLocks noChangeAspect="1"/>
          </p:cNvGraphicFramePr>
          <p:nvPr/>
        </p:nvGraphicFramePr>
        <p:xfrm>
          <a:off x="539750" y="3338513"/>
          <a:ext cx="8207375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5" name="文档" r:id="rId5" imgW="8872981" imgH="1664590" progId="Word.Document.8">
                  <p:embed/>
                </p:oleObj>
              </mc:Choice>
              <mc:Fallback>
                <p:oleObj name="文档" r:id="rId5" imgW="8872981" imgH="166459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338513"/>
                        <a:ext cx="8207375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952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579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68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578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765175"/>
          <a:ext cx="8196262" cy="546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文档" r:id="rId3" imgW="8632649" imgH="5763031" progId="Word.Document.8">
                  <p:embed/>
                </p:oleObj>
              </mc:Choice>
              <mc:Fallback>
                <p:oleObj name="文档" r:id="rId3" imgW="8632649" imgH="57630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196262" cy="546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66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489616" imgH="5413876" progId="Word.Document.8">
                  <p:embed/>
                </p:oleObj>
              </mc:Choice>
              <mc:Fallback>
                <p:oleObj name="文档" r:id="rId3" imgW="8489616" imgH="541387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42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499" name="Object 3"/>
          <p:cNvGraphicFramePr>
            <a:graphicFrameLocks noChangeAspect="1"/>
          </p:cNvGraphicFramePr>
          <p:nvPr/>
        </p:nvGraphicFramePr>
        <p:xfrm>
          <a:off x="539750" y="3140075"/>
          <a:ext cx="8207375" cy="181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5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140075"/>
                        <a:ext cx="8207375" cy="181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488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451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341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507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90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914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8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643" name="Object 3"/>
          <p:cNvGraphicFramePr>
            <a:graphicFrameLocks noChangeAspect="1"/>
          </p:cNvGraphicFramePr>
          <p:nvPr/>
        </p:nvGraphicFramePr>
        <p:xfrm>
          <a:off x="539750" y="1916113"/>
          <a:ext cx="8207375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9" name="文档" r:id="rId5" imgW="8872981" imgH="4940144" progId="Word.Document.8">
                  <p:embed/>
                </p:oleObj>
              </mc:Choice>
              <mc:Fallback>
                <p:oleObj name="文档" r:id="rId5" imgW="8872981" imgH="49401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916113"/>
                        <a:ext cx="8207375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613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608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107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893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93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52438" y="981075"/>
          <a:ext cx="8196262" cy="511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文档" r:id="rId3" imgW="8632649" imgH="5393739" progId="Word.Document.8">
                  <p:embed/>
                </p:oleObj>
              </mc:Choice>
              <mc:Fallback>
                <p:oleObj name="文档" r:id="rId3" imgW="8632649" imgH="539373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196262" cy="511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403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203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429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803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720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269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25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52438" y="836613"/>
          <a:ext cx="8196262" cy="536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文档" r:id="rId3" imgW="8632649" imgH="5651560" progId="Word.Document.8">
                  <p:embed/>
                </p:oleObj>
              </mc:Choice>
              <mc:Fallback>
                <p:oleObj name="文档" r:id="rId3" imgW="8632649" imgH="56515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196262" cy="536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33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628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02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43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489616" imgH="5722398" progId="Word.Document.8">
                  <p:embed/>
                </p:oleObj>
              </mc:Choice>
              <mc:Fallback>
                <p:oleObj name="文档" r:id="rId3" imgW="8489616" imgH="572239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43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347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91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63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10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930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50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WordArt 2"/>
          <p:cNvSpPr>
            <a:spLocks noChangeArrowheads="1" noChangeShapeType="1" noTextEdit="1"/>
          </p:cNvSpPr>
          <p:nvPr/>
        </p:nvSpPr>
        <p:spPr bwMode="gray">
          <a:xfrm>
            <a:off x="2843808" y="2744787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223363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765175"/>
          <a:ext cx="7988300" cy="505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7988300" cy="5053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210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2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489616" imgH="5501974" progId="Word.Document.8">
                  <p:embed/>
                </p:oleObj>
              </mc:Choice>
              <mc:Fallback>
                <p:oleObj name="文档" r:id="rId3" imgW="8489616" imgH="550197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21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893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263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194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24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24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480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207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207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078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2924944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</a:rPr>
              <a:t>千古文章意为高　观点跑偏不得了</a:t>
            </a:r>
            <a:endParaRPr lang="zh-CN" altLang="zh-CN" sz="1050" kern="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740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771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426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371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655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728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01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15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0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509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393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580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92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270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026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22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889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798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031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56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062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019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772816"/>
            <a:ext cx="7488832" cy="1819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　任务驱动型作文审题立意</a:t>
            </a:r>
            <a:r>
              <a:rPr lang="zh-CN" altLang="zh-CN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指导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突破重点一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b="1" kern="100" dirty="0">
              <a:solidFill>
                <a:srgbClr val="FF0000"/>
              </a:solidFill>
              <a:effectLst/>
              <a:latin typeface="Arial"/>
              <a:ea typeface="黑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433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173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489616" imgH="5658392" progId="Word.Document.8">
                  <p:embed/>
                </p:oleObj>
              </mc:Choice>
              <mc:Fallback>
                <p:oleObj name="文档" r:id="rId3" imgW="8489616" imgH="56583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108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05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83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247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354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680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892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4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407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859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096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489616" imgH="5527144" progId="Word.Document.8">
                  <p:embed/>
                </p:oleObj>
              </mc:Choice>
              <mc:Fallback>
                <p:oleObj name="文档" r:id="rId3" imgW="8489616" imgH="55271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90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074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538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978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565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61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20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836613"/>
          <a:ext cx="8051800" cy="544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479913" imgH="5732466" progId="Word.Document.8">
                  <p:embed/>
                </p:oleObj>
              </mc:Choice>
              <mc:Fallback>
                <p:oleObj name="文档" r:id="rId3" imgW="8479913" imgH="57324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51800" cy="544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36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149350"/>
          <a:ext cx="8051800" cy="523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470569" imgH="5514559" progId="Word.Document.8">
                  <p:embed/>
                </p:oleObj>
              </mc:Choice>
              <mc:Fallback>
                <p:oleObj name="文档" r:id="rId3" imgW="8470569" imgH="55145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49350"/>
                        <a:ext cx="8051800" cy="523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694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811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51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117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577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34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296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7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34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283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73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3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879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765175"/>
          <a:ext cx="8051800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479913" imgH="5921966" progId="Word.Document.8">
                  <p:embed/>
                </p:oleObj>
              </mc:Choice>
              <mc:Fallback>
                <p:oleObj name="文档" r:id="rId3" imgW="8479913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51800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109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435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772816"/>
            <a:ext cx="7488832" cy="227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　</a:t>
            </a:r>
            <a:r>
              <a:rPr lang="zh-CN" altLang="en-US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漫画类作文审题立意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指导</a:t>
            </a:r>
            <a:endParaRPr lang="en-US" altLang="zh-CN" sz="4000" b="1" kern="100" dirty="0" smtClean="0">
              <a:solidFill>
                <a:srgbClr val="FF0000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突破</a:t>
            </a:r>
            <a:r>
              <a:rPr lang="zh-CN" altLang="zh-CN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重点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二）</a:t>
            </a:r>
            <a:endParaRPr lang="zh-CN" altLang="zh-CN" b="1" kern="100" dirty="0">
              <a:solidFill>
                <a:srgbClr val="FF0000"/>
              </a:solidFill>
              <a:effectLst/>
              <a:latin typeface="Arial"/>
              <a:ea typeface="黑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694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842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062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904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909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838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489616" imgH="5377199" progId="Word.Document.8">
                  <p:embed/>
                </p:oleObj>
              </mc:Choice>
              <mc:Fallback>
                <p:oleObj name="文档" r:id="rId3" imgW="8489616" imgH="537719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301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958850"/>
          <a:ext cx="836136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778358" imgH="5375277" progId="Word.Document.8">
                  <p:embed/>
                </p:oleObj>
              </mc:Choice>
              <mc:Fallback>
                <p:oleObj name="文档" r:id="rId3" imgW="8778358" imgH="537527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36136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831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54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1544638"/>
          <a:ext cx="7988300" cy="505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44638"/>
                        <a:ext cx="7988300" cy="5053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975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1544638"/>
          <a:ext cx="7988300" cy="505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44638"/>
                        <a:ext cx="7988300" cy="5053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115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3" imgW="8489616" imgH="5434732" progId="Word.Document.8">
                  <p:embed/>
                </p:oleObj>
              </mc:Choice>
              <mc:Fallback>
                <p:oleObj name="文档" r:id="rId3" imgW="8489616" imgH="54347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811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41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59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23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216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218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698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055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4019" name="Object 3"/>
          <p:cNvGraphicFramePr>
            <a:graphicFrameLocks noChangeAspect="1"/>
          </p:cNvGraphicFramePr>
          <p:nvPr/>
        </p:nvGraphicFramePr>
        <p:xfrm>
          <a:off x="539750" y="2776538"/>
          <a:ext cx="8207375" cy="236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9" name="文档" r:id="rId5" imgW="8872981" imgH="2568688" progId="Word.Document.8">
                  <p:embed/>
                </p:oleObj>
              </mc:Choice>
              <mc:Fallback>
                <p:oleObj name="文档" r:id="rId5" imgW="8872981" imgH="25686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776538"/>
                        <a:ext cx="8207375" cy="236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972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14239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39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110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257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398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772816"/>
            <a:ext cx="7488832" cy="227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　</a:t>
            </a:r>
            <a:r>
              <a:rPr lang="zh-CN" altLang="en-US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传统材料的审题立意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指导</a:t>
            </a:r>
            <a:endParaRPr lang="en-US" altLang="zh-CN" sz="4000" b="1" kern="100" dirty="0" smtClean="0">
              <a:solidFill>
                <a:srgbClr val="FF0000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40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突破</a:t>
            </a:r>
            <a:r>
              <a:rPr lang="zh-CN" altLang="zh-CN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重点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三）</a:t>
            </a:r>
            <a:endParaRPr lang="zh-CN" altLang="zh-CN" b="1" kern="100" dirty="0">
              <a:solidFill>
                <a:srgbClr val="FF0000"/>
              </a:solidFill>
              <a:effectLst/>
              <a:latin typeface="Arial"/>
              <a:ea typeface="黑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208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644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209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15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27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836613"/>
          <a:ext cx="84375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文档" r:id="rId3" imgW="8869024" imgH="5376357" progId="Word.Document.8">
                  <p:embed/>
                </p:oleObj>
              </mc:Choice>
              <mc:Fallback>
                <p:oleObj name="文档" r:id="rId3" imgW="8869024" imgH="537635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4375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388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21</Words>
  <Application>Microsoft Office PowerPoint</Application>
  <PresentationFormat>全屏显示(4:3)</PresentationFormat>
  <Paragraphs>10</Paragraphs>
  <Slides>135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135</vt:i4>
      </vt:variant>
    </vt:vector>
  </HeadingPairs>
  <TitlesOfParts>
    <vt:vector size="138" baseType="lpstr">
      <vt:lpstr>Office 主题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3</cp:revision>
  <dcterms:created xsi:type="dcterms:W3CDTF">2018-07-30T10:18:26Z</dcterms:created>
  <dcterms:modified xsi:type="dcterms:W3CDTF">2018-07-30T13:51:33Z</dcterms:modified>
</cp:coreProperties>
</file>