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1" r:id="rId27"/>
    <p:sldId id="281" r:id="rId28"/>
    <p:sldId id="283" r:id="rId29"/>
    <p:sldId id="284" r:id="rId30"/>
    <p:sldId id="285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30" name="Picture 6" descr="C:\Users\Administrator\Desktop\空中课堂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441"/>
            <a:ext cx="9144000" cy="6873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Administrator\Desktop\空中课堂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864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C:\Users\Administrator\Desktop\空中课堂\9ho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4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C:\Users\Administrator\Desktop\空中课堂\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806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C:\Users\Administrator\Desktop\空中课堂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6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C:\Users\Administrator\Desktop\空中课堂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2038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C:\Users\Administrator\Desktop\空中课堂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7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C:\Users\Administrator\Desktop\空中课堂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3527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C:\Users\Administrator\Desktop\空中课堂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C:\Users\Administrator\Desktop\空中课堂\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C:\Users\Administrator\Desktop\空中课堂\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070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空中课堂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5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Users\Administrator\Desktop\空中课堂\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3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C:\Users\Administrator\Desktop\空中课堂\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31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C:\Users\Administrator\Desktop\空中课堂\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C:\Users\Administrator\Desktop\空中课堂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59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 descr="C:\Users\Administrator\Desktop\空中课堂\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86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C:\Users\Administrator\Desktop\空中课堂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73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C:\Users\Administrator\Desktop\空中课堂\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97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 descr="C:\Users\Administrator\Desktop\空中课堂\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C:\Users\Administrator\Desktop\空中课堂\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82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C:\Users\Administrator\Desktop\空中课堂\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空中课堂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 descr="C:\Users\Administrator\Desktop\空中课堂\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396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C:\Users\Administrator\Desktop\空中课堂\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73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C:\Users\Administrator\Desktop\空中课堂\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74082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C:\Users\Administrator\Desktop\空中课堂\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968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空中课堂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28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空中课堂\4ho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06298"/>
            <a:ext cx="9143999" cy="6964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Desktop\空中课堂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7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空中课堂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" y="0"/>
            <a:ext cx="912735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Desktop\空中课堂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538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Administrator\Desktop\空中课堂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6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全屏显示(4:3)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13</cp:revision>
  <dcterms:created xsi:type="dcterms:W3CDTF">2020-02-11T12:48:29Z</dcterms:created>
  <dcterms:modified xsi:type="dcterms:W3CDTF">2020-02-11T13:40:59Z</dcterms:modified>
</cp:coreProperties>
</file>