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6"/>
  </p:notesMasterIdLst>
  <p:sldIdLst>
    <p:sldId id="780" r:id="rId2"/>
    <p:sldId id="256" r:id="rId3"/>
    <p:sldId id="260" r:id="rId4"/>
    <p:sldId id="281" r:id="rId5"/>
    <p:sldId id="286" r:id="rId6"/>
    <p:sldId id="745" r:id="rId7"/>
    <p:sldId id="287" r:id="rId8"/>
    <p:sldId id="774" r:id="rId9"/>
    <p:sldId id="472" r:id="rId10"/>
    <p:sldId id="751" r:id="rId11"/>
    <p:sldId id="747" r:id="rId12"/>
    <p:sldId id="752" r:id="rId13"/>
    <p:sldId id="771" r:id="rId14"/>
    <p:sldId id="772" r:id="rId15"/>
    <p:sldId id="773" r:id="rId16"/>
    <p:sldId id="775" r:id="rId17"/>
    <p:sldId id="781" r:id="rId18"/>
    <p:sldId id="782" r:id="rId19"/>
    <p:sldId id="783" r:id="rId20"/>
    <p:sldId id="784" r:id="rId21"/>
    <p:sldId id="785" r:id="rId22"/>
    <p:sldId id="788" r:id="rId23"/>
    <p:sldId id="786" r:id="rId24"/>
    <p:sldId id="787" r:id="rId25"/>
    <p:sldId id="789" r:id="rId26"/>
    <p:sldId id="790" r:id="rId27"/>
    <p:sldId id="791" r:id="rId28"/>
    <p:sldId id="793" r:id="rId29"/>
    <p:sldId id="794" r:id="rId30"/>
    <p:sldId id="795" r:id="rId31"/>
    <p:sldId id="796" r:id="rId32"/>
    <p:sldId id="797" r:id="rId33"/>
    <p:sldId id="798" r:id="rId34"/>
    <p:sldId id="799" r:id="rId35"/>
    <p:sldId id="749" r:id="rId36"/>
    <p:sldId id="760" r:id="rId37"/>
    <p:sldId id="776" r:id="rId38"/>
    <p:sldId id="750" r:id="rId39"/>
    <p:sldId id="777" r:id="rId40"/>
    <p:sldId id="769" r:id="rId41"/>
    <p:sldId id="801" r:id="rId42"/>
    <p:sldId id="753" r:id="rId43"/>
    <p:sldId id="800" r:id="rId44"/>
    <p:sldId id="630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CC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430" autoAdjust="0"/>
  </p:normalViewPr>
  <p:slideViewPr>
    <p:cSldViewPr>
      <p:cViewPr>
        <p:scale>
          <a:sx n="50" d="100"/>
          <a:sy n="50" d="100"/>
        </p:scale>
        <p:origin x="-1956" y="-414"/>
      </p:cViewPr>
      <p:guideLst>
        <p:guide orient="horz" pos="2160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124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3E948D-6591-4ED9-91E7-0027ADCBCC8A}" type="doc">
      <dgm:prSet loTypeId="urn:microsoft.com/office/officeart/2005/8/layout/hList6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F3CCB26D-4A4B-4FD7-B080-991E1209780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2800" b="1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学习之道</a:t>
          </a:r>
          <a:endParaRPr lang="zh-CN" altLang="en-US" sz="2800" b="1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gm:t>
    </dgm:pt>
    <dgm:pt modelId="{2CDF2536-7C7D-4F43-ACBD-DA9FC884B4C7}" type="parTrans" cxnId="{E769A694-8881-4A6E-BDD2-6CD4C3CB5CE2}">
      <dgm:prSet/>
      <dgm:spPr/>
      <dgm:t>
        <a:bodyPr/>
        <a:lstStyle/>
        <a:p>
          <a:endParaRPr lang="zh-CN" altLang="en-US"/>
        </a:p>
      </dgm:t>
    </dgm:pt>
    <dgm:pt modelId="{0083B378-61A8-449A-9E47-741870DFDDE4}" type="sibTrans" cxnId="{E769A694-8881-4A6E-BDD2-6CD4C3CB5CE2}">
      <dgm:prSet/>
      <dgm:spPr/>
      <dgm:t>
        <a:bodyPr/>
        <a:lstStyle/>
        <a:p>
          <a:endParaRPr lang="zh-CN" altLang="en-US"/>
        </a:p>
      </dgm:t>
    </dgm:pt>
    <dgm:pt modelId="{5D9CDE3A-C4FA-47F9-8708-839D3B88745B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把握</a:t>
          </a:r>
          <a:r>
            <a:rPr lang="zh-CN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学习的价值</a:t>
          </a:r>
          <a:r>
            <a:rPr lang="zh-CN" altLang="en-US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与</a:t>
          </a:r>
          <a:r>
            <a:rPr lang="zh-CN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意义、原则</a:t>
          </a:r>
          <a:r>
            <a:rPr lang="zh-CN" altLang="en-US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与</a:t>
          </a:r>
          <a:r>
            <a:rPr lang="zh-CN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方法</a:t>
          </a:r>
          <a:endParaRPr lang="zh-CN" altLang="en-US" sz="2400" b="1" dirty="0">
            <a:solidFill>
              <a:srgbClr val="00206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1333F145-C1DE-4A33-A122-E4141CE9C927}" type="parTrans" cxnId="{14BB3ECD-DED9-43B7-BFDA-65BD3DF9BF6E}">
      <dgm:prSet/>
      <dgm:spPr/>
      <dgm:t>
        <a:bodyPr/>
        <a:lstStyle/>
        <a:p>
          <a:endParaRPr lang="zh-CN" altLang="en-US"/>
        </a:p>
      </dgm:t>
    </dgm:pt>
    <dgm:pt modelId="{5B1CDBC4-74EF-42E6-A1ED-34C8D9933327}" type="sibTrans" cxnId="{14BB3ECD-DED9-43B7-BFDA-65BD3DF9BF6E}">
      <dgm:prSet/>
      <dgm:spPr/>
      <dgm:t>
        <a:bodyPr/>
        <a:lstStyle/>
        <a:p>
          <a:endParaRPr lang="zh-CN" altLang="en-US"/>
        </a:p>
      </dgm:t>
    </dgm:pt>
    <dgm:pt modelId="{2D61F0E3-23A9-4103-8B18-5CA77205CEC6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提升修养，培养终身学习的理念</a:t>
          </a:r>
          <a:endParaRPr lang="zh-CN" altLang="en-US" sz="2400" b="1" dirty="0">
            <a:solidFill>
              <a:srgbClr val="00206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D8A047EF-7A6B-4B43-9F20-D88872C52AB8}" type="parTrans" cxnId="{1D997A65-B13C-4D31-9306-2542DED279AE}">
      <dgm:prSet/>
      <dgm:spPr/>
      <dgm:t>
        <a:bodyPr/>
        <a:lstStyle/>
        <a:p>
          <a:endParaRPr lang="zh-CN" altLang="en-US"/>
        </a:p>
      </dgm:t>
    </dgm:pt>
    <dgm:pt modelId="{48C63F21-1090-42C9-A495-EF143B5687EF}" type="sibTrans" cxnId="{1D997A65-B13C-4D31-9306-2542DED279AE}">
      <dgm:prSet/>
      <dgm:spPr/>
      <dgm:t>
        <a:bodyPr/>
        <a:lstStyle/>
        <a:p>
          <a:endParaRPr lang="zh-CN" altLang="en-US"/>
        </a:p>
      </dgm:t>
    </dgm:pt>
    <dgm:pt modelId="{8E28B7E8-6311-4C8A-936B-0734312CC1AD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2800" b="1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中华文明之光</a:t>
          </a:r>
          <a:endParaRPr lang="zh-CN" altLang="en-US" sz="2800" b="1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gm:t>
    </dgm:pt>
    <dgm:pt modelId="{50E3FE4B-9C53-437E-B0A7-8436FBDDC42B}" type="parTrans" cxnId="{ACBC43ED-64F3-4891-A74C-863647D38909}">
      <dgm:prSet/>
      <dgm:spPr/>
      <dgm:t>
        <a:bodyPr/>
        <a:lstStyle/>
        <a:p>
          <a:endParaRPr lang="zh-CN" altLang="en-US"/>
        </a:p>
      </dgm:t>
    </dgm:pt>
    <dgm:pt modelId="{126EF0F3-2873-478E-97DC-B745C7AD81E3}" type="sibTrans" cxnId="{ACBC43ED-64F3-4891-A74C-863647D38909}">
      <dgm:prSet/>
      <dgm:spPr/>
      <dgm:t>
        <a:bodyPr/>
        <a:lstStyle/>
        <a:p>
          <a:endParaRPr lang="zh-CN" altLang="en-US"/>
        </a:p>
      </dgm:t>
    </dgm:pt>
    <dgm:pt modelId="{92572C6E-49FF-4E5E-8038-61ECB7BE7F4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领略传统智慧</a:t>
          </a:r>
          <a:endParaRPr lang="zh-CN" altLang="en-US" sz="2400" b="1" dirty="0">
            <a:solidFill>
              <a:srgbClr val="00206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2FF0DCCD-4B4B-4CBA-A63C-FED5D1F773BE}" type="parTrans" cxnId="{BCD099D1-2009-475C-8BCA-D10E01178D1E}">
      <dgm:prSet/>
      <dgm:spPr/>
      <dgm:t>
        <a:bodyPr/>
        <a:lstStyle/>
        <a:p>
          <a:endParaRPr lang="zh-CN" altLang="en-US"/>
        </a:p>
      </dgm:t>
    </dgm:pt>
    <dgm:pt modelId="{F5071B15-C54D-4498-8333-A9218F06D6CA}" type="sibTrans" cxnId="{BCD099D1-2009-475C-8BCA-D10E01178D1E}">
      <dgm:prSet/>
      <dgm:spPr/>
      <dgm:t>
        <a:bodyPr/>
        <a:lstStyle/>
        <a:p>
          <a:endParaRPr lang="zh-CN" altLang="en-US"/>
        </a:p>
      </dgm:t>
    </dgm:pt>
    <dgm:pt modelId="{C63DFC6E-85C8-46E6-938F-8969840AC283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800" b="1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责任与担当</a:t>
          </a:r>
          <a:endParaRPr lang="zh-CN" altLang="en-US" sz="2800" b="1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gm:t>
    </dgm:pt>
    <dgm:pt modelId="{3392FAFA-86C2-41F8-9576-7B99101A56AB}" type="parTrans" cxnId="{B362636F-6845-4E33-A843-89813F3F8438}">
      <dgm:prSet/>
      <dgm:spPr/>
      <dgm:t>
        <a:bodyPr/>
        <a:lstStyle/>
        <a:p>
          <a:endParaRPr lang="zh-CN" altLang="en-US"/>
        </a:p>
      </dgm:t>
    </dgm:pt>
    <dgm:pt modelId="{531E2F98-5B19-4686-9114-94271BAA17D8}" type="sibTrans" cxnId="{B362636F-6845-4E33-A843-89813F3F8438}">
      <dgm:prSet/>
      <dgm:spPr/>
      <dgm:t>
        <a:bodyPr/>
        <a:lstStyle/>
        <a:p>
          <a:endParaRPr lang="zh-CN" altLang="en-US"/>
        </a:p>
      </dgm:t>
    </dgm:pt>
    <dgm:pt modelId="{5F8B0797-7EBB-4A47-B03F-B891E84F1D82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学习古代仁人志士的情怀</a:t>
          </a:r>
          <a:endParaRPr lang="zh-CN" altLang="en-US" sz="2400" b="1" dirty="0">
            <a:solidFill>
              <a:srgbClr val="00206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9033AB6E-A9DF-46D5-A19A-65842BFD2BAB}" type="parTrans" cxnId="{7D4E000A-DBAE-4CB3-B393-D245547AC00E}">
      <dgm:prSet/>
      <dgm:spPr/>
      <dgm:t>
        <a:bodyPr/>
        <a:lstStyle/>
        <a:p>
          <a:endParaRPr lang="zh-CN" altLang="en-US"/>
        </a:p>
      </dgm:t>
    </dgm:pt>
    <dgm:pt modelId="{15C98E01-8C21-4F83-8C21-110F07F96476}" type="sibTrans" cxnId="{7D4E000A-DBAE-4CB3-B393-D245547AC00E}">
      <dgm:prSet/>
      <dgm:spPr/>
      <dgm:t>
        <a:bodyPr/>
        <a:lstStyle/>
        <a:p>
          <a:endParaRPr lang="zh-CN" altLang="en-US"/>
        </a:p>
      </dgm:t>
    </dgm:pt>
    <dgm:pt modelId="{6DC1E079-3B97-4B59-A0A6-A6A5D553F207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增强为中华民族复兴而读书的责任意识</a:t>
          </a:r>
          <a:endParaRPr lang="zh-CN" altLang="en-US" sz="2400" b="1" dirty="0">
            <a:solidFill>
              <a:srgbClr val="00206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09B6672E-5118-46BD-BA74-8766A17C2B3B}" type="parTrans" cxnId="{A13C3DAE-3149-4379-BDDF-DDC6165378B1}">
      <dgm:prSet/>
      <dgm:spPr/>
      <dgm:t>
        <a:bodyPr/>
        <a:lstStyle/>
        <a:p>
          <a:endParaRPr lang="zh-CN" altLang="en-US"/>
        </a:p>
      </dgm:t>
    </dgm:pt>
    <dgm:pt modelId="{D7987073-3C3E-468A-B7C6-DC7E61106EB9}" type="sibTrans" cxnId="{A13C3DAE-3149-4379-BDDF-DDC6165378B1}">
      <dgm:prSet/>
      <dgm:spPr/>
      <dgm:t>
        <a:bodyPr/>
        <a:lstStyle/>
        <a:p>
          <a:endParaRPr lang="zh-CN" altLang="en-US"/>
        </a:p>
      </dgm:t>
    </dgm:pt>
    <dgm:pt modelId="{360E1549-8659-419B-979E-83B993C9BA40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培养理性精神</a:t>
          </a:r>
          <a:endParaRPr lang="zh-CN" altLang="en-US" sz="2400" b="1" dirty="0">
            <a:solidFill>
              <a:srgbClr val="00206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47FD7EC2-09D1-4FC8-BBC6-501D56D65669}" type="parTrans" cxnId="{E9D03538-0FE4-4862-9B0A-087F597E3859}">
      <dgm:prSet/>
      <dgm:spPr/>
      <dgm:t>
        <a:bodyPr/>
        <a:lstStyle/>
        <a:p>
          <a:endParaRPr lang="zh-CN" altLang="en-US"/>
        </a:p>
      </dgm:t>
    </dgm:pt>
    <dgm:pt modelId="{F71261B8-CEFB-43B2-9EF4-E055B1B6BFD2}" type="sibTrans" cxnId="{E9D03538-0FE4-4862-9B0A-087F597E3859}">
      <dgm:prSet/>
      <dgm:spPr/>
      <dgm:t>
        <a:bodyPr/>
        <a:lstStyle/>
        <a:p>
          <a:endParaRPr lang="zh-CN" altLang="en-US"/>
        </a:p>
      </dgm:t>
    </dgm:pt>
    <dgm:pt modelId="{5957E2F8-CC3F-41F5-B86D-43CEC00935B4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sz="24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增强文化自信</a:t>
          </a:r>
          <a:endParaRPr lang="zh-CN" altLang="en-US" sz="2400" b="1" dirty="0">
            <a:solidFill>
              <a:srgbClr val="00206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D8236DBF-60A3-4CE9-A2D9-4BDEE3484775}" type="parTrans" cxnId="{65F80C24-F608-4CD0-819A-1C0ABD546157}">
      <dgm:prSet/>
      <dgm:spPr/>
      <dgm:t>
        <a:bodyPr/>
        <a:lstStyle/>
        <a:p>
          <a:endParaRPr lang="zh-CN" altLang="en-US"/>
        </a:p>
      </dgm:t>
    </dgm:pt>
    <dgm:pt modelId="{1B65A7B0-F51E-4E66-ACCB-5A07FB02F3CF}" type="sibTrans" cxnId="{65F80C24-F608-4CD0-819A-1C0ABD546157}">
      <dgm:prSet/>
      <dgm:spPr/>
      <dgm:t>
        <a:bodyPr/>
        <a:lstStyle/>
        <a:p>
          <a:endParaRPr lang="zh-CN" altLang="en-US"/>
        </a:p>
      </dgm:t>
    </dgm:pt>
    <dgm:pt modelId="{04965BD5-EE4B-477D-B4F8-D98457DD2959}" type="pres">
      <dgm:prSet presAssocID="{A03E948D-6591-4ED9-91E7-0027ADCBCC8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7508000-EF3D-4AB9-8CC7-9A4C2789F30B}" type="pres">
      <dgm:prSet presAssocID="{F3CCB26D-4A4B-4FD7-B080-991E1209780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D25043-54D0-4293-AADD-BDDE7EB00C64}" type="pres">
      <dgm:prSet presAssocID="{0083B378-61A8-449A-9E47-741870DFDDE4}" presName="sibTrans" presStyleCnt="0"/>
      <dgm:spPr/>
    </dgm:pt>
    <dgm:pt modelId="{69E4FC4F-2161-4A82-BDDF-CCB68A7DE006}" type="pres">
      <dgm:prSet presAssocID="{8E28B7E8-6311-4C8A-936B-0734312CC1A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901D3F-8967-4498-9E63-35CFD2D9C29F}" type="pres">
      <dgm:prSet presAssocID="{126EF0F3-2873-478E-97DC-B745C7AD81E3}" presName="sibTrans" presStyleCnt="0"/>
      <dgm:spPr/>
    </dgm:pt>
    <dgm:pt modelId="{1E1D0E7C-546A-416D-9F2C-19CBCFDC0F57}" type="pres">
      <dgm:prSet presAssocID="{C63DFC6E-85C8-46E6-938F-8969840AC28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6608878-2018-48A4-881D-B2BBBCF94F74}" type="presOf" srcId="{5957E2F8-CC3F-41F5-B86D-43CEC00935B4}" destId="{69E4FC4F-2161-4A82-BDDF-CCB68A7DE006}" srcOrd="0" destOrd="3" presId="urn:microsoft.com/office/officeart/2005/8/layout/hList6"/>
    <dgm:cxn modelId="{8C0AEC8D-3768-43B2-8854-36EC7A13F84E}" type="presOf" srcId="{8E28B7E8-6311-4C8A-936B-0734312CC1AD}" destId="{69E4FC4F-2161-4A82-BDDF-CCB68A7DE006}" srcOrd="0" destOrd="0" presId="urn:microsoft.com/office/officeart/2005/8/layout/hList6"/>
    <dgm:cxn modelId="{14BB3ECD-DED9-43B7-BFDA-65BD3DF9BF6E}" srcId="{F3CCB26D-4A4B-4FD7-B080-991E1209780C}" destId="{5D9CDE3A-C4FA-47F9-8708-839D3B88745B}" srcOrd="0" destOrd="0" parTransId="{1333F145-C1DE-4A33-A122-E4141CE9C927}" sibTransId="{5B1CDBC4-74EF-42E6-A1ED-34C8D9933327}"/>
    <dgm:cxn modelId="{BCD099D1-2009-475C-8BCA-D10E01178D1E}" srcId="{8E28B7E8-6311-4C8A-936B-0734312CC1AD}" destId="{92572C6E-49FF-4E5E-8038-61ECB7BE7F49}" srcOrd="0" destOrd="0" parTransId="{2FF0DCCD-4B4B-4CBA-A63C-FED5D1F773BE}" sibTransId="{F5071B15-C54D-4498-8333-A9218F06D6CA}"/>
    <dgm:cxn modelId="{65F80C24-F608-4CD0-819A-1C0ABD546157}" srcId="{8E28B7E8-6311-4C8A-936B-0734312CC1AD}" destId="{5957E2F8-CC3F-41F5-B86D-43CEC00935B4}" srcOrd="2" destOrd="0" parTransId="{D8236DBF-60A3-4CE9-A2D9-4BDEE3484775}" sibTransId="{1B65A7B0-F51E-4E66-ACCB-5A07FB02F3CF}"/>
    <dgm:cxn modelId="{6351205A-E088-4211-8082-1A207F6167AD}" type="presOf" srcId="{360E1549-8659-419B-979E-83B993C9BA40}" destId="{69E4FC4F-2161-4A82-BDDF-CCB68A7DE006}" srcOrd="0" destOrd="2" presId="urn:microsoft.com/office/officeart/2005/8/layout/hList6"/>
    <dgm:cxn modelId="{7D4E000A-DBAE-4CB3-B393-D245547AC00E}" srcId="{C63DFC6E-85C8-46E6-938F-8969840AC283}" destId="{5F8B0797-7EBB-4A47-B03F-B891E84F1D82}" srcOrd="0" destOrd="0" parTransId="{9033AB6E-A9DF-46D5-A19A-65842BFD2BAB}" sibTransId="{15C98E01-8C21-4F83-8C21-110F07F96476}"/>
    <dgm:cxn modelId="{A13C3DAE-3149-4379-BDDF-DDC6165378B1}" srcId="{C63DFC6E-85C8-46E6-938F-8969840AC283}" destId="{6DC1E079-3B97-4B59-A0A6-A6A5D553F207}" srcOrd="1" destOrd="0" parTransId="{09B6672E-5118-46BD-BA74-8766A17C2B3B}" sibTransId="{D7987073-3C3E-468A-B7C6-DC7E61106EB9}"/>
    <dgm:cxn modelId="{B097E1B7-5DBA-4311-8A93-0CF19B4D2D83}" type="presOf" srcId="{92572C6E-49FF-4E5E-8038-61ECB7BE7F49}" destId="{69E4FC4F-2161-4A82-BDDF-CCB68A7DE006}" srcOrd="0" destOrd="1" presId="urn:microsoft.com/office/officeart/2005/8/layout/hList6"/>
    <dgm:cxn modelId="{86514DEA-098F-492D-B789-6F45302C730C}" type="presOf" srcId="{5F8B0797-7EBB-4A47-B03F-B891E84F1D82}" destId="{1E1D0E7C-546A-416D-9F2C-19CBCFDC0F57}" srcOrd="0" destOrd="1" presId="urn:microsoft.com/office/officeart/2005/8/layout/hList6"/>
    <dgm:cxn modelId="{E769A694-8881-4A6E-BDD2-6CD4C3CB5CE2}" srcId="{A03E948D-6591-4ED9-91E7-0027ADCBCC8A}" destId="{F3CCB26D-4A4B-4FD7-B080-991E1209780C}" srcOrd="0" destOrd="0" parTransId="{2CDF2536-7C7D-4F43-ACBD-DA9FC884B4C7}" sibTransId="{0083B378-61A8-449A-9E47-741870DFDDE4}"/>
    <dgm:cxn modelId="{FD581A1F-3F4B-4E43-BE62-07FF0714127C}" type="presOf" srcId="{A03E948D-6591-4ED9-91E7-0027ADCBCC8A}" destId="{04965BD5-EE4B-477D-B4F8-D98457DD2959}" srcOrd="0" destOrd="0" presId="urn:microsoft.com/office/officeart/2005/8/layout/hList6"/>
    <dgm:cxn modelId="{E9D03538-0FE4-4862-9B0A-087F597E3859}" srcId="{8E28B7E8-6311-4C8A-936B-0734312CC1AD}" destId="{360E1549-8659-419B-979E-83B993C9BA40}" srcOrd="1" destOrd="0" parTransId="{47FD7EC2-09D1-4FC8-BBC6-501D56D65669}" sibTransId="{F71261B8-CEFB-43B2-9EF4-E055B1B6BFD2}"/>
    <dgm:cxn modelId="{675848D3-3B92-44D5-AA31-B9CAFEEB1163}" type="presOf" srcId="{5D9CDE3A-C4FA-47F9-8708-839D3B88745B}" destId="{67508000-EF3D-4AB9-8CC7-9A4C2789F30B}" srcOrd="0" destOrd="1" presId="urn:microsoft.com/office/officeart/2005/8/layout/hList6"/>
    <dgm:cxn modelId="{D02B01AE-5A2F-4B50-A770-95F6AE17C2D3}" type="presOf" srcId="{2D61F0E3-23A9-4103-8B18-5CA77205CEC6}" destId="{67508000-EF3D-4AB9-8CC7-9A4C2789F30B}" srcOrd="0" destOrd="2" presId="urn:microsoft.com/office/officeart/2005/8/layout/hList6"/>
    <dgm:cxn modelId="{F902CADC-4F55-4BC0-9B12-532C4EEE8BC5}" type="presOf" srcId="{C63DFC6E-85C8-46E6-938F-8969840AC283}" destId="{1E1D0E7C-546A-416D-9F2C-19CBCFDC0F57}" srcOrd="0" destOrd="0" presId="urn:microsoft.com/office/officeart/2005/8/layout/hList6"/>
    <dgm:cxn modelId="{1D997A65-B13C-4D31-9306-2542DED279AE}" srcId="{F3CCB26D-4A4B-4FD7-B080-991E1209780C}" destId="{2D61F0E3-23A9-4103-8B18-5CA77205CEC6}" srcOrd="1" destOrd="0" parTransId="{D8A047EF-7A6B-4B43-9F20-D88872C52AB8}" sibTransId="{48C63F21-1090-42C9-A495-EF143B5687EF}"/>
    <dgm:cxn modelId="{B362636F-6845-4E33-A843-89813F3F8438}" srcId="{A03E948D-6591-4ED9-91E7-0027ADCBCC8A}" destId="{C63DFC6E-85C8-46E6-938F-8969840AC283}" srcOrd="2" destOrd="0" parTransId="{3392FAFA-86C2-41F8-9576-7B99101A56AB}" sibTransId="{531E2F98-5B19-4686-9114-94271BAA17D8}"/>
    <dgm:cxn modelId="{ACBC43ED-64F3-4891-A74C-863647D38909}" srcId="{A03E948D-6591-4ED9-91E7-0027ADCBCC8A}" destId="{8E28B7E8-6311-4C8A-936B-0734312CC1AD}" srcOrd="1" destOrd="0" parTransId="{50E3FE4B-9C53-437E-B0A7-8436FBDDC42B}" sibTransId="{126EF0F3-2873-478E-97DC-B745C7AD81E3}"/>
    <dgm:cxn modelId="{D8FABCC9-C8EF-49B5-A437-A0CD8A18AEED}" type="presOf" srcId="{F3CCB26D-4A4B-4FD7-B080-991E1209780C}" destId="{67508000-EF3D-4AB9-8CC7-9A4C2789F30B}" srcOrd="0" destOrd="0" presId="urn:microsoft.com/office/officeart/2005/8/layout/hList6"/>
    <dgm:cxn modelId="{8441A260-13FB-4506-9073-9D649FD84C62}" type="presOf" srcId="{6DC1E079-3B97-4B59-A0A6-A6A5D553F207}" destId="{1E1D0E7C-546A-416D-9F2C-19CBCFDC0F57}" srcOrd="0" destOrd="2" presId="urn:microsoft.com/office/officeart/2005/8/layout/hList6"/>
    <dgm:cxn modelId="{867906AE-B2DE-46C2-8A88-020F3FC8DD20}" type="presParOf" srcId="{04965BD5-EE4B-477D-B4F8-D98457DD2959}" destId="{67508000-EF3D-4AB9-8CC7-9A4C2789F30B}" srcOrd="0" destOrd="0" presId="urn:microsoft.com/office/officeart/2005/8/layout/hList6"/>
    <dgm:cxn modelId="{E8E0B5E3-28C7-46F6-A9FC-025A73729A5A}" type="presParOf" srcId="{04965BD5-EE4B-477D-B4F8-D98457DD2959}" destId="{5AD25043-54D0-4293-AADD-BDDE7EB00C64}" srcOrd="1" destOrd="0" presId="urn:microsoft.com/office/officeart/2005/8/layout/hList6"/>
    <dgm:cxn modelId="{F12B0616-337F-4935-AD23-4DEAFC75438C}" type="presParOf" srcId="{04965BD5-EE4B-477D-B4F8-D98457DD2959}" destId="{69E4FC4F-2161-4A82-BDDF-CCB68A7DE006}" srcOrd="2" destOrd="0" presId="urn:microsoft.com/office/officeart/2005/8/layout/hList6"/>
    <dgm:cxn modelId="{E5B4EF37-4BF9-49DE-A3FB-D6BFD7B78FCD}" type="presParOf" srcId="{04965BD5-EE4B-477D-B4F8-D98457DD2959}" destId="{E7901D3F-8967-4498-9E63-35CFD2D9C29F}" srcOrd="3" destOrd="0" presId="urn:microsoft.com/office/officeart/2005/8/layout/hList6"/>
    <dgm:cxn modelId="{86056748-5210-4224-88E0-1882DC98C225}" type="presParOf" srcId="{04965BD5-EE4B-477D-B4F8-D98457DD2959}" destId="{1E1D0E7C-546A-416D-9F2C-19CBCFDC0F57}" srcOrd="4" destOrd="0" presId="urn:microsoft.com/office/officeart/2005/8/layout/hList6"/>
  </dgm:cxnLst>
  <dgm:bg/>
  <dgm:whole/>
  <dgm:extLst>
    <a:ext uri="http://schemas.microsoft.com/office/drawing/2008/diagram">
      <dsp:dataModelExt xmlns=""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C16B53-4184-4A6D-9721-784D5EDBC8AC}" type="doc">
      <dgm:prSet loTypeId="urn:microsoft.com/office/officeart/2005/8/layout/hList2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020CC6DE-FD8F-462D-AD88-A7BDE1A7A8A4}">
      <dgm:prSet phldrT="[文本]" custT="1"/>
      <dgm:spPr/>
      <dgm:t>
        <a:bodyPr/>
        <a:lstStyle/>
        <a:p>
          <a:endParaRPr lang="zh-CN" altLang="en-US" sz="2800" dirty="0"/>
        </a:p>
      </dgm:t>
    </dgm:pt>
    <dgm:pt modelId="{5EB0874F-7867-40E2-82B3-FA06F8108572}" type="parTrans" cxnId="{8D053554-6B61-43D3-A8EB-64F5E61E75F8}">
      <dgm:prSet/>
      <dgm:spPr/>
      <dgm:t>
        <a:bodyPr/>
        <a:lstStyle/>
        <a:p>
          <a:endParaRPr lang="zh-CN" altLang="en-US"/>
        </a:p>
      </dgm:t>
    </dgm:pt>
    <dgm:pt modelId="{FCC97769-4289-42B1-B8CD-004FD4094450}" type="sibTrans" cxnId="{8D053554-6B61-43D3-A8EB-64F5E61E75F8}">
      <dgm:prSet/>
      <dgm:spPr/>
      <dgm:t>
        <a:bodyPr/>
        <a:lstStyle/>
        <a:p>
          <a:endParaRPr lang="zh-CN" altLang="en-US"/>
        </a:p>
      </dgm:t>
    </dgm:pt>
    <dgm:pt modelId="{E17340A2-B686-4D00-AD64-1D30130CF53D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anose="02010609060101010101" pitchFamily="49" charset="-122"/>
              <a:ea typeface="仿宋" panose="02010609060101010101" pitchFamily="49" charset="-122"/>
            </a:rPr>
            <a:t>劝学</a:t>
          </a:r>
          <a:endParaRPr lang="zh-CN" altLang="en-US" b="1" dirty="0">
            <a:solidFill>
              <a:srgbClr val="000099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AE600A1C-E265-480C-A4F0-80C28A30D2CC}" type="parTrans" cxnId="{4F27E906-7BE7-42DB-9E04-7A3BF1686535}">
      <dgm:prSet/>
      <dgm:spPr/>
      <dgm:t>
        <a:bodyPr/>
        <a:lstStyle/>
        <a:p>
          <a:endParaRPr lang="zh-CN" altLang="en-US"/>
        </a:p>
      </dgm:t>
    </dgm:pt>
    <dgm:pt modelId="{60D6B8E7-B708-4FBE-8395-2193055857CF}" type="sibTrans" cxnId="{4F27E906-7BE7-42DB-9E04-7A3BF1686535}">
      <dgm:prSet/>
      <dgm:spPr/>
      <dgm:t>
        <a:bodyPr/>
        <a:lstStyle/>
        <a:p>
          <a:endParaRPr lang="zh-CN" altLang="en-US"/>
        </a:p>
      </dgm:t>
    </dgm:pt>
    <dgm:pt modelId="{39581AD8-FC34-4C7B-8611-3FDC4658C489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anose="02010609060101010101" pitchFamily="49" charset="-122"/>
              <a:ea typeface="仿宋" panose="02010609060101010101" pitchFamily="49" charset="-122"/>
            </a:rPr>
            <a:t>子路、曾皙、冉有、公西华侍坐</a:t>
          </a:r>
          <a:endParaRPr lang="zh-CN" altLang="en-US" b="1" dirty="0">
            <a:solidFill>
              <a:srgbClr val="000099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F0D49DF1-3969-4BF1-9E6F-ACE88BDEDF84}" type="parTrans" cxnId="{9A476E00-DB54-415A-80DB-EF377878B8BB}">
      <dgm:prSet/>
      <dgm:spPr/>
      <dgm:t>
        <a:bodyPr/>
        <a:lstStyle/>
        <a:p>
          <a:endParaRPr lang="zh-CN" altLang="en-US"/>
        </a:p>
      </dgm:t>
    </dgm:pt>
    <dgm:pt modelId="{FF575EB8-1531-4B67-8A0B-6CF34C9070CC}" type="sibTrans" cxnId="{9A476E00-DB54-415A-80DB-EF377878B8BB}">
      <dgm:prSet/>
      <dgm:spPr/>
      <dgm:t>
        <a:bodyPr/>
        <a:lstStyle/>
        <a:p>
          <a:endParaRPr lang="zh-CN" altLang="en-US"/>
        </a:p>
      </dgm:t>
    </dgm:pt>
    <dgm:pt modelId="{ECA01F12-2CB8-4FFD-86BB-25611EC79D3A}">
      <dgm:prSet phldrT="[文本]" custT="1"/>
      <dgm:spPr/>
      <dgm:t>
        <a:bodyPr/>
        <a:lstStyle/>
        <a:p>
          <a:endParaRPr lang="zh-CN" altLang="en-US" sz="2800" b="1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gm:t>
    </dgm:pt>
    <dgm:pt modelId="{8DC9AB1F-8A01-43DC-8B42-64E1931AE1C0}" type="parTrans" cxnId="{D475E01A-BB5E-40CE-B1E0-06B094F57F13}">
      <dgm:prSet/>
      <dgm:spPr/>
      <dgm:t>
        <a:bodyPr/>
        <a:lstStyle/>
        <a:p>
          <a:endParaRPr lang="zh-CN" altLang="en-US"/>
        </a:p>
      </dgm:t>
    </dgm:pt>
    <dgm:pt modelId="{BAC43F93-96FD-4137-B1E8-205D931DB2D4}" type="sibTrans" cxnId="{D475E01A-BB5E-40CE-B1E0-06B094F57F13}">
      <dgm:prSet/>
      <dgm:spPr/>
      <dgm:t>
        <a:bodyPr/>
        <a:lstStyle/>
        <a:p>
          <a:endParaRPr lang="zh-CN" altLang="en-US"/>
        </a:p>
      </dgm:t>
    </dgm:pt>
    <dgm:pt modelId="{2735569B-CFCF-4B78-8855-E9EC2E2D9181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</a:rPr>
            <a:t>谏太宗十思疏</a:t>
          </a:r>
          <a:endParaRPr lang="zh-CN" altLang="en-US" b="1" dirty="0">
            <a:solidFill>
              <a:srgbClr val="000099"/>
            </a:solidFill>
          </a:endParaRPr>
        </a:p>
      </dgm:t>
    </dgm:pt>
    <dgm:pt modelId="{1E57D591-D814-4949-8058-55FE5E8EE839}" type="parTrans" cxnId="{09A1945F-B226-4CA9-82FF-2F96EAF09399}">
      <dgm:prSet/>
      <dgm:spPr/>
      <dgm:t>
        <a:bodyPr/>
        <a:lstStyle/>
        <a:p>
          <a:endParaRPr lang="zh-CN" altLang="en-US"/>
        </a:p>
      </dgm:t>
    </dgm:pt>
    <dgm:pt modelId="{5010F0F4-D5D9-4581-A0C3-0CE794920A4B}" type="sibTrans" cxnId="{09A1945F-B226-4CA9-82FF-2F96EAF09399}">
      <dgm:prSet/>
      <dgm:spPr/>
      <dgm:t>
        <a:bodyPr/>
        <a:lstStyle/>
        <a:p>
          <a:endParaRPr lang="zh-CN" altLang="en-US"/>
        </a:p>
      </dgm:t>
    </dgm:pt>
    <dgm:pt modelId="{2845D5E3-0A1E-405C-B7B4-E34BC0A9FF49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</a:rPr>
            <a:t>答司马谏议书</a:t>
          </a:r>
          <a:endParaRPr lang="zh-CN" altLang="en-US" b="1" dirty="0">
            <a:solidFill>
              <a:srgbClr val="C00000"/>
            </a:solidFill>
          </a:endParaRPr>
        </a:p>
      </dgm:t>
    </dgm:pt>
    <dgm:pt modelId="{39187E2A-75F9-441D-8869-E5801B8965A5}" type="parTrans" cxnId="{C95A3972-7125-48D4-AA63-AEB52ED43959}">
      <dgm:prSet/>
      <dgm:spPr/>
      <dgm:t>
        <a:bodyPr/>
        <a:lstStyle/>
        <a:p>
          <a:endParaRPr lang="zh-CN" altLang="en-US"/>
        </a:p>
      </dgm:t>
    </dgm:pt>
    <dgm:pt modelId="{95315A41-08CA-44DC-941A-C8EECE494C4B}" type="sibTrans" cxnId="{C95A3972-7125-48D4-AA63-AEB52ED43959}">
      <dgm:prSet/>
      <dgm:spPr/>
      <dgm:t>
        <a:bodyPr/>
        <a:lstStyle/>
        <a:p>
          <a:endParaRPr lang="zh-CN" altLang="en-US"/>
        </a:p>
      </dgm:t>
    </dgm:pt>
    <dgm:pt modelId="{2EC65DC1-6824-46CB-B5C8-D640D4003F6F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</a:rPr>
            <a:t>阿房宫赋</a:t>
          </a:r>
          <a:endParaRPr lang="zh-CN" altLang="en-US" b="1" dirty="0">
            <a:solidFill>
              <a:srgbClr val="000099"/>
            </a:solidFill>
          </a:endParaRPr>
        </a:p>
      </dgm:t>
    </dgm:pt>
    <dgm:pt modelId="{3F030854-49C1-4E3E-9333-1CE2EC250AB0}" type="parTrans" cxnId="{F9795F15-DA28-452B-B59D-6C1E685B9849}">
      <dgm:prSet/>
      <dgm:spPr/>
      <dgm:t>
        <a:bodyPr/>
        <a:lstStyle/>
        <a:p>
          <a:endParaRPr lang="zh-CN" altLang="en-US"/>
        </a:p>
      </dgm:t>
    </dgm:pt>
    <dgm:pt modelId="{133C31C0-1ED8-4A8E-A92A-12E501BFA994}" type="sibTrans" cxnId="{F9795F15-DA28-452B-B59D-6C1E685B9849}">
      <dgm:prSet/>
      <dgm:spPr/>
      <dgm:t>
        <a:bodyPr/>
        <a:lstStyle/>
        <a:p>
          <a:endParaRPr lang="zh-CN" altLang="en-US"/>
        </a:p>
      </dgm:t>
    </dgm:pt>
    <dgm:pt modelId="{2D5F5003-F34C-4751-8273-7DC25DB7FBD9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</a:rPr>
            <a:t>六国论</a:t>
          </a:r>
          <a:endParaRPr lang="zh-CN" altLang="en-US" b="1" dirty="0">
            <a:solidFill>
              <a:srgbClr val="C00000"/>
            </a:solidFill>
          </a:endParaRPr>
        </a:p>
      </dgm:t>
    </dgm:pt>
    <dgm:pt modelId="{38C5B0CD-2C3C-4352-9B90-B0145E8264CF}" type="parTrans" cxnId="{53178B8E-6DEC-460C-80EF-E3006FDD865A}">
      <dgm:prSet/>
      <dgm:spPr/>
      <dgm:t>
        <a:bodyPr/>
        <a:lstStyle/>
        <a:p>
          <a:endParaRPr lang="zh-CN" altLang="en-US"/>
        </a:p>
      </dgm:t>
    </dgm:pt>
    <dgm:pt modelId="{9E1F3A7C-0249-44DD-99F5-615860448189}" type="sibTrans" cxnId="{53178B8E-6DEC-460C-80EF-E3006FDD865A}">
      <dgm:prSet/>
      <dgm:spPr/>
      <dgm:t>
        <a:bodyPr/>
        <a:lstStyle/>
        <a:p>
          <a:endParaRPr lang="zh-CN" altLang="en-US"/>
        </a:p>
      </dgm:t>
    </dgm:pt>
    <dgm:pt modelId="{31E11821-639B-4A37-A69B-D26CDA6D8C91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rPr>
            <a:t>齐桓晋文之事</a:t>
          </a:r>
          <a:endParaRPr lang="zh-CN" altLang="en-US" b="1" dirty="0">
            <a:solidFill>
              <a:srgbClr val="C0000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3685C51B-0F25-47D1-BF0C-CC30D9B4F2A3}" type="parTrans" cxnId="{A4CF0C81-90E2-4518-87F4-477DF02135A9}">
      <dgm:prSet/>
      <dgm:spPr/>
      <dgm:t>
        <a:bodyPr/>
        <a:lstStyle/>
        <a:p>
          <a:endParaRPr lang="zh-CN" altLang="en-US"/>
        </a:p>
      </dgm:t>
    </dgm:pt>
    <dgm:pt modelId="{01794D94-A18B-455C-980F-72A9B8E4A5CD}" type="sibTrans" cxnId="{A4CF0C81-90E2-4518-87F4-477DF02135A9}">
      <dgm:prSet/>
      <dgm:spPr/>
      <dgm:t>
        <a:bodyPr/>
        <a:lstStyle/>
        <a:p>
          <a:endParaRPr lang="zh-CN" altLang="en-US"/>
        </a:p>
      </dgm:t>
    </dgm:pt>
    <dgm:pt modelId="{70F1BBFF-9247-4D4C-A90D-506B5442682D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anose="02010609060101010101" pitchFamily="49" charset="-122"/>
              <a:ea typeface="仿宋" panose="02010609060101010101" pitchFamily="49" charset="-122"/>
            </a:rPr>
            <a:t>庖丁解牛</a:t>
          </a:r>
          <a:endParaRPr lang="zh-CN" altLang="en-US" b="1" dirty="0">
            <a:solidFill>
              <a:srgbClr val="000099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EBF37390-6041-4E3A-ABFE-4F409B469BA3}" type="parTrans" cxnId="{4529A3E6-338E-4F90-811B-0749D2A5841F}">
      <dgm:prSet/>
      <dgm:spPr/>
      <dgm:t>
        <a:bodyPr/>
        <a:lstStyle/>
        <a:p>
          <a:endParaRPr lang="zh-CN" altLang="en-US"/>
        </a:p>
      </dgm:t>
    </dgm:pt>
    <dgm:pt modelId="{DA2ABD7D-6069-422E-B1F7-055169033B74}" type="sibTrans" cxnId="{4529A3E6-338E-4F90-811B-0749D2A5841F}">
      <dgm:prSet/>
      <dgm:spPr/>
      <dgm:t>
        <a:bodyPr/>
        <a:lstStyle/>
        <a:p>
          <a:endParaRPr lang="zh-CN" altLang="en-US"/>
        </a:p>
      </dgm:t>
    </dgm:pt>
    <dgm:pt modelId="{40AAAA8D-297D-4172-A44C-084770E871DA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anose="02010609060101010101" pitchFamily="49" charset="-122"/>
              <a:ea typeface="仿宋" panose="02010609060101010101" pitchFamily="49" charset="-122"/>
            </a:rPr>
            <a:t>烛之武退秦师</a:t>
          </a:r>
          <a:endParaRPr lang="zh-CN" altLang="en-US" b="1" dirty="0">
            <a:solidFill>
              <a:srgbClr val="000099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4431DA30-BB9E-44B1-A68E-B028B6CEE403}" type="parTrans" cxnId="{80543E6D-EC63-4247-A04B-B84325D5FA42}">
      <dgm:prSet/>
      <dgm:spPr/>
      <dgm:t>
        <a:bodyPr/>
        <a:lstStyle/>
        <a:p>
          <a:endParaRPr lang="zh-CN" altLang="en-US"/>
        </a:p>
      </dgm:t>
    </dgm:pt>
    <dgm:pt modelId="{08D45732-4D68-4E42-8065-B0C01ACFC39F}" type="sibTrans" cxnId="{80543E6D-EC63-4247-A04B-B84325D5FA42}">
      <dgm:prSet/>
      <dgm:spPr/>
      <dgm:t>
        <a:bodyPr/>
        <a:lstStyle/>
        <a:p>
          <a:endParaRPr lang="zh-CN" altLang="en-US"/>
        </a:p>
      </dgm:t>
    </dgm:pt>
    <dgm:pt modelId="{A20E8D97-5C14-4C72-BC50-F04F06353DF4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rPr>
            <a:t>鸿门宴</a:t>
          </a:r>
          <a:endParaRPr lang="zh-CN" altLang="en-US" b="1" dirty="0">
            <a:solidFill>
              <a:srgbClr val="C0000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7D8DEDFD-29EE-48A2-880A-1D99ECF71471}" type="parTrans" cxnId="{D0DA9792-9B84-48D9-994A-CC7EB1EE698F}">
      <dgm:prSet/>
      <dgm:spPr/>
      <dgm:t>
        <a:bodyPr/>
        <a:lstStyle/>
        <a:p>
          <a:endParaRPr lang="zh-CN" altLang="en-US"/>
        </a:p>
      </dgm:t>
    </dgm:pt>
    <dgm:pt modelId="{5A373F4D-D951-4757-A5C7-5EEBF46FC3DD}" type="sibTrans" cxnId="{D0DA9792-9B84-48D9-994A-CC7EB1EE698F}">
      <dgm:prSet/>
      <dgm:spPr/>
      <dgm:t>
        <a:bodyPr/>
        <a:lstStyle/>
        <a:p>
          <a:endParaRPr lang="zh-CN" altLang="en-US"/>
        </a:p>
      </dgm:t>
    </dgm:pt>
    <dgm:pt modelId="{EE854B82-FE8B-42BB-AADD-5E07661564FE}">
      <dgm:prSet phldrT="[文本]" custT="1"/>
      <dgm:spPr/>
      <dgm:t>
        <a:bodyPr/>
        <a:lstStyle/>
        <a:p>
          <a:endParaRPr lang="zh-CN" altLang="en-US" sz="2800" dirty="0"/>
        </a:p>
      </dgm:t>
    </dgm:pt>
    <dgm:pt modelId="{D41FF923-DF80-422A-900A-F5F36F3E2A77}" type="sibTrans" cxnId="{5000F6A3-D107-4062-BF71-57F89204CCA5}">
      <dgm:prSet/>
      <dgm:spPr/>
      <dgm:t>
        <a:bodyPr/>
        <a:lstStyle/>
        <a:p>
          <a:endParaRPr lang="zh-CN" altLang="en-US"/>
        </a:p>
      </dgm:t>
    </dgm:pt>
    <dgm:pt modelId="{D0AEF05D-96C9-4BEC-971B-7E6CFE5AB1B2}" type="parTrans" cxnId="{5000F6A3-D107-4062-BF71-57F89204CCA5}">
      <dgm:prSet/>
      <dgm:spPr/>
      <dgm:t>
        <a:bodyPr/>
        <a:lstStyle/>
        <a:p>
          <a:endParaRPr lang="zh-CN" altLang="en-US"/>
        </a:p>
      </dgm:t>
    </dgm:pt>
    <dgm:pt modelId="{A7FA7F90-03E4-4B37-B199-7A61074E5622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rPr>
            <a:t>师说</a:t>
          </a:r>
          <a:endParaRPr lang="zh-CN" altLang="en-US" b="1" dirty="0">
            <a:solidFill>
              <a:srgbClr val="C0000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FE87CE87-007B-4E28-94E8-01C1D05ED8DF}" type="parTrans" cxnId="{F0209D4C-ED4E-4586-9455-80C2B862DD81}">
      <dgm:prSet/>
      <dgm:spPr/>
      <dgm:t>
        <a:bodyPr/>
        <a:lstStyle/>
        <a:p>
          <a:endParaRPr lang="zh-CN" altLang="en-US"/>
        </a:p>
      </dgm:t>
    </dgm:pt>
    <dgm:pt modelId="{49DD69AE-D377-4797-B0FD-EB8FD2B4069A}" type="sibTrans" cxnId="{F0209D4C-ED4E-4586-9455-80C2B862DD81}">
      <dgm:prSet/>
      <dgm:spPr/>
      <dgm:t>
        <a:bodyPr/>
        <a:lstStyle/>
        <a:p>
          <a:endParaRPr lang="zh-CN" altLang="en-US"/>
        </a:p>
      </dgm:t>
    </dgm:pt>
    <dgm:pt modelId="{7D5B7207-8937-4A36-B583-24DF799C889D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anose="02010609060101010101" pitchFamily="49" charset="-122"/>
              <a:ea typeface="仿宋" panose="02010609060101010101" pitchFamily="49" charset="-122"/>
            </a:rPr>
            <a:t>反对党八股</a:t>
          </a:r>
          <a:endParaRPr lang="zh-CN" altLang="en-US" b="1" dirty="0">
            <a:solidFill>
              <a:srgbClr val="000099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F8FEBB03-AA76-4CDA-B8F0-926E8987B9D7}" type="parTrans" cxnId="{48D73F23-6835-4C5B-A63D-DAA5A1B7A5CE}">
      <dgm:prSet/>
      <dgm:spPr/>
      <dgm:t>
        <a:bodyPr/>
        <a:lstStyle/>
        <a:p>
          <a:endParaRPr lang="zh-CN" altLang="en-US"/>
        </a:p>
      </dgm:t>
    </dgm:pt>
    <dgm:pt modelId="{53C5515E-3EBD-4609-80AC-40D9E10DA905}" type="sibTrans" cxnId="{48D73F23-6835-4C5B-A63D-DAA5A1B7A5CE}">
      <dgm:prSet/>
      <dgm:spPr/>
      <dgm:t>
        <a:bodyPr/>
        <a:lstStyle/>
        <a:p>
          <a:endParaRPr lang="zh-CN" altLang="en-US"/>
        </a:p>
      </dgm:t>
    </dgm:pt>
    <dgm:pt modelId="{3D158151-3363-4D49-BF69-D44DFBB2D77C}">
      <dgm:prSet phldrT="[文本]"/>
      <dgm:spPr/>
      <dgm:t>
        <a:bodyPr/>
        <a:lstStyle/>
        <a:p>
          <a:r>
            <a:rPr lang="zh-CN" b="1" dirty="0" smtClean="0">
              <a:solidFill>
                <a:srgbClr val="000099"/>
              </a:solidFill>
              <a:latin typeface="仿宋" panose="02010609060101010101" pitchFamily="49" charset="-122"/>
              <a:ea typeface="仿宋" panose="02010609060101010101" pitchFamily="49" charset="-122"/>
            </a:rPr>
            <a:t>拿来主义</a:t>
          </a:r>
          <a:endParaRPr lang="zh-CN" altLang="en-US" b="1" dirty="0">
            <a:solidFill>
              <a:srgbClr val="000099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FD500B14-DBD3-409A-9777-9AB16C31ADFB}" type="parTrans" cxnId="{BABF9137-AAF0-46E7-ADA7-FF55E0184A5B}">
      <dgm:prSet/>
      <dgm:spPr/>
      <dgm:t>
        <a:bodyPr/>
        <a:lstStyle/>
        <a:p>
          <a:endParaRPr lang="zh-CN" altLang="en-US"/>
        </a:p>
      </dgm:t>
    </dgm:pt>
    <dgm:pt modelId="{D2AB843B-DD7A-4BEC-B7C1-67BE9C077C10}" type="sibTrans" cxnId="{BABF9137-AAF0-46E7-ADA7-FF55E0184A5B}">
      <dgm:prSet/>
      <dgm:spPr/>
      <dgm:t>
        <a:bodyPr/>
        <a:lstStyle/>
        <a:p>
          <a:endParaRPr lang="zh-CN" altLang="en-US"/>
        </a:p>
      </dgm:t>
    </dgm:pt>
    <dgm:pt modelId="{D5A0EFAB-D668-4549-AD7B-7179980999D0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rPr>
            <a:t>读书：目的和前提</a:t>
          </a:r>
          <a:endParaRPr lang="zh-CN" altLang="en-US" b="1" dirty="0">
            <a:solidFill>
              <a:srgbClr val="C0000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5CDA7FCC-F83B-47CE-A505-47EDF722A02B}" type="parTrans" cxnId="{2554BDBF-6650-4EA2-94D1-EF860A2D5B90}">
      <dgm:prSet/>
      <dgm:spPr/>
      <dgm:t>
        <a:bodyPr/>
        <a:lstStyle/>
        <a:p>
          <a:endParaRPr lang="zh-CN" altLang="en-US"/>
        </a:p>
      </dgm:t>
    </dgm:pt>
    <dgm:pt modelId="{37757A46-47D2-49C3-B61F-B89AEB425187}" type="sibTrans" cxnId="{2554BDBF-6650-4EA2-94D1-EF860A2D5B90}">
      <dgm:prSet/>
      <dgm:spPr/>
      <dgm:t>
        <a:bodyPr/>
        <a:lstStyle/>
        <a:p>
          <a:endParaRPr lang="zh-CN" altLang="en-US"/>
        </a:p>
      </dgm:t>
    </dgm:pt>
    <dgm:pt modelId="{A6B81DC5-B2F7-4100-BC2C-15D839EE1EFF}">
      <dgm:prSet phldrT="[文本]"/>
      <dgm:spPr/>
      <dgm:t>
        <a:bodyPr/>
        <a:lstStyle/>
        <a:p>
          <a:r>
            <a:rPr lang="zh-CN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rPr>
            <a:t>上图书馆</a:t>
          </a:r>
          <a:endParaRPr lang="zh-CN" altLang="en-US" b="1" dirty="0">
            <a:solidFill>
              <a:srgbClr val="C0000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71CE0424-5A6A-407F-83DB-9C902513E20C}" type="parTrans" cxnId="{E224080A-3EB6-4642-B75E-F9000774C9B4}">
      <dgm:prSet/>
      <dgm:spPr/>
      <dgm:t>
        <a:bodyPr/>
        <a:lstStyle/>
        <a:p>
          <a:endParaRPr lang="zh-CN" altLang="en-US"/>
        </a:p>
      </dgm:t>
    </dgm:pt>
    <dgm:pt modelId="{BC899522-3C87-42EC-A899-F8A637967B12}" type="sibTrans" cxnId="{E224080A-3EB6-4642-B75E-F9000774C9B4}">
      <dgm:prSet/>
      <dgm:spPr/>
      <dgm:t>
        <a:bodyPr/>
        <a:lstStyle/>
        <a:p>
          <a:endParaRPr lang="zh-CN" altLang="en-US"/>
        </a:p>
      </dgm:t>
    </dgm:pt>
    <dgm:pt modelId="{4DB18727-08D7-4CC3-85DA-F9E33C941199}" type="pres">
      <dgm:prSet presAssocID="{B3C16B53-4184-4A6D-9721-784D5EDBC8AC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B3A91350-6FCB-4914-9452-FD3CC74F3690}" type="pres">
      <dgm:prSet presAssocID="{020CC6DE-FD8F-462D-AD88-A7BDE1A7A8A4}" presName="compositeNode" presStyleCnt="0">
        <dgm:presLayoutVars>
          <dgm:bulletEnabled val="1"/>
        </dgm:presLayoutVars>
      </dgm:prSet>
      <dgm:spPr/>
    </dgm:pt>
    <dgm:pt modelId="{6068E004-C365-40D8-A37C-AB717108D703}" type="pres">
      <dgm:prSet presAssocID="{020CC6DE-FD8F-462D-AD88-A7BDE1A7A8A4}" presName="image" presStyleLbl="fgImgPlace1" presStyleIdx="0" presStyleCnt="3"/>
      <dgm:spPr/>
    </dgm:pt>
    <dgm:pt modelId="{D77CFD57-1B33-4651-A20E-45C19D6EF4BD}" type="pres">
      <dgm:prSet presAssocID="{020CC6DE-FD8F-462D-AD88-A7BDE1A7A8A4}" presName="childNode" presStyleLbl="node1" presStyleIdx="0" presStyleCnt="3" custScaleX="135950" custLinFactNeighborX="-2998" custLinFactNeighborY="-195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89CF2A-3E99-4DDF-9BDC-72A6CA8440D9}" type="pres">
      <dgm:prSet presAssocID="{020CC6DE-FD8F-462D-AD88-A7BDE1A7A8A4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6785F4-DD93-462B-AD66-86AA965012B8}" type="pres">
      <dgm:prSet presAssocID="{FCC97769-4289-42B1-B8CD-004FD4094450}" presName="sibTrans" presStyleCnt="0"/>
      <dgm:spPr/>
    </dgm:pt>
    <dgm:pt modelId="{2CA04E27-48E9-454A-A180-41C69CDB5216}" type="pres">
      <dgm:prSet presAssocID="{EE854B82-FE8B-42BB-AADD-5E07661564FE}" presName="compositeNode" presStyleCnt="0">
        <dgm:presLayoutVars>
          <dgm:bulletEnabled val="1"/>
        </dgm:presLayoutVars>
      </dgm:prSet>
      <dgm:spPr/>
    </dgm:pt>
    <dgm:pt modelId="{8AC97063-408B-431C-AD39-6D6B67CD1D44}" type="pres">
      <dgm:prSet presAssocID="{EE854B82-FE8B-42BB-AADD-5E07661564FE}" presName="image" presStyleLbl="fgImgPlace1" presStyleIdx="1" presStyleCnt="3"/>
      <dgm:spPr/>
    </dgm:pt>
    <dgm:pt modelId="{F09DFA2A-4B6E-4B15-987E-4D68E229CBD4}" type="pres">
      <dgm:prSet presAssocID="{EE854B82-FE8B-42BB-AADD-5E07661564FE}" presName="childNode" presStyleLbl="node1" presStyleIdx="1" presStyleCnt="3" custScaleX="1491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72FC43-B222-4478-8F35-87712401AB14}" type="pres">
      <dgm:prSet presAssocID="{EE854B82-FE8B-42BB-AADD-5E07661564FE}" presName="parentNode" presStyleLbl="revTx" presStyleIdx="1" presStyleCnt="3" custLinFactNeighborX="-95005" custLinFactNeighborY="-220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A930E6-7C3B-40AA-AD92-A106A9BDBCF5}" type="pres">
      <dgm:prSet presAssocID="{D41FF923-DF80-422A-900A-F5F36F3E2A77}" presName="sibTrans" presStyleCnt="0"/>
      <dgm:spPr/>
    </dgm:pt>
    <dgm:pt modelId="{F54D8867-5D96-4AB7-ABCD-151E83C27214}" type="pres">
      <dgm:prSet presAssocID="{ECA01F12-2CB8-4FFD-86BB-25611EC79D3A}" presName="compositeNode" presStyleCnt="0">
        <dgm:presLayoutVars>
          <dgm:bulletEnabled val="1"/>
        </dgm:presLayoutVars>
      </dgm:prSet>
      <dgm:spPr/>
    </dgm:pt>
    <dgm:pt modelId="{B0C57589-FC29-4183-98BA-C8422A4039E5}" type="pres">
      <dgm:prSet presAssocID="{ECA01F12-2CB8-4FFD-86BB-25611EC79D3A}" presName="image" presStyleLbl="fgImgPlace1" presStyleIdx="2" presStyleCnt="3"/>
      <dgm:spPr/>
    </dgm:pt>
    <dgm:pt modelId="{1FBEF438-3845-462E-B3B9-69E5577FB286}" type="pres">
      <dgm:prSet presAssocID="{ECA01F12-2CB8-4FFD-86BB-25611EC79D3A}" presName="childNode" presStyleLbl="node1" presStyleIdx="2" presStyleCnt="3" custScaleX="1486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BF26D7-2BB0-40A5-B6EE-D782F3C38C38}" type="pres">
      <dgm:prSet presAssocID="{ECA01F12-2CB8-4FFD-86BB-25611EC79D3A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A476E00-DB54-415A-80DB-EF377878B8BB}" srcId="{EE854B82-FE8B-42BB-AADD-5E07661564FE}" destId="{39581AD8-FC34-4C7B-8611-3FDC4658C489}" srcOrd="0" destOrd="0" parTransId="{F0D49DF1-3969-4BF1-9E6F-ACE88BDEDF84}" sibTransId="{FF575EB8-1531-4B67-8A0B-6CF34C9070CC}"/>
    <dgm:cxn modelId="{E224080A-3EB6-4642-B75E-F9000774C9B4}" srcId="{020CC6DE-FD8F-462D-AD88-A7BDE1A7A8A4}" destId="{A6B81DC5-B2F7-4100-BC2C-15D839EE1EFF}" srcOrd="5" destOrd="0" parTransId="{71CE0424-5A6A-407F-83DB-9C902513E20C}" sibTransId="{BC899522-3C87-42EC-A899-F8A637967B12}"/>
    <dgm:cxn modelId="{1D77C2C1-8A36-4E63-B3AB-DF1015CF6103}" type="presOf" srcId="{31E11821-639B-4A37-A69B-D26CDA6D8C91}" destId="{F09DFA2A-4B6E-4B15-987E-4D68E229CBD4}" srcOrd="0" destOrd="1" presId="urn:microsoft.com/office/officeart/2005/8/layout/hList2#1"/>
    <dgm:cxn modelId="{D0DA9792-9B84-48D9-994A-CC7EB1EE698F}" srcId="{EE854B82-FE8B-42BB-AADD-5E07661564FE}" destId="{A20E8D97-5C14-4C72-BC50-F04F06353DF4}" srcOrd="4" destOrd="0" parTransId="{7D8DEDFD-29EE-48A2-880A-1D99ECF71471}" sibTransId="{5A373F4D-D951-4757-A5C7-5EEBF46FC3DD}"/>
    <dgm:cxn modelId="{4529A3E6-338E-4F90-811B-0749D2A5841F}" srcId="{EE854B82-FE8B-42BB-AADD-5E07661564FE}" destId="{70F1BBFF-9247-4D4C-A90D-506B5442682D}" srcOrd="2" destOrd="0" parTransId="{EBF37390-6041-4E3A-ABFE-4F409B469BA3}" sibTransId="{DA2ABD7D-6069-422E-B1F7-055169033B74}"/>
    <dgm:cxn modelId="{19F183EA-C6D8-4B03-8BD5-04EF4BA7AA83}" type="presOf" srcId="{A20E8D97-5C14-4C72-BC50-F04F06353DF4}" destId="{F09DFA2A-4B6E-4B15-987E-4D68E229CBD4}" srcOrd="0" destOrd="4" presId="urn:microsoft.com/office/officeart/2005/8/layout/hList2#1"/>
    <dgm:cxn modelId="{263402C5-D86B-4391-91B5-24CFE4846C35}" type="presOf" srcId="{EE854B82-FE8B-42BB-AADD-5E07661564FE}" destId="{E472FC43-B222-4478-8F35-87712401AB14}" srcOrd="0" destOrd="0" presId="urn:microsoft.com/office/officeart/2005/8/layout/hList2#1"/>
    <dgm:cxn modelId="{4CE36D07-98D5-42E3-B7BA-FF8C1FAA6D5E}" type="presOf" srcId="{020CC6DE-FD8F-462D-AD88-A7BDE1A7A8A4}" destId="{5289CF2A-3E99-4DDF-9BDC-72A6CA8440D9}" srcOrd="0" destOrd="0" presId="urn:microsoft.com/office/officeart/2005/8/layout/hList2#1"/>
    <dgm:cxn modelId="{80543E6D-EC63-4247-A04B-B84325D5FA42}" srcId="{EE854B82-FE8B-42BB-AADD-5E07661564FE}" destId="{40AAAA8D-297D-4172-A44C-084770E871DA}" srcOrd="3" destOrd="0" parTransId="{4431DA30-BB9E-44B1-A68E-B028B6CEE403}" sibTransId="{08D45732-4D68-4E42-8065-B0C01ACFC39F}"/>
    <dgm:cxn modelId="{48D73F23-6835-4C5B-A63D-DAA5A1B7A5CE}" srcId="{020CC6DE-FD8F-462D-AD88-A7BDE1A7A8A4}" destId="{7D5B7207-8937-4A36-B583-24DF799C889D}" srcOrd="2" destOrd="0" parTransId="{F8FEBB03-AA76-4CDA-B8F0-926E8987B9D7}" sibTransId="{53C5515E-3EBD-4609-80AC-40D9E10DA905}"/>
    <dgm:cxn modelId="{C92AB39D-0BD0-442D-8598-EBB55F054F6E}" type="presOf" srcId="{B3C16B53-4184-4A6D-9721-784D5EDBC8AC}" destId="{4DB18727-08D7-4CC3-85DA-F9E33C941199}" srcOrd="0" destOrd="0" presId="urn:microsoft.com/office/officeart/2005/8/layout/hList2#1"/>
    <dgm:cxn modelId="{BABF9137-AAF0-46E7-ADA7-FF55E0184A5B}" srcId="{020CC6DE-FD8F-462D-AD88-A7BDE1A7A8A4}" destId="{3D158151-3363-4D49-BF69-D44DFBB2D77C}" srcOrd="3" destOrd="0" parTransId="{FD500B14-DBD3-409A-9777-9AB16C31ADFB}" sibTransId="{D2AB843B-DD7A-4BEC-B7C1-67BE9C077C10}"/>
    <dgm:cxn modelId="{D475E01A-BB5E-40CE-B1E0-06B094F57F13}" srcId="{B3C16B53-4184-4A6D-9721-784D5EDBC8AC}" destId="{ECA01F12-2CB8-4FFD-86BB-25611EC79D3A}" srcOrd="2" destOrd="0" parTransId="{8DC9AB1F-8A01-43DC-8B42-64E1931AE1C0}" sibTransId="{BAC43F93-96FD-4137-B1E8-205D931DB2D4}"/>
    <dgm:cxn modelId="{4F27E906-7BE7-42DB-9E04-7A3BF1686535}" srcId="{020CC6DE-FD8F-462D-AD88-A7BDE1A7A8A4}" destId="{E17340A2-B686-4D00-AD64-1D30130CF53D}" srcOrd="0" destOrd="0" parTransId="{AE600A1C-E265-480C-A4F0-80C28A30D2CC}" sibTransId="{60D6B8E7-B708-4FBE-8395-2193055857CF}"/>
    <dgm:cxn modelId="{D2C8CE02-2647-48AD-A6A1-6FC76F8B9C76}" type="presOf" srcId="{2845D5E3-0A1E-405C-B7B4-E34BC0A9FF49}" destId="{1FBEF438-3845-462E-B3B9-69E5577FB286}" srcOrd="0" destOrd="1" presId="urn:microsoft.com/office/officeart/2005/8/layout/hList2#1"/>
    <dgm:cxn modelId="{72C45A19-E58F-4274-ABB9-73EC712F7E8E}" type="presOf" srcId="{E17340A2-B686-4D00-AD64-1D30130CF53D}" destId="{D77CFD57-1B33-4651-A20E-45C19D6EF4BD}" srcOrd="0" destOrd="0" presId="urn:microsoft.com/office/officeart/2005/8/layout/hList2#1"/>
    <dgm:cxn modelId="{CAAFC4A0-7D73-4781-A9BD-FA51C75D9DE1}" type="presOf" srcId="{39581AD8-FC34-4C7B-8611-3FDC4658C489}" destId="{F09DFA2A-4B6E-4B15-987E-4D68E229CBD4}" srcOrd="0" destOrd="0" presId="urn:microsoft.com/office/officeart/2005/8/layout/hList2#1"/>
    <dgm:cxn modelId="{6584F222-EAF9-4901-8848-EE0F3F1AEBFE}" type="presOf" srcId="{3D158151-3363-4D49-BF69-D44DFBB2D77C}" destId="{D77CFD57-1B33-4651-A20E-45C19D6EF4BD}" srcOrd="0" destOrd="3" presId="urn:microsoft.com/office/officeart/2005/8/layout/hList2#1"/>
    <dgm:cxn modelId="{59C0D952-5C72-477D-8CA0-5663A51F6E5F}" type="presOf" srcId="{70F1BBFF-9247-4D4C-A90D-506B5442682D}" destId="{F09DFA2A-4B6E-4B15-987E-4D68E229CBD4}" srcOrd="0" destOrd="2" presId="urn:microsoft.com/office/officeart/2005/8/layout/hList2#1"/>
    <dgm:cxn modelId="{FEE953AF-B341-4904-B133-4E9299AD887E}" type="presOf" srcId="{ECA01F12-2CB8-4FFD-86BB-25611EC79D3A}" destId="{1CBF26D7-2BB0-40A5-B6EE-D782F3C38C38}" srcOrd="0" destOrd="0" presId="urn:microsoft.com/office/officeart/2005/8/layout/hList2#1"/>
    <dgm:cxn modelId="{2C0EFF3E-231C-4A5A-998C-F11332C40EAC}" type="presOf" srcId="{7D5B7207-8937-4A36-B583-24DF799C889D}" destId="{D77CFD57-1B33-4651-A20E-45C19D6EF4BD}" srcOrd="0" destOrd="2" presId="urn:microsoft.com/office/officeart/2005/8/layout/hList2#1"/>
    <dgm:cxn modelId="{5000F6A3-D107-4062-BF71-57F89204CCA5}" srcId="{B3C16B53-4184-4A6D-9721-784D5EDBC8AC}" destId="{EE854B82-FE8B-42BB-AADD-5E07661564FE}" srcOrd="1" destOrd="0" parTransId="{D0AEF05D-96C9-4BEC-971B-7E6CFE5AB1B2}" sibTransId="{D41FF923-DF80-422A-900A-F5F36F3E2A77}"/>
    <dgm:cxn modelId="{F9795F15-DA28-452B-B59D-6C1E685B9849}" srcId="{ECA01F12-2CB8-4FFD-86BB-25611EC79D3A}" destId="{2EC65DC1-6824-46CB-B5C8-D640D4003F6F}" srcOrd="2" destOrd="0" parTransId="{3F030854-49C1-4E3E-9333-1CE2EC250AB0}" sibTransId="{133C31C0-1ED8-4A8E-A92A-12E501BFA994}"/>
    <dgm:cxn modelId="{B1809589-6E1D-4C48-A281-F539C342EDD8}" type="presOf" srcId="{A6B81DC5-B2F7-4100-BC2C-15D839EE1EFF}" destId="{D77CFD57-1B33-4651-A20E-45C19D6EF4BD}" srcOrd="0" destOrd="5" presId="urn:microsoft.com/office/officeart/2005/8/layout/hList2#1"/>
    <dgm:cxn modelId="{09A1945F-B226-4CA9-82FF-2F96EAF09399}" srcId="{ECA01F12-2CB8-4FFD-86BB-25611EC79D3A}" destId="{2735569B-CFCF-4B78-8855-E9EC2E2D9181}" srcOrd="0" destOrd="0" parTransId="{1E57D591-D814-4949-8058-55FE5E8EE839}" sibTransId="{5010F0F4-D5D9-4581-A0C3-0CE794920A4B}"/>
    <dgm:cxn modelId="{C95A3972-7125-48D4-AA63-AEB52ED43959}" srcId="{ECA01F12-2CB8-4FFD-86BB-25611EC79D3A}" destId="{2845D5E3-0A1E-405C-B7B4-E34BC0A9FF49}" srcOrd="1" destOrd="0" parTransId="{39187E2A-75F9-441D-8869-E5801B8965A5}" sibTransId="{95315A41-08CA-44DC-941A-C8EECE494C4B}"/>
    <dgm:cxn modelId="{53178B8E-6DEC-460C-80EF-E3006FDD865A}" srcId="{ECA01F12-2CB8-4FFD-86BB-25611EC79D3A}" destId="{2D5F5003-F34C-4751-8273-7DC25DB7FBD9}" srcOrd="3" destOrd="0" parTransId="{38C5B0CD-2C3C-4352-9B90-B0145E8264CF}" sibTransId="{9E1F3A7C-0249-44DD-99F5-615860448189}"/>
    <dgm:cxn modelId="{2847F010-D827-46B2-99F6-DB0AF9295D6C}" type="presOf" srcId="{A7FA7F90-03E4-4B37-B199-7A61074E5622}" destId="{D77CFD57-1B33-4651-A20E-45C19D6EF4BD}" srcOrd="0" destOrd="1" presId="urn:microsoft.com/office/officeart/2005/8/layout/hList2#1"/>
    <dgm:cxn modelId="{2554BDBF-6650-4EA2-94D1-EF860A2D5B90}" srcId="{020CC6DE-FD8F-462D-AD88-A7BDE1A7A8A4}" destId="{D5A0EFAB-D668-4549-AD7B-7179980999D0}" srcOrd="4" destOrd="0" parTransId="{5CDA7FCC-F83B-47CE-A505-47EDF722A02B}" sibTransId="{37757A46-47D2-49C3-B61F-B89AEB425187}"/>
    <dgm:cxn modelId="{A30D24A3-50A4-48DA-93C0-7711D296F1C7}" type="presOf" srcId="{2735569B-CFCF-4B78-8855-E9EC2E2D9181}" destId="{1FBEF438-3845-462E-B3B9-69E5577FB286}" srcOrd="0" destOrd="0" presId="urn:microsoft.com/office/officeart/2005/8/layout/hList2#1"/>
    <dgm:cxn modelId="{5569A2D4-A0E5-4B47-B017-11B76B54D1E0}" type="presOf" srcId="{D5A0EFAB-D668-4549-AD7B-7179980999D0}" destId="{D77CFD57-1B33-4651-A20E-45C19D6EF4BD}" srcOrd="0" destOrd="4" presId="urn:microsoft.com/office/officeart/2005/8/layout/hList2#1"/>
    <dgm:cxn modelId="{F0209D4C-ED4E-4586-9455-80C2B862DD81}" srcId="{020CC6DE-FD8F-462D-AD88-A7BDE1A7A8A4}" destId="{A7FA7F90-03E4-4B37-B199-7A61074E5622}" srcOrd="1" destOrd="0" parTransId="{FE87CE87-007B-4E28-94E8-01C1D05ED8DF}" sibTransId="{49DD69AE-D377-4797-B0FD-EB8FD2B4069A}"/>
    <dgm:cxn modelId="{8D3906A5-9BA3-4D89-9D3D-1F6CAF5BB717}" type="presOf" srcId="{40AAAA8D-297D-4172-A44C-084770E871DA}" destId="{F09DFA2A-4B6E-4B15-987E-4D68E229CBD4}" srcOrd="0" destOrd="3" presId="urn:microsoft.com/office/officeart/2005/8/layout/hList2#1"/>
    <dgm:cxn modelId="{8D053554-6B61-43D3-A8EB-64F5E61E75F8}" srcId="{B3C16B53-4184-4A6D-9721-784D5EDBC8AC}" destId="{020CC6DE-FD8F-462D-AD88-A7BDE1A7A8A4}" srcOrd="0" destOrd="0" parTransId="{5EB0874F-7867-40E2-82B3-FA06F8108572}" sibTransId="{FCC97769-4289-42B1-B8CD-004FD4094450}"/>
    <dgm:cxn modelId="{A4CF0C81-90E2-4518-87F4-477DF02135A9}" srcId="{EE854B82-FE8B-42BB-AADD-5E07661564FE}" destId="{31E11821-639B-4A37-A69B-D26CDA6D8C91}" srcOrd="1" destOrd="0" parTransId="{3685C51B-0F25-47D1-BF0C-CC30D9B4F2A3}" sibTransId="{01794D94-A18B-455C-980F-72A9B8E4A5CD}"/>
    <dgm:cxn modelId="{C62E0698-7844-461A-95B5-DF61BBCA233D}" type="presOf" srcId="{2D5F5003-F34C-4751-8273-7DC25DB7FBD9}" destId="{1FBEF438-3845-462E-B3B9-69E5577FB286}" srcOrd="0" destOrd="3" presId="urn:microsoft.com/office/officeart/2005/8/layout/hList2#1"/>
    <dgm:cxn modelId="{79E307A8-B5CF-43F3-860A-CAD4E455ED5E}" type="presOf" srcId="{2EC65DC1-6824-46CB-B5C8-D640D4003F6F}" destId="{1FBEF438-3845-462E-B3B9-69E5577FB286}" srcOrd="0" destOrd="2" presId="urn:microsoft.com/office/officeart/2005/8/layout/hList2#1"/>
    <dgm:cxn modelId="{E8A287D3-306D-42F8-BD37-EE435B6823F7}" type="presParOf" srcId="{4DB18727-08D7-4CC3-85DA-F9E33C941199}" destId="{B3A91350-6FCB-4914-9452-FD3CC74F3690}" srcOrd="0" destOrd="0" presId="urn:microsoft.com/office/officeart/2005/8/layout/hList2#1"/>
    <dgm:cxn modelId="{84A8DAC8-4A55-4D88-8EA8-09A50E1A51E9}" type="presParOf" srcId="{B3A91350-6FCB-4914-9452-FD3CC74F3690}" destId="{6068E004-C365-40D8-A37C-AB717108D703}" srcOrd="0" destOrd="0" presId="urn:microsoft.com/office/officeart/2005/8/layout/hList2#1"/>
    <dgm:cxn modelId="{D5DC97F1-B01E-41F9-A75E-3D633EDDCA5F}" type="presParOf" srcId="{B3A91350-6FCB-4914-9452-FD3CC74F3690}" destId="{D77CFD57-1B33-4651-A20E-45C19D6EF4BD}" srcOrd="1" destOrd="0" presId="urn:microsoft.com/office/officeart/2005/8/layout/hList2#1"/>
    <dgm:cxn modelId="{7271C121-D3C8-4C1C-AED4-9BEF2B369F77}" type="presParOf" srcId="{B3A91350-6FCB-4914-9452-FD3CC74F3690}" destId="{5289CF2A-3E99-4DDF-9BDC-72A6CA8440D9}" srcOrd="2" destOrd="0" presId="urn:microsoft.com/office/officeart/2005/8/layout/hList2#1"/>
    <dgm:cxn modelId="{88863136-C4AB-4196-9945-25AF0D68BAC3}" type="presParOf" srcId="{4DB18727-08D7-4CC3-85DA-F9E33C941199}" destId="{956785F4-DD93-462B-AD66-86AA965012B8}" srcOrd="1" destOrd="0" presId="urn:microsoft.com/office/officeart/2005/8/layout/hList2#1"/>
    <dgm:cxn modelId="{7600BCEA-2810-4070-9EB7-BB7F2C29A7F9}" type="presParOf" srcId="{4DB18727-08D7-4CC3-85DA-F9E33C941199}" destId="{2CA04E27-48E9-454A-A180-41C69CDB5216}" srcOrd="2" destOrd="0" presId="urn:microsoft.com/office/officeart/2005/8/layout/hList2#1"/>
    <dgm:cxn modelId="{C255B20D-45DA-46EE-B676-D82A075F4144}" type="presParOf" srcId="{2CA04E27-48E9-454A-A180-41C69CDB5216}" destId="{8AC97063-408B-431C-AD39-6D6B67CD1D44}" srcOrd="0" destOrd="0" presId="urn:microsoft.com/office/officeart/2005/8/layout/hList2#1"/>
    <dgm:cxn modelId="{36CAA27C-44BB-4C52-B4AF-8336EA9C4088}" type="presParOf" srcId="{2CA04E27-48E9-454A-A180-41C69CDB5216}" destId="{F09DFA2A-4B6E-4B15-987E-4D68E229CBD4}" srcOrd="1" destOrd="0" presId="urn:microsoft.com/office/officeart/2005/8/layout/hList2#1"/>
    <dgm:cxn modelId="{A555644C-981E-44C3-8E27-C2F8093E54F9}" type="presParOf" srcId="{2CA04E27-48E9-454A-A180-41C69CDB5216}" destId="{E472FC43-B222-4478-8F35-87712401AB14}" srcOrd="2" destOrd="0" presId="urn:microsoft.com/office/officeart/2005/8/layout/hList2#1"/>
    <dgm:cxn modelId="{6CF96C67-946E-4D25-AF1C-067186ED68E1}" type="presParOf" srcId="{4DB18727-08D7-4CC3-85DA-F9E33C941199}" destId="{96A930E6-7C3B-40AA-AD92-A106A9BDBCF5}" srcOrd="3" destOrd="0" presId="urn:microsoft.com/office/officeart/2005/8/layout/hList2#1"/>
    <dgm:cxn modelId="{C4303CB6-830A-472E-A86C-F034BFF62BA8}" type="presParOf" srcId="{4DB18727-08D7-4CC3-85DA-F9E33C941199}" destId="{F54D8867-5D96-4AB7-ABCD-151E83C27214}" srcOrd="4" destOrd="0" presId="urn:microsoft.com/office/officeart/2005/8/layout/hList2#1"/>
    <dgm:cxn modelId="{CBE79F05-086C-4917-8578-45E5A560CF5C}" type="presParOf" srcId="{F54D8867-5D96-4AB7-ABCD-151E83C27214}" destId="{B0C57589-FC29-4183-98BA-C8422A4039E5}" srcOrd="0" destOrd="0" presId="urn:microsoft.com/office/officeart/2005/8/layout/hList2#1"/>
    <dgm:cxn modelId="{34B35643-9A3C-474D-9A98-E0321FB264D4}" type="presParOf" srcId="{F54D8867-5D96-4AB7-ABCD-151E83C27214}" destId="{1FBEF438-3845-462E-B3B9-69E5577FB286}" srcOrd="1" destOrd="0" presId="urn:microsoft.com/office/officeart/2005/8/layout/hList2#1"/>
    <dgm:cxn modelId="{C212CFE5-E88E-4E1A-9E37-DE5EB68DCB99}" type="presParOf" srcId="{F54D8867-5D96-4AB7-ABCD-151E83C27214}" destId="{1CBF26D7-2BB0-40A5-B6EE-D782F3C38C38}" srcOrd="2" destOrd="0" presId="urn:microsoft.com/office/officeart/2005/8/layout/hList2#1"/>
  </dgm:cxnLst>
  <dgm:bg/>
  <dgm:whole/>
  <dgm:extLst>
    <a:ext uri="http://schemas.microsoft.com/office/drawing/2008/diagram">
      <dsp:dataModelExt xmlns=""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BBED10-7383-435C-8134-8B155FC828A4}" type="doc">
      <dgm:prSet loTypeId="urn:microsoft.com/office/officeart/2005/8/layout/vList4#1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A6FFFF2D-3366-471F-9C5A-488E35F3D21F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zh-CN" sz="20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rPr>
            <a:t>学习本单元，以</a:t>
          </a:r>
          <a:r>
            <a:rPr lang="en-US" sz="20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rPr>
            <a:t>“</a:t>
          </a:r>
          <a:r>
            <a:rPr lang="zh-CN" sz="20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rPr>
            <a:t>学习之道</a:t>
          </a:r>
          <a:r>
            <a:rPr lang="en-US" sz="20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rPr>
            <a:t>”</a:t>
          </a:r>
          <a:r>
            <a:rPr lang="zh-CN" sz="20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rPr>
            <a:t>为核心，通过梳理探究和反思，形成正确的学习观，改进学习方法，提高学习能力。</a:t>
          </a:r>
          <a:r>
            <a:rPr lang="zh-CN" sz="20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要准确把握作者的观点和态度，关注作者思考问题的角度，学习他们有针对性地表达观点的方法；学会发现问题，从合适的角度以恰当的方式</a:t>
          </a:r>
          <a:r>
            <a:rPr lang="zh-CN" altLang="en-US" sz="20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阐</a:t>
          </a:r>
          <a:r>
            <a:rPr lang="zh-CN" sz="20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述自己的看法。 </a:t>
          </a:r>
          <a:endParaRPr lang="zh-CN" altLang="en-US" sz="1600" b="1" dirty="0">
            <a:solidFill>
              <a:srgbClr val="00206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6460B002-C3E8-4D1F-B94F-78DEEE7D5E78}" type="parTrans" cxnId="{863431F6-16DB-4F14-A8A2-40836CCCAD93}">
      <dgm:prSet/>
      <dgm:spPr/>
      <dgm:t>
        <a:bodyPr/>
        <a:lstStyle/>
        <a:p>
          <a:endParaRPr lang="zh-CN" altLang="en-US"/>
        </a:p>
      </dgm:t>
    </dgm:pt>
    <dgm:pt modelId="{A4E13157-3D71-4BEF-A89E-0266F0EEB0FA}" type="sibTrans" cxnId="{863431F6-16DB-4F14-A8A2-40836CCCAD93}">
      <dgm:prSet/>
      <dgm:spPr/>
      <dgm:t>
        <a:bodyPr/>
        <a:lstStyle/>
        <a:p>
          <a:endParaRPr lang="zh-CN" altLang="en-US"/>
        </a:p>
      </dgm:t>
    </dgm:pt>
    <dgm:pt modelId="{551CF698-93E8-4833-8989-7EF1D166F525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zh-CN" sz="18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rPr>
            <a:t>学习本单元，要在理解文意的基础上，整体把握经典选篇的思想内涵，认识其文化价值，思考其现代意义。初步了解儒家、道家思想的特征，</a:t>
          </a:r>
          <a:r>
            <a:rPr lang="zh-CN" altLang="en-US" sz="18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体会相关课文论事说理的技巧和不同的表达风格。阅读史传文要关注文章叙事曲折有序、写人生动传神的特点，尝试理性评价历史叙述中体现的思想、观念，认识历史人物和历史事件。</a:t>
          </a:r>
          <a:endParaRPr lang="zh-CN" altLang="en-US" sz="1800" b="1" dirty="0">
            <a:solidFill>
              <a:srgbClr val="00206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84D6CED0-0C54-4781-9654-3B959ED45D65}" type="parTrans" cxnId="{B24989D7-8E71-4B0D-96C7-41620DD65A52}">
      <dgm:prSet/>
      <dgm:spPr/>
      <dgm:t>
        <a:bodyPr/>
        <a:lstStyle/>
        <a:p>
          <a:endParaRPr lang="zh-CN" altLang="en-US"/>
        </a:p>
      </dgm:t>
    </dgm:pt>
    <dgm:pt modelId="{1FFA5BA1-0E91-45FD-A181-171DDB865F09}" type="sibTrans" cxnId="{B24989D7-8E71-4B0D-96C7-41620DD65A52}">
      <dgm:prSet/>
      <dgm:spPr/>
      <dgm:t>
        <a:bodyPr/>
        <a:lstStyle/>
        <a:p>
          <a:endParaRPr lang="zh-CN" altLang="en-US"/>
        </a:p>
      </dgm:t>
    </dgm:pt>
    <dgm:pt modelId="{F9F5AB88-42B6-4C8F-B840-8BFEC20F0A02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zh-CN" sz="20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rPr>
            <a:t>本单元学习，围绕“倾听理性的声音”这一核心任务展开。</a:t>
          </a:r>
          <a:r>
            <a:rPr lang="zh-CN" sz="20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要注意</a:t>
          </a:r>
          <a:r>
            <a:rPr lang="zh-CN" altLang="en-US" sz="2000" b="1" dirty="0" smtClean="0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rPr>
            <a:t>领会作者观点及其现实针对性，把握其解决现实问题的理性思维方式，鉴赏文章的说理艺术，学会在辩证分析与合理推理的基础上进行理性判断，养成大胆质疑、缜密推断的批判性思维习惯。</a:t>
          </a:r>
          <a:endParaRPr lang="zh-CN" altLang="en-US" sz="2000" b="1" dirty="0">
            <a:solidFill>
              <a:srgbClr val="002060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454DD198-E86D-4164-AE8B-F911037EB110}" type="parTrans" cxnId="{2324A8FF-8242-422F-A502-BC5DA00C4975}">
      <dgm:prSet/>
      <dgm:spPr/>
      <dgm:t>
        <a:bodyPr/>
        <a:lstStyle/>
        <a:p>
          <a:endParaRPr lang="zh-CN" altLang="en-US"/>
        </a:p>
      </dgm:t>
    </dgm:pt>
    <dgm:pt modelId="{BB85AB9F-A54C-4FA2-A557-7FD9DFB8CC3F}" type="sibTrans" cxnId="{2324A8FF-8242-422F-A502-BC5DA00C4975}">
      <dgm:prSet/>
      <dgm:spPr/>
      <dgm:t>
        <a:bodyPr/>
        <a:lstStyle/>
        <a:p>
          <a:endParaRPr lang="zh-CN" altLang="en-US"/>
        </a:p>
      </dgm:t>
    </dgm:pt>
    <dgm:pt modelId="{713E61CC-3901-45F3-89EF-CD09DA61D6C4}" type="pres">
      <dgm:prSet presAssocID="{E2BBED10-7383-435C-8134-8B155FC828A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FC8CBBA-99E3-4BBF-9E95-811FD25D1CFD}" type="pres">
      <dgm:prSet presAssocID="{A6FFFF2D-3366-471F-9C5A-488E35F3D21F}" presName="comp" presStyleCnt="0"/>
      <dgm:spPr/>
    </dgm:pt>
    <dgm:pt modelId="{981EA25E-2EDA-492E-B0CE-14FF60294A2D}" type="pres">
      <dgm:prSet presAssocID="{A6FFFF2D-3366-471F-9C5A-488E35F3D21F}" presName="box" presStyleLbl="node1" presStyleIdx="0" presStyleCnt="3"/>
      <dgm:spPr/>
      <dgm:t>
        <a:bodyPr/>
        <a:lstStyle/>
        <a:p>
          <a:endParaRPr lang="zh-CN" altLang="en-US"/>
        </a:p>
      </dgm:t>
    </dgm:pt>
    <dgm:pt modelId="{29C40753-0B5E-4ACA-8B5A-EBC8863C0007}" type="pres">
      <dgm:prSet presAssocID="{A6FFFF2D-3366-471F-9C5A-488E35F3D21F}" presName="img" presStyleLbl="fgImgPlace1" presStyleIdx="0" presStyleCnt="3"/>
      <dgm:spPr/>
      <dgm:t>
        <a:bodyPr/>
        <a:lstStyle/>
        <a:p>
          <a:endParaRPr lang="zh-CN" altLang="en-US"/>
        </a:p>
      </dgm:t>
    </dgm:pt>
    <dgm:pt modelId="{83F9B532-8E01-4F04-9D69-39A2B620101C}" type="pres">
      <dgm:prSet presAssocID="{A6FFFF2D-3366-471F-9C5A-488E35F3D21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A38F16-5AF1-4D1E-BF77-3D8A3959D481}" type="pres">
      <dgm:prSet presAssocID="{A4E13157-3D71-4BEF-A89E-0266F0EEB0FA}" presName="spacer" presStyleCnt="0"/>
      <dgm:spPr/>
    </dgm:pt>
    <dgm:pt modelId="{EC85AB5D-A026-41DA-8158-260E5D9A8338}" type="pres">
      <dgm:prSet presAssocID="{551CF698-93E8-4833-8989-7EF1D166F525}" presName="comp" presStyleCnt="0"/>
      <dgm:spPr/>
    </dgm:pt>
    <dgm:pt modelId="{03BA2083-B373-45DA-AA70-B2FB78C2F46C}" type="pres">
      <dgm:prSet presAssocID="{551CF698-93E8-4833-8989-7EF1D166F525}" presName="box" presStyleLbl="node1" presStyleIdx="1" presStyleCnt="3"/>
      <dgm:spPr/>
      <dgm:t>
        <a:bodyPr/>
        <a:lstStyle/>
        <a:p>
          <a:endParaRPr lang="zh-CN" altLang="en-US"/>
        </a:p>
      </dgm:t>
    </dgm:pt>
    <dgm:pt modelId="{774E58D8-C259-4E54-8954-37224895B4FC}" type="pres">
      <dgm:prSet presAssocID="{551CF698-93E8-4833-8989-7EF1D166F525}" presName="img" presStyleLbl="fgImgPlace1" presStyleIdx="1" presStyleCnt="3"/>
      <dgm:spPr/>
    </dgm:pt>
    <dgm:pt modelId="{6DCCDCBA-8111-4B13-B0B0-69AE4F77315D}" type="pres">
      <dgm:prSet presAssocID="{551CF698-93E8-4833-8989-7EF1D166F52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55C057-0A36-4545-AD69-38DAD2836FD8}" type="pres">
      <dgm:prSet presAssocID="{1FFA5BA1-0E91-45FD-A181-171DDB865F09}" presName="spacer" presStyleCnt="0"/>
      <dgm:spPr/>
    </dgm:pt>
    <dgm:pt modelId="{74470E43-3E9D-469F-BF4F-2B57EF259B78}" type="pres">
      <dgm:prSet presAssocID="{F9F5AB88-42B6-4C8F-B840-8BFEC20F0A02}" presName="comp" presStyleCnt="0"/>
      <dgm:spPr/>
    </dgm:pt>
    <dgm:pt modelId="{17F6E45D-54FC-4101-92F6-E1B2071699F4}" type="pres">
      <dgm:prSet presAssocID="{F9F5AB88-42B6-4C8F-B840-8BFEC20F0A02}" presName="box" presStyleLbl="node1" presStyleIdx="2" presStyleCnt="3"/>
      <dgm:spPr/>
      <dgm:t>
        <a:bodyPr/>
        <a:lstStyle/>
        <a:p>
          <a:endParaRPr lang="zh-CN" altLang="en-US"/>
        </a:p>
      </dgm:t>
    </dgm:pt>
    <dgm:pt modelId="{97CBCC32-742A-4752-BCBC-1326104C6108}" type="pres">
      <dgm:prSet presAssocID="{F9F5AB88-42B6-4C8F-B840-8BFEC20F0A02}" presName="img" presStyleLbl="fgImgPlace1" presStyleIdx="2" presStyleCnt="3"/>
      <dgm:spPr/>
    </dgm:pt>
    <dgm:pt modelId="{FC001170-3094-4514-A7A7-3BB2ADB1EC79}" type="pres">
      <dgm:prSet presAssocID="{F9F5AB88-42B6-4C8F-B840-8BFEC20F0A0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BA0A048-970A-4EE7-9EBF-10A46892AB67}" type="presOf" srcId="{551CF698-93E8-4833-8989-7EF1D166F525}" destId="{03BA2083-B373-45DA-AA70-B2FB78C2F46C}" srcOrd="0" destOrd="0" presId="urn:microsoft.com/office/officeart/2005/8/layout/vList4#1"/>
    <dgm:cxn modelId="{781DE7FB-831D-4AA2-8F1B-DE366846C336}" type="presOf" srcId="{F9F5AB88-42B6-4C8F-B840-8BFEC20F0A02}" destId="{17F6E45D-54FC-4101-92F6-E1B2071699F4}" srcOrd="0" destOrd="0" presId="urn:microsoft.com/office/officeart/2005/8/layout/vList4#1"/>
    <dgm:cxn modelId="{C260F1DE-37E1-46D7-A0B7-0FB200CE7D9C}" type="presOf" srcId="{551CF698-93E8-4833-8989-7EF1D166F525}" destId="{6DCCDCBA-8111-4B13-B0B0-69AE4F77315D}" srcOrd="1" destOrd="0" presId="urn:microsoft.com/office/officeart/2005/8/layout/vList4#1"/>
    <dgm:cxn modelId="{863431F6-16DB-4F14-A8A2-40836CCCAD93}" srcId="{E2BBED10-7383-435C-8134-8B155FC828A4}" destId="{A6FFFF2D-3366-471F-9C5A-488E35F3D21F}" srcOrd="0" destOrd="0" parTransId="{6460B002-C3E8-4D1F-B94F-78DEEE7D5E78}" sibTransId="{A4E13157-3D71-4BEF-A89E-0266F0EEB0FA}"/>
    <dgm:cxn modelId="{B24989D7-8E71-4B0D-96C7-41620DD65A52}" srcId="{E2BBED10-7383-435C-8134-8B155FC828A4}" destId="{551CF698-93E8-4833-8989-7EF1D166F525}" srcOrd="1" destOrd="0" parTransId="{84D6CED0-0C54-4781-9654-3B959ED45D65}" sibTransId="{1FFA5BA1-0E91-45FD-A181-171DDB865F09}"/>
    <dgm:cxn modelId="{A1E3AB8A-0065-4B61-96F9-F66565A15EF0}" type="presOf" srcId="{A6FFFF2D-3366-471F-9C5A-488E35F3D21F}" destId="{83F9B532-8E01-4F04-9D69-39A2B620101C}" srcOrd="1" destOrd="0" presId="urn:microsoft.com/office/officeart/2005/8/layout/vList4#1"/>
    <dgm:cxn modelId="{2324A8FF-8242-422F-A502-BC5DA00C4975}" srcId="{E2BBED10-7383-435C-8134-8B155FC828A4}" destId="{F9F5AB88-42B6-4C8F-B840-8BFEC20F0A02}" srcOrd="2" destOrd="0" parTransId="{454DD198-E86D-4164-AE8B-F911037EB110}" sibTransId="{BB85AB9F-A54C-4FA2-A557-7FD9DFB8CC3F}"/>
    <dgm:cxn modelId="{C040A257-83EE-40F6-A6BA-8FDF09526484}" type="presOf" srcId="{F9F5AB88-42B6-4C8F-B840-8BFEC20F0A02}" destId="{FC001170-3094-4514-A7A7-3BB2ADB1EC79}" srcOrd="1" destOrd="0" presId="urn:microsoft.com/office/officeart/2005/8/layout/vList4#1"/>
    <dgm:cxn modelId="{3F9838F6-F6E7-4021-ADFE-FF51E1D68B9A}" type="presOf" srcId="{A6FFFF2D-3366-471F-9C5A-488E35F3D21F}" destId="{981EA25E-2EDA-492E-B0CE-14FF60294A2D}" srcOrd="0" destOrd="0" presId="urn:microsoft.com/office/officeart/2005/8/layout/vList4#1"/>
    <dgm:cxn modelId="{A859985D-914C-46FF-84EC-3EA1FD206A5B}" type="presOf" srcId="{E2BBED10-7383-435C-8134-8B155FC828A4}" destId="{713E61CC-3901-45F3-89EF-CD09DA61D6C4}" srcOrd="0" destOrd="0" presId="urn:microsoft.com/office/officeart/2005/8/layout/vList4#1"/>
    <dgm:cxn modelId="{C2A8E515-4516-4A54-A6CC-378B67A80813}" type="presParOf" srcId="{713E61CC-3901-45F3-89EF-CD09DA61D6C4}" destId="{7FC8CBBA-99E3-4BBF-9E95-811FD25D1CFD}" srcOrd="0" destOrd="0" presId="urn:microsoft.com/office/officeart/2005/8/layout/vList4#1"/>
    <dgm:cxn modelId="{47E5CEFF-B38E-40D1-8BBD-B6E9E092F19C}" type="presParOf" srcId="{7FC8CBBA-99E3-4BBF-9E95-811FD25D1CFD}" destId="{981EA25E-2EDA-492E-B0CE-14FF60294A2D}" srcOrd="0" destOrd="0" presId="urn:microsoft.com/office/officeart/2005/8/layout/vList4#1"/>
    <dgm:cxn modelId="{45C4BBE9-EAEE-4174-AB80-66850C56DCCD}" type="presParOf" srcId="{7FC8CBBA-99E3-4BBF-9E95-811FD25D1CFD}" destId="{29C40753-0B5E-4ACA-8B5A-EBC8863C0007}" srcOrd="1" destOrd="0" presId="urn:microsoft.com/office/officeart/2005/8/layout/vList4#1"/>
    <dgm:cxn modelId="{419E1340-4C74-4341-8319-6AB30AE77941}" type="presParOf" srcId="{7FC8CBBA-99E3-4BBF-9E95-811FD25D1CFD}" destId="{83F9B532-8E01-4F04-9D69-39A2B620101C}" srcOrd="2" destOrd="0" presId="urn:microsoft.com/office/officeart/2005/8/layout/vList4#1"/>
    <dgm:cxn modelId="{B0C4EE13-1B15-4217-8410-57ECE855044F}" type="presParOf" srcId="{713E61CC-3901-45F3-89EF-CD09DA61D6C4}" destId="{A0A38F16-5AF1-4D1E-BF77-3D8A3959D481}" srcOrd="1" destOrd="0" presId="urn:microsoft.com/office/officeart/2005/8/layout/vList4#1"/>
    <dgm:cxn modelId="{BCA37972-1CA7-4D97-A7D6-F60D12DB51B3}" type="presParOf" srcId="{713E61CC-3901-45F3-89EF-CD09DA61D6C4}" destId="{EC85AB5D-A026-41DA-8158-260E5D9A8338}" srcOrd="2" destOrd="0" presId="urn:microsoft.com/office/officeart/2005/8/layout/vList4#1"/>
    <dgm:cxn modelId="{991DD935-F074-4FA6-8402-719CD4B7A86C}" type="presParOf" srcId="{EC85AB5D-A026-41DA-8158-260E5D9A8338}" destId="{03BA2083-B373-45DA-AA70-B2FB78C2F46C}" srcOrd="0" destOrd="0" presId="urn:microsoft.com/office/officeart/2005/8/layout/vList4#1"/>
    <dgm:cxn modelId="{AD7A7B5B-7B1A-45AD-A419-5FA5762D06B4}" type="presParOf" srcId="{EC85AB5D-A026-41DA-8158-260E5D9A8338}" destId="{774E58D8-C259-4E54-8954-37224895B4FC}" srcOrd="1" destOrd="0" presId="urn:microsoft.com/office/officeart/2005/8/layout/vList4#1"/>
    <dgm:cxn modelId="{7F49A907-3C63-42CA-9F52-2838663C5288}" type="presParOf" srcId="{EC85AB5D-A026-41DA-8158-260E5D9A8338}" destId="{6DCCDCBA-8111-4B13-B0B0-69AE4F77315D}" srcOrd="2" destOrd="0" presId="urn:microsoft.com/office/officeart/2005/8/layout/vList4#1"/>
    <dgm:cxn modelId="{7D3EFCED-EC59-481E-A7F7-C5DC9F6523CE}" type="presParOf" srcId="{713E61CC-3901-45F3-89EF-CD09DA61D6C4}" destId="{9D55C057-0A36-4545-AD69-38DAD2836FD8}" srcOrd="3" destOrd="0" presId="urn:microsoft.com/office/officeart/2005/8/layout/vList4#1"/>
    <dgm:cxn modelId="{B166D0BA-D3B2-43DC-B056-9ABA09F61592}" type="presParOf" srcId="{713E61CC-3901-45F3-89EF-CD09DA61D6C4}" destId="{74470E43-3E9D-469F-BF4F-2B57EF259B78}" srcOrd="4" destOrd="0" presId="urn:microsoft.com/office/officeart/2005/8/layout/vList4#1"/>
    <dgm:cxn modelId="{234500DA-890C-4F12-A31D-807092AFCA44}" type="presParOf" srcId="{74470E43-3E9D-469F-BF4F-2B57EF259B78}" destId="{17F6E45D-54FC-4101-92F6-E1B2071699F4}" srcOrd="0" destOrd="0" presId="urn:microsoft.com/office/officeart/2005/8/layout/vList4#1"/>
    <dgm:cxn modelId="{373C7706-ACF1-43AE-ACC8-4110F3D9BF05}" type="presParOf" srcId="{74470E43-3E9D-469F-BF4F-2B57EF259B78}" destId="{97CBCC32-742A-4752-BCBC-1326104C6108}" srcOrd="1" destOrd="0" presId="urn:microsoft.com/office/officeart/2005/8/layout/vList4#1"/>
    <dgm:cxn modelId="{B75F2BB5-EB45-4CF7-AF01-66FACD37D993}" type="presParOf" srcId="{74470E43-3E9D-469F-BF4F-2B57EF259B78}" destId="{FC001170-3094-4514-A7A7-3BB2ADB1EC79}" srcOrd="2" destOrd="0" presId="urn:microsoft.com/office/officeart/2005/8/layout/vList4#1"/>
  </dgm:cxnLst>
  <dgm:bg/>
  <dgm:whole/>
  <dgm:extLst>
    <a:ext uri="http://schemas.microsoft.com/office/drawing/2008/diagram">
      <dsp:dataModelExt xmlns=""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1CD5F5-1964-4FFB-B2D5-D206DAF5E6EE}" type="doc">
      <dgm:prSet loTypeId="urn:microsoft.com/office/officeart/2005/8/layout/radial1#1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4891AA01-A268-47E5-9BF5-FEEFE409D645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C00000"/>
              </a:solidFill>
              <a:latin typeface="方正姚体" pitchFamily="2" charset="-122"/>
              <a:ea typeface="方正姚体" pitchFamily="2" charset="-122"/>
            </a:rPr>
            <a:t>学习之道</a:t>
          </a:r>
          <a:endParaRPr lang="zh-CN" altLang="en-US" sz="3200" b="1" dirty="0">
            <a:solidFill>
              <a:srgbClr val="C00000"/>
            </a:solidFill>
            <a:latin typeface="方正姚体" pitchFamily="2" charset="-122"/>
            <a:ea typeface="方正姚体" pitchFamily="2" charset="-122"/>
          </a:endParaRPr>
        </a:p>
      </dgm:t>
    </dgm:pt>
    <dgm:pt modelId="{4874D0F3-E0BB-4302-A01A-C61EC46615B0}" type="parTrans" cxnId="{A2DFD478-9283-4E90-872E-7D42083D1234}">
      <dgm:prSet/>
      <dgm:spPr/>
      <dgm:t>
        <a:bodyPr/>
        <a:lstStyle/>
        <a:p>
          <a:endParaRPr lang="zh-CN" altLang="en-US"/>
        </a:p>
      </dgm:t>
    </dgm:pt>
    <dgm:pt modelId="{40CF8554-90F1-4468-B8FA-C55640095D8A}" type="sibTrans" cxnId="{A2DFD478-9283-4E90-872E-7D42083D1234}">
      <dgm:prSet/>
      <dgm:spPr/>
      <dgm:t>
        <a:bodyPr/>
        <a:lstStyle/>
        <a:p>
          <a:endParaRPr lang="zh-CN" altLang="en-US"/>
        </a:p>
      </dgm:t>
    </dgm:pt>
    <dgm:pt modelId="{71ABA5A4-0D8A-4BD1-92ED-FCFEB4D661D5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rPr>
            <a:t>价值意义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51DAB4D2-7F06-4B18-A451-19237642B0C2}" type="parTrans" cxnId="{2F8AA339-3BA2-45B5-9682-BBC158CC9B5C}">
      <dgm:prSet/>
      <dgm:spPr/>
      <dgm:t>
        <a:bodyPr/>
        <a:lstStyle/>
        <a:p>
          <a:endParaRPr lang="zh-CN" altLang="en-US"/>
        </a:p>
      </dgm:t>
    </dgm:pt>
    <dgm:pt modelId="{7AEAD180-9093-446D-B53F-AF0981A84F01}" type="sibTrans" cxnId="{2F8AA339-3BA2-45B5-9682-BBC158CC9B5C}">
      <dgm:prSet/>
      <dgm:spPr/>
      <dgm:t>
        <a:bodyPr/>
        <a:lstStyle/>
        <a:p>
          <a:endParaRPr lang="zh-CN" altLang="en-US"/>
        </a:p>
      </dgm:t>
    </dgm:pt>
    <dgm:pt modelId="{0CDDEED9-75E6-40F3-B19F-5F177DD0840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rPr>
            <a:t>态度立场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883E6754-4D70-46D8-8426-C9D4E468103E}" type="parTrans" cxnId="{BFE5E9C2-CA6D-4B73-A0A6-4529C7755526}">
      <dgm:prSet/>
      <dgm:spPr/>
      <dgm:t>
        <a:bodyPr/>
        <a:lstStyle/>
        <a:p>
          <a:endParaRPr lang="zh-CN" altLang="en-US"/>
        </a:p>
      </dgm:t>
    </dgm:pt>
    <dgm:pt modelId="{4546D8E6-A1B4-4114-B0DE-1F29F0F5D535}" type="sibTrans" cxnId="{BFE5E9C2-CA6D-4B73-A0A6-4529C7755526}">
      <dgm:prSet/>
      <dgm:spPr/>
      <dgm:t>
        <a:bodyPr/>
        <a:lstStyle/>
        <a:p>
          <a:endParaRPr lang="zh-CN" altLang="en-US"/>
        </a:p>
      </dgm:t>
    </dgm:pt>
    <dgm:pt modelId="{6C0124D4-BC47-4965-AF48-50A7538C753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rPr>
            <a:t>经历感受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CE3DC426-012A-4336-A0C0-061CD80E29AC}" type="parTrans" cxnId="{78CAABE1-40EB-4D89-B7F3-F8A7AFDFDF7F}">
      <dgm:prSet/>
      <dgm:spPr/>
      <dgm:t>
        <a:bodyPr/>
        <a:lstStyle/>
        <a:p>
          <a:endParaRPr lang="zh-CN" altLang="en-US"/>
        </a:p>
      </dgm:t>
    </dgm:pt>
    <dgm:pt modelId="{5371D877-B581-4227-87D6-E28049F20212}" type="sibTrans" cxnId="{78CAABE1-40EB-4D89-B7F3-F8A7AFDFDF7F}">
      <dgm:prSet/>
      <dgm:spPr/>
      <dgm:t>
        <a:bodyPr/>
        <a:lstStyle/>
        <a:p>
          <a:endParaRPr lang="zh-CN" altLang="en-US"/>
        </a:p>
      </dgm:t>
    </dgm:pt>
    <dgm:pt modelId="{2E35F802-E7BD-4BB2-A31D-204CDC580F76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rPr>
            <a:t>方法路径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314A82C7-401A-46DC-B29D-9EE3C1599280}" type="parTrans" cxnId="{EFADE024-463C-4EA0-8138-5E78BCE081F8}">
      <dgm:prSet/>
      <dgm:spPr/>
      <dgm:t>
        <a:bodyPr/>
        <a:lstStyle/>
        <a:p>
          <a:endParaRPr lang="zh-CN" altLang="en-US"/>
        </a:p>
      </dgm:t>
    </dgm:pt>
    <dgm:pt modelId="{88D28A50-139F-4564-9C6D-DE09DEDB32BA}" type="sibTrans" cxnId="{EFADE024-463C-4EA0-8138-5E78BCE081F8}">
      <dgm:prSet/>
      <dgm:spPr/>
      <dgm:t>
        <a:bodyPr/>
        <a:lstStyle/>
        <a:p>
          <a:endParaRPr lang="zh-CN" altLang="en-US"/>
        </a:p>
      </dgm:t>
    </dgm:pt>
    <dgm:pt modelId="{7C1F0109-B28F-4285-A2CC-6E29DA5D5C35}" type="pres">
      <dgm:prSet presAssocID="{531CD5F5-1964-4FFB-B2D5-D206DAF5E6E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DEC1539-9464-47B3-9124-24AFD2EE0D0A}" type="pres">
      <dgm:prSet presAssocID="{4891AA01-A268-47E5-9BF5-FEEFE409D645}" presName="centerShape" presStyleLbl="node0" presStyleIdx="0" presStyleCnt="1" custScaleX="125231" custScaleY="115308"/>
      <dgm:spPr/>
      <dgm:t>
        <a:bodyPr/>
        <a:lstStyle/>
        <a:p>
          <a:endParaRPr lang="zh-CN" altLang="en-US"/>
        </a:p>
      </dgm:t>
    </dgm:pt>
    <dgm:pt modelId="{788EFB94-91B7-4D09-83D0-7AD4F4A67C36}" type="pres">
      <dgm:prSet presAssocID="{51DAB4D2-7F06-4B18-A451-19237642B0C2}" presName="Name9" presStyleLbl="parChTrans1D2" presStyleIdx="0" presStyleCnt="4"/>
      <dgm:spPr/>
      <dgm:t>
        <a:bodyPr/>
        <a:lstStyle/>
        <a:p>
          <a:endParaRPr lang="zh-CN" altLang="en-US"/>
        </a:p>
      </dgm:t>
    </dgm:pt>
    <dgm:pt modelId="{0F95C957-71BA-4AB8-8379-76438CA17AA9}" type="pres">
      <dgm:prSet presAssocID="{51DAB4D2-7F06-4B18-A451-19237642B0C2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24D0E28D-76B4-4638-B188-8C86CE71D391}" type="pres">
      <dgm:prSet presAssocID="{71ABA5A4-0D8A-4BD1-92ED-FCFEB4D661D5}" presName="node" presStyleLbl="node1" presStyleIdx="0" presStyleCnt="4" custScaleX="21145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D4E609-BA07-4ACA-BF91-D875770DE0DF}" type="pres">
      <dgm:prSet presAssocID="{883E6754-4D70-46D8-8426-C9D4E468103E}" presName="Name9" presStyleLbl="parChTrans1D2" presStyleIdx="1" presStyleCnt="4"/>
      <dgm:spPr/>
      <dgm:t>
        <a:bodyPr/>
        <a:lstStyle/>
        <a:p>
          <a:endParaRPr lang="zh-CN" altLang="en-US"/>
        </a:p>
      </dgm:t>
    </dgm:pt>
    <dgm:pt modelId="{B2859443-C210-4686-BA03-48A2F2087281}" type="pres">
      <dgm:prSet presAssocID="{883E6754-4D70-46D8-8426-C9D4E468103E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DB219D4A-AC79-4238-ABB6-98A71CBC2002}" type="pres">
      <dgm:prSet presAssocID="{0CDDEED9-75E6-40F3-B19F-5F177DD08409}" presName="node" presStyleLbl="node1" presStyleIdx="1" presStyleCnt="4" custScaleX="180225" custRadScaleRad="137953" custRadScaleInc="37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1C426B-2D00-4B08-96C7-7E683671F264}" type="pres">
      <dgm:prSet presAssocID="{CE3DC426-012A-4336-A0C0-061CD80E29AC}" presName="Name9" presStyleLbl="parChTrans1D2" presStyleIdx="2" presStyleCnt="4"/>
      <dgm:spPr/>
      <dgm:t>
        <a:bodyPr/>
        <a:lstStyle/>
        <a:p>
          <a:endParaRPr lang="zh-CN" altLang="en-US"/>
        </a:p>
      </dgm:t>
    </dgm:pt>
    <dgm:pt modelId="{169AA9D4-7B39-400C-9278-40E29E5D854E}" type="pres">
      <dgm:prSet presAssocID="{CE3DC426-012A-4336-A0C0-061CD80E29AC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35612638-A09E-41FB-BFD8-C86A732FBA41}" type="pres">
      <dgm:prSet presAssocID="{6C0124D4-BC47-4965-AF48-50A7538C753E}" presName="node" presStyleLbl="node1" presStyleIdx="2" presStyleCnt="4" custScaleX="2142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BE39B9-C3DC-43EB-9DD9-145889ECD874}" type="pres">
      <dgm:prSet presAssocID="{314A82C7-401A-46DC-B29D-9EE3C1599280}" presName="Name9" presStyleLbl="parChTrans1D2" presStyleIdx="3" presStyleCnt="4"/>
      <dgm:spPr/>
      <dgm:t>
        <a:bodyPr/>
        <a:lstStyle/>
        <a:p>
          <a:endParaRPr lang="zh-CN" altLang="en-US"/>
        </a:p>
      </dgm:t>
    </dgm:pt>
    <dgm:pt modelId="{F5CC9979-8C36-4484-BB77-0E905764EC32}" type="pres">
      <dgm:prSet presAssocID="{314A82C7-401A-46DC-B29D-9EE3C1599280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984829D2-71F1-4C07-8334-112D151474A6}" type="pres">
      <dgm:prSet presAssocID="{2E35F802-E7BD-4BB2-A31D-204CDC580F76}" presName="node" presStyleLbl="node1" presStyleIdx="3" presStyleCnt="4" custScaleX="207337" custRadScaleRad="145499" custRadScaleInc="370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2A9C15D-FB10-4F6F-AF28-3EF3B5AF127E}" type="presOf" srcId="{51DAB4D2-7F06-4B18-A451-19237642B0C2}" destId="{0F95C957-71BA-4AB8-8379-76438CA17AA9}" srcOrd="1" destOrd="0" presId="urn:microsoft.com/office/officeart/2005/8/layout/radial1#1"/>
    <dgm:cxn modelId="{2F8AA339-3BA2-45B5-9682-BBC158CC9B5C}" srcId="{4891AA01-A268-47E5-9BF5-FEEFE409D645}" destId="{71ABA5A4-0D8A-4BD1-92ED-FCFEB4D661D5}" srcOrd="0" destOrd="0" parTransId="{51DAB4D2-7F06-4B18-A451-19237642B0C2}" sibTransId="{7AEAD180-9093-446D-B53F-AF0981A84F01}"/>
    <dgm:cxn modelId="{A60508AC-D757-463C-B909-6BD98934BBB9}" type="presOf" srcId="{CE3DC426-012A-4336-A0C0-061CD80E29AC}" destId="{169AA9D4-7B39-400C-9278-40E29E5D854E}" srcOrd="1" destOrd="0" presId="urn:microsoft.com/office/officeart/2005/8/layout/radial1#1"/>
    <dgm:cxn modelId="{225502D0-D633-490D-86D8-0350AFB00029}" type="presOf" srcId="{314A82C7-401A-46DC-B29D-9EE3C1599280}" destId="{F5CC9979-8C36-4484-BB77-0E905764EC32}" srcOrd="1" destOrd="0" presId="urn:microsoft.com/office/officeart/2005/8/layout/radial1#1"/>
    <dgm:cxn modelId="{A0610057-70DB-4D91-A02F-AB2B05D0CE77}" type="presOf" srcId="{CE3DC426-012A-4336-A0C0-061CD80E29AC}" destId="{981C426B-2D00-4B08-96C7-7E683671F264}" srcOrd="0" destOrd="0" presId="urn:microsoft.com/office/officeart/2005/8/layout/radial1#1"/>
    <dgm:cxn modelId="{4221166B-EEBE-4347-940D-8A4562BBA1F3}" type="presOf" srcId="{883E6754-4D70-46D8-8426-C9D4E468103E}" destId="{B2859443-C210-4686-BA03-48A2F2087281}" srcOrd="1" destOrd="0" presId="urn:microsoft.com/office/officeart/2005/8/layout/radial1#1"/>
    <dgm:cxn modelId="{915F6A5B-EAA7-408D-87E1-1E67C6FC0315}" type="presOf" srcId="{0CDDEED9-75E6-40F3-B19F-5F177DD08409}" destId="{DB219D4A-AC79-4238-ABB6-98A71CBC2002}" srcOrd="0" destOrd="0" presId="urn:microsoft.com/office/officeart/2005/8/layout/radial1#1"/>
    <dgm:cxn modelId="{93E52B29-DA44-48F6-9E0F-570C5D351473}" type="presOf" srcId="{883E6754-4D70-46D8-8426-C9D4E468103E}" destId="{68D4E609-BA07-4ACA-BF91-D875770DE0DF}" srcOrd="0" destOrd="0" presId="urn:microsoft.com/office/officeart/2005/8/layout/radial1#1"/>
    <dgm:cxn modelId="{14609B1D-E9A2-4DCE-873A-5B6EA6CA6435}" type="presOf" srcId="{531CD5F5-1964-4FFB-B2D5-D206DAF5E6EE}" destId="{7C1F0109-B28F-4285-A2CC-6E29DA5D5C35}" srcOrd="0" destOrd="0" presId="urn:microsoft.com/office/officeart/2005/8/layout/radial1#1"/>
    <dgm:cxn modelId="{BCDD0DF7-4873-4B81-86B7-AE03969F7F74}" type="presOf" srcId="{4891AA01-A268-47E5-9BF5-FEEFE409D645}" destId="{0DEC1539-9464-47B3-9124-24AFD2EE0D0A}" srcOrd="0" destOrd="0" presId="urn:microsoft.com/office/officeart/2005/8/layout/radial1#1"/>
    <dgm:cxn modelId="{BFE5E9C2-CA6D-4B73-A0A6-4529C7755526}" srcId="{4891AA01-A268-47E5-9BF5-FEEFE409D645}" destId="{0CDDEED9-75E6-40F3-B19F-5F177DD08409}" srcOrd="1" destOrd="0" parTransId="{883E6754-4D70-46D8-8426-C9D4E468103E}" sibTransId="{4546D8E6-A1B4-4114-B0DE-1F29F0F5D535}"/>
    <dgm:cxn modelId="{78CAABE1-40EB-4D89-B7F3-F8A7AFDFDF7F}" srcId="{4891AA01-A268-47E5-9BF5-FEEFE409D645}" destId="{6C0124D4-BC47-4965-AF48-50A7538C753E}" srcOrd="2" destOrd="0" parTransId="{CE3DC426-012A-4336-A0C0-061CD80E29AC}" sibTransId="{5371D877-B581-4227-87D6-E28049F20212}"/>
    <dgm:cxn modelId="{46FDDBC9-DBB8-4F10-90CC-7B569C64717C}" type="presOf" srcId="{314A82C7-401A-46DC-B29D-9EE3C1599280}" destId="{06BE39B9-C3DC-43EB-9DD9-145889ECD874}" srcOrd="0" destOrd="0" presId="urn:microsoft.com/office/officeart/2005/8/layout/radial1#1"/>
    <dgm:cxn modelId="{EFADE024-463C-4EA0-8138-5E78BCE081F8}" srcId="{4891AA01-A268-47E5-9BF5-FEEFE409D645}" destId="{2E35F802-E7BD-4BB2-A31D-204CDC580F76}" srcOrd="3" destOrd="0" parTransId="{314A82C7-401A-46DC-B29D-9EE3C1599280}" sibTransId="{88D28A50-139F-4564-9C6D-DE09DEDB32BA}"/>
    <dgm:cxn modelId="{B627B53C-BD29-47C1-BDF2-3197B9DF1200}" type="presOf" srcId="{51DAB4D2-7F06-4B18-A451-19237642B0C2}" destId="{788EFB94-91B7-4D09-83D0-7AD4F4A67C36}" srcOrd="0" destOrd="0" presId="urn:microsoft.com/office/officeart/2005/8/layout/radial1#1"/>
    <dgm:cxn modelId="{A2DFD478-9283-4E90-872E-7D42083D1234}" srcId="{531CD5F5-1964-4FFB-B2D5-D206DAF5E6EE}" destId="{4891AA01-A268-47E5-9BF5-FEEFE409D645}" srcOrd="0" destOrd="0" parTransId="{4874D0F3-E0BB-4302-A01A-C61EC46615B0}" sibTransId="{40CF8554-90F1-4468-B8FA-C55640095D8A}"/>
    <dgm:cxn modelId="{B36443C0-3295-4F76-9D9D-8573CA9A76B7}" type="presOf" srcId="{71ABA5A4-0D8A-4BD1-92ED-FCFEB4D661D5}" destId="{24D0E28D-76B4-4638-B188-8C86CE71D391}" srcOrd="0" destOrd="0" presId="urn:microsoft.com/office/officeart/2005/8/layout/radial1#1"/>
    <dgm:cxn modelId="{824BFF29-250E-411E-B320-BD72B0884368}" type="presOf" srcId="{6C0124D4-BC47-4965-AF48-50A7538C753E}" destId="{35612638-A09E-41FB-BFD8-C86A732FBA41}" srcOrd="0" destOrd="0" presId="urn:microsoft.com/office/officeart/2005/8/layout/radial1#1"/>
    <dgm:cxn modelId="{A22DC576-E806-41EE-9624-BF6A01B61FF8}" type="presOf" srcId="{2E35F802-E7BD-4BB2-A31D-204CDC580F76}" destId="{984829D2-71F1-4C07-8334-112D151474A6}" srcOrd="0" destOrd="0" presId="urn:microsoft.com/office/officeart/2005/8/layout/radial1#1"/>
    <dgm:cxn modelId="{BCE2341A-BA26-4721-9367-EFBABBC493CC}" type="presParOf" srcId="{7C1F0109-B28F-4285-A2CC-6E29DA5D5C35}" destId="{0DEC1539-9464-47B3-9124-24AFD2EE0D0A}" srcOrd="0" destOrd="0" presId="urn:microsoft.com/office/officeart/2005/8/layout/radial1#1"/>
    <dgm:cxn modelId="{2ABB7D14-C73C-4801-8CCF-3A1F38A69807}" type="presParOf" srcId="{7C1F0109-B28F-4285-A2CC-6E29DA5D5C35}" destId="{788EFB94-91B7-4D09-83D0-7AD4F4A67C36}" srcOrd="1" destOrd="0" presId="urn:microsoft.com/office/officeart/2005/8/layout/radial1#1"/>
    <dgm:cxn modelId="{7E3CEADB-2959-457E-93BD-633BCC052305}" type="presParOf" srcId="{788EFB94-91B7-4D09-83D0-7AD4F4A67C36}" destId="{0F95C957-71BA-4AB8-8379-76438CA17AA9}" srcOrd="0" destOrd="0" presId="urn:microsoft.com/office/officeart/2005/8/layout/radial1#1"/>
    <dgm:cxn modelId="{04671CA1-CDC8-4ED5-B8C8-9A41F23E5746}" type="presParOf" srcId="{7C1F0109-B28F-4285-A2CC-6E29DA5D5C35}" destId="{24D0E28D-76B4-4638-B188-8C86CE71D391}" srcOrd="2" destOrd="0" presId="urn:microsoft.com/office/officeart/2005/8/layout/radial1#1"/>
    <dgm:cxn modelId="{BD982A66-62F8-4171-AF46-62D510B3016C}" type="presParOf" srcId="{7C1F0109-B28F-4285-A2CC-6E29DA5D5C35}" destId="{68D4E609-BA07-4ACA-BF91-D875770DE0DF}" srcOrd="3" destOrd="0" presId="urn:microsoft.com/office/officeart/2005/8/layout/radial1#1"/>
    <dgm:cxn modelId="{E0EA729C-3B71-4227-95FC-86E4E65AE8AF}" type="presParOf" srcId="{68D4E609-BA07-4ACA-BF91-D875770DE0DF}" destId="{B2859443-C210-4686-BA03-48A2F2087281}" srcOrd="0" destOrd="0" presId="urn:microsoft.com/office/officeart/2005/8/layout/radial1#1"/>
    <dgm:cxn modelId="{5686668B-6A6B-44F9-89B8-E65DB910E177}" type="presParOf" srcId="{7C1F0109-B28F-4285-A2CC-6E29DA5D5C35}" destId="{DB219D4A-AC79-4238-ABB6-98A71CBC2002}" srcOrd="4" destOrd="0" presId="urn:microsoft.com/office/officeart/2005/8/layout/radial1#1"/>
    <dgm:cxn modelId="{6652F7DD-43F1-44A7-9A4C-52264D3BB993}" type="presParOf" srcId="{7C1F0109-B28F-4285-A2CC-6E29DA5D5C35}" destId="{981C426B-2D00-4B08-96C7-7E683671F264}" srcOrd="5" destOrd="0" presId="urn:microsoft.com/office/officeart/2005/8/layout/radial1#1"/>
    <dgm:cxn modelId="{56E5F7AD-7B26-400F-A8E1-F3FFA64CED49}" type="presParOf" srcId="{981C426B-2D00-4B08-96C7-7E683671F264}" destId="{169AA9D4-7B39-400C-9278-40E29E5D854E}" srcOrd="0" destOrd="0" presId="urn:microsoft.com/office/officeart/2005/8/layout/radial1#1"/>
    <dgm:cxn modelId="{4408FFAD-1D3E-4F69-BE2A-7CF490CDBCCE}" type="presParOf" srcId="{7C1F0109-B28F-4285-A2CC-6E29DA5D5C35}" destId="{35612638-A09E-41FB-BFD8-C86A732FBA41}" srcOrd="6" destOrd="0" presId="urn:microsoft.com/office/officeart/2005/8/layout/radial1#1"/>
    <dgm:cxn modelId="{5F392577-AFAA-4B8E-A210-8FCAEAC1B20D}" type="presParOf" srcId="{7C1F0109-B28F-4285-A2CC-6E29DA5D5C35}" destId="{06BE39B9-C3DC-43EB-9DD9-145889ECD874}" srcOrd="7" destOrd="0" presId="urn:microsoft.com/office/officeart/2005/8/layout/radial1#1"/>
    <dgm:cxn modelId="{D68579C0-88B7-4391-8BBA-B4CC7F0C4D4E}" type="presParOf" srcId="{06BE39B9-C3DC-43EB-9DD9-145889ECD874}" destId="{F5CC9979-8C36-4484-BB77-0E905764EC32}" srcOrd="0" destOrd="0" presId="urn:microsoft.com/office/officeart/2005/8/layout/radial1#1"/>
    <dgm:cxn modelId="{144C77EB-2BDF-44E6-BE16-80A9676BC770}" type="presParOf" srcId="{7C1F0109-B28F-4285-A2CC-6E29DA5D5C35}" destId="{984829D2-71F1-4C07-8334-112D151474A6}" srcOrd="8" destOrd="0" presId="urn:microsoft.com/office/officeart/2005/8/layout/radial1#1"/>
  </dgm:cxnLst>
  <dgm:bg/>
  <dgm:whole/>
  <dgm:extLst>
    <a:ext uri="http://schemas.microsoft.com/office/drawing/2008/diagram">
      <dsp:dataModelExt xmlns=""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508000-EF3D-4AB9-8CC7-9A4C2789F30B}">
      <dsp:nvSpPr>
        <dsp:cNvPr id="0" name=""/>
        <dsp:cNvSpPr/>
      </dsp:nvSpPr>
      <dsp:spPr>
        <a:xfrm rot="16200000">
          <a:off x="-665098" y="666109"/>
          <a:ext cx="3960440" cy="2628221"/>
        </a:xfrm>
        <a:prstGeom prst="flowChartManualOperation">
          <a:avLst/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学习之道</a:t>
          </a:r>
          <a:endParaRPr lang="zh-CN" altLang="en-US" sz="2800" b="1" kern="1200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把握</a:t>
          </a: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学习的价值</a:t>
          </a:r>
          <a:r>
            <a:rPr lang="zh-CN" altLang="en-US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与</a:t>
          </a: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意义、原则</a:t>
          </a:r>
          <a:r>
            <a:rPr lang="zh-CN" altLang="en-US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与</a:t>
          </a: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方法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提升修养，培养终身学习的理念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 rot="5400000">
        <a:off x="1012" y="792087"/>
        <a:ext cx="2628221" cy="2376264"/>
      </dsp:txXfrm>
    </dsp:sp>
    <dsp:sp modelId="{69E4FC4F-2161-4A82-BDDF-CCB68A7DE006}">
      <dsp:nvSpPr>
        <dsp:cNvPr id="0" name=""/>
        <dsp:cNvSpPr/>
      </dsp:nvSpPr>
      <dsp:spPr>
        <a:xfrm rot="16200000">
          <a:off x="2160239" y="666109"/>
          <a:ext cx="3960440" cy="2628221"/>
        </a:xfrm>
        <a:prstGeom prst="flowChartManualOperation">
          <a:avLst/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中华文明之光</a:t>
          </a:r>
          <a:endParaRPr lang="zh-CN" altLang="en-US" sz="2800" b="1" kern="1200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领略传统智慧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培养理性精神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增强文化自信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 rot="5400000">
        <a:off x="2826349" y="792087"/>
        <a:ext cx="2628221" cy="2376264"/>
      </dsp:txXfrm>
    </dsp:sp>
    <dsp:sp modelId="{1E1D0E7C-546A-416D-9F2C-19CBCFDC0F57}">
      <dsp:nvSpPr>
        <dsp:cNvPr id="0" name=""/>
        <dsp:cNvSpPr/>
      </dsp:nvSpPr>
      <dsp:spPr>
        <a:xfrm rot="16200000">
          <a:off x="4985578" y="666109"/>
          <a:ext cx="3960440" cy="2628221"/>
        </a:xfrm>
        <a:prstGeom prst="flowChartManualOperation">
          <a:avLst/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solidFill>
                <a:srgbClr val="000099"/>
              </a:solidFill>
              <a:latin typeface="方正姚体" pitchFamily="2" charset="-122"/>
              <a:ea typeface="方正姚体" pitchFamily="2" charset="-122"/>
            </a:rPr>
            <a:t>责任与担当</a:t>
          </a:r>
          <a:endParaRPr lang="zh-CN" altLang="en-US" sz="2800" b="1" kern="1200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学习古代仁人志士的情怀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增强为中华民族复兴而读书的责任意识</a:t>
          </a:r>
          <a:endParaRPr lang="zh-CN" altLang="en-US" sz="24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 rot="5400000">
        <a:off x="5651688" y="792087"/>
        <a:ext cx="2628221" cy="23762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9CF2A-3E99-4DDF-9BDC-72A6CA8440D9}">
      <dsp:nvSpPr>
        <dsp:cNvPr id="0" name=""/>
        <dsp:cNvSpPr/>
      </dsp:nvSpPr>
      <dsp:spPr>
        <a:xfrm rot="16200000">
          <a:off x="-1305328" y="2431524"/>
          <a:ext cx="3706971" cy="34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4602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/>
        </a:p>
      </dsp:txBody>
      <dsp:txXfrm>
        <a:off x="-1305328" y="2431524"/>
        <a:ext cx="3706971" cy="345375"/>
      </dsp:txXfrm>
    </dsp:sp>
    <dsp:sp modelId="{D77CFD57-1B33-4651-A20E-45C19D6EF4BD}">
      <dsp:nvSpPr>
        <dsp:cNvPr id="0" name=""/>
        <dsp:cNvSpPr/>
      </dsp:nvSpPr>
      <dsp:spPr>
        <a:xfrm>
          <a:off x="360039" y="678143"/>
          <a:ext cx="2338795" cy="3706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304602" rIns="220472" bIns="220472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劝学</a:t>
          </a:r>
          <a:endParaRPr lang="zh-CN" altLang="en-US" sz="24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师说</a:t>
          </a:r>
          <a:endParaRPr lang="zh-CN" altLang="en-US" sz="2400" b="1" kern="1200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反对党八股</a:t>
          </a:r>
          <a:endParaRPr lang="zh-CN" altLang="en-US" sz="24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拿来主义</a:t>
          </a:r>
          <a:endParaRPr lang="zh-CN" altLang="en-US" sz="24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读书：目的和前提</a:t>
          </a:r>
          <a:endParaRPr lang="zh-CN" altLang="en-US" sz="2400" b="1" kern="1200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上图书馆</a:t>
          </a:r>
          <a:endParaRPr lang="zh-CN" altLang="en-US" sz="2400" b="1" kern="1200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</dsp:txBody>
      <dsp:txXfrm>
        <a:off x="360039" y="678143"/>
        <a:ext cx="2338795" cy="3706971"/>
      </dsp:txXfrm>
    </dsp:sp>
    <dsp:sp modelId="{6068E004-C365-40D8-A37C-AB717108D703}">
      <dsp:nvSpPr>
        <dsp:cNvPr id="0" name=""/>
        <dsp:cNvSpPr/>
      </dsp:nvSpPr>
      <dsp:spPr>
        <a:xfrm>
          <a:off x="375469" y="294830"/>
          <a:ext cx="690750" cy="6907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72FC43-B222-4478-8F35-87712401AB14}">
      <dsp:nvSpPr>
        <dsp:cNvPr id="0" name=""/>
        <dsp:cNvSpPr/>
      </dsp:nvSpPr>
      <dsp:spPr>
        <a:xfrm rot="16200000">
          <a:off x="1266090" y="2349933"/>
          <a:ext cx="3706971" cy="34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4602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/>
        </a:p>
      </dsp:txBody>
      <dsp:txXfrm>
        <a:off x="1266090" y="2349933"/>
        <a:ext cx="3706971" cy="345375"/>
      </dsp:txXfrm>
    </dsp:sp>
    <dsp:sp modelId="{F09DFA2A-4B6E-4B15-987E-4D68E229CBD4}">
      <dsp:nvSpPr>
        <dsp:cNvPr id="0" name=""/>
        <dsp:cNvSpPr/>
      </dsp:nvSpPr>
      <dsp:spPr>
        <a:xfrm>
          <a:off x="3197787" y="750725"/>
          <a:ext cx="2565536" cy="3706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304602" rIns="213360" bIns="21336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子路、曾皙、冉有、公西华侍坐</a:t>
          </a:r>
          <a:endParaRPr lang="zh-CN" altLang="en-US" sz="23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齐桓晋文之事</a:t>
          </a:r>
          <a:endParaRPr lang="zh-CN" altLang="en-US" sz="2300" b="1" kern="1200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庖丁解牛</a:t>
          </a:r>
          <a:endParaRPr lang="zh-CN" altLang="en-US" sz="23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000099"/>
              </a:solidFill>
              <a:latin typeface="仿宋" pitchFamily="49" charset="-122"/>
              <a:ea typeface="仿宋" pitchFamily="49" charset="-122"/>
            </a:rPr>
            <a:t>烛之武退秦师</a:t>
          </a:r>
          <a:endParaRPr lang="zh-CN" altLang="en-US" sz="2300" b="1" kern="1200" dirty="0">
            <a:solidFill>
              <a:srgbClr val="000099"/>
            </a:solidFill>
            <a:latin typeface="仿宋" pitchFamily="49" charset="-122"/>
            <a:ea typeface="仿宋" pitchFamily="49" charset="-122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rPr>
            <a:t>鸿门宴</a:t>
          </a:r>
          <a:endParaRPr lang="zh-CN" altLang="en-US" sz="2300" b="1" kern="1200" dirty="0">
            <a:solidFill>
              <a:srgbClr val="C00000"/>
            </a:solidFill>
            <a:latin typeface="仿宋" pitchFamily="49" charset="-122"/>
            <a:ea typeface="仿宋" pitchFamily="49" charset="-122"/>
          </a:endParaRPr>
        </a:p>
      </dsp:txBody>
      <dsp:txXfrm>
        <a:off x="3197787" y="750725"/>
        <a:ext cx="2565536" cy="3706971"/>
      </dsp:txXfrm>
    </dsp:sp>
    <dsp:sp modelId="{8AC97063-408B-431C-AD39-6D6B67CD1D44}">
      <dsp:nvSpPr>
        <dsp:cNvPr id="0" name=""/>
        <dsp:cNvSpPr/>
      </dsp:nvSpPr>
      <dsp:spPr>
        <a:xfrm>
          <a:off x="3275013" y="294830"/>
          <a:ext cx="690750" cy="6907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BF26D7-2BB0-40A5-B6EE-D782F3C38C38}">
      <dsp:nvSpPr>
        <dsp:cNvPr id="0" name=""/>
        <dsp:cNvSpPr/>
      </dsp:nvSpPr>
      <dsp:spPr>
        <a:xfrm rot="16200000">
          <a:off x="4603274" y="2431524"/>
          <a:ext cx="3706971" cy="34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4602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 dirty="0">
            <a:solidFill>
              <a:srgbClr val="000099"/>
            </a:solidFill>
            <a:latin typeface="方正姚体" pitchFamily="2" charset="-122"/>
            <a:ea typeface="方正姚体" pitchFamily="2" charset="-122"/>
          </a:endParaRPr>
        </a:p>
      </dsp:txBody>
      <dsp:txXfrm>
        <a:off x="4603274" y="2431524"/>
        <a:ext cx="3706971" cy="345375"/>
      </dsp:txXfrm>
    </dsp:sp>
    <dsp:sp modelId="{1FBEF438-3845-462E-B3B9-69E5577FB286}">
      <dsp:nvSpPr>
        <dsp:cNvPr id="0" name=""/>
        <dsp:cNvSpPr/>
      </dsp:nvSpPr>
      <dsp:spPr>
        <a:xfrm>
          <a:off x="6210701" y="750725"/>
          <a:ext cx="2557828" cy="3706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304602" rIns="213360" bIns="21336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000099"/>
              </a:solidFill>
            </a:rPr>
            <a:t>谏太宗十思疏</a:t>
          </a:r>
          <a:endParaRPr lang="zh-CN" altLang="en-US" sz="2300" b="1" kern="1200" dirty="0">
            <a:solidFill>
              <a:srgbClr val="000099"/>
            </a:solidFill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C00000"/>
              </a:solidFill>
            </a:rPr>
            <a:t>答司马谏议书</a:t>
          </a:r>
          <a:endParaRPr lang="zh-CN" altLang="en-US" sz="2300" b="1" kern="1200" dirty="0">
            <a:solidFill>
              <a:srgbClr val="C00000"/>
            </a:solidFill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000099"/>
              </a:solidFill>
            </a:rPr>
            <a:t>阿房宫赋</a:t>
          </a:r>
          <a:endParaRPr lang="zh-CN" altLang="en-US" sz="2300" b="1" kern="1200" dirty="0">
            <a:solidFill>
              <a:srgbClr val="000099"/>
            </a:solidFill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300" b="1" kern="1200" dirty="0" smtClean="0">
              <a:solidFill>
                <a:srgbClr val="C00000"/>
              </a:solidFill>
            </a:rPr>
            <a:t>六国论</a:t>
          </a:r>
          <a:endParaRPr lang="zh-CN" altLang="en-US" sz="2300" b="1" kern="1200" dirty="0">
            <a:solidFill>
              <a:srgbClr val="C00000"/>
            </a:solidFill>
          </a:endParaRPr>
        </a:p>
      </dsp:txBody>
      <dsp:txXfrm>
        <a:off x="6210701" y="750725"/>
        <a:ext cx="2557828" cy="3706971"/>
      </dsp:txXfrm>
    </dsp:sp>
    <dsp:sp modelId="{B0C57589-FC29-4183-98BA-C8422A4039E5}">
      <dsp:nvSpPr>
        <dsp:cNvPr id="0" name=""/>
        <dsp:cNvSpPr/>
      </dsp:nvSpPr>
      <dsp:spPr>
        <a:xfrm>
          <a:off x="6284072" y="294830"/>
          <a:ext cx="690750" cy="6907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1EA25E-2EDA-492E-B0CE-14FF60294A2D}">
      <dsp:nvSpPr>
        <dsp:cNvPr id="0" name=""/>
        <dsp:cNvSpPr/>
      </dsp:nvSpPr>
      <dsp:spPr>
        <a:xfrm>
          <a:off x="0" y="0"/>
          <a:ext cx="8712968" cy="146266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学习本单元，以</a:t>
          </a:r>
          <a:r>
            <a:rPr lang="en-US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“</a:t>
          </a:r>
          <a:r>
            <a:rPr lang="zh-CN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学习之道</a:t>
          </a:r>
          <a:r>
            <a:rPr lang="en-US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”</a:t>
          </a:r>
          <a:r>
            <a:rPr lang="zh-CN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为核心，通过梳理探究和反思，形成正确的学习观，改进学习方法，提高学习能力。</a:t>
          </a:r>
          <a:r>
            <a:rPr lang="zh-CN" sz="20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要准确把握作者的观点和态度，关注作者思考问题的角度，学习他们有针对性地表达观点的方法；学会发现问题，从合适的角度以恰当的方式</a:t>
          </a:r>
          <a:r>
            <a:rPr lang="zh-CN" altLang="en-US" sz="20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阐</a:t>
          </a:r>
          <a:r>
            <a:rPr lang="zh-CN" sz="20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述自己的看法。 </a:t>
          </a:r>
          <a:endParaRPr lang="zh-CN" altLang="en-US" sz="16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>
        <a:off x="1888859" y="0"/>
        <a:ext cx="6824108" cy="1462662"/>
      </dsp:txXfrm>
    </dsp:sp>
    <dsp:sp modelId="{29C40753-0B5E-4ACA-8B5A-EBC8863C0007}">
      <dsp:nvSpPr>
        <dsp:cNvPr id="0" name=""/>
        <dsp:cNvSpPr/>
      </dsp:nvSpPr>
      <dsp:spPr>
        <a:xfrm>
          <a:off x="146266" y="146266"/>
          <a:ext cx="1742593" cy="117012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BA2083-B373-45DA-AA70-B2FB78C2F46C}">
      <dsp:nvSpPr>
        <dsp:cNvPr id="0" name=""/>
        <dsp:cNvSpPr/>
      </dsp:nvSpPr>
      <dsp:spPr>
        <a:xfrm>
          <a:off x="0" y="1608928"/>
          <a:ext cx="8712968" cy="146266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sz="18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学习本单元，要在理解文意的基础上，整体把握经典选篇的思想内涵，认识其文化价值，思考其现代意义。初步了解儒家、道家思想的特征，</a:t>
          </a:r>
          <a:r>
            <a:rPr lang="zh-CN" altLang="en-US" sz="18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体会相关课文论事说理的技巧和不同的表达风格。阅读史传文要关注文章叙事曲折有序、写人生动传神的特点，尝试理性评价历史叙述中体现的思想、观念，认识历史人物和历史事件。</a:t>
          </a:r>
          <a:endParaRPr lang="zh-CN" altLang="en-US" sz="18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>
        <a:off x="1888859" y="1608928"/>
        <a:ext cx="6824108" cy="1462662"/>
      </dsp:txXfrm>
    </dsp:sp>
    <dsp:sp modelId="{774E58D8-C259-4E54-8954-37224895B4FC}">
      <dsp:nvSpPr>
        <dsp:cNvPr id="0" name=""/>
        <dsp:cNvSpPr/>
      </dsp:nvSpPr>
      <dsp:spPr>
        <a:xfrm>
          <a:off x="146266" y="1755194"/>
          <a:ext cx="1742593" cy="117012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F6E45D-54FC-4101-92F6-E1B2071699F4}">
      <dsp:nvSpPr>
        <dsp:cNvPr id="0" name=""/>
        <dsp:cNvSpPr/>
      </dsp:nvSpPr>
      <dsp:spPr>
        <a:xfrm>
          <a:off x="0" y="3217857"/>
          <a:ext cx="8712968" cy="146266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00CC"/>
              </a:solidFill>
              <a:latin typeface="仿宋" pitchFamily="49" charset="-122"/>
              <a:ea typeface="仿宋" pitchFamily="49" charset="-122"/>
            </a:rPr>
            <a:t>本单元学习，围绕“倾听理性的声音”这一核心任务展开。</a:t>
          </a:r>
          <a:r>
            <a:rPr lang="zh-CN" sz="20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要注意</a:t>
          </a:r>
          <a:r>
            <a:rPr lang="zh-CN" altLang="en-US" sz="2000" b="1" kern="1200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rPr>
            <a:t>领会作者观点及其现实针对性，把握其解决现实问题的理性思维方式，鉴赏文章的说理艺术，学会在辩证分析与合理推理的基础上进行理性判断，养成大胆质疑、缜密推断的批判性思维习惯。</a:t>
          </a:r>
          <a:endParaRPr lang="zh-CN" altLang="en-US" sz="2000" b="1" kern="1200" dirty="0">
            <a:solidFill>
              <a:srgbClr val="002060"/>
            </a:solidFill>
            <a:latin typeface="仿宋" pitchFamily="49" charset="-122"/>
            <a:ea typeface="仿宋" pitchFamily="49" charset="-122"/>
          </a:endParaRPr>
        </a:p>
      </dsp:txBody>
      <dsp:txXfrm>
        <a:off x="1888859" y="3217857"/>
        <a:ext cx="6824108" cy="1462662"/>
      </dsp:txXfrm>
    </dsp:sp>
    <dsp:sp modelId="{97CBCC32-742A-4752-BCBC-1326104C6108}">
      <dsp:nvSpPr>
        <dsp:cNvPr id="0" name=""/>
        <dsp:cNvSpPr/>
      </dsp:nvSpPr>
      <dsp:spPr>
        <a:xfrm>
          <a:off x="146266" y="3364123"/>
          <a:ext cx="1742593" cy="117012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370639" cy="4853136"/>
        <a:chOff x="0" y="0"/>
        <a:chExt cx="8370639" cy="4853136"/>
      </a:xfrm>
    </dsp:grpSpPr>
    <dsp:sp modelId="{0DEC1539-9464-47B3-9124-24AFD2EE0D0A}">
      <dsp:nvSpPr>
        <dsp:cNvPr id="3" name="椭圆 2"/>
        <dsp:cNvSpPr/>
      </dsp:nvSpPr>
      <dsp:spPr bwMode="white">
        <a:xfrm>
          <a:off x="3432578" y="1649338"/>
          <a:ext cx="1688231" cy="1554459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rgbClr val="C00000"/>
              </a:solidFill>
              <a:latin typeface="方正姚体" pitchFamily="2" charset="-122"/>
              <a:ea typeface="方正姚体" pitchFamily="2" charset="-122"/>
            </a:rPr>
            <a:t>学习之道</a:t>
          </a:r>
          <a:endParaRPr lang="zh-CN" altLang="en-US" sz="3200" b="1" dirty="0">
            <a:solidFill>
              <a:srgbClr val="C00000"/>
            </a:solidFill>
            <a:latin typeface="方正姚体" pitchFamily="2" charset="-122"/>
            <a:ea typeface="方正姚体" pitchFamily="2" charset="-122"/>
          </a:endParaRPr>
        </a:p>
      </dsp:txBody>
      <dsp:txXfrm>
        <a:off x="3432578" y="1649338"/>
        <a:ext cx="1688231" cy="1554459"/>
      </dsp:txXfrm>
    </dsp:sp>
    <dsp:sp modelId="{788EFB94-91B7-4D09-83D0-7AD4F4A67C36}">
      <dsp:nvSpPr>
        <dsp:cNvPr id="4" name="任意多边形 3"/>
        <dsp:cNvSpPr/>
      </dsp:nvSpPr>
      <dsp:spPr bwMode="white">
        <a:xfrm>
          <a:off x="4126071" y="1484221"/>
          <a:ext cx="301245" cy="28989"/>
        </a:xfrm>
        <a:custGeom>
          <a:avLst/>
          <a:gdLst/>
          <a:ahLst/>
          <a:cxnLst/>
          <a:pathLst>
            <a:path w="474" h="46">
              <a:moveTo>
                <a:pt x="237" y="260"/>
              </a:moveTo>
              <a:lnTo>
                <a:pt x="237" y="-21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4126071" y="1484221"/>
        <a:ext cx="301245" cy="28989"/>
      </dsp:txXfrm>
    </dsp:sp>
    <dsp:sp modelId="{24D0E28D-76B4-4638-B188-8C86CE71D391}">
      <dsp:nvSpPr>
        <dsp:cNvPr id="5" name="椭圆 4"/>
        <dsp:cNvSpPr/>
      </dsp:nvSpPr>
      <dsp:spPr bwMode="white">
        <a:xfrm>
          <a:off x="2851395" y="0"/>
          <a:ext cx="2850597" cy="1348093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rPr>
            <a:t>价值意义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anose="02010609060101010101" pitchFamily="49" charset="-122"/>
            <a:ea typeface="仿宋" panose="02010609060101010101" pitchFamily="49" charset="-122"/>
          </a:endParaRPr>
        </a:p>
      </dsp:txBody>
      <dsp:txXfrm>
        <a:off x="2851395" y="0"/>
        <a:ext cx="2850597" cy="1348093"/>
      </dsp:txXfrm>
    </dsp:sp>
    <dsp:sp modelId="{68D4E609-BA07-4ACA-BF91-D875770DE0DF}">
      <dsp:nvSpPr>
        <dsp:cNvPr id="6" name="任意多边形 5"/>
        <dsp:cNvSpPr/>
      </dsp:nvSpPr>
      <dsp:spPr bwMode="white">
        <a:xfrm>
          <a:off x="5120284" y="2441874"/>
          <a:ext cx="268742" cy="28989"/>
        </a:xfrm>
        <a:custGeom>
          <a:avLst/>
          <a:gdLst/>
          <a:ahLst/>
          <a:cxnLst/>
          <a:pathLst>
            <a:path w="423" h="46">
              <a:moveTo>
                <a:pt x="0" y="16"/>
              </a:moveTo>
              <a:lnTo>
                <a:pt x="423" y="29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5120284" y="2441874"/>
        <a:ext cx="268742" cy="28989"/>
      </dsp:txXfrm>
    </dsp:sp>
    <dsp:sp modelId="{DB219D4A-AC79-4238-ABB6-98A71CBC2002}">
      <dsp:nvSpPr>
        <dsp:cNvPr id="7" name="椭圆 6"/>
        <dsp:cNvSpPr/>
      </dsp:nvSpPr>
      <dsp:spPr bwMode="white">
        <a:xfrm>
          <a:off x="5387136" y="1823375"/>
          <a:ext cx="2429601" cy="1348093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rPr>
            <a:t>态度立场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anose="02010609060101010101" pitchFamily="49" charset="-122"/>
            <a:ea typeface="仿宋" panose="02010609060101010101" pitchFamily="49" charset="-122"/>
          </a:endParaRPr>
        </a:p>
      </dsp:txBody>
      <dsp:txXfrm>
        <a:off x="5387136" y="1823375"/>
        <a:ext cx="2429601" cy="1348093"/>
      </dsp:txXfrm>
    </dsp:sp>
    <dsp:sp modelId="{981C426B-2D00-4B08-96C7-7E683671F264}">
      <dsp:nvSpPr>
        <dsp:cNvPr id="8" name="任意多边形 7"/>
        <dsp:cNvSpPr/>
      </dsp:nvSpPr>
      <dsp:spPr bwMode="white">
        <a:xfrm>
          <a:off x="4126071" y="3339926"/>
          <a:ext cx="301245" cy="28989"/>
        </a:xfrm>
        <a:custGeom>
          <a:avLst/>
          <a:gdLst/>
          <a:ahLst/>
          <a:cxnLst/>
          <a:pathLst>
            <a:path w="474" h="46">
              <a:moveTo>
                <a:pt x="237" y="-214"/>
              </a:moveTo>
              <a:lnTo>
                <a:pt x="237" y="260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4126071" y="3339926"/>
        <a:ext cx="301245" cy="28989"/>
      </dsp:txXfrm>
    </dsp:sp>
    <dsp:sp modelId="{35612638-A09E-41FB-BFD8-C86A732FBA41}">
      <dsp:nvSpPr>
        <dsp:cNvPr id="9" name="椭圆 8"/>
        <dsp:cNvSpPr/>
      </dsp:nvSpPr>
      <dsp:spPr bwMode="white">
        <a:xfrm>
          <a:off x="2832670" y="3505043"/>
          <a:ext cx="2888047" cy="1348093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rPr>
            <a:t>经历感受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anose="02010609060101010101" pitchFamily="49" charset="-122"/>
            <a:ea typeface="仿宋" panose="02010609060101010101" pitchFamily="49" charset="-122"/>
          </a:endParaRPr>
        </a:p>
      </dsp:txBody>
      <dsp:txXfrm>
        <a:off x="2832670" y="3505043"/>
        <a:ext cx="2888047" cy="1348093"/>
      </dsp:txXfrm>
    </dsp:sp>
    <dsp:sp modelId="{06BE39B9-C3DC-43EB-9DD9-145889ECD874}">
      <dsp:nvSpPr>
        <dsp:cNvPr id="10" name="任意多边形 9"/>
        <dsp:cNvSpPr/>
      </dsp:nvSpPr>
      <dsp:spPr bwMode="white">
        <a:xfrm>
          <a:off x="3031600" y="2382719"/>
          <a:ext cx="401450" cy="28989"/>
        </a:xfrm>
        <a:custGeom>
          <a:avLst/>
          <a:gdLst/>
          <a:ahLst/>
          <a:cxnLst/>
          <a:pathLst>
            <a:path w="632" h="46">
              <a:moveTo>
                <a:pt x="632" y="32"/>
              </a:moveTo>
              <a:lnTo>
                <a:pt x="0" y="1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3031600" y="2382719"/>
        <a:ext cx="401450" cy="28989"/>
      </dsp:txXfrm>
    </dsp:sp>
    <dsp:sp modelId="{984829D2-71F1-4C07-8334-112D151474A6}">
      <dsp:nvSpPr>
        <dsp:cNvPr id="11" name="椭圆 10"/>
        <dsp:cNvSpPr/>
      </dsp:nvSpPr>
      <dsp:spPr bwMode="white">
        <a:xfrm>
          <a:off x="238950" y="1678312"/>
          <a:ext cx="2795096" cy="1348093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rPr>
            <a:t>方法路径</a:t>
          </a:r>
          <a:endParaRPr lang="zh-CN" altLang="en-US" sz="3200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仿宋" panose="02010609060101010101" pitchFamily="49" charset="-122"/>
            <a:ea typeface="仿宋" panose="02010609060101010101" pitchFamily="49" charset="-122"/>
          </a:endParaRPr>
        </a:p>
      </dsp:txBody>
      <dsp:txXfrm>
        <a:off x="238950" y="1678312"/>
        <a:ext cx="2795096" cy="13480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#1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parTxLTRAlign" val="r"/>
                <dgm:param type="parTxRTLAlign" val="r"/>
                <dgm:param type="txAnchorVert" val="t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#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Sty" val="noArr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EBE29-FF55-4CDF-860C-D1EED78EB1B4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3ED0A6-5E6B-4021-8B31-688FA53453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999BF-FC3E-4AEA-B37A-1D44F581B58E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DFBC3-33DF-4975-B896-2369E7C9A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构建主题活动式的语文课堂</a:t>
            </a:r>
            <a:endParaRPr lang="zh-CN" altLang="en-US" sz="48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571612"/>
            <a:ext cx="7596336" cy="435771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主题聚焦：思辨性表达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议论要有针对性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活动贯穿始终：回顾教材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时事表达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培养关键能力：针对性（针对现实问题、针对特定读者）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sz="4800" dirty="0">
                <a:sym typeface="+mn-ea"/>
              </a:rPr>
              <a:t/>
            </a:r>
            <a:br>
              <a:rPr lang="zh-CN" sz="4800" dirty="0">
                <a:sym typeface="+mn-ea"/>
              </a:rPr>
            </a:br>
            <a:r>
              <a:rPr lang="zh-CN" sz="4800" dirty="0">
                <a:sym typeface="+mn-ea"/>
              </a:rPr>
              <a:t>二、教材结构</a:t>
            </a:r>
            <a:r>
              <a:rPr lang="zh-CN" sz="4800" dirty="0"/>
              <a:t/>
            </a:r>
            <a:br>
              <a:rPr lang="zh-CN" sz="4800" dirty="0"/>
            </a:b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71600" y="2060848"/>
            <a:ext cx="6048672" cy="93610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512" y="1178896"/>
            <a:ext cx="9144000" cy="4752528"/>
            <a:chOff x="35496" y="1168987"/>
            <a:chExt cx="9144000" cy="4752528"/>
          </a:xfrm>
        </p:grpSpPr>
        <p:graphicFrame>
          <p:nvGraphicFramePr>
            <p:cNvPr id="4" name="图示 3"/>
            <p:cNvGraphicFramePr/>
            <p:nvPr/>
          </p:nvGraphicFramePr>
          <p:xfrm>
            <a:off x="35496" y="1168987"/>
            <a:ext cx="9144000" cy="475252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8" name="组合 7"/>
            <p:cNvGrpSpPr/>
            <p:nvPr/>
          </p:nvGrpSpPr>
          <p:grpSpPr>
            <a:xfrm>
              <a:off x="601797" y="1596168"/>
              <a:ext cx="6180529" cy="496634"/>
              <a:chOff x="601797" y="1596168"/>
              <a:chExt cx="6180529" cy="496634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6494294" y="1623877"/>
                <a:ext cx="2880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C00000"/>
                    </a:solidFill>
                    <a:latin typeface="方正姚体" pitchFamily="2" charset="-122"/>
                    <a:ea typeface="方正姚体" pitchFamily="2" charset="-122"/>
                  </a:rPr>
                  <a:t>3</a:t>
                </a:r>
                <a:endParaRPr lang="zh-CN" altLang="en-US" sz="2400" b="1" dirty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3491880" y="1596168"/>
                <a:ext cx="2880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C00000"/>
                    </a:solidFill>
                    <a:latin typeface="方正姚体" pitchFamily="2" charset="-122"/>
                    <a:ea typeface="方正姚体" pitchFamily="2" charset="-122"/>
                  </a:rPr>
                  <a:t>2</a:t>
                </a:r>
                <a:endParaRPr lang="zh-CN" altLang="en-US" sz="2400" b="1" dirty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601797" y="1631137"/>
                <a:ext cx="2880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C00000"/>
                    </a:solidFill>
                    <a:latin typeface="方正姚体" pitchFamily="2" charset="-122"/>
                    <a:ea typeface="方正姚体" pitchFamily="2" charset="-122"/>
                  </a:rPr>
                  <a:t>1</a:t>
                </a:r>
                <a:endParaRPr lang="zh-CN" altLang="en-US" sz="2400" b="1" dirty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</a:t>
            </a:r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目标</a:t>
            </a:r>
            <a:endParaRPr lang="zh-CN" altLang="en-US" sz="4800" b="1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71600" y="2060848"/>
            <a:ext cx="5040560" cy="504056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50000"/>
              </a:lnSpc>
            </a:pP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79512" y="1772816"/>
          <a:ext cx="8712968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220486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4000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单元</a:t>
            </a:r>
            <a:endParaRPr lang="zh-CN" altLang="en-US" sz="4000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789040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4000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单元</a:t>
            </a:r>
            <a:endParaRPr lang="zh-CN" altLang="en-US" sz="4000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5373216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4000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单元</a:t>
            </a:r>
            <a:endParaRPr lang="zh-CN" altLang="en-US" sz="4000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上册第六单元：</a:t>
            </a:r>
            <a:r>
              <a:rPr lang="zh-CN" altLang="en-US" sz="4800" b="1" dirty="0" smtClean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学习之道</a:t>
            </a:r>
            <a:endParaRPr lang="zh-CN" altLang="en-US" sz="4800" b="1" dirty="0">
              <a:solidFill>
                <a:srgbClr val="000099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700808"/>
            <a:ext cx="8892480" cy="4968552"/>
          </a:xfrm>
        </p:spPr>
        <p:txBody>
          <a:bodyPr>
            <a:normAutofit lnSpcReduction="10000"/>
          </a:bodyPr>
          <a:lstStyle/>
          <a:p>
            <a:r>
              <a:rPr lang="zh-CN" altLang="en-US" sz="2800" b="1" dirty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精读</a:t>
            </a:r>
            <a:r>
              <a:rPr lang="zh-CN" altLang="en-US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劝</a:t>
            </a:r>
            <a:r>
              <a:rPr lang="zh-CN" altLang="zh-CN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反对</a:t>
            </a:r>
            <a:r>
              <a:rPr lang="zh-CN" altLang="zh-CN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党八股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拿来主义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略读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师说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读书：目的和</a:t>
            </a:r>
            <a:r>
              <a:rPr lang="zh-CN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</a:t>
            </a:r>
            <a:r>
              <a:rPr lang="zh-CN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图书馆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r>
              <a:rPr lang="zh-CN" altLang="en-US" sz="2800" b="1" dirty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论述类</a:t>
            </a:r>
            <a:r>
              <a:rPr lang="zh-CN" altLang="en-US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劝学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师说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反对党八股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拿来主义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读书：目的和前提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文学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类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上图书馆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r>
              <a:rPr lang="zh-CN" altLang="en-US" sz="2800" b="1" dirty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古代</a:t>
            </a:r>
            <a:r>
              <a:rPr lang="zh-CN" altLang="en-US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劝学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师说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现代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反对党八股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拿来主义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 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读书：目的和前提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上图书馆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r>
              <a:rPr lang="zh-CN" altLang="en-US" sz="2800" b="1" dirty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中国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劝学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师说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反对党八股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拿来主义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 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上图书馆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外国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读书：目的和前提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r>
              <a:rPr lang="zh-CN" altLang="en-US" sz="2800" b="1" dirty="0">
                <a:solidFill>
                  <a:srgbClr val="000099"/>
                </a:solidFill>
                <a:latin typeface="方正姚体" pitchFamily="2" charset="-122"/>
                <a:ea typeface="方正姚体" pitchFamily="2" charset="-122"/>
              </a:rPr>
              <a:t>单篇</a:t>
            </a:r>
            <a:r>
              <a:rPr lang="zh-CN" altLang="en-US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反对党八股</a:t>
            </a:r>
            <a:r>
              <a:rPr lang="en-US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拿来主义</a:t>
            </a:r>
            <a:r>
              <a:rPr lang="en-US" altLang="zh-CN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多篇组合：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劝学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师说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读书：目的和前提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上图书馆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endParaRPr lang="zh-CN" altLang="en-US" sz="3600" b="1" dirty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18000" y="3238500"/>
            <a:ext cx="259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539552" y="1700808"/>
            <a:ext cx="8280920" cy="5040560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单元主题的结构</a:t>
            </a:r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学习之道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quarter" idx="1"/>
          </p:nvPr>
        </p:nvGraphicFramePr>
        <p:xfrm>
          <a:off x="395536" y="1816224"/>
          <a:ext cx="8370639" cy="48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12968" cy="99060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“学习之道”单元目标</a:t>
            </a:r>
            <a:r>
              <a:rPr lang="en-US" altLang="zh-CN" sz="36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36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关键能力</a:t>
            </a:r>
            <a:endParaRPr lang="zh-CN" altLang="en-US" sz="3600" b="1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1628800"/>
            <a:ext cx="8712968" cy="4896544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要准确把握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作者的观点和态度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，关注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作者思考问题的角度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，学习他们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有针对性地表达观点的方法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学会发现问题，从合适的角度以恰当的</a:t>
            </a:r>
            <a:r>
              <a:rPr lang="zh-CN" altLang="zh-CN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方式</a:t>
            </a:r>
            <a:r>
              <a:rPr lang="zh-CN" altLang="en-US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阐</a:t>
            </a:r>
            <a:r>
              <a:rPr lang="zh-CN" altLang="zh-CN" sz="28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述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自己的看法。 </a:t>
            </a:r>
            <a:endParaRPr lang="en-US" altLang="zh-CN" sz="2800" b="1" dirty="0" smtClean="0">
              <a:solidFill>
                <a:srgbClr val="000099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-360045">
              <a:spcBef>
                <a:spcPts val="0"/>
              </a:spcBef>
            </a:pP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阅读史传文要关注文章叙事曲折有序、写人生动传神的特点，</a:t>
            </a:r>
            <a:r>
              <a:rPr lang="zh-CN" altLang="en-US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尝试理性评价历史叙述中体现的思想、观念，认识历史人物和历史事件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-360045">
              <a:spcBef>
                <a:spcPts val="0"/>
              </a:spcBef>
            </a:pP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要注意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领会</a:t>
            </a:r>
            <a:r>
              <a:rPr lang="zh-CN" altLang="en-US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作者观点及其现实针对性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，把握</a:t>
            </a:r>
            <a:r>
              <a:rPr lang="zh-CN" altLang="en-US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其解决现实问题的理性思维方式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，鉴赏文章的</a:t>
            </a:r>
            <a:r>
              <a:rPr lang="zh-CN" altLang="en-US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说理艺术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学会在辩证分析与合理推理的基础上进行理性判断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，养成</a:t>
            </a:r>
            <a:r>
              <a:rPr lang="zh-CN" altLang="en-US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大胆质疑、缜密推断的批判性思维习惯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</a:pP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66048" cy="990600"/>
          </a:xfrm>
        </p:spPr>
        <p:txBody>
          <a:bodyPr>
            <a:normAutofit/>
          </a:bodyPr>
          <a:lstStyle/>
          <a:p>
            <a:pPr algn="ctr"/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“学习之道”单元目标</a:t>
            </a:r>
            <a:r>
              <a:rPr lang="en-US" altLang="zh-CN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关键能力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1600200"/>
            <a:ext cx="8370512" cy="442108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议论要有针对性</a:t>
            </a:r>
            <a:endParaRPr lang="en-US" altLang="zh-CN" sz="3600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针对现实问题</a:t>
            </a:r>
            <a:r>
              <a:rPr lang="zh-CN" altLang="en-US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：个别之事</a:t>
            </a:r>
            <a:r>
              <a:rPr lang="en-US" altLang="zh-CN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一般之理</a:t>
            </a:r>
            <a:endParaRPr lang="en-US" altLang="zh-CN" sz="32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针对特定的读者</a:t>
            </a:r>
            <a:r>
              <a:rPr lang="zh-CN" altLang="en-US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：写作时要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考虑</a:t>
            </a:r>
            <a:r>
              <a:rPr lang="zh-CN" altLang="en-US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读者的年龄、知识层次、阅读能力与喜好、读者关心的问题、如何表达更容易让读者信服等问题。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827584" y="1844824"/>
            <a:ext cx="7762056" cy="1800200"/>
          </a:xfrm>
        </p:spPr>
        <p:txBody>
          <a:bodyPr>
            <a:noAutofit/>
          </a:bodyPr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教学实施建议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课时结构安排：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第一组：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劝学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师说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第二组：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反对党八股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 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拿来主义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第三组：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读书：目的和前提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上图书馆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marL="0" lvl="0" indent="-360045">
              <a:spcBef>
                <a:spcPts val="0"/>
              </a:spcBef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第四组：语文实践活动：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第一组：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</a:p>
          <a:p>
            <a:pPr marL="0" lvl="0" indent="-360045">
              <a:spcBef>
                <a:spcPts val="0"/>
              </a:spcBef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劝学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师说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</a:p>
          <a:p>
            <a:pPr marL="0" lvl="0" indent="-360045">
              <a:spcBef>
                <a:spcPts val="0"/>
              </a:spcBef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课时，完成第一个学习项目：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 “</a:t>
            </a:r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积累</a:t>
            </a:r>
            <a:r>
              <a:rPr lang="en-US" altLang="zh-CN" sz="28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·</a:t>
            </a:r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梳理</a:t>
            </a:r>
            <a:r>
              <a:rPr lang="en-US" altLang="zh-CN" sz="2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”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扎实做好</a:t>
            </a:r>
            <a:r>
              <a:rPr 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“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积累</a:t>
            </a:r>
            <a:r>
              <a:rPr lang="en-US" altLang="zh-CN" sz="48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·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梳理</a:t>
            </a:r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 descr="微信图片_20190923111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863090" y="-405765"/>
            <a:ext cx="5409565" cy="912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1600" y="1844824"/>
            <a:ext cx="7128792" cy="4227382"/>
          </a:xfrm>
        </p:spPr>
        <p:txBody>
          <a:bodyPr>
            <a:normAutofit/>
          </a:bodyPr>
          <a:lstStyle/>
          <a:p>
            <a:r>
              <a:rPr lang="zh-CN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第六单元 教学实施策略</a:t>
            </a:r>
          </a:p>
          <a:p>
            <a:endParaRPr lang="zh-CN" altLang="en-US" sz="4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临沂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市罗庄区教学研究中心 崔广胜</a:t>
            </a:r>
          </a:p>
          <a:p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一九年八月  龙口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扎实做好</a:t>
            </a:r>
            <a:r>
              <a:rPr 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“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积累</a:t>
            </a:r>
            <a:r>
              <a:rPr lang="en-US" altLang="zh-CN" sz="48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·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梳理</a:t>
            </a:r>
            <a:r>
              <a:rPr lang="en-US" alt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 descr="微信图片_20190923112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07795"/>
            <a:ext cx="9147810" cy="542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9144000" cy="5715016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1214422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60045"/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课时，完成第二个学习项目：阅读鉴赏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0" y="2714620"/>
          <a:ext cx="9144000" cy="3286147"/>
        </p:xfrm>
        <a:graphic>
          <a:graphicData uri="http://schemas.openxmlformats.org/drawingml/2006/table">
            <a:tbl>
              <a:tblPr/>
              <a:tblGrid>
                <a:gridCol w="1853930"/>
                <a:gridCol w="1851726"/>
                <a:gridCol w="1853930"/>
                <a:gridCol w="1792207"/>
                <a:gridCol w="1792207"/>
              </a:tblGrid>
              <a:tr h="17035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100">
                          <a:latin typeface="Calibri"/>
                          <a:ea typeface="宋体"/>
                          <a:cs typeface="Times New Roman"/>
                        </a:rPr>
                        <a:t>文 章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53035" algn="just">
                        <a:spcAft>
                          <a:spcPts val="0"/>
                        </a:spcAft>
                      </a:pPr>
                      <a:r>
                        <a:rPr lang="zh-CN" sz="1200" b="1" kern="100">
                          <a:latin typeface="Calibri"/>
                          <a:ea typeface="宋体"/>
                          <a:cs typeface="Times New Roman"/>
                        </a:rPr>
                        <a:t>写作背景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3350" algn="just"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latin typeface="Calibri"/>
                          <a:ea typeface="宋体"/>
                          <a:cs typeface="Times New Roman"/>
                        </a:rPr>
                        <a:t>提出问题（是什么）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3350" algn="just">
                        <a:spcAft>
                          <a:spcPts val="0"/>
                        </a:spcAft>
                      </a:pPr>
                      <a:r>
                        <a:rPr lang="zh-CN" sz="1200" b="1" kern="100">
                          <a:latin typeface="Calibri"/>
                          <a:ea typeface="宋体"/>
                          <a:cs typeface="Times New Roman"/>
                        </a:rPr>
                        <a:t>分析问题（为什么）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3350" algn="just">
                        <a:spcAft>
                          <a:spcPts val="0"/>
                        </a:spcAft>
                      </a:pPr>
                      <a:r>
                        <a:rPr lang="zh-CN" sz="1200" b="1" kern="100">
                          <a:latin typeface="Calibri"/>
                          <a:ea typeface="宋体"/>
                          <a:cs typeface="Times New Roman"/>
                        </a:rPr>
                        <a:t>解决问题（怎么办）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3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100">
                          <a:latin typeface="Calibri"/>
                          <a:ea typeface="宋体"/>
                          <a:cs typeface="Times New Roman"/>
                        </a:rPr>
                        <a:t>劝 学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3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100">
                          <a:latin typeface="Calibri"/>
                          <a:ea typeface="宋体"/>
                          <a:cs typeface="Times New Roman"/>
                        </a:rPr>
                        <a:t>师 说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2.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重点研讨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Wingdings" pitchFamily="2" charset="2"/>
              </a:rPr>
              <a:t>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  <a:sym typeface="Wingdings" pitchFamily="2" charset="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Wingdings" pitchFamily="2" charset="2"/>
              </a:rPr>
              <a:t>{1}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“学不可以已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”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的观点与现代倡导的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“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终身学习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”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的观点是否一致？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）我们今天应如何看待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“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弟子不必不如师，师不必贤与弟子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”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的观点？</a:t>
            </a: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第四课时：完成第三个学习项目：思辨性表达</a:t>
            </a:r>
            <a:endParaRPr lang="en-US" altLang="zh-CN" sz="28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1.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根据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劝学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的论述，另选几个事例，分别阐述积累、持之以恒、专心致志的重要作用。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学不可以已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三人行，则必有我师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为首句，写一段论述性的文字。</a:t>
            </a: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3.《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劝学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是两千多年前荀子对学习问题的朴素认识，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师说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是一千多年前韩愈对“耻学于师”的批评。随着社会的发展变化，我们今天在学习中又遇到了新的难题。针对当下学习中的某些问题，</a:t>
            </a:r>
            <a:r>
              <a:rPr lang="zh-CN" altLang="en-US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以</a:t>
            </a:r>
            <a:r>
              <a:rPr lang="en-US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《“</a:t>
            </a:r>
            <a:r>
              <a:rPr lang="zh-CN" altLang="en-US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劝学”新说</a:t>
            </a:r>
            <a:r>
              <a:rPr lang="en-US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lang="zh-CN" altLang="en-US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为题，写一篇不少于</a:t>
            </a:r>
            <a:r>
              <a:rPr lang="en-US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800</a:t>
            </a:r>
            <a:r>
              <a:rPr lang="zh-CN" altLang="en-US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字的文章。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第二组：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反对党八股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拿来主义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》2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学习项目：阅读鉴赏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9144000" cy="5715016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1214422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60045"/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课时，完成第一个学习项目：阅读鉴赏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0" y="2714620"/>
          <a:ext cx="9144000" cy="3286147"/>
        </p:xfrm>
        <a:graphic>
          <a:graphicData uri="http://schemas.openxmlformats.org/drawingml/2006/table">
            <a:tbl>
              <a:tblPr/>
              <a:tblGrid>
                <a:gridCol w="1853930"/>
                <a:gridCol w="1851726"/>
                <a:gridCol w="1853930"/>
                <a:gridCol w="1792207"/>
                <a:gridCol w="1792207"/>
              </a:tblGrid>
              <a:tr h="17035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latin typeface="Calibri"/>
                          <a:ea typeface="宋体"/>
                          <a:cs typeface="Times New Roman"/>
                        </a:rPr>
                        <a:t>文 章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53035" algn="just">
                        <a:spcAft>
                          <a:spcPts val="0"/>
                        </a:spcAft>
                      </a:pPr>
                      <a:r>
                        <a:rPr lang="zh-CN" sz="1200" b="1" kern="100">
                          <a:latin typeface="Calibri"/>
                          <a:ea typeface="宋体"/>
                          <a:cs typeface="Times New Roman"/>
                        </a:rPr>
                        <a:t>写作背景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3350" algn="just"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latin typeface="Calibri"/>
                          <a:ea typeface="宋体"/>
                          <a:cs typeface="Times New Roman"/>
                        </a:rPr>
                        <a:t>提出问题（是什么）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3350" algn="just">
                        <a:spcAft>
                          <a:spcPts val="0"/>
                        </a:spcAft>
                      </a:pPr>
                      <a:r>
                        <a:rPr lang="zh-CN" sz="1200" b="1" kern="100">
                          <a:latin typeface="Calibri"/>
                          <a:ea typeface="宋体"/>
                          <a:cs typeface="Times New Roman"/>
                        </a:rPr>
                        <a:t>分析问题（为什么）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3350" algn="just">
                        <a:spcAft>
                          <a:spcPts val="0"/>
                        </a:spcAft>
                      </a:pPr>
                      <a:r>
                        <a:rPr lang="zh-CN" sz="1200" b="1" kern="100">
                          <a:latin typeface="Calibri"/>
                          <a:ea typeface="宋体"/>
                          <a:cs typeface="Times New Roman"/>
                        </a:rPr>
                        <a:t>解决问题（怎么办）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3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latin typeface="Calibri"/>
                          <a:ea typeface="宋体"/>
                          <a:cs typeface="Times New Roman"/>
                        </a:rPr>
                        <a:t>反对党八股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3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latin typeface="Calibri"/>
                          <a:ea typeface="宋体"/>
                          <a:cs typeface="Times New Roman"/>
                        </a:rPr>
                        <a:t>拿来主义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重点探讨：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690336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反对党八股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</a:t>
            </a:r>
            <a:r>
              <a:rPr lang="zh-CN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这篇文章说理切中要害，深入浅出，语言特点鲜明。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找出文中典型的语</a:t>
            </a:r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句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归纳其特点</a:t>
            </a:r>
            <a:r>
              <a:rPr lang="zh-CN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，尝试从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表达目的、听众感受等角度</a:t>
            </a:r>
            <a:r>
              <a:rPr lang="zh-CN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品评其表达效果。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【</a:t>
            </a:r>
            <a:r>
              <a:rPr lang="zh-CN" altLang="en-US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阅读策略：鉴赏文本语言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】</a:t>
            </a: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重点探讨：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690336"/>
            <a:ext cx="91440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</a:t>
            </a:r>
            <a:r>
              <a:rPr lang="zh-CN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《拿来主义》：查找相关资料，了解本文的写作背景思考文章是针对什么问题而写的，提出了怎样的观点，对我们有什么启示。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【</a:t>
            </a:r>
            <a:r>
              <a:rPr lang="zh-CN" altLang="en-US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阅读策略：文本与现实关联等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】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重点探讨：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690336"/>
            <a:ext cx="9144000" cy="660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3</a:t>
            </a:r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</a:t>
            </a:r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反对党八股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拿来主义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针对现实问题发表议论</a:t>
            </a:r>
            <a:r>
              <a:rPr lang="zh-CN" altLang="zh-CN" sz="3600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，往往先批判错误，然后有针对性地提出自己的主张。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阅读这些文章，看看文中列举了哪些错误现象，作者又是如何层层辩驳剖析，并给出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“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药方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”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的。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【</a:t>
            </a:r>
            <a:r>
              <a:rPr lang="zh-CN" altLang="en-US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阅读策略：论证结构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】</a:t>
            </a:r>
            <a:endParaRPr lang="en-US" altLang="zh-CN" sz="36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提纲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988840"/>
            <a:ext cx="7596336" cy="2404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细研课标要求</a:t>
            </a:r>
            <a:endParaRPr lang="en-US" altLang="zh-CN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把握教材结构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教学实施建议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重点探讨：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690336"/>
            <a:ext cx="9144000" cy="5275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4</a:t>
            </a:r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《反对党八股》《拿来主义》都运用了比喻的方法说理。从课文中分别找出典型的例子，分析比喻的方法在阐发观点上的作用。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【</a:t>
            </a:r>
            <a:r>
              <a:rPr lang="zh-CN" altLang="en-US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阅读策略：论证方法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】</a:t>
            </a:r>
            <a:endParaRPr lang="en-US" altLang="zh-CN" sz="36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重点探讨：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690336"/>
            <a:ext cx="91440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5</a:t>
            </a:r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反对党八股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为党八股画像，态度鲜明而又诙谐幽默。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拿来主义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先破后立，睿智犀利而又妙趣横生。请结合文本，加以体会。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【</a:t>
            </a:r>
            <a:r>
              <a:rPr lang="zh-CN" altLang="en-US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阅读策略：文本语言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】</a:t>
            </a:r>
            <a:endParaRPr lang="zh-CN" altLang="en-US" sz="3600" b="1" dirty="0" smtClean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zh-CN" sz="36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690336"/>
            <a:ext cx="91440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3</a:t>
            </a:r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</a:t>
            </a:r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反对党八股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</a:t>
            </a: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拿来主义</a:t>
            </a:r>
            <a:r>
              <a:rPr lang="en-US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针对现实问题发表议论</a:t>
            </a:r>
            <a:r>
              <a:rPr lang="zh-CN" altLang="zh-CN" sz="3600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，往往先批判错误，然后有针对性地提出自己的主张。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阅读这些文章，看看文中列举了哪些错误现象，作者又是如何层层辩驳剖析，并给出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“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药方</a:t>
            </a:r>
            <a:r>
              <a:rPr lang="en-US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”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的。</a:t>
            </a:r>
            <a:endParaRPr lang="en-US" altLang="zh-CN" sz="36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学习项目：表达交流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 学习借鉴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拿来主义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反对党八股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批驳的思路方法，另选某种社会现象，写一段驳论性的文字。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三、教学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实施</a:t>
            </a:r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建议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课时：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学习项目：语文综合实践活动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辩论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 辩题：开卷有益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/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开卷未必有已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学校禁带手机入校是否合理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成功更需要合作精神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/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成功更需要竞争精神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三、</a:t>
            </a:r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几点想法</a:t>
            </a:r>
            <a:endParaRPr lang="zh-CN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一、用好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三把钥匙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单元导语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的引领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单元学习任务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是核心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学习提示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对单元学习任务的支撑与补充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一、用好“三把钥匙”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142984"/>
            <a:ext cx="8892480" cy="5526376"/>
          </a:xfrm>
        </p:spPr>
        <p:txBody>
          <a:bodyPr>
            <a:noAutofit/>
          </a:bodyPr>
          <a:lstStyle/>
          <a:p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单元导语</a:t>
            </a:r>
            <a:endParaRPr lang="en-US" altLang="zh-CN" sz="3600" b="1" dirty="0" smtClean="0">
              <a:solidFill>
                <a:schemeClr val="accent5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zh-CN" sz="2800" b="1" dirty="0" smtClean="0"/>
              <a:t>学习是永恒的话题。从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《礼记・学记》中的</a:t>
            </a:r>
            <a:r>
              <a:rPr lang="en-US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玉不琢，不成器</a:t>
            </a:r>
            <a:r>
              <a:rPr lang="en-US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sz="2800" b="1" dirty="0" smtClean="0"/>
              <a:t>，到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当今社会倡导的终身学习和个性化学习</a:t>
            </a:r>
            <a:r>
              <a:rPr lang="zh-CN" altLang="zh-CN" sz="2800" b="1" dirty="0" smtClean="0"/>
              <a:t>，数千年来，人们一直在不懈地探索学习之道以更好地获取知识，提升能力和自身修养。</a:t>
            </a:r>
          </a:p>
          <a:p>
            <a:r>
              <a:rPr lang="zh-CN" altLang="zh-CN" sz="2800" b="1" u="sng" dirty="0" smtClean="0">
                <a:solidFill>
                  <a:srgbClr val="C00000"/>
                </a:solidFill>
              </a:rPr>
              <a:t>本单元的文章</a:t>
            </a:r>
            <a:r>
              <a:rPr lang="zh-CN" altLang="zh-CN" sz="2800" b="1" dirty="0" smtClean="0"/>
              <a:t>从</a:t>
            </a:r>
            <a:r>
              <a:rPr lang="zh-CN" altLang="zh-CN" sz="28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不同角度论述</a:t>
            </a:r>
            <a:r>
              <a:rPr lang="zh-CN" altLang="zh-CN" sz="2800" b="1" dirty="0" smtClean="0"/>
              <a:t>有关</a:t>
            </a:r>
            <a:r>
              <a:rPr lang="zh-CN" altLang="zh-CN" sz="28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学习的问题</a:t>
            </a:r>
            <a:r>
              <a:rPr lang="zh-CN" altLang="zh-CN" sz="2800" b="1" dirty="0" smtClean="0"/>
              <a:t>或阐述</a:t>
            </a:r>
            <a:r>
              <a:rPr lang="zh-CN" altLang="zh-CN" sz="28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学习的意义</a:t>
            </a:r>
            <a:r>
              <a:rPr lang="zh-CN" altLang="zh-CN" sz="2800" b="1" dirty="0" smtClean="0"/>
              <a:t>，或讨论</a:t>
            </a:r>
            <a:r>
              <a:rPr lang="zh-CN" altLang="zh-CN" sz="28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学习的态度与方法</a:t>
            </a:r>
            <a:r>
              <a:rPr lang="zh-CN" altLang="zh-CN" sz="2800" b="1" dirty="0" smtClean="0"/>
              <a:t>，或</a:t>
            </a:r>
            <a:r>
              <a:rPr lang="zh-CN" altLang="zh-CN" sz="28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描述读书的经历与感受</a:t>
            </a:r>
            <a:r>
              <a:rPr lang="zh-CN" altLang="zh-CN" sz="2800" b="1" dirty="0" smtClean="0"/>
              <a:t>，使我们获得不同的启迪。</a:t>
            </a:r>
          </a:p>
          <a:p>
            <a:r>
              <a:rPr lang="zh-CN" altLang="zh-CN" sz="2800" b="1" dirty="0" smtClean="0"/>
              <a:t>学习本单元，</a:t>
            </a:r>
            <a:r>
              <a:rPr lang="zh-CN" altLang="zh-CN" sz="28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以</a:t>
            </a:r>
            <a:r>
              <a:rPr lang="en-US" altLang="zh-CN" sz="28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“</a:t>
            </a:r>
            <a:r>
              <a:rPr lang="zh-CN" altLang="zh-CN" sz="28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学习之道</a:t>
            </a:r>
            <a:r>
              <a:rPr lang="en-US" altLang="zh-CN" sz="28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”</a:t>
            </a:r>
            <a:r>
              <a:rPr lang="zh-CN" altLang="zh-CN" sz="28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为核心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通过梳理探究和反思，</a:t>
            </a:r>
            <a:r>
              <a:rPr lang="zh-CN" altLang="zh-CN" sz="2800" b="1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形成正确的学习观，改进学习方法，提高学习能力。</a:t>
            </a:r>
            <a:endParaRPr lang="en-US" altLang="zh-CN" sz="2800" b="1" dirty="0" smtClean="0">
              <a:latin typeface="方正姚体" pitchFamily="2" charset="-122"/>
              <a:ea typeface="方正姚体" pitchFamily="2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r>
              <a:rPr lang="zh-CN" altLang="en-US" sz="3600" b="1" u="sng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学习提示：</a:t>
            </a:r>
            <a:endParaRPr lang="en-US" altLang="zh-CN" sz="3600" b="1" u="sng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spcBef>
                <a:spcPts val="0"/>
              </a:spcBef>
            </a:pPr>
            <a:r>
              <a:rPr lang="zh-CN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《劝学》和《师说》都是我国古代探讨学习问题的名篇。熟读这两篇文章，找出文中谈学习的名句，推敲句子的含义，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以此为基础把握两篇文章中关于学习的主要观点</a:t>
            </a:r>
            <a:r>
              <a:rPr lang="zh-CN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spcBef>
                <a:spcPts val="0"/>
              </a:spcBef>
            </a:pPr>
            <a:r>
              <a:rPr lang="zh-CN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阅读时，</a:t>
            </a:r>
            <a:r>
              <a:rPr lang="zh-CN" altLang="zh-CN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要注意联系作者的思想主张和写作背景去理解文章的观点，分析作者提出观点的依据</a:t>
            </a:r>
            <a:r>
              <a:rPr lang="zh-CN" altLang="zh-CN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r>
              <a:rPr lang="zh-CN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《反对党八股》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是毛泽东同志于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1942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年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月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8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日在延安干部会上的讲话。</a:t>
            </a:r>
            <a:r>
              <a:rPr lang="zh-CN" altLang="zh-CN" sz="28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当时，抗日战争处于最艰难的相持阶段，根据地的生存尚且艰难，但是中国共产党人仍然花费宝贵的时间和精力来讨论文风问题，其原因何在</a:t>
            </a:r>
            <a:r>
              <a:rPr lang="en-US" altLang="zh-CN" sz="28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?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阅读时要注意思考，</a:t>
            </a:r>
            <a:r>
              <a:rPr lang="zh-CN" altLang="zh-CN" sz="2800" b="1" u="sng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以理解这篇文章的针对性和现实意义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en-US" altLang="zh-CN" sz="28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r>
              <a:rPr lang="zh-CN" altLang="en-US" b="1" u="sng" dirty="0" smtClean="0">
                <a:solidFill>
                  <a:srgbClr val="0000CC"/>
                </a:solidFill>
                <a:latin typeface="方正姚体" pitchFamily="2" charset="-122"/>
                <a:ea typeface="方正姚体" pitchFamily="2" charset="-122"/>
              </a:rPr>
              <a:t>单元学习任务：</a:t>
            </a:r>
            <a:endParaRPr lang="en-US" altLang="zh-CN" b="1" u="sng" dirty="0" smtClean="0">
              <a:solidFill>
                <a:srgbClr val="0000CC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28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en-US" altLang="zh-CN" sz="2800" b="1" u="sng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zh-CN" altLang="zh-CN" sz="2800" b="1" u="sng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本单元的文章大都针对现实问题发表议论</a:t>
            </a:r>
            <a:r>
              <a:rPr lang="zh-CN" altLang="zh-CN" sz="28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，往往先批判错误，然后有针对性地提出自己的主张。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阅读这些文章，看看文中列举了哪些错误现象，作者又是如何层层辩驳剖析，并给出</a:t>
            </a:r>
            <a:r>
              <a:rPr lang="en-US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药方</a:t>
            </a:r>
            <a:r>
              <a:rPr lang="en-US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sz="28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的。</a:t>
            </a: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827584" y="1844824"/>
            <a:ext cx="7762056" cy="1800200"/>
          </a:xfrm>
        </p:spPr>
        <p:txBody>
          <a:bodyPr>
            <a:no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细研课标要求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endParaRPr lang="en-US" altLang="zh-CN" sz="4800" b="1" dirty="0" smtClean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 lang="en-US" altLang="zh-CN" sz="2800" b="1" dirty="0" smtClean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2.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扎实做好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“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积累</a:t>
            </a:r>
            <a:r>
              <a:rPr lang="en-US" altLang="zh-CN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·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梳理</a:t>
            </a:r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”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：语言建构与运用</a:t>
            </a:r>
            <a:endParaRPr lang="en-US" altLang="zh-CN" b="1" dirty="0" smtClean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altLang="zh-CN" b="1" dirty="0" smtClean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3.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做好“整合”文章（单元内部）</a:t>
            </a:r>
            <a:endParaRPr lang="en-US" altLang="zh-CN" b="1" dirty="0" smtClean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-360045">
              <a:spcBef>
                <a:spcPts val="0"/>
              </a:spcBef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整合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Wingdings" pitchFamily="2" charset="2"/>
              </a:rPr>
              <a:t>：（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Wingdings" pitchFamily="2" charset="2"/>
              </a:rPr>
              <a:t>1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Wingdings" pitchFamily="2" charset="2"/>
              </a:rPr>
              <a:t>）整合学习内容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sym typeface="Wingdings" pitchFamily="2" charset="2"/>
            </a:endParaRPr>
          </a:p>
          <a:p>
            <a:pPr marL="0" lvl="0" indent="-360045">
              <a:spcBef>
                <a:spcPts val="0"/>
              </a:spcBef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Wingdings" pitchFamily="2" charset="2"/>
              </a:rPr>
              <a:t>（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Wingdings" pitchFamily="2" charset="2"/>
              </a:rPr>
              <a:t>2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Wingdings" pitchFamily="2" charset="2"/>
              </a:rPr>
              <a:t>）</a:t>
            </a:r>
            <a:r>
              <a:rPr lang="zh-CN" altLang="en-US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阅读</a:t>
            </a:r>
            <a:r>
              <a:rPr lang="zh-CN" altLang="en-US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与鉴赏、表达与交流、梳理与探究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这三类语文活动</a:t>
            </a:r>
            <a:endParaRPr lang="en-US" altLang="zh-CN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   阅读与鉴赏的多层面多角度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           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   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阅读与鉴赏</a:t>
            </a:r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·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  <a:sym typeface="+mn-ea"/>
              </a:rPr>
              <a:t>表达与交流</a:t>
            </a:r>
            <a:endParaRPr lang="en-US" altLang="zh-CN" b="1" dirty="0" smtClean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  <a:sym typeface="+mn-ea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altLang="zh-CN" sz="28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endParaRPr lang="en-US" altLang="zh-CN" sz="4800" b="1" dirty="0" smtClean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 lang="en-US" altLang="zh-CN" sz="2800" b="1" dirty="0" smtClean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方正姚体" pitchFamily="2" charset="-122"/>
                <a:ea typeface="方正姚体" pitchFamily="2" charset="-122"/>
                <a:sym typeface="+mn-ea"/>
              </a:rPr>
              <a:t>4</a:t>
            </a:r>
            <a:r>
              <a:rPr lang="en-US" altLang="zh-CN" b="1" dirty="0" smtClean="0">
                <a:latin typeface="方正姚体" pitchFamily="2" charset="-122"/>
                <a:ea typeface="方正姚体" pitchFamily="2" charset="-122"/>
                <a:sym typeface="+mn-ea"/>
              </a:rPr>
              <a:t>.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  <a:sym typeface="+mn-ea"/>
              </a:rPr>
              <a:t>开展学习项目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  <a:sym typeface="+mn-ea"/>
              </a:rPr>
              <a:t>设计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  <a:sym typeface="+mn-ea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altLang="zh-CN" b="1" dirty="0" smtClean="0">
              <a:latin typeface="方正姚体" pitchFamily="2" charset="-122"/>
              <a:ea typeface="方正姚体" pitchFamily="2" charset="-122"/>
              <a:sym typeface="+mn-ea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方正姚体" pitchFamily="2" charset="-122"/>
                <a:ea typeface="方正姚体" pitchFamily="2" charset="-122"/>
                <a:sym typeface="+mn-ea"/>
              </a:rPr>
              <a:t>5.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  <a:sym typeface="+mn-ea"/>
              </a:rPr>
              <a:t>文本教学</a:t>
            </a:r>
            <a:r>
              <a:rPr lang="en-US" altLang="zh-CN" b="1" dirty="0" smtClean="0">
                <a:latin typeface="方正姚体" pitchFamily="2" charset="-122"/>
                <a:ea typeface="方正姚体" pitchFamily="2" charset="-122"/>
                <a:sym typeface="+mn-ea"/>
              </a:rPr>
              <a:t>——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  <a:sym typeface="+mn-ea"/>
              </a:rPr>
              <a:t>文体教学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  <a:sym typeface="+mn-ea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方正姚体" pitchFamily="2" charset="-122"/>
                <a:ea typeface="方正姚体" pitchFamily="2" charset="-122"/>
                <a:sym typeface="+mn-ea"/>
              </a:rPr>
              <a:t>   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  <a:sym typeface="+mn-ea"/>
              </a:rPr>
              <a:t>教材无非是个例子；教教材</a:t>
            </a:r>
            <a:r>
              <a:rPr lang="en-US" altLang="zh-CN" b="1" dirty="0" smtClean="0">
                <a:latin typeface="方正姚体" pitchFamily="2" charset="-122"/>
                <a:ea typeface="方正姚体" pitchFamily="2" charset="-122"/>
                <a:sym typeface="+mn-ea"/>
              </a:rPr>
              <a:t>——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  <a:sym typeface="+mn-ea"/>
              </a:rPr>
              <a:t>用教材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  <a:sym typeface="+mn-ea"/>
              </a:rPr>
              <a:t>教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  <a:sym typeface="+mn-ea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方正姚体" pitchFamily="2" charset="-122"/>
                <a:ea typeface="方正姚体" pitchFamily="2" charset="-122"/>
                <a:sym typeface="+mn-ea"/>
              </a:rPr>
              <a:t>6.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  <a:sym typeface="+mn-ea"/>
              </a:rPr>
              <a:t>加强语文学习实践，促进学习方式的转变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  <a:sym typeface="+mn-ea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altLang="zh-CN" b="1" dirty="0" smtClean="0">
              <a:latin typeface="方正姚体" pitchFamily="2" charset="-122"/>
              <a:ea typeface="方正姚体" pitchFamily="2" charset="-122"/>
              <a:sym typeface="+mn-ea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方正姚体" pitchFamily="2" charset="-122"/>
                <a:ea typeface="方正姚体" pitchFamily="2" charset="-122"/>
                <a:sym typeface="+mn-ea"/>
              </a:rPr>
              <a:t>7.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  <a:sym typeface="+mn-ea"/>
              </a:rPr>
              <a:t>构建课堂新样态</a:t>
            </a:r>
            <a:r>
              <a:rPr lang="en-US" altLang="zh-CN" b="1" dirty="0" smtClean="0">
                <a:latin typeface="方正姚体" pitchFamily="2" charset="-122"/>
                <a:ea typeface="方正姚体" pitchFamily="2" charset="-122"/>
                <a:sym typeface="+mn-ea"/>
              </a:rPr>
              <a:t>——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  <a:sym typeface="+mn-ea"/>
              </a:rPr>
              <a:t>“生动”课堂，让学生在活动中通过听说读写，培养语文核心素养。</a:t>
            </a:r>
            <a:endParaRPr lang="en-US" altLang="zh-CN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altLang="zh-CN" sz="28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-360045">
              <a:spcBef>
                <a:spcPts val="0"/>
              </a:spcBef>
            </a:pPr>
            <a:r>
              <a:rPr altLang="zh-CN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关于“思辨性阅读与表达”任务群的教学实施，最后要指出的是，表面上看这个任务群的学习与之前的课程本质上没有太大的变化，无非就是论说文本的学习与议论文的写作外加口语交际训练，实际在课程设计理念下，课程内容已经在强烈要求教师转变教学方式，学生转变学习方式。学生逻辑思维能力与思维品质的培养需要新的学习路径，传统的课堂教学必须转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4528" cy="990600"/>
          </a:xfrm>
        </p:spPr>
        <p:txBody>
          <a:bodyPr>
            <a:normAutofit/>
          </a:bodyPr>
          <a:lstStyle/>
          <a:p>
            <a:endParaRPr lang="en-US" altLang="zh-CN" sz="4800" b="1" dirty="0" smtClean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892480" cy="5040560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 lang="en-US" altLang="zh-CN" sz="2800" b="1" dirty="0" smtClean="0">
              <a:solidFill>
                <a:schemeClr val="accent5">
                  <a:lumMod val="7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altLang="zh-CN" sz="2800" b="1" dirty="0" smtClean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-360045">
              <a:spcBef>
                <a:spcPts val="0"/>
              </a:spcBef>
            </a:pP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1714488"/>
            <a:ext cx="807249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smtClean="0"/>
              <a:t>         哈佛女校</a:t>
            </a:r>
            <a:r>
              <a:rPr lang="zh-CN" altLang="en-US" sz="4400" b="1" dirty="0" smtClean="0"/>
              <a:t>长：教育的目的不是学会一堆知识，而是学会一种思维</a:t>
            </a:r>
            <a:r>
              <a:rPr lang="zh-CN" altLang="en-US" sz="4400" b="1" smtClean="0"/>
              <a:t> 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文本占位符 175106"/>
          <p:cNvSpPr>
            <a:spLocks noGrp="1" noChangeArrowheads="1"/>
          </p:cNvSpPr>
          <p:nvPr>
            <p:ph idx="4294967295"/>
          </p:nvPr>
        </p:nvSpPr>
        <p:spPr>
          <a:xfrm>
            <a:off x="0" y="1592263"/>
            <a:ext cx="9144000" cy="50736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7200"/>
              <a:t>        </a:t>
            </a:r>
            <a:r>
              <a:rPr lang="zh-CN" altLang="en-US" sz="720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敬请批评指正</a:t>
            </a:r>
            <a:endParaRPr lang="en-US" sz="720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  <a:p>
            <a:pPr algn="ctr" eaLnBrk="1" hangingPunct="1">
              <a:buFontTx/>
              <a:buNone/>
            </a:pPr>
            <a:r>
              <a:rPr lang="zh-CN" altLang="en-US" sz="720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谢谢大家</a:t>
            </a:r>
            <a:endParaRPr lang="en-US" sz="4000">
              <a:ea typeface="经典繁毛楷" pitchFamily="1" charset="-122"/>
            </a:endParaRPr>
          </a:p>
          <a:p>
            <a:pPr eaLnBrk="1" hangingPunct="1">
              <a:buFontTx/>
              <a:buNone/>
            </a:pPr>
            <a:r>
              <a:rPr lang="en-US" sz="4000">
                <a:ea typeface="经典繁毛楷" pitchFamily="1" charset="-122"/>
              </a:rPr>
              <a:t>      </a:t>
            </a:r>
          </a:p>
        </p:txBody>
      </p:sp>
      <p:sp>
        <p:nvSpPr>
          <p:cNvPr id="208899" name="灯片编号占位符 1"/>
          <p:cNvSpPr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spcBef>
                <a:spcPct val="0"/>
              </a:spcBef>
            </a:pPr>
            <a:fld id="{99D39DFD-576C-4620-8E94-4119B2AC3441}" type="slidenum">
              <a:rPr lang="zh-CN" altLang="en-US" sz="1400"/>
              <a:pPr algn="r">
                <a:spcBef>
                  <a:spcPct val="0"/>
                </a:spcBef>
              </a:pPr>
              <a:t>44</a:t>
            </a:fld>
            <a:endParaRPr lang="en-US" sz="1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688" y="260648"/>
            <a:ext cx="86868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思辨性阅读与表达</a:t>
            </a:r>
            <a:endParaRPr 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340768"/>
            <a:ext cx="7920880" cy="747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本任务群旨在引导学生学习思辨性的阅读和表达，</a:t>
            </a:r>
          </a:p>
          <a:p>
            <a:pPr indent="0">
              <a:buFont typeface="Wingdings" panose="05000000000000000000" pitchFamily="2" charset="2"/>
              <a:buNone/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发展实证、推理、批判与发现的能力，增强思维的逻辑性和深刻性，</a:t>
            </a:r>
            <a:r>
              <a:rPr sz="2400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认清事物的本质，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辨别是非、善恶、美丑，提高理性思维水平。</a:t>
            </a: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课内阅读篇目中中国</a:t>
            </a:r>
            <a:r>
              <a:rPr lang="zh-CN" altLang="zh-CN" sz="2400" b="1" u="sng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古代优秀作品不少于</a:t>
            </a:r>
            <a:r>
              <a:rPr lang="en-US" altLang="zh-CN" sz="2400" b="1" u="sng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1/2</a:t>
            </a:r>
            <a:r>
              <a:rPr lang="zh-CN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sz="24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思辨性阅读与表达”任务群是《普通高中语文课程标准（2017年版）》必修课程中的7个任务群之一，在8学分的必修课程中占1.5学分，仅比“文学阅读与写作”任务群学分少，可见其在必修课程中的重要性。如何理解这一任务群，如何让这一任务群在课程实践中得以有效实施，不仅决定着高中语文课程基础性内容实施的水平，也决定着高中语文后续课程实施的质量。</a:t>
            </a: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zh-CN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思辨性阅读与表达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内容占位符 2"/>
          <p:cNvSpPr txBox="1">
            <a:spLocks noChangeArrowheads="1"/>
          </p:cNvSpPr>
          <p:nvPr/>
        </p:nvSpPr>
        <p:spPr>
          <a:xfrm>
            <a:off x="285428" y="1628800"/>
            <a:ext cx="8568952" cy="396044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"/>
          </p:nvPr>
        </p:nvSpPr>
        <p:spPr>
          <a:xfrm>
            <a:off x="179705" y="1147445"/>
            <a:ext cx="8964295" cy="523367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zh-CN" sz="3200" b="1" dirty="0">
                <a:solidFill>
                  <a:schemeClr val="accent5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</a:rPr>
              <a:t>学习目标与内容 </a:t>
            </a:r>
          </a:p>
          <a:p>
            <a:pPr marL="0" indent="0">
              <a:lnSpc>
                <a:spcPts val="3000"/>
              </a:lnSpc>
              <a:spcBef>
                <a:spcPts val="0"/>
              </a:spcBef>
              <a:buNone/>
            </a:pP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⑴阅读</a:t>
            </a:r>
            <a:r>
              <a:rPr lang="zh-CN" altLang="zh-CN" sz="2800" b="1" u="sng" dirty="0">
                <a:solidFill>
                  <a:srgbClr val="0066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古今中外论说名篇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，把握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论者的观点、态度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语言特点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，理解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作者阐述观点的方法和</a:t>
            </a:r>
            <a:r>
              <a:rPr lang="zh-CN" altLang="zh-CN" sz="2800" b="1" u="sng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逻辑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。阅读</a:t>
            </a:r>
            <a:r>
              <a:rPr lang="zh-CN" altLang="zh-CN" sz="2800" b="1" u="sng" dirty="0">
                <a:solidFill>
                  <a:srgbClr val="0066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近期重要的时事评论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，学习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作者评说国内外大事或社会热点问题时的立场、观点、方法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。在阅读</a:t>
            </a:r>
            <a:r>
              <a:rPr lang="zh-CN" altLang="zh-CN" sz="2800" b="1" u="sng" dirty="0">
                <a:solidFill>
                  <a:srgbClr val="0066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各类文本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时，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分析质疑，多元解读，培养思辨能力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</a:p>
          <a:p>
            <a:pPr marL="0" indent="0">
              <a:lnSpc>
                <a:spcPts val="3000"/>
              </a:lnSpc>
              <a:spcBef>
                <a:spcPts val="0"/>
              </a:spcBef>
              <a:buNone/>
            </a:pP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⑵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学习表达和阐发自己的观点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，力求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立论正确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语言准确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论据恰当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讲究</a:t>
            </a:r>
            <a:r>
              <a:rPr lang="zh-CN" altLang="zh-CN" sz="2800" b="1" u="sng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逻辑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。学习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多角度思考问题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。学习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反驳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，能够做到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有理有据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，以理服人。 </a:t>
            </a:r>
          </a:p>
          <a:p>
            <a:pPr marL="0" indent="0">
              <a:lnSpc>
                <a:spcPts val="3000"/>
              </a:lnSpc>
              <a:spcBef>
                <a:spcPts val="0"/>
              </a:spcBef>
              <a:buNone/>
            </a:pP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⑶围绕感兴趣的话题开展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讨论和辩论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，能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理性、有条理地表达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自己的观点，</a:t>
            </a:r>
            <a:r>
              <a:rPr lang="zh-CN" altLang="zh-CN" sz="28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平等商讨</a:t>
            </a:r>
            <a:r>
              <a:rPr lang="zh-CN" altLang="zh-CN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，有针对性、有风度、有礼貌地进行辩驳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zh-CN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思辨性阅读与表达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内容占位符 2"/>
          <p:cNvSpPr txBox="1">
            <a:spLocks noChangeArrowheads="1"/>
          </p:cNvSpPr>
          <p:nvPr/>
        </p:nvSpPr>
        <p:spPr>
          <a:xfrm>
            <a:off x="285428" y="1628800"/>
            <a:ext cx="8568952" cy="396044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b="1" dirty="0">
                <a:latin typeface="楷体" panose="02010609060101010101" pitchFamily="49" charset="-122"/>
                <a:ea typeface="楷体" panose="02010609060101010101" pitchFamily="49" charset="-122"/>
              </a:rPr>
              <a:t>任务群学习内容：一是思辨性阅读，二是思辨性表达。</a:t>
            </a:r>
          </a:p>
          <a:p>
            <a:pPr marL="0" indent="0">
              <a:buNone/>
            </a:pPr>
            <a:endParaRPr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b="1" dirty="0">
                <a:latin typeface="楷体" panose="02010609060101010101" pitchFamily="49" charset="-122"/>
                <a:ea typeface="楷体" panose="02010609060101010101" pitchFamily="49" charset="-122"/>
              </a:rPr>
              <a:t>思辨性阅读学习内容：一是论说名篇，二是时事评论。</a:t>
            </a:r>
          </a:p>
          <a:p>
            <a:pPr marL="0" indent="0">
              <a:buNone/>
            </a:pPr>
            <a:endParaRPr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b="1" dirty="0">
                <a:latin typeface="楷体" panose="02010609060101010101" pitchFamily="49" charset="-122"/>
                <a:ea typeface="楷体" panose="02010609060101010101" pitchFamily="49" charset="-122"/>
              </a:rPr>
              <a:t>思辨性表达学习内容：一是学习书面表达和阐发自己的观点，二是学习讨论和辩论。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827584" y="1844824"/>
            <a:ext cx="7762056" cy="1800200"/>
          </a:xfrm>
        </p:spPr>
        <p:txBody>
          <a:bodyPr>
            <a:noAutofit/>
          </a:bodyPr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把握教材结构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sz="3200" dirty="0"/>
              <a:t>二、教材结构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0825"/>
          </a:xfrm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" name="图示 4"/>
          <p:cNvGraphicFramePr>
            <a:graphicFrameLocks noGrp="1"/>
          </p:cNvGraphicFramePr>
          <p:nvPr/>
        </p:nvGraphicFramePr>
        <p:xfrm>
          <a:off x="359410" y="1417955"/>
          <a:ext cx="8281035" cy="42430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816895" y="5733256"/>
            <a:ext cx="7355505" cy="855549"/>
            <a:chOff x="816895" y="5733256"/>
            <a:chExt cx="7355505" cy="855549"/>
          </a:xfrm>
        </p:grpSpPr>
        <p:sp>
          <p:nvSpPr>
            <p:cNvPr id="6" name="右箭头 5"/>
            <p:cNvSpPr/>
            <p:nvPr/>
          </p:nvSpPr>
          <p:spPr>
            <a:xfrm>
              <a:off x="827584" y="5733256"/>
              <a:ext cx="7344816" cy="432048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2"/>
            <p:cNvSpPr txBox="1"/>
            <p:nvPr/>
          </p:nvSpPr>
          <p:spPr>
            <a:xfrm>
              <a:off x="816895" y="6062318"/>
              <a:ext cx="17281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rPr>
                <a:t>个人修养</a:t>
              </a:r>
              <a:endParaRPr lang="zh-CN" altLang="en-US" sz="28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9" name="TextBox 5"/>
            <p:cNvSpPr txBox="1"/>
            <p:nvPr/>
          </p:nvSpPr>
          <p:spPr>
            <a:xfrm>
              <a:off x="6300192" y="6065585"/>
              <a:ext cx="17281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rPr>
                <a:t>家国</a:t>
              </a:r>
              <a:r>
                <a:rPr lang="zh-CN" altLang="en-US" sz="2800" b="1" dirty="0" smtClean="0">
                  <a:solidFill>
                    <a:srgbClr val="C00000"/>
                  </a:solidFill>
                  <a:latin typeface="方正姚体" pitchFamily="2" charset="-122"/>
                  <a:ea typeface="方正姚体" pitchFamily="2" charset="-122"/>
                </a:rPr>
                <a:t>情怀</a:t>
              </a:r>
              <a:endParaRPr lang="zh-CN" altLang="en-US" sz="28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TM04033921[[fn=花纹]]</Template>
  <TotalTime>168</TotalTime>
  <Words>2475</Words>
  <Application>WPS 演示</Application>
  <PresentationFormat>全屏显示(4:3)</PresentationFormat>
  <Paragraphs>243</Paragraphs>
  <Slides>44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主题​​</vt:lpstr>
      <vt:lpstr>构建主题活动式的语文课堂</vt:lpstr>
      <vt:lpstr>幻灯片 2</vt:lpstr>
      <vt:lpstr>提纲</vt:lpstr>
      <vt:lpstr>一.细研课标要求</vt:lpstr>
      <vt:lpstr>       思辨性阅读与表达</vt:lpstr>
      <vt:lpstr>思辨性阅读与表达 </vt:lpstr>
      <vt:lpstr>思辨性阅读与表达 </vt:lpstr>
      <vt:lpstr>二.把握教材结构</vt:lpstr>
      <vt:lpstr>二、教材结构</vt:lpstr>
      <vt:lpstr> 二、教材结构 </vt:lpstr>
      <vt:lpstr>单元学习目标</vt:lpstr>
      <vt:lpstr>上册第六单元：学习之道</vt:lpstr>
      <vt:lpstr>单元主题的结构·学习之道</vt:lpstr>
      <vt:lpstr>“学习之道”单元目标·关键能力</vt:lpstr>
      <vt:lpstr>“学习之道”单元目标·关键能力</vt:lpstr>
      <vt:lpstr>三.教学实施建议</vt:lpstr>
      <vt:lpstr>三、教学实施建议</vt:lpstr>
      <vt:lpstr>三、教学实施建议</vt:lpstr>
      <vt:lpstr>扎实做好“积累·梳理”</vt:lpstr>
      <vt:lpstr>扎实做好“积累·梳理”</vt:lpstr>
      <vt:lpstr>三、教学实施建议</vt:lpstr>
      <vt:lpstr>三、教学实施建议</vt:lpstr>
      <vt:lpstr>三、教学实施建议</vt:lpstr>
      <vt:lpstr>三、教学实施建议</vt:lpstr>
      <vt:lpstr>三、教学实施建议</vt:lpstr>
      <vt:lpstr>三、教学实施建议</vt:lpstr>
      <vt:lpstr>三、教学实施建议</vt:lpstr>
      <vt:lpstr>三、教学实施建议</vt:lpstr>
      <vt:lpstr>三、教学实施建议</vt:lpstr>
      <vt:lpstr>三、教学实施建议</vt:lpstr>
      <vt:lpstr>三、教学实施建议</vt:lpstr>
      <vt:lpstr>三、教学实施建议</vt:lpstr>
      <vt:lpstr>三、教学实施建议</vt:lpstr>
      <vt:lpstr>三、教学实施建议</vt:lpstr>
      <vt:lpstr>三、几点想法</vt:lpstr>
      <vt:lpstr>一、用好“三把钥匙”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应变—打通—翻转</dc:title>
  <dc:creator>赵增普</dc:creator>
  <cp:lastModifiedBy>PC</cp:lastModifiedBy>
  <cp:revision>840</cp:revision>
  <dcterms:created xsi:type="dcterms:W3CDTF">1900-01-01T00:00:00Z</dcterms:created>
  <dcterms:modified xsi:type="dcterms:W3CDTF">2019-09-24T04:06:40Z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