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  <p:sldMasterId id="2147483662" r:id="rId3"/>
    <p:sldMasterId id="2147483674" r:id="rId4"/>
  </p:sldMasterIdLst>
  <p:notesMasterIdLst>
    <p:notesMasterId r:id="rId5"/>
  </p:notesMasterIdLst>
  <p:handoutMasterIdLst>
    <p:handoutMasterId r:id="rId6"/>
  </p:handoutMasterIdLst>
  <p:sldIdLst>
    <p:sldId id="257" r:id="rId7"/>
    <p:sldId id="267" r:id="rId8"/>
    <p:sldId id="368" r:id="rId9"/>
    <p:sldId id="290" r:id="rId10"/>
    <p:sldId id="344" r:id="rId11"/>
    <p:sldId id="345" r:id="rId12"/>
    <p:sldId id="363" r:id="rId13"/>
    <p:sldId id="364" r:id="rId14"/>
    <p:sldId id="271" r:id="rId15"/>
    <p:sldId id="284" r:id="rId16"/>
    <p:sldId id="337" r:id="rId17"/>
    <p:sldId id="334" r:id="rId18"/>
    <p:sldId id="365" r:id="rId19"/>
    <p:sldId id="338" r:id="rId20"/>
    <p:sldId id="369" r:id="rId21"/>
    <p:sldId id="269" r:id="rId22"/>
    <p:sldId id="339" r:id="rId23"/>
    <p:sldId id="346" r:id="rId24"/>
    <p:sldId id="389" r:id="rId25"/>
    <p:sldId id="386" r:id="rId26"/>
    <p:sldId id="366" r:id="rId27"/>
  </p:sldIdLst>
  <p:sldSz cx="12192000" cy="6858000"/>
  <p:notesSz cx="6858000" cy="9144000"/>
  <p:embeddedFontLs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华文中宋" panose="02010600040101010101" charset="-122"/>
      <p:regular r:id="rId33"/>
    </p:embeddedFont>
    <p:embeddedFont>
      <p:font typeface="汉仪颜楷简" panose="00020600040101010101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微软雅黑" panose="020B0503020204020204" charset="-122"/>
      <p:regular r:id="rId36"/>
    </p:embeddedFont>
    <p:embeddedFont>
      <p:font typeface="方正小标宋简体" panose="03000509000000000000" charset="-122"/>
      <p:regular r:id="rId37"/>
    </p:embeddedFont>
    <p:embeddedFont>
      <p:font typeface="黑体" panose="02010609060101010101" charset="-122"/>
      <p:regular r:id="rId38"/>
    </p:embeddedFont>
    <p:embeddedFont>
      <p:font typeface="Calibri Light" panose="020F0302020204030204" charset="0"/>
      <p:regular r:id="rId39"/>
      <p:italic r:id="rId40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一点 设计" initials="一点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16" y="40"/>
      </p:cViewPr>
      <p:guideLst>
        <p:guide orient="horz" pos="2136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tags" Target="tags/tag444.xml" /><Relationship Id="rId29" Type="http://schemas.openxmlformats.org/officeDocument/2006/relationships/font" Target="fonts/font1.fntdata" /><Relationship Id="rId3" Type="http://schemas.openxmlformats.org/officeDocument/2006/relationships/slideMaster" Target="slideMasters/slideMaster2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font" Target="fonts/font7.fntdata" /><Relationship Id="rId36" Type="http://schemas.openxmlformats.org/officeDocument/2006/relationships/font" Target="fonts/font8.fntdata" /><Relationship Id="rId37" Type="http://schemas.openxmlformats.org/officeDocument/2006/relationships/font" Target="fonts/font9.fntdata" /><Relationship Id="rId38" Type="http://schemas.openxmlformats.org/officeDocument/2006/relationships/font" Target="fonts/font10.fntdata" /><Relationship Id="rId39" Type="http://schemas.openxmlformats.org/officeDocument/2006/relationships/font" Target="fonts/font11.fntdata" /><Relationship Id="rId4" Type="http://schemas.openxmlformats.org/officeDocument/2006/relationships/slideMaster" Target="slideMasters/slideMaster3.xml" /><Relationship Id="rId40" Type="http://schemas.openxmlformats.org/officeDocument/2006/relationships/font" Target="fonts/font12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image" Target="../media/image4.jpeg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image" Target="../media/image5.jpeg" /><Relationship Id="rId3" Type="http://schemas.openxmlformats.org/officeDocument/2006/relationships/tags" Target="../tags/tag162.xml" /><Relationship Id="rId4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charset="0"/>
              </a:rPr>
              <a:t/>
            </a:fld>
            <a:endParaRPr lang="en-US" altLang="en-US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Designed by YanYi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摄图网_500575009_中国风背景（非企业商用）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l="4424" r="6112"/>
          <a:stretch>
            <a:fillRect/>
          </a:stretch>
        </p:blipFill>
        <p:spPr>
          <a:xfrm>
            <a:off x="3810" y="0"/>
            <a:ext cx="12188190" cy="68586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ags" Target="../tags/tag81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1.png" /><Relationship Id="rId22" Type="http://schemas.openxmlformats.org/officeDocument/2006/relationships/tags" Target="../tags/tag82.xml" /><Relationship Id="rId23" Type="http://schemas.openxmlformats.org/officeDocument/2006/relationships/tags" Target="../tags/tag83.xml" /><Relationship Id="rId24" Type="http://schemas.openxmlformats.org/officeDocument/2006/relationships/tags" Target="../tags/tag84.xml" /><Relationship Id="rId25" Type="http://schemas.openxmlformats.org/officeDocument/2006/relationships/image" Target="../media/image2.png" /><Relationship Id="rId26" Type="http://schemas.openxmlformats.org/officeDocument/2006/relationships/tags" Target="../tags/tag85.xml" /><Relationship Id="rId27" Type="http://schemas.openxmlformats.org/officeDocument/2006/relationships/image" Target="../media/image3.png" /><Relationship Id="rId28" Type="http://schemas.openxmlformats.org/officeDocument/2006/relationships/tags" Target="../tags/tag86.xml" /><Relationship Id="rId29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ags" Target="../tags/tag151.xml" /><Relationship Id="rId13" Type="http://schemas.openxmlformats.org/officeDocument/2006/relationships/tags" Target="../tags/tag152.xml" /><Relationship Id="rId14" Type="http://schemas.openxmlformats.org/officeDocument/2006/relationships/tags" Target="../tags/tag153.xml" /><Relationship Id="rId15" Type="http://schemas.openxmlformats.org/officeDocument/2006/relationships/tags" Target="../tags/tag154.xml" /><Relationship Id="rId16" Type="http://schemas.openxmlformats.org/officeDocument/2006/relationships/tags" Target="../tags/tag155.xml" /><Relationship Id="rId17" Type="http://schemas.openxmlformats.org/officeDocument/2006/relationships/tags" Target="../tags/tag156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57.xml" /><Relationship Id="rId21" Type="http://schemas.openxmlformats.org/officeDocument/2006/relationships/tags" Target="../tags/tag158.xml" /><Relationship Id="rId22" Type="http://schemas.openxmlformats.org/officeDocument/2006/relationships/tags" Target="../tags/tag159.xml" /><Relationship Id="rId23" Type="http://schemas.openxmlformats.org/officeDocument/2006/relationships/image" Target="../media/image2.png" /><Relationship Id="rId24" Type="http://schemas.openxmlformats.org/officeDocument/2006/relationships/tags" Target="../tags/tag160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169.xml" /><Relationship Id="rId11" Type="http://schemas.openxmlformats.org/officeDocument/2006/relationships/image" Target="../media/image2.png" /><Relationship Id="rId12" Type="http://schemas.openxmlformats.org/officeDocument/2006/relationships/tags" Target="../tags/tag170.xml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tags" Target="../tags/tag166.xml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1.png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2BC5C-B024-4C7E-A437-7274AECC2D9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DE7E0-A3CC-43A4-A9D5-17DEFB8F172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5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" name="图片 1073743875" descr="学科网 zxxk.com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image" Target="../media/image6.jpeg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tags" Target="../tags/tag355.xml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17" Type="http://schemas.openxmlformats.org/officeDocument/2006/relationships/image" Target="../media/image17.png" /><Relationship Id="rId18" Type="http://schemas.openxmlformats.org/officeDocument/2006/relationships/tags" Target="../tags/tag358.xml" /><Relationship Id="rId2" Type="http://schemas.openxmlformats.org/officeDocument/2006/relationships/tags" Target="../tags/tag344.xml" /><Relationship Id="rId3" Type="http://schemas.openxmlformats.org/officeDocument/2006/relationships/image" Target="../media/image16.jpeg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12" Type="http://schemas.openxmlformats.org/officeDocument/2006/relationships/image" Target="../media/image3.png" /><Relationship Id="rId13" Type="http://schemas.openxmlformats.org/officeDocument/2006/relationships/tags" Target="../tags/tag368.xml" /><Relationship Id="rId2" Type="http://schemas.openxmlformats.org/officeDocument/2006/relationships/tags" Target="../tags/tag359.xml" /><Relationship Id="rId3" Type="http://schemas.openxmlformats.org/officeDocument/2006/relationships/tags" Target="../tags/tag360.xml" /><Relationship Id="rId4" Type="http://schemas.openxmlformats.org/officeDocument/2006/relationships/image" Target="../media/image16.jpeg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5.xml" /><Relationship Id="rId3" Type="http://schemas.openxmlformats.org/officeDocument/2006/relationships/image" Target="../media/image18.png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image" Target="../media/image19.png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90.xml" /><Relationship Id="rId3" Type="http://schemas.openxmlformats.org/officeDocument/2006/relationships/tags" Target="../tags/tag391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image" Target="../media/image7.jpeg" /><Relationship Id="rId7" Type="http://schemas.openxmlformats.org/officeDocument/2006/relationships/tags" Target="../tags/tag39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tags" Target="../tags/tag407.xml" /><Relationship Id="rId13" Type="http://schemas.openxmlformats.org/officeDocument/2006/relationships/tags" Target="../tags/tag408.xml" /><Relationship Id="rId14" Type="http://schemas.openxmlformats.org/officeDocument/2006/relationships/tags" Target="../tags/tag409.xml" /><Relationship Id="rId15" Type="http://schemas.openxmlformats.org/officeDocument/2006/relationships/tags" Target="../tags/tag410.xml" /><Relationship Id="rId16" Type="http://schemas.openxmlformats.org/officeDocument/2006/relationships/tags" Target="../tags/tag411.xml" /><Relationship Id="rId17" Type="http://schemas.openxmlformats.org/officeDocument/2006/relationships/tags" Target="../tags/tag412.xml" /><Relationship Id="rId18" Type="http://schemas.openxmlformats.org/officeDocument/2006/relationships/tags" Target="../tags/tag413.xml" /><Relationship Id="rId19" Type="http://schemas.openxmlformats.org/officeDocument/2006/relationships/tags" Target="../tags/tag414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415.xml" /><Relationship Id="rId21" Type="http://schemas.openxmlformats.org/officeDocument/2006/relationships/tags" Target="../tags/tag416.xml" /><Relationship Id="rId22" Type="http://schemas.openxmlformats.org/officeDocument/2006/relationships/tags" Target="../tags/tag417.xml" /><Relationship Id="rId23" Type="http://schemas.openxmlformats.org/officeDocument/2006/relationships/tags" Target="../tags/tag418.xml" /><Relationship Id="rId24" Type="http://schemas.openxmlformats.org/officeDocument/2006/relationships/tags" Target="../tags/tag419.xml" /><Relationship Id="rId25" Type="http://schemas.openxmlformats.org/officeDocument/2006/relationships/tags" Target="../tags/tag420.xml" /><Relationship Id="rId26" Type="http://schemas.openxmlformats.org/officeDocument/2006/relationships/tags" Target="../tags/tag421.xml" /><Relationship Id="rId27" Type="http://schemas.openxmlformats.org/officeDocument/2006/relationships/tags" Target="../tags/tag422.xml" /><Relationship Id="rId28" Type="http://schemas.openxmlformats.org/officeDocument/2006/relationships/tags" Target="../tags/tag423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image" Target="../media/image20.png" /><Relationship Id="rId5" Type="http://schemas.openxmlformats.org/officeDocument/2006/relationships/tags" Target="../tags/tag426.xml" /><Relationship Id="rId6" Type="http://schemas.openxmlformats.org/officeDocument/2006/relationships/tags" Target="../tags/tag4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image" Target="../media/image7.jpeg" /><Relationship Id="rId7" Type="http://schemas.openxmlformats.org/officeDocument/2006/relationships/tags" Target="../tags/tag19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433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Relationship Id="rId7" Type="http://schemas.openxmlformats.org/officeDocument/2006/relationships/tags" Target="../tags/tag43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image" Target="../media/image21.png" /><Relationship Id="rId6" Type="http://schemas.openxmlformats.org/officeDocument/2006/relationships/tags" Target="../tags/tag442.xml" /><Relationship Id="rId7" Type="http://schemas.openxmlformats.org/officeDocument/2006/relationships/tags" Target="../tags/tag44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image" Target="../media/image8.png" /><Relationship Id="rId5" Type="http://schemas.openxmlformats.org/officeDocument/2006/relationships/tags" Target="../tags/tag199.xml" /><Relationship Id="rId6" Type="http://schemas.openxmlformats.org/officeDocument/2006/relationships/tags" Target="../tags/tag20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../media/image9.jpeg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image" Target="../media/image3.png" /><Relationship Id="rId9" Type="http://schemas.openxmlformats.org/officeDocument/2006/relationships/tags" Target="../tags/tag20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image" Target="../media/image7.jpeg" /><Relationship Id="rId7" Type="http://schemas.openxmlformats.org/officeDocument/2006/relationships/tags" Target="../tags/tag2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png" /><Relationship Id="rId11" Type="http://schemas.openxmlformats.org/officeDocument/2006/relationships/tags" Target="../tags/tag224.xml" /><Relationship Id="rId12" Type="http://schemas.openxmlformats.org/officeDocument/2006/relationships/tags" Target="../tags/tag225.xml" /><Relationship Id="rId13" Type="http://schemas.openxmlformats.org/officeDocument/2006/relationships/tags" Target="../tags/tag22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image" Target="../media/image10.jpeg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5.xml" /><Relationship Id="rId100" Type="http://schemas.openxmlformats.org/officeDocument/2006/relationships/tags" Target="../tags/tag325.xml" /><Relationship Id="rId101" Type="http://schemas.openxmlformats.org/officeDocument/2006/relationships/tags" Target="../tags/tag326.xml" /><Relationship Id="rId102" Type="http://schemas.openxmlformats.org/officeDocument/2006/relationships/tags" Target="../tags/tag327.xml" /><Relationship Id="rId103" Type="http://schemas.openxmlformats.org/officeDocument/2006/relationships/tags" Target="../tags/tag328.xml" /><Relationship Id="rId104" Type="http://schemas.openxmlformats.org/officeDocument/2006/relationships/image" Target="../media/image12.png" /><Relationship Id="rId105" Type="http://schemas.openxmlformats.org/officeDocument/2006/relationships/tags" Target="../tags/tag329.xml" /><Relationship Id="rId106" Type="http://schemas.openxmlformats.org/officeDocument/2006/relationships/image" Target="../media/image13.png" /><Relationship Id="rId107" Type="http://schemas.openxmlformats.org/officeDocument/2006/relationships/tags" Target="../tags/tag330.xml" /><Relationship Id="rId108" Type="http://schemas.openxmlformats.org/officeDocument/2006/relationships/tags" Target="../tags/tag331.xml" /><Relationship Id="rId109" Type="http://schemas.openxmlformats.org/officeDocument/2006/relationships/tags" Target="../tags/tag332.xml" /><Relationship Id="rId11" Type="http://schemas.openxmlformats.org/officeDocument/2006/relationships/tags" Target="../tags/tag236.xml" /><Relationship Id="rId110" Type="http://schemas.openxmlformats.org/officeDocument/2006/relationships/image" Target="../media/image14.png" /><Relationship Id="rId111" Type="http://schemas.openxmlformats.org/officeDocument/2006/relationships/tags" Target="../tags/tag333.xml" /><Relationship Id="rId112" Type="http://schemas.openxmlformats.org/officeDocument/2006/relationships/tags" Target="../tags/tag334.xml" /><Relationship Id="rId113" Type="http://schemas.openxmlformats.org/officeDocument/2006/relationships/tags" Target="../tags/tag335.xml" /><Relationship Id="rId114" Type="http://schemas.openxmlformats.org/officeDocument/2006/relationships/tags" Target="../tags/tag336.xml" /><Relationship Id="rId115" Type="http://schemas.openxmlformats.org/officeDocument/2006/relationships/tags" Target="../tags/tag337.xml" /><Relationship Id="rId116" Type="http://schemas.openxmlformats.org/officeDocument/2006/relationships/tags" Target="../tags/tag338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15" Type="http://schemas.openxmlformats.org/officeDocument/2006/relationships/tags" Target="../tags/tag240.xml" /><Relationship Id="rId16" Type="http://schemas.openxmlformats.org/officeDocument/2006/relationships/tags" Target="../tags/tag241.xml" /><Relationship Id="rId17" Type="http://schemas.openxmlformats.org/officeDocument/2006/relationships/tags" Target="../tags/tag242.xml" /><Relationship Id="rId18" Type="http://schemas.openxmlformats.org/officeDocument/2006/relationships/tags" Target="../tags/tag243.xml" /><Relationship Id="rId19" Type="http://schemas.openxmlformats.org/officeDocument/2006/relationships/tags" Target="../tags/tag244.xml" /><Relationship Id="rId2" Type="http://schemas.openxmlformats.org/officeDocument/2006/relationships/tags" Target="../tags/tag227.xml" /><Relationship Id="rId20" Type="http://schemas.openxmlformats.org/officeDocument/2006/relationships/tags" Target="../tags/tag245.xml" /><Relationship Id="rId21" Type="http://schemas.openxmlformats.org/officeDocument/2006/relationships/tags" Target="../tags/tag246.xml" /><Relationship Id="rId22" Type="http://schemas.openxmlformats.org/officeDocument/2006/relationships/tags" Target="../tags/tag247.xml" /><Relationship Id="rId23" Type="http://schemas.openxmlformats.org/officeDocument/2006/relationships/tags" Target="../tags/tag248.xml" /><Relationship Id="rId24" Type="http://schemas.openxmlformats.org/officeDocument/2006/relationships/tags" Target="../tags/tag249.xml" /><Relationship Id="rId25" Type="http://schemas.openxmlformats.org/officeDocument/2006/relationships/tags" Target="../tags/tag250.xml" /><Relationship Id="rId26" Type="http://schemas.openxmlformats.org/officeDocument/2006/relationships/tags" Target="../tags/tag251.xml" /><Relationship Id="rId27" Type="http://schemas.openxmlformats.org/officeDocument/2006/relationships/tags" Target="../tags/tag252.xml" /><Relationship Id="rId28" Type="http://schemas.openxmlformats.org/officeDocument/2006/relationships/tags" Target="../tags/tag253.xml" /><Relationship Id="rId29" Type="http://schemas.openxmlformats.org/officeDocument/2006/relationships/tags" Target="../tags/tag254.xml" /><Relationship Id="rId3" Type="http://schemas.openxmlformats.org/officeDocument/2006/relationships/tags" Target="../tags/tag228.xml" /><Relationship Id="rId30" Type="http://schemas.openxmlformats.org/officeDocument/2006/relationships/tags" Target="../tags/tag255.xml" /><Relationship Id="rId31" Type="http://schemas.openxmlformats.org/officeDocument/2006/relationships/tags" Target="../tags/tag256.xml" /><Relationship Id="rId32" Type="http://schemas.openxmlformats.org/officeDocument/2006/relationships/tags" Target="../tags/tag257.xml" /><Relationship Id="rId33" Type="http://schemas.openxmlformats.org/officeDocument/2006/relationships/tags" Target="../tags/tag258.xml" /><Relationship Id="rId34" Type="http://schemas.openxmlformats.org/officeDocument/2006/relationships/tags" Target="../tags/tag259.xml" /><Relationship Id="rId35" Type="http://schemas.openxmlformats.org/officeDocument/2006/relationships/tags" Target="../tags/tag260.xml" /><Relationship Id="rId36" Type="http://schemas.openxmlformats.org/officeDocument/2006/relationships/tags" Target="../tags/tag261.xml" /><Relationship Id="rId37" Type="http://schemas.openxmlformats.org/officeDocument/2006/relationships/tags" Target="../tags/tag262.xml" /><Relationship Id="rId38" Type="http://schemas.openxmlformats.org/officeDocument/2006/relationships/tags" Target="../tags/tag263.xml" /><Relationship Id="rId39" Type="http://schemas.openxmlformats.org/officeDocument/2006/relationships/tags" Target="../tags/tag264.xml" /><Relationship Id="rId4" Type="http://schemas.openxmlformats.org/officeDocument/2006/relationships/tags" Target="../tags/tag229.xml" /><Relationship Id="rId40" Type="http://schemas.openxmlformats.org/officeDocument/2006/relationships/tags" Target="../tags/tag265.xml" /><Relationship Id="rId41" Type="http://schemas.openxmlformats.org/officeDocument/2006/relationships/tags" Target="../tags/tag266.xml" /><Relationship Id="rId42" Type="http://schemas.openxmlformats.org/officeDocument/2006/relationships/tags" Target="../tags/tag267.xml" /><Relationship Id="rId43" Type="http://schemas.openxmlformats.org/officeDocument/2006/relationships/tags" Target="../tags/tag268.xml" /><Relationship Id="rId44" Type="http://schemas.openxmlformats.org/officeDocument/2006/relationships/tags" Target="../tags/tag269.xml" /><Relationship Id="rId45" Type="http://schemas.openxmlformats.org/officeDocument/2006/relationships/tags" Target="../tags/tag270.xml" /><Relationship Id="rId46" Type="http://schemas.openxmlformats.org/officeDocument/2006/relationships/tags" Target="../tags/tag271.xml" /><Relationship Id="rId47" Type="http://schemas.openxmlformats.org/officeDocument/2006/relationships/tags" Target="../tags/tag272.xml" /><Relationship Id="rId48" Type="http://schemas.openxmlformats.org/officeDocument/2006/relationships/tags" Target="../tags/tag273.xml" /><Relationship Id="rId49" Type="http://schemas.openxmlformats.org/officeDocument/2006/relationships/tags" Target="../tags/tag274.xml" /><Relationship Id="rId5" Type="http://schemas.openxmlformats.org/officeDocument/2006/relationships/tags" Target="../tags/tag230.xml" /><Relationship Id="rId50" Type="http://schemas.openxmlformats.org/officeDocument/2006/relationships/tags" Target="../tags/tag275.xml" /><Relationship Id="rId51" Type="http://schemas.openxmlformats.org/officeDocument/2006/relationships/tags" Target="../tags/tag276.xml" /><Relationship Id="rId52" Type="http://schemas.openxmlformats.org/officeDocument/2006/relationships/tags" Target="../tags/tag277.xml" /><Relationship Id="rId53" Type="http://schemas.openxmlformats.org/officeDocument/2006/relationships/tags" Target="../tags/tag278.xml" /><Relationship Id="rId54" Type="http://schemas.openxmlformats.org/officeDocument/2006/relationships/tags" Target="../tags/tag279.xml" /><Relationship Id="rId55" Type="http://schemas.openxmlformats.org/officeDocument/2006/relationships/tags" Target="../tags/tag280.xml" /><Relationship Id="rId56" Type="http://schemas.openxmlformats.org/officeDocument/2006/relationships/tags" Target="../tags/tag281.xml" /><Relationship Id="rId57" Type="http://schemas.openxmlformats.org/officeDocument/2006/relationships/tags" Target="../tags/tag282.xml" /><Relationship Id="rId58" Type="http://schemas.openxmlformats.org/officeDocument/2006/relationships/tags" Target="../tags/tag283.xml" /><Relationship Id="rId59" Type="http://schemas.openxmlformats.org/officeDocument/2006/relationships/tags" Target="../tags/tag284.xml" /><Relationship Id="rId6" Type="http://schemas.openxmlformats.org/officeDocument/2006/relationships/tags" Target="../tags/tag231.xml" /><Relationship Id="rId60" Type="http://schemas.openxmlformats.org/officeDocument/2006/relationships/tags" Target="../tags/tag285.xml" /><Relationship Id="rId61" Type="http://schemas.openxmlformats.org/officeDocument/2006/relationships/tags" Target="../tags/tag286.xml" /><Relationship Id="rId62" Type="http://schemas.openxmlformats.org/officeDocument/2006/relationships/tags" Target="../tags/tag287.xml" /><Relationship Id="rId63" Type="http://schemas.openxmlformats.org/officeDocument/2006/relationships/tags" Target="../tags/tag288.xml" /><Relationship Id="rId64" Type="http://schemas.openxmlformats.org/officeDocument/2006/relationships/tags" Target="../tags/tag289.xml" /><Relationship Id="rId65" Type="http://schemas.openxmlformats.org/officeDocument/2006/relationships/tags" Target="../tags/tag290.xml" /><Relationship Id="rId66" Type="http://schemas.openxmlformats.org/officeDocument/2006/relationships/tags" Target="../tags/tag291.xml" /><Relationship Id="rId67" Type="http://schemas.openxmlformats.org/officeDocument/2006/relationships/tags" Target="../tags/tag292.xml" /><Relationship Id="rId68" Type="http://schemas.openxmlformats.org/officeDocument/2006/relationships/tags" Target="../tags/tag293.xml" /><Relationship Id="rId69" Type="http://schemas.openxmlformats.org/officeDocument/2006/relationships/tags" Target="../tags/tag294.xml" /><Relationship Id="rId7" Type="http://schemas.openxmlformats.org/officeDocument/2006/relationships/tags" Target="../tags/tag232.xml" /><Relationship Id="rId70" Type="http://schemas.openxmlformats.org/officeDocument/2006/relationships/tags" Target="../tags/tag295.xml" /><Relationship Id="rId71" Type="http://schemas.openxmlformats.org/officeDocument/2006/relationships/tags" Target="../tags/tag296.xml" /><Relationship Id="rId72" Type="http://schemas.openxmlformats.org/officeDocument/2006/relationships/tags" Target="../tags/tag297.xml" /><Relationship Id="rId73" Type="http://schemas.openxmlformats.org/officeDocument/2006/relationships/tags" Target="../tags/tag298.xml" /><Relationship Id="rId74" Type="http://schemas.openxmlformats.org/officeDocument/2006/relationships/tags" Target="../tags/tag299.xml" /><Relationship Id="rId75" Type="http://schemas.openxmlformats.org/officeDocument/2006/relationships/tags" Target="../tags/tag300.xml" /><Relationship Id="rId76" Type="http://schemas.openxmlformats.org/officeDocument/2006/relationships/tags" Target="../tags/tag301.xml" /><Relationship Id="rId77" Type="http://schemas.openxmlformats.org/officeDocument/2006/relationships/tags" Target="../tags/tag302.xml" /><Relationship Id="rId78" Type="http://schemas.openxmlformats.org/officeDocument/2006/relationships/tags" Target="../tags/tag303.xml" /><Relationship Id="rId79" Type="http://schemas.openxmlformats.org/officeDocument/2006/relationships/tags" Target="../tags/tag304.xml" /><Relationship Id="rId8" Type="http://schemas.openxmlformats.org/officeDocument/2006/relationships/tags" Target="../tags/tag233.xml" /><Relationship Id="rId80" Type="http://schemas.openxmlformats.org/officeDocument/2006/relationships/tags" Target="../tags/tag305.xml" /><Relationship Id="rId81" Type="http://schemas.openxmlformats.org/officeDocument/2006/relationships/tags" Target="../tags/tag306.xml" /><Relationship Id="rId82" Type="http://schemas.openxmlformats.org/officeDocument/2006/relationships/tags" Target="../tags/tag307.xml" /><Relationship Id="rId83" Type="http://schemas.openxmlformats.org/officeDocument/2006/relationships/tags" Target="../tags/tag308.xml" /><Relationship Id="rId84" Type="http://schemas.openxmlformats.org/officeDocument/2006/relationships/tags" Target="../tags/tag309.xml" /><Relationship Id="rId85" Type="http://schemas.openxmlformats.org/officeDocument/2006/relationships/tags" Target="../tags/tag310.xml" /><Relationship Id="rId86" Type="http://schemas.openxmlformats.org/officeDocument/2006/relationships/tags" Target="../tags/tag311.xml" /><Relationship Id="rId87" Type="http://schemas.openxmlformats.org/officeDocument/2006/relationships/tags" Target="../tags/tag312.xml" /><Relationship Id="rId88" Type="http://schemas.openxmlformats.org/officeDocument/2006/relationships/tags" Target="../tags/tag313.xml" /><Relationship Id="rId89" Type="http://schemas.openxmlformats.org/officeDocument/2006/relationships/tags" Target="../tags/tag314.xml" /><Relationship Id="rId9" Type="http://schemas.openxmlformats.org/officeDocument/2006/relationships/tags" Target="../tags/tag234.xml" /><Relationship Id="rId90" Type="http://schemas.openxmlformats.org/officeDocument/2006/relationships/tags" Target="../tags/tag315.xml" /><Relationship Id="rId91" Type="http://schemas.openxmlformats.org/officeDocument/2006/relationships/tags" Target="../tags/tag316.xml" /><Relationship Id="rId92" Type="http://schemas.openxmlformats.org/officeDocument/2006/relationships/tags" Target="../tags/tag317.xml" /><Relationship Id="rId93" Type="http://schemas.openxmlformats.org/officeDocument/2006/relationships/tags" Target="../tags/tag318.xml" /><Relationship Id="rId94" Type="http://schemas.openxmlformats.org/officeDocument/2006/relationships/tags" Target="../tags/tag319.xml" /><Relationship Id="rId95" Type="http://schemas.openxmlformats.org/officeDocument/2006/relationships/tags" Target="../tags/tag320.xml" /><Relationship Id="rId96" Type="http://schemas.openxmlformats.org/officeDocument/2006/relationships/tags" Target="../tags/tag321.xml" /><Relationship Id="rId97" Type="http://schemas.openxmlformats.org/officeDocument/2006/relationships/tags" Target="../tags/tag322.xml" /><Relationship Id="rId98" Type="http://schemas.openxmlformats.org/officeDocument/2006/relationships/tags" Target="../tags/tag323.xml" /><Relationship Id="rId99" Type="http://schemas.openxmlformats.org/officeDocument/2006/relationships/tags" Target="../tags/tag32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image" Target="../media/image15.jpeg" /><Relationship Id="rId7" Type="http://schemas.openxmlformats.org/officeDocument/2006/relationships/tags" Target="../tags/tag34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>
            <p:custDataLst>
              <p:tags r:id="rId3"/>
            </p:custDataLst>
          </p:nvPr>
        </p:nvSpPr>
        <p:spPr>
          <a:xfrm>
            <a:off x="3397885" y="1856105"/>
            <a:ext cx="4777105" cy="2475230"/>
          </a:xfrm>
          <a:prstGeom prst="rect">
            <a:avLst/>
          </a:prstGeom>
          <a:solidFill>
            <a:srgbClr val="557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 title=""/>
          <p:cNvSpPr txBox="1"/>
          <p:nvPr>
            <p:custDataLst>
              <p:tags r:id="rId4"/>
            </p:custDataLst>
          </p:nvPr>
        </p:nvSpPr>
        <p:spPr>
          <a:xfrm>
            <a:off x="3368675" y="1400175"/>
            <a:ext cx="4836160" cy="267398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80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cs typeface="Montserrat" panose="00000500000000000000" pitchFamily="2" charset="0"/>
                <a:sym typeface="安景臣毛笔行书" panose="02010601030101010101" charset="-122"/>
              </a:rPr>
              <a:t>客至</a:t>
            </a:r>
            <a:endParaRPr lang="zh-CN" altLang="zh-CN" sz="60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  <a:cs typeface="Montserrat" panose="00000500000000000000" pitchFamily="2" charset="0"/>
              <a:sym typeface="安景臣毛笔行书" panose="0201060103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8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cs typeface="Montserrat" panose="00000500000000000000" pitchFamily="2" charset="0"/>
                <a:sym typeface="安景臣毛笔行书" panose="02010601030101010101" charset="-122"/>
              </a:rPr>
              <a:t>         </a:t>
            </a:r>
            <a:r>
              <a:rPr lang="zh-CN" altLang="zh-CN" sz="48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cs typeface="Montserrat" panose="00000500000000000000" pitchFamily="2" charset="0"/>
                <a:sym typeface="安景臣毛笔行书" panose="02010601030101010101" charset="-122"/>
              </a:rPr>
              <a:t>杜甫</a:t>
            </a:r>
            <a:endParaRPr lang="zh-CN" altLang="zh-CN" sz="48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  <a:cs typeface="Montserrat" panose="00000500000000000000" pitchFamily="2" charset="0"/>
              <a:sym typeface="安景臣毛笔行书" panose="02010601030101010101" charset="-122"/>
            </a:endParaRPr>
          </a:p>
        </p:txBody>
      </p:sp>
      <p:cxnSp>
        <p:nvCxnSpPr>
          <p:cNvPr id="11" name="直接连接符 10" title=""/>
          <p:cNvCxnSpPr/>
          <p:nvPr>
            <p:custDataLst>
              <p:tags r:id="rId5"/>
            </p:custDataLst>
          </p:nvPr>
        </p:nvCxnSpPr>
        <p:spPr>
          <a:xfrm flipH="1">
            <a:off x="4605003" y="4787114"/>
            <a:ext cx="3569970" cy="0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-264795" y="0"/>
            <a:ext cx="4117975" cy="4951095"/>
          </a:xfrm>
          <a:prstGeom prst="rect">
            <a:avLst/>
          </a:prstGeom>
        </p:spPr>
      </p:pic>
      <p:cxnSp>
        <p:nvCxnSpPr>
          <p:cNvPr id="2" name="直接连接符 1" title=""/>
          <p:cNvCxnSpPr/>
          <p:nvPr>
            <p:custDataLst>
              <p:tags r:id="rId8"/>
            </p:custDataLst>
          </p:nvPr>
        </p:nvCxnSpPr>
        <p:spPr>
          <a:xfrm flipH="1" flipV="1">
            <a:off x="3397868" y="1389229"/>
            <a:ext cx="3336290" cy="1079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 title=""/>
          <p:cNvCxnSpPr/>
          <p:nvPr>
            <p:custDataLst>
              <p:tags r:id="rId9"/>
            </p:custDataLst>
          </p:nvPr>
        </p:nvCxnSpPr>
        <p:spPr>
          <a:xfrm flipH="1" flipV="1">
            <a:off x="3037823" y="2469999"/>
            <a:ext cx="3810" cy="186118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 title=""/>
          <p:cNvCxnSpPr/>
          <p:nvPr>
            <p:custDataLst>
              <p:tags r:id="rId10"/>
            </p:custDataLst>
          </p:nvPr>
        </p:nvCxnSpPr>
        <p:spPr>
          <a:xfrm flipH="1" flipV="1">
            <a:off x="8531208" y="1855954"/>
            <a:ext cx="3810" cy="186118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1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" name="图片 1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4880" t="474" r="22995" b="27668"/>
          <a:stretch>
            <a:fillRect/>
          </a:stretch>
        </p:blipFill>
        <p:spPr>
          <a:xfrm>
            <a:off x="8391525" y="1190625"/>
            <a:ext cx="2244725" cy="22148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5" h="3488">
                <a:moveTo>
                  <a:pt x="0" y="1744"/>
                </a:moveTo>
                <a:cubicBezTo>
                  <a:pt x="0" y="781"/>
                  <a:pt x="791" y="0"/>
                  <a:pt x="1768" y="0"/>
                </a:cubicBezTo>
                <a:cubicBezTo>
                  <a:pt x="2744" y="0"/>
                  <a:pt x="3535" y="781"/>
                  <a:pt x="3535" y="1744"/>
                </a:cubicBezTo>
                <a:cubicBezTo>
                  <a:pt x="3535" y="2707"/>
                  <a:pt x="2744" y="3488"/>
                  <a:pt x="1768" y="3488"/>
                </a:cubicBezTo>
                <a:cubicBezTo>
                  <a:pt x="791" y="3488"/>
                  <a:pt x="0" y="2707"/>
                  <a:pt x="0" y="1744"/>
                </a:cubicBezTo>
                <a:close/>
              </a:path>
            </a:pathLst>
          </a:custGeom>
          <a:effectLst>
            <a:outerShdw blurRad="63500" sx="101000" sy="101000" algn="ctr" rotWithShape="0">
              <a:prstClr val="black">
                <a:alpha val="37000"/>
              </a:prstClr>
            </a:outerShdw>
          </a:effectLst>
        </p:spPr>
      </p:pic>
      <p:pic>
        <p:nvPicPr>
          <p:cNvPr id="17" name="图片 1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13454" t="474" r="44421" b="27668"/>
          <a:stretch>
            <a:fillRect/>
          </a:stretch>
        </p:blipFill>
        <p:spPr>
          <a:xfrm>
            <a:off x="4889500" y="1190625"/>
            <a:ext cx="2244725" cy="22148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5" h="3488">
                <a:moveTo>
                  <a:pt x="0" y="1744"/>
                </a:moveTo>
                <a:cubicBezTo>
                  <a:pt x="0" y="781"/>
                  <a:pt x="791" y="0"/>
                  <a:pt x="1768" y="0"/>
                </a:cubicBezTo>
                <a:cubicBezTo>
                  <a:pt x="2744" y="0"/>
                  <a:pt x="3535" y="781"/>
                  <a:pt x="3535" y="1744"/>
                </a:cubicBezTo>
                <a:cubicBezTo>
                  <a:pt x="3535" y="2707"/>
                  <a:pt x="2744" y="3488"/>
                  <a:pt x="1768" y="3488"/>
                </a:cubicBezTo>
                <a:cubicBezTo>
                  <a:pt x="791" y="3488"/>
                  <a:pt x="0" y="2707"/>
                  <a:pt x="0" y="1744"/>
                </a:cubicBezTo>
                <a:close/>
              </a:path>
            </a:pathLst>
          </a:custGeom>
          <a:effectLst>
            <a:outerShdw blurRad="63500" sx="101000" sy="101000" algn="ctr" rotWithShape="0">
              <a:prstClr val="black">
                <a:alpha val="37000"/>
              </a:prstClr>
            </a:outerShdw>
          </a:effectLst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r="53024" b="19871"/>
          <a:stretch>
            <a:fillRect/>
          </a:stretch>
        </p:blipFill>
        <p:spPr>
          <a:xfrm>
            <a:off x="1387475" y="1176020"/>
            <a:ext cx="2244725" cy="221488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5" h="3488">
                <a:moveTo>
                  <a:pt x="0" y="1744"/>
                </a:moveTo>
                <a:cubicBezTo>
                  <a:pt x="0" y="781"/>
                  <a:pt x="791" y="0"/>
                  <a:pt x="1768" y="0"/>
                </a:cubicBezTo>
                <a:cubicBezTo>
                  <a:pt x="2744" y="0"/>
                  <a:pt x="3535" y="781"/>
                  <a:pt x="3535" y="1744"/>
                </a:cubicBezTo>
                <a:cubicBezTo>
                  <a:pt x="3535" y="2707"/>
                  <a:pt x="2744" y="3488"/>
                  <a:pt x="1768" y="3488"/>
                </a:cubicBezTo>
                <a:cubicBezTo>
                  <a:pt x="791" y="3488"/>
                  <a:pt x="0" y="2707"/>
                  <a:pt x="0" y="1744"/>
                </a:cubicBezTo>
                <a:close/>
              </a:path>
            </a:pathLst>
          </a:custGeom>
          <a:effectLst>
            <a:outerShdw blurRad="63500" sx="101000" sy="101000" algn="ctr" rotWithShape="0">
              <a:prstClr val="black">
                <a:alpha val="37000"/>
              </a:prstClr>
            </a:outerShdw>
          </a:effectLst>
        </p:spPr>
      </p:pic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691515" y="4146550"/>
            <a:ext cx="30645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just" eaLnBrk="0" hangingPunct="0">
              <a:lnSpc>
                <a:spcPct val="100000"/>
              </a:lnSpc>
            </a:pPr>
            <a:r>
              <a:rPr lang="zh-CN" altLang="zh-CN" sz="20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春天到来春水遍地，溪面初平，鸥鸟飞来。描绘了一幅春日南国水乡秀丽的风光。</a:t>
            </a:r>
            <a:endParaRPr lang="zh-CN" altLang="zh-CN" sz="2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8"/>
            </p:custDataLst>
          </p:nvPr>
        </p:nvSpPr>
        <p:spPr>
          <a:xfrm>
            <a:off x="709295" y="3509010"/>
            <a:ext cx="32372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描绘了怎样一幅图景？</a:t>
            </a:r>
            <a:endParaRPr lang="zh-CN" altLang="zh-CN" sz="24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cxnSp>
        <p:nvCxnSpPr>
          <p:cNvPr id="5" name="直接连接符 4" title=""/>
          <p:cNvCxnSpPr/>
          <p:nvPr>
            <p:custDataLst>
              <p:tags r:id="rId9"/>
            </p:custDataLst>
          </p:nvPr>
        </p:nvCxnSpPr>
        <p:spPr>
          <a:xfrm>
            <a:off x="1015365" y="4141470"/>
            <a:ext cx="2817495" cy="0"/>
          </a:xfrm>
          <a:prstGeom prst="line">
            <a:avLst/>
          </a:prstGeom>
          <a:ln w="15875">
            <a:solidFill>
              <a:srgbClr val="5576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 title=""/>
          <p:cNvSpPr txBox="1"/>
          <p:nvPr>
            <p:custDataLst>
              <p:tags r:id="rId10"/>
            </p:custDataLst>
          </p:nvPr>
        </p:nvSpPr>
        <p:spPr>
          <a:xfrm>
            <a:off x="4408170" y="4151630"/>
            <a:ext cx="33858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just" eaLnBrk="0" hangingPunct="0">
              <a:lnSpc>
                <a:spcPct val="100000"/>
              </a:lnSpc>
            </a:pPr>
            <a:r>
              <a:rPr lang="zh-CN" altLang="zh-CN" sz="2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寓情于景。</a:t>
            </a:r>
            <a:endParaRPr lang="zh-CN" altLang="zh-CN" sz="2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indent="609600" algn="just" eaLnBrk="0" hangingPunct="0">
              <a:lnSpc>
                <a:spcPct val="100000"/>
              </a:lnSpc>
            </a:pPr>
            <a:r>
              <a:rPr lang="zh-CN" altLang="zh-CN" sz="2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表现了他在闲适的江村中的寂寞心情，为接下来的喜客之情作了铺垫。</a:t>
            </a:r>
            <a:endParaRPr lang="zh-CN" altLang="zh-CN" sz="2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3729673" y="3501390"/>
            <a:ext cx="4764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为什么一开篇就写景呢（手法）？</a:t>
            </a:r>
            <a:endParaRPr lang="zh-CN" altLang="zh-CN" sz="24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cxnSp>
        <p:nvCxnSpPr>
          <p:cNvPr id="8" name="直接连接符 7" title=""/>
          <p:cNvCxnSpPr/>
          <p:nvPr>
            <p:custDataLst>
              <p:tags r:id="rId12"/>
            </p:custDataLst>
          </p:nvPr>
        </p:nvCxnSpPr>
        <p:spPr>
          <a:xfrm>
            <a:off x="4687570" y="4096385"/>
            <a:ext cx="2817495" cy="0"/>
          </a:xfrm>
          <a:prstGeom prst="line">
            <a:avLst/>
          </a:prstGeom>
          <a:ln w="15875">
            <a:solidFill>
              <a:srgbClr val="5576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 title=""/>
          <p:cNvSpPr txBox="1"/>
          <p:nvPr>
            <p:custDataLst>
              <p:tags r:id="rId13"/>
            </p:custDataLst>
          </p:nvPr>
        </p:nvSpPr>
        <p:spPr>
          <a:xfrm>
            <a:off x="7884160" y="4096385"/>
            <a:ext cx="41116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just" eaLnBrk="0" hangingPunct="0">
              <a:lnSpc>
                <a:spcPct val="100000"/>
              </a:lnSpc>
            </a:pPr>
            <a:r>
              <a:rPr lang="zh-CN" altLang="zh-CN" sz="2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寂寞孤独。</a:t>
            </a:r>
            <a:endParaRPr lang="zh-CN" altLang="zh-CN" sz="2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609600" algn="just" eaLnBrk="0" hangingPunct="0">
              <a:lnSpc>
                <a:spcPct val="100000"/>
              </a:lnSpc>
            </a:pPr>
            <a:r>
              <a:rPr lang="zh-CN" altLang="zh-CN" sz="20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群鸥在古人笔下常作水边隐士的伴侣，它们日日到来，点出环境清幽僻静。但见含弦外之音：群鸥固然可爱，而不见其他的来访者，却也过于单调。</a:t>
            </a:r>
            <a:endParaRPr lang="zh-CN" altLang="zh-CN" sz="20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4"/>
            </p:custDataLst>
          </p:nvPr>
        </p:nvSpPr>
        <p:spPr>
          <a:xfrm>
            <a:off x="7882890" y="3451225"/>
            <a:ext cx="4218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首句表达了诗人怎样的感情？</a:t>
            </a:r>
            <a:endParaRPr lang="zh-CN" altLang="zh-CN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cxnSp>
        <p:nvCxnSpPr>
          <p:cNvPr id="13" name="直接连接符 12" title=""/>
          <p:cNvCxnSpPr/>
          <p:nvPr>
            <p:custDataLst>
              <p:tags r:id="rId15"/>
            </p:custDataLst>
          </p:nvPr>
        </p:nvCxnSpPr>
        <p:spPr>
          <a:xfrm>
            <a:off x="8105140" y="4070350"/>
            <a:ext cx="2817495" cy="0"/>
          </a:xfrm>
          <a:prstGeom prst="line">
            <a:avLst/>
          </a:prstGeom>
          <a:ln w="15875">
            <a:solidFill>
              <a:srgbClr val="5576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6" title=""/>
          <p:cNvSpPr/>
          <p:nvPr>
            <p:custDataLst>
              <p:tags r:id="rId16"/>
            </p:custDataLst>
          </p:nvPr>
        </p:nvSpPr>
        <p:spPr>
          <a:xfrm>
            <a:off x="2986405" y="236220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</a:rPr>
              <a:t>舍南舍北皆春水，但见群鸥日日来。</a:t>
            </a:r>
            <a:endParaRPr lang="zh-CN" altLang="zh-CN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  <p:bldP spid="7" grpId="0"/>
      <p:bldP spid="11" grpId="0"/>
      <p:bldP spid="1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509270" y="619125"/>
            <a:ext cx="11160125" cy="5619115"/>
          </a:xfrm>
          <a:prstGeom prst="rect">
            <a:avLst/>
          </a:prstGeom>
          <a:solidFill>
            <a:srgbClr val="DEE7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56676E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方正小标宋简体" panose="03000509000000000000" charset="-122"/>
              </a:rPr>
              <a:t> </a:t>
            </a:r>
            <a:endParaRPr lang="zh-CN" altLang="en-US" sz="2800">
              <a:solidFill>
                <a:srgbClr val="56676E"/>
              </a:solidFill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方正小标宋简体" panose="03000509000000000000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r="-290"/>
          <a:stretch>
            <a:fillRect/>
          </a:stretch>
        </p:blipFill>
        <p:spPr>
          <a:xfrm>
            <a:off x="1218565" y="1032510"/>
            <a:ext cx="4369435" cy="252031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7000"/>
              </a:prstClr>
            </a:outerShdw>
          </a:effectLst>
        </p:spPr>
      </p:pic>
      <p:sp>
        <p:nvSpPr>
          <p:cNvPr id="9" name="矩形 8" title=""/>
          <p:cNvSpPr/>
          <p:nvPr>
            <p:custDataLst>
              <p:tags r:id="rId6"/>
            </p:custDataLst>
          </p:nvPr>
        </p:nvSpPr>
        <p:spPr>
          <a:xfrm>
            <a:off x="1072515" y="4486910"/>
            <a:ext cx="5341620" cy="662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l" eaLnBrk="0" hangingPunct="0">
              <a:lnSpc>
                <a:spcPct val="150000"/>
              </a:lnSpc>
            </a:pPr>
            <a:r>
              <a:rPr lang="zh-CN" altLang="zh-CN" sz="2800" b="1">
                <a:solidFill>
                  <a:srgbClr val="56676E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互文</a:t>
            </a:r>
            <a:r>
              <a:rPr lang="zh-CN" altLang="zh-CN" sz="2800" b="1">
                <a:solidFill>
                  <a:srgbClr val="56676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</a:t>
            </a:r>
            <a:r>
              <a:rPr lang="zh-CN" altLang="zh-CN" sz="2800" b="1">
                <a:solidFill>
                  <a:srgbClr val="56676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zh-CN" altLang="zh-CN" sz="28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" name="矩形 11" title=""/>
          <p:cNvSpPr/>
          <p:nvPr>
            <p:custDataLst>
              <p:tags r:id="rId7"/>
            </p:custDataLst>
          </p:nvPr>
        </p:nvSpPr>
        <p:spPr>
          <a:xfrm>
            <a:off x="6700155" y="4594898"/>
            <a:ext cx="4097867" cy="662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600" algn="l" eaLnBrk="0" hangingPunct="0">
              <a:lnSpc>
                <a:spcPct val="150000"/>
              </a:lnSpc>
            </a:pPr>
            <a:r>
              <a:rPr lang="zh-CN" altLang="zh-CN" sz="2800" b="1">
                <a:solidFill>
                  <a:srgbClr val="56676E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+mn-ea"/>
              </a:rPr>
              <a:t>客至的意外惊喜</a:t>
            </a:r>
            <a:endParaRPr lang="zh-CN" altLang="zh-CN" sz="2800" b="1">
              <a:solidFill>
                <a:srgbClr val="56676E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6263640" y="3816985"/>
            <a:ext cx="5116830" cy="777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l" eaLnBrk="0" fontAlgn="auto" hangingPunct="0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传达出诗人此时怎样的情感？</a:t>
            </a:r>
            <a:endParaRPr lang="zh-CN" altLang="zh-CN" sz="28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cs typeface="汉仪大宋简" panose="02010600000101010101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9"/>
            </p:custDataLst>
          </p:nvPr>
        </p:nvSpPr>
        <p:spPr>
          <a:xfrm>
            <a:off x="197803" y="3749675"/>
            <a:ext cx="410019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运用了怎样的手法？</a:t>
            </a:r>
            <a:endParaRPr lang="zh-CN" altLang="zh-CN" sz="28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cs typeface="汉仪大宋简" panose="02010600000101010101" charset="-122"/>
              <a:sym typeface="+mn-ea"/>
            </a:endParaRPr>
          </a:p>
        </p:txBody>
      </p:sp>
      <p:sp>
        <p:nvSpPr>
          <p:cNvPr id="7" name="Text Box 6" title=""/>
          <p:cNvSpPr/>
          <p:nvPr>
            <p:custDataLst>
              <p:tags r:id="rId10"/>
            </p:custDataLst>
          </p:nvPr>
        </p:nvSpPr>
        <p:spPr>
          <a:xfrm>
            <a:off x="2896870" y="206375"/>
            <a:ext cx="6398260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</a:rPr>
              <a:t>花径不曾缘客扫，蓬门今始为君开。</a:t>
            </a:r>
            <a:endParaRPr lang="zh-CN" altLang="zh-CN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1"/>
            </p:custDataLst>
          </p:nvPr>
        </p:nvSpPr>
        <p:spPr>
          <a:xfrm>
            <a:off x="5989320" y="1600835"/>
            <a:ext cx="53911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6676E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方正小标宋简体" panose="03000509000000000000" charset="-122"/>
              </a:rPr>
              <a:t>“花径不曾缘客扫,今始为君扫；蓬门不曾缘客开，今始为君开。”</a:t>
            </a:r>
            <a:endParaRPr lang="zh-CN" altLang="en-US" sz="2800">
              <a:solidFill>
                <a:srgbClr val="56676E"/>
              </a:solidFill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方正小标宋简体" panose="03000509000000000000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 Box 6" title=""/>
          <p:cNvSpPr/>
          <p:nvPr>
            <p:custDataLst>
              <p:tags r:id="rId3"/>
            </p:custDataLst>
          </p:nvPr>
        </p:nvSpPr>
        <p:spPr>
          <a:xfrm>
            <a:off x="216535" y="328295"/>
            <a:ext cx="8082280" cy="13036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noAutofit/>
          </a:bodyPr>
          <a:lstStyle/>
          <a:p>
            <a:pPr indent="711200" algn="l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</a:rPr>
              <a:t>盘飧市远无兼味，樽酒家贫只旧醅。</a:t>
            </a:r>
            <a:endParaRPr lang="zh-CN" altLang="zh-CN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4" name="文本框 37893" title=""/>
          <p:cNvSpPr txBox="1"/>
          <p:nvPr>
            <p:custDataLst>
              <p:tags r:id="rId4"/>
            </p:custDataLst>
          </p:nvPr>
        </p:nvSpPr>
        <p:spPr>
          <a:xfrm>
            <a:off x="894080" y="1221105"/>
            <a:ext cx="10607040" cy="922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远离街市买东西真不方便，菜肴很简单，买不起高贵的酒，只好用家酿的陈酒。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5" name="文本框 37894" title=""/>
          <p:cNvSpPr txBox="1"/>
          <p:nvPr>
            <p:custDataLst>
              <p:tags r:id="rId5"/>
            </p:custDataLst>
          </p:nvPr>
        </p:nvSpPr>
        <p:spPr>
          <a:xfrm>
            <a:off x="680085" y="3497580"/>
            <a:ext cx="9903460" cy="21812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待客越是简单，越显关系亲密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主人竭诚尽意的盛情和力不从心的歉疚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主客之间真诚相待的深厚情谊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款曲相通的融洽气氛。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680085" y="2806065"/>
            <a:ext cx="4488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诗人与客的关系如何？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894" grpId="0"/>
      <p:bldP spid="3789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3546475" cy="4759325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468245" y="608330"/>
            <a:ext cx="9109075" cy="151828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手法：</a:t>
            </a:r>
            <a:r>
              <a:rPr lang="zh-CN" altLang="en-US">
                <a:solidFill>
                  <a:srgbClr val="FF0000"/>
                </a:solidFill>
              </a:rPr>
              <a:t>细节描写、反衬</a:t>
            </a:r>
            <a:br>
              <a:rPr lang="zh-CN" altLang="en-US"/>
            </a:br>
            <a:r>
              <a:rPr lang="zh-CN" altLang="en-US"/>
              <a:t>（详细介绍了待客酒菜何其简陋及原因；反衬出作者与好友情感至深）</a:t>
            </a:r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3314700" y="2829560"/>
            <a:ext cx="81426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好友来访而只能简单招待的歉意愧疚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竭诚待客的盛情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好友来访的兴奋喜悦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3600" b="1">
                <a:solidFill>
                  <a:schemeClr val="accent2">
                    <a:lumMod val="50000"/>
                  </a:schemeClr>
                </a:solidFill>
              </a:rPr>
              <a:t>与两人情感的深厚无间</a:t>
            </a:r>
            <a:endParaRPr lang="zh-CN" altLang="en-US" sz="3600" b="1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1480800" y="114808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>
            <p:custDataLst>
              <p:tags r:id="rId3"/>
            </p:custDataLst>
          </p:nvPr>
        </p:nvSpPr>
        <p:spPr>
          <a:xfrm>
            <a:off x="1315085" y="306070"/>
            <a:ext cx="9343390" cy="1331595"/>
          </a:xfrm>
          <a:prstGeom prst="rect">
            <a:avLst/>
          </a:prstGeom>
          <a:solidFill>
            <a:srgbClr val="557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>
            <p:custDataLst>
              <p:tags r:id="rId4"/>
            </p:custDataLst>
          </p:nvPr>
        </p:nvSpPr>
        <p:spPr>
          <a:xfrm>
            <a:off x="1691640" y="423545"/>
            <a:ext cx="8041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zh-CN" sz="3600" b="1">
                <a:solidFill>
                  <a:srgbClr val="F3E6D6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肯与邻翁相对饮，隔篱呼取尽余杯。</a:t>
            </a:r>
            <a:endParaRPr lang="zh-CN" altLang="zh-CN" sz="3600" b="1">
              <a:solidFill>
                <a:srgbClr val="F3E6D6"/>
              </a:solidFill>
              <a:latin typeface="华文中宋" panose="02010600040101010101" charset="-122"/>
              <a:ea typeface="华文中宋" panose="0201060004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矩形 3" title=""/>
          <p:cNvSpPr/>
          <p:nvPr>
            <p:custDataLst>
              <p:tags r:id="rId5"/>
            </p:custDataLst>
          </p:nvPr>
        </p:nvSpPr>
        <p:spPr>
          <a:xfrm>
            <a:off x="568960" y="1767840"/>
            <a:ext cx="93313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hangingPunct="0">
              <a:lnSpc>
                <a:spcPct val="150000"/>
              </a:lnSpc>
            </a:pPr>
            <a:r>
              <a:rPr lang="zh-CN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客至”之情到此似已写足，如果再从正面描写欢悦的场面，显然无味，然而诗人却巧妙地以“肯与邻翁相对饮，隔篱呼取尽馀杯”作结，把席间的气氛推向更热烈的高潮。这一细节描写，细腻逼真。可以想见，两位挚友真是越喝兴致越高，兴奋、欢快，气氛相当热烈。</a:t>
            </a:r>
            <a:endParaRPr lang="zh-CN" alt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下列对这首诗的理解和赏析，不正确的一项是（    ）</a:t>
            </a:r>
            <a:endParaRPr lang="zh-CN" altLang="en-US"/>
          </a:p>
          <a:p>
            <a:r>
              <a:rPr lang="zh-CN" altLang="en-US"/>
              <a:t>A．春水绕舍，群鸥频至，诗人独居于此，一片清寂。首联以典型意象描写屋舍周围的环境，为朋友造访作了铺垫。</a:t>
            </a:r>
            <a:endParaRPr lang="zh-CN" altLang="en-US"/>
          </a:p>
          <a:p>
            <a:r>
              <a:rPr lang="zh-CN" altLang="en-US"/>
              <a:t>B．颈联中写到诗人家贫且离集市太远，故盘中缺少佳肴，但还是拿出了久藏的佳酿，与客人推杯换盏，兴味盎然。</a:t>
            </a:r>
            <a:endParaRPr lang="zh-CN" altLang="en-US"/>
          </a:p>
          <a:p>
            <a:r>
              <a:rPr lang="zh-CN" altLang="en-US"/>
              <a:t>C．尾联邀邻助兴的细节描写，以出人意料的笔锋，让人在率真淳朴的人情关系中领略到诗人毫无矫饰的自然之乐。</a:t>
            </a:r>
            <a:endParaRPr lang="zh-CN" altLang="en-US"/>
          </a:p>
          <a:p>
            <a:r>
              <a:rPr lang="zh-CN" altLang="en-US"/>
              <a:t>D．整首诗一扫杜诗的沉郁之风，平白如话，看似信笔写来，其实结构紧凑、章法谨严，“客至”的欣悦之情贯穿全篇。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" name="矩形 26" title=""/>
          <p:cNvSpPr/>
          <p:nvPr>
            <p:custDataLst>
              <p:tags r:id="rId3"/>
            </p:custDataLst>
          </p:nvPr>
        </p:nvSpPr>
        <p:spPr>
          <a:xfrm>
            <a:off x="5204460" y="2071370"/>
            <a:ext cx="22910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0" i="0" u="none" strike="noStrike" kern="1200" cap="none" spc="0" normalizeH="0" baseline="0" noProof="0">
                <a:solidFill>
                  <a:schemeClr val="bg1"/>
                </a:solidFill>
                <a:effectLst/>
                <a:uLnTx/>
                <a:uFillTx/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安景臣毛笔行书" panose="02010601030101010101" charset="-122"/>
              </a:rPr>
              <a:t>肆</a:t>
            </a:r>
            <a:endParaRPr kumimoji="0" lang="zh-CN" altLang="en-US" sz="16600" b="0" i="0" u="none" strike="noStrike" kern="1200" cap="none" spc="0" normalizeH="0" baseline="0" noProof="0">
              <a:solidFill>
                <a:schemeClr val="bg1"/>
              </a:solidFill>
              <a:effectLst/>
              <a:uLnTx/>
              <a:uFillTx/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安景臣毛笔行书" panose="02010601030101010101" charset="-122"/>
            </a:endParaRPr>
          </a:p>
        </p:txBody>
      </p:sp>
      <p:sp>
        <p:nvSpPr>
          <p:cNvPr id="29" name="矩形 28" title=""/>
          <p:cNvSpPr/>
          <p:nvPr>
            <p:custDataLst>
              <p:tags r:id="rId4"/>
            </p:custDataLst>
          </p:nvPr>
        </p:nvSpPr>
        <p:spPr>
          <a:xfrm>
            <a:off x="8442325" y="2362835"/>
            <a:ext cx="18605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zh-CN" altLang="en-US" sz="48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小结</a:t>
            </a:r>
            <a:endParaRPr lang="zh-CN" altLang="en-US" sz="4800" b="1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+mn-ea"/>
            </a:endParaRPr>
          </a:p>
        </p:txBody>
      </p:sp>
      <p:cxnSp>
        <p:nvCxnSpPr>
          <p:cNvPr id="2" name="直接连接符 1" title=""/>
          <p:cNvCxnSpPr/>
          <p:nvPr>
            <p:custDataLst>
              <p:tags r:id="rId5"/>
            </p:custDataLst>
          </p:nvPr>
        </p:nvCxnSpPr>
        <p:spPr>
          <a:xfrm flipH="1" flipV="1">
            <a:off x="8120363" y="3752064"/>
            <a:ext cx="3336290" cy="1079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202" name="Rectangle 34" title=""/>
          <p:cNvSpPr/>
          <p:nvPr>
            <p:custDataLst>
              <p:tags r:id="rId4"/>
            </p:custDataLst>
          </p:nvPr>
        </p:nvSpPr>
        <p:spPr>
          <a:xfrm>
            <a:off x="4259263" y="3837940"/>
            <a:ext cx="576262" cy="1728788"/>
          </a:xfrm>
          <a:prstGeom prst="rect">
            <a:avLst/>
          </a:prstGeom>
          <a:solidFill>
            <a:srgbClr val="ECEBB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201" name="Rectangle 33" title=""/>
          <p:cNvSpPr/>
          <p:nvPr>
            <p:custDataLst>
              <p:tags r:id="rId5"/>
            </p:custDataLst>
          </p:nvPr>
        </p:nvSpPr>
        <p:spPr>
          <a:xfrm>
            <a:off x="3971925" y="2829878"/>
            <a:ext cx="1584325" cy="503237"/>
          </a:xfrm>
          <a:prstGeom prst="rect">
            <a:avLst/>
          </a:prstGeom>
          <a:solidFill>
            <a:srgbClr val="ECEBB2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72" name="Text Box 4" title=""/>
          <p:cNvSpPr txBox="1"/>
          <p:nvPr>
            <p:custDataLst>
              <p:tags r:id="rId6"/>
            </p:custDataLst>
          </p:nvPr>
        </p:nvSpPr>
        <p:spPr>
          <a:xfrm>
            <a:off x="2819400" y="210915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盼客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2295" name="Text Box 5" title=""/>
          <p:cNvSpPr txBox="1"/>
          <p:nvPr>
            <p:custDataLst>
              <p:tags r:id="rId7"/>
            </p:custDataLst>
          </p:nvPr>
        </p:nvSpPr>
        <p:spPr>
          <a:xfrm>
            <a:off x="2819400" y="319024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客至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74" name="Text Box 6" title=""/>
          <p:cNvSpPr txBox="1"/>
          <p:nvPr>
            <p:custDataLst>
              <p:tags r:id="rId8"/>
            </p:custDataLst>
          </p:nvPr>
        </p:nvSpPr>
        <p:spPr>
          <a:xfrm>
            <a:off x="2890838" y="426974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待客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75" name="Text Box 7" title=""/>
          <p:cNvSpPr txBox="1"/>
          <p:nvPr>
            <p:custDataLst>
              <p:tags r:id="rId9"/>
            </p:custDataLst>
          </p:nvPr>
        </p:nvSpPr>
        <p:spPr>
          <a:xfrm>
            <a:off x="2890838" y="5422265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邀邻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76" name="Text Box 8" title=""/>
          <p:cNvSpPr txBox="1"/>
          <p:nvPr>
            <p:custDataLst>
              <p:tags r:id="rId10"/>
            </p:custDataLst>
          </p:nvPr>
        </p:nvSpPr>
        <p:spPr>
          <a:xfrm>
            <a:off x="5051425" y="2188528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3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闲适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>
                <a:solidFill>
                  <a:srgbClr val="996633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孤寂</a:t>
            </a:r>
            <a:endParaRPr lang="zh-CN" altLang="en-US" sz="3600" b="1">
              <a:solidFill>
                <a:srgbClr val="996633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177" name="Text Box 9" title=""/>
          <p:cNvSpPr txBox="1"/>
          <p:nvPr>
            <p:custDataLst>
              <p:tags r:id="rId11"/>
            </p:custDataLst>
          </p:nvPr>
        </p:nvSpPr>
        <p:spPr>
          <a:xfrm>
            <a:off x="5124450" y="3196590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6600"/>
                </a:solidFill>
                <a:latin typeface="华文中宋" panose="02010600040101010101" charset="-122"/>
                <a:ea typeface="华文中宋" panose="02010600040101010101" charset="-122"/>
              </a:rPr>
              <a:t>喜出望外</a:t>
            </a:r>
            <a:endParaRPr lang="zh-CN" altLang="en-US" sz="3600" b="1">
              <a:solidFill>
                <a:srgbClr val="FF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78" name="Text Box 10" title="">
            <a:hlinkClick action="ppaction://noaction"/>
          </p:cNvPr>
          <p:cNvSpPr txBox="1"/>
          <p:nvPr>
            <p:custDataLst>
              <p:tags r:id="rId12"/>
            </p:custDataLst>
          </p:nvPr>
        </p:nvSpPr>
        <p:spPr>
          <a:xfrm>
            <a:off x="5051425" y="4198303"/>
            <a:ext cx="25193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殷勤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>
                <a:solidFill>
                  <a:schemeClr val="hlink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亲密</a:t>
            </a:r>
            <a:endParaRPr lang="zh-CN" altLang="en-US" sz="3600" b="1">
              <a:solidFill>
                <a:schemeClr val="hlink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179" name="Text Box 11" title=""/>
          <p:cNvSpPr txBox="1"/>
          <p:nvPr>
            <p:custDataLst>
              <p:tags r:id="rId13"/>
            </p:custDataLst>
          </p:nvPr>
        </p:nvSpPr>
        <p:spPr>
          <a:xfrm>
            <a:off x="5124450" y="5422265"/>
            <a:ext cx="2735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兴奋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>
                <a:solidFill>
                  <a:srgbClr val="6699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真率</a:t>
            </a:r>
            <a:endParaRPr lang="zh-CN" altLang="en-US" sz="3600" b="1">
              <a:solidFill>
                <a:srgbClr val="6699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302" name="Text Box 12" title=""/>
          <p:cNvSpPr txBox="1"/>
          <p:nvPr>
            <p:custDataLst>
              <p:tags r:id="rId14"/>
            </p:custDataLst>
          </p:nvPr>
        </p:nvSpPr>
        <p:spPr>
          <a:xfrm>
            <a:off x="8364538" y="3190240"/>
            <a:ext cx="13684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56676E"/>
                </a:solidFill>
                <a:latin typeface="华文中宋" panose="02010600040101010101" charset="-122"/>
                <a:ea typeface="华文中宋" panose="02010600040101010101" charset="-122"/>
              </a:rPr>
              <a:t>喜</a:t>
            </a:r>
            <a:endParaRPr lang="zh-CN" altLang="en-US" sz="54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81" name="Text Box 13" title="">
            <a:hlinkClick action="ppaction://noaction"/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63863" y="958215"/>
            <a:ext cx="13684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内容</a:t>
            </a:r>
            <a:endParaRPr kumimoji="0" lang="zh-CN" altLang="en-US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7182" name="Text Box 14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11788" y="958215"/>
            <a:ext cx="13684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感情</a:t>
            </a:r>
            <a:endParaRPr kumimoji="0" lang="zh-CN" altLang="en-US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7183" name="Text Box 15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15250" y="958215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感情基调</a:t>
            </a:r>
            <a:endParaRPr kumimoji="0" lang="zh-CN" altLang="en-US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7185" name="Line 17" title=""/>
          <p:cNvSpPr/>
          <p:nvPr>
            <p:custDataLst>
              <p:tags r:id="rId18"/>
            </p:custDataLst>
          </p:nvPr>
        </p:nvSpPr>
        <p:spPr>
          <a:xfrm flipH="1">
            <a:off x="3467100" y="275844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186" name="Line 18" title=""/>
          <p:cNvSpPr/>
          <p:nvPr>
            <p:custDataLst>
              <p:tags r:id="rId19"/>
            </p:custDataLst>
          </p:nvPr>
        </p:nvSpPr>
        <p:spPr>
          <a:xfrm flipH="1">
            <a:off x="3467100" y="3837940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187" name="Line 19" title=""/>
          <p:cNvSpPr/>
          <p:nvPr>
            <p:custDataLst>
              <p:tags r:id="rId20"/>
            </p:custDataLst>
          </p:nvPr>
        </p:nvSpPr>
        <p:spPr>
          <a:xfrm flipH="1">
            <a:off x="3467100" y="4990465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188" name="Line 20" title=""/>
          <p:cNvSpPr/>
          <p:nvPr>
            <p:custDataLst>
              <p:tags r:id="rId21"/>
            </p:custDataLst>
          </p:nvPr>
        </p:nvSpPr>
        <p:spPr>
          <a:xfrm>
            <a:off x="7499350" y="2613978"/>
            <a:ext cx="865188" cy="79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189" name="Line 21" title=""/>
          <p:cNvSpPr/>
          <p:nvPr>
            <p:custDataLst>
              <p:tags r:id="rId22"/>
            </p:custDataLst>
          </p:nvPr>
        </p:nvSpPr>
        <p:spPr>
          <a:xfrm>
            <a:off x="7284085" y="3616008"/>
            <a:ext cx="8651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190" name="Line 22" title=""/>
          <p:cNvSpPr/>
          <p:nvPr>
            <p:custDataLst>
              <p:tags r:id="rId23"/>
            </p:custDataLst>
          </p:nvPr>
        </p:nvSpPr>
        <p:spPr>
          <a:xfrm flipV="1">
            <a:off x="7572375" y="4053840"/>
            <a:ext cx="935038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191" name="Line 23" title=""/>
          <p:cNvSpPr/>
          <p:nvPr>
            <p:custDataLst>
              <p:tags r:id="rId24"/>
            </p:custDataLst>
          </p:nvPr>
        </p:nvSpPr>
        <p:spPr>
          <a:xfrm flipV="1">
            <a:off x="7283768" y="4283710"/>
            <a:ext cx="1296987" cy="1511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7198" name="Text Box 30" title="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971925" y="2829878"/>
            <a:ext cx="16557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情景交融</a:t>
            </a:r>
            <a:endParaRPr kumimoji="0" lang="zh-CN" altLang="en-US" sz="2400" b="1" kern="1200" cap="none" spc="0" normalizeH="0" baseline="0" noProof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7200" name="Text Box 32" title="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flipH="1">
            <a:off x="4259263" y="3837940"/>
            <a:ext cx="549275" cy="2305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生活细节 </a:t>
            </a:r>
            <a:endParaRPr kumimoji="0" lang="zh-CN" altLang="en-US" sz="2400" b="1" kern="1200" cap="none" spc="0" normalizeH="0" baseline="0" noProof="0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Text Box 15" title="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073457" y="1278890"/>
            <a:ext cx="960436" cy="31393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思</a:t>
            </a:r>
            <a:endParaRPr kumimoji="0" lang="en-US" altLang="zh-CN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维</a:t>
            </a:r>
            <a:endParaRPr kumimoji="0" lang="en-US" altLang="zh-CN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导</a:t>
            </a:r>
            <a:endParaRPr kumimoji="0" lang="en-US" altLang="zh-CN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>
                <a:solidFill>
                  <a:srgbClr val="5667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图</a:t>
            </a:r>
            <a:endParaRPr kumimoji="0" lang="zh-CN" altLang="en-US" sz="3600" b="1" u="sng" kern="1200" cap="none" spc="0" normalizeH="0" baseline="0" noProof="0">
              <a:solidFill>
                <a:srgbClr val="56676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  <p:custDataLst>
      <p:tags r:id="rId2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2" grpId="0"/>
      <p:bldP spid="7201" grpId="0"/>
      <p:bldP spid="7172" grpId="0"/>
      <p:bldP spid="12295" grpId="0"/>
      <p:bldP spid="7174" grpId="0"/>
      <p:bldP spid="7175" grpId="0"/>
      <p:bldP spid="7176" grpId="0"/>
      <p:bldP spid="7177" grpId="0"/>
      <p:bldP spid="7178" grpId="0"/>
      <p:bldP spid="7179" grpId="0"/>
      <p:bldP spid="12302" grpId="0"/>
      <p:bldP spid="7198" grpId="0"/>
      <p:bldP spid="72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330" y="1086485"/>
            <a:ext cx="10968990" cy="3615690"/>
          </a:xfrm>
        </p:spPr>
        <p:txBody>
          <a:bodyPr/>
          <a:lstStyle/>
          <a:p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</a:t>
            </a:r>
            <a:r>
              <a:rPr lang="zh-CN" altLang="en-US" sz="4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一、二言无人来也。三、四是敬客意。五、六是待客具。每句含三层意，人却不觉，炼力到也。七、八又商量得妙。如书法之有中锋，最当临摹。</a:t>
            </a:r>
            <a:br>
              <a:rPr lang="zh-CN" altLang="en-US" sz="4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</a:br>
            <a:r>
              <a:rPr lang="en-US" altLang="zh-CN" sz="4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                        ——</a:t>
            </a:r>
            <a:r>
              <a:rPr lang="zh-CN" altLang="en-US" sz="4000"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+mn-ea"/>
              </a:rPr>
              <a:t>张谦宜</a:t>
            </a:r>
            <a:endParaRPr lang="zh-CN" altLang="en-US" sz="4000"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  <a:sym typeface="+mn-ea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769600" y="109982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图片占位符 1" title="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08330" y="1555115"/>
            <a:ext cx="5233035" cy="4608195"/>
          </a:xfrm>
        </p:spPr>
        <p:txBody>
          <a:bodyPr/>
          <a:lstStyle/>
          <a:p/>
        </p:txBody>
      </p:sp>
      <p:sp>
        <p:nvSpPr>
          <p:cNvPr id="3" name="文本占位符 2" title="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929640" y="1555115"/>
            <a:ext cx="10648315" cy="4608195"/>
          </a:xfrm>
        </p:spPr>
        <p:txBody>
          <a:bodyPr>
            <a:normAutofit fontScale="90000"/>
          </a:bodyPr>
          <a:lstStyle/>
          <a:p>
            <a:pPr indent="304800" algn="l">
              <a:buClrTx/>
              <a:buSzTx/>
              <a:buFontTx/>
            </a:pPr>
            <a:r>
              <a:rPr lang="en-US" altLang="zh-CN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1.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古代以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水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为意象烘托意境或表情达意的诗词数不胜数，如杜甫《客至》中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“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，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。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”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《客至》中表达迎接客人到来的喜悦之情的句子是：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，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《客至》字里行间可以看出主人生活贫困的句子是：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，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indent="304800" algn="l">
              <a:buClrTx/>
              <a:buSzTx/>
              <a:buFontTx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《客至》中，体现在直率纯朴的人际关系中绝弃虚伪矫饰领略自然之乐的句子是：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，</a:t>
            </a:r>
            <a:r>
              <a:rPr lang="en-US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4" name="标题 3" title="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情景默写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" name="矩形 26" title=""/>
          <p:cNvSpPr/>
          <p:nvPr>
            <p:custDataLst>
              <p:tags r:id="rId3"/>
            </p:custDataLst>
          </p:nvPr>
        </p:nvSpPr>
        <p:spPr>
          <a:xfrm>
            <a:off x="5204460" y="2071370"/>
            <a:ext cx="22910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0" i="0" u="none" strike="noStrike" kern="1200" cap="none" spc="0" normalizeH="0" baseline="0" noProof="0">
                <a:solidFill>
                  <a:schemeClr val="bg1"/>
                </a:solidFill>
                <a:effectLst/>
                <a:uLnTx/>
                <a:uFillTx/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安景臣毛笔行书" panose="02010601030101010101" charset="-122"/>
              </a:rPr>
              <a:t>壹</a:t>
            </a:r>
            <a:endParaRPr kumimoji="0" lang="zh-CN" altLang="en-US" sz="16600" b="0" i="0" u="none" strike="noStrike" kern="1200" cap="none" spc="0" normalizeH="0" baseline="0" noProof="0">
              <a:solidFill>
                <a:schemeClr val="bg1"/>
              </a:solidFill>
              <a:effectLst/>
              <a:uLnTx/>
              <a:uFillTx/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安景臣毛笔行书" panose="0201060103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7735570" y="3017520"/>
            <a:ext cx="4553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sym typeface="安景臣毛笔行书" panose="02010601030101010101" charset="-122"/>
              </a:rPr>
              <a:t>写作背景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  <a:sym typeface="安景臣毛笔行书" panose="02010601030101010101" charset="-122"/>
            </a:endParaRPr>
          </a:p>
        </p:txBody>
      </p:sp>
      <p:cxnSp>
        <p:nvCxnSpPr>
          <p:cNvPr id="3" name="直接连接符 2" title=""/>
          <p:cNvCxnSpPr/>
          <p:nvPr>
            <p:custDataLst>
              <p:tags r:id="rId5"/>
            </p:custDataLst>
          </p:nvPr>
        </p:nvCxnSpPr>
        <p:spPr>
          <a:xfrm flipH="1" flipV="1">
            <a:off x="7735553" y="3864459"/>
            <a:ext cx="3336290" cy="1079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图片占位符 1" title="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/>
        <p:txBody>
          <a:bodyPr/>
          <a:lstStyle/>
          <a:p/>
        </p:txBody>
      </p:sp>
      <p:sp>
        <p:nvSpPr>
          <p:cNvPr id="3" name="文本占位符 2" title="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3" title="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0" name="文本框 99" title=""/>
          <p:cNvSpPr txBox="1"/>
          <p:nvPr>
            <p:custDataLst>
              <p:tags r:id="rId6"/>
            </p:custDataLst>
          </p:nvPr>
        </p:nvSpPr>
        <p:spPr>
          <a:xfrm>
            <a:off x="530860" y="1669415"/>
            <a:ext cx="8554720" cy="5189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indent="0"/>
            <a:r>
              <a:rPr lang="zh-CN" sz="4400" b="0">
                <a:ea typeface="宋体" panose="02010600030101010101" pitchFamily="2" charset="-122"/>
              </a:rPr>
              <a:t>刘克庄《后村诗话》说：“此篇若戏效元白体者，风格浅切平易。”请结合诗句赏析其风格。 </a:t>
            </a:r>
            <a:endParaRPr lang="zh-CN" altLang="en-US" sz="4400" b="0"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20" name="文本框 9219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7469" y="803596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宾至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algn="ctr"/>
            <a:endParaRPr lang="zh-CN" altLang="en-US" sz="2800" b="1">
              <a:latin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幽栖地僻经过少，老病人扶再拜难。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岂有文章惊海内，漫劳车马驻江干。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竟日淹留佳客坐，百年粗粝腐儒餐。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latin typeface="宋体" panose="02010600030101010101" pitchFamily="2" charset="-122"/>
              </a:rPr>
              <a:t>不嫌野外无供给，乘兴还来看药栏。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比较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客至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宾至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在情感和用语上的差异，说说为什么分别用“客”、“宾”为题。</a:t>
            </a:r>
            <a:endParaRPr lang="zh-CN" altLang="en-US" sz="2400" b="1">
              <a:solidFill>
                <a:srgbClr val="FF66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0" name="文本框 9224" title="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1828" y="294373"/>
            <a:ext cx="67710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CC33"/>
                </a:solidFill>
                <a:ea typeface="黑体" panose="02010609060101010101" charset="-122"/>
              </a:rPr>
              <a:t>课后作业</a:t>
            </a:r>
            <a:endParaRPr lang="zh-CN" altLang="en-US" sz="3200" b="1">
              <a:solidFill>
                <a:srgbClr val="33CC33"/>
              </a:solidFill>
              <a:ea typeface="黑体" panose="02010609060101010101" charset="-122"/>
            </a:endParaRPr>
          </a:p>
        </p:txBody>
      </p:sp>
      <p:pic>
        <p:nvPicPr>
          <p:cNvPr id="17411" name="New picture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709400" y="11506200"/>
            <a:ext cx="3302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9255" y="328295"/>
            <a:ext cx="11619865" cy="63912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 title=""/>
          <p:cNvSpPr/>
          <p:nvPr>
            <p:custDataLst>
              <p:tags r:id="rId3"/>
            </p:custDataLst>
          </p:nvPr>
        </p:nvSpPr>
        <p:spPr>
          <a:xfrm>
            <a:off x="611400" y="619500"/>
            <a:ext cx="10969200" cy="5695200"/>
          </a:xfrm>
          <a:prstGeom prst="rect">
            <a:avLst/>
          </a:prstGeom>
          <a:solidFill>
            <a:srgbClr val="E9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Shape 487" title=""/>
          <p:cNvSpPr/>
          <p:nvPr>
            <p:custDataLst>
              <p:tags r:id="rId4"/>
            </p:custDataLst>
          </p:nvPr>
        </p:nvSpPr>
        <p:spPr>
          <a:xfrm>
            <a:off x="5262245" y="619760"/>
            <a:ext cx="6317615" cy="5631180"/>
          </a:xfrm>
          <a:prstGeom prst="rect">
            <a:avLst/>
          </a:prstGeom>
          <a:ln w="12700">
            <a:miter lim="400000"/>
          </a:ln>
        </p:spPr>
        <p:txBody>
          <a:bodyPr vert="horz" wrap="square" lIns="45719" rIns="45719">
            <a:spAutoFit/>
          </a:bodyPr>
          <a:lstStyle/>
          <a:p>
            <a:pPr indent="609600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sz="2400" b="1">
                <a:solidFill>
                  <a:srgbClr val="56676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唐肃宗上元元年（760年）春天，杜甫在友人严武的帮助下，在成都西郊外的浣花溪畔建了一所草堂，暂时定居下来。因为有友人的接济，杜甫一家人的生活，比较安定，充满了生活乐趣。上元二年春意盎然的一天，友人崔县令登门拜访，诗人喜出望外，于是写下这首欢快明丽的《客至》。这是一首洋溢着浓郁生活气息的纪事诗，表现诗人诚朴的性格和喜客的心情。作者自注：“喜崔明府相过”，简要说明了题意</a:t>
            </a:r>
            <a:r>
              <a:rPr lang="zh-CN" altLang="en-US" sz="2400" b="1">
                <a:solidFill>
                  <a:srgbClr val="56676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sz="2400" b="1">
              <a:solidFill>
                <a:srgbClr val="56676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4" name="图片占位符 9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0" y="2096770"/>
            <a:ext cx="3899535" cy="3794125"/>
          </a:xfrm>
          <a:custGeom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501140" y="945515"/>
            <a:ext cx="2884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写作背景</a:t>
            </a:r>
            <a:endParaRPr lang="zh-CN" altLang="en-US" sz="36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" name="矩形 26" title=""/>
          <p:cNvSpPr/>
          <p:nvPr>
            <p:custDataLst>
              <p:tags r:id="rId3"/>
            </p:custDataLst>
          </p:nvPr>
        </p:nvSpPr>
        <p:spPr>
          <a:xfrm>
            <a:off x="5204460" y="2071370"/>
            <a:ext cx="22910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0" i="0" u="none" strike="noStrike" kern="1200" cap="none" spc="0" normalizeH="0" baseline="0" noProof="0">
                <a:solidFill>
                  <a:schemeClr val="bg1"/>
                </a:solidFill>
                <a:effectLst/>
                <a:uLnTx/>
                <a:uFillTx/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安景臣毛笔行书" panose="02010601030101010101" charset="-122"/>
              </a:rPr>
              <a:t>贰</a:t>
            </a:r>
            <a:endParaRPr kumimoji="0" lang="zh-CN" altLang="en-US" sz="16600" b="0" i="0" u="none" strike="noStrike" kern="1200" cap="none" spc="0" normalizeH="0" baseline="0" noProof="0">
              <a:solidFill>
                <a:schemeClr val="bg1"/>
              </a:solidFill>
              <a:effectLst/>
              <a:uLnTx/>
              <a:uFillTx/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安景臣毛笔行书" panose="02010601030101010101" charset="-122"/>
            </a:endParaRPr>
          </a:p>
        </p:txBody>
      </p:sp>
      <p:sp>
        <p:nvSpPr>
          <p:cNvPr id="29" name="矩形 28" title=""/>
          <p:cNvSpPr/>
          <p:nvPr>
            <p:custDataLst>
              <p:tags r:id="rId4"/>
            </p:custDataLst>
          </p:nvPr>
        </p:nvSpPr>
        <p:spPr>
          <a:xfrm>
            <a:off x="8442325" y="2362835"/>
            <a:ext cx="2670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zh-CN" altLang="en-US" sz="4800" b="1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+mn-ea"/>
              </a:rPr>
              <a:t>诵读诗歌</a:t>
            </a:r>
            <a:endParaRPr lang="zh-CN" altLang="en-US" sz="4800" b="1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+mn-ea"/>
            </a:endParaRPr>
          </a:p>
        </p:txBody>
      </p:sp>
      <p:cxnSp>
        <p:nvCxnSpPr>
          <p:cNvPr id="2" name="直接连接符 1" title=""/>
          <p:cNvCxnSpPr/>
          <p:nvPr>
            <p:custDataLst>
              <p:tags r:id="rId5"/>
            </p:custDataLst>
          </p:nvPr>
        </p:nvCxnSpPr>
        <p:spPr>
          <a:xfrm flipH="1" flipV="1">
            <a:off x="8120363" y="3752064"/>
            <a:ext cx="3336290" cy="1079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>
            <p:custDataLst>
              <p:tags r:id="rId3"/>
            </p:custDataLst>
          </p:nvPr>
        </p:nvSpPr>
        <p:spPr>
          <a:xfrm>
            <a:off x="2702242" y="1591627"/>
            <a:ext cx="7875905" cy="3618865"/>
          </a:xfrm>
          <a:prstGeom prst="rect">
            <a:avLst/>
          </a:prstGeom>
          <a:solidFill>
            <a:srgbClr val="557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客至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喜崔明府相过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舍南舍北皆春水，但见群鸥日日来。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花径不曾缘客扫，蓬门今始为君开。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盘飧市远无兼味，樽酒家贫只旧醅。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  <a:p>
            <a:pPr algn="ctr"/>
            <a:r>
              <a:rPr lang="zh-CN" altLang="en-US" sz="3600">
                <a:solidFill>
                  <a:srgbClr val="F3E6D6"/>
                </a:solidFill>
                <a:latin typeface="汉仪颜楷简" panose="00020600040101010101" charset="-122"/>
                <a:ea typeface="汉仪颜楷简" panose="00020600040101010101" charset="-122"/>
              </a:rPr>
              <a:t>肯与邻翁相对饮，隔篱呼取尽余杯。</a:t>
            </a:r>
            <a:endParaRPr lang="zh-CN" altLang="en-US" sz="3600">
              <a:solidFill>
                <a:srgbClr val="F3E6D6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4"/>
            </p:custDataLst>
          </p:nvPr>
        </p:nvSpPr>
        <p:spPr>
          <a:xfrm>
            <a:off x="2694304" y="691515"/>
            <a:ext cx="8037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56676E"/>
                </a:solidFill>
                <a:latin typeface="汉仪颜楷简" panose="00020600040101010101" charset="-122"/>
                <a:ea typeface="汉仪颜楷简" panose="00020600040101010101" charset="-122"/>
              </a:rPr>
              <a:t>自读诗歌，初步品味作者的情感。</a:t>
            </a:r>
            <a:endParaRPr lang="zh-CN" altLang="en-US" sz="4000">
              <a:solidFill>
                <a:srgbClr val="56676E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5278120" y="5412740"/>
            <a:ext cx="13620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汉仪颜楷简" panose="00020600040101010101" charset="-122"/>
                <a:ea typeface="汉仪颜楷简" panose="00020600040101010101" charset="-122"/>
              </a:rPr>
              <a:t>喜</a:t>
            </a:r>
            <a:endParaRPr lang="zh-CN" altLang="en-US" sz="8800"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" name="文本框 86" title=""/>
          <p:cNvSpPr txBox="1"/>
          <p:nvPr>
            <p:custDataLst>
              <p:tags r:id="rId3"/>
            </p:custDataLst>
          </p:nvPr>
        </p:nvSpPr>
        <p:spPr>
          <a:xfrm>
            <a:off x="4716681" y="108256"/>
            <a:ext cx="2758638" cy="5835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题目解说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4"/>
            </p:custDataLst>
          </p:nvPr>
        </p:nvSpPr>
        <p:spPr>
          <a:xfrm>
            <a:off x="465351" y="593826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☺</a:t>
            </a:r>
            <a:endParaRPr lang="zh-CN" altLang="en-US"/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4310380" y="3534410"/>
            <a:ext cx="644525" cy="2233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</a:t>
            </a:r>
            <a:r>
              <a:rPr lang="zh-CN" altLang="en-US" sz="2000">
                <a:solidFill>
                  <a:schemeClr val="tx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杜甫</a:t>
            </a:r>
            <a:endParaRPr lang="zh-CN" altLang="en-US" sz="2000">
              <a:solidFill>
                <a:schemeClr val="tx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对话气泡: 圆角矩形 12" title=""/>
          <p:cNvSpPr/>
          <p:nvPr>
            <p:custDataLst>
              <p:tags r:id="rId6"/>
            </p:custDataLst>
          </p:nvPr>
        </p:nvSpPr>
        <p:spPr>
          <a:xfrm rot="5400000">
            <a:off x="5652135" y="427990"/>
            <a:ext cx="4732020" cy="5526405"/>
          </a:xfrm>
          <a:prstGeom prst="wedgeRoundRectCallout">
            <a:avLst>
              <a:gd name="adj1" fmla="val -21591"/>
              <a:gd name="adj2" fmla="val 77882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67690" y="563245"/>
            <a:ext cx="3766820" cy="510984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5494020" y="1267460"/>
            <a:ext cx="5170805" cy="249301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noAutofit/>
          </a:bodyPr>
          <a:lstStyle/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作者在题后自注说：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喜崔明府相过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，可见诗题中的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客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，即指崔明府。其具体情况不详，杜甫母亲姓崔，有人认为，这位客人可能是他的母姓亲戚。</a:t>
            </a:r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endParaRPr lang="zh-CN" altLang="en-US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3" name="图片 1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24"/>
          <a:stretch>
            <a:fillRect/>
          </a:stretch>
        </p:blipFill>
        <p:spPr>
          <a:xfrm>
            <a:off x="9503410" y="54610"/>
            <a:ext cx="2747010" cy="528256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5494020" y="3907155"/>
            <a:ext cx="5838825" cy="1651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72009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明府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是唐人对县令的尊称。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720090" fontAlgn="auto"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，偏指一方，“我”。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720090" fontAlgn="auto">
              <a:buNone/>
            </a:pP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，即探望、相访。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720090" fontAlgn="auto"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相过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：即探望、相访我。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7112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“喜”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表明喜悦之情。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5" grpId="0"/>
      <p:bldP spid="8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11" name="组合 110" title=""/>
          <p:cNvGrpSpPr/>
          <p:nvPr>
            <p:custDataLst>
              <p:tags r:id="rId3"/>
            </p:custDataLst>
          </p:nvPr>
        </p:nvGrpSpPr>
        <p:grpSpPr>
          <a:xfrm>
            <a:off x="8583441" y="883911"/>
            <a:ext cx="1925254" cy="1180509"/>
            <a:chOff x="1953563" y="2242090"/>
            <a:chExt cx="1925254" cy="1180509"/>
          </a:xfrm>
        </p:grpSpPr>
        <p:grpSp>
          <p:nvGrpSpPr>
            <p:cNvPr id="112" name="组合 111"/>
            <p:cNvGrpSpPr/>
            <p:nvPr>
              <p:custDataLst>
                <p:tags r:id="rId4"/>
              </p:custDataLst>
            </p:nvPr>
          </p:nvGrpSpPr>
          <p:grpSpPr>
            <a:xfrm>
              <a:off x="3347456" y="2242091"/>
              <a:ext cx="531361" cy="685979"/>
              <a:chOff x="10232471" y="3068065"/>
              <a:chExt cx="1166371" cy="1505768"/>
            </a:xfrm>
          </p:grpSpPr>
          <p:cxnSp>
            <p:nvCxnSpPr>
              <p:cNvPr id="149" name="直线连接符 14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50" name="组合 149"/>
              <p:cNvGrpSpPr/>
              <p:nvPr>
                <p:custDataLst>
                  <p:tags r:id="rId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52" name="矩形 151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3" name="矩形 152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4" name="矩形 153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5" name="矩形 15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56" name="直线连接符 155"/>
                <p:cNvCxnSpPr/>
                <p:nvPr>
                  <p:custDataLst>
                    <p:tags r:id="rId1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7" name="直线连接符 156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8" name="直线连接符 157"/>
                <p:cNvCxnSpPr/>
                <p:nvPr>
                  <p:custDataLst>
                    <p:tags r:id="rId1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9" name="直线连接符 158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51" name="直线连接符 150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3" name="组合 112"/>
            <p:cNvGrpSpPr/>
            <p:nvPr>
              <p:custDataLst>
                <p:tags r:id="rId16"/>
              </p:custDataLst>
            </p:nvPr>
          </p:nvGrpSpPr>
          <p:grpSpPr>
            <a:xfrm flipH="1">
              <a:off x="1953563" y="2242090"/>
              <a:ext cx="1393893" cy="838323"/>
              <a:chOff x="8339157" y="3068065"/>
              <a:chExt cx="3059685" cy="1840174"/>
            </a:xfrm>
          </p:grpSpPr>
          <p:cxnSp>
            <p:nvCxnSpPr>
              <p:cNvPr id="138" name="直线连接符 137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8339157" y="3080766"/>
                <a:ext cx="2674789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39" name="组合 138"/>
              <p:cNvGrpSpPr/>
              <p:nvPr>
                <p:custDataLst>
                  <p:tags r:id="rId1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41" name="矩形 140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2" name="矩形 14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3" name="矩形 142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4" name="矩形 143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45" name="直线连接符 144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6" name="直线连接符 145"/>
                <p:cNvCxnSpPr/>
                <p:nvPr>
                  <p:custDataLst>
                    <p:tags r:id="rId2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7" name="直线连接符 146"/>
                <p:cNvCxnSpPr/>
                <p:nvPr>
                  <p:custDataLst>
                    <p:tags r:id="rId2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8" name="直线连接符 147"/>
                <p:cNvCxnSpPr/>
                <p:nvPr>
                  <p:custDataLst>
                    <p:tags r:id="rId2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40" name="直线连接符 139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11398842" y="3450599"/>
                <a:ext cx="0" cy="145764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4" name="组合 113"/>
            <p:cNvGrpSpPr/>
            <p:nvPr>
              <p:custDataLst>
                <p:tags r:id="rId28"/>
              </p:custDataLst>
            </p:nvPr>
          </p:nvGrpSpPr>
          <p:grpSpPr>
            <a:xfrm flipV="1">
              <a:off x="3347456" y="2907323"/>
              <a:ext cx="531361" cy="510102"/>
              <a:chOff x="10232471" y="3068065"/>
              <a:chExt cx="1166371" cy="1119707"/>
            </a:xfrm>
          </p:grpSpPr>
          <p:cxnSp>
            <p:nvCxnSpPr>
              <p:cNvPr id="127" name="直线连接符 126"/>
              <p:cNvCxnSpPr/>
              <p:nvPr>
                <p:custDataLst>
                  <p:tags r:id="rId29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28" name="组合 127"/>
              <p:cNvGrpSpPr/>
              <p:nvPr>
                <p:custDataLst>
                  <p:tags r:id="rId3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30" name="矩形 129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1" name="矩形 130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2" name="矩形 131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3" name="矩形 132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34" name="直线连接符 133"/>
                <p:cNvCxnSpPr/>
                <p:nvPr>
                  <p:custDataLst>
                    <p:tags r:id="rId3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5" name="直线连接符 134"/>
                <p:cNvCxnSpPr/>
                <p:nvPr>
                  <p:custDataLst>
                    <p:tags r:id="rId3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6" name="直线连接符 135"/>
                <p:cNvCxnSpPr/>
                <p:nvPr>
                  <p:custDataLst>
                    <p:tags r:id="rId3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7" name="直线连接符 136"/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29" name="直线连接符 128"/>
              <p:cNvCxnSpPr/>
              <p:nvPr>
                <p:custDataLst>
                  <p:tags r:id="rId3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5" name="组合 114"/>
            <p:cNvGrpSpPr/>
            <p:nvPr>
              <p:custDataLst>
                <p:tags r:id="rId40"/>
              </p:custDataLst>
            </p:nvPr>
          </p:nvGrpSpPr>
          <p:grpSpPr>
            <a:xfrm flipH="1" flipV="1">
              <a:off x="1953564" y="2912497"/>
              <a:ext cx="1393892" cy="510102"/>
              <a:chOff x="8339162" y="3068065"/>
              <a:chExt cx="3059680" cy="1119707"/>
            </a:xfrm>
          </p:grpSpPr>
          <p:cxnSp>
            <p:nvCxnSpPr>
              <p:cNvPr id="116" name="直线连接符 115"/>
              <p:cNvCxnSpPr/>
              <p:nvPr>
                <p:custDataLst>
                  <p:tags r:id="rId41"/>
                </p:custDataLst>
              </p:nvPr>
            </p:nvCxnSpPr>
            <p:spPr>
              <a:xfrm flipV="1">
                <a:off x="8339162" y="3080766"/>
                <a:ext cx="2674782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17" name="组合 116"/>
              <p:cNvGrpSpPr/>
              <p:nvPr>
                <p:custDataLst>
                  <p:tags r:id="rId42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19" name="矩形 118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0" name="矩形 119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1" name="矩形 120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22" name="矩形 121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23" name="直线连接符 122"/>
                <p:cNvCxnSpPr/>
                <p:nvPr>
                  <p:custDataLst>
                    <p:tags r:id="rId47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4" name="直线连接符 123"/>
                <p:cNvCxnSpPr/>
                <p:nvPr>
                  <p:custDataLst>
                    <p:tags r:id="rId48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5" name="直线连接符 124"/>
                <p:cNvCxnSpPr/>
                <p:nvPr>
                  <p:custDataLst>
                    <p:tags r:id="rId49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6" name="直线连接符 125"/>
                <p:cNvCxnSpPr/>
                <p:nvPr>
                  <p:custDataLst>
                    <p:tags r:id="rId50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18" name="直线连接符 117"/>
              <p:cNvCxnSpPr/>
              <p:nvPr>
                <p:custDataLst>
                  <p:tags r:id="rId51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7" name="文本框 86" title=""/>
          <p:cNvSpPr txBox="1"/>
          <p:nvPr>
            <p:custDataLst>
              <p:tags r:id="rId52"/>
            </p:custDataLst>
          </p:nvPr>
        </p:nvSpPr>
        <p:spPr>
          <a:xfrm>
            <a:off x="4716681" y="108256"/>
            <a:ext cx="275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smtClean="0">
                <a:solidFill>
                  <a:schemeClr val="bg2"/>
                </a:solidFill>
                <a:latin typeface="字魂56号-洪亮毛笔隶书简体" pitchFamily="2" charset="-122"/>
                <a:ea typeface="字魂56号-洪亮毛笔隶书简体" pitchFamily="2" charset="-122"/>
              </a:rPr>
              <a:t>文白对译</a:t>
            </a:r>
            <a:endParaRPr kumimoji="1" lang="zh-CN" altLang="en-US" sz="3200">
              <a:solidFill>
                <a:schemeClr val="bg2"/>
              </a:solidFill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grpSp>
        <p:nvGrpSpPr>
          <p:cNvPr id="57" name="组合 56" title=""/>
          <p:cNvGrpSpPr/>
          <p:nvPr>
            <p:custDataLst>
              <p:tags r:id="rId53"/>
            </p:custDataLst>
          </p:nvPr>
        </p:nvGrpSpPr>
        <p:grpSpPr>
          <a:xfrm>
            <a:off x="1600210" y="870490"/>
            <a:ext cx="1925254" cy="1180509"/>
            <a:chOff x="1953563" y="2242090"/>
            <a:chExt cx="1925254" cy="1180509"/>
          </a:xfrm>
        </p:grpSpPr>
        <p:grpSp>
          <p:nvGrpSpPr>
            <p:cNvPr id="5" name="组合 4"/>
            <p:cNvGrpSpPr/>
            <p:nvPr>
              <p:custDataLst>
                <p:tags r:id="rId54"/>
              </p:custDataLst>
            </p:nvPr>
          </p:nvGrpSpPr>
          <p:grpSpPr>
            <a:xfrm>
              <a:off x="3347456" y="2242091"/>
              <a:ext cx="531361" cy="685979"/>
              <a:chOff x="10232471" y="3068065"/>
              <a:chExt cx="1166371" cy="1505768"/>
            </a:xfrm>
          </p:grpSpPr>
          <p:cxnSp>
            <p:nvCxnSpPr>
              <p:cNvPr id="42" name="直线连接符 41"/>
              <p:cNvCxnSpPr/>
              <p:nvPr>
                <p:custDataLst>
                  <p:tags r:id="rId55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43" name="组合 42"/>
              <p:cNvGrpSpPr/>
              <p:nvPr>
                <p:custDataLst>
                  <p:tags r:id="rId56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45" name="矩形 44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6" name="矩形 45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7" name="矩形 46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48" name="矩形 47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49" name="直线连接符 48"/>
                <p:cNvCxnSpPr/>
                <p:nvPr>
                  <p:custDataLst>
                    <p:tags r:id="rId61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" name="直线连接符 49"/>
                <p:cNvCxnSpPr/>
                <p:nvPr>
                  <p:custDataLst>
                    <p:tags r:id="rId62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" name="直线连接符 50"/>
                <p:cNvCxnSpPr/>
                <p:nvPr>
                  <p:custDataLst>
                    <p:tags r:id="rId63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" name="直线连接符 51"/>
                <p:cNvCxnSpPr/>
                <p:nvPr>
                  <p:custDataLst>
                    <p:tags r:id="rId64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44" name="直线连接符 43"/>
              <p:cNvCxnSpPr/>
              <p:nvPr>
                <p:custDataLst>
                  <p:tags r:id="rId65"/>
                </p:custDataLst>
              </p:nvPr>
            </p:nvCxnSpPr>
            <p:spPr>
              <a:xfrm flipH="1">
                <a:off x="11398842" y="3450598"/>
                <a:ext cx="0" cy="1123235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" name="组合 5"/>
            <p:cNvGrpSpPr/>
            <p:nvPr>
              <p:custDataLst>
                <p:tags r:id="rId66"/>
              </p:custDataLst>
            </p:nvPr>
          </p:nvGrpSpPr>
          <p:grpSpPr>
            <a:xfrm flipH="1">
              <a:off x="1953563" y="2242090"/>
              <a:ext cx="1393893" cy="838323"/>
              <a:chOff x="8339157" y="3068065"/>
              <a:chExt cx="3059685" cy="1840174"/>
            </a:xfrm>
          </p:grpSpPr>
          <p:cxnSp>
            <p:nvCxnSpPr>
              <p:cNvPr id="31" name="直线连接符 30"/>
              <p:cNvCxnSpPr/>
              <p:nvPr>
                <p:custDataLst>
                  <p:tags r:id="rId67"/>
                </p:custDataLst>
              </p:nvPr>
            </p:nvCxnSpPr>
            <p:spPr>
              <a:xfrm>
                <a:off x="8339157" y="3080766"/>
                <a:ext cx="2674789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32" name="组合 31"/>
              <p:cNvGrpSpPr/>
              <p:nvPr>
                <p:custDataLst>
                  <p:tags r:id="rId68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34" name="矩形 33"/>
                <p:cNvSpPr/>
                <p:nvPr>
                  <p:custDataLst>
                    <p:tags r:id="rId69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5" name="矩形 34"/>
                <p:cNvSpPr/>
                <p:nvPr>
                  <p:custDataLst>
                    <p:tags r:id="rId70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6" name="矩形 35"/>
                <p:cNvSpPr/>
                <p:nvPr>
                  <p:custDataLst>
                    <p:tags r:id="rId71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37" name="矩形 36"/>
                <p:cNvSpPr/>
                <p:nvPr>
                  <p:custDataLst>
                    <p:tags r:id="rId72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38" name="直线连接符 37"/>
                <p:cNvCxnSpPr/>
                <p:nvPr>
                  <p:custDataLst>
                    <p:tags r:id="rId73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9" name="直线连接符 38"/>
                <p:cNvCxnSpPr/>
                <p:nvPr>
                  <p:custDataLst>
                    <p:tags r:id="rId74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线连接符 39"/>
                <p:cNvCxnSpPr/>
                <p:nvPr>
                  <p:custDataLst>
                    <p:tags r:id="rId75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1" name="直线连接符 40"/>
                <p:cNvCxnSpPr/>
                <p:nvPr>
                  <p:custDataLst>
                    <p:tags r:id="rId76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33" name="直线连接符 32"/>
              <p:cNvCxnSpPr/>
              <p:nvPr>
                <p:custDataLst>
                  <p:tags r:id="rId77"/>
                </p:custDataLst>
              </p:nvPr>
            </p:nvCxnSpPr>
            <p:spPr>
              <a:xfrm flipH="1">
                <a:off x="11398842" y="3450599"/>
                <a:ext cx="0" cy="145764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7" name="组合 6"/>
            <p:cNvGrpSpPr/>
            <p:nvPr>
              <p:custDataLst>
                <p:tags r:id="rId78"/>
              </p:custDataLst>
            </p:nvPr>
          </p:nvGrpSpPr>
          <p:grpSpPr>
            <a:xfrm flipV="1">
              <a:off x="3347456" y="2907323"/>
              <a:ext cx="531361" cy="510102"/>
              <a:chOff x="10232471" y="3068065"/>
              <a:chExt cx="1166371" cy="1119707"/>
            </a:xfrm>
          </p:grpSpPr>
          <p:cxnSp>
            <p:nvCxnSpPr>
              <p:cNvPr id="20" name="直线连接符 19"/>
              <p:cNvCxnSpPr/>
              <p:nvPr>
                <p:custDataLst>
                  <p:tags r:id="rId79"/>
                </p:custDataLst>
              </p:nvPr>
            </p:nvCxnSpPr>
            <p:spPr>
              <a:xfrm>
                <a:off x="10232471" y="3080765"/>
                <a:ext cx="781477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21" name="组合 20"/>
              <p:cNvGrpSpPr/>
              <p:nvPr>
                <p:custDataLst>
                  <p:tags r:id="rId80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23" name="矩形 22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4" name="矩形 23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5" name="矩形 24"/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26" name="矩形 25"/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27" name="直线连接符 26"/>
                <p:cNvCxnSpPr/>
                <p:nvPr>
                  <p:custDataLst>
                    <p:tags r:id="rId85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8" name="直线连接符 27"/>
                <p:cNvCxnSpPr/>
                <p:nvPr>
                  <p:custDataLst>
                    <p:tags r:id="rId86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直线连接符 28"/>
                <p:cNvCxnSpPr/>
                <p:nvPr>
                  <p:custDataLst>
                    <p:tags r:id="rId87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0" name="直线连接符 29"/>
                <p:cNvCxnSpPr/>
                <p:nvPr>
                  <p:custDataLst>
                    <p:tags r:id="rId88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22" name="直线连接符 21"/>
              <p:cNvCxnSpPr/>
              <p:nvPr>
                <p:custDataLst>
                  <p:tags r:id="rId89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" name="组合 7"/>
            <p:cNvGrpSpPr/>
            <p:nvPr>
              <p:custDataLst>
                <p:tags r:id="rId90"/>
              </p:custDataLst>
            </p:nvPr>
          </p:nvGrpSpPr>
          <p:grpSpPr>
            <a:xfrm flipH="1" flipV="1">
              <a:off x="1953564" y="2912497"/>
              <a:ext cx="1393892" cy="510102"/>
              <a:chOff x="8339162" y="3068065"/>
              <a:chExt cx="3059680" cy="1119707"/>
            </a:xfrm>
          </p:grpSpPr>
          <p:cxnSp>
            <p:nvCxnSpPr>
              <p:cNvPr id="9" name="直线连接符 8"/>
              <p:cNvCxnSpPr/>
              <p:nvPr>
                <p:custDataLst>
                  <p:tags r:id="rId91"/>
                </p:custDataLst>
              </p:nvPr>
            </p:nvCxnSpPr>
            <p:spPr>
              <a:xfrm flipV="1">
                <a:off x="8339162" y="3080766"/>
                <a:ext cx="2674782" cy="0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10" name="组合 9"/>
              <p:cNvGrpSpPr/>
              <p:nvPr>
                <p:custDataLst>
                  <p:tags r:id="rId92"/>
                </p:custDataLst>
              </p:nvPr>
            </p:nvGrpSpPr>
            <p:grpSpPr>
              <a:xfrm>
                <a:off x="11008039" y="3068065"/>
                <a:ext cx="382715" cy="394501"/>
                <a:chOff x="11008039" y="3068065"/>
                <a:chExt cx="382715" cy="394501"/>
              </a:xfrm>
            </p:grpSpPr>
            <p:sp>
              <p:nvSpPr>
                <p:cNvPr id="12" name="矩形 11"/>
                <p:cNvSpPr/>
                <p:nvPr>
                  <p:custDataLst>
                    <p:tags r:id="rId93"/>
                  </p:custDataLst>
                </p:nvPr>
              </p:nvSpPr>
              <p:spPr>
                <a:xfrm>
                  <a:off x="11264897" y="3074415"/>
                  <a:ext cx="121395" cy="107512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3" name="矩形 12"/>
                <p:cNvSpPr/>
                <p:nvPr>
                  <p:custDataLst>
                    <p:tags r:id="rId94"/>
                  </p:custDataLst>
                </p:nvPr>
              </p:nvSpPr>
              <p:spPr>
                <a:xfrm>
                  <a:off x="11070209" y="3074415"/>
                  <a:ext cx="121395" cy="99618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4" name="矩形 13"/>
                <p:cNvSpPr/>
                <p:nvPr>
                  <p:custDataLst>
                    <p:tags r:id="rId95"/>
                  </p:custDataLst>
                </p:nvPr>
              </p:nvSpPr>
              <p:spPr>
                <a:xfrm>
                  <a:off x="11264897" y="3286509"/>
                  <a:ext cx="125857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sp>
              <p:nvSpPr>
                <p:cNvPr id="15" name="矩形 14"/>
                <p:cNvSpPr/>
                <p:nvPr>
                  <p:custDataLst>
                    <p:tags r:id="rId96"/>
                  </p:custDataLst>
                </p:nvPr>
              </p:nvSpPr>
              <p:spPr>
                <a:xfrm>
                  <a:off x="11196922" y="3189685"/>
                  <a:ext cx="67975" cy="99619"/>
                </a:xfrm>
                <a:prstGeom prst="rect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100"/>
                </a:p>
              </p:txBody>
            </p:sp>
            <p:cxnSp>
              <p:nvCxnSpPr>
                <p:cNvPr id="16" name="直线连接符 15"/>
                <p:cNvCxnSpPr/>
                <p:nvPr>
                  <p:custDataLst>
                    <p:tags r:id="rId97"/>
                  </p:custDataLst>
                </p:nvPr>
              </p:nvCxnSpPr>
              <p:spPr>
                <a:xfrm flipH="1">
                  <a:off x="11008039" y="3068065"/>
                  <a:ext cx="0" cy="22680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" name="直线连接符 16"/>
                <p:cNvCxnSpPr/>
                <p:nvPr>
                  <p:custDataLst>
                    <p:tags r:id="rId98"/>
                  </p:custDataLst>
                </p:nvPr>
              </p:nvCxnSpPr>
              <p:spPr>
                <a:xfrm>
                  <a:off x="11008039" y="3286509"/>
                  <a:ext cx="183565" cy="0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8" name="直线连接符 17"/>
                <p:cNvCxnSpPr/>
                <p:nvPr>
                  <p:custDataLst>
                    <p:tags r:id="rId99"/>
                  </p:custDataLst>
                </p:nvPr>
              </p:nvCxnSpPr>
              <p:spPr>
                <a:xfrm flipH="1">
                  <a:off x="11195190" y="3287974"/>
                  <a:ext cx="0" cy="17459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9" name="直线连接符 18"/>
                <p:cNvCxnSpPr/>
                <p:nvPr>
                  <p:custDataLst>
                    <p:tags r:id="rId100"/>
                  </p:custDataLst>
                </p:nvPr>
              </p:nvCxnSpPr>
              <p:spPr>
                <a:xfrm>
                  <a:off x="11182247" y="3460624"/>
                  <a:ext cx="204045" cy="1942"/>
                </a:xfrm>
                <a:prstGeom prst="line">
                  <a:avLst/>
                </a:prstGeom>
                <a:noFill/>
                <a:ln w="15875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1" name="直线连接符 10"/>
              <p:cNvCxnSpPr/>
              <p:nvPr>
                <p:custDataLst>
                  <p:tags r:id="rId101"/>
                </p:custDataLst>
              </p:nvPr>
            </p:nvCxnSpPr>
            <p:spPr>
              <a:xfrm flipH="1">
                <a:off x="11398842" y="3450598"/>
                <a:ext cx="0" cy="737174"/>
              </a:xfrm>
              <a:prstGeom prst="line">
                <a:avLst/>
              </a:prstGeom>
              <a:noFill/>
              <a:ln w="158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53" name="文本框 52" title=""/>
          <p:cNvSpPr txBox="1"/>
          <p:nvPr>
            <p:custDataLst>
              <p:tags r:id="rId102"/>
            </p:custDataLst>
          </p:nvPr>
        </p:nvSpPr>
        <p:spPr>
          <a:xfrm>
            <a:off x="1872461" y="1194564"/>
            <a:ext cx="1451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>
                <a:latin typeface="字魂56号-洪亮毛笔隶书简体" pitchFamily="2" charset="-122"/>
                <a:ea typeface="字魂56号-洪亮毛笔隶书简体" pitchFamily="2" charset="-122"/>
              </a:rPr>
              <a:t>原</a:t>
            </a:r>
            <a:r>
              <a:rPr kumimoji="1" lang="zh-CN" altLang="en-US" sz="2800" smtClean="0">
                <a:latin typeface="字魂56号-洪亮毛笔隶书简体" pitchFamily="2" charset="-122"/>
                <a:ea typeface="字魂56号-洪亮毛笔隶书简体" pitchFamily="2" charset="-122"/>
              </a:rPr>
              <a:t>文</a:t>
            </a:r>
            <a:endParaRPr kumimoji="1" lang="zh-CN" altLang="en-US" sz="28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sp>
        <p:nvSpPr>
          <p:cNvPr id="109" name="文本框 108" title=""/>
          <p:cNvSpPr txBox="1"/>
          <p:nvPr>
            <p:custDataLst>
              <p:tags r:id="rId103"/>
            </p:custDataLst>
          </p:nvPr>
        </p:nvSpPr>
        <p:spPr>
          <a:xfrm>
            <a:off x="8787025" y="1211177"/>
            <a:ext cx="1451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smtClean="0">
                <a:latin typeface="字魂56号-洪亮毛笔隶书简体" pitchFamily="2" charset="-122"/>
                <a:ea typeface="字魂56号-洪亮毛笔隶书简体" pitchFamily="2" charset="-122"/>
              </a:rPr>
              <a:t>译文</a:t>
            </a:r>
            <a:endParaRPr kumimoji="1" lang="zh-CN" altLang="en-US" sz="2800">
              <a:latin typeface="字魂56号-洪亮毛笔隶书简体" pitchFamily="2" charset="-122"/>
              <a:ea typeface="字魂56号-洪亮毛笔隶书简体" pitchFamily="2" charset="-122"/>
            </a:endParaRPr>
          </a:p>
        </p:txBody>
      </p:sp>
      <p:pic>
        <p:nvPicPr>
          <p:cNvPr id="160" name="图片 159" title=""/>
          <p:cNvPicPr>
            <a:picLocks noChangeAspect="1"/>
          </p:cNvPicPr>
          <p:nvPr>
            <p:custDataLst>
              <p:tags r:id="rId105"/>
            </p:custDataLst>
          </p:nvPr>
        </p:nvPicPr>
        <p:blipFill>
          <a:blip r:embed="rId10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84402" y="1782683"/>
            <a:ext cx="2486845" cy="2185633"/>
          </a:xfrm>
          <a:prstGeom prst="rect">
            <a:avLst/>
          </a:prstGeom>
        </p:spPr>
      </p:pic>
      <p:pic>
        <p:nvPicPr>
          <p:cNvPr id="161" name="图片 160" title=""/>
          <p:cNvPicPr>
            <a:picLocks noChangeAspect="1"/>
          </p:cNvPicPr>
          <p:nvPr>
            <p:custDataLst>
              <p:tags r:id="rId107"/>
            </p:custDataLst>
          </p:nvPr>
        </p:nvPicPr>
        <p:blipFill>
          <a:blip r:embed="rId106"/>
          <a:stretch>
            <a:fillRect/>
          </a:stretch>
        </p:blipFill>
        <p:spPr>
          <a:xfrm>
            <a:off x="6219345" y="2996953"/>
            <a:ext cx="950997" cy="551146"/>
          </a:xfrm>
          <a:prstGeom prst="rect">
            <a:avLst/>
          </a:prstGeom>
        </p:spPr>
      </p:pic>
      <p:sp>
        <p:nvSpPr>
          <p:cNvPr id="2" name="TextBox 1" title=""/>
          <p:cNvSpPr txBox="1"/>
          <p:nvPr>
            <p:custDataLst>
              <p:tags r:id="rId108"/>
            </p:custDataLst>
          </p:nvPr>
        </p:nvSpPr>
        <p:spPr>
          <a:xfrm>
            <a:off x="549515" y="2268855"/>
            <a:ext cx="31717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舍南舍北皆春水，但见群鸥日日来。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花径不曾缘客扫，蓬门今始为君开。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盘飧市远无兼味，樽酒家贫只旧醅。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1200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肯与邻翁相对饮，隔篱呼取尽余杯。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extBox 2" title=""/>
          <p:cNvSpPr txBox="1"/>
          <p:nvPr>
            <p:custDataLst>
              <p:tags r:id="rId109"/>
            </p:custDataLst>
          </p:nvPr>
        </p:nvSpPr>
        <p:spPr>
          <a:xfrm>
            <a:off x="7083425" y="2115820"/>
            <a:ext cx="44792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3105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草堂的南北涨满了春水， 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  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只见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鸥群日日结队飞来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。</a:t>
            </a:r>
            <a:endParaRPr lang="en-US" altLang="zh-CN" sz="2000" smtClean="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老夫不曾为客扫过花径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</a:t>
            </a:r>
            <a:endParaRPr lang="zh-CN" altLang="en-US" sz="2000" smtClean="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这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柴门今天才为您打开。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因为离集市太远盘中菜肴很简单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</a:t>
            </a:r>
            <a:endParaRPr lang="zh-CN" altLang="en-US" sz="2000" smtClean="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因为家贫酒杯中只有旧酿的酒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。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</a:rPr>
              <a:t>若肯邀请邻翁一同对饮</a:t>
            </a: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，</a:t>
            </a:r>
            <a:endParaRPr lang="zh-CN" altLang="en-US" sz="2000" smtClean="0">
              <a:latin typeface="微软雅黑" panose="020b0503020204020204" charset="-122"/>
              <a:ea typeface="微软雅黑"/>
            </a:endParaRPr>
          </a:p>
          <a:p>
            <a:pPr indent="713105" algn="ctr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charset="-122"/>
                <a:ea typeface="微软雅黑"/>
              </a:rPr>
              <a:t>隔</a:t>
            </a:r>
            <a:r>
              <a:rPr lang="zh-CN" altLang="en-US" sz="2000">
                <a:latin typeface="微软雅黑" panose="020b0503020204020204" charset="-122"/>
                <a:ea typeface="微软雅黑"/>
              </a:rPr>
              <a:t>着篱笆唤来喝尽余杯！</a:t>
            </a:r>
            <a:endParaRPr lang="zh-CN" altLang="en-US" sz="2000">
              <a:latin typeface="微软雅黑" panose="020b0503020204020204" charset="-122"/>
              <a:ea typeface="微软雅黑"/>
            </a:endParaRPr>
          </a:p>
          <a:p>
            <a:endParaRPr lang="zh-CN" altLang="en-US" sz="1600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62" name="New picture" title=""/>
          <p:cNvPicPr/>
          <p:nvPr>
            <p:custDataLst>
              <p:tags r:id="rId111"/>
            </p:custDataLst>
          </p:nvPr>
        </p:nvPicPr>
        <p:blipFill>
          <a:blip r:embed="rId110"/>
          <a:stretch>
            <a:fillRect/>
          </a:stretch>
        </p:blipFill>
        <p:spPr>
          <a:xfrm>
            <a:off x="10185400" y="11010900"/>
            <a:ext cx="355600" cy="266700"/>
          </a:xfrm>
          <a:prstGeom prst="cube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12"/>
            </p:custDataLst>
          </p:nvPr>
        </p:nvSpPr>
        <p:spPr>
          <a:xfrm>
            <a:off x="3747558" y="2542752"/>
            <a:ext cx="113665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  <a:sym typeface="+mn-ea"/>
              </a:rPr>
              <a:t>盼客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54" name="文本框 53" title=""/>
          <p:cNvSpPr txBox="1"/>
          <p:nvPr>
            <p:custDataLst>
              <p:tags r:id="rId113"/>
            </p:custDataLst>
          </p:nvPr>
        </p:nvSpPr>
        <p:spPr>
          <a:xfrm>
            <a:off x="3747982" y="3456940"/>
            <a:ext cx="125899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客至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  <p:sp>
        <p:nvSpPr>
          <p:cNvPr id="55" name="文本框 54" title=""/>
          <p:cNvSpPr txBox="1"/>
          <p:nvPr>
            <p:custDataLst>
              <p:tags r:id="rId114"/>
            </p:custDataLst>
          </p:nvPr>
        </p:nvSpPr>
        <p:spPr>
          <a:xfrm>
            <a:off x="3754332" y="4374938"/>
            <a:ext cx="12530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待客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  <p:sp>
        <p:nvSpPr>
          <p:cNvPr id="56" name="文本框 55" title=""/>
          <p:cNvSpPr txBox="1"/>
          <p:nvPr>
            <p:custDataLst>
              <p:tags r:id="rId115"/>
            </p:custDataLst>
          </p:nvPr>
        </p:nvSpPr>
        <p:spPr>
          <a:xfrm>
            <a:off x="3754332" y="5273040"/>
            <a:ext cx="240368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问客</a:t>
            </a:r>
            <a:r>
              <a:rPr lang="en-US" altLang="zh-CN" sz="3735" b="1" smtClean="0">
                <a:solidFill>
                  <a:srgbClr val="002060"/>
                </a:solidFill>
                <a:highlight>
                  <a:srgbClr val="FFFF00"/>
                </a:highlight>
              </a:rPr>
              <a:t>  </a:t>
            </a:r>
            <a:r>
              <a:rPr lang="zh-CN" altLang="en-US" sz="3735" b="1">
                <a:highlight>
                  <a:srgbClr val="FFFF00"/>
                </a:highlight>
                <a:latin typeface="微软雅黑" panose="020b0503020204020204" charset="-122"/>
                <a:ea typeface="微软雅黑"/>
                <a:sym typeface="+mn-ea"/>
              </a:rPr>
              <a:t>邀邻</a:t>
            </a:r>
            <a:endParaRPr lang="zh-CN" altLang="en-US" sz="3735" b="1" smtClean="0">
              <a:solidFill>
                <a:srgbClr val="002060"/>
              </a:solidFill>
              <a:highlight>
                <a:srgbClr val="FFFF00"/>
              </a:highlight>
            </a:endParaRPr>
          </a:p>
        </p:txBody>
      </p:sp>
    </p:spTree>
    <p:custDataLst>
      <p:tags r:id="rId1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53" grpId="0"/>
      <p:bldP spid="109" grpId="0"/>
      <p:bldP spid="2" grpId="0"/>
      <p:bldP spid="3" grpId="0"/>
      <p:bldP spid="54" grpId="0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" name="矩形 26" title=""/>
          <p:cNvSpPr/>
          <p:nvPr>
            <p:custDataLst>
              <p:tags r:id="rId3"/>
            </p:custDataLst>
          </p:nvPr>
        </p:nvSpPr>
        <p:spPr>
          <a:xfrm>
            <a:off x="5204460" y="2071370"/>
            <a:ext cx="2291080" cy="26460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b="0" i="0" u="none" strike="noStrike" kern="1200" cap="none" spc="0" normalizeH="0" baseline="0" noProof="0">
                <a:solidFill>
                  <a:schemeClr val="bg1"/>
                </a:solidFill>
                <a:effectLst/>
                <a:uLnTx/>
                <a:uFillTx/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安景臣毛笔行书" panose="02010601030101010101" charset="-122"/>
              </a:rPr>
              <a:t>叁</a:t>
            </a:r>
            <a:endParaRPr kumimoji="0" lang="zh-CN" altLang="en-US" sz="16600" b="0" i="0" u="none" strike="noStrike" kern="1200" cap="none" spc="0" normalizeH="0" baseline="0" noProof="0">
              <a:solidFill>
                <a:schemeClr val="bg1"/>
              </a:solidFill>
              <a:effectLst/>
              <a:uLnTx/>
              <a:uFillTx/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安景臣毛笔行书" panose="02010601030101010101" charset="-122"/>
            </a:endParaRPr>
          </a:p>
        </p:txBody>
      </p:sp>
      <p:sp>
        <p:nvSpPr>
          <p:cNvPr id="29" name="矩形 28" title=""/>
          <p:cNvSpPr/>
          <p:nvPr>
            <p:custDataLst>
              <p:tags r:id="rId4"/>
            </p:custDataLst>
          </p:nvPr>
        </p:nvSpPr>
        <p:spPr>
          <a:xfrm>
            <a:off x="901700" y="2582545"/>
            <a:ext cx="39598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4800" b="1">
                <a:solidFill>
                  <a:prstClr val="white"/>
                </a:solidFill>
                <a:latin typeface="汉仪颜楷简" panose="00020600040101010101" charset="-122"/>
                <a:ea typeface="汉仪颜楷简" panose="00020600040101010101" charset="-122"/>
                <a:cs typeface="汉仪大宋简" panose="02010600000101010101" charset="-122"/>
                <a:sym typeface="+mn-ea"/>
              </a:rPr>
              <a:t>文本解析</a:t>
            </a:r>
            <a:endParaRPr lang="zh-CN" altLang="en-US" sz="4800" b="1">
              <a:solidFill>
                <a:prstClr val="white"/>
              </a:solidFill>
              <a:latin typeface="汉仪颜楷简" panose="00020600040101010101" charset="-122"/>
              <a:ea typeface="汉仪颜楷简" panose="00020600040101010101" charset="-122"/>
              <a:cs typeface="汉仪大宋简" panose="02010600000101010101" charset="-122"/>
              <a:sym typeface="+mn-ea"/>
            </a:endParaRPr>
          </a:p>
        </p:txBody>
      </p:sp>
      <p:cxnSp>
        <p:nvCxnSpPr>
          <p:cNvPr id="2" name="直接连接符 1" title=""/>
          <p:cNvCxnSpPr/>
          <p:nvPr>
            <p:custDataLst>
              <p:tags r:id="rId5"/>
            </p:custDataLst>
          </p:nvPr>
        </p:nvCxnSpPr>
        <p:spPr>
          <a:xfrm flipH="1" flipV="1">
            <a:off x="1213468" y="3884779"/>
            <a:ext cx="3336290" cy="10795"/>
          </a:xfrm>
          <a:prstGeom prst="line">
            <a:avLst/>
          </a:prstGeom>
          <a:ln w="25400">
            <a:solidFill>
              <a:srgbClr val="E9D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414"/>
</p:tagLst>
</file>

<file path=ppt/tags/tag10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2432"/>
</p:tagLst>
</file>

<file path=ppt/tags/tag101.xml><?xml version="1.0" encoding="utf-8"?>
<p:tagLst xmlns:p="http://schemas.openxmlformats.org/presentationml/2006/main">
  <p:tag name="AS_UNIQUEID" val="612"/>
</p:tagLst>
</file>

<file path=ppt/tags/tag102.xml><?xml version="1.0" encoding="utf-8"?>
<p:tagLst xmlns:p="http://schemas.openxmlformats.org/presentationml/2006/main">
  <p:tag name="AS_UNIQUEID" val="613"/>
</p:tagLst>
</file>

<file path=ppt/tags/tag103.xml><?xml version="1.0" encoding="utf-8"?>
<p:tagLst xmlns:p="http://schemas.openxmlformats.org/presentationml/2006/main">
  <p:tag name="AS_UNIQUEID" val="614"/>
</p:tagLst>
</file>

<file path=ppt/tags/tag104.xml><?xml version="1.0" encoding="utf-8"?>
<p:tagLst xmlns:p="http://schemas.openxmlformats.org/presentationml/2006/main">
  <p:tag name="AS_UNIQUEID" val="615"/>
</p:tagLst>
</file>

<file path=ppt/tags/tag105.xml><?xml version="1.0" encoding="utf-8"?>
<p:tagLst xmlns:p="http://schemas.openxmlformats.org/presentationml/2006/main">
  <p:tag name="AS_UNIQUEID" val="616"/>
</p:tagLst>
</file>

<file path=ppt/tags/tag106.xml><?xml version="1.0" encoding="utf-8"?>
<p:tagLst xmlns:p="http://schemas.openxmlformats.org/presentationml/2006/main">
  <p:tag name="AS_UNIQUEID" val="617"/>
</p:tagLst>
</file>

<file path=ppt/tags/tag107.xml><?xml version="1.0" encoding="utf-8"?>
<p:tagLst xmlns:p="http://schemas.openxmlformats.org/presentationml/2006/main">
  <p:tag name="AS_UNIQUEID" val="2433"/>
</p:tagLst>
</file>

<file path=ppt/tags/tag108.xml><?xml version="1.0" encoding="utf-8"?>
<p:tagLst xmlns:p="http://schemas.openxmlformats.org/presentationml/2006/main">
  <p:tag name="AS_UNIQUEID" val="619"/>
</p:tagLst>
</file>

<file path=ppt/tags/tag109.xml><?xml version="1.0" encoding="utf-8"?>
<p:tagLst xmlns:p="http://schemas.openxmlformats.org/presentationml/2006/main">
  <p:tag name="AS_UNIQUEID" val="620"/>
</p:tagLst>
</file>

<file path=ppt/tags/tag11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621"/>
</p:tagLst>
</file>

<file path=ppt/tags/tag111.xml><?xml version="1.0" encoding="utf-8"?>
<p:tagLst xmlns:p="http://schemas.openxmlformats.org/presentationml/2006/main">
  <p:tag name="AS_UNIQUEID" val="622"/>
</p:tagLst>
</file>

<file path=ppt/tags/tag112.xml><?xml version="1.0" encoding="utf-8"?>
<p:tagLst xmlns:p="http://schemas.openxmlformats.org/presentationml/2006/main">
  <p:tag name="AS_UNIQUEID" val="623"/>
</p:tagLst>
</file>

<file path=ppt/tags/tag113.xml><?xml version="1.0" encoding="utf-8"?>
<p:tagLst xmlns:p="http://schemas.openxmlformats.org/presentationml/2006/main">
  <p:tag name="AS_UNIQUEID" val="624"/>
</p:tagLst>
</file>

<file path=ppt/tags/tag114.xml><?xml version="1.0" encoding="utf-8"?>
<p:tagLst xmlns:p="http://schemas.openxmlformats.org/presentationml/2006/main">
  <p:tag name="AS_UNIQUEID" val="625"/>
</p:tagLst>
</file>

<file path=ppt/tags/tag115.xml><?xml version="1.0" encoding="utf-8"?>
<p:tagLst xmlns:p="http://schemas.openxmlformats.org/presentationml/2006/main">
  <p:tag name="AS_UNIQUEID" val="626"/>
</p:tagLst>
</file>

<file path=ppt/tags/tag116.xml><?xml version="1.0" encoding="utf-8"?>
<p:tagLst xmlns:p="http://schemas.openxmlformats.org/presentationml/2006/main">
  <p:tag name="AS_UNIQUEID" val="2434"/>
</p:tagLst>
</file>

<file path=ppt/tags/tag117.xml><?xml version="1.0" encoding="utf-8"?>
<p:tagLst xmlns:p="http://schemas.openxmlformats.org/presentationml/2006/main">
  <p:tag name="AS_UNIQUEID" val="628"/>
</p:tagLst>
</file>

<file path=ppt/tags/tag118.xml><?xml version="1.0" encoding="utf-8"?>
<p:tagLst xmlns:p="http://schemas.openxmlformats.org/presentationml/2006/main">
  <p:tag name="AS_UNIQUEID" val="629"/>
</p:tagLst>
</file>

<file path=ppt/tags/tag119.xml><?xml version="1.0" encoding="utf-8"?>
<p:tagLst xmlns:p="http://schemas.openxmlformats.org/presentationml/2006/main">
  <p:tag name="AS_UNIQUEID" val="630"/>
</p:tagLst>
</file>

<file path=ppt/tags/tag12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631"/>
</p:tagLst>
</file>

<file path=ppt/tags/tag121.xml><?xml version="1.0" encoding="utf-8"?>
<p:tagLst xmlns:p="http://schemas.openxmlformats.org/presentationml/2006/main">
  <p:tag name="AS_UNIQUEID" val="2435"/>
</p:tagLst>
</file>

<file path=ppt/tags/tag122.xml><?xml version="1.0" encoding="utf-8"?>
<p:tagLst xmlns:p="http://schemas.openxmlformats.org/presentationml/2006/main">
  <p:tag name="AS_UNIQUEID" val="633"/>
</p:tagLst>
</file>

<file path=ppt/tags/tag123.xml><?xml version="1.0" encoding="utf-8"?>
<p:tagLst xmlns:p="http://schemas.openxmlformats.org/presentationml/2006/main">
  <p:tag name="AS_UNIQUEID" val="634"/>
</p:tagLst>
</file>

<file path=ppt/tags/tag124.xml><?xml version="1.0" encoding="utf-8"?>
<p:tagLst xmlns:p="http://schemas.openxmlformats.org/presentationml/2006/main">
  <p:tag name="AS_UNIQUEID" val="635"/>
</p:tagLst>
</file>

<file path=ppt/tags/tag125.xml><?xml version="1.0" encoding="utf-8"?>
<p:tagLst xmlns:p="http://schemas.openxmlformats.org/presentationml/2006/main">
  <p:tag name="AS_UNIQUEID" val="2436"/>
</p:tagLst>
</file>

<file path=ppt/tags/tag126.xml><?xml version="1.0" encoding="utf-8"?>
<p:tagLst xmlns:p="http://schemas.openxmlformats.org/presentationml/2006/main">
  <p:tag name="AS_UNIQUEID" val="637"/>
</p:tagLst>
</file>

<file path=ppt/tags/tag127.xml><?xml version="1.0" encoding="utf-8"?>
<p:tagLst xmlns:p="http://schemas.openxmlformats.org/presentationml/2006/main">
  <p:tag name="AS_UNIQUEID" val="638"/>
</p:tagLst>
</file>

<file path=ppt/tags/tag128.xml><?xml version="1.0" encoding="utf-8"?>
<p:tagLst xmlns:p="http://schemas.openxmlformats.org/presentationml/2006/main">
  <p:tag name="AS_UNIQUEID" val="639"/>
</p:tagLst>
</file>

<file path=ppt/tags/tag129.xml><?xml version="1.0" encoding="utf-8"?>
<p:tagLst xmlns:p="http://schemas.openxmlformats.org/presentationml/2006/main">
  <p:tag name="AS_UNIQUEID" val="640"/>
</p:tagLst>
</file>

<file path=ppt/tags/tag13.xml><?xml version="1.0" encoding="utf-8"?>
<p:tagLst xmlns:p="http://schemas.openxmlformats.org/presentationml/2006/main">
  <p:tag name="AS_UNIQUEID" val="2416"/>
</p:tagLst>
</file>

<file path=ppt/tags/tag130.xml><?xml version="1.0" encoding="utf-8"?>
<p:tagLst xmlns:p="http://schemas.openxmlformats.org/presentationml/2006/main">
  <p:tag name="AS_UNIQUEID" val="641"/>
</p:tagLst>
</file>

<file path=ppt/tags/tag131.xml><?xml version="1.0" encoding="utf-8"?>
<p:tagLst xmlns:p="http://schemas.openxmlformats.org/presentationml/2006/main">
  <p:tag name="AS_UNIQUEID" val="642"/>
</p:tagLst>
</file>

<file path=ppt/tags/tag132.xml><?xml version="1.0" encoding="utf-8"?>
<p:tagLst xmlns:p="http://schemas.openxmlformats.org/presentationml/2006/main">
  <p:tag name="AS_UNIQUEID" val="2437"/>
</p:tagLst>
</file>

<file path=ppt/tags/tag133.xml><?xml version="1.0" encoding="utf-8"?>
<p:tagLst xmlns:p="http://schemas.openxmlformats.org/presentationml/2006/main">
  <p:tag name="AS_UNIQUEID" val="644"/>
</p:tagLst>
</file>

<file path=ppt/tags/tag134.xml><?xml version="1.0" encoding="utf-8"?>
<p:tagLst xmlns:p="http://schemas.openxmlformats.org/presentationml/2006/main">
  <p:tag name="AS_UNIQUEID" val="645"/>
</p:tagLst>
</file>

<file path=ppt/tags/tag135.xml><?xml version="1.0" encoding="utf-8"?>
<p:tagLst xmlns:p="http://schemas.openxmlformats.org/presentationml/2006/main">
  <p:tag name="AS_UNIQUEID" val="646"/>
</p:tagLst>
</file>

<file path=ppt/tags/tag136.xml><?xml version="1.0" encoding="utf-8"?>
<p:tagLst xmlns:p="http://schemas.openxmlformats.org/presentationml/2006/main">
  <p:tag name="AS_UNIQUEID" val="647"/>
</p:tagLst>
</file>

<file path=ppt/tags/tag137.xml><?xml version="1.0" encoding="utf-8"?>
<p:tagLst xmlns:p="http://schemas.openxmlformats.org/presentationml/2006/main">
  <p:tag name="AS_UNIQUEID" val="648"/>
</p:tagLst>
</file>

<file path=ppt/tags/tag138.xml><?xml version="1.0" encoding="utf-8"?>
<p:tagLst xmlns:p="http://schemas.openxmlformats.org/presentationml/2006/main">
  <p:tag name="AS_UNIQUEID" val="649"/>
</p:tagLst>
</file>

<file path=ppt/tags/tag139.xml><?xml version="1.0" encoding="utf-8"?>
<p:tagLst xmlns:p="http://schemas.openxmlformats.org/presentationml/2006/main">
  <p:tag name="AS_UNIQUEID" val="2438"/>
</p:tagLst>
</file>

<file path=ppt/tags/tag14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51"/>
</p:tagLst>
</file>

<file path=ppt/tags/tag141.xml><?xml version="1.0" encoding="utf-8"?>
<p:tagLst xmlns:p="http://schemas.openxmlformats.org/presentationml/2006/main">
  <p:tag name="AS_UNIQUEID" val="652"/>
</p:tagLst>
</file>

<file path=ppt/tags/tag142.xml><?xml version="1.0" encoding="utf-8"?>
<p:tagLst xmlns:p="http://schemas.openxmlformats.org/presentationml/2006/main">
  <p:tag name="AS_UNIQUEID" val="653"/>
</p:tagLst>
</file>

<file path=ppt/tags/tag143.xml><?xml version="1.0" encoding="utf-8"?>
<p:tagLst xmlns:p="http://schemas.openxmlformats.org/presentationml/2006/main">
  <p:tag name="AS_UNIQUEID" val="654"/>
</p:tagLst>
</file>

<file path=ppt/tags/tag144.xml><?xml version="1.0" encoding="utf-8"?>
<p:tagLst xmlns:p="http://schemas.openxmlformats.org/presentationml/2006/main">
  <p:tag name="AS_UNIQUEID" val="655"/>
</p:tagLst>
</file>

<file path=ppt/tags/tag145.xml><?xml version="1.0" encoding="utf-8"?>
<p:tagLst xmlns:p="http://schemas.openxmlformats.org/presentationml/2006/main">
  <p:tag name="AS_UNIQUEID" val="2439"/>
</p:tagLst>
</file>

<file path=ppt/tags/tag146.xml><?xml version="1.0" encoding="utf-8"?>
<p:tagLst xmlns:p="http://schemas.openxmlformats.org/presentationml/2006/main">
  <p:tag name="AS_UNIQUEID" val="657"/>
</p:tagLst>
</file>

<file path=ppt/tags/tag147.xml><?xml version="1.0" encoding="utf-8"?>
<p:tagLst xmlns:p="http://schemas.openxmlformats.org/presentationml/2006/main">
  <p:tag name="AS_UNIQUEID" val="658"/>
</p:tagLst>
</file>

<file path=ppt/tags/tag148.xml><?xml version="1.0" encoding="utf-8"?>
<p:tagLst xmlns:p="http://schemas.openxmlformats.org/presentationml/2006/main">
  <p:tag name="AS_UNIQUEID" val="659"/>
</p:tagLst>
</file>

<file path=ppt/tags/tag149.xml><?xml version="1.0" encoding="utf-8"?>
<p:tagLst xmlns:p="http://schemas.openxmlformats.org/presentationml/2006/main">
  <p:tag name="AS_UNIQUEID" val="660"/>
</p:tagLst>
</file>

<file path=ppt/tags/tag15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61"/>
</p:tagLst>
</file>

<file path=ppt/tags/tag151.xml><?xml version="1.0" encoding="utf-8"?>
<p:tagLst xmlns:p="http://schemas.openxmlformats.org/presentationml/2006/main">
  <p:tag name="AS_UNIQUEID" val="2440"/>
</p:tagLst>
</file>

<file path=ppt/tags/tag152.xml><?xml version="1.0" encoding="utf-8"?>
<p:tagLst xmlns:p="http://schemas.openxmlformats.org/presentationml/2006/main">
  <p:tag name="AS_UNIQUEID" val="663"/>
</p:tagLst>
</file>

<file path=ppt/tags/tag153.xml><?xml version="1.0" encoding="utf-8"?>
<p:tagLst xmlns:p="http://schemas.openxmlformats.org/presentationml/2006/main">
  <p:tag name="AS_UNIQUEID" val="664"/>
</p:tagLst>
</file>

<file path=ppt/tags/tag154.xml><?xml version="1.0" encoding="utf-8"?>
<p:tagLst xmlns:p="http://schemas.openxmlformats.org/presentationml/2006/main">
  <p:tag name="AS_UNIQUEID" val="665"/>
</p:tagLst>
</file>

<file path=ppt/tags/tag155.xml><?xml version="1.0" encoding="utf-8"?>
<p:tagLst xmlns:p="http://schemas.openxmlformats.org/presentationml/2006/main">
  <p:tag name="AS_UNIQUEID" val="666"/>
</p:tagLst>
</file>

<file path=ppt/tags/tag156.xml><?xml version="1.0" encoding="utf-8"?>
<p:tagLst xmlns:p="http://schemas.openxmlformats.org/presentationml/2006/main">
  <p:tag name="AS_UNIQUEID" val="667"/>
</p:tagLst>
</file>

<file path=ppt/tags/tag157.xml><?xml version="1.0" encoding="utf-8"?>
<p:tagLst xmlns:p="http://schemas.openxmlformats.org/presentationml/2006/main">
  <p:tag name="AS_UNIQUEID" val="668"/>
</p:tagLst>
</file>

<file path=ppt/tags/tag158.xml><?xml version="1.0" encoding="utf-8"?>
<p:tagLst xmlns:p="http://schemas.openxmlformats.org/presentationml/2006/main">
  <p:tag name="AS_UNIQUEID" val="789"/>
</p:tagLst>
</file>

<file path=ppt/tags/tag159.xml><?xml version="1.0" encoding="utf-8"?>
<p:tagLst xmlns:p="http://schemas.openxmlformats.org/presentationml/2006/main">
  <p:tag name="AS_UNIQUEID" val="2441"/>
</p:tagLst>
</file>

<file path=ppt/tags/tag16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489"/>
</p:tagLst>
</file>

<file path=ppt/tags/tag161.xml><?xml version="1.0" encoding="utf-8"?>
<p:tagLst xmlns:p="http://schemas.openxmlformats.org/presentationml/2006/main">
  <p:tag name="AS_UNIQUEID" val="2442"/>
</p:tagLst>
</file>

<file path=ppt/tags/tag162.xml><?xml version="1.0" encoding="utf-8"?>
<p:tagLst xmlns:p="http://schemas.openxmlformats.org/presentationml/2006/main">
  <p:tag name="AS_UNIQUEID" val="670"/>
</p:tagLst>
</file>

<file path=ppt/tags/tag163.xml><?xml version="1.0" encoding="utf-8"?>
<p:tagLst xmlns:p="http://schemas.openxmlformats.org/presentationml/2006/main">
  <p:tag name="AS_UNIQUEID" val="2443"/>
</p:tagLst>
</file>

<file path=ppt/tags/tag164.xml><?xml version="1.0" encoding="utf-8"?>
<p:tagLst xmlns:p="http://schemas.openxmlformats.org/presentationml/2006/main">
  <p:tag name="AS_UNIQUEID" val="2444"/>
</p:tagLst>
</file>

<file path=ppt/tags/tag165.xml><?xml version="1.0" encoding="utf-8"?>
<p:tagLst xmlns:p="http://schemas.openxmlformats.org/presentationml/2006/main">
  <p:tag name="AS_UNIQUEID" val="2445"/>
</p:tagLst>
</file>

<file path=ppt/tags/tag166.xml><?xml version="1.0" encoding="utf-8"?>
<p:tagLst xmlns:p="http://schemas.openxmlformats.org/presentationml/2006/main">
  <p:tag name="AS_UNIQUEID" val="2446"/>
</p:tagLst>
</file>

<file path=ppt/tags/tag167.xml><?xml version="1.0" encoding="utf-8"?>
<p:tagLst xmlns:p="http://schemas.openxmlformats.org/presentationml/2006/main">
  <p:tag name="AS_UNIQUEID" val="675"/>
</p:tagLst>
</file>

<file path=ppt/tags/tag168.xml><?xml version="1.0" encoding="utf-8"?>
<p:tagLst xmlns:p="http://schemas.openxmlformats.org/presentationml/2006/main">
  <p:tag name="AS_UNIQUEID" val="795"/>
</p:tagLst>
</file>

<file path=ppt/tags/tag169.xml><?xml version="1.0" encoding="utf-8"?>
<p:tagLst xmlns:p="http://schemas.openxmlformats.org/presentationml/2006/main">
  <p:tag name="AS_UNIQUEID" val="2447"/>
</p:tagLst>
</file>

<file path=ppt/tags/tag17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2490"/>
</p:tagLst>
</file>

<file path=ppt/tags/tag171.xml><?xml version="1.0" encoding="utf-8"?>
<p:tagLst xmlns:p="http://schemas.openxmlformats.org/presentationml/2006/main">
  <p:tag name="AS_UNIQUEID" val="2448"/>
</p:tagLst>
</file>

<file path=ppt/tags/tag172.xml><?xml version="1.0" encoding="utf-8"?>
<p:tagLst xmlns:p="http://schemas.openxmlformats.org/presentationml/2006/main">
  <p:tag name="AS_UNIQUEID" val="677"/>
</p:tagLst>
</file>

<file path=ppt/tags/tag173.xml><?xml version="1.0" encoding="utf-8"?>
<p:tagLst xmlns:p="http://schemas.openxmlformats.org/presentationml/2006/main">
  <p:tag name="AS_UNIQUEID" val="678"/>
</p:tagLst>
</file>

<file path=ppt/tags/tag174.xml><?xml version="1.0" encoding="utf-8"?>
<p:tagLst xmlns:p="http://schemas.openxmlformats.org/presentationml/2006/main">
  <p:tag name="AS_UNIQUEID" val="679"/>
</p:tagLst>
</file>

<file path=ppt/tags/tag175.xml><?xml version="1.0" encoding="utf-8"?>
<p:tagLst xmlns:p="http://schemas.openxmlformats.org/presentationml/2006/main">
  <p:tag name="AS_UNIQUEID" val="680"/>
</p:tagLst>
</file>

<file path=ppt/tags/tag176.xml><?xml version="1.0" encoding="utf-8"?>
<p:tagLst xmlns:p="http://schemas.openxmlformats.org/presentationml/2006/main">
  <p:tag name="AS_UNIQUEID" val="681"/>
</p:tagLst>
</file>

<file path=ppt/tags/tag177.xml><?xml version="1.0" encoding="utf-8"?>
<p:tagLst xmlns:p="http://schemas.openxmlformats.org/presentationml/2006/main">
  <p:tag name="AS_UNIQUEID" val="682"/>
</p:tagLst>
</file>

<file path=ppt/tags/tag178.xml><?xml version="1.0" encoding="utf-8"?>
<p:tagLst xmlns:p="http://schemas.openxmlformats.org/presentationml/2006/main">
  <p:tag name="AS_UNIQUEID" val="2449"/>
</p:tagLst>
</file>

<file path=ppt/tags/tag179.xml><?xml version="1.0" encoding="utf-8"?>
<p:tagLst xmlns:p="http://schemas.openxmlformats.org/presentationml/2006/main">
  <p:tag name="AS_UNIQUEID" val="684"/>
</p:tagLst>
</file>

<file path=ppt/tags/tag18.xml><?xml version="1.0" encoding="utf-8"?>
<p:tagLst xmlns:p="http://schemas.openxmlformats.org/presentationml/2006/main">
  <p:tag name="AS_UNIQUEID" val="5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85"/>
</p:tagLst>
</file>

<file path=ppt/tags/tag181.xml><?xml version="1.0" encoding="utf-8"?>
<p:tagLst xmlns:p="http://schemas.openxmlformats.org/presentationml/2006/main">
  <p:tag name="AS_UNIQUEID" val="686"/>
</p:tagLst>
</file>

<file path=ppt/tags/tag182.xml><?xml version="1.0" encoding="utf-8"?>
<p:tagLst xmlns:p="http://schemas.openxmlformats.org/presentationml/2006/main">
  <p:tag name="AS_UNIQUEID" val="687"/>
</p:tagLst>
</file>

<file path=ppt/tags/tag183.xml><?xml version="1.0" encoding="utf-8"?>
<p:tagLst xmlns:p="http://schemas.openxmlformats.org/presentationml/2006/main">
  <p:tag name="AS_UNIQUEID" val="2450"/>
</p:tagLst>
</file>

<file path=ppt/tags/tag184.xml><?xml version="1.0" encoding="utf-8"?>
<p:tagLst xmlns:p="http://schemas.openxmlformats.org/presentationml/2006/main">
  <p:tag name="AS_UNIQUEID" val="689"/>
</p:tagLst>
</file>

<file path=ppt/tags/tag185.xml><?xml version="1.0" encoding="utf-8"?>
<p:tagLst xmlns:p="http://schemas.openxmlformats.org/presentationml/2006/main">
  <p:tag name="AS_UNIQUEID" val="690"/>
</p:tagLst>
</file>

<file path=ppt/tags/tag186.xml><?xml version="1.0" encoding="utf-8"?>
<p:tagLst xmlns:p="http://schemas.openxmlformats.org/presentationml/2006/main">
  <p:tag name="AS_UNIQUEID" val="691"/>
</p:tagLst>
</file>

<file path=ppt/tags/tag187.xml><?xml version="1.0" encoding="utf-8"?>
<p:tagLst xmlns:p="http://schemas.openxmlformats.org/presentationml/2006/main">
  <p:tag name="AS_UNIQUEID" val="692"/>
</p:tagLst>
</file>

<file path=ppt/tags/tag188.xml><?xml version="1.0" encoding="utf-8"?>
<p:tagLst xmlns:p="http://schemas.openxmlformats.org/presentationml/2006/main">
  <p:tag name="AS_UNIQUEID" val="693"/>
  <p:tag name="KSO_WM_UNIT_PLACING_PICTURE_USER_VIEWPORT" val="{&quot;height&quot;:17,&quot;width&quot;:5254}"/>
</p:tagLst>
</file>

<file path=ppt/tags/tag189.xml><?xml version="1.0" encoding="utf-8"?>
<p:tagLst xmlns:p="http://schemas.openxmlformats.org/presentationml/2006/main">
  <p:tag name="AS_UNIQUEID" val="694"/>
</p:tagLst>
</file>

<file path=ppt/tags/tag19.xml><?xml version="1.0" encoding="utf-8"?>
<p:tagLst xmlns:p="http://schemas.openxmlformats.org/presentationml/2006/main">
  <p:tag name="AS_UNIQUEID" val="2417"/>
</p:tagLst>
</file>

<file path=ppt/tags/tag190.xml><?xml version="1.0" encoding="utf-8"?>
<p:tagLst xmlns:p="http://schemas.openxmlformats.org/presentationml/2006/main">
  <p:tag name="AS_UNIQUEID" val="695"/>
</p:tagLst>
</file>

<file path=ppt/tags/tag19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92.xml><?xml version="1.0" encoding="utf-8"?>
<p:tagLst xmlns:p="http://schemas.openxmlformats.org/presentationml/2006/main">
  <p:tag name="AS_UNIQUEID" val="2451"/>
</p:tagLst>
</file>

<file path=ppt/tags/tag193.xml><?xml version="1.0" encoding="utf-8"?>
<p:tagLst xmlns:p="http://schemas.openxmlformats.org/presentationml/2006/main">
  <p:tag name="AS_UNIQUEID" val="707"/>
</p:tagLst>
</file>

<file path=ppt/tags/tag194.xml><?xml version="1.0" encoding="utf-8"?>
<p:tagLst xmlns:p="http://schemas.openxmlformats.org/presentationml/2006/main">
  <p:tag name="AS_UNIQUEID" val="708"/>
</p:tagLst>
</file>

<file path=ppt/tags/tag195.xml><?xml version="1.0" encoding="utf-8"?>
<p:tagLst xmlns:p="http://schemas.openxmlformats.org/presentationml/2006/main">
  <p:tag name="AS_UNIQUEID" val="709"/>
  <p:tag name="KSO_WM_UNIT_PLACING_PICTURE_USER_VIEWPORT" val="{&quot;height&quot;:17,&quot;width&quot;:5254}"/>
</p:tagLst>
</file>

<file path=ppt/tags/tag1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197.xml><?xml version="1.0" encoding="utf-8"?>
<p:tagLst xmlns:p="http://schemas.openxmlformats.org/presentationml/2006/main">
  <p:tag name="AS_UNIQUEID" val="2452"/>
</p:tagLst>
</file>

<file path=ppt/tags/tag198.xml><?xml version="1.0" encoding="utf-8"?>
<p:tagLst xmlns:p="http://schemas.openxmlformats.org/presentationml/2006/main">
  <p:tag name="AS_UNIQUEID" val="2453"/>
</p:tagLst>
</file>

<file path=ppt/tags/tag199.xml><?xml version="1.0" encoding="utf-8"?>
<p:tagLst xmlns:p="http://schemas.openxmlformats.org/presentationml/2006/main">
  <p:tag name="AS_UNIQUEID" val="2454"/>
  <p:tag name="KSO_WM_BEAUTIFY_FLAG" val=""/>
  <p:tag name="KSO_WM_UNIT_PLACING_PICTURE_USER_VIEWPORT" val="{&quot;height&quot;:6480,&quot;width&quot;:11760}"/>
</p:tagLst>
</file>

<file path=ppt/tags/tag2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01.xml><?xml version="1.0" encoding="utf-8"?>
<p:tagLst xmlns:p="http://schemas.openxmlformats.org/presentationml/2006/main">
  <p:tag name="AS_UNIQUEID" val="2455"/>
</p:tagLst>
</file>

<file path=ppt/tags/tag202.xml><?xml version="1.0" encoding="utf-8"?>
<p:tagLst xmlns:p="http://schemas.openxmlformats.org/presentationml/2006/main">
  <p:tag name="AS_UNIQUEID" val="711"/>
</p:tagLst>
</file>

<file path=ppt/tags/tag203.xml><?xml version="1.0" encoding="utf-8"?>
<p:tagLst xmlns:p="http://schemas.openxmlformats.org/presentationml/2006/main">
  <p:tag name="AS_UNIQUEID" val="712"/>
</p:tagLst>
</file>

<file path=ppt/tags/tag204.xml><?xml version="1.0" encoding="utf-8"?>
<p:tagLst xmlns:p="http://schemas.openxmlformats.org/presentationml/2006/main">
  <p:tag name="AS_UNIQUEID" val="713"/>
</p:tagLst>
</file>

<file path=ppt/tags/tag205.xml><?xml version="1.0" encoding="utf-8"?>
<p:tagLst xmlns:p="http://schemas.openxmlformats.org/presentationml/2006/main">
  <p:tag name="AS_UNIQUEID" val="714"/>
</p:tagLst>
</file>

<file path=ppt/tags/tag206.xml><?xml version="1.0" encoding="utf-8"?>
<p:tagLst xmlns:p="http://schemas.openxmlformats.org/presentationml/2006/main">
  <p:tag name="KSO_WM_SPECIAL_SOURCE" val="bdnull"/>
</p:tagLst>
</file>

<file path=ppt/tags/tag207.xml><?xml version="1.0" encoding="utf-8"?>
<p:tagLst xmlns:p="http://schemas.openxmlformats.org/presentationml/2006/main">
  <p:tag name="AS_UNIQUEID" val="2456"/>
</p:tagLst>
</file>

<file path=ppt/tags/tag208.xml><?xml version="1.0" encoding="utf-8"?>
<p:tagLst xmlns:p="http://schemas.openxmlformats.org/presentationml/2006/main">
  <p:tag name="AS_UNIQUEID" val="716"/>
</p:tagLst>
</file>

<file path=ppt/tags/tag209.xml><?xml version="1.0" encoding="utf-8"?>
<p:tagLst xmlns:p="http://schemas.openxmlformats.org/presentationml/2006/main">
  <p:tag name="AS_UNIQUEID" val="717"/>
</p:tagLst>
</file>

<file path=ppt/tags/tag21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718"/>
  <p:tag name="KSO_WM_UNIT_PLACING_PICTURE_USER_VIEWPORT" val="{&quot;height&quot;:17,&quot;width&quot;:5254}"/>
</p:tagLst>
</file>

<file path=ppt/tags/tag21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12.xml><?xml version="1.0" encoding="utf-8"?>
<p:tagLst xmlns:p="http://schemas.openxmlformats.org/presentationml/2006/main">
  <p:tag name="AS_UNIQUEID" val="2457"/>
</p:tagLst>
</file>

<file path=ppt/tags/tag213.xml><?xml version="1.0" encoding="utf-8"?>
<p:tagLst xmlns:p="http://schemas.openxmlformats.org/presentationml/2006/main">
  <p:tag name="AS_UNIQUEID" val="720"/>
</p:tagLst>
</file>

<file path=ppt/tags/tag214.xml><?xml version="1.0" encoding="utf-8"?>
<p:tagLst xmlns:p="http://schemas.openxmlformats.org/presentationml/2006/main">
  <p:tag name="AS_UNIQUEID" val="722"/>
</p:tagLst>
</file>

<file path=ppt/tags/tag215.xml><?xml version="1.0" encoding="utf-8"?>
<p:tagLst xmlns:p="http://schemas.openxmlformats.org/presentationml/2006/main">
  <p:tag name="AS_UNIQUEID" val="723"/>
</p:tagLst>
</file>

<file path=ppt/tags/tag21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217.xml><?xml version="1.0" encoding="utf-8"?>
<p:tagLst xmlns:p="http://schemas.openxmlformats.org/presentationml/2006/main">
  <p:tag name="AS_UNIQUEID" val="2458"/>
</p:tagLst>
</file>

<file path=ppt/tags/tag218.xml><?xml version="1.0" encoding="utf-8"?>
<p:tagLst xmlns:p="http://schemas.openxmlformats.org/presentationml/2006/main">
  <p:tag name="AS_UNIQUEID" val="2228"/>
</p:tagLst>
</file>

<file path=ppt/tags/tag219.xml><?xml version="1.0" encoding="utf-8"?>
<p:tagLst xmlns:p="http://schemas.openxmlformats.org/presentationml/2006/main">
  <p:tag name="AS_UNIQUEID" val="2229"/>
</p:tagLst>
</file>

<file path=ppt/tags/tag22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200"/>
</p:tagLst>
</file>

<file path=ppt/tags/tag221.xml><?xml version="1.0" encoding="utf-8"?>
<p:tagLst xmlns:p="http://schemas.openxmlformats.org/presentationml/2006/main">
  <p:tag name="AS_UNIQUEID" val="1201"/>
</p:tagLst>
</file>

<file path=ppt/tags/tag222.xml><?xml version="1.0" encoding="utf-8"?>
<p:tagLst xmlns:p="http://schemas.openxmlformats.org/presentationml/2006/main">
  <p:tag name="AS_UNIQUEID" val="1203"/>
  <p:tag name="KSO_WM_UNIT_PLACING_PICTURE_USER_VIEWPORT" val="{&quot;height&quot;:8047,&quot;width&quot;:5932}"/>
</p:tagLst>
</file>

<file path=ppt/tags/tag223.xml><?xml version="1.0" encoding="utf-8"?>
<p:tagLst xmlns:p="http://schemas.openxmlformats.org/presentationml/2006/main">
  <p:tag name="AS_UNIQUEID" val="1202"/>
</p:tagLst>
</file>

<file path=ppt/tags/tag224.xml><?xml version="1.0" encoding="utf-8"?>
<p:tagLst xmlns:p="http://schemas.openxmlformats.org/presentationml/2006/main">
  <p:tag name="AS_UNIQUEID" val="1199"/>
</p:tagLst>
</file>

<file path=ppt/tags/tag225.xml><?xml version="1.0" encoding="utf-8"?>
<p:tagLst xmlns:p="http://schemas.openxmlformats.org/presentationml/2006/main">
  <p:tag name="AS_UNIQUEID" val="2459"/>
</p:tagLst>
</file>

<file path=ppt/tags/tag226.xml><?xml version="1.0" encoding="utf-8"?>
<p:tagLst xmlns:p="http://schemas.openxmlformats.org/presentationml/2006/main">
  <p:tag name="KSO_WM_SPECIAL_SOURCE" val="bdnull"/>
</p:tagLst>
</file>

<file path=ppt/tags/tag227.xml><?xml version="1.0" encoding="utf-8"?>
<p:tagLst xmlns:p="http://schemas.openxmlformats.org/presentationml/2006/main">
  <p:tag name="AS_UNIQUEID" val="2460"/>
</p:tagLst>
</file>

<file path=ppt/tags/tag228.xml><?xml version="1.0" encoding="utf-8"?>
<p:tagLst xmlns:p="http://schemas.openxmlformats.org/presentationml/2006/main">
  <p:tag name="AS_UNIQUEID" val="2308"/>
</p:tagLst>
</file>

<file path=ppt/tags/tag229.xml><?xml version="1.0" encoding="utf-8"?>
<p:tagLst xmlns:p="http://schemas.openxmlformats.org/presentationml/2006/main">
  <p:tag name="AS_UNIQUEID" val="2309"/>
</p:tagLst>
</file>

<file path=ppt/tags/tag23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310"/>
</p:tagLst>
</file>

<file path=ppt/tags/tag231.xml><?xml version="1.0" encoding="utf-8"?>
<p:tagLst xmlns:p="http://schemas.openxmlformats.org/presentationml/2006/main">
  <p:tag name="AS_UNIQUEID" val="2311"/>
</p:tagLst>
</file>

<file path=ppt/tags/tag232.xml><?xml version="1.0" encoding="utf-8"?>
<p:tagLst xmlns:p="http://schemas.openxmlformats.org/presentationml/2006/main">
  <p:tag name="AS_UNIQUEID" val="2312"/>
</p:tagLst>
</file>

<file path=ppt/tags/tag233.xml><?xml version="1.0" encoding="utf-8"?>
<p:tagLst xmlns:p="http://schemas.openxmlformats.org/presentationml/2006/main">
  <p:tag name="AS_UNIQUEID" val="2313"/>
</p:tagLst>
</file>

<file path=ppt/tags/tag234.xml><?xml version="1.0" encoding="utf-8"?>
<p:tagLst xmlns:p="http://schemas.openxmlformats.org/presentationml/2006/main">
  <p:tag name="AS_UNIQUEID" val="2314"/>
</p:tagLst>
</file>

<file path=ppt/tags/tag235.xml><?xml version="1.0" encoding="utf-8"?>
<p:tagLst xmlns:p="http://schemas.openxmlformats.org/presentationml/2006/main">
  <p:tag name="AS_UNIQUEID" val="2315"/>
</p:tagLst>
</file>

<file path=ppt/tags/tag236.xml><?xml version="1.0" encoding="utf-8"?>
<p:tagLst xmlns:p="http://schemas.openxmlformats.org/presentationml/2006/main">
  <p:tag name="AS_UNIQUEID" val="2316"/>
</p:tagLst>
</file>

<file path=ppt/tags/tag237.xml><?xml version="1.0" encoding="utf-8"?>
<p:tagLst xmlns:p="http://schemas.openxmlformats.org/presentationml/2006/main">
  <p:tag name="AS_UNIQUEID" val="2317"/>
</p:tagLst>
</file>

<file path=ppt/tags/tag238.xml><?xml version="1.0" encoding="utf-8"?>
<p:tagLst xmlns:p="http://schemas.openxmlformats.org/presentationml/2006/main">
  <p:tag name="AS_UNIQUEID" val="2318"/>
</p:tagLst>
</file>

<file path=ppt/tags/tag239.xml><?xml version="1.0" encoding="utf-8"?>
<p:tagLst xmlns:p="http://schemas.openxmlformats.org/presentationml/2006/main">
  <p:tag name="AS_UNIQUEID" val="2319"/>
</p:tagLst>
</file>

<file path=ppt/tags/tag24.xml><?xml version="1.0" encoding="utf-8"?>
<p:tagLst xmlns:p="http://schemas.openxmlformats.org/presentationml/2006/main">
  <p:tag name="AS_UNIQUEID" val="5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2320"/>
</p:tagLst>
</file>

<file path=ppt/tags/tag241.xml><?xml version="1.0" encoding="utf-8"?>
<p:tagLst xmlns:p="http://schemas.openxmlformats.org/presentationml/2006/main">
  <p:tag name="AS_UNIQUEID" val="2321"/>
</p:tagLst>
</file>

<file path=ppt/tags/tag242.xml><?xml version="1.0" encoding="utf-8"?>
<p:tagLst xmlns:p="http://schemas.openxmlformats.org/presentationml/2006/main">
  <p:tag name="AS_UNIQUEID" val="2322"/>
</p:tagLst>
</file>

<file path=ppt/tags/tag243.xml><?xml version="1.0" encoding="utf-8"?>
<p:tagLst xmlns:p="http://schemas.openxmlformats.org/presentationml/2006/main">
  <p:tag name="AS_UNIQUEID" val="2323"/>
</p:tagLst>
</file>

<file path=ppt/tags/tag244.xml><?xml version="1.0" encoding="utf-8"?>
<p:tagLst xmlns:p="http://schemas.openxmlformats.org/presentationml/2006/main">
  <p:tag name="AS_UNIQUEID" val="2324"/>
</p:tagLst>
</file>

<file path=ppt/tags/tag245.xml><?xml version="1.0" encoding="utf-8"?>
<p:tagLst xmlns:p="http://schemas.openxmlformats.org/presentationml/2006/main">
  <p:tag name="AS_UNIQUEID" val="2325"/>
</p:tagLst>
</file>

<file path=ppt/tags/tag246.xml><?xml version="1.0" encoding="utf-8"?>
<p:tagLst xmlns:p="http://schemas.openxmlformats.org/presentationml/2006/main">
  <p:tag name="AS_UNIQUEID" val="2326"/>
</p:tagLst>
</file>

<file path=ppt/tags/tag247.xml><?xml version="1.0" encoding="utf-8"?>
<p:tagLst xmlns:p="http://schemas.openxmlformats.org/presentationml/2006/main">
  <p:tag name="AS_UNIQUEID" val="2327"/>
</p:tagLst>
</file>

<file path=ppt/tags/tag248.xml><?xml version="1.0" encoding="utf-8"?>
<p:tagLst xmlns:p="http://schemas.openxmlformats.org/presentationml/2006/main">
  <p:tag name="AS_UNIQUEID" val="2328"/>
</p:tagLst>
</file>

<file path=ppt/tags/tag249.xml><?xml version="1.0" encoding="utf-8"?>
<p:tagLst xmlns:p="http://schemas.openxmlformats.org/presentationml/2006/main">
  <p:tag name="AS_UNIQUEID" val="2329"/>
</p:tagLst>
</file>

<file path=ppt/tags/tag25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2330"/>
</p:tagLst>
</file>

<file path=ppt/tags/tag251.xml><?xml version="1.0" encoding="utf-8"?>
<p:tagLst xmlns:p="http://schemas.openxmlformats.org/presentationml/2006/main">
  <p:tag name="AS_UNIQUEID" val="2331"/>
</p:tagLst>
</file>

<file path=ppt/tags/tag252.xml><?xml version="1.0" encoding="utf-8"?>
<p:tagLst xmlns:p="http://schemas.openxmlformats.org/presentationml/2006/main">
  <p:tag name="AS_UNIQUEID" val="2332"/>
</p:tagLst>
</file>

<file path=ppt/tags/tag253.xml><?xml version="1.0" encoding="utf-8"?>
<p:tagLst xmlns:p="http://schemas.openxmlformats.org/presentationml/2006/main">
  <p:tag name="AS_UNIQUEID" val="2333"/>
</p:tagLst>
</file>

<file path=ppt/tags/tag254.xml><?xml version="1.0" encoding="utf-8"?>
<p:tagLst xmlns:p="http://schemas.openxmlformats.org/presentationml/2006/main">
  <p:tag name="AS_UNIQUEID" val="2334"/>
</p:tagLst>
</file>

<file path=ppt/tags/tag255.xml><?xml version="1.0" encoding="utf-8"?>
<p:tagLst xmlns:p="http://schemas.openxmlformats.org/presentationml/2006/main">
  <p:tag name="AS_UNIQUEID" val="2335"/>
</p:tagLst>
</file>

<file path=ppt/tags/tag256.xml><?xml version="1.0" encoding="utf-8"?>
<p:tagLst xmlns:p="http://schemas.openxmlformats.org/presentationml/2006/main">
  <p:tag name="AS_UNIQUEID" val="2336"/>
</p:tagLst>
</file>

<file path=ppt/tags/tag257.xml><?xml version="1.0" encoding="utf-8"?>
<p:tagLst xmlns:p="http://schemas.openxmlformats.org/presentationml/2006/main">
  <p:tag name="AS_UNIQUEID" val="2337"/>
</p:tagLst>
</file>

<file path=ppt/tags/tag258.xml><?xml version="1.0" encoding="utf-8"?>
<p:tagLst xmlns:p="http://schemas.openxmlformats.org/presentationml/2006/main">
  <p:tag name="AS_UNIQUEID" val="2338"/>
</p:tagLst>
</file>

<file path=ppt/tags/tag259.xml><?xml version="1.0" encoding="utf-8"?>
<p:tagLst xmlns:p="http://schemas.openxmlformats.org/presentationml/2006/main">
  <p:tag name="AS_UNIQUEID" val="2339"/>
</p:tagLst>
</file>

<file path=ppt/tags/tag26.xml><?xml version="1.0" encoding="utf-8"?>
<p:tagLst xmlns:p="http://schemas.openxmlformats.org/presentationml/2006/main">
  <p:tag name="AS_UNIQUEID" val="2418"/>
</p:tagLst>
</file>

<file path=ppt/tags/tag260.xml><?xml version="1.0" encoding="utf-8"?>
<p:tagLst xmlns:p="http://schemas.openxmlformats.org/presentationml/2006/main">
  <p:tag name="AS_UNIQUEID" val="2340"/>
</p:tagLst>
</file>

<file path=ppt/tags/tag261.xml><?xml version="1.0" encoding="utf-8"?>
<p:tagLst xmlns:p="http://schemas.openxmlformats.org/presentationml/2006/main">
  <p:tag name="AS_UNIQUEID" val="2341"/>
</p:tagLst>
</file>

<file path=ppt/tags/tag262.xml><?xml version="1.0" encoding="utf-8"?>
<p:tagLst xmlns:p="http://schemas.openxmlformats.org/presentationml/2006/main">
  <p:tag name="AS_UNIQUEID" val="2342"/>
</p:tagLst>
</file>

<file path=ppt/tags/tag263.xml><?xml version="1.0" encoding="utf-8"?>
<p:tagLst xmlns:p="http://schemas.openxmlformats.org/presentationml/2006/main">
  <p:tag name="AS_UNIQUEID" val="2343"/>
</p:tagLst>
</file>

<file path=ppt/tags/tag264.xml><?xml version="1.0" encoding="utf-8"?>
<p:tagLst xmlns:p="http://schemas.openxmlformats.org/presentationml/2006/main">
  <p:tag name="AS_UNIQUEID" val="2344"/>
</p:tagLst>
</file>

<file path=ppt/tags/tag265.xml><?xml version="1.0" encoding="utf-8"?>
<p:tagLst xmlns:p="http://schemas.openxmlformats.org/presentationml/2006/main">
  <p:tag name="AS_UNIQUEID" val="2345"/>
</p:tagLst>
</file>

<file path=ppt/tags/tag266.xml><?xml version="1.0" encoding="utf-8"?>
<p:tagLst xmlns:p="http://schemas.openxmlformats.org/presentationml/2006/main">
  <p:tag name="AS_UNIQUEID" val="2346"/>
</p:tagLst>
</file>

<file path=ppt/tags/tag267.xml><?xml version="1.0" encoding="utf-8"?>
<p:tagLst xmlns:p="http://schemas.openxmlformats.org/presentationml/2006/main">
  <p:tag name="AS_UNIQUEID" val="2347"/>
</p:tagLst>
</file>

<file path=ppt/tags/tag268.xml><?xml version="1.0" encoding="utf-8"?>
<p:tagLst xmlns:p="http://schemas.openxmlformats.org/presentationml/2006/main">
  <p:tag name="AS_UNIQUEID" val="2348"/>
</p:tagLst>
</file>

<file path=ppt/tags/tag269.xml><?xml version="1.0" encoding="utf-8"?>
<p:tagLst xmlns:p="http://schemas.openxmlformats.org/presentationml/2006/main">
  <p:tag name="AS_UNIQUEID" val="2349"/>
</p:tagLst>
</file>

<file path=ppt/tags/tag27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2350"/>
</p:tagLst>
</file>

<file path=ppt/tags/tag271.xml><?xml version="1.0" encoding="utf-8"?>
<p:tagLst xmlns:p="http://schemas.openxmlformats.org/presentationml/2006/main">
  <p:tag name="AS_UNIQUEID" val="2351"/>
</p:tagLst>
</file>

<file path=ppt/tags/tag272.xml><?xml version="1.0" encoding="utf-8"?>
<p:tagLst xmlns:p="http://schemas.openxmlformats.org/presentationml/2006/main">
  <p:tag name="AS_UNIQUEID" val="2352"/>
</p:tagLst>
</file>

<file path=ppt/tags/tag273.xml><?xml version="1.0" encoding="utf-8"?>
<p:tagLst xmlns:p="http://schemas.openxmlformats.org/presentationml/2006/main">
  <p:tag name="AS_UNIQUEID" val="2353"/>
</p:tagLst>
</file>

<file path=ppt/tags/tag274.xml><?xml version="1.0" encoding="utf-8"?>
<p:tagLst xmlns:p="http://schemas.openxmlformats.org/presentationml/2006/main">
  <p:tag name="AS_UNIQUEID" val="2354"/>
</p:tagLst>
</file>

<file path=ppt/tags/tag275.xml><?xml version="1.0" encoding="utf-8"?>
<p:tagLst xmlns:p="http://schemas.openxmlformats.org/presentationml/2006/main">
  <p:tag name="AS_UNIQUEID" val="2355"/>
</p:tagLst>
</file>

<file path=ppt/tags/tag276.xml><?xml version="1.0" encoding="utf-8"?>
<p:tagLst xmlns:p="http://schemas.openxmlformats.org/presentationml/2006/main">
  <p:tag name="AS_UNIQUEID" val="2356"/>
</p:tagLst>
</file>

<file path=ppt/tags/tag277.xml><?xml version="1.0" encoding="utf-8"?>
<p:tagLst xmlns:p="http://schemas.openxmlformats.org/presentationml/2006/main">
  <p:tag name="AS_UNIQUEID" val="2357"/>
</p:tagLst>
</file>

<file path=ppt/tags/tag278.xml><?xml version="1.0" encoding="utf-8"?>
<p:tagLst xmlns:p="http://schemas.openxmlformats.org/presentationml/2006/main">
  <p:tag name="AS_UNIQUEID" val="2358"/>
</p:tagLst>
</file>

<file path=ppt/tags/tag279.xml><?xml version="1.0" encoding="utf-8"?>
<p:tagLst xmlns:p="http://schemas.openxmlformats.org/presentationml/2006/main">
  <p:tag name="AS_UNIQUEID" val="2359"/>
</p:tagLst>
</file>

<file path=ppt/tags/tag28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2360"/>
</p:tagLst>
</file>

<file path=ppt/tags/tag281.xml><?xml version="1.0" encoding="utf-8"?>
<p:tagLst xmlns:p="http://schemas.openxmlformats.org/presentationml/2006/main">
  <p:tag name="AS_UNIQUEID" val="2361"/>
</p:tagLst>
</file>

<file path=ppt/tags/tag282.xml><?xml version="1.0" encoding="utf-8"?>
<p:tagLst xmlns:p="http://schemas.openxmlformats.org/presentationml/2006/main">
  <p:tag name="AS_UNIQUEID" val="2362"/>
</p:tagLst>
</file>

<file path=ppt/tags/tag283.xml><?xml version="1.0" encoding="utf-8"?>
<p:tagLst xmlns:p="http://schemas.openxmlformats.org/presentationml/2006/main">
  <p:tag name="AS_UNIQUEID" val="2363"/>
</p:tagLst>
</file>

<file path=ppt/tags/tag284.xml><?xml version="1.0" encoding="utf-8"?>
<p:tagLst xmlns:p="http://schemas.openxmlformats.org/presentationml/2006/main">
  <p:tag name="AS_UNIQUEID" val="2364"/>
</p:tagLst>
</file>

<file path=ppt/tags/tag285.xml><?xml version="1.0" encoding="utf-8"?>
<p:tagLst xmlns:p="http://schemas.openxmlformats.org/presentationml/2006/main">
  <p:tag name="AS_UNIQUEID" val="2365"/>
</p:tagLst>
</file>

<file path=ppt/tags/tag286.xml><?xml version="1.0" encoding="utf-8"?>
<p:tagLst xmlns:p="http://schemas.openxmlformats.org/presentationml/2006/main">
  <p:tag name="AS_UNIQUEID" val="2366"/>
</p:tagLst>
</file>

<file path=ppt/tags/tag287.xml><?xml version="1.0" encoding="utf-8"?>
<p:tagLst xmlns:p="http://schemas.openxmlformats.org/presentationml/2006/main">
  <p:tag name="AS_UNIQUEID" val="2367"/>
</p:tagLst>
</file>

<file path=ppt/tags/tag288.xml><?xml version="1.0" encoding="utf-8"?>
<p:tagLst xmlns:p="http://schemas.openxmlformats.org/presentationml/2006/main">
  <p:tag name="AS_UNIQUEID" val="2368"/>
</p:tagLst>
</file>

<file path=ppt/tags/tag289.xml><?xml version="1.0" encoding="utf-8"?>
<p:tagLst xmlns:p="http://schemas.openxmlformats.org/presentationml/2006/main">
  <p:tag name="AS_UNIQUEID" val="2369"/>
</p:tagLst>
</file>

<file path=ppt/tags/tag29.xml><?xml version="1.0" encoding="utf-8"?>
<p:tagLst xmlns:p="http://schemas.openxmlformats.org/presentationml/2006/main">
  <p:tag name="AS_UNIQUEID" val="5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2370"/>
</p:tagLst>
</file>

<file path=ppt/tags/tag291.xml><?xml version="1.0" encoding="utf-8"?>
<p:tagLst xmlns:p="http://schemas.openxmlformats.org/presentationml/2006/main">
  <p:tag name="AS_UNIQUEID" val="2371"/>
</p:tagLst>
</file>

<file path=ppt/tags/tag292.xml><?xml version="1.0" encoding="utf-8"?>
<p:tagLst xmlns:p="http://schemas.openxmlformats.org/presentationml/2006/main">
  <p:tag name="AS_UNIQUEID" val="2372"/>
</p:tagLst>
</file>

<file path=ppt/tags/tag293.xml><?xml version="1.0" encoding="utf-8"?>
<p:tagLst xmlns:p="http://schemas.openxmlformats.org/presentationml/2006/main">
  <p:tag name="AS_UNIQUEID" val="2373"/>
</p:tagLst>
</file>

<file path=ppt/tags/tag294.xml><?xml version="1.0" encoding="utf-8"?>
<p:tagLst xmlns:p="http://schemas.openxmlformats.org/presentationml/2006/main">
  <p:tag name="AS_UNIQUEID" val="2374"/>
</p:tagLst>
</file>

<file path=ppt/tags/tag295.xml><?xml version="1.0" encoding="utf-8"?>
<p:tagLst xmlns:p="http://schemas.openxmlformats.org/presentationml/2006/main">
  <p:tag name="AS_UNIQUEID" val="2375"/>
</p:tagLst>
</file>

<file path=ppt/tags/tag296.xml><?xml version="1.0" encoding="utf-8"?>
<p:tagLst xmlns:p="http://schemas.openxmlformats.org/presentationml/2006/main">
  <p:tag name="AS_UNIQUEID" val="2376"/>
</p:tagLst>
</file>

<file path=ppt/tags/tag297.xml><?xml version="1.0" encoding="utf-8"?>
<p:tagLst xmlns:p="http://schemas.openxmlformats.org/presentationml/2006/main">
  <p:tag name="AS_UNIQUEID" val="2377"/>
</p:tagLst>
</file>

<file path=ppt/tags/tag298.xml><?xml version="1.0" encoding="utf-8"?>
<p:tagLst xmlns:p="http://schemas.openxmlformats.org/presentationml/2006/main">
  <p:tag name="AS_UNIQUEID" val="2378"/>
</p:tagLst>
</file>

<file path=ppt/tags/tag299.xml><?xml version="1.0" encoding="utf-8"?>
<p:tagLst xmlns:p="http://schemas.openxmlformats.org/presentationml/2006/main">
  <p:tag name="AS_UNIQUEID" val="2379"/>
</p:tagLst>
</file>

<file path=ppt/tags/tag3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2380"/>
</p:tagLst>
</file>

<file path=ppt/tags/tag301.xml><?xml version="1.0" encoding="utf-8"?>
<p:tagLst xmlns:p="http://schemas.openxmlformats.org/presentationml/2006/main">
  <p:tag name="AS_UNIQUEID" val="2381"/>
</p:tagLst>
</file>

<file path=ppt/tags/tag302.xml><?xml version="1.0" encoding="utf-8"?>
<p:tagLst xmlns:p="http://schemas.openxmlformats.org/presentationml/2006/main">
  <p:tag name="AS_UNIQUEID" val="2382"/>
</p:tagLst>
</file>

<file path=ppt/tags/tag303.xml><?xml version="1.0" encoding="utf-8"?>
<p:tagLst xmlns:p="http://schemas.openxmlformats.org/presentationml/2006/main">
  <p:tag name="AS_UNIQUEID" val="2383"/>
</p:tagLst>
</file>

<file path=ppt/tags/tag304.xml><?xml version="1.0" encoding="utf-8"?>
<p:tagLst xmlns:p="http://schemas.openxmlformats.org/presentationml/2006/main">
  <p:tag name="AS_UNIQUEID" val="2384"/>
</p:tagLst>
</file>

<file path=ppt/tags/tag305.xml><?xml version="1.0" encoding="utf-8"?>
<p:tagLst xmlns:p="http://schemas.openxmlformats.org/presentationml/2006/main">
  <p:tag name="AS_UNIQUEID" val="2385"/>
</p:tagLst>
</file>

<file path=ppt/tags/tag306.xml><?xml version="1.0" encoding="utf-8"?>
<p:tagLst xmlns:p="http://schemas.openxmlformats.org/presentationml/2006/main">
  <p:tag name="AS_UNIQUEID" val="2386"/>
</p:tagLst>
</file>

<file path=ppt/tags/tag307.xml><?xml version="1.0" encoding="utf-8"?>
<p:tagLst xmlns:p="http://schemas.openxmlformats.org/presentationml/2006/main">
  <p:tag name="AS_UNIQUEID" val="2387"/>
</p:tagLst>
</file>

<file path=ppt/tags/tag308.xml><?xml version="1.0" encoding="utf-8"?>
<p:tagLst xmlns:p="http://schemas.openxmlformats.org/presentationml/2006/main">
  <p:tag name="AS_UNIQUEID" val="2388"/>
</p:tagLst>
</file>

<file path=ppt/tags/tag309.xml><?xml version="1.0" encoding="utf-8"?>
<p:tagLst xmlns:p="http://schemas.openxmlformats.org/presentationml/2006/main">
  <p:tag name="AS_UNIQUEID" val="2389"/>
</p:tagLst>
</file>

<file path=ppt/tags/tag31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2390"/>
</p:tagLst>
</file>

<file path=ppt/tags/tag311.xml><?xml version="1.0" encoding="utf-8"?>
<p:tagLst xmlns:p="http://schemas.openxmlformats.org/presentationml/2006/main">
  <p:tag name="AS_UNIQUEID" val="2391"/>
</p:tagLst>
</file>

<file path=ppt/tags/tag312.xml><?xml version="1.0" encoding="utf-8"?>
<p:tagLst xmlns:p="http://schemas.openxmlformats.org/presentationml/2006/main">
  <p:tag name="AS_UNIQUEID" val="2392"/>
</p:tagLst>
</file>

<file path=ppt/tags/tag313.xml><?xml version="1.0" encoding="utf-8"?>
<p:tagLst xmlns:p="http://schemas.openxmlformats.org/presentationml/2006/main">
  <p:tag name="AS_UNIQUEID" val="2393"/>
</p:tagLst>
</file>

<file path=ppt/tags/tag314.xml><?xml version="1.0" encoding="utf-8"?>
<p:tagLst xmlns:p="http://schemas.openxmlformats.org/presentationml/2006/main">
  <p:tag name="AS_UNIQUEID" val="2394"/>
</p:tagLst>
</file>

<file path=ppt/tags/tag315.xml><?xml version="1.0" encoding="utf-8"?>
<p:tagLst xmlns:p="http://schemas.openxmlformats.org/presentationml/2006/main">
  <p:tag name="AS_UNIQUEID" val="2395"/>
</p:tagLst>
</file>

<file path=ppt/tags/tag316.xml><?xml version="1.0" encoding="utf-8"?>
<p:tagLst xmlns:p="http://schemas.openxmlformats.org/presentationml/2006/main">
  <p:tag name="AS_UNIQUEID" val="2396"/>
</p:tagLst>
</file>

<file path=ppt/tags/tag317.xml><?xml version="1.0" encoding="utf-8"?>
<p:tagLst xmlns:p="http://schemas.openxmlformats.org/presentationml/2006/main">
  <p:tag name="AS_UNIQUEID" val="2397"/>
</p:tagLst>
</file>

<file path=ppt/tags/tag318.xml><?xml version="1.0" encoding="utf-8"?>
<p:tagLst xmlns:p="http://schemas.openxmlformats.org/presentationml/2006/main">
  <p:tag name="AS_UNIQUEID" val="2398"/>
</p:tagLst>
</file>

<file path=ppt/tags/tag319.xml><?xml version="1.0" encoding="utf-8"?>
<p:tagLst xmlns:p="http://schemas.openxmlformats.org/presentationml/2006/main">
  <p:tag name="AS_UNIQUEID" val="2399"/>
</p:tagLst>
</file>

<file path=ppt/tags/tag32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2400"/>
</p:tagLst>
</file>

<file path=ppt/tags/tag321.xml><?xml version="1.0" encoding="utf-8"?>
<p:tagLst xmlns:p="http://schemas.openxmlformats.org/presentationml/2006/main">
  <p:tag name="AS_UNIQUEID" val="2401"/>
</p:tagLst>
</file>

<file path=ppt/tags/tag322.xml><?xml version="1.0" encoding="utf-8"?>
<p:tagLst xmlns:p="http://schemas.openxmlformats.org/presentationml/2006/main">
  <p:tag name="AS_UNIQUEID" val="2402"/>
</p:tagLst>
</file>

<file path=ppt/tags/tag323.xml><?xml version="1.0" encoding="utf-8"?>
<p:tagLst xmlns:p="http://schemas.openxmlformats.org/presentationml/2006/main">
  <p:tag name="AS_UNIQUEID" val="2403"/>
</p:tagLst>
</file>

<file path=ppt/tags/tag324.xml><?xml version="1.0" encoding="utf-8"?>
<p:tagLst xmlns:p="http://schemas.openxmlformats.org/presentationml/2006/main">
  <p:tag name="AS_UNIQUEID" val="2404"/>
</p:tagLst>
</file>

<file path=ppt/tags/tag325.xml><?xml version="1.0" encoding="utf-8"?>
<p:tagLst xmlns:p="http://schemas.openxmlformats.org/presentationml/2006/main">
  <p:tag name="AS_UNIQUEID" val="2405"/>
</p:tagLst>
</file>

<file path=ppt/tags/tag326.xml><?xml version="1.0" encoding="utf-8"?>
<p:tagLst xmlns:p="http://schemas.openxmlformats.org/presentationml/2006/main">
  <p:tag name="AS_UNIQUEID" val="2406"/>
</p:tagLst>
</file>

<file path=ppt/tags/tag327.xml><?xml version="1.0" encoding="utf-8"?>
<p:tagLst xmlns:p="http://schemas.openxmlformats.org/presentationml/2006/main">
  <p:tag name="AS_UNIQUEID" val="2407"/>
</p:tagLst>
</file>

<file path=ppt/tags/tag328.xml><?xml version="1.0" encoding="utf-8"?>
<p:tagLst xmlns:p="http://schemas.openxmlformats.org/presentationml/2006/main">
  <p:tag name="AS_UNIQUEID" val="2408"/>
</p:tagLst>
</file>

<file path=ppt/tags/tag329.xml><?xml version="1.0" encoding="utf-8"?>
<p:tagLst xmlns:p="http://schemas.openxmlformats.org/presentationml/2006/main">
  <p:tag name="AS_UNIQUEID" val="2409"/>
</p:tagLst>
</file>

<file path=ppt/tags/tag33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2410"/>
</p:tagLst>
</file>

<file path=ppt/tags/tag331.xml><?xml version="1.0" encoding="utf-8"?>
<p:tagLst xmlns:p="http://schemas.openxmlformats.org/presentationml/2006/main">
  <p:tag name="AS_UNIQUEID" val="2411"/>
</p:tagLst>
</file>

<file path=ppt/tags/tag332.xml><?xml version="1.0" encoding="utf-8"?>
<p:tagLst xmlns:p="http://schemas.openxmlformats.org/presentationml/2006/main">
  <p:tag name="AS_UNIQUEID" val="2412"/>
</p:tagLst>
</file>

<file path=ppt/tags/tag333.xml><?xml version="1.0" encoding="utf-8"?>
<p:tagLst xmlns:p="http://schemas.openxmlformats.org/presentationml/2006/main">
  <p:tag name="AS_UNIQUEID" val="2413"/>
</p:tagLst>
</file>

<file path=ppt/tags/tag334.xml><?xml version="1.0" encoding="utf-8"?>
<p:tagLst xmlns:p="http://schemas.openxmlformats.org/presentationml/2006/main">
  <p:tag name="AS_UNIQUEID" val="1465"/>
</p:tagLst>
</file>

<file path=ppt/tags/tag335.xml><?xml version="1.0" encoding="utf-8"?>
<p:tagLst xmlns:p="http://schemas.openxmlformats.org/presentationml/2006/main">
  <p:tag name="AS_UNIQUEID" val="1466"/>
</p:tagLst>
</file>

<file path=ppt/tags/tag336.xml><?xml version="1.0" encoding="utf-8"?>
<p:tagLst xmlns:p="http://schemas.openxmlformats.org/presentationml/2006/main">
  <p:tag name="AS_UNIQUEID" val="1467"/>
</p:tagLst>
</file>

<file path=ppt/tags/tag337.xml><?xml version="1.0" encoding="utf-8"?>
<p:tagLst xmlns:p="http://schemas.openxmlformats.org/presentationml/2006/main">
  <p:tag name="AS_UNIQUEID" val="1468"/>
</p:tagLst>
</file>

<file path=ppt/tags/tag338.xml><?xml version="1.0" encoding="utf-8"?>
<p:tagLst xmlns:p="http://schemas.openxmlformats.org/presentationml/2006/main">
  <p:tag name="KSO_WM_SPECIAL_SOURCE" val="bdnull"/>
</p:tagLst>
</file>

<file path=ppt/tags/tag339.xml><?xml version="1.0" encoding="utf-8"?>
<p:tagLst xmlns:p="http://schemas.openxmlformats.org/presentationml/2006/main">
  <p:tag name="AS_UNIQUEID" val="2461"/>
</p:tagLst>
</file>

<file path=ppt/tags/tag34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25"/>
</p:tagLst>
</file>

<file path=ppt/tags/tag341.xml><?xml version="1.0" encoding="utf-8"?>
<p:tagLst xmlns:p="http://schemas.openxmlformats.org/presentationml/2006/main">
  <p:tag name="AS_UNIQUEID" val="726"/>
</p:tagLst>
</file>

<file path=ppt/tags/tag342.xml><?xml version="1.0" encoding="utf-8"?>
<p:tagLst xmlns:p="http://schemas.openxmlformats.org/presentationml/2006/main">
  <p:tag name="AS_UNIQUEID" val="727"/>
  <p:tag name="KSO_WM_UNIT_PLACING_PICTURE_USER_VIEWPORT" val="{&quot;height&quot;:17,&quot;width&quot;:5254}"/>
</p:tagLst>
</file>

<file path=ppt/tags/tag34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44.xml><?xml version="1.0" encoding="utf-8"?>
<p:tagLst xmlns:p="http://schemas.openxmlformats.org/presentationml/2006/main">
  <p:tag name="AS_UNIQUEID" val="2462"/>
</p:tagLst>
</file>

<file path=ppt/tags/tag345.xml><?xml version="1.0" encoding="utf-8"?>
<p:tagLst xmlns:p="http://schemas.openxmlformats.org/presentationml/2006/main">
  <p:tag name="AS_UNIQUEID" val="729"/>
</p:tagLst>
</file>

<file path=ppt/tags/tag346.xml><?xml version="1.0" encoding="utf-8"?>
<p:tagLst xmlns:p="http://schemas.openxmlformats.org/presentationml/2006/main">
  <p:tag name="AS_UNIQUEID" val="730"/>
</p:tagLst>
</file>

<file path=ppt/tags/tag347.xml><?xml version="1.0" encoding="utf-8"?>
<p:tagLst xmlns:p="http://schemas.openxmlformats.org/presentationml/2006/main">
  <p:tag name="AS_UNIQUEID" val="731"/>
</p:tagLst>
</file>

<file path=ppt/tags/tag348.xml><?xml version="1.0" encoding="utf-8"?>
<p:tagLst xmlns:p="http://schemas.openxmlformats.org/presentationml/2006/main">
  <p:tag name="AS_UNIQUEID" val="732"/>
</p:tagLst>
</file>

<file path=ppt/tags/tag349.xml><?xml version="1.0" encoding="utf-8"?>
<p:tagLst xmlns:p="http://schemas.openxmlformats.org/presentationml/2006/main">
  <p:tag name="AS_UNIQUEID" val="733"/>
</p:tagLst>
</file>

<file path=ppt/tags/tag35.xml><?xml version="1.0" encoding="utf-8"?>
<p:tagLst xmlns:p="http://schemas.openxmlformats.org/presentationml/2006/main">
  <p:tag name="AS_UNIQUEID" val="2419"/>
</p:tagLst>
</file>

<file path=ppt/tags/tag350.xml><?xml version="1.0" encoding="utf-8"?>
<p:tagLst xmlns:p="http://schemas.openxmlformats.org/presentationml/2006/main">
  <p:tag name="AS_UNIQUEID" val="734"/>
</p:tagLst>
</file>

<file path=ppt/tags/tag351.xml><?xml version="1.0" encoding="utf-8"?>
<p:tagLst xmlns:p="http://schemas.openxmlformats.org/presentationml/2006/main">
  <p:tag name="AS_UNIQUEID" val="735"/>
</p:tagLst>
</file>

<file path=ppt/tags/tag352.xml><?xml version="1.0" encoding="utf-8"?>
<p:tagLst xmlns:p="http://schemas.openxmlformats.org/presentationml/2006/main">
  <p:tag name="AS_UNIQUEID" val="736"/>
</p:tagLst>
</file>

<file path=ppt/tags/tag353.xml><?xml version="1.0" encoding="utf-8"?>
<p:tagLst xmlns:p="http://schemas.openxmlformats.org/presentationml/2006/main">
  <p:tag name="AS_UNIQUEID" val="737"/>
</p:tagLst>
</file>

<file path=ppt/tags/tag354.xml><?xml version="1.0" encoding="utf-8"?>
<p:tagLst xmlns:p="http://schemas.openxmlformats.org/presentationml/2006/main">
  <p:tag name="AS_UNIQUEID" val="738"/>
</p:tagLst>
</file>

<file path=ppt/tags/tag355.xml><?xml version="1.0" encoding="utf-8"?>
<p:tagLst xmlns:p="http://schemas.openxmlformats.org/presentationml/2006/main">
  <p:tag name="AS_UNIQUEID" val="739"/>
</p:tagLst>
</file>

<file path=ppt/tags/tag356.xml><?xml version="1.0" encoding="utf-8"?>
<p:tagLst xmlns:p="http://schemas.openxmlformats.org/presentationml/2006/main">
  <p:tag name="AS_UNIQUEID" val="740"/>
</p:tagLst>
</file>

<file path=ppt/tags/tag357.xml><?xml version="1.0" encoding="utf-8"?>
<p:tagLst xmlns:p="http://schemas.openxmlformats.org/presentationml/2006/main">
  <p:tag name="AS_UNIQUEID" val="47"/>
</p:tagLst>
</file>

<file path=ppt/tags/tag358.xml><?xml version="1.0" encoding="utf-8"?>
<p:tagLst xmlns:p="http://schemas.openxmlformats.org/presentationml/2006/main">
  <p:tag name="KSO_WM_SPECIAL_SOURCE" val="bdnull"/>
</p:tagLst>
</file>

<file path=ppt/tags/tag359.xml><?xml version="1.0" encoding="utf-8"?>
<p:tagLst xmlns:p="http://schemas.openxmlformats.org/presentationml/2006/main">
  <p:tag name="AS_UNIQUEID" val="2463"/>
</p:tagLst>
</file>

<file path=ppt/tags/tag36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742"/>
</p:tagLst>
</file>

<file path=ppt/tags/tag361.xml><?xml version="1.0" encoding="utf-8"?>
<p:tagLst xmlns:p="http://schemas.openxmlformats.org/presentationml/2006/main">
  <p:tag name="AS_UNIQUEID" val="743"/>
  <p:tag name="KSO_WM_UNIT_PLACING_PICTURE_USER_VIEWPORT" val="{&quot;height&quot;:2714,&quot;width&quot;:4706}"/>
</p:tagLst>
</file>

<file path=ppt/tags/tag362.xml><?xml version="1.0" encoding="utf-8"?>
<p:tagLst xmlns:p="http://schemas.openxmlformats.org/presentationml/2006/main">
  <p:tag name="AS_UNIQUEID" val="744"/>
</p:tagLst>
</file>

<file path=ppt/tags/tag363.xml><?xml version="1.0" encoding="utf-8"?>
<p:tagLst xmlns:p="http://schemas.openxmlformats.org/presentationml/2006/main">
  <p:tag name="AS_UNIQUEID" val="745"/>
</p:tagLst>
</file>

<file path=ppt/tags/tag364.xml><?xml version="1.0" encoding="utf-8"?>
<p:tagLst xmlns:p="http://schemas.openxmlformats.org/presentationml/2006/main">
  <p:tag name="AS_UNIQUEID" val="746"/>
</p:tagLst>
</file>

<file path=ppt/tags/tag365.xml><?xml version="1.0" encoding="utf-8"?>
<p:tagLst xmlns:p="http://schemas.openxmlformats.org/presentationml/2006/main">
  <p:tag name="AS_UNIQUEID" val="747"/>
</p:tagLst>
</file>

<file path=ppt/tags/tag366.xml><?xml version="1.0" encoding="utf-8"?>
<p:tagLst xmlns:p="http://schemas.openxmlformats.org/presentationml/2006/main">
  <p:tag name="AS_UNIQUEID" val="47"/>
</p:tagLst>
</file>

<file path=ppt/tags/tag367.xml><?xml version="1.0" encoding="utf-8"?>
<p:tagLst xmlns:p="http://schemas.openxmlformats.org/presentationml/2006/main">
  <p:tag name="AS_UNIQUEID" val="748"/>
</p:tagLst>
</file>

<file path=ppt/tags/tag368.xml><?xml version="1.0" encoding="utf-8"?>
<p:tagLst xmlns:p="http://schemas.openxmlformats.org/presentationml/2006/main">
  <p:tag name="KSO_WM_SPECIAL_SOURCE" val="bdnull"/>
</p:tagLst>
</file>

<file path=ppt/tags/tag369.xml><?xml version="1.0" encoding="utf-8"?>
<p:tagLst xmlns:p="http://schemas.openxmlformats.org/presentationml/2006/main">
  <p:tag name="AS_UNIQUEID" val="2464"/>
</p:tagLst>
</file>

<file path=ppt/tags/tag37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47"/>
</p:tagLst>
</file>

<file path=ppt/tags/tag371.xml><?xml version="1.0" encoding="utf-8"?>
<p:tagLst xmlns:p="http://schemas.openxmlformats.org/presentationml/2006/main">
  <p:tag name="AS_UNIQUEID" val="456"/>
</p:tagLst>
</file>

<file path=ppt/tags/tag372.xml><?xml version="1.0" encoding="utf-8"?>
<p:tagLst xmlns:p="http://schemas.openxmlformats.org/presentationml/2006/main">
  <p:tag name="AS_UNIQUEID" val="457"/>
</p:tagLst>
</file>

<file path=ppt/tags/tag373.xml><?xml version="1.0" encoding="utf-8"?>
<p:tagLst xmlns:p="http://schemas.openxmlformats.org/presentationml/2006/main">
  <p:tag name="AS_UNIQUEID" val="750"/>
</p:tagLst>
</file>

<file path=ppt/tags/tag374.xml><?xml version="1.0" encoding="utf-8"?>
<p:tagLst xmlns:p="http://schemas.openxmlformats.org/presentationml/2006/main">
  <p:tag name="KSO_WM_SPECIAL_SOURCE" val="bdnull"/>
</p:tagLst>
</file>

<file path=ppt/tags/tag375.xml><?xml version="1.0" encoding="utf-8"?>
<p:tagLst xmlns:p="http://schemas.openxmlformats.org/presentationml/2006/main">
  <p:tag name="AS_UNIQUEID" val="2465"/>
</p:tagLst>
</file>

<file path=ppt/tags/tag376.xml><?xml version="1.0" encoding="utf-8"?>
<p:tagLst xmlns:p="http://schemas.openxmlformats.org/presentationml/2006/main">
  <p:tag name="AS_UNIQUEID" val="2466"/>
</p:tagLst>
</file>

<file path=ppt/tags/tag377.xml><?xml version="1.0" encoding="utf-8"?>
<p:tagLst xmlns:p="http://schemas.openxmlformats.org/presentationml/2006/main">
  <p:tag name="AS_UNIQUEID" val="2467"/>
</p:tagLst>
</file>

<file path=ppt/tags/tag378.xml><?xml version="1.0" encoding="utf-8"?>
<p:tagLst xmlns:p="http://schemas.openxmlformats.org/presentationml/2006/main">
  <p:tag name="AS_UNIQUEID" val="2468"/>
</p:tagLst>
</file>

<file path=ppt/tags/tag379.xml><?xml version="1.0" encoding="utf-8"?>
<p:tagLst xmlns:p="http://schemas.openxmlformats.org/presentationml/2006/main">
  <p:tag name="AS_UNIQUEID" val="2487"/>
</p:tagLst>
</file>

<file path=ppt/tags/tag38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81.xml><?xml version="1.0" encoding="utf-8"?>
<p:tagLst xmlns:p="http://schemas.openxmlformats.org/presentationml/2006/main">
  <p:tag name="AS_UNIQUEID" val="2469"/>
</p:tagLst>
</file>

<file path=ppt/tags/tag382.xml><?xml version="1.0" encoding="utf-8"?>
<p:tagLst xmlns:p="http://schemas.openxmlformats.org/presentationml/2006/main">
  <p:tag name="AS_UNIQUEID" val="752"/>
</p:tagLst>
</file>

<file path=ppt/tags/tag383.xml><?xml version="1.0" encoding="utf-8"?>
<p:tagLst xmlns:p="http://schemas.openxmlformats.org/presentationml/2006/main">
  <p:tag name="AS_UNIQUEID" val="753"/>
</p:tagLst>
</file>

<file path=ppt/tags/tag384.xml><?xml version="1.0" encoding="utf-8"?>
<p:tagLst xmlns:p="http://schemas.openxmlformats.org/presentationml/2006/main">
  <p:tag name="AS_UNIQUEID" val="484"/>
</p:tagLst>
</file>

<file path=ppt/tags/tag38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86.xml><?xml version="1.0" encoding="utf-8"?>
<p:tagLst xmlns:p="http://schemas.openxmlformats.org/presentationml/2006/main">
  <p:tag name="AS_UNIQUEID" val="2470"/>
</p:tagLst>
</file>

<file path=ppt/tags/tag387.xml><?xml version="1.0" encoding="utf-8"?>
<p:tagLst xmlns:p="http://schemas.openxmlformats.org/presentationml/2006/main">
  <p:tag name="AS_UNIQUEID" val="2471"/>
</p:tagLst>
</file>

<file path=ppt/tags/tag388.xml><?xml version="1.0" encoding="utf-8"?>
<p:tagLst xmlns:p="http://schemas.openxmlformats.org/presentationml/2006/main">
  <p:tag name="AS_UNIQUEID" val="2472"/>
</p:tagLst>
</file>

<file path=ppt/tags/tag38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9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2473"/>
</p:tagLst>
</file>

<file path=ppt/tags/tag391.xml><?xml version="1.0" encoding="utf-8"?>
<p:tagLst xmlns:p="http://schemas.openxmlformats.org/presentationml/2006/main">
  <p:tag name="AS_UNIQUEID" val="755"/>
</p:tagLst>
</file>

<file path=ppt/tags/tag392.xml><?xml version="1.0" encoding="utf-8"?>
<p:tagLst xmlns:p="http://schemas.openxmlformats.org/presentationml/2006/main">
  <p:tag name="AS_UNIQUEID" val="756"/>
</p:tagLst>
</file>

<file path=ppt/tags/tag393.xml><?xml version="1.0" encoding="utf-8"?>
<p:tagLst xmlns:p="http://schemas.openxmlformats.org/presentationml/2006/main">
  <p:tag name="AS_UNIQUEID" val="757"/>
  <p:tag name="KSO_WM_UNIT_PLACING_PICTURE_USER_VIEWPORT" val="{&quot;height&quot;:17,&quot;width&quot;:5254}"/>
</p:tagLst>
</file>

<file path=ppt/tags/tag39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395.xml><?xml version="1.0" encoding="utf-8"?>
<p:tagLst xmlns:p="http://schemas.openxmlformats.org/presentationml/2006/main">
  <p:tag name="AS_UNIQUEID" val="2474"/>
</p:tagLst>
</file>

<file path=ppt/tags/tag396.xml><?xml version="1.0" encoding="utf-8"?>
<p:tagLst xmlns:p="http://schemas.openxmlformats.org/presentationml/2006/main">
  <p:tag name="AS_UNIQUEID" val="494"/>
</p:tagLst>
</file>

<file path=ppt/tags/tag397.xml><?xml version="1.0" encoding="utf-8"?>
<p:tagLst xmlns:p="http://schemas.openxmlformats.org/presentationml/2006/main">
  <p:tag name="AS_UNIQUEID" val="495"/>
</p:tagLst>
</file>

<file path=ppt/tags/tag398.xml><?xml version="1.0" encoding="utf-8"?>
<p:tagLst xmlns:p="http://schemas.openxmlformats.org/presentationml/2006/main">
  <p:tag name="AS_UNIQUEID" val="2475"/>
</p:tagLst>
</file>

<file path=ppt/tags/tag399.xml><?xml version="1.0" encoding="utf-8"?>
<p:tagLst xmlns:p="http://schemas.openxmlformats.org/presentationml/2006/main">
  <p:tag name="AS_UNIQUEID" val="499"/>
</p:tagLst>
</file>

<file path=ppt/tags/tag4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420"/>
</p:tagLst>
</file>

<file path=ppt/tags/tag400.xml><?xml version="1.0" encoding="utf-8"?>
<p:tagLst xmlns:p="http://schemas.openxmlformats.org/presentationml/2006/main">
  <p:tag name="AS_UNIQUEID" val="500"/>
</p:tagLst>
</file>

<file path=ppt/tags/tag401.xml><?xml version="1.0" encoding="utf-8"?>
<p:tagLst xmlns:p="http://schemas.openxmlformats.org/presentationml/2006/main">
  <p:tag name="AS_UNIQUEID" val="501"/>
</p:tagLst>
</file>

<file path=ppt/tags/tag402.xml><?xml version="1.0" encoding="utf-8"?>
<p:tagLst xmlns:p="http://schemas.openxmlformats.org/presentationml/2006/main">
  <p:tag name="AS_UNIQUEID" val="502"/>
</p:tagLst>
</file>

<file path=ppt/tags/tag403.xml><?xml version="1.0" encoding="utf-8"?>
<p:tagLst xmlns:p="http://schemas.openxmlformats.org/presentationml/2006/main">
  <p:tag name="AS_UNIQUEID" val="503"/>
</p:tagLst>
</file>

<file path=ppt/tags/tag404.xml><?xml version="1.0" encoding="utf-8"?>
<p:tagLst xmlns:p="http://schemas.openxmlformats.org/presentationml/2006/main">
  <p:tag name="AS_UNIQUEID" val="504"/>
</p:tagLst>
</file>

<file path=ppt/tags/tag405.xml><?xml version="1.0" encoding="utf-8"?>
<p:tagLst xmlns:p="http://schemas.openxmlformats.org/presentationml/2006/main">
  <p:tag name="AS_UNIQUEID" val="505"/>
</p:tagLst>
</file>

<file path=ppt/tags/tag406.xml><?xml version="1.0" encoding="utf-8"?>
<p:tagLst xmlns:p="http://schemas.openxmlformats.org/presentationml/2006/main">
  <p:tag name="AS_UNIQUEID" val="506"/>
</p:tagLst>
</file>

<file path=ppt/tags/tag407.xml><?xml version="1.0" encoding="utf-8"?>
<p:tagLst xmlns:p="http://schemas.openxmlformats.org/presentationml/2006/main">
  <p:tag name="AS_UNIQUEID" val="507"/>
</p:tagLst>
</file>

<file path=ppt/tags/tag408.xml><?xml version="1.0" encoding="utf-8"?>
<p:tagLst xmlns:p="http://schemas.openxmlformats.org/presentationml/2006/main">
  <p:tag name="AS_UNIQUEID" val="508"/>
</p:tagLst>
</file>

<file path=ppt/tags/tag409.xml><?xml version="1.0" encoding="utf-8"?>
<p:tagLst xmlns:p="http://schemas.openxmlformats.org/presentationml/2006/main">
  <p:tag name="AS_UNIQUEID" val="509"/>
</p:tagLst>
</file>

<file path=ppt/tags/tag41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510"/>
</p:tagLst>
</file>

<file path=ppt/tags/tag411.xml><?xml version="1.0" encoding="utf-8"?>
<p:tagLst xmlns:p="http://schemas.openxmlformats.org/presentationml/2006/main">
  <p:tag name="AS_UNIQUEID" val="511"/>
</p:tagLst>
</file>

<file path=ppt/tags/tag412.xml><?xml version="1.0" encoding="utf-8"?>
<p:tagLst xmlns:p="http://schemas.openxmlformats.org/presentationml/2006/main">
  <p:tag name="AS_UNIQUEID" val="512"/>
</p:tagLst>
</file>

<file path=ppt/tags/tag413.xml><?xml version="1.0" encoding="utf-8"?>
<p:tagLst xmlns:p="http://schemas.openxmlformats.org/presentationml/2006/main">
  <p:tag name="AS_UNIQUEID" val="513"/>
</p:tagLst>
</file>

<file path=ppt/tags/tag414.xml><?xml version="1.0" encoding="utf-8"?>
<p:tagLst xmlns:p="http://schemas.openxmlformats.org/presentationml/2006/main">
  <p:tag name="AS_UNIQUEID" val="514"/>
</p:tagLst>
</file>

<file path=ppt/tags/tag415.xml><?xml version="1.0" encoding="utf-8"?>
<p:tagLst xmlns:p="http://schemas.openxmlformats.org/presentationml/2006/main">
  <p:tag name="AS_UNIQUEID" val="515"/>
</p:tagLst>
</file>

<file path=ppt/tags/tag416.xml><?xml version="1.0" encoding="utf-8"?>
<p:tagLst xmlns:p="http://schemas.openxmlformats.org/presentationml/2006/main">
  <p:tag name="AS_UNIQUEID" val="516"/>
</p:tagLst>
</file>

<file path=ppt/tags/tag417.xml><?xml version="1.0" encoding="utf-8"?>
<p:tagLst xmlns:p="http://schemas.openxmlformats.org/presentationml/2006/main">
  <p:tag name="AS_UNIQUEID" val="517"/>
</p:tagLst>
</file>

<file path=ppt/tags/tag418.xml><?xml version="1.0" encoding="utf-8"?>
<p:tagLst xmlns:p="http://schemas.openxmlformats.org/presentationml/2006/main">
  <p:tag name="AS_UNIQUEID" val="518"/>
</p:tagLst>
</file>

<file path=ppt/tags/tag419.xml><?xml version="1.0" encoding="utf-8"?>
<p:tagLst xmlns:p="http://schemas.openxmlformats.org/presentationml/2006/main">
  <p:tag name="AS_UNIQUEID" val="519"/>
</p:tagLst>
</file>

<file path=ppt/tags/tag42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520"/>
</p:tagLst>
</file>

<file path=ppt/tags/tag421.xml><?xml version="1.0" encoding="utf-8"?>
<p:tagLst xmlns:p="http://schemas.openxmlformats.org/presentationml/2006/main">
  <p:tag name="AS_UNIQUEID" val="521"/>
</p:tagLst>
</file>

<file path=ppt/tags/tag422.xml><?xml version="1.0" encoding="utf-8"?>
<p:tagLst xmlns:p="http://schemas.openxmlformats.org/presentationml/2006/main">
  <p:tag name="AS_UNIQUEID" val="512"/>
</p:tagLst>
</file>

<file path=ppt/tags/tag423.xml><?xml version="1.0" encoding="utf-8"?>
<p:tagLst xmlns:p="http://schemas.openxmlformats.org/presentationml/2006/main">
  <p:tag name="KSO_WM_SPECIAL_SOURCE" val="bdnull"/>
</p:tagLst>
</file>

<file path=ppt/tags/tag424.xml><?xml version="1.0" encoding="utf-8"?>
<p:tagLst xmlns:p="http://schemas.openxmlformats.org/presentationml/2006/main">
  <p:tag name="AS_UNIQUEID" val="2476"/>
</p:tagLst>
</file>

<file path=ppt/tags/tag425.xml><?xml version="1.0" encoding="utf-8"?>
<p:tagLst xmlns:p="http://schemas.openxmlformats.org/presentationml/2006/main">
  <p:tag name="AS_UNIQUEID" val="761"/>
</p:tagLst>
</file>

<file path=ppt/tags/tag426.xml><?xml version="1.0" encoding="utf-8"?>
<p:tagLst xmlns:p="http://schemas.openxmlformats.org/presentationml/2006/main">
  <p:tag name="AS_UNIQUEID" val="2491"/>
</p:tagLst>
</file>

<file path=ppt/tags/tag427.xml><?xml version="1.0" encoding="utf-8"?>
<p:tagLst xmlns:p="http://schemas.openxmlformats.org/presentationml/2006/main">
  <p:tag name="KSO_WM_SPECIAL_SOURCE" val="bdnull"/>
</p:tagLst>
</file>

<file path=ppt/tags/tag428.xml><?xml version="1.0" encoding="utf-8"?>
<p:tagLst xmlns:p="http://schemas.openxmlformats.org/presentationml/2006/main">
  <p:tag name="AS_UNIQUEID" val="2477"/>
</p:tagLst>
</file>

<file path=ppt/tags/tag429.xml><?xml version="1.0" encoding="utf-8"?>
<p:tagLst xmlns:p="http://schemas.openxmlformats.org/presentationml/2006/main">
  <p:tag name="AS_UNIQUEID" val="2478"/>
</p:tagLst>
</file>

<file path=ppt/tags/tag43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2479"/>
</p:tagLst>
</file>

<file path=ppt/tags/tag431.xml><?xml version="1.0" encoding="utf-8"?>
<p:tagLst xmlns:p="http://schemas.openxmlformats.org/presentationml/2006/main">
  <p:tag name="AS_UNIQUEID" val="2480"/>
</p:tagLst>
</file>

<file path=ppt/tags/tag432.xml><?xml version="1.0" encoding="utf-8"?>
<p:tagLst xmlns:p="http://schemas.openxmlformats.org/presentationml/2006/main">
  <p:tag name="KSO_WM_SPECIAL_SOURCE" val="bdnull"/>
</p:tagLst>
</file>

<file path=ppt/tags/tag433.xml><?xml version="1.0" encoding="utf-8"?>
<p:tagLst xmlns:p="http://schemas.openxmlformats.org/presentationml/2006/main">
  <p:tag name="AS_UNIQUEID" val="2481"/>
</p:tagLst>
</file>

<file path=ppt/tags/tag434.xml><?xml version="1.0" encoding="utf-8"?>
<p:tagLst xmlns:p="http://schemas.openxmlformats.org/presentationml/2006/main">
  <p:tag name="AS_UNIQUEID" val="2482"/>
</p:tagLst>
</file>

<file path=ppt/tags/tag435.xml><?xml version="1.0" encoding="utf-8"?>
<p:tagLst xmlns:p="http://schemas.openxmlformats.org/presentationml/2006/main">
  <p:tag name="AS_UNIQUEID" val="2483"/>
</p:tagLst>
</file>

<file path=ppt/tags/tag436.xml><?xml version="1.0" encoding="utf-8"?>
<p:tagLst xmlns:p="http://schemas.openxmlformats.org/presentationml/2006/main">
  <p:tag name="AS_UNIQUEID" val="2484"/>
</p:tagLst>
</file>

<file path=ppt/tags/tag437.xml><?xml version="1.0" encoding="utf-8"?>
<p:tagLst xmlns:p="http://schemas.openxmlformats.org/presentationml/2006/main">
  <p:tag name="AS_UNIQUEID" val="2485"/>
</p:tagLst>
</file>

<file path=ppt/tags/tag438.xml><?xml version="1.0" encoding="utf-8"?>
<p:tagLst xmlns:p="http://schemas.openxmlformats.org/presentationml/2006/main">
  <p:tag name="KSO_WM_SPECIAL_SOURCE" val="bdnull"/>
</p:tagLst>
</file>

<file path=ppt/tags/tag439.xml><?xml version="1.0" encoding="utf-8"?>
<p:tagLst xmlns:p="http://schemas.openxmlformats.org/presentationml/2006/main">
  <p:tag name="AS_UNIQUEID" val="2486"/>
</p:tagLst>
</file>

<file path=ppt/tags/tag44.xml><?xml version="1.0" encoding="utf-8"?>
<p:tagLst xmlns:p="http://schemas.openxmlformats.org/presentationml/2006/main">
  <p:tag name="AS_UNIQUEID" val="2421"/>
</p:tagLst>
</file>

<file path=ppt/tags/tag440.xml><?xml version="1.0" encoding="utf-8"?>
<p:tagLst xmlns:p="http://schemas.openxmlformats.org/presentationml/2006/main">
  <p:tag name="AS_UNIQUEID" val="821"/>
</p:tagLst>
</file>

<file path=ppt/tags/tag441.xml><?xml version="1.0" encoding="utf-8"?>
<p:tagLst xmlns:p="http://schemas.openxmlformats.org/presentationml/2006/main">
  <p:tag name="AS_UNIQUEID" val="822"/>
</p:tagLst>
</file>

<file path=ppt/tags/tag442.xml><?xml version="1.0" encoding="utf-8"?>
<p:tagLst xmlns:p="http://schemas.openxmlformats.org/presentationml/2006/main">
  <p:tag name="AS_UNIQUEID" val="823"/>
</p:tagLst>
</file>

<file path=ppt/tags/tag443.xml><?xml version="1.0" encoding="utf-8"?>
<p:tagLst xmlns:p="http://schemas.openxmlformats.org/presentationml/2006/main">
  <p:tag name="KSO_WM_SPECIAL_SOURCE" val="bdnull"/>
</p:tagLst>
</file>

<file path=ppt/tags/tag44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WQ1YTRhNWY2M2IzYTllZmExN2JlNTlhOWJmNDg3MjQifQ=="/>
  <p:tag name="KSO_WPP_MARK_KEY" val="7139616b-deb6-4358-abc9-3bd733043ba0"/>
</p:tagLst>
</file>

<file path=ppt/tags/tag45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2422"/>
</p:tagLst>
</file>

<file path=ppt/tags/tag52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5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2423"/>
</p:tagLst>
</file>

<file path=ppt/tags/tag58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5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2424"/>
</p:tagLst>
</file>

<file path=ppt/tags/tag63.xml><?xml version="1.0" encoding="utf-8"?>
<p:tagLst xmlns:p="http://schemas.openxmlformats.org/presentationml/2006/main">
  <p:tag name="AS_UNIQUEID" val="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2425"/>
</p:tagLst>
</file>

<file path=ppt/tags/tag69.xml><?xml version="1.0" encoding="utf-8"?>
<p:tagLst xmlns:p="http://schemas.openxmlformats.org/presentationml/2006/main">
  <p:tag name="AS_UNIQUEID" val="122"/>
</p:tagLst>
</file>

<file path=ppt/tags/tag7.xml><?xml version="1.0" encoding="utf-8"?>
<p:tagLst xmlns:p="http://schemas.openxmlformats.org/presentationml/2006/main">
  <p:tag name="AS_UNIQUEID" val="2415"/>
</p:tagLst>
</file>

<file path=ppt/tags/tag70.xml><?xml version="1.0" encoding="utf-8"?>
<p:tagLst xmlns:p="http://schemas.openxmlformats.org/presentationml/2006/main">
  <p:tag name="AS_UNIQUEID" val="123"/>
</p:tagLst>
</file>

<file path=ppt/tags/tag71.xml><?xml version="1.0" encoding="utf-8"?>
<p:tagLst xmlns:p="http://schemas.openxmlformats.org/presentationml/2006/main">
  <p:tag name="AS_UNIQUEID" val="124"/>
</p:tagLst>
</file>

<file path=ppt/tags/tag72.xml><?xml version="1.0" encoding="utf-8"?>
<p:tagLst xmlns:p="http://schemas.openxmlformats.org/presentationml/2006/main">
  <p:tag name="AS_UNIQUEID" val="2426"/>
</p:tagLst>
</file>

<file path=ppt/tags/tag73.xml><?xml version="1.0" encoding="utf-8"?>
<p:tagLst xmlns:p="http://schemas.openxmlformats.org/presentationml/2006/main">
  <p:tag name="AS_UNIQUEID" val="201"/>
</p:tagLst>
</file>

<file path=ppt/tags/tag74.xml><?xml version="1.0" encoding="utf-8"?>
<p:tagLst xmlns:p="http://schemas.openxmlformats.org/presentationml/2006/main">
  <p:tag name="AS_UNIQUEID" val="202"/>
</p:tagLst>
</file>

<file path=ppt/tags/tag75.xml><?xml version="1.0" encoding="utf-8"?>
<p:tagLst xmlns:p="http://schemas.openxmlformats.org/presentationml/2006/main">
  <p:tag name="AS_UNIQUEID" val="203"/>
</p:tagLst>
</file>

<file path=ppt/tags/tag76.xml><?xml version="1.0" encoding="utf-8"?>
<p:tagLst xmlns:p="http://schemas.openxmlformats.org/presentationml/2006/main">
  <p:tag name="AS_UNIQUEID" val="2427"/>
</p:tagLst>
</file>

<file path=ppt/tags/tag77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2.xml><?xml version="1.0" encoding="utf-8"?>
<p:tagLst xmlns:p="http://schemas.openxmlformats.org/presentationml/2006/main">
  <p:tag name="AS_UNIQUEID" val="597"/>
</p:tagLst>
</file>

<file path=ppt/tags/tag83.xml><?xml version="1.0" encoding="utf-8"?>
<p:tagLst xmlns:p="http://schemas.openxmlformats.org/presentationml/2006/main">
  <p:tag name="AS_UNIQUEID" val="776"/>
</p:tagLst>
</file>

<file path=ppt/tags/tag84.xml><?xml version="1.0" encoding="utf-8"?>
<p:tagLst xmlns:p="http://schemas.openxmlformats.org/presentationml/2006/main">
  <p:tag name="AS_UNIQUEID" val="2428"/>
</p:tagLst>
</file>

<file path=ppt/tags/tag85.xml><?xml version="1.0" encoding="utf-8"?>
<p:tagLst xmlns:p="http://schemas.openxmlformats.org/presentationml/2006/main">
  <p:tag name="AS_UNIQUEID" val="2488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AS_UNIQUEID" val="2429"/>
</p:tagLst>
</file>

<file path=ppt/tags/tag88.xml><?xml version="1.0" encoding="utf-8"?>
<p:tagLst xmlns:p="http://schemas.openxmlformats.org/presentationml/2006/main">
  <p:tag name="AS_UNIQUEID" val="599"/>
</p:tagLst>
</file>

<file path=ppt/tags/tag89.xml><?xml version="1.0" encoding="utf-8"?>
<p:tagLst xmlns:p="http://schemas.openxmlformats.org/presentationml/2006/main">
  <p:tag name="AS_UNIQUEID" val="600"/>
</p:tagLst>
</file>

<file path=ppt/tags/tag9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01"/>
</p:tagLst>
</file>

<file path=ppt/tags/tag91.xml><?xml version="1.0" encoding="utf-8"?>
<p:tagLst xmlns:p="http://schemas.openxmlformats.org/presentationml/2006/main">
  <p:tag name="AS_UNIQUEID" val="602"/>
</p:tagLst>
</file>

<file path=ppt/tags/tag92.xml><?xml version="1.0" encoding="utf-8"?>
<p:tagLst xmlns:p="http://schemas.openxmlformats.org/presentationml/2006/main">
  <p:tag name="AS_UNIQUEID" val="603"/>
</p:tagLst>
</file>

<file path=ppt/tags/tag93.xml><?xml version="1.0" encoding="utf-8"?>
<p:tagLst xmlns:p="http://schemas.openxmlformats.org/presentationml/2006/main">
  <p:tag name="AS_UNIQUEID" val="2430"/>
</p:tagLst>
</file>

<file path=ppt/tags/tag94.xml><?xml version="1.0" encoding="utf-8"?>
<p:tagLst xmlns:p="http://schemas.openxmlformats.org/presentationml/2006/main">
  <p:tag name="AS_UNIQUEID" val="605"/>
</p:tagLst>
</file>

<file path=ppt/tags/tag95.xml><?xml version="1.0" encoding="utf-8"?>
<p:tagLst xmlns:p="http://schemas.openxmlformats.org/presentationml/2006/main">
  <p:tag name="AS_UNIQUEID" val="606"/>
</p:tagLst>
</file>

<file path=ppt/tags/tag96.xml><?xml version="1.0" encoding="utf-8"?>
<p:tagLst xmlns:p="http://schemas.openxmlformats.org/presentationml/2006/main">
  <p:tag name="AS_UNIQUEID" val="607"/>
</p:tagLst>
</file>

<file path=ppt/tags/tag97.xml><?xml version="1.0" encoding="utf-8"?>
<p:tagLst xmlns:p="http://schemas.openxmlformats.org/presentationml/2006/main">
  <p:tag name="AS_UNIQUEID" val="608"/>
</p:tagLst>
</file>

<file path=ppt/tags/tag98.xml><?xml version="1.0" encoding="utf-8"?>
<p:tagLst xmlns:p="http://schemas.openxmlformats.org/presentationml/2006/main">
  <p:tag name="AS_UNIQUEID" val="609"/>
</p:tagLst>
</file>

<file path=ppt/tags/tag99.xml><?xml version="1.0" encoding="utf-8"?>
<p:tagLst xmlns:p="http://schemas.openxmlformats.org/presentationml/2006/main">
  <p:tag name="AS_UNIQUEID" val="243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Designed by YanYi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115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40">
      <vt:lpstr>Arial</vt:lpstr>
      <vt:lpstr>微软雅黑</vt:lpstr>
      <vt:lpstr>Wingdings</vt:lpstr>
      <vt:lpstr>Calibri</vt:lpstr>
      <vt:lpstr>宋体</vt:lpstr>
      <vt:lpstr>Calibri Light</vt:lpstr>
      <vt:lpstr>汉仪颜楷简</vt:lpstr>
      <vt:lpstr>Montserrat</vt:lpstr>
      <vt:lpstr>安景臣毛笔行书</vt:lpstr>
      <vt:lpstr>汉仪大宋简</vt:lpstr>
      <vt:lpstr>华文中宋</vt:lpstr>
      <vt:lpstr>字魂56号-洪亮毛笔隶书简体</vt:lpstr>
      <vt:lpstr>华文宋体</vt:lpstr>
      <vt:lpstr>楷体</vt:lpstr>
      <vt:lpstr>方正小标宋简体</vt:lpstr>
      <vt:lpstr>华文行楷</vt:lpstr>
      <vt:lpstr>Times New Roman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手法：细节描写、反衬（详细介绍了待客酒菜何其简陋及原因；反衬出作者与好友情感至深）</vt:lpstr>
      <vt:lpstr>PowerPoint Presentation</vt:lpstr>
      <vt:lpstr>PowerPoint Presentation</vt:lpstr>
      <vt:lpstr>PowerPoint Presentation</vt:lpstr>
      <vt:lpstr>PowerPoint Presentation</vt:lpstr>
      <vt:lpstr>    一、二言无人来也。三、四是敬客意。五、六是待客具。每句含三层意，人却不觉，炼力到也。七、八又商量得妙。如书法之有中锋，最当临摹。                         ——张谦宜</vt:lpstr>
      <vt:lpstr>情景默写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2023-10-06T09:28:26.254</cp:lastPrinted>
  <dcterms:created xsi:type="dcterms:W3CDTF">2023-10-06T09:28:26Z</dcterms:created>
  <dcterms:modified xsi:type="dcterms:W3CDTF">2023-10-06T01:28:26Z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