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6"/>
  </p:notesMasterIdLst>
  <p:sldIdLst>
    <p:sldId id="570" r:id="rId3"/>
    <p:sldId id="342" r:id="rId4"/>
    <p:sldId id="480" r:id="rId5"/>
    <p:sldId id="530" r:id="rId6"/>
    <p:sldId id="345" r:id="rId7"/>
    <p:sldId id="547" r:id="rId8"/>
    <p:sldId id="551" r:id="rId9"/>
    <p:sldId id="392" r:id="rId10"/>
    <p:sldId id="548" r:id="rId11"/>
    <p:sldId id="549" r:id="rId12"/>
    <p:sldId id="447" r:id="rId13"/>
    <p:sldId id="448" r:id="rId14"/>
    <p:sldId id="518" r:id="rId15"/>
    <p:sldId id="446" r:id="rId16"/>
    <p:sldId id="396" r:id="rId17"/>
    <p:sldId id="419" r:id="rId18"/>
    <p:sldId id="393" r:id="rId19"/>
    <p:sldId id="395" r:id="rId20"/>
    <p:sldId id="371" r:id="rId21"/>
    <p:sldId id="520" r:id="rId22"/>
    <p:sldId id="394" r:id="rId23"/>
    <p:sldId id="347" r:id="rId24"/>
    <p:sldId id="391" r:id="rId25"/>
    <p:sldId id="390" r:id="rId26"/>
    <p:sldId id="550" r:id="rId27"/>
    <p:sldId id="595" r:id="rId28"/>
    <p:sldId id="596" r:id="rId29"/>
    <p:sldId id="602" r:id="rId30"/>
    <p:sldId id="606" r:id="rId31"/>
    <p:sldId id="598" r:id="rId32"/>
    <p:sldId id="605" r:id="rId33"/>
    <p:sldId id="599" r:id="rId34"/>
    <p:sldId id="604" r:id="rId35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64" y="-96"/>
      </p:cViewPr>
      <p:guideLst>
        <p:guide orient="horz" pos="2159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strike="noStrike" noProof="1"/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5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9276409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20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3"/>
          <p:cNvSpPr/>
          <p:nvPr/>
        </p:nvSpPr>
        <p:spPr>
          <a:xfrm rot="3264985">
            <a:off x="5654675" y="4757738"/>
            <a:ext cx="874713" cy="1681163"/>
          </a:xfrm>
          <a:custGeom>
            <a:avLst/>
            <a:gdLst>
              <a:gd name="connsiteX0" fmla="*/ 0 w 5199089"/>
              <a:gd name="connsiteY0" fmla="*/ 8638075 h 8638075"/>
              <a:gd name="connsiteX1" fmla="*/ 317404 w 5199089"/>
              <a:gd name="connsiteY1" fmla="*/ 0 h 8638075"/>
              <a:gd name="connsiteX2" fmla="*/ 5199089 w 5199089"/>
              <a:gd name="connsiteY2" fmla="*/ 8638075 h 8638075"/>
              <a:gd name="connsiteX3" fmla="*/ 0 w 5199089"/>
              <a:gd name="connsiteY3" fmla="*/ 8638075 h 8638075"/>
              <a:gd name="connsiteX0-1" fmla="*/ 3729660 w 4881685"/>
              <a:gd name="connsiteY0-2" fmla="*/ 12053948 h 12053948"/>
              <a:gd name="connsiteX1-3" fmla="*/ 0 w 4881685"/>
              <a:gd name="connsiteY1-4" fmla="*/ 0 h 12053948"/>
              <a:gd name="connsiteX2-5" fmla="*/ 4881685 w 4881685"/>
              <a:gd name="connsiteY2-6" fmla="*/ 8638075 h 12053948"/>
              <a:gd name="connsiteX3-7" fmla="*/ 3729660 w 4881685"/>
              <a:gd name="connsiteY3-8" fmla="*/ 12053948 h 12053948"/>
              <a:gd name="connsiteX0-9" fmla="*/ 3536114 w 4881685"/>
              <a:gd name="connsiteY0-10" fmla="*/ 10392904 h 10392904"/>
              <a:gd name="connsiteX1-11" fmla="*/ 0 w 4881685"/>
              <a:gd name="connsiteY1-12" fmla="*/ 0 h 10392904"/>
              <a:gd name="connsiteX2-13" fmla="*/ 4881685 w 4881685"/>
              <a:gd name="connsiteY2-14" fmla="*/ 8638075 h 10392904"/>
              <a:gd name="connsiteX3-15" fmla="*/ 3536114 w 4881685"/>
              <a:gd name="connsiteY3-16" fmla="*/ 10392904 h 10392904"/>
              <a:gd name="connsiteX0-17" fmla="*/ 3456643 w 4881685"/>
              <a:gd name="connsiteY0-18" fmla="*/ 10078378 h 10078378"/>
              <a:gd name="connsiteX1-19" fmla="*/ 0 w 4881685"/>
              <a:gd name="connsiteY1-20" fmla="*/ 0 h 10078378"/>
              <a:gd name="connsiteX2-21" fmla="*/ 4881685 w 4881685"/>
              <a:gd name="connsiteY2-22" fmla="*/ 8638075 h 10078378"/>
              <a:gd name="connsiteX3-23" fmla="*/ 3456643 w 4881685"/>
              <a:gd name="connsiteY3-24" fmla="*/ 10078378 h 10078378"/>
              <a:gd name="connsiteX0-25" fmla="*/ 3480951 w 4881685"/>
              <a:gd name="connsiteY0-26" fmla="*/ 10142619 h 10142619"/>
              <a:gd name="connsiteX1-27" fmla="*/ 0 w 4881685"/>
              <a:gd name="connsiteY1-28" fmla="*/ 0 h 10142619"/>
              <a:gd name="connsiteX2-29" fmla="*/ 4881685 w 4881685"/>
              <a:gd name="connsiteY2-30" fmla="*/ 8638075 h 10142619"/>
              <a:gd name="connsiteX3-31" fmla="*/ 3480951 w 4881685"/>
              <a:gd name="connsiteY3-32" fmla="*/ 10142619 h 10142619"/>
              <a:gd name="connsiteX0-33" fmla="*/ 3148113 w 4881685"/>
              <a:gd name="connsiteY0-34" fmla="*/ 10680171 h 10680170"/>
              <a:gd name="connsiteX1-35" fmla="*/ 0 w 4881685"/>
              <a:gd name="connsiteY1-36" fmla="*/ 0 h 10680170"/>
              <a:gd name="connsiteX2-37" fmla="*/ 4881685 w 4881685"/>
              <a:gd name="connsiteY2-38" fmla="*/ 8638075 h 10680170"/>
              <a:gd name="connsiteX3-39" fmla="*/ 3148113 w 4881685"/>
              <a:gd name="connsiteY3-40" fmla="*/ 10680171 h 10680170"/>
              <a:gd name="connsiteX0-41" fmla="*/ 2976826 w 4881685"/>
              <a:gd name="connsiteY0-42" fmla="*/ 11119084 h 11119085"/>
              <a:gd name="connsiteX1-43" fmla="*/ 0 w 4881685"/>
              <a:gd name="connsiteY1-44" fmla="*/ 0 h 11119085"/>
              <a:gd name="connsiteX2-45" fmla="*/ 4881685 w 4881685"/>
              <a:gd name="connsiteY2-46" fmla="*/ 8638075 h 11119085"/>
              <a:gd name="connsiteX3-47" fmla="*/ 2976826 w 4881685"/>
              <a:gd name="connsiteY3-48" fmla="*/ 11119084 h 11119085"/>
              <a:gd name="connsiteX0-49" fmla="*/ 2964943 w 4881685"/>
              <a:gd name="connsiteY0-50" fmla="*/ 11602789 h 11602789"/>
              <a:gd name="connsiteX1-51" fmla="*/ 0 w 4881685"/>
              <a:gd name="connsiteY1-52" fmla="*/ 0 h 11602789"/>
              <a:gd name="connsiteX2-53" fmla="*/ 4881685 w 4881685"/>
              <a:gd name="connsiteY2-54" fmla="*/ 8638075 h 11602789"/>
              <a:gd name="connsiteX3-55" fmla="*/ 2964943 w 4881685"/>
              <a:gd name="connsiteY3-56" fmla="*/ 11602789 h 11602789"/>
              <a:gd name="connsiteX0-57" fmla="*/ 2845483 w 4881685"/>
              <a:gd name="connsiteY0-58" fmla="*/ 12551386 h 12551386"/>
              <a:gd name="connsiteX1-59" fmla="*/ 0 w 4881685"/>
              <a:gd name="connsiteY1-60" fmla="*/ 0 h 12551386"/>
              <a:gd name="connsiteX2-61" fmla="*/ 4881685 w 4881685"/>
              <a:gd name="connsiteY2-62" fmla="*/ 8638075 h 12551386"/>
              <a:gd name="connsiteX3-63" fmla="*/ 2845483 w 4881685"/>
              <a:gd name="connsiteY3-64" fmla="*/ 12551386 h 12551386"/>
              <a:gd name="connsiteX0-65" fmla="*/ 1146827 w 3183029"/>
              <a:gd name="connsiteY0-66" fmla="*/ 12080765 h 12080765"/>
              <a:gd name="connsiteX1-67" fmla="*/ -1 w 3183029"/>
              <a:gd name="connsiteY1-68" fmla="*/ 1 h 12080765"/>
              <a:gd name="connsiteX2-69" fmla="*/ 3183029 w 3183029"/>
              <a:gd name="connsiteY2-70" fmla="*/ 8167454 h 12080765"/>
              <a:gd name="connsiteX3-71" fmla="*/ 1146827 w 3183029"/>
              <a:gd name="connsiteY3-72" fmla="*/ 12080765 h 12080765"/>
              <a:gd name="connsiteX0-73" fmla="*/ 952127 w 3183029"/>
              <a:gd name="connsiteY0-74" fmla="*/ 13055962 h 13055962"/>
              <a:gd name="connsiteX1-75" fmla="*/ -1 w 3183029"/>
              <a:gd name="connsiteY1-76" fmla="*/ 1 h 13055962"/>
              <a:gd name="connsiteX2-77" fmla="*/ 3183029 w 3183029"/>
              <a:gd name="connsiteY2-78" fmla="*/ 8167454 h 13055962"/>
              <a:gd name="connsiteX3-79" fmla="*/ 952127 w 3183029"/>
              <a:gd name="connsiteY3-80" fmla="*/ 13055962 h 13055962"/>
              <a:gd name="connsiteX0-81" fmla="*/ 1008458 w 3183029"/>
              <a:gd name="connsiteY0-82" fmla="*/ 13283240 h 13283237"/>
              <a:gd name="connsiteX1-83" fmla="*/ -1 w 3183029"/>
              <a:gd name="connsiteY1-84" fmla="*/ 1 h 13283237"/>
              <a:gd name="connsiteX2-85" fmla="*/ 3183029 w 3183029"/>
              <a:gd name="connsiteY2-86" fmla="*/ 8167454 h 13283237"/>
              <a:gd name="connsiteX3-87" fmla="*/ 1008458 w 3183029"/>
              <a:gd name="connsiteY3-88" fmla="*/ 13283240 h 1328323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183029" h="13283237">
                <a:moveTo>
                  <a:pt x="1008458" y="13283240"/>
                </a:moveTo>
                <a:lnTo>
                  <a:pt x="-1" y="1"/>
                </a:lnTo>
                <a:lnTo>
                  <a:pt x="3183029" y="8167454"/>
                </a:lnTo>
                <a:lnTo>
                  <a:pt x="1008458" y="132832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3" name="等腰三角形 3"/>
          <p:cNvSpPr/>
          <p:nvPr/>
        </p:nvSpPr>
        <p:spPr>
          <a:xfrm rot="7727028">
            <a:off x="3242469" y="4606131"/>
            <a:ext cx="2276475" cy="2871788"/>
          </a:xfrm>
          <a:custGeom>
            <a:avLst/>
            <a:gdLst>
              <a:gd name="connsiteX0" fmla="*/ 0 w 5199089"/>
              <a:gd name="connsiteY0" fmla="*/ 8638075 h 8638075"/>
              <a:gd name="connsiteX1" fmla="*/ 317404 w 5199089"/>
              <a:gd name="connsiteY1" fmla="*/ 0 h 8638075"/>
              <a:gd name="connsiteX2" fmla="*/ 5199089 w 5199089"/>
              <a:gd name="connsiteY2" fmla="*/ 8638075 h 8638075"/>
              <a:gd name="connsiteX3" fmla="*/ 0 w 5199089"/>
              <a:gd name="connsiteY3" fmla="*/ 8638075 h 8638075"/>
              <a:gd name="connsiteX0-1" fmla="*/ 3729660 w 4881685"/>
              <a:gd name="connsiteY0-2" fmla="*/ 12053948 h 12053948"/>
              <a:gd name="connsiteX1-3" fmla="*/ 0 w 4881685"/>
              <a:gd name="connsiteY1-4" fmla="*/ 0 h 12053948"/>
              <a:gd name="connsiteX2-5" fmla="*/ 4881685 w 4881685"/>
              <a:gd name="connsiteY2-6" fmla="*/ 8638075 h 12053948"/>
              <a:gd name="connsiteX3-7" fmla="*/ 3729660 w 4881685"/>
              <a:gd name="connsiteY3-8" fmla="*/ 12053948 h 120539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81685" h="12053948">
                <a:moveTo>
                  <a:pt x="3729660" y="12053948"/>
                </a:moveTo>
                <a:lnTo>
                  <a:pt x="0" y="0"/>
                </a:lnTo>
                <a:lnTo>
                  <a:pt x="4881685" y="8638075"/>
                </a:lnTo>
                <a:lnTo>
                  <a:pt x="3729660" y="1205394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等腰三角形 3"/>
          <p:cNvSpPr/>
          <p:nvPr/>
        </p:nvSpPr>
        <p:spPr>
          <a:xfrm rot="18223832">
            <a:off x="1193006" y="2801144"/>
            <a:ext cx="2287588" cy="3625850"/>
          </a:xfrm>
          <a:custGeom>
            <a:avLst/>
            <a:gdLst>
              <a:gd name="connsiteX0" fmla="*/ 0 w 5199089"/>
              <a:gd name="connsiteY0" fmla="*/ 8638075 h 8638075"/>
              <a:gd name="connsiteX1" fmla="*/ 317404 w 5199089"/>
              <a:gd name="connsiteY1" fmla="*/ 0 h 8638075"/>
              <a:gd name="connsiteX2" fmla="*/ 5199089 w 5199089"/>
              <a:gd name="connsiteY2" fmla="*/ 8638075 h 8638075"/>
              <a:gd name="connsiteX3" fmla="*/ 0 w 5199089"/>
              <a:gd name="connsiteY3" fmla="*/ 8638075 h 8638075"/>
              <a:gd name="connsiteX0-1" fmla="*/ 3729660 w 4881685"/>
              <a:gd name="connsiteY0-2" fmla="*/ 12053948 h 12053948"/>
              <a:gd name="connsiteX1-3" fmla="*/ 0 w 4881685"/>
              <a:gd name="connsiteY1-4" fmla="*/ 0 h 12053948"/>
              <a:gd name="connsiteX2-5" fmla="*/ 4881685 w 4881685"/>
              <a:gd name="connsiteY2-6" fmla="*/ 8638075 h 12053948"/>
              <a:gd name="connsiteX3-7" fmla="*/ 3729660 w 4881685"/>
              <a:gd name="connsiteY3-8" fmla="*/ 12053948 h 12053948"/>
              <a:gd name="connsiteX0-9" fmla="*/ 0 w 6086626"/>
              <a:gd name="connsiteY0-10" fmla="*/ 12923843 h 12923842"/>
              <a:gd name="connsiteX1-11" fmla="*/ 1204941 w 6086626"/>
              <a:gd name="connsiteY1-12" fmla="*/ 0 h 12923842"/>
              <a:gd name="connsiteX2-13" fmla="*/ 6086626 w 6086626"/>
              <a:gd name="connsiteY2-14" fmla="*/ 8638075 h 12923842"/>
              <a:gd name="connsiteX3-15" fmla="*/ 0 w 6086626"/>
              <a:gd name="connsiteY3-16" fmla="*/ 12923843 h 12923842"/>
              <a:gd name="connsiteX0-17" fmla="*/ 0 w 3998420"/>
              <a:gd name="connsiteY0-18" fmla="*/ 12923843 h 12923842"/>
              <a:gd name="connsiteX1-19" fmla="*/ 1204941 w 3998420"/>
              <a:gd name="connsiteY1-20" fmla="*/ 0 h 12923842"/>
              <a:gd name="connsiteX2-21" fmla="*/ 3998420 w 3998420"/>
              <a:gd name="connsiteY2-22" fmla="*/ 3547464 h 12923842"/>
              <a:gd name="connsiteX3-23" fmla="*/ 0 w 3998420"/>
              <a:gd name="connsiteY3-24" fmla="*/ 12923843 h 12923842"/>
              <a:gd name="connsiteX0-25" fmla="*/ 0 w 3326824"/>
              <a:gd name="connsiteY0-26" fmla="*/ 15391783 h 15391783"/>
              <a:gd name="connsiteX1-27" fmla="*/ 533345 w 3326824"/>
              <a:gd name="connsiteY1-28" fmla="*/ 0 h 15391783"/>
              <a:gd name="connsiteX2-29" fmla="*/ 3326824 w 3326824"/>
              <a:gd name="connsiteY2-30" fmla="*/ 3547464 h 15391783"/>
              <a:gd name="connsiteX3-31" fmla="*/ 0 w 3326824"/>
              <a:gd name="connsiteY3-32" fmla="*/ 15391783 h 15391783"/>
              <a:gd name="connsiteX0-33" fmla="*/ 0 w 3326824"/>
              <a:gd name="connsiteY0-34" fmla="*/ 15596190 h 15596190"/>
              <a:gd name="connsiteX1-35" fmla="*/ 487206 w 3326824"/>
              <a:gd name="connsiteY1-36" fmla="*/ -1 h 15596190"/>
              <a:gd name="connsiteX2-37" fmla="*/ 3326824 w 3326824"/>
              <a:gd name="connsiteY2-38" fmla="*/ 3751871 h 15596190"/>
              <a:gd name="connsiteX3-39" fmla="*/ 0 w 3326824"/>
              <a:gd name="connsiteY3-40" fmla="*/ 15596190 h 15596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326824" h="15596190">
                <a:moveTo>
                  <a:pt x="0" y="15596190"/>
                </a:moveTo>
                <a:lnTo>
                  <a:pt x="487206" y="-1"/>
                </a:lnTo>
                <a:lnTo>
                  <a:pt x="3326824" y="3751871"/>
                </a:lnTo>
                <a:lnTo>
                  <a:pt x="0" y="1559619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" name="任意多边形 18"/>
          <p:cNvSpPr/>
          <p:nvPr/>
        </p:nvSpPr>
        <p:spPr>
          <a:xfrm>
            <a:off x="336550" y="0"/>
            <a:ext cx="8880475" cy="4306888"/>
          </a:xfrm>
          <a:custGeom>
            <a:avLst/>
            <a:gdLst>
              <a:gd name="connsiteX0" fmla="*/ 2926929 w 11498453"/>
              <a:gd name="connsiteY0" fmla="*/ 0 h 4306554"/>
              <a:gd name="connsiteX1" fmla="*/ 11498453 w 11498453"/>
              <a:gd name="connsiteY1" fmla="*/ 0 h 4306554"/>
              <a:gd name="connsiteX2" fmla="*/ 0 w 11498453"/>
              <a:gd name="connsiteY2" fmla="*/ 4306554 h 430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98453" h="4306554">
                <a:moveTo>
                  <a:pt x="2926929" y="0"/>
                </a:moveTo>
                <a:lnTo>
                  <a:pt x="11498453" y="0"/>
                </a:lnTo>
                <a:lnTo>
                  <a:pt x="0" y="43065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6527" y="4263462"/>
            <a:ext cx="4239566" cy="423361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82736" y="2916730"/>
            <a:ext cx="5633357" cy="1128649"/>
          </a:xfr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algn="ctr">
              <a:lnSpc>
                <a:spcPct val="150000"/>
              </a:lnSpc>
              <a:defRPr lang="en-US" sz="3300" b="1" i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marL="0" lvl="0" algn="ctr" defTabSz="913765"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C9E60F58-3108-4415-857A-6D0360DF626E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4AE85CE2-CEAD-46BB-861E-7D62265DC969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29068"/>
            <a:ext cx="7886700" cy="55750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9EFD9D74-47D9-4702-A33C-335B63B48DBF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FABC47A4-756D-490B-A52F-7D9E2C9FC05F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组合 13"/>
          <p:cNvGrpSpPr/>
          <p:nvPr/>
        </p:nvGrpSpPr>
        <p:grpSpPr>
          <a:xfrm>
            <a:off x="265113" y="1588"/>
            <a:ext cx="2041525" cy="1700212"/>
            <a:chOff x="353628" y="1606"/>
            <a:chExt cx="2722579" cy="1700193"/>
          </a:xfrm>
        </p:grpSpPr>
        <p:sp>
          <p:nvSpPr>
            <p:cNvPr id="9" name="等腰三角形 3"/>
            <p:cNvSpPr/>
            <p:nvPr/>
          </p:nvSpPr>
          <p:spPr>
            <a:xfrm rot="7727028">
              <a:off x="1034881" y="1092286"/>
              <a:ext cx="538921" cy="680078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81685" h="12053948">
                  <a:moveTo>
                    <a:pt x="3729660" y="12053948"/>
                  </a:moveTo>
                  <a:lnTo>
                    <a:pt x="0" y="0"/>
                  </a:lnTo>
                  <a:lnTo>
                    <a:pt x="4881685" y="8638075"/>
                  </a:lnTo>
                  <a:lnTo>
                    <a:pt x="3729660" y="120539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0" name="等腰三角形 3"/>
            <p:cNvSpPr/>
            <p:nvPr/>
          </p:nvSpPr>
          <p:spPr>
            <a:xfrm rot="18223832">
              <a:off x="549453" y="664749"/>
              <a:ext cx="541806" cy="858680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  <a:gd name="connsiteX0-9" fmla="*/ 0 w 6086626"/>
                <a:gd name="connsiteY0-10" fmla="*/ 12923843 h 12923842"/>
                <a:gd name="connsiteX1-11" fmla="*/ 1204941 w 6086626"/>
                <a:gd name="connsiteY1-12" fmla="*/ 0 h 12923842"/>
                <a:gd name="connsiteX2-13" fmla="*/ 6086626 w 6086626"/>
                <a:gd name="connsiteY2-14" fmla="*/ 8638075 h 12923842"/>
                <a:gd name="connsiteX3-15" fmla="*/ 0 w 6086626"/>
                <a:gd name="connsiteY3-16" fmla="*/ 12923843 h 12923842"/>
                <a:gd name="connsiteX0-17" fmla="*/ 0 w 3998420"/>
                <a:gd name="connsiteY0-18" fmla="*/ 12923843 h 12923842"/>
                <a:gd name="connsiteX1-19" fmla="*/ 1204941 w 3998420"/>
                <a:gd name="connsiteY1-20" fmla="*/ 0 h 12923842"/>
                <a:gd name="connsiteX2-21" fmla="*/ 3998420 w 3998420"/>
                <a:gd name="connsiteY2-22" fmla="*/ 3547464 h 12923842"/>
                <a:gd name="connsiteX3-23" fmla="*/ 0 w 3998420"/>
                <a:gd name="connsiteY3-24" fmla="*/ 12923843 h 12923842"/>
                <a:gd name="connsiteX0-25" fmla="*/ 0 w 3326824"/>
                <a:gd name="connsiteY0-26" fmla="*/ 15391783 h 15391783"/>
                <a:gd name="connsiteX1-27" fmla="*/ 533345 w 3326824"/>
                <a:gd name="connsiteY1-28" fmla="*/ 0 h 15391783"/>
                <a:gd name="connsiteX2-29" fmla="*/ 3326824 w 3326824"/>
                <a:gd name="connsiteY2-30" fmla="*/ 3547464 h 15391783"/>
                <a:gd name="connsiteX3-31" fmla="*/ 0 w 3326824"/>
                <a:gd name="connsiteY3-32" fmla="*/ 15391783 h 15391783"/>
                <a:gd name="connsiteX0-33" fmla="*/ 0 w 3326824"/>
                <a:gd name="connsiteY0-34" fmla="*/ 15596190 h 15596190"/>
                <a:gd name="connsiteX1-35" fmla="*/ 487206 w 3326824"/>
                <a:gd name="connsiteY1-36" fmla="*/ -1 h 15596190"/>
                <a:gd name="connsiteX2-37" fmla="*/ 3326824 w 3326824"/>
                <a:gd name="connsiteY2-38" fmla="*/ 3751871 h 15596190"/>
                <a:gd name="connsiteX3-39" fmla="*/ 0 w 3326824"/>
                <a:gd name="connsiteY3-40" fmla="*/ 15596190 h 15596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326824" h="15596190">
                  <a:moveTo>
                    <a:pt x="0" y="15596190"/>
                  </a:moveTo>
                  <a:lnTo>
                    <a:pt x="487206" y="-1"/>
                  </a:lnTo>
                  <a:lnTo>
                    <a:pt x="3326824" y="3751871"/>
                  </a:lnTo>
                  <a:lnTo>
                    <a:pt x="0" y="155961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53628" y="1606"/>
              <a:ext cx="2722579" cy="1019697"/>
            </a:xfrm>
            <a:custGeom>
              <a:avLst/>
              <a:gdLst>
                <a:gd name="connsiteX0" fmla="*/ 2926929 w 11498453"/>
                <a:gd name="connsiteY0" fmla="*/ 0 h 4306554"/>
                <a:gd name="connsiteX1" fmla="*/ 11498453 w 11498453"/>
                <a:gd name="connsiteY1" fmla="*/ 0 h 4306554"/>
                <a:gd name="connsiteX2" fmla="*/ 0 w 11498453"/>
                <a:gd name="connsiteY2" fmla="*/ 4306554 h 430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8453" h="4306554">
                  <a:moveTo>
                    <a:pt x="2926929" y="0"/>
                  </a:moveTo>
                  <a:lnTo>
                    <a:pt x="11498453" y="0"/>
                  </a:lnTo>
                  <a:lnTo>
                    <a:pt x="0" y="430655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694656"/>
            <a:ext cx="7715250" cy="653295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628650" y="1678966"/>
            <a:ext cx="7886700" cy="455453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13D0CE79-49FB-443D-BEF8-6B709DE8FD0C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EF906490-237C-474C-BA2E-D98840BC1F8F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trike="noStrike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13D0CE79-49FB-443D-BEF8-6B709DE8FD0C}" type="datetimeFigureOut">
              <a:rPr lang="zh-CN" altLang="en-US" strike="noStrike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EF906490-237C-474C-BA2E-D98840BC1F8F}" type="slidenum">
              <a:rPr lang="zh-CN" altLang="en-US" strike="noStrike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14:warp dir="in"/>
      </p:transition>
    </mc:Choice>
    <mc:Fallback xmlns:p15="http://schemas.microsoft.com/office/powerpoint/2012/main"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19" y="2130527"/>
            <a:ext cx="7772603" cy="1470093"/>
          </a:xfrm>
        </p:spPr>
        <p:txBody>
          <a:bodyPr/>
          <a:lstStyle/>
          <a:p>
            <a:pPr fontAlgn="auto"/>
            <a:r>
              <a:rPr lang="en-US" sz="4425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37" y="3886380"/>
            <a:ext cx="6400967" cy="175268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en-US" sz="3225" strike="noStrike" noProof="1"/>
              <a:t>Click to edit Master subtitle style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z="4425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en-US" sz="3225" strike="noStrike" noProof="1"/>
              <a:t>Click to edit Master text styles</a:t>
            </a:r>
            <a:endParaRPr lang="en-US" strike="noStrike" noProof="1"/>
          </a:p>
          <a:p>
            <a:pPr lvl="1" fontAlgn="auto"/>
            <a:r>
              <a:rPr lang="en-US" sz="2850" strike="noStrike" noProof="1"/>
              <a:t>Second level</a:t>
            </a:r>
            <a:endParaRPr lang="en-US" strike="noStrike" noProof="1"/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z="2025" strike="noStrike" noProof="1"/>
              <a:t>Fourth level</a:t>
            </a:r>
            <a:endParaRPr lang="en-US" strike="noStrike" noProof="1"/>
          </a:p>
          <a:p>
            <a:pPr lvl="4" fontAlgn="auto"/>
            <a:r>
              <a:rPr lang="en-US" sz="2025" strike="noStrike" noProof="1"/>
              <a:t>Fifth level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33" y="4407107"/>
            <a:ext cx="7772603" cy="1362138"/>
          </a:xfrm>
        </p:spPr>
        <p:txBody>
          <a:bodyPr anchor="t"/>
          <a:lstStyle>
            <a:lvl1pPr algn="l">
              <a:defRPr sz="4050" b="1" cap="all"/>
            </a:lvl1pPr>
          </a:lstStyle>
          <a:p>
            <a:pPr fontAlgn="auto"/>
            <a:r>
              <a:rPr lang="en-US" sz="4050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33" y="2906849"/>
            <a:ext cx="7772603" cy="1500256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6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10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82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en-US" sz="2025" strike="noStrike" noProof="1"/>
              <a:t>Click to edit Master text styles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z="4425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13" y="1600276"/>
            <a:ext cx="4038705" cy="4526173"/>
          </a:xfrm>
        </p:spPr>
        <p:txBody>
          <a:bodyPr/>
          <a:lstStyle>
            <a:lvl1pPr>
              <a:defRPr sz="2850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en-US" sz="2850" strike="noStrike" noProof="1"/>
              <a:t>Click to edit Master text styles</a:t>
            </a:r>
            <a:endParaRPr lang="en-US" strike="noStrike" noProof="1"/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z="2025" strike="noStrike" noProof="1"/>
              <a:t>Third level</a:t>
            </a:r>
            <a:endParaRPr lang="en-US" strike="noStrike" noProof="1"/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322" y="1600276"/>
            <a:ext cx="4038705" cy="4526173"/>
          </a:xfrm>
        </p:spPr>
        <p:txBody>
          <a:bodyPr/>
          <a:lstStyle>
            <a:lvl1pPr>
              <a:defRPr sz="2850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en-US" sz="2850" strike="noStrike" noProof="1"/>
              <a:t>Click to edit Master text styles</a:t>
            </a:r>
            <a:endParaRPr lang="en-US" strike="noStrike" noProof="1"/>
          </a:p>
          <a:p>
            <a:pPr lvl="1" fontAlgn="auto"/>
            <a:r>
              <a:rPr lang="en-US" strike="noStrike" noProof="1"/>
              <a:t>Second level</a:t>
            </a:r>
          </a:p>
          <a:p>
            <a:pPr lvl="2" fontAlgn="auto"/>
            <a:r>
              <a:rPr lang="en-US" sz="2025" strike="noStrike" noProof="1"/>
              <a:t>Third level</a:t>
            </a:r>
            <a:endParaRPr lang="en-US" strike="noStrike" noProof="1"/>
          </a:p>
          <a:p>
            <a:pPr lvl="3" fontAlgn="auto"/>
            <a:r>
              <a:rPr lang="en-US" strike="noStrike" noProof="1"/>
              <a:t>Fourth level</a:t>
            </a:r>
          </a:p>
          <a:p>
            <a:pPr lvl="4" fontAlgn="auto"/>
            <a:r>
              <a:rPr lang="en-US" strike="noStrike" noProof="1"/>
              <a:t>Fifth level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en-US" sz="4425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3" y="1535185"/>
            <a:ext cx="4040293" cy="63979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50" b="1"/>
            </a:lvl4pPr>
            <a:lvl5pPr marL="1828800" indent="0">
              <a:buNone/>
              <a:defRPr sz="1650" b="1"/>
            </a:lvl5pPr>
            <a:lvl6pPr marL="2286635" indent="0">
              <a:buNone/>
              <a:defRPr sz="1650" b="1"/>
            </a:lvl6pPr>
            <a:lvl7pPr marL="2743835" indent="0">
              <a:buNone/>
              <a:defRPr sz="1650" b="1"/>
            </a:lvl7pPr>
            <a:lvl8pPr marL="3201035" indent="0">
              <a:buNone/>
              <a:defRPr sz="1650" b="1"/>
            </a:lvl8pPr>
            <a:lvl9pPr marL="3658235" indent="0">
              <a:buNone/>
              <a:defRPr sz="1650" b="1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3" y="2174977"/>
            <a:ext cx="4040293" cy="3951471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z="2025" strike="noStrike" noProof="1"/>
              <a:t>Second level</a:t>
            </a:r>
            <a:endParaRPr lang="en-US" strike="noStrike" noProof="1"/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z="1650" strike="noStrike" noProof="1"/>
              <a:t>Fourth level</a:t>
            </a:r>
            <a:endParaRPr lang="en-US" strike="noStrike" noProof="1"/>
          </a:p>
          <a:p>
            <a:pPr lvl="4" fontAlgn="auto"/>
            <a:r>
              <a:rPr lang="en-US" sz="1650" strike="noStrike" noProof="1"/>
              <a:t>Fifth level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1" y="1535185"/>
            <a:ext cx="4041881" cy="63979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50" b="1"/>
            </a:lvl4pPr>
            <a:lvl5pPr marL="1828800" indent="0">
              <a:buNone/>
              <a:defRPr sz="1650" b="1"/>
            </a:lvl5pPr>
            <a:lvl6pPr marL="2286635" indent="0">
              <a:buNone/>
              <a:defRPr sz="1650" b="1"/>
            </a:lvl6pPr>
            <a:lvl7pPr marL="2743835" indent="0">
              <a:buNone/>
              <a:defRPr sz="1650" b="1"/>
            </a:lvl7pPr>
            <a:lvl8pPr marL="3201035" indent="0">
              <a:buNone/>
              <a:defRPr sz="1650" b="1"/>
            </a:lvl8pPr>
            <a:lvl9pPr marL="3658235" indent="0">
              <a:buNone/>
              <a:defRPr sz="1650" b="1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1" y="2174977"/>
            <a:ext cx="4041881" cy="3951471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 fontAlgn="auto"/>
            <a:r>
              <a:rPr lang="en-US" strike="noStrike" noProof="1"/>
              <a:t>Click to edit Master text styles</a:t>
            </a:r>
          </a:p>
          <a:p>
            <a:pPr lvl="1" fontAlgn="auto"/>
            <a:r>
              <a:rPr lang="en-US" sz="2025" strike="noStrike" noProof="1"/>
              <a:t>Second level</a:t>
            </a:r>
            <a:endParaRPr lang="en-US" strike="noStrike" noProof="1"/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z="1650" strike="noStrike" noProof="1"/>
              <a:t>Fourth level</a:t>
            </a:r>
            <a:endParaRPr lang="en-US" strike="noStrike" noProof="1"/>
          </a:p>
          <a:p>
            <a:pPr lvl="4" fontAlgn="auto"/>
            <a:r>
              <a:rPr lang="en-US" sz="1650" strike="noStrike" noProof="1"/>
              <a:t>Fifth level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z="4425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854075" y="1031875"/>
            <a:ext cx="7435850" cy="4286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7" tIns="34293" rIns="68587" bIns="3429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4425950" y="6451600"/>
            <a:ext cx="293688" cy="222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7" tIns="34293" rIns="68587" bIns="3429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fontAlgn="base"/>
            <a:fld id="{BB962C8B-B14F-4D97-AF65-F5344CB8AC3E}" type="datetime1">
              <a:rPr lang="en-US" altLang="zh-CN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noProof="1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00" y="6396038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algn="ctr" fontAlgn="base"/>
            <a:fld id="{9A0DB2DC-4C9A-4742-B13C-FB6460FD3503}" type="slidenum">
              <a:rPr lang="en-US" altLang="en-US" noProof="1">
                <a:latin typeface="ITC Avant Garde Std Bk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noProof="1">
              <a:latin typeface="ITC Avant Garde Std Bk" pitchFamily="34" charset="0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/>
          <a:p>
            <a:pPr algn="ctr" fontAlgn="base"/>
            <a:endParaRPr lang="en-US" altLang="en-US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0" name="组合 2"/>
          <p:cNvGrpSpPr/>
          <p:nvPr/>
        </p:nvGrpSpPr>
        <p:grpSpPr>
          <a:xfrm>
            <a:off x="295275" y="0"/>
            <a:ext cx="2724150" cy="1760538"/>
            <a:chOff x="296060" y="0"/>
            <a:chExt cx="2722579" cy="1700192"/>
          </a:xfrm>
        </p:grpSpPr>
        <p:sp>
          <p:nvSpPr>
            <p:cNvPr id="15" name="等腰三角形 3"/>
            <p:cNvSpPr/>
            <p:nvPr/>
          </p:nvSpPr>
          <p:spPr>
            <a:xfrm rot="7727028">
              <a:off x="977313" y="1090679"/>
              <a:ext cx="538921" cy="680078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81685" h="12053948">
                  <a:moveTo>
                    <a:pt x="3729660" y="12053948"/>
                  </a:moveTo>
                  <a:lnTo>
                    <a:pt x="0" y="0"/>
                  </a:lnTo>
                  <a:lnTo>
                    <a:pt x="4881685" y="8638075"/>
                  </a:lnTo>
                  <a:lnTo>
                    <a:pt x="3729660" y="120539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" name="等腰三角形 3"/>
            <p:cNvSpPr/>
            <p:nvPr/>
          </p:nvSpPr>
          <p:spPr>
            <a:xfrm rot="18223832">
              <a:off x="491885" y="663143"/>
              <a:ext cx="541806" cy="858680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  <a:gd name="connsiteX0-9" fmla="*/ 0 w 6086626"/>
                <a:gd name="connsiteY0-10" fmla="*/ 12923843 h 12923842"/>
                <a:gd name="connsiteX1-11" fmla="*/ 1204941 w 6086626"/>
                <a:gd name="connsiteY1-12" fmla="*/ 0 h 12923842"/>
                <a:gd name="connsiteX2-13" fmla="*/ 6086626 w 6086626"/>
                <a:gd name="connsiteY2-14" fmla="*/ 8638075 h 12923842"/>
                <a:gd name="connsiteX3-15" fmla="*/ 0 w 6086626"/>
                <a:gd name="connsiteY3-16" fmla="*/ 12923843 h 12923842"/>
                <a:gd name="connsiteX0-17" fmla="*/ 0 w 3998420"/>
                <a:gd name="connsiteY0-18" fmla="*/ 12923843 h 12923842"/>
                <a:gd name="connsiteX1-19" fmla="*/ 1204941 w 3998420"/>
                <a:gd name="connsiteY1-20" fmla="*/ 0 h 12923842"/>
                <a:gd name="connsiteX2-21" fmla="*/ 3998420 w 3998420"/>
                <a:gd name="connsiteY2-22" fmla="*/ 3547464 h 12923842"/>
                <a:gd name="connsiteX3-23" fmla="*/ 0 w 3998420"/>
                <a:gd name="connsiteY3-24" fmla="*/ 12923843 h 12923842"/>
                <a:gd name="connsiteX0-25" fmla="*/ 0 w 3326824"/>
                <a:gd name="connsiteY0-26" fmla="*/ 15391783 h 15391783"/>
                <a:gd name="connsiteX1-27" fmla="*/ 533345 w 3326824"/>
                <a:gd name="connsiteY1-28" fmla="*/ 0 h 15391783"/>
                <a:gd name="connsiteX2-29" fmla="*/ 3326824 w 3326824"/>
                <a:gd name="connsiteY2-30" fmla="*/ 3547464 h 15391783"/>
                <a:gd name="connsiteX3-31" fmla="*/ 0 w 3326824"/>
                <a:gd name="connsiteY3-32" fmla="*/ 15391783 h 15391783"/>
                <a:gd name="connsiteX0-33" fmla="*/ 0 w 3326824"/>
                <a:gd name="connsiteY0-34" fmla="*/ 15596190 h 15596190"/>
                <a:gd name="connsiteX1-35" fmla="*/ 487206 w 3326824"/>
                <a:gd name="connsiteY1-36" fmla="*/ -1 h 15596190"/>
                <a:gd name="connsiteX2-37" fmla="*/ 3326824 w 3326824"/>
                <a:gd name="connsiteY2-38" fmla="*/ 3751871 h 15596190"/>
                <a:gd name="connsiteX3-39" fmla="*/ 0 w 3326824"/>
                <a:gd name="connsiteY3-40" fmla="*/ 15596190 h 15596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326824" h="15596190">
                  <a:moveTo>
                    <a:pt x="0" y="15596190"/>
                  </a:moveTo>
                  <a:lnTo>
                    <a:pt x="487206" y="-1"/>
                  </a:lnTo>
                  <a:lnTo>
                    <a:pt x="3326824" y="3751871"/>
                  </a:lnTo>
                  <a:lnTo>
                    <a:pt x="0" y="155961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96060" y="0"/>
              <a:ext cx="2722579" cy="1019697"/>
            </a:xfrm>
            <a:custGeom>
              <a:avLst/>
              <a:gdLst>
                <a:gd name="connsiteX0" fmla="*/ 2926929 w 11498453"/>
                <a:gd name="connsiteY0" fmla="*/ 0 h 4306554"/>
                <a:gd name="connsiteX1" fmla="*/ 11498453 w 11498453"/>
                <a:gd name="connsiteY1" fmla="*/ 0 h 4306554"/>
                <a:gd name="connsiteX2" fmla="*/ 0 w 11498453"/>
                <a:gd name="connsiteY2" fmla="*/ 4306554 h 430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8453" h="4306554">
                  <a:moveTo>
                    <a:pt x="2926929" y="0"/>
                  </a:moveTo>
                  <a:lnTo>
                    <a:pt x="11498453" y="0"/>
                  </a:lnTo>
                  <a:lnTo>
                    <a:pt x="0" y="430655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900" y="694656"/>
            <a:ext cx="7537450" cy="653295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628650" y="1678966"/>
            <a:ext cx="7886700" cy="455453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13D0CE79-49FB-443D-BEF8-6B709DE8FD0C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EF906490-237C-474C-BA2E-D98840BC1F8F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4" y="273062"/>
            <a:ext cx="3008392" cy="1162105"/>
          </a:xfrm>
        </p:spPr>
        <p:txBody>
          <a:bodyPr anchor="b"/>
          <a:lstStyle>
            <a:lvl1pPr algn="l">
              <a:defRPr sz="2025" b="1"/>
            </a:lvl1pPr>
          </a:lstStyle>
          <a:p>
            <a:pPr fontAlgn="auto"/>
            <a:r>
              <a:rPr lang="en-US" sz="2025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143" y="273066"/>
            <a:ext cx="5111884" cy="5853384"/>
          </a:xfrm>
        </p:spPr>
        <p:txBody>
          <a:bodyPr/>
          <a:lstStyle>
            <a:lvl1pPr>
              <a:defRPr sz="3225"/>
            </a:lvl1pPr>
            <a:lvl2pPr>
              <a:defRPr sz="2850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 fontAlgn="auto"/>
            <a:r>
              <a:rPr lang="en-US" sz="3225" strike="noStrike" noProof="1"/>
              <a:t>Click to edit Master text styles</a:t>
            </a:r>
            <a:endParaRPr lang="en-US" strike="noStrike" noProof="1"/>
          </a:p>
          <a:p>
            <a:pPr lvl="1" fontAlgn="auto"/>
            <a:r>
              <a:rPr lang="en-US" sz="2850" strike="noStrike" noProof="1"/>
              <a:t>Second level</a:t>
            </a:r>
            <a:endParaRPr lang="en-US" strike="noStrike" noProof="1"/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z="2025" strike="noStrike" noProof="1"/>
              <a:t>Fourth level</a:t>
            </a:r>
            <a:endParaRPr lang="en-US" strike="noStrike" noProof="1"/>
          </a:p>
          <a:p>
            <a:pPr lvl="4" fontAlgn="auto"/>
            <a:r>
              <a:rPr lang="en-US" sz="2025" strike="noStrike" noProof="1"/>
              <a:t>Fifth level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435171"/>
            <a:ext cx="3008392" cy="4691280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105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635" indent="0">
              <a:buNone/>
              <a:defRPr sz="900"/>
            </a:lvl6pPr>
            <a:lvl7pPr marL="2743835" indent="0">
              <a:buNone/>
              <a:defRPr sz="900"/>
            </a:lvl7pPr>
            <a:lvl8pPr marL="3201035" indent="0">
              <a:buNone/>
              <a:defRPr sz="900"/>
            </a:lvl8pPr>
            <a:lvl9pPr marL="3658235" indent="0">
              <a:buNone/>
              <a:defRPr sz="900"/>
            </a:lvl9pPr>
          </a:lstStyle>
          <a:p>
            <a:pPr lvl="0" fontAlgn="auto"/>
            <a:r>
              <a:rPr lang="en-US" sz="1425" strike="noStrike" noProof="1"/>
              <a:t>Click to edit Master text styles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335" y="4800825"/>
            <a:ext cx="5486543" cy="566765"/>
          </a:xfrm>
        </p:spPr>
        <p:txBody>
          <a:bodyPr anchor="b"/>
          <a:lstStyle>
            <a:lvl1pPr algn="l">
              <a:defRPr sz="2025" b="1"/>
            </a:lvl1pPr>
          </a:lstStyle>
          <a:p>
            <a:pPr fontAlgn="auto"/>
            <a:r>
              <a:rPr lang="en-US" sz="2025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335" y="612805"/>
            <a:ext cx="5486543" cy="4114991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850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8800" indent="0">
              <a:buNone/>
              <a:defRPr sz="2025"/>
            </a:lvl5pPr>
            <a:lvl6pPr marL="2286635" indent="0">
              <a:buNone/>
              <a:defRPr sz="2025"/>
            </a:lvl6pPr>
            <a:lvl7pPr marL="2743835" indent="0">
              <a:buNone/>
              <a:defRPr sz="2025"/>
            </a:lvl7pPr>
            <a:lvl8pPr marL="3201035" indent="0">
              <a:buNone/>
              <a:defRPr sz="2025"/>
            </a:lvl8pPr>
            <a:lvl9pPr marL="3658235" indent="0">
              <a:buNone/>
              <a:defRPr sz="2025"/>
            </a:lvl9pPr>
          </a:lstStyle>
          <a:p>
            <a:pPr fontAlgn="auto"/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335" y="5367590"/>
            <a:ext cx="5486543" cy="804900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105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635" indent="0">
              <a:buNone/>
              <a:defRPr sz="900"/>
            </a:lvl6pPr>
            <a:lvl7pPr marL="2743835" indent="0">
              <a:buNone/>
              <a:defRPr sz="900"/>
            </a:lvl7pPr>
            <a:lvl8pPr marL="3201035" indent="0">
              <a:buNone/>
              <a:defRPr sz="900"/>
            </a:lvl8pPr>
            <a:lvl9pPr marL="3658235" indent="0">
              <a:buNone/>
              <a:defRPr sz="900"/>
            </a:lvl9pPr>
          </a:lstStyle>
          <a:p>
            <a:pPr lvl="0" fontAlgn="auto"/>
            <a:r>
              <a:rPr lang="en-US" sz="1425" strike="noStrike" noProof="1"/>
              <a:t>Click to edit Master text styles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en-US" sz="4425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en-US" sz="3225" strike="noStrike" noProof="1"/>
              <a:t>Click to edit Master text styles</a:t>
            </a:r>
            <a:endParaRPr lang="en-US" strike="noStrike" noProof="1"/>
          </a:p>
          <a:p>
            <a:pPr lvl="1" fontAlgn="auto"/>
            <a:r>
              <a:rPr lang="en-US" sz="2850" strike="noStrike" noProof="1"/>
              <a:t>Second level</a:t>
            </a:r>
            <a:endParaRPr lang="en-US" strike="noStrike" noProof="1"/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z="2025" strike="noStrike" noProof="1"/>
              <a:t>Fourth level</a:t>
            </a:r>
            <a:endParaRPr lang="en-US" strike="noStrike" noProof="1"/>
          </a:p>
          <a:p>
            <a:pPr lvl="4" fontAlgn="auto"/>
            <a:r>
              <a:rPr lang="en-US" sz="2025" strike="noStrike" noProof="1"/>
              <a:t>Fifth level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573" y="274653"/>
            <a:ext cx="2057454" cy="5851796"/>
          </a:xfrm>
        </p:spPr>
        <p:txBody>
          <a:bodyPr vert="eaVert"/>
          <a:lstStyle/>
          <a:p>
            <a:pPr fontAlgn="auto"/>
            <a:r>
              <a:rPr lang="en-US" sz="4425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13" y="274653"/>
            <a:ext cx="6019957" cy="5851796"/>
          </a:xfrm>
        </p:spPr>
        <p:txBody>
          <a:bodyPr vert="eaVert"/>
          <a:lstStyle/>
          <a:p>
            <a:pPr lvl="0" fontAlgn="auto"/>
            <a:r>
              <a:rPr lang="en-US" sz="3225" strike="noStrike" noProof="1"/>
              <a:t>Click to edit Master text styles</a:t>
            </a:r>
            <a:endParaRPr lang="en-US" strike="noStrike" noProof="1"/>
          </a:p>
          <a:p>
            <a:pPr lvl="1" fontAlgn="auto"/>
            <a:r>
              <a:rPr lang="en-US" sz="2850" strike="noStrike" noProof="1"/>
              <a:t>Second level</a:t>
            </a:r>
            <a:endParaRPr lang="en-US" strike="noStrike" noProof="1"/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z="2025" strike="noStrike" noProof="1"/>
              <a:t>Fourth level</a:t>
            </a:r>
            <a:endParaRPr lang="en-US" strike="noStrike" noProof="1"/>
          </a:p>
          <a:p>
            <a:pPr lvl="4" fontAlgn="auto"/>
            <a:r>
              <a:rPr lang="en-US" sz="2025" strike="noStrike" noProof="1"/>
              <a:t>Fifth level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7"/>
          <p:cNvGrpSpPr/>
          <p:nvPr/>
        </p:nvGrpSpPr>
        <p:grpSpPr>
          <a:xfrm>
            <a:off x="5095875" y="354013"/>
            <a:ext cx="3800475" cy="3308350"/>
            <a:chOff x="7207231" y="374836"/>
            <a:chExt cx="4911090" cy="4276602"/>
          </a:xfrm>
        </p:grpSpPr>
        <p:sp>
          <p:nvSpPr>
            <p:cNvPr id="19" name="椭圆 18"/>
            <p:cNvSpPr/>
            <p:nvPr/>
          </p:nvSpPr>
          <p:spPr>
            <a:xfrm>
              <a:off x="7451071" y="1383050"/>
              <a:ext cx="2362200" cy="2362200"/>
            </a:xfrm>
            <a:prstGeom prst="ellipse">
              <a:avLst/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0" name="椭圆 19"/>
            <p:cNvSpPr/>
            <p:nvPr/>
          </p:nvSpPr>
          <p:spPr>
            <a:xfrm flipV="1">
              <a:off x="8994121" y="377210"/>
              <a:ext cx="3124200" cy="3124200"/>
            </a:xfrm>
            <a:prstGeom prst="ellipse">
              <a:avLst/>
            </a:prstGeom>
            <a:solidFill>
              <a:schemeClr val="accent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1" name="椭圆 20"/>
            <p:cNvSpPr/>
            <p:nvPr/>
          </p:nvSpPr>
          <p:spPr>
            <a:xfrm flipV="1">
              <a:off x="8251171" y="374836"/>
              <a:ext cx="1409658" cy="1409658"/>
            </a:xfrm>
            <a:prstGeom prst="ellipse">
              <a:avLst/>
            </a:prstGeom>
            <a:solidFill>
              <a:schemeClr val="accent2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2" name="椭圆 21"/>
            <p:cNvSpPr/>
            <p:nvPr/>
          </p:nvSpPr>
          <p:spPr>
            <a:xfrm flipH="1">
              <a:off x="9346546" y="3794188"/>
              <a:ext cx="857250" cy="85725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3" name="椭圆 22"/>
            <p:cNvSpPr/>
            <p:nvPr/>
          </p:nvSpPr>
          <p:spPr>
            <a:xfrm flipH="1">
              <a:off x="7207231" y="2888000"/>
              <a:ext cx="613410" cy="61341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207231" y="645636"/>
              <a:ext cx="4833656" cy="2863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altLang="zh-CN" sz="13800" b="1" strike="noStrike" noProof="1">
                  <a:ln>
                    <a:solidFill>
                      <a:srgbClr val="FFFFFF"/>
                    </a:solidFill>
                  </a:ln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宋体" panose="02010600030101010101" pitchFamily="2" charset="-122"/>
                  <a:cs typeface="+mn-ea"/>
                </a:rPr>
                <a:t>A</a:t>
              </a:r>
              <a:endParaRPr lang="zh-CN" altLang="en-US" sz="13800" b="1" strike="noStrike" noProof="1">
                <a:ln>
                  <a:solidFill>
                    <a:srgbClr val="FFFFFF"/>
                  </a:solidFill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96" y="2572491"/>
            <a:ext cx="6325689" cy="1803575"/>
          </a:xfrm>
          <a:noFill/>
        </p:spPr>
        <p:txBody>
          <a:bodyPr anchor="ctr">
            <a:normAutofit/>
          </a:bodyPr>
          <a:lstStyle>
            <a:lvl1pPr algn="ctr">
              <a:defRPr sz="3600" b="1">
                <a:ln w="3175">
                  <a:noFill/>
                </a:ln>
                <a:solidFill>
                  <a:schemeClr val="accent1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027" y="4653231"/>
            <a:ext cx="5620226" cy="8223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13D0CE79-49FB-443D-BEF8-6B709DE8FD0C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EF906490-237C-474C-BA2E-D98840BC1F8F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8" name="组合 11"/>
          <p:cNvGrpSpPr/>
          <p:nvPr/>
        </p:nvGrpSpPr>
        <p:grpSpPr>
          <a:xfrm>
            <a:off x="295275" y="0"/>
            <a:ext cx="2724150" cy="1760538"/>
            <a:chOff x="296060" y="0"/>
            <a:chExt cx="2722579" cy="1700192"/>
          </a:xfrm>
        </p:grpSpPr>
        <p:sp>
          <p:nvSpPr>
            <p:cNvPr id="13" name="等腰三角形 3"/>
            <p:cNvSpPr/>
            <p:nvPr/>
          </p:nvSpPr>
          <p:spPr>
            <a:xfrm rot="7727028">
              <a:off x="977313" y="1090679"/>
              <a:ext cx="538921" cy="680078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81685" h="12053948">
                  <a:moveTo>
                    <a:pt x="3729660" y="12053948"/>
                  </a:moveTo>
                  <a:lnTo>
                    <a:pt x="0" y="0"/>
                  </a:lnTo>
                  <a:lnTo>
                    <a:pt x="4881685" y="8638075"/>
                  </a:lnTo>
                  <a:lnTo>
                    <a:pt x="3729660" y="120539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4" name="等腰三角形 3"/>
            <p:cNvSpPr/>
            <p:nvPr/>
          </p:nvSpPr>
          <p:spPr>
            <a:xfrm rot="18223832">
              <a:off x="491885" y="663143"/>
              <a:ext cx="541806" cy="858680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  <a:gd name="connsiteX0-9" fmla="*/ 0 w 6086626"/>
                <a:gd name="connsiteY0-10" fmla="*/ 12923843 h 12923842"/>
                <a:gd name="connsiteX1-11" fmla="*/ 1204941 w 6086626"/>
                <a:gd name="connsiteY1-12" fmla="*/ 0 h 12923842"/>
                <a:gd name="connsiteX2-13" fmla="*/ 6086626 w 6086626"/>
                <a:gd name="connsiteY2-14" fmla="*/ 8638075 h 12923842"/>
                <a:gd name="connsiteX3-15" fmla="*/ 0 w 6086626"/>
                <a:gd name="connsiteY3-16" fmla="*/ 12923843 h 12923842"/>
                <a:gd name="connsiteX0-17" fmla="*/ 0 w 3998420"/>
                <a:gd name="connsiteY0-18" fmla="*/ 12923843 h 12923842"/>
                <a:gd name="connsiteX1-19" fmla="*/ 1204941 w 3998420"/>
                <a:gd name="connsiteY1-20" fmla="*/ 0 h 12923842"/>
                <a:gd name="connsiteX2-21" fmla="*/ 3998420 w 3998420"/>
                <a:gd name="connsiteY2-22" fmla="*/ 3547464 h 12923842"/>
                <a:gd name="connsiteX3-23" fmla="*/ 0 w 3998420"/>
                <a:gd name="connsiteY3-24" fmla="*/ 12923843 h 12923842"/>
                <a:gd name="connsiteX0-25" fmla="*/ 0 w 3326824"/>
                <a:gd name="connsiteY0-26" fmla="*/ 15391783 h 15391783"/>
                <a:gd name="connsiteX1-27" fmla="*/ 533345 w 3326824"/>
                <a:gd name="connsiteY1-28" fmla="*/ 0 h 15391783"/>
                <a:gd name="connsiteX2-29" fmla="*/ 3326824 w 3326824"/>
                <a:gd name="connsiteY2-30" fmla="*/ 3547464 h 15391783"/>
                <a:gd name="connsiteX3-31" fmla="*/ 0 w 3326824"/>
                <a:gd name="connsiteY3-32" fmla="*/ 15391783 h 15391783"/>
                <a:gd name="connsiteX0-33" fmla="*/ 0 w 3326824"/>
                <a:gd name="connsiteY0-34" fmla="*/ 15596190 h 15596190"/>
                <a:gd name="connsiteX1-35" fmla="*/ 487206 w 3326824"/>
                <a:gd name="connsiteY1-36" fmla="*/ -1 h 15596190"/>
                <a:gd name="connsiteX2-37" fmla="*/ 3326824 w 3326824"/>
                <a:gd name="connsiteY2-38" fmla="*/ 3751871 h 15596190"/>
                <a:gd name="connsiteX3-39" fmla="*/ 0 w 3326824"/>
                <a:gd name="connsiteY3-40" fmla="*/ 15596190 h 15596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326824" h="15596190">
                  <a:moveTo>
                    <a:pt x="0" y="15596190"/>
                  </a:moveTo>
                  <a:lnTo>
                    <a:pt x="487206" y="-1"/>
                  </a:lnTo>
                  <a:lnTo>
                    <a:pt x="3326824" y="3751871"/>
                  </a:lnTo>
                  <a:lnTo>
                    <a:pt x="0" y="155961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96060" y="0"/>
              <a:ext cx="2722579" cy="1019697"/>
            </a:xfrm>
            <a:custGeom>
              <a:avLst/>
              <a:gdLst>
                <a:gd name="connsiteX0" fmla="*/ 2926929 w 11498453"/>
                <a:gd name="connsiteY0" fmla="*/ 0 h 4306554"/>
                <a:gd name="connsiteX1" fmla="*/ 11498453 w 11498453"/>
                <a:gd name="connsiteY1" fmla="*/ 0 h 4306554"/>
                <a:gd name="connsiteX2" fmla="*/ 0 w 11498453"/>
                <a:gd name="connsiteY2" fmla="*/ 4306554 h 430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8453" h="4306554">
                  <a:moveTo>
                    <a:pt x="2926929" y="0"/>
                  </a:moveTo>
                  <a:lnTo>
                    <a:pt x="11498453" y="0"/>
                  </a:lnTo>
                  <a:lnTo>
                    <a:pt x="0" y="430655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18435"/>
            <a:ext cx="7600950" cy="674231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714500"/>
            <a:ext cx="3886200" cy="44624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714500"/>
            <a:ext cx="3886200" cy="44624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13D0CE79-49FB-443D-BEF8-6B709DE8FD0C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EF906490-237C-474C-BA2E-D98840BC1F8F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>
            <a:normAutofit/>
          </a:bodyPr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808163"/>
            <a:ext cx="3868340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705100"/>
            <a:ext cx="3868340" cy="34845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808163"/>
            <a:ext cx="3887391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705100"/>
            <a:ext cx="3887391" cy="34845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C9E60F58-3108-4415-857A-6D0360DF626E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4AE85CE2-CEAD-46BB-861E-7D62265DC969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370013" y="2762250"/>
            <a:ext cx="1311275" cy="13922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3000" strike="noStrike" noProof="1">
              <a:solidFill>
                <a:srgbClr val="FEFDF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067050" y="2762250"/>
            <a:ext cx="1311275" cy="13922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3000" strike="noStrike" noProof="1">
              <a:solidFill>
                <a:srgbClr val="FEFDF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765675" y="2762250"/>
            <a:ext cx="1311275" cy="13922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3000" strike="noStrike" noProof="1">
              <a:solidFill>
                <a:srgbClr val="FEFDF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462713" y="2762250"/>
            <a:ext cx="1311275" cy="13922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3000" strike="noStrike" noProof="1">
              <a:solidFill>
                <a:srgbClr val="FEFDF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70239" y="2762340"/>
            <a:ext cx="6403521" cy="1392236"/>
          </a:xfrm>
        </p:spPr>
        <p:txBody>
          <a:bodyPr lIns="432000" rIns="432000">
            <a:normAutofit/>
          </a:bodyPr>
          <a:lstStyle>
            <a:lvl1pPr algn="dist">
              <a:defRPr sz="3600">
                <a:solidFill>
                  <a:schemeClr val="bg1"/>
                </a:solidFill>
              </a:defRPr>
            </a:lvl1pPr>
          </a:lstStyle>
          <a:p>
            <a:pPr fontAlgn="auto"/>
            <a:r>
              <a:rPr lang="zh-CN" altLang="en-US" strike="noStrike" noProof="1" smtClean="0"/>
              <a:t>编辑标题</a:t>
            </a:r>
            <a:endParaRPr lang="en-US" strike="noStrike" noProof="1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13D0CE79-49FB-443D-BEF8-6B709DE8FD0C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EF906490-237C-474C-BA2E-D98840BC1F8F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" y="0"/>
            <a:ext cx="9143999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88000"/>
                </a:srgbClr>
              </a:gs>
              <a:gs pos="74000">
                <a:srgbClr val="FFFFFF">
                  <a:alpha val="94000"/>
                </a:srgbClr>
              </a:gs>
              <a:gs pos="41000">
                <a:srgbClr val="FFFFFF">
                  <a:alpha val="99000"/>
                </a:srgbClr>
              </a:gs>
              <a:gs pos="100000">
                <a:srgbClr val="FFFFFF">
                  <a:alpha val="76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13D0CE79-49FB-443D-BEF8-6B709DE8FD0C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EF906490-237C-474C-BA2E-D98840BC1F8F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r>
              <a:rPr lang="zh-CN" altLang="en-US" strike="noStrike" noProof="1" smtClean="0"/>
              <a:t>图片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9EFD9D74-47D9-4702-A33C-335B63B48DBF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FABC47A4-756D-490B-A52F-7D9E2C9FC05F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2028" y="365125"/>
            <a:ext cx="993322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7409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9EFD9D74-47D9-4702-A33C-335B63B48DBF}" type="datetimeFigureOut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base"/>
            <a:fld id="{FABC47A4-756D-490B-A52F-7D9E2C9FC05F}" type="slidenum">
              <a:rPr lang="zh-CN" altLang="en-US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88000"/>
                </a:srgbClr>
              </a:gs>
              <a:gs pos="74000">
                <a:srgbClr val="FFFFFF">
                  <a:alpha val="94000"/>
                </a:srgbClr>
              </a:gs>
              <a:gs pos="41000">
                <a:srgbClr val="FFFFFF">
                  <a:alpha val="99000"/>
                </a:srgbClr>
              </a:gs>
              <a:gs pos="100000">
                <a:srgbClr val="FFFFFF">
                  <a:alpha val="76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base"/>
            <a:fld id="{13D0CE79-49FB-443D-BEF8-6B709DE8FD0C}" type="datetimeFigureOut">
              <a:rPr lang="zh-CN" altLang="en-US" strike="noStrike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2020-11-13</a:t>
            </a:fld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fontAlgn="base"/>
            <a:fld id="{EF906490-237C-474C-BA2E-D98840BC1F8F}" type="slidenum">
              <a:rPr lang="zh-CN" altLang="en-US" strike="noStrike" noProof="1" smtClean="0">
                <a:latin typeface="Arial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28650" y="500063"/>
            <a:ext cx="7886700" cy="1011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31" name="文本占位符 6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KSO_TEMPLATE" hidden="1"/>
          <p:cNvSpPr/>
          <p:nvPr>
            <p:custDataLst>
              <p:tags r:id="rId1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7970" indent="-267970" algn="l" defTabSz="685800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80000"/>
        <a:buFont typeface="Wingdings" panose="05000000000000000000" pitchFamily="2" charset="2"/>
        <a:buChar char="Ø"/>
        <a:defRPr sz="2400" kern="1200">
          <a:solidFill>
            <a:srgbClr val="6F5E5F"/>
          </a:solidFill>
          <a:latin typeface="+mn-lt"/>
          <a:ea typeface="+mn-ea"/>
          <a:cs typeface="+mn-cs"/>
        </a:defRPr>
      </a:lvl1pPr>
      <a:lvl2pPr marL="539750" indent="-267970" algn="l" defTabSz="685800" rtl="0" eaLnBrk="1" latinLnBrk="0" hangingPunct="1">
        <a:lnSpc>
          <a:spcPct val="130000"/>
        </a:lnSpc>
        <a:spcBef>
          <a:spcPct val="0"/>
        </a:spcBef>
        <a:buFont typeface="Wingdings" panose="05000000000000000000" pitchFamily="2" charset="2"/>
        <a:buChar char="Ø"/>
        <a:defRPr sz="2000" kern="1200">
          <a:solidFill>
            <a:srgbClr val="6F5E5F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rgbClr val="6F5E5F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rgbClr val="6F5E5F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rgbClr val="6F5E5F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pPr fontAlgn="auto"/>
            <a:r>
              <a:rPr lang="en-US" sz="4425" strike="noStrike" noProof="1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 fontAlgn="auto"/>
            <a:r>
              <a:rPr lang="en-US" sz="3225" strike="noStrike" noProof="1"/>
              <a:t>Click to edit Master text styles</a:t>
            </a:r>
            <a:endParaRPr lang="en-US" strike="noStrike" noProof="1"/>
          </a:p>
          <a:p>
            <a:pPr lvl="1" fontAlgn="auto"/>
            <a:r>
              <a:rPr lang="en-US" sz="2850" strike="noStrike" noProof="1"/>
              <a:t>Second level</a:t>
            </a:r>
            <a:endParaRPr lang="en-US" strike="noStrike" noProof="1"/>
          </a:p>
          <a:p>
            <a:pPr lvl="2" fontAlgn="auto"/>
            <a:r>
              <a:rPr lang="en-US" strike="noStrike" noProof="1"/>
              <a:t>Third level</a:t>
            </a:r>
          </a:p>
          <a:p>
            <a:pPr lvl="3" fontAlgn="auto"/>
            <a:r>
              <a:rPr lang="en-US" sz="2025" strike="noStrike" noProof="1"/>
              <a:t>Fourth level</a:t>
            </a:r>
            <a:endParaRPr lang="en-US" strike="noStrike" noProof="1"/>
          </a:p>
          <a:p>
            <a:pPr lvl="4" fontAlgn="auto"/>
            <a:r>
              <a:rPr lang="en-US" sz="2025" strike="noStrike" noProof="1"/>
              <a:t>Fifth level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indent="0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 lvl="0" fontAlgn="base"/>
            <a:fld id="{BB962C8B-B14F-4D97-AF65-F5344CB8AC3E}" type="datetime1">
              <a:rPr lang="en-US" altLang="zh-CN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11/13/2020</a:t>
            </a:fld>
            <a:endParaRPr lang="en-US" altLang="zh-CN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indent="0" algn="ctr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 lvl="0" fontAlgn="base"/>
            <a:endParaRPr lang="en-US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indent="0" algn="r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en-US" strike="noStrike" noProof="1">
                <a:latin typeface="Arial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en-US" strike="noStrike" noProof="1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/>
  <p:txStyles>
    <p:titleStyle>
      <a:lvl1pPr algn="ctr" defTabSz="913765" rtl="0" eaLnBrk="1" latinLnBrk="0" hangingPunct="1">
        <a:spcBef>
          <a:spcPct val="0"/>
        </a:spcBef>
        <a:buNone/>
        <a:defRPr sz="4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265" algn="l" defTabSz="913765" rtl="0" eaLnBrk="1" latinLnBrk="0" hangingPunct="1">
        <a:spcBef>
          <a:spcPct val="15000"/>
        </a:spcBef>
        <a:buFont typeface="Arial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115" algn="l" defTabSz="913765" rtl="0" eaLnBrk="1" latinLnBrk="0" hangingPunct="1">
        <a:spcBef>
          <a:spcPct val="15000"/>
        </a:spcBef>
        <a:buFont typeface="Arial" pitchFamily="34" charset="0"/>
        <a:buChar char="–"/>
        <a:defRPr sz="28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965" algn="l" defTabSz="913765" rtl="0" eaLnBrk="1" latinLnBrk="0" hangingPunct="1">
        <a:spcBef>
          <a:spcPct val="15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965" algn="l" defTabSz="913765" rtl="0" eaLnBrk="1" latinLnBrk="0" hangingPunct="1">
        <a:spcBef>
          <a:spcPct val="15000"/>
        </a:spcBef>
        <a:buFont typeface="Arial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8035" indent="-227965" algn="l" defTabSz="913765" rtl="0" eaLnBrk="1" latinLnBrk="0" hangingPunct="1">
        <a:spcBef>
          <a:spcPct val="15000"/>
        </a:spcBef>
        <a:buFont typeface="Arial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965" algn="l" defTabSz="913765" rtl="0" eaLnBrk="1" latinLnBrk="0" hangingPunct="1">
        <a:spcBef>
          <a:spcPct val="15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7965" algn="l" defTabSz="913765" rtl="0" eaLnBrk="1" latinLnBrk="0" hangingPunct="1">
        <a:spcBef>
          <a:spcPct val="15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7965" algn="l" defTabSz="913765" rtl="0" eaLnBrk="1" latinLnBrk="0" hangingPunct="1">
        <a:spcBef>
          <a:spcPct val="15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7965" algn="l" defTabSz="913765" rtl="0" eaLnBrk="1" latinLnBrk="0" hangingPunct="1">
        <a:spcBef>
          <a:spcPct val="15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63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245" y="2644775"/>
            <a:ext cx="87788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物是人非事事休</a:t>
            </a:r>
          </a:p>
          <a:p>
            <a:pPr algn="l"/>
            <a:endParaRPr lang="zh-CN" altLang="en-US" sz="3200"/>
          </a:p>
          <a:p>
            <a:pPr algn="l"/>
            <a:r>
              <a:rPr lang="zh-CN" altLang="en-US" sz="3200"/>
              <a:t>拥有的时候有多快乐，失去的时候就有多痛苦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6210" y="2740025"/>
            <a:ext cx="70345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/>
              <a:t>写法示例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995" y="744855"/>
            <a:ext cx="84626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添字丑奴儿·芭蕉</a:t>
            </a:r>
          </a:p>
          <a:p>
            <a:pPr algn="ctr"/>
            <a:endParaRPr lang="zh-CN" altLang="en-US" sz="3200"/>
          </a:p>
          <a:p>
            <a:pPr algn="ctr"/>
            <a:r>
              <a:rPr lang="zh-CN" altLang="en-US" sz="3200"/>
              <a:t>作者:宋·李清照</a:t>
            </a:r>
          </a:p>
          <a:p>
            <a:pPr algn="l"/>
            <a:endParaRPr lang="zh-CN" altLang="en-US" sz="3200"/>
          </a:p>
          <a:p>
            <a:pPr algn="l"/>
            <a:r>
              <a:rPr lang="zh-CN" altLang="en-US" sz="3200">
                <a:solidFill>
                  <a:srgbClr val="FF0000"/>
                </a:solidFill>
              </a:rPr>
              <a:t>窗前谁种芭蕉树，</a:t>
            </a:r>
            <a:r>
              <a:rPr lang="zh-CN" altLang="en-US" sz="3200"/>
              <a:t>阴满中庭。阴满中庭，叶叶心心，舒卷有馀清。</a:t>
            </a:r>
          </a:p>
          <a:p>
            <a:pPr algn="l"/>
            <a:endParaRPr lang="zh-CN" altLang="en-US" sz="3200"/>
          </a:p>
          <a:p>
            <a:pPr algn="l"/>
            <a:r>
              <a:rPr lang="zh-CN" altLang="en-US" sz="3200"/>
              <a:t>伤心枕上三更雨，点滴霖霪。点滴霖霪，愁损北人，不惯起来听。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240" y="675005"/>
            <a:ext cx="885952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ym typeface="+mn-ea"/>
              </a:rPr>
              <a:t>锦瑟</a:t>
            </a:r>
          </a:p>
          <a:p>
            <a:pPr algn="ctr"/>
            <a:endParaRPr lang="zh-CN" altLang="en-US" sz="3200"/>
          </a:p>
          <a:p>
            <a:pPr algn="ctr"/>
            <a:r>
              <a:rPr lang="zh-CN" altLang="en-US" sz="3200"/>
              <a:t>[ 唐 ] 李商隐</a:t>
            </a:r>
          </a:p>
          <a:p>
            <a:pPr algn="ctr"/>
            <a:r>
              <a:rPr lang="zh-CN" altLang="en-US" sz="3200">
                <a:solidFill>
                  <a:srgbClr val="FF0000"/>
                </a:solidFill>
              </a:rPr>
              <a:t>锦瑟无端五十弦，</a:t>
            </a:r>
            <a:r>
              <a:rPr lang="zh-CN" altLang="en-US" sz="3200">
                <a:solidFill>
                  <a:schemeClr val="tx1"/>
                </a:solidFill>
              </a:rPr>
              <a:t>一弦一柱思华年。</a:t>
            </a:r>
            <a:endParaRPr lang="zh-CN" altLang="en-US" sz="3200">
              <a:solidFill>
                <a:srgbClr val="FF0000"/>
              </a:solidFill>
            </a:endParaRPr>
          </a:p>
          <a:p>
            <a:pPr algn="ctr"/>
            <a:endParaRPr lang="zh-CN" altLang="en-US" sz="3200"/>
          </a:p>
          <a:p>
            <a:pPr algn="ctr"/>
            <a:r>
              <a:rPr lang="zh-CN" altLang="en-US" sz="3200"/>
              <a:t>庄生晓梦迷蝴蝶，望帝春心托杜鹃。</a:t>
            </a:r>
          </a:p>
          <a:p>
            <a:pPr algn="ctr"/>
            <a:endParaRPr lang="zh-CN" altLang="en-US" sz="3200"/>
          </a:p>
          <a:p>
            <a:pPr algn="ctr"/>
            <a:r>
              <a:rPr lang="zh-CN" altLang="en-US" sz="3200"/>
              <a:t>沧海月明珠有泪，蓝田日暖玉生烟。</a:t>
            </a:r>
          </a:p>
          <a:p>
            <a:pPr algn="ctr"/>
            <a:endParaRPr lang="zh-CN" altLang="en-US" sz="3200"/>
          </a:p>
          <a:p>
            <a:pPr algn="ctr"/>
            <a:r>
              <a:rPr lang="zh-CN" altLang="en-US" sz="3200"/>
              <a:t>此情可待成追忆？只是当时已惘然。</a:t>
            </a:r>
          </a:p>
          <a:p>
            <a:pPr algn="ctr"/>
            <a:endParaRPr lang="zh-CN" altLang="en-US" sz="3200"/>
          </a:p>
          <a:p>
            <a:pPr algn="ctr"/>
            <a:endParaRPr lang="zh-CN" altLang="en-US" sz="320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445" y="2933065"/>
            <a:ext cx="8279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ym typeface="+mn-ea"/>
              </a:rPr>
              <a:t>无理的责难背后是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内心无比的苦闷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7170" y="1167130"/>
            <a:ext cx="87090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/>
              <a:t>     </a:t>
            </a:r>
            <a:r>
              <a:rPr lang="zh-CN" altLang="en-US" sz="3600"/>
              <a:t>小楼昨夜又东风，故国不堪回首月明中。雕栏玉砌应犹在，只是朱颜改。</a:t>
            </a:r>
          </a:p>
          <a:p>
            <a:endParaRPr lang="zh-CN" altLang="en-US" sz="4800"/>
          </a:p>
          <a:p>
            <a:endParaRPr lang="zh-CN" altLang="en-US" sz="4800"/>
          </a:p>
          <a:p>
            <a:r>
              <a:rPr lang="zh-CN" altLang="en-US" sz="2400">
                <a:solidFill>
                  <a:srgbClr val="FF0000"/>
                </a:solidFill>
              </a:rPr>
              <a:t>翻译这几句诗歌给你同桌听，思考：这里运用了什么表现手法？ </a:t>
            </a:r>
            <a:r>
              <a:rPr lang="zh-CN" altLang="en-US" sz="4800"/>
              <a:t>   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2"/>
          <p:cNvSpPr txBox="1"/>
          <p:nvPr/>
        </p:nvSpPr>
        <p:spPr>
          <a:xfrm>
            <a:off x="43815" y="1180465"/>
            <a:ext cx="9056688" cy="7385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3600">
              <a:latin typeface="Arial" pitchFamily="34" charset="0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Arial" pitchFamily="34" charset="0"/>
                <a:ea typeface="宋体" panose="02010600030101010101" pitchFamily="2" charset="-122"/>
              </a:rPr>
              <a:t>春花秋月              往事</a:t>
            </a: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Arial" pitchFamily="34" charset="0"/>
                <a:ea typeface="宋体" panose="02010600030101010101" pitchFamily="2" charset="-122"/>
              </a:rPr>
              <a:t>小楼东风              故国</a:t>
            </a: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Arial" pitchFamily="34" charset="0"/>
                <a:ea typeface="宋体" panose="02010600030101010101" pitchFamily="2" charset="-122"/>
              </a:rPr>
              <a:t>雕栏玉砌               朱颜</a:t>
            </a:r>
          </a:p>
          <a:p>
            <a:r>
              <a:rPr lang="zh-CN" altLang="en-US" sz="3600">
                <a:latin typeface="Arial" pitchFamily="34" charset="0"/>
                <a:ea typeface="宋体" panose="02010600030101010101" pitchFamily="2" charset="-122"/>
              </a:rPr>
              <a:t>            </a:t>
            </a: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Arial" pitchFamily="34" charset="0"/>
                <a:ea typeface="宋体" panose="02010600030101010101" pitchFamily="2" charset="-122"/>
              </a:rPr>
              <a:t>自然永恒（</a:t>
            </a:r>
            <a:r>
              <a:rPr lang="zh-CN" altLang="zh-CN" sz="3600">
                <a:solidFill>
                  <a:srgbClr val="FF0000"/>
                </a:solidFill>
                <a:latin typeface="Arial" pitchFamily="34" charset="0"/>
                <a:ea typeface="宋体" panose="02010600030101010101" pitchFamily="2" charset="-122"/>
              </a:rPr>
              <a:t>对比）人事巨变</a:t>
            </a:r>
          </a:p>
          <a:p>
            <a:pPr algn="ctr"/>
            <a:endParaRPr lang="zh-CN" altLang="zh-CN" sz="3600">
              <a:latin typeface="Arial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zh-CN" sz="36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rPr>
              <a:t>物是人非  </a:t>
            </a:r>
            <a:endParaRPr lang="zh-CN" altLang="zh-CN" sz="3600">
              <a:latin typeface="Arial" pitchFamily="34" charset="0"/>
              <a:ea typeface="宋体" panose="02010600030101010101" pitchFamily="2" charset="-122"/>
            </a:endParaRPr>
          </a:p>
          <a:p>
            <a:pPr algn="ctr"/>
            <a:endParaRPr lang="zh-CN" altLang="zh-CN" sz="4400">
              <a:latin typeface="Arial" pitchFamily="34" charset="0"/>
              <a:ea typeface="宋体" panose="02010600030101010101" pitchFamily="2" charset="-122"/>
            </a:endParaRPr>
          </a:p>
          <a:p>
            <a:pPr algn="ctr"/>
            <a:endParaRPr lang="zh-CN" altLang="zh-CN" sz="4400">
              <a:latin typeface="Arial" pitchFamily="34" charset="0"/>
              <a:ea typeface="宋体" panose="02010600030101010101" pitchFamily="2" charset="-122"/>
            </a:endParaRPr>
          </a:p>
          <a:p>
            <a:pPr algn="ctr"/>
            <a:endParaRPr lang="zh-CN" altLang="zh-CN" sz="4400">
              <a:latin typeface="Arial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5145" y="85090"/>
            <a:ext cx="2768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rgbClr val="FF0000"/>
                </a:solidFill>
              </a:rPr>
              <a:t>对比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 txBox="1"/>
          <p:nvPr/>
        </p:nvSpPr>
        <p:spPr>
          <a:xfrm>
            <a:off x="185103" y="3595688"/>
            <a:ext cx="8772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Arial" pitchFamily="34" charset="0"/>
                <a:ea typeface="宋体" panose="02010600030101010101" pitchFamily="2" charset="-122"/>
              </a:rPr>
              <a:t>过去做皇帝时有多快乐，如今成阶下囚就有多痛苦。</a:t>
            </a:r>
          </a:p>
        </p:txBody>
      </p:sp>
      <p:sp>
        <p:nvSpPr>
          <p:cNvPr id="20482" name="文本框 1"/>
          <p:cNvSpPr txBox="1"/>
          <p:nvPr/>
        </p:nvSpPr>
        <p:spPr>
          <a:xfrm>
            <a:off x="1735773" y="1786573"/>
            <a:ext cx="54308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latin typeface="Arial" pitchFamily="34" charset="0"/>
                <a:ea typeface="宋体" panose="02010600030101010101" pitchFamily="2" charset="-122"/>
              </a:rPr>
              <a:t>物是人非事事休</a:t>
            </a:r>
            <a:endParaRPr lang="zh-CN" altLang="en-US" sz="4400">
              <a:solidFill>
                <a:srgbClr val="FF0000"/>
              </a:solidFill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 txBox="1"/>
          <p:nvPr/>
        </p:nvSpPr>
        <p:spPr>
          <a:xfrm>
            <a:off x="130175" y="1069975"/>
            <a:ext cx="8905875" cy="4831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4000">
              <a:latin typeface="Arial" pitchFamily="34" charset="0"/>
              <a:ea typeface="宋体" panose="02010600030101010101" pitchFamily="2" charset="-122"/>
            </a:endParaRPr>
          </a:p>
          <a:p>
            <a:endParaRPr lang="zh-CN" altLang="en-US" sz="4000">
              <a:latin typeface="Arial" pitchFamily="34" charset="0"/>
              <a:ea typeface="宋体" panose="02010600030101010101" pitchFamily="2" charset="-122"/>
            </a:endParaRPr>
          </a:p>
          <a:p>
            <a:endParaRPr lang="zh-CN" altLang="en-US" sz="4000">
              <a:latin typeface="Arial" pitchFamily="34" charset="0"/>
              <a:ea typeface="宋体" panose="02010600030101010101" pitchFamily="2" charset="-122"/>
            </a:endParaRPr>
          </a:p>
          <a:p>
            <a:r>
              <a:rPr lang="zh-CN" altLang="en-US" sz="4000">
                <a:latin typeface="Arial" pitchFamily="34" charset="0"/>
                <a:ea typeface="宋体" panose="02010600030101010101" pitchFamily="2" charset="-122"/>
              </a:rPr>
              <a:t>问君能有几多愁？恰似一江春水向东流。</a:t>
            </a:r>
            <a:endParaRPr lang="zh-CN" altLang="en-US" sz="5400">
              <a:latin typeface="Arial" pitchFamily="34" charset="0"/>
              <a:ea typeface="宋体" panose="02010600030101010101" pitchFamily="2" charset="-122"/>
            </a:endParaRPr>
          </a:p>
          <a:p>
            <a:endParaRPr lang="zh-CN" altLang="en-US" sz="5400" u="sng">
              <a:latin typeface="Arial" pitchFamily="34" charset="0"/>
              <a:ea typeface="宋体" panose="02010600030101010101" pitchFamily="2" charset="-122"/>
            </a:endParaRPr>
          </a:p>
          <a:p>
            <a:endParaRPr lang="zh-CN" altLang="en-US" sz="5400" u="sng">
              <a:latin typeface="Arial" pitchFamily="34" charset="0"/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、最后两句好在哪里？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/>
          <p:nvPr/>
        </p:nvSpPr>
        <p:spPr>
          <a:xfrm>
            <a:off x="200025" y="689928"/>
            <a:ext cx="8743950" cy="5477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Arial" pitchFamily="34" charset="0"/>
                <a:ea typeface="宋体" panose="02010600030101010101" pitchFamily="2" charset="-122"/>
              </a:rPr>
              <a:t>李清照《武陵春》中有“只恐双溪舴艋舟，载不动许多愁”。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Arial" pitchFamily="34" charset="0"/>
                <a:ea typeface="宋体" panose="02010600030101010101" pitchFamily="2" charset="-122"/>
              </a:rPr>
              <a:t>李白：</a:t>
            </a:r>
            <a:r>
              <a:rPr lang="en-US" altLang="zh-CN" sz="2800">
                <a:latin typeface="Arial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Arial" pitchFamily="34" charset="0"/>
                <a:ea typeface="宋体" panose="02010600030101010101" pitchFamily="2" charset="-122"/>
              </a:rPr>
              <a:t>白发三千丈,缘愁似个长。</a:t>
            </a:r>
            <a:r>
              <a:rPr lang="en-US" altLang="zh-CN" sz="2800">
                <a:latin typeface="Arial" pitchFamily="34" charset="0"/>
                <a:ea typeface="宋体" panose="02010600030101010101" pitchFamily="2" charset="-122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sym typeface="+mn-ea"/>
              </a:rPr>
              <a:t>贺铸《横塘路》</a:t>
            </a:r>
            <a:r>
              <a:rPr lang="zh-CN" altLang="en-US" sz="2800">
                <a:sym typeface="+mn-ea"/>
              </a:rPr>
              <a:t>：</a:t>
            </a:r>
            <a:r>
              <a:rPr lang="en-US" altLang="zh-CN" sz="2800">
                <a:latin typeface="Arial" pitchFamily="34" charset="0"/>
                <a:ea typeface="宋体" panose="02010600030101010101" pitchFamily="2" charset="-122"/>
              </a:rPr>
              <a:t>试问闲愁都几许？一川烟草，满城风絮，梅子黄时雨” （愁多）</a:t>
            </a: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Arial" pitchFamily="34" charset="0"/>
                <a:ea typeface="宋体" panose="02010600030101010101" pitchFamily="2" charset="-122"/>
              </a:rPr>
              <a:t>                       </a:t>
            </a:r>
          </a:p>
          <a:p>
            <a:pPr algn="ctr"/>
            <a:r>
              <a:rPr lang="zh-CN" altLang="en-US" sz="4000">
                <a:solidFill>
                  <a:srgbClr val="FF0000"/>
                </a:solidFill>
                <a:latin typeface="Arial" pitchFamily="34" charset="0"/>
                <a:ea typeface="宋体" panose="02010600030101010101" pitchFamily="2" charset="-122"/>
              </a:rPr>
              <a:t>化无形为有形</a:t>
            </a:r>
          </a:p>
          <a:p>
            <a:endParaRPr lang="zh-CN" altLang="en-US" sz="4000">
              <a:solidFill>
                <a:srgbClr val="FF0000"/>
              </a:solidFill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 txBox="1"/>
          <p:nvPr/>
        </p:nvSpPr>
        <p:spPr>
          <a:xfrm>
            <a:off x="330200" y="2359660"/>
            <a:ext cx="84836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>
                <a:latin typeface="Arial" pitchFamily="34" charset="0"/>
                <a:ea typeface="宋体" panose="02010600030101010101" pitchFamily="2" charset="-122"/>
              </a:rPr>
              <a:t>对比</a:t>
            </a:r>
          </a:p>
          <a:p>
            <a:pPr algn="ctr">
              <a:lnSpc>
                <a:spcPct val="150000"/>
              </a:lnSpc>
            </a:pPr>
            <a:r>
              <a:rPr lang="zh-CN" altLang="en-US" sz="4800">
                <a:latin typeface="Arial" pitchFamily="34" charset="0"/>
                <a:ea typeface="宋体" panose="02010600030101010101" pitchFamily="2" charset="-122"/>
              </a:rPr>
              <a:t>比喻</a:t>
            </a:r>
          </a:p>
        </p:txBody>
      </p:sp>
      <p:sp>
        <p:nvSpPr>
          <p:cNvPr id="23554" name="文本框 1"/>
          <p:cNvSpPr txBox="1"/>
          <p:nvPr/>
        </p:nvSpPr>
        <p:spPr>
          <a:xfrm>
            <a:off x="1028700" y="247650"/>
            <a:ext cx="46958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Arial" pitchFamily="34" charset="0"/>
                <a:ea typeface="宋体" panose="02010600030101010101" pitchFamily="2" charset="-122"/>
              </a:rPr>
              <a:t>艺术手法小结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/>
          <p:nvPr/>
        </p:nvSpPr>
        <p:spPr>
          <a:xfrm>
            <a:off x="602933" y="1243330"/>
            <a:ext cx="8116887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zh-CN" sz="8000">
              <a:latin typeface="Arial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zh-CN" sz="4400">
                <a:latin typeface="Arial" pitchFamily="34" charset="0"/>
                <a:ea typeface="宋体" panose="02010600030101010101" pitchFamily="2" charset="-122"/>
              </a:rPr>
              <a:t>虞美人</a:t>
            </a:r>
          </a:p>
          <a:p>
            <a:pPr algn="r"/>
            <a:r>
              <a:rPr lang="en-US" altLang="zh-CN" sz="4400">
                <a:latin typeface="Arial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>
                <a:latin typeface="Arial" pitchFamily="34" charset="0"/>
                <a:ea typeface="宋体" panose="02010600030101010101" pitchFamily="2" charset="-122"/>
              </a:rPr>
              <a:t>李煜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06390" y="5788025"/>
            <a:ext cx="3702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/>
              <a:t>深圳实验承翰学校语文组：谭盛祥</a:t>
            </a: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1508" y="1339598"/>
            <a:ext cx="8115114" cy="481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54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宋体" panose="02010600030101010101" pitchFamily="2" charset="-122"/>
                <a:cs typeface="+mn-cs"/>
              </a:rPr>
              <a:t>本词也是李煜的绝命词，具体说说李煜到底有哪些愁？</a:t>
            </a:r>
          </a:p>
        </p:txBody>
      </p:sp>
      <p:sp>
        <p:nvSpPr>
          <p:cNvPr id="11" name="AutoShape 5"/>
          <p:cNvSpPr/>
          <p:nvPr/>
        </p:nvSpPr>
        <p:spPr bwMode="auto">
          <a:xfrm>
            <a:off x="3554897" y="2418719"/>
            <a:ext cx="345753" cy="2904014"/>
          </a:xfrm>
          <a:prstGeom prst="leftBrace">
            <a:avLst>
              <a:gd name="adj1" fmla="val 61290"/>
              <a:gd name="adj2" fmla="val 49146"/>
            </a:avLst>
          </a:prstGeom>
          <a:noFill/>
          <a:ln w="101600">
            <a:solidFill>
              <a:srgbClr val="FF0000"/>
            </a:solidFill>
            <a:rou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73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164229" y="2296234"/>
            <a:ext cx="2231114" cy="512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735" b="1" i="0" u="none" strike="noStrike" kern="1200" cap="none" spc="0" normalizeH="0" baseline="0" noProof="0">
                <a:ln>
                  <a:noFill/>
                </a:ln>
                <a:solidFill>
                  <a:srgbClr val="0D03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anose="02010600030101010101" pitchFamily="2" charset="-122"/>
                <a:cs typeface="+mn-cs"/>
              </a:rPr>
              <a:t>往事之叹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176633" y="3114877"/>
            <a:ext cx="2218710" cy="512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735" b="1" i="0" u="none" strike="noStrike" kern="1200" cap="none" spc="0" normalizeH="0" baseline="0" noProof="0">
                <a:ln>
                  <a:noFill/>
                </a:ln>
                <a:solidFill>
                  <a:srgbClr val="0D03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anose="02010600030101010101" pitchFamily="2" charset="-122"/>
                <a:cs typeface="+mn-cs"/>
              </a:rPr>
              <a:t>亡国之恨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4199889" y="3933521"/>
            <a:ext cx="2195453" cy="512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735" b="1" i="0" u="none" strike="noStrike" kern="1200" cap="none" spc="0" normalizeH="0" baseline="0" noProof="0">
                <a:ln>
                  <a:noFill/>
                </a:ln>
                <a:solidFill>
                  <a:srgbClr val="0D03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anose="02010600030101010101" pitchFamily="2" charset="-122"/>
                <a:cs typeface="+mn-cs"/>
              </a:rPr>
              <a:t>离家之痛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4117715" y="4826586"/>
            <a:ext cx="2426472" cy="512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735" b="1" i="0" u="none" strike="noStrike" kern="1200" cap="none" spc="0" normalizeH="0" baseline="0" noProof="0">
                <a:ln>
                  <a:noFill/>
                </a:ln>
                <a:solidFill>
                  <a:srgbClr val="0D03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itchFamily="2" charset="-122"/>
                <a:ea typeface="宋体" panose="02010600030101010101" pitchFamily="2" charset="-122"/>
                <a:cs typeface="+mn-cs"/>
              </a:rPr>
              <a:t>思乡之苦</a:t>
            </a:r>
          </a:p>
        </p:txBody>
      </p:sp>
      <p:sp>
        <p:nvSpPr>
          <p:cNvPr id="16" name="矩形 15"/>
          <p:cNvSpPr/>
          <p:nvPr/>
        </p:nvSpPr>
        <p:spPr>
          <a:xfrm>
            <a:off x="1965675" y="3040455"/>
            <a:ext cx="1079500" cy="1172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03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愁</a:t>
            </a:r>
            <a:endParaRPr kumimoji="0" lang="zh-CN" altLang="en-US" sz="703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1" animBg="1"/>
      <p:bldP spid="12" grpId="2"/>
      <p:bldP spid="13" grpId="3"/>
      <p:bldP spid="14" grpId="4"/>
      <p:bldP spid="15" grpId="5"/>
      <p:bldP spid="16" grpId="6"/>
      <p:bldP spid="16" grpId="7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"/>
          <p:cNvSpPr txBox="1"/>
          <p:nvPr/>
        </p:nvSpPr>
        <p:spPr>
          <a:xfrm>
            <a:off x="1547813" y="2636838"/>
            <a:ext cx="51736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latin typeface="Arial" pitchFamily="34" charset="0"/>
                <a:ea typeface="宋体" panose="02010600030101010101" pitchFamily="2" charset="-122"/>
              </a:rPr>
              <a:t>李煜词拓展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 txBox="1"/>
          <p:nvPr/>
        </p:nvSpPr>
        <p:spPr>
          <a:xfrm>
            <a:off x="71438" y="346075"/>
            <a:ext cx="8999537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Arial" pitchFamily="34" charset="0"/>
                <a:ea typeface="宋体" panose="02010600030101010101" pitchFamily="2" charset="-122"/>
              </a:rPr>
              <a:t>浪淘沙令·</a:t>
            </a:r>
            <a:r>
              <a:rPr lang="zh-CN" altLang="en-US" sz="3600" b="1"/>
              <a:t>帘外雨潺潺</a:t>
            </a:r>
          </a:p>
          <a:p>
            <a:pPr algn="ctr"/>
            <a:r>
              <a:rPr lang="zh-CN" altLang="en-US" sz="3600" b="1">
                <a:latin typeface="Arial" pitchFamily="34" charset="0"/>
                <a:ea typeface="宋体" panose="02010600030101010101" pitchFamily="2" charset="-122"/>
              </a:rPr>
              <a:t>五代：李煜</a:t>
            </a:r>
          </a:p>
          <a:p>
            <a:pPr algn="ctr"/>
            <a:endParaRPr lang="zh-CN" altLang="en-US" sz="3600">
              <a:latin typeface="Arial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Arial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帘外雨潺潺，春意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阑珊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。罗衾不耐五更寒。梦里不知身是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客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，一晌贪欢。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独自莫凭栏，无限江山，别时容易见时难。流水落花春去也，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天上人间。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/>
          <p:nvPr/>
        </p:nvSpPr>
        <p:spPr>
          <a:xfrm>
            <a:off x="233998" y="339725"/>
            <a:ext cx="8675687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相见欢·林花谢了春红</a:t>
            </a: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[五代]李煜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林花谢了春红，太匆匆。无奈朝来寒雨，晚来风。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胭脂泪，相留醉，几时重。自是人生长恨，水长东。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费玉清-虞美人">
            <a:hlinkClick r:id="" action="ppaction://media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262438" y="3119438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文本框 3"/>
          <p:cNvSpPr txBox="1"/>
          <p:nvPr/>
        </p:nvSpPr>
        <p:spPr>
          <a:xfrm>
            <a:off x="650875" y="53975"/>
            <a:ext cx="5721350" cy="92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>
                <a:latin typeface="Arial" pitchFamily="34" charset="0"/>
                <a:ea typeface="宋体" panose="02010600030101010101" pitchFamily="2" charset="-122"/>
              </a:rPr>
              <a:t>歌曲欣赏</a:t>
            </a:r>
          </a:p>
        </p:txBody>
      </p:sp>
      <p:graphicFrame>
        <p:nvGraphicFramePr>
          <p:cNvPr id="27651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025775" y="3095625"/>
          <a:ext cx="97155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showAsIcon="1" r:id="rId4" imgW="0" imgH="0" progId="Package">
                  <p:embed/>
                </p:oleObj>
              </mc:Choice>
              <mc:Fallback>
                <p:oleObj showAsIcon="1" r:id="rId4" imgW="0" imgH="0" progId="Packag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25775" y="3095625"/>
                        <a:ext cx="971550" cy="666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605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8715" y="2598420"/>
            <a:ext cx="68472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/>
              <a:t>再见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665" y="1147445"/>
            <a:ext cx="89173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800"/>
          </a:p>
          <a:p>
            <a:pPr algn="ctr"/>
            <a:endParaRPr lang="zh-CN" altLang="en-US" sz="2800"/>
          </a:p>
          <a:p>
            <a:pPr algn="ctr"/>
            <a:endParaRPr lang="zh-CN" altLang="en-US" sz="2800"/>
          </a:p>
          <a:p>
            <a:pPr algn="ctr"/>
            <a:r>
              <a:rPr lang="zh-CN" altLang="en-US" sz="2800"/>
              <a:t>鹊桥仙·纤云弄巧</a:t>
            </a:r>
          </a:p>
          <a:p>
            <a:pPr algn="ctr"/>
            <a:endParaRPr lang="en-US" altLang="zh-CN" sz="2800"/>
          </a:p>
          <a:p>
            <a:pPr algn="ctr"/>
            <a:endParaRPr lang="en-US" altLang="zh-CN" sz="2800"/>
          </a:p>
          <a:p>
            <a:pPr algn="r"/>
            <a:r>
              <a:rPr lang="en-US" altLang="zh-CN" sz="2800"/>
              <a:t>——</a:t>
            </a:r>
            <a:r>
              <a:rPr lang="zh-CN" altLang="en-US" sz="2800"/>
              <a:t>[ 宋 ] 秦观</a:t>
            </a:r>
          </a:p>
          <a:p>
            <a:pPr algn="ctr"/>
            <a:endParaRPr lang="zh-CN" altLang="en-US" sz="2800"/>
          </a:p>
          <a:p>
            <a:pPr algn="ctr"/>
            <a:endParaRPr lang="zh-CN" altLang="en-US" sz="2800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265" y="2038350"/>
            <a:ext cx="87141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/>
              <a:t>     </a:t>
            </a:r>
            <a:r>
              <a:rPr lang="en-US" altLang="zh-CN" sz="2400"/>
              <a:t>   </a:t>
            </a:r>
            <a:r>
              <a:rPr lang="zh-CN" altLang="en-US" sz="2400"/>
              <a:t>秦观(1049年-1100年9月17日)，字少游，一字太虚，别号邗沟居士，高邮军武宁乡左厢里(今江苏省高邮市三垛镇少游村)人。妻子为徐文美。北宋婉约派词人，被尊为婉约派一代词宗，儒客大家，学者称为淮海居士。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260" y="155575"/>
            <a:ext cx="859663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/>
              <a:t>整体感知</a:t>
            </a:r>
          </a:p>
          <a:p>
            <a:pPr algn="ctr"/>
            <a:endParaRPr lang="zh-CN" altLang="en-US" sz="4400"/>
          </a:p>
          <a:p>
            <a:pPr algn="ctr"/>
            <a:endParaRPr lang="zh-CN" altLang="en-US" sz="4400"/>
          </a:p>
          <a:p>
            <a:pPr algn="ctr"/>
            <a:r>
              <a:rPr lang="zh-CN" altLang="en-US" sz="2000"/>
              <a:t>纤云弄巧，飞星传恨，银汉迢迢暗度。</a:t>
            </a:r>
          </a:p>
          <a:p>
            <a:pPr algn="ctr"/>
            <a:endParaRPr lang="zh-CN" altLang="en-US" sz="2000"/>
          </a:p>
          <a:p>
            <a:pPr algn="ctr"/>
            <a:r>
              <a:rPr lang="zh-CN" altLang="en-US" sz="2000"/>
              <a:t>金风玉露一相逢，便胜却、人间无数。</a:t>
            </a:r>
          </a:p>
          <a:p>
            <a:pPr algn="ctr"/>
            <a:endParaRPr lang="zh-CN" altLang="en-US" sz="2000"/>
          </a:p>
          <a:p>
            <a:pPr algn="ctr"/>
            <a:r>
              <a:rPr lang="zh-CN" altLang="en-US" sz="2000"/>
              <a:t>柔情似水，佳期如梦，忍顾鹊桥归路。</a:t>
            </a:r>
          </a:p>
          <a:p>
            <a:pPr algn="ctr"/>
            <a:endParaRPr lang="zh-CN" altLang="en-US" sz="2000"/>
          </a:p>
          <a:p>
            <a:pPr algn="ctr"/>
            <a:r>
              <a:rPr lang="zh-CN" altLang="en-US" sz="2000"/>
              <a:t>两情若是久长时，又岂在、朝朝暮暮。</a:t>
            </a:r>
          </a:p>
          <a:p>
            <a:pPr algn="ctr"/>
            <a:endParaRPr lang="zh-CN" altLang="en-US" sz="2000"/>
          </a:p>
          <a:p>
            <a:pPr algn="ctr"/>
            <a:endParaRPr lang="zh-CN" altLang="en-US" sz="2000"/>
          </a:p>
          <a:p>
            <a:pPr algn="ctr"/>
            <a:endParaRPr lang="zh-CN" altLang="en-US" sz="2000"/>
          </a:p>
          <a:p>
            <a:pPr algn="ctr"/>
            <a:endParaRPr lang="zh-CN" altLang="en-US" sz="4400"/>
          </a:p>
          <a:p>
            <a:pPr algn="l"/>
            <a:r>
              <a:rPr lang="zh-CN" altLang="en-US" sz="2800"/>
              <a:t>齐读诗歌，思考，诗歌涉及到了古代哪个爱情故事呢？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1930" y="517525"/>
            <a:ext cx="8591550" cy="4861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/>
              <a:t>牛郎织女</a:t>
            </a:r>
          </a:p>
          <a:p>
            <a:pPr algn="ctr"/>
            <a:endParaRPr lang="zh-CN" altLang="en-US"/>
          </a:p>
          <a:p>
            <a:pPr algn="l">
              <a:lnSpc>
                <a:spcPct val="150000"/>
              </a:lnSpc>
            </a:pPr>
            <a:r>
              <a:rPr lang="zh-CN" altLang="en-US" sz="2400"/>
              <a:t>       </a:t>
            </a:r>
          </a:p>
          <a:p>
            <a:pPr algn="l">
              <a:lnSpc>
                <a:spcPct val="150000"/>
              </a:lnSpc>
            </a:pPr>
            <a:r>
              <a:rPr lang="zh-CN" altLang="en-US" sz="2400"/>
              <a:t>      传说古代天帝的孙女织女擅长织布，每天给天空织彩霞。她讨厌这枯燥的生活，就偷偷下到凡间，私自嫁给河西的牛郎，过上男耕女织的生活。此事惹怒了天帝，把织女捉回天宫，责令他们分离，只允许他们每年的农历七月七日在鹊桥上相会一次。他们坚贞的爱情感动了喜鹊，无数喜鹊飞来，用身体搭成一道跨越天河的喜鹊桥，让牛郎织女在天河上相会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96261"/>
          <p:cNvSpPr/>
          <p:nvPr/>
        </p:nvSpPr>
        <p:spPr>
          <a:xfrm>
            <a:off x="64770" y="562293"/>
            <a:ext cx="89268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</a:pPr>
            <a:endParaRPr lang="en-US" altLang="zh-CN" b="0" dirty="0">
              <a:latin typeface="Arial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0" dirty="0">
                <a:latin typeface="Arial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400" b="0" dirty="0">
                <a:latin typeface="Arial" pitchFamily="34" charset="0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b="0" dirty="0">
                <a:latin typeface="Arial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后人是这样评价李后主的</a:t>
            </a:r>
            <a:r>
              <a:rPr lang="zh-CN" altLang="en-US" sz="2400" dirty="0">
                <a:solidFill>
                  <a:srgbClr val="33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：“作个才人真绝代，可怜薄命作君王。”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李煜，南唐后主，他的一生是悲剧的一生。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937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年七月初七生，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962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年继位，好声色，不恤国政，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975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年宋兵攻克金陵，李煜投降，被送往汴京，虽封为“违命侯”，便实际上过着“日夕只以泪洗面”的软禁生活，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978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年七月初七，四十二岁生日，作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虞美人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一词，令歌伎演唱，此曲触怒宋太宗，不久，李煜便被毒死。这首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虞美人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 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也便成了李煜的绝笔之作。</a:t>
            </a:r>
            <a:b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3005" y="37465"/>
            <a:ext cx="6778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/>
              <a:t>可怜薄命作君王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810" y="443230"/>
            <a:ext cx="8808085" cy="6477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3765">
              <a:lnSpc>
                <a:spcPct val="150000"/>
              </a:lnSpc>
            </a:pPr>
            <a:r>
              <a:rPr lang="en-US" altLang="zh-CN" sz="2800">
                <a:latin typeface="+mn-lt"/>
                <a:ea typeface="+mn-ea"/>
                <a:cs typeface="+mn-cs"/>
                <a:sym typeface="+mn-ea"/>
              </a:rPr>
              <a:t>        </a:t>
            </a:r>
          </a:p>
          <a:p>
            <a:pPr algn="l" defTabSz="913765">
              <a:lnSpc>
                <a:spcPct val="150000"/>
              </a:lnSpc>
            </a:pPr>
            <a:endParaRPr lang="en-US" altLang="zh-CN" sz="2800">
              <a:latin typeface="+mn-lt"/>
              <a:ea typeface="+mn-ea"/>
              <a:cs typeface="+mn-cs"/>
              <a:sym typeface="+mn-ea"/>
            </a:endParaRPr>
          </a:p>
          <a:p>
            <a:pPr algn="l" defTabSz="913765">
              <a:lnSpc>
                <a:spcPct val="150000"/>
              </a:lnSpc>
            </a:pPr>
            <a:r>
              <a:rPr lang="zh-CN" altLang="en-US" sz="2800">
                <a:latin typeface="+mn-lt"/>
                <a:ea typeface="+mn-ea"/>
                <a:cs typeface="+mn-cs"/>
                <a:sym typeface="+mn-ea"/>
              </a:rPr>
              <a:t>纤云弄巧，飞星传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恨</a:t>
            </a:r>
            <a:r>
              <a:rPr lang="zh-CN" altLang="en-US" sz="2800">
                <a:latin typeface="+mn-lt"/>
                <a:ea typeface="+mn-ea"/>
                <a:cs typeface="+mn-cs"/>
                <a:sym typeface="+mn-ea"/>
              </a:rPr>
              <a:t>，银汉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迢迢</a:t>
            </a:r>
            <a:r>
              <a:rPr lang="zh-CN" altLang="en-US" sz="2800">
                <a:latin typeface="+mn-lt"/>
                <a:ea typeface="+mn-ea"/>
                <a:cs typeface="+mn-cs"/>
                <a:sym typeface="+mn-ea"/>
              </a:rPr>
              <a:t>暗度。</a:t>
            </a:r>
            <a:r>
              <a:rPr lang="zh-CN" altLang="en-US" sz="2800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金风玉露</a:t>
            </a:r>
            <a:r>
              <a:rPr lang="zh-CN" altLang="en-US" sz="2800">
                <a:latin typeface="+mn-lt"/>
                <a:ea typeface="+mn-ea"/>
                <a:cs typeface="+mn-cs"/>
                <a:sym typeface="+mn-ea"/>
              </a:rPr>
              <a:t>一相逢，便胜却人间无数。</a:t>
            </a:r>
          </a:p>
          <a:p>
            <a:pPr algn="ctr" defTabSz="913765">
              <a:lnSpc>
                <a:spcPct val="150000"/>
              </a:lnSpc>
            </a:pPr>
            <a:endParaRPr lang="zh-CN" altLang="en-US"/>
          </a:p>
          <a:p>
            <a:pPr algn="l" defTabSz="913765"/>
            <a:r>
              <a:rPr lang="zh-CN" altLang="en-US">
                <a:sym typeface="+mn-ea"/>
              </a:rPr>
              <a:t>      </a:t>
            </a:r>
          </a:p>
          <a:p>
            <a:pPr algn="l" defTabSz="913765"/>
            <a:r>
              <a:rPr lang="zh-CN" altLang="en-US" sz="1400">
                <a:sym typeface="+mn-ea"/>
              </a:rPr>
              <a:t>金风玉露：指秋风白露。 金风：秋风，秋天在五行中属金。玉露：秋露。这句是说他们七夕相会。</a:t>
            </a:r>
          </a:p>
          <a:p>
            <a:pPr algn="l" defTabSz="913765"/>
            <a:endParaRPr lang="zh-CN" altLang="en-US" sz="1400">
              <a:sym typeface="+mn-ea"/>
            </a:endParaRPr>
          </a:p>
          <a:p>
            <a:pPr algn="l" defTabSz="913765"/>
            <a:endParaRPr lang="zh-CN" altLang="en-US" sz="1400">
              <a:sym typeface="+mn-ea"/>
            </a:endParaRPr>
          </a:p>
          <a:p>
            <a:pPr algn="l" defTabSz="913765"/>
            <a:endParaRPr lang="zh-CN" altLang="en-US" sz="1400">
              <a:sym typeface="+mn-ea"/>
            </a:endParaRPr>
          </a:p>
          <a:p>
            <a:pPr algn="l" defTabSz="913765"/>
            <a:endParaRPr lang="zh-CN" altLang="en-US" sz="1400">
              <a:sym typeface="+mn-ea"/>
            </a:endParaRPr>
          </a:p>
          <a:p>
            <a:pPr algn="l" defTabSz="913765"/>
            <a:endParaRPr lang="zh-CN" altLang="en-US" sz="1400">
              <a:sym typeface="+mn-ea"/>
            </a:endParaRPr>
          </a:p>
          <a:p>
            <a:pPr algn="l" defTabSz="913765"/>
            <a:endParaRPr lang="zh-CN" altLang="en-US" sz="2400">
              <a:solidFill>
                <a:srgbClr val="FF0000"/>
              </a:solidFill>
              <a:sym typeface="+mn-ea"/>
            </a:endParaRPr>
          </a:p>
          <a:p>
            <a:pPr algn="l" defTabSz="913765"/>
            <a:r>
              <a:rPr lang="zh-CN" altLang="en-US" sz="2400">
                <a:solidFill>
                  <a:srgbClr val="FF0000"/>
                </a:solidFill>
                <a:sym typeface="+mn-ea"/>
              </a:rPr>
              <a:t>思考：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恨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该如何理解？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暗度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又是什么意思？</a:t>
            </a:r>
          </a:p>
          <a:p>
            <a:pPr algn="l" defTabSz="913765"/>
            <a:endParaRPr lang="zh-CN" altLang="en-US" sz="1400">
              <a:sym typeface="+mn-ea"/>
            </a:endParaRPr>
          </a:p>
          <a:p>
            <a:pPr algn="l" defTabSz="913765"/>
            <a:endParaRPr lang="zh-CN" altLang="en-US" sz="1400">
              <a:sym typeface="+mn-ea"/>
            </a:endParaRPr>
          </a:p>
          <a:p>
            <a:pPr algn="l" defTabSz="913765"/>
            <a:endParaRPr lang="zh-CN" altLang="en-US" sz="1400">
              <a:sym typeface="+mn-ea"/>
            </a:endParaRPr>
          </a:p>
          <a:p>
            <a:pPr algn="l" defTabSz="913765"/>
            <a:endParaRPr lang="zh-CN" altLang="en-US" sz="1400"/>
          </a:p>
          <a:p>
            <a:pPr algn="l" defTabSz="913765"/>
            <a:endParaRPr lang="zh-CN" altLang="en-US" sz="140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" y="1898650"/>
            <a:ext cx="83439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恨：遗憾、相思</a:t>
            </a:r>
          </a:p>
          <a:p>
            <a:pPr algn="ctr"/>
            <a:endParaRPr lang="zh-CN" altLang="en-US" sz="3200"/>
          </a:p>
          <a:p>
            <a:pPr algn="ctr"/>
            <a:endParaRPr lang="zh-CN" altLang="en-US" sz="3200"/>
          </a:p>
          <a:p>
            <a:pPr algn="ctr"/>
            <a:endParaRPr lang="zh-CN" altLang="en-US" sz="3200"/>
          </a:p>
          <a:p>
            <a:pPr algn="l"/>
            <a:r>
              <a:rPr lang="zh-CN" altLang="en-US" sz="3200"/>
              <a:t>暗度：距离虽远，但阻挡不了彼此的相思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6535" y="1511935"/>
            <a:ext cx="8613140" cy="3999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柔情似水，佳期如梦，</a:t>
            </a:r>
            <a:r>
              <a:rPr lang="zh-CN" altLang="en-US" sz="3200">
                <a:solidFill>
                  <a:srgbClr val="FF0000"/>
                </a:solidFill>
              </a:rPr>
              <a:t>忍顾</a:t>
            </a:r>
            <a:r>
              <a:rPr lang="zh-CN" altLang="en-US" sz="3200"/>
              <a:t>鹊桥归路！</a:t>
            </a:r>
          </a:p>
          <a:p>
            <a:pPr algn="ctr"/>
            <a:endParaRPr lang="zh-CN" altLang="en-US" sz="3200"/>
          </a:p>
          <a:p>
            <a:pPr algn="ctr"/>
            <a:r>
              <a:rPr lang="zh-CN" altLang="en-US" sz="3200"/>
              <a:t>两情若是久长时，又岂在、朝朝暮暮。</a:t>
            </a:r>
          </a:p>
          <a:p>
            <a:pPr algn="ctr"/>
            <a:endParaRPr lang="zh-CN" altLang="en-US" sz="3200"/>
          </a:p>
          <a:p>
            <a:pPr algn="l"/>
            <a:endParaRPr lang="zh-CN" altLang="en-US" sz="3600"/>
          </a:p>
          <a:p>
            <a:pPr algn="l">
              <a:lnSpc>
                <a:spcPct val="150000"/>
              </a:lnSpc>
            </a:pPr>
            <a:r>
              <a:rPr lang="zh-CN" altLang="en-US" sz="2000"/>
              <a:t>思考：</a:t>
            </a:r>
          </a:p>
          <a:p>
            <a:pPr algn="l">
              <a:lnSpc>
                <a:spcPct val="150000"/>
              </a:lnSpc>
            </a:pPr>
            <a:r>
              <a:rPr lang="en-US" altLang="zh-CN" sz="2000"/>
              <a:t>1</a:t>
            </a:r>
            <a:r>
              <a:rPr lang="zh-CN" altLang="en-US" sz="2000"/>
              <a:t>、</a:t>
            </a:r>
            <a:r>
              <a:rPr lang="en-US" altLang="zh-CN" sz="2000"/>
              <a:t>“</a:t>
            </a:r>
            <a:r>
              <a:rPr lang="zh-CN" altLang="en-US" sz="2000"/>
              <a:t>忍顾</a:t>
            </a:r>
            <a:r>
              <a:rPr lang="en-US" altLang="zh-CN" sz="2000"/>
              <a:t>”</a:t>
            </a:r>
            <a:r>
              <a:rPr lang="zh-CN" altLang="en-US" sz="2000"/>
              <a:t>是什么意思？</a:t>
            </a:r>
          </a:p>
          <a:p>
            <a:pPr algn="l">
              <a:lnSpc>
                <a:spcPct val="150000"/>
              </a:lnSpc>
            </a:pPr>
            <a:r>
              <a:rPr lang="en-US" altLang="zh-CN" sz="2000"/>
              <a:t>2</a:t>
            </a:r>
            <a:r>
              <a:rPr lang="zh-CN" altLang="en-US" sz="2000"/>
              <a:t>、诗人最后想告诉我们什么？你赞同诗人关于爱情的议论么，为什么？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4015" y="2087880"/>
            <a:ext cx="85121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忍顾：不忍心回头看，两人难舍难分。</a:t>
            </a:r>
          </a:p>
          <a:p>
            <a:pPr algn="ctr"/>
            <a:endParaRPr lang="zh-CN" altLang="en-US" sz="3600"/>
          </a:p>
          <a:p>
            <a:pPr algn="ctr"/>
            <a:endParaRPr lang="zh-CN" altLang="en-US" sz="3600"/>
          </a:p>
          <a:p>
            <a:pPr algn="l"/>
            <a:r>
              <a:rPr lang="zh-CN" altLang="en-US" sz="3600"/>
              <a:t>爱情、婚姻当中，</a:t>
            </a:r>
            <a:r>
              <a:rPr lang="zh-CN" altLang="en-US" sz="3600">
                <a:solidFill>
                  <a:srgbClr val="FF0000"/>
                </a:solidFill>
              </a:rPr>
              <a:t>情</a:t>
            </a:r>
            <a:r>
              <a:rPr lang="zh-CN" altLang="en-US" sz="3600"/>
              <a:t>才是最重要的。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085" y="1232535"/>
            <a:ext cx="89909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李煜多才多艺，工书善画，能诗擅词，通音晓律，尤以词的成就为最大。李煜的词，存世共有三十余首，在内容上，可以亡国降宋为界分为前后两期：前期词主要反映宫廷生活和男女情爱，风格绮丽柔靡，虽不脱花间派习气，但在人物、场景的描写上较花间词人有较大的艺术概括力量，在部分词里也流露出了沉重的哀愁（如《清平乐·别来春半》）；后期词反映亡国之痛，哀婉凄凉，意境深远，极富艺术感染力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298450" y="550863"/>
            <a:ext cx="8545513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>
                <a:latin typeface="Arial" pitchFamily="34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Arial" pitchFamily="34" charset="0"/>
                <a:ea typeface="宋体" panose="02010600030101010101" pitchFamily="2" charset="-122"/>
              </a:rPr>
              <a:t>整体感知</a:t>
            </a:r>
            <a:endParaRPr lang="en-US" altLang="zh-CN" sz="2800">
              <a:latin typeface="Arial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>
                <a:latin typeface="Arial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春花秋月何时了？往事知多少。小楼昨夜又东风，故国不堪回首月明中。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雕栏玉砌应犹在，只是朱颜改。问君能有几多愁？恰似一江春水向东流。</a:t>
            </a:r>
          </a:p>
          <a:p>
            <a:pPr>
              <a:lnSpc>
                <a:spcPct val="150000"/>
              </a:lnSpc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189230" y="4882833"/>
            <a:ext cx="820578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、齐读诗歌，找一找这首词的韵脚。</a:t>
            </a: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、用一个词来概括词中词人想表达的情感。</a:t>
            </a: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880" y="3014345"/>
            <a:ext cx="87788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/>
              <a:t>愁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8565" y="2827655"/>
            <a:ext cx="72421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/>
              <a:t>诗歌鉴赏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"/>
          <p:cNvSpPr txBox="1"/>
          <p:nvPr/>
        </p:nvSpPr>
        <p:spPr>
          <a:xfrm>
            <a:off x="163195" y="1136333"/>
            <a:ext cx="8980488" cy="458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latin typeface="Arial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800">
                <a:latin typeface="Arial" pitchFamily="34" charset="0"/>
                <a:ea typeface="宋体" panose="02010600030101010101" pitchFamily="2" charset="-122"/>
              </a:rPr>
              <a:t>     </a:t>
            </a:r>
          </a:p>
          <a:p>
            <a:r>
              <a:rPr lang="zh-CN" altLang="en-US" sz="4800">
                <a:latin typeface="Arial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>
                <a:latin typeface="Arial" pitchFamily="34" charset="0"/>
                <a:ea typeface="宋体" panose="02010600030101010101" pitchFamily="2" charset="-122"/>
              </a:rPr>
              <a:t>春花秋月何时</a:t>
            </a:r>
            <a:r>
              <a:rPr lang="zh-CN" altLang="en-US" sz="4000">
                <a:solidFill>
                  <a:srgbClr val="FF0000"/>
                </a:solidFill>
                <a:latin typeface="Arial" pitchFamily="34" charset="0"/>
                <a:ea typeface="宋体" panose="02010600030101010101" pitchFamily="2" charset="-122"/>
              </a:rPr>
              <a:t>了</a:t>
            </a:r>
            <a:r>
              <a:rPr lang="zh-CN" altLang="en-US" sz="4000">
                <a:latin typeface="Arial" pitchFamily="34" charset="0"/>
                <a:ea typeface="宋体" panose="02010600030101010101" pitchFamily="2" charset="-122"/>
              </a:rPr>
              <a:t>？往事知多少。</a:t>
            </a:r>
            <a:endParaRPr lang="zh-CN" altLang="en-US" sz="8000">
              <a:latin typeface="Arial" pitchFamily="34" charset="0"/>
              <a:ea typeface="宋体" panose="02010600030101010101" pitchFamily="2" charset="-122"/>
            </a:endParaRPr>
          </a:p>
          <a:p>
            <a:endParaRPr lang="zh-CN" altLang="en-US" sz="4800">
              <a:latin typeface="Arial" pitchFamily="34" charset="0"/>
              <a:ea typeface="宋体" panose="02010600030101010101" pitchFamily="2" charset="-122"/>
            </a:endParaRPr>
          </a:p>
          <a:p>
            <a:endParaRPr lang="zh-CN" altLang="en-US" sz="4800">
              <a:latin typeface="Arial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itchFamily="34" charset="0"/>
                <a:ea typeface="宋体" panose="02010600030101010101" pitchFamily="2" charset="-122"/>
              </a:rPr>
              <a:t>思考：</a:t>
            </a:r>
            <a:r>
              <a:rPr lang="en-US" altLang="zh-CN" sz="2400">
                <a:latin typeface="Arial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>
                <a:latin typeface="Arial" pitchFamily="34" charset="0"/>
                <a:ea typeface="宋体" panose="02010600030101010101" pitchFamily="2" charset="-122"/>
              </a:rPr>
              <a:t>了</a:t>
            </a:r>
            <a:r>
              <a:rPr lang="en-US" altLang="zh-CN" sz="2400">
                <a:latin typeface="Arial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>
                <a:latin typeface="Arial" pitchFamily="34" charset="0"/>
                <a:ea typeface="宋体" panose="02010600030101010101" pitchFamily="2" charset="-122"/>
              </a:rPr>
              <a:t>什么意思？春花秋月本是美好之物，诗人为何这样说？</a:t>
            </a:r>
          </a:p>
          <a:p>
            <a:endParaRPr lang="zh-CN" altLang="en-US" sz="4800">
              <a:sym typeface="+mn-ea"/>
            </a:endParaRPr>
          </a:p>
          <a:p>
            <a:endParaRPr lang="zh-CN" altLang="en-US" sz="2800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570" y="2533015"/>
            <a:ext cx="8848725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ym typeface="+mn-ea"/>
              </a:rPr>
              <a:t>对春花秋月的无理的责难</a:t>
            </a:r>
          </a:p>
          <a:p>
            <a:pPr algn="ctr"/>
            <a:endParaRPr lang="zh-CN" altLang="en-US" sz="4000">
              <a:latin typeface="Arial" pitchFamily="34" charset="0"/>
              <a:ea typeface="宋体" panose="02010600030101010101" pitchFamily="2" charset="-122"/>
              <a:sym typeface="+mn-ea"/>
            </a:endParaRPr>
          </a:p>
          <a:p>
            <a:pPr algn="ctr"/>
            <a:endParaRPr lang="zh-CN" altLang="en-US" sz="4000">
              <a:latin typeface="Arial" pitchFamily="34" charset="0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3200">
                <a:latin typeface="Arial" pitchFamily="34" charset="0"/>
                <a:ea typeface="宋体" panose="02010600030101010101" pitchFamily="2" charset="-122"/>
              </a:rPr>
              <a:t>因为春花秋月勾起了美好的往事</a:t>
            </a:r>
          </a:p>
          <a:p>
            <a:endParaRPr lang="zh-CN" altLang="en-US" sz="3200"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467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467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heme/theme1.xml><?xml version="1.0" encoding="utf-8"?>
<a:theme xmlns:a="http://schemas.openxmlformats.org/drawingml/2006/main" name="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1195</Words>
  <Application>Microsoft Office PowerPoint</Application>
  <PresentationFormat>全屏显示(4:3)</PresentationFormat>
  <Paragraphs>157</Paragraphs>
  <Slides>33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A000120141119A01PPBG</vt:lpstr>
      <vt:lpstr>Office Theme</vt:lpstr>
      <vt:lpstr>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2020-11-04T18:44:58Z</cp:lastPrinted>
  <dcterms:created xsi:type="dcterms:W3CDTF">2020-11-04T18:44:58Z</dcterms:created>
  <dcterms:modified xsi:type="dcterms:W3CDTF">2020-11-13T02:52:56Z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